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EDBC2F-3A55-0510-83CE-497E243E9A50}" v="64" dt="2025-11-12T08:54:53.8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a Bjørn" userId="S::mob@adm.aau.dk::bf503969-da6f-4507-8d78-1b9f366603d8" providerId="AD" clId="Web-{30E48921-B9A1-F448-308D-64323EDB0E2D}"/>
    <pc:docChg chg="modSld">
      <pc:chgData name="Mona Bjørn" userId="S::mob@adm.aau.dk::bf503969-da6f-4507-8d78-1b9f366603d8" providerId="AD" clId="Web-{30E48921-B9A1-F448-308D-64323EDB0E2D}" dt="2025-11-04T10:41:11.746" v="232" actId="20577"/>
      <pc:docMkLst>
        <pc:docMk/>
      </pc:docMkLst>
      <pc:sldChg chg="modSp">
        <pc:chgData name="Mona Bjørn" userId="S::mob@adm.aau.dk::bf503969-da6f-4507-8d78-1b9f366603d8" providerId="AD" clId="Web-{30E48921-B9A1-F448-308D-64323EDB0E2D}" dt="2025-11-04T10:41:11.746" v="232" actId="20577"/>
        <pc:sldMkLst>
          <pc:docMk/>
          <pc:sldMk cId="344351760" sldId="256"/>
        </pc:sldMkLst>
        <pc:spChg chg="mod">
          <ac:chgData name="Mona Bjørn" userId="S::mob@adm.aau.dk::bf503969-da6f-4507-8d78-1b9f366603d8" providerId="AD" clId="Web-{30E48921-B9A1-F448-308D-64323EDB0E2D}" dt="2025-11-04T10:41:11.746" v="232" actId="20577"/>
          <ac:spMkLst>
            <pc:docMk/>
            <pc:sldMk cId="344351760" sldId="256"/>
            <ac:spMk id="5" creationId="{0F1C4083-FCD3-97F8-F76B-99500F81AD08}"/>
          </ac:spMkLst>
        </pc:spChg>
        <pc:spChg chg="mod">
          <ac:chgData name="Mona Bjørn" userId="S::mob@adm.aau.dk::bf503969-da6f-4507-8d78-1b9f366603d8" providerId="AD" clId="Web-{30E48921-B9A1-F448-308D-64323EDB0E2D}" dt="2025-11-04T10:39:27.776" v="210" actId="20577"/>
          <ac:spMkLst>
            <pc:docMk/>
            <pc:sldMk cId="344351760" sldId="256"/>
            <ac:spMk id="6" creationId="{956661E9-42F3-0AE0-7B08-132F137B05CB}"/>
          </ac:spMkLst>
        </pc:spChg>
        <pc:spChg chg="mod">
          <ac:chgData name="Mona Bjørn" userId="S::mob@adm.aau.dk::bf503969-da6f-4507-8d78-1b9f366603d8" providerId="AD" clId="Web-{30E48921-B9A1-F448-308D-64323EDB0E2D}" dt="2025-11-04T10:39:31.151" v="212" actId="20577"/>
          <ac:spMkLst>
            <pc:docMk/>
            <pc:sldMk cId="344351760" sldId="256"/>
            <ac:spMk id="7" creationId="{28879E77-3C9A-857E-4D2D-5BC0E006563E}"/>
          </ac:spMkLst>
        </pc:spChg>
      </pc:sldChg>
    </pc:docChg>
  </pc:docChgLst>
  <pc:docChgLst>
    <pc:chgData name="Mona Bjørn" userId="S::mob@adm.aau.dk::bf503969-da6f-4507-8d78-1b9f366603d8" providerId="AD" clId="Web-{9BA375B9-9546-5E33-CD10-3A7D2F56EBE8}"/>
    <pc:docChg chg="modSld">
      <pc:chgData name="Mona Bjørn" userId="S::mob@adm.aau.dk::bf503969-da6f-4507-8d78-1b9f366603d8" providerId="AD" clId="Web-{9BA375B9-9546-5E33-CD10-3A7D2F56EBE8}" dt="2025-11-04T12:27:39.524" v="31" actId="20577"/>
      <pc:docMkLst>
        <pc:docMk/>
      </pc:docMkLst>
      <pc:sldChg chg="modSp">
        <pc:chgData name="Mona Bjørn" userId="S::mob@adm.aau.dk::bf503969-da6f-4507-8d78-1b9f366603d8" providerId="AD" clId="Web-{9BA375B9-9546-5E33-CD10-3A7D2F56EBE8}" dt="2025-11-04T12:27:39.524" v="31" actId="20577"/>
        <pc:sldMkLst>
          <pc:docMk/>
          <pc:sldMk cId="344351760" sldId="256"/>
        </pc:sldMkLst>
        <pc:spChg chg="mod">
          <ac:chgData name="Mona Bjørn" userId="S::mob@adm.aau.dk::bf503969-da6f-4507-8d78-1b9f366603d8" providerId="AD" clId="Web-{9BA375B9-9546-5E33-CD10-3A7D2F56EBE8}" dt="2025-11-04T12:27:39.524" v="31" actId="20577"/>
          <ac:spMkLst>
            <pc:docMk/>
            <pc:sldMk cId="344351760" sldId="256"/>
            <ac:spMk id="5" creationId="{0F1C4083-FCD3-97F8-F76B-99500F81AD08}"/>
          </ac:spMkLst>
        </pc:spChg>
      </pc:sldChg>
    </pc:docChg>
  </pc:docChgLst>
  <pc:docChgLst>
    <pc:chgData name="Mona Bjørn" userId="S::mob@adm.aau.dk::bf503969-da6f-4507-8d78-1b9f366603d8" providerId="AD" clId="Web-{B2EDBC2F-3A55-0510-83CE-497E243E9A50}"/>
    <pc:docChg chg="modSld">
      <pc:chgData name="Mona Bjørn" userId="S::mob@adm.aau.dk::bf503969-da6f-4507-8d78-1b9f366603d8" providerId="AD" clId="Web-{B2EDBC2F-3A55-0510-83CE-497E243E9A50}" dt="2025-11-12T08:54:50.868" v="32" actId="20577"/>
      <pc:docMkLst>
        <pc:docMk/>
      </pc:docMkLst>
      <pc:sldChg chg="modSp">
        <pc:chgData name="Mona Bjørn" userId="S::mob@adm.aau.dk::bf503969-da6f-4507-8d78-1b9f366603d8" providerId="AD" clId="Web-{B2EDBC2F-3A55-0510-83CE-497E243E9A50}" dt="2025-11-12T08:54:50.868" v="32" actId="20577"/>
        <pc:sldMkLst>
          <pc:docMk/>
          <pc:sldMk cId="344351760" sldId="256"/>
        </pc:sldMkLst>
        <pc:spChg chg="mod">
          <ac:chgData name="Mona Bjørn" userId="S::mob@adm.aau.dk::bf503969-da6f-4507-8d78-1b9f366603d8" providerId="AD" clId="Web-{B2EDBC2F-3A55-0510-83CE-497E243E9A50}" dt="2025-11-12T08:54:41.274" v="25" actId="20577"/>
          <ac:spMkLst>
            <pc:docMk/>
            <pc:sldMk cId="344351760" sldId="256"/>
            <ac:spMk id="5" creationId="{0F1C4083-FCD3-97F8-F76B-99500F81AD08}"/>
          </ac:spMkLst>
        </pc:spChg>
        <pc:spChg chg="mod">
          <ac:chgData name="Mona Bjørn" userId="S::mob@adm.aau.dk::bf503969-da6f-4507-8d78-1b9f366603d8" providerId="AD" clId="Web-{B2EDBC2F-3A55-0510-83CE-497E243E9A50}" dt="2025-11-12T08:54:50.868" v="32" actId="20577"/>
          <ac:spMkLst>
            <pc:docMk/>
            <pc:sldMk cId="344351760" sldId="256"/>
            <ac:spMk id="6" creationId="{956661E9-42F3-0AE0-7B08-132F137B05C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F0C26E-FA1E-0569-05B5-38859C798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119CDBD-8F1D-0882-71FB-FA92EBC6BE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620C368-2754-2606-A005-30C148145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94969E-2804-604E-090B-524D60726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820BB6D-26FA-DE03-BEBE-3AAA6FEA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4533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490099-16FD-3134-DF44-834D7014E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F3954E6-4230-E773-E898-DEB564C7F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B014E5F-26DA-3301-D9E6-992F699A0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932F10B-5B4B-3D3D-166D-96ECD0B90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6928919-6F4F-CD22-80F8-464E5F882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34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93391E7-0F08-F094-DA84-A759E61EF4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742D190-A743-5C4C-3A5B-61569A985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6E9917-4FBA-580D-2189-D6F5CD2C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0F1E34C-91CB-2D9D-8122-357EE4690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7ED05BA-65E6-7E4C-8ED9-6E01D951B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496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E02076-A859-5F40-544C-F709CCF00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0DA503-AE69-1217-01C3-EA1BC69BB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29DA5FB-6FC7-B6C6-90ED-941356C68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B307BA-3FC9-1D3E-2478-700DC9C58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62C9720-D31B-D344-78FF-CF923128A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745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EA467F-38C7-83F6-BC24-716E59FA7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4492BDE-F88A-61F5-7345-86B5FD22B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7E5ABA1-4E83-9F24-5378-62292A46D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987797-CE99-B749-81E3-C526198DE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0445B79-4ED1-58D8-04FF-CFEA98D7D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426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718177-DC17-376C-31E4-7FEF65248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8615D23-7C3F-2FBC-BEB3-8A3B0193B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07D554C-3339-2484-7F2F-6FF6B730A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AE7FE21-90B6-4C8B-D312-9E2C22CDA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DEDF0A3-2865-CD2D-B388-41DD7AF0F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B9A3173-28C8-003F-DF97-DF3DEB0FB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3729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1CE186-CCF1-7B21-7B12-0FD0DF343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D0C561D-E816-E50A-5174-A4E229D2A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02188AA-304F-7DBF-90A7-69DACA444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7E366E5-7DB0-D317-90F8-C421F0DF78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A4600D2-7948-DEE7-546C-DFBF6FB95E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42F4D09-B57C-ACB4-95D8-B48C0F77D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41C4388-D69C-FD64-1BC2-7880BC70B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F20FFA1-031E-2AF4-71B4-BDEAA2271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841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5C38E-5F7C-97F8-F33C-91BFAF8F4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66459EF-B92E-519E-544F-A7AC6799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27A723F-239A-6B1C-E572-3D0EB6B50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1D5CDDF-F928-5A8F-E1A5-DD7D78B9E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9562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754629B-B3A9-CFAF-60BD-3EFDAC413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8B924DF-6FAC-752F-E607-95A74302B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8479F6A-3FF2-02F1-AC57-B8A503EAF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935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45D641-8F38-2C7B-3CA8-838FCF415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241E86-99A5-DC6D-E556-8D94360AA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9267D7F-41B9-4E35-B0B7-7ADED5D48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9587BC9-2898-B9B6-FD28-E52B64FCD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D4579EB-AEB1-E967-97D5-B2C96FA94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91ADD4F-B991-0229-CF38-BE468E33A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9272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58C38F-4ECF-709D-2FB1-D2C2CF78D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DCAE72B-B7FD-1580-2175-2D03CD6337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5BB848A-4630-BBD9-36DD-984A60FDAD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1E1D2E5-EEB8-3A53-B9B6-5ADBDCB6C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EE4D1A9-7C34-2F9D-23C8-EF984D91B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20AC0FB-9033-3706-7B66-50EDA710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1BDD156-75CD-D03F-33BF-10C2AEED3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0988363-F5EE-C37E-7451-2A756BBAE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81BBAE-D99A-AE3F-7F6E-A714AFC20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84C518-18D4-4C10-83E2-BA63CB77CC4A}" type="datetimeFigureOut">
              <a:rPr lang="da-DK" smtClean="0"/>
              <a:t>12-11-2025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F854279-49CB-EA8F-C8F6-433665DA04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85063CF-B606-4628-E76B-C2174C0959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52A31B-C6B0-4779-8C02-8933C41611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513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ob@adm.aau.d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0F1C4083-FCD3-97F8-F76B-99500F81AD08}"/>
              </a:ext>
            </a:extLst>
          </p:cNvPr>
          <p:cNvSpPr txBox="1"/>
          <p:nvPr/>
        </p:nvSpPr>
        <p:spPr>
          <a:xfrm>
            <a:off x="781050" y="2128162"/>
            <a:ext cx="10629900" cy="414517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kern="100" dirty="0">
                <a:latin typeface="Barlow"/>
                <a:ea typeface="Calibri"/>
                <a:cs typeface="Times New Roman"/>
              </a:rPr>
              <a:t>Alle startups skal pitche foran de øvrige deltagere på alle workshops i Pitch Bootcamp forløbet.</a:t>
            </a:r>
            <a:endParaRPr lang="da-DK" sz="2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kern="100" dirty="0">
                <a:effectLst/>
                <a:latin typeface="Barlow"/>
                <a:ea typeface="Calibri"/>
                <a:cs typeface="Times New Roman"/>
              </a:rPr>
              <a:t>Du bedes udarbejde 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max</a:t>
            </a:r>
            <a:r>
              <a:rPr lang="da-DK" kern="100" dirty="0">
                <a:effectLst/>
                <a:latin typeface="Barlow"/>
                <a:ea typeface="Calibri"/>
                <a:cs typeface="Times New Roman"/>
              </a:rPr>
              <a:t> 1 slide, som kan understøtte 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din 3 </a:t>
            </a:r>
            <a:r>
              <a:rPr lang="da-DK" kern="100" dirty="0">
                <a:effectLst/>
                <a:latin typeface="Barlow"/>
                <a:ea typeface="Calibri"/>
                <a:cs typeface="Times New Roman"/>
              </a:rPr>
              <a:t>min. 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elevatorpitch. </a:t>
            </a:r>
            <a:endParaRPr lang="da-DK" sz="2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kern="100" dirty="0">
                <a:latin typeface="Barlow"/>
                <a:ea typeface="Calibri"/>
                <a:cs typeface="Times New Roman"/>
              </a:rPr>
              <a:t>Du skal </a:t>
            </a:r>
            <a:r>
              <a:rPr lang="da-DK" kern="100" dirty="0">
                <a:effectLst/>
                <a:latin typeface="Barlow"/>
                <a:ea typeface="Calibri"/>
                <a:cs typeface="Times New Roman"/>
              </a:rPr>
              <a:t>sende 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din slide, sammen</a:t>
            </a:r>
            <a:r>
              <a:rPr lang="da-DK" kern="100" dirty="0">
                <a:effectLst/>
                <a:latin typeface="Barlow"/>
                <a:ea typeface="Calibri"/>
                <a:cs typeface="Times New Roman"/>
              </a:rPr>
              <a:t> med </a:t>
            </a:r>
            <a:r>
              <a:rPr lang="da-DK" kern="100" dirty="0" err="1">
                <a:latin typeface="Barlow"/>
                <a:ea typeface="Calibri"/>
                <a:cs typeface="Times New Roman"/>
              </a:rPr>
              <a:t>one-pageren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,</a:t>
            </a:r>
            <a:r>
              <a:rPr lang="da-DK" kern="100" dirty="0">
                <a:effectLst/>
                <a:latin typeface="Barlow"/>
                <a:ea typeface="Calibri"/>
                <a:cs typeface="Times New Roman"/>
              </a:rPr>
              <a:t> senest 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31.12. 2025 til Mona Bjørn, </a:t>
            </a:r>
            <a:r>
              <a:rPr lang="da-DK" kern="100" dirty="0">
                <a:latin typeface="Barlow"/>
                <a:ea typeface="Calibri"/>
                <a:cs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mob@adm.aau.dk</a:t>
            </a:r>
            <a:endParaRPr lang="da-DK" sz="2400" kern="100" dirty="0">
              <a:latin typeface="Barlow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a-DK" kern="100" dirty="0">
              <a:latin typeface="Barlow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b="1" kern="100" dirty="0">
                <a:latin typeface="Barlow"/>
                <a:ea typeface="Calibri"/>
                <a:cs typeface="Times New Roman"/>
              </a:rPr>
              <a:t>Du kan </a:t>
            </a:r>
            <a:r>
              <a:rPr lang="da-DK" sz="1800" b="1" kern="100" dirty="0">
                <a:effectLst/>
                <a:latin typeface="Barlow"/>
                <a:ea typeface="Calibri"/>
                <a:cs typeface="Times New Roman"/>
              </a:rPr>
              <a:t>frit vælge design mm. men </a:t>
            </a:r>
            <a:r>
              <a:rPr lang="da-DK" b="1" kern="100" dirty="0">
                <a:latin typeface="Barlow"/>
                <a:ea typeface="Calibri"/>
                <a:cs typeface="Times New Roman"/>
              </a:rPr>
              <a:t>sliden</a:t>
            </a:r>
            <a:r>
              <a:rPr lang="da-DK" sz="1800" b="1" kern="100" dirty="0">
                <a:effectLst/>
                <a:latin typeface="Barlow"/>
                <a:ea typeface="Calibri"/>
                <a:cs typeface="Times New Roman"/>
              </a:rPr>
              <a:t> bør </a:t>
            </a:r>
            <a:r>
              <a:rPr lang="da-DK" sz="1800" b="1" kern="100">
                <a:effectLst/>
                <a:latin typeface="Barlow"/>
                <a:ea typeface="Calibri"/>
                <a:cs typeface="Times New Roman"/>
              </a:rPr>
              <a:t>indeholde følgende</a:t>
            </a:r>
            <a:endParaRPr lang="da-DK" sz="2400" kern="100" dirty="0">
              <a:effectLst/>
              <a:latin typeface="Barlow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b="1" kern="100" dirty="0">
                <a:effectLst/>
                <a:latin typeface="Segoe UI Emoji"/>
                <a:ea typeface="Calibri"/>
                <a:cs typeface="Segoe UI Emoji" panose="020B0502040204020203" pitchFamily="34" charset="0"/>
              </a:rPr>
              <a:t>❓</a:t>
            </a:r>
            <a:r>
              <a:rPr lang="da-DK" sz="1800" b="1" kern="100" dirty="0" err="1">
                <a:effectLst/>
                <a:latin typeface="Barlow"/>
                <a:ea typeface="Calibri"/>
                <a:cs typeface="Times New Roman"/>
              </a:rPr>
              <a:t>Why</a:t>
            </a:r>
            <a:r>
              <a:rPr lang="da-DK" sz="1800" kern="100" dirty="0">
                <a:effectLst/>
                <a:latin typeface="Barlow"/>
                <a:ea typeface="Calibri"/>
                <a:cs typeface="Times New Roman"/>
              </a:rPr>
              <a:t> - f.eks. 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50-60</a:t>
            </a:r>
            <a:r>
              <a:rPr lang="da-DK" sz="1800" kern="100" dirty="0">
                <a:effectLst/>
                <a:latin typeface="Barlow"/>
                <a:ea typeface="Calibri"/>
                <a:cs typeface="Times New Roman"/>
              </a:rPr>
              <a:t> sekunder - </a:t>
            </a:r>
            <a:r>
              <a:rPr lang="da-DK" sz="1800" b="1" kern="100" dirty="0">
                <a:effectLst/>
                <a:latin typeface="Barlow"/>
                <a:ea typeface="Calibri"/>
                <a:cs typeface="Times New Roman"/>
              </a:rPr>
              <a:t>Hvad er det for et problem, I løser?</a:t>
            </a:r>
            <a:endParaRPr lang="da-DK" sz="2400" kern="100" dirty="0">
              <a:effectLst/>
              <a:latin typeface="Barlow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b="1" kern="100" dirty="0">
                <a:effectLst/>
                <a:latin typeface="Segoe UI Emoji"/>
                <a:ea typeface="Calibri"/>
                <a:cs typeface="Segoe UI Emoji" panose="020B0502040204020203" pitchFamily="34" charset="0"/>
              </a:rPr>
              <a:t>❓</a:t>
            </a:r>
            <a:r>
              <a:rPr lang="da-DK" sz="1800" b="1" kern="100" dirty="0">
                <a:effectLst/>
                <a:latin typeface="Barlow"/>
                <a:ea typeface="Calibri"/>
                <a:cs typeface="Times New Roman"/>
              </a:rPr>
              <a:t>How </a:t>
            </a:r>
            <a:r>
              <a:rPr lang="da-DK" sz="1800" kern="100" dirty="0">
                <a:effectLst/>
                <a:latin typeface="Barlow"/>
                <a:ea typeface="Calibri"/>
                <a:cs typeface="Times New Roman"/>
              </a:rPr>
              <a:t>- f.eks. 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60-90</a:t>
            </a:r>
            <a:r>
              <a:rPr lang="da-DK" sz="1800" kern="100" dirty="0">
                <a:effectLst/>
                <a:latin typeface="Barlow"/>
                <a:ea typeface="Calibri"/>
                <a:cs typeface="Times New Roman"/>
              </a:rPr>
              <a:t> sekunder - </a:t>
            </a:r>
            <a:r>
              <a:rPr lang="da-DK" sz="1800" b="1" kern="100" dirty="0">
                <a:effectLst/>
                <a:latin typeface="Barlow"/>
                <a:ea typeface="Calibri"/>
                <a:cs typeface="Times New Roman"/>
              </a:rPr>
              <a:t>Hvad er det for en løsning, I har skabt?</a:t>
            </a:r>
            <a:endParaRPr lang="da-DK" sz="2400" kern="100" dirty="0">
              <a:effectLst/>
              <a:latin typeface="Barlow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b="1" kern="100" dirty="0">
                <a:effectLst/>
                <a:latin typeface="Segoe UI Emoji"/>
                <a:ea typeface="Calibri"/>
                <a:cs typeface="Segoe UI Emoji" panose="020B0502040204020203" pitchFamily="34" charset="0"/>
              </a:rPr>
              <a:t>❓</a:t>
            </a:r>
            <a:r>
              <a:rPr lang="da-DK" sz="1800" b="1" kern="100" dirty="0" err="1">
                <a:effectLst/>
                <a:latin typeface="Barlow"/>
                <a:ea typeface="Calibri"/>
                <a:cs typeface="Times New Roman"/>
              </a:rPr>
              <a:t>What</a:t>
            </a:r>
            <a:r>
              <a:rPr lang="da-DK" sz="1800" b="1" kern="100" dirty="0">
                <a:effectLst/>
                <a:latin typeface="Barlow"/>
                <a:ea typeface="Calibri"/>
                <a:cs typeface="Times New Roman"/>
              </a:rPr>
              <a:t> </a:t>
            </a:r>
            <a:r>
              <a:rPr lang="da-DK" sz="1800" kern="100" dirty="0">
                <a:effectLst/>
                <a:latin typeface="Barlow"/>
                <a:ea typeface="Calibri"/>
                <a:cs typeface="Times New Roman"/>
              </a:rPr>
              <a:t>- f.eks. 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30</a:t>
            </a:r>
            <a:r>
              <a:rPr lang="da-DK" sz="1800" kern="100" dirty="0">
                <a:effectLst/>
                <a:latin typeface="Barlow"/>
                <a:ea typeface="Calibri"/>
                <a:cs typeface="Times New Roman"/>
              </a:rPr>
              <a:t>… sekunder - </a:t>
            </a:r>
            <a:r>
              <a:rPr lang="da-DK" sz="1800" b="1" kern="100" dirty="0">
                <a:effectLst/>
                <a:latin typeface="Barlow"/>
                <a:ea typeface="Calibri"/>
                <a:cs typeface="Times New Roman"/>
              </a:rPr>
              <a:t>Hvor langt er teamet?</a:t>
            </a:r>
            <a:r>
              <a:rPr lang="da-DK" sz="1800" kern="100" dirty="0">
                <a:effectLst/>
                <a:latin typeface="Barlow"/>
                <a:ea typeface="Calibri"/>
                <a:cs typeface="Times New Roman"/>
              </a:rPr>
              <a:t> </a:t>
            </a:r>
            <a:r>
              <a:rPr lang="da-DK" sz="1800" b="1" kern="100" dirty="0">
                <a:effectLst/>
                <a:latin typeface="Barlow"/>
                <a:ea typeface="Calibri"/>
                <a:cs typeface="Times New Roman"/>
              </a:rPr>
              <a:t>Hvad </a:t>
            </a:r>
            <a:r>
              <a:rPr lang="da-DK" b="1" kern="100" dirty="0">
                <a:latin typeface="Barlow"/>
                <a:ea typeface="Calibri"/>
                <a:cs typeface="Times New Roman"/>
              </a:rPr>
              <a:t>søger I? Hvad </a:t>
            </a:r>
            <a:r>
              <a:rPr lang="da-DK" sz="1800" b="1" kern="100" dirty="0">
                <a:effectLst/>
                <a:latin typeface="Barlow"/>
                <a:ea typeface="Calibri"/>
                <a:cs typeface="Times New Roman"/>
              </a:rPr>
              <a:t>har I brug for</a:t>
            </a:r>
            <a:r>
              <a:rPr lang="da-DK" b="1" kern="100" dirty="0">
                <a:latin typeface="Barlow"/>
                <a:ea typeface="Calibri"/>
                <a:cs typeface="Times New Roman"/>
              </a:rPr>
              <a:t> ($) ?</a:t>
            </a:r>
            <a:r>
              <a:rPr lang="da-DK" sz="1800" b="1" kern="100" dirty="0">
                <a:effectLst/>
                <a:latin typeface="Barlow"/>
                <a:ea typeface="Calibri"/>
                <a:cs typeface="Times New Roman"/>
              </a:rPr>
              <a:t> </a:t>
            </a:r>
            <a:endParaRPr lang="da-DK" sz="2400" kern="100" dirty="0">
              <a:latin typeface="Barlow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da-DK" sz="1800" kern="100" dirty="0">
                <a:effectLst/>
                <a:latin typeface="Barlow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a-DK" sz="1800" b="1" kern="100" dirty="0">
                <a:effectLst/>
                <a:latin typeface="Barlow"/>
                <a:ea typeface="Calibri"/>
                <a:cs typeface="Times New Roman"/>
              </a:rPr>
              <a:t>Vi anbefaler alle teams at have arbejdet med et budget i forhold til </a:t>
            </a:r>
            <a:r>
              <a:rPr lang="da-DK" b="1" kern="100" dirty="0">
                <a:latin typeface="Barlow"/>
                <a:ea typeface="Calibri"/>
                <a:cs typeface="Times New Roman"/>
              </a:rPr>
              <a:t>: 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Hvor</a:t>
            </a:r>
            <a:r>
              <a:rPr lang="da-DK" sz="1800" kern="100" dirty="0">
                <a:effectLst/>
                <a:latin typeface="Barlow"/>
                <a:ea typeface="Calibri"/>
                <a:cs typeface="Times New Roman"/>
              </a:rPr>
              <a:t> mange penge skal I bruge 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- og til</a:t>
            </a:r>
            <a:r>
              <a:rPr lang="da-DK" sz="1800" kern="100" dirty="0">
                <a:effectLst/>
                <a:latin typeface="Barlow"/>
                <a:ea typeface="Calibri"/>
                <a:cs typeface="Times New Roman"/>
              </a:rPr>
              <a:t> hvad? 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Kloge</a:t>
            </a:r>
            <a:r>
              <a:rPr lang="da-DK" sz="1800" kern="100" dirty="0">
                <a:effectLst/>
                <a:latin typeface="Barlow"/>
                <a:ea typeface="Calibri"/>
                <a:cs typeface="Times New Roman"/>
              </a:rPr>
              <a:t> penge/kompetencer samt ejerandele</a:t>
            </a:r>
            <a:r>
              <a:rPr lang="da-DK" kern="100" dirty="0">
                <a:latin typeface="Barlow"/>
                <a:ea typeface="Calibri"/>
                <a:cs typeface="Times New Roman"/>
              </a:rPr>
              <a:t>?</a:t>
            </a:r>
            <a:endParaRPr lang="da-DK" sz="2400" kern="100" dirty="0">
              <a:effectLst/>
              <a:latin typeface="Barlow"/>
              <a:ea typeface="Calibri"/>
              <a:cs typeface="Times New Roman"/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56661E9-42F3-0AE0-7B08-132F137B05CB}"/>
              </a:ext>
            </a:extLst>
          </p:cNvPr>
          <p:cNvSpPr txBox="1"/>
          <p:nvPr/>
        </p:nvSpPr>
        <p:spPr>
          <a:xfrm>
            <a:off x="781050" y="575786"/>
            <a:ext cx="375920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sz="2800" dirty="0">
                <a:latin typeface="Barlow Black"/>
              </a:rPr>
              <a:t>SLIDE TIL 3 MIN PITCH 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28879E77-3C9A-857E-4D2D-5BC0E006563E}"/>
              </a:ext>
            </a:extLst>
          </p:cNvPr>
          <p:cNvSpPr txBox="1"/>
          <p:nvPr/>
        </p:nvSpPr>
        <p:spPr>
          <a:xfrm>
            <a:off x="781050" y="994886"/>
            <a:ext cx="375920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dirty="0">
                <a:latin typeface="Barlow Medium"/>
              </a:rPr>
              <a:t>Aalborg Investor </a:t>
            </a:r>
            <a:r>
              <a:rPr lang="da-DK" dirty="0" err="1">
                <a:latin typeface="Barlow Medium"/>
              </a:rPr>
              <a:t>Summit</a:t>
            </a:r>
            <a:r>
              <a:rPr lang="da-DK" dirty="0">
                <a:latin typeface="Barlow Medium"/>
              </a:rPr>
              <a:t> 2026</a:t>
            </a:r>
            <a:endParaRPr lang="da-DK" dirty="0">
              <a:latin typeface="Barlow Medium" panose="00000600000000000000" pitchFamily="2" charset="0"/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AC05BAE9-004A-5CFB-3807-653A42077CE8}"/>
              </a:ext>
            </a:extLst>
          </p:cNvPr>
          <p:cNvSpPr txBox="1"/>
          <p:nvPr/>
        </p:nvSpPr>
        <p:spPr>
          <a:xfrm>
            <a:off x="781050" y="1758830"/>
            <a:ext cx="375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Barlow Black" panose="00000A00000000000000" pitchFamily="2" charset="0"/>
              </a:rPr>
              <a:t>GUIDELINES</a:t>
            </a:r>
          </a:p>
        </p:txBody>
      </p:sp>
    </p:spTree>
    <p:extLst>
      <p:ext uri="{BB962C8B-B14F-4D97-AF65-F5344CB8AC3E}">
        <p14:creationId xmlns:p14="http://schemas.microsoft.com/office/powerpoint/2010/main" val="344351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FC001B93-4852-1213-6048-76ACC07EB89B}"/>
              </a:ext>
            </a:extLst>
          </p:cNvPr>
          <p:cNvSpPr txBox="1"/>
          <p:nvPr/>
        </p:nvSpPr>
        <p:spPr>
          <a:xfrm>
            <a:off x="793750" y="702786"/>
            <a:ext cx="375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i="1" dirty="0">
                <a:latin typeface="Barlow Medium" panose="00000600000000000000" pitchFamily="2" charset="0"/>
              </a:rPr>
              <a:t>Indsæt/lav jeres slide her</a:t>
            </a:r>
          </a:p>
        </p:txBody>
      </p:sp>
    </p:spTree>
    <p:extLst>
      <p:ext uri="{BB962C8B-B14F-4D97-AF65-F5344CB8AC3E}">
        <p14:creationId xmlns:p14="http://schemas.microsoft.com/office/powerpoint/2010/main" val="2516460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04808ab-b6a1-4390-9fbf-287bb3f13c13" xsi:nil="true"/>
    <lcf76f155ced4ddcb4097134ff3c332f xmlns="5b8e34ea-425e-45a7-a71d-33e6639abfb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E2904C10050074FB28BE4D9812B6DB8" ma:contentTypeVersion="15" ma:contentTypeDescription="Opret et nyt dokument." ma:contentTypeScope="" ma:versionID="42348d9cfe9b3f4ab8e301c31bd3d6bd">
  <xsd:schema xmlns:xsd="http://www.w3.org/2001/XMLSchema" xmlns:xs="http://www.w3.org/2001/XMLSchema" xmlns:p="http://schemas.microsoft.com/office/2006/metadata/properties" xmlns:ns2="5b8e34ea-425e-45a7-a71d-33e6639abfbe" xmlns:ns3="304808ab-b6a1-4390-9fbf-287bb3f13c13" targetNamespace="http://schemas.microsoft.com/office/2006/metadata/properties" ma:root="true" ma:fieldsID="3272987c61e8d27fc1a1008ccd2e7b30" ns2:_="" ns3:_="">
    <xsd:import namespace="5b8e34ea-425e-45a7-a71d-33e6639abfbe"/>
    <xsd:import namespace="304808ab-b6a1-4390-9fbf-287bb3f13c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Billing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e34ea-425e-45a7-a71d-33e6639abf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illedmærker" ma:readOnly="false" ma:fieldId="{5cf76f15-5ced-4ddc-b409-7134ff3c332f}" ma:taxonomyMulti="true" ma:sspId="5d73657e-90f0-444e-a899-7df328d363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4808ab-b6a1-4390-9fbf-287bb3f13c1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9282e0e-7c21-4702-a785-279e65ff5c62}" ma:internalName="TaxCatchAll" ma:showField="CatchAllData" ma:web="304808ab-b6a1-4390-9fbf-287bb3f13c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805F9F-AB1A-48B0-8D55-8F3FE23208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EEF841-3D7A-4E16-A44C-C88237C812D8}">
  <ds:schemaRefs>
    <ds:schemaRef ds:uri="http://schemas.microsoft.com/office/2006/metadata/properties"/>
    <ds:schemaRef ds:uri="http://schemas.microsoft.com/office/infopath/2007/PartnerControls"/>
    <ds:schemaRef ds:uri="304808ab-b6a1-4390-9fbf-287bb3f13c13"/>
    <ds:schemaRef ds:uri="5b8e34ea-425e-45a7-a71d-33e6639abfbe"/>
  </ds:schemaRefs>
</ds:datastoreItem>
</file>

<file path=customXml/itemProps3.xml><?xml version="1.0" encoding="utf-8"?>
<ds:datastoreItem xmlns:ds="http://schemas.openxmlformats.org/officeDocument/2006/customXml" ds:itemID="{0ED3679A-8B15-49D0-A054-120B9BC997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8e34ea-425e-45a7-a71d-33e6639abfbe"/>
    <ds:schemaRef ds:uri="304808ab-b6a1-4390-9fbf-287bb3f13c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186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8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Barlow</vt:lpstr>
      <vt:lpstr>Barlow Black</vt:lpstr>
      <vt:lpstr>Barlow Medium</vt:lpstr>
      <vt:lpstr>Calibri</vt:lpstr>
      <vt:lpstr>Segoe UI Emoji</vt:lpstr>
      <vt:lpstr>Office-tema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Trine Reinholt Andersen</dc:creator>
  <cp:lastModifiedBy>Mona Bjørn</cp:lastModifiedBy>
  <cp:revision>84</cp:revision>
  <dcterms:created xsi:type="dcterms:W3CDTF">2025-02-04T12:27:33Z</dcterms:created>
  <dcterms:modified xsi:type="dcterms:W3CDTF">2025-11-12T12:14:27Z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0x0101008E2904C10050074FB28BE4D9812B6DB8</vt:lpwstr>
  </property>
  <property fmtid="{D5CDD505-2E9C-101B-9397-08002B2CF9AE}" pid="3" name="MediaServiceImageTags">
    <vt:lpwstr/>
  </property>
</Properties>
</file>