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0" r:id="rId2"/>
  </p:sldMasterIdLst>
  <p:sldIdLst>
    <p:sldId id="260" r:id="rId3"/>
  </p:sldIdLst>
  <p:sldSz cx="18288000" cy="10287000"/>
  <p:notesSz cx="6858000" cy="9144000"/>
  <p:embeddedFontLst>
    <p:embeddedFont>
      <p:font typeface="Barlow" panose="00000500000000000000" pitchFamily="2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A3"/>
    <a:srgbClr val="EEEE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63" autoAdjust="0"/>
    <p:restoredTop sz="94507" autoAdjust="0"/>
  </p:normalViewPr>
  <p:slideViewPr>
    <p:cSldViewPr>
      <p:cViewPr varScale="1">
        <p:scale>
          <a:sx n="71" d="100"/>
          <a:sy n="71" d="100"/>
        </p:scale>
        <p:origin x="1512" y="28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font" Target="fonts/font4.fntdata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Billede 25">
            <a:extLst>
              <a:ext uri="{FF2B5EF4-FFF2-40B4-BE49-F238E27FC236}">
                <a16:creationId xmlns:a16="http://schemas.microsoft.com/office/drawing/2014/main" id="{6059DC04-7684-F425-CB84-78A3627442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3649" y="-86428"/>
            <a:ext cx="18595298" cy="10459855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277C29A2-AAD8-C940-D77A-2DB98041D71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0" y="647700"/>
            <a:ext cx="6096000" cy="533400"/>
          </a:xfrm>
        </p:spPr>
        <p:txBody>
          <a:bodyPr/>
          <a:lstStyle>
            <a:lvl1pPr>
              <a:buNone/>
              <a:defRPr sz="2000" b="1">
                <a:solidFill>
                  <a:srgbClr val="EEEEEC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 err="1"/>
              <a:t>Insert</a:t>
            </a:r>
            <a:r>
              <a:rPr lang="da-DK" dirty="0"/>
              <a:t> </a:t>
            </a:r>
            <a:r>
              <a:rPr lang="da-DK" dirty="0" err="1"/>
              <a:t>department</a:t>
            </a:r>
            <a:endParaRPr lang="da-DK" dirty="0"/>
          </a:p>
        </p:txBody>
      </p:sp>
      <p:sp>
        <p:nvSpPr>
          <p:cNvPr id="17" name="Pladsholder til tekst 15">
            <a:extLst>
              <a:ext uri="{FF2B5EF4-FFF2-40B4-BE49-F238E27FC236}">
                <a16:creationId xmlns:a16="http://schemas.microsoft.com/office/drawing/2014/main" id="{3A6DE245-ECAC-3452-CEFF-CCE2537A93C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5753100"/>
            <a:ext cx="5791200" cy="914400"/>
          </a:xfrm>
        </p:spPr>
        <p:txBody>
          <a:bodyPr/>
          <a:lstStyle>
            <a:lvl1pPr algn="ctr">
              <a:buNone/>
              <a:defRPr sz="2800">
                <a:solidFill>
                  <a:srgbClr val="0080A3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 err="1"/>
              <a:t>Insert</a:t>
            </a:r>
            <a:r>
              <a:rPr lang="da-DK" dirty="0"/>
              <a:t> </a:t>
            </a:r>
            <a:r>
              <a:rPr lang="da-DK" dirty="0" err="1"/>
              <a:t>title</a:t>
            </a:r>
            <a:r>
              <a:rPr lang="da-DK" dirty="0"/>
              <a:t> of </a:t>
            </a:r>
            <a:r>
              <a:rPr lang="da-DK" dirty="0" err="1"/>
              <a:t>PhD</a:t>
            </a:r>
            <a:endParaRPr lang="da-DK" dirty="0"/>
          </a:p>
        </p:txBody>
      </p:sp>
      <p:sp>
        <p:nvSpPr>
          <p:cNvPr id="18" name="Pladsholder til tekst 15">
            <a:extLst>
              <a:ext uri="{FF2B5EF4-FFF2-40B4-BE49-F238E27FC236}">
                <a16:creationId xmlns:a16="http://schemas.microsoft.com/office/drawing/2014/main" id="{1626B1AE-A6CC-9670-DF3A-BECDE9B2BE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19200" y="4724400"/>
            <a:ext cx="5943600" cy="533400"/>
          </a:xfrm>
        </p:spPr>
        <p:txBody>
          <a:bodyPr/>
          <a:lstStyle>
            <a:lvl1pPr>
              <a:buNone/>
              <a:defRPr sz="2000" b="1">
                <a:solidFill>
                  <a:srgbClr val="EEEEEC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/>
              <a:t>*</a:t>
            </a:r>
            <a:r>
              <a:rPr lang="da-DK" dirty="0" err="1"/>
              <a:t>Insert</a:t>
            </a:r>
            <a:r>
              <a:rPr lang="da-DK" dirty="0"/>
              <a:t> </a:t>
            </a:r>
            <a:r>
              <a:rPr lang="da-DK" dirty="0" err="1"/>
              <a:t>Name</a:t>
            </a:r>
            <a:r>
              <a:rPr lang="da-DK" dirty="0"/>
              <a:t>*</a:t>
            </a:r>
          </a:p>
        </p:txBody>
      </p:sp>
      <p:sp>
        <p:nvSpPr>
          <p:cNvPr id="20" name="Pladsholder til billede 19">
            <a:extLst>
              <a:ext uri="{FF2B5EF4-FFF2-40B4-BE49-F238E27FC236}">
                <a16:creationId xmlns:a16="http://schemas.microsoft.com/office/drawing/2014/main" id="{805A5EA1-2F9B-797F-4AFA-8EFB0CACCF4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668000" y="1409700"/>
            <a:ext cx="6019800" cy="7848600"/>
          </a:xfrm>
        </p:spPr>
        <p:txBody>
          <a:bodyPr/>
          <a:lstStyle/>
          <a:p>
            <a:endParaRPr lang="da-DK"/>
          </a:p>
        </p:txBody>
      </p:sp>
      <p:sp>
        <p:nvSpPr>
          <p:cNvPr id="21" name="Pladsholder til tekst 15">
            <a:extLst>
              <a:ext uri="{FF2B5EF4-FFF2-40B4-BE49-F238E27FC236}">
                <a16:creationId xmlns:a16="http://schemas.microsoft.com/office/drawing/2014/main" id="{186B49DB-ECCD-0862-8860-2841A32F7DD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698376" y="7086599"/>
            <a:ext cx="4267200" cy="419101"/>
          </a:xfrm>
        </p:spPr>
        <p:txBody>
          <a:bodyPr/>
          <a:lstStyle>
            <a:lvl1pPr algn="ctr">
              <a:buNone/>
              <a:defRPr sz="2000" b="1">
                <a:solidFill>
                  <a:srgbClr val="0080A3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 err="1"/>
              <a:t>Insert</a:t>
            </a:r>
            <a:r>
              <a:rPr lang="da-DK" dirty="0"/>
              <a:t> date and time</a:t>
            </a:r>
          </a:p>
        </p:txBody>
      </p:sp>
      <p:sp>
        <p:nvSpPr>
          <p:cNvPr id="23" name="Pladsholder til tekst 15">
            <a:extLst>
              <a:ext uri="{FF2B5EF4-FFF2-40B4-BE49-F238E27FC236}">
                <a16:creationId xmlns:a16="http://schemas.microsoft.com/office/drawing/2014/main" id="{72F7ADE7-D36D-99F8-7FA7-90A8957546E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698376" y="7791448"/>
            <a:ext cx="4267200" cy="419101"/>
          </a:xfrm>
        </p:spPr>
        <p:txBody>
          <a:bodyPr/>
          <a:lstStyle>
            <a:lvl1pPr algn="ctr">
              <a:buNone/>
              <a:defRPr sz="2000" b="1">
                <a:solidFill>
                  <a:srgbClr val="0080A3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 err="1"/>
              <a:t>Insert</a:t>
            </a:r>
            <a:r>
              <a:rPr lang="da-DK" dirty="0"/>
              <a:t> </a:t>
            </a:r>
            <a:r>
              <a:rPr lang="da-DK" dirty="0" err="1"/>
              <a:t>room</a:t>
            </a:r>
            <a:r>
              <a:rPr lang="da-DK" dirty="0"/>
              <a:t> </a:t>
            </a:r>
            <a:r>
              <a:rPr lang="da-DK" dirty="0" err="1"/>
              <a:t>number</a:t>
            </a:r>
            <a:r>
              <a:rPr lang="da-DK" dirty="0"/>
              <a:t> and </a:t>
            </a:r>
            <a:r>
              <a:rPr lang="da-DK" dirty="0" err="1"/>
              <a:t>building</a:t>
            </a:r>
            <a:endParaRPr lang="da-DK" dirty="0"/>
          </a:p>
        </p:txBody>
      </p:sp>
      <p:sp>
        <p:nvSpPr>
          <p:cNvPr id="24" name="Pladsholder til tekst 15">
            <a:extLst>
              <a:ext uri="{FF2B5EF4-FFF2-40B4-BE49-F238E27FC236}">
                <a16:creationId xmlns:a16="http://schemas.microsoft.com/office/drawing/2014/main" id="{4FC365E7-E01E-AE97-F32D-7FA96FDE85D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905000" y="8496297"/>
            <a:ext cx="5791199" cy="666751"/>
          </a:xfrm>
        </p:spPr>
        <p:txBody>
          <a:bodyPr/>
          <a:lstStyle>
            <a:lvl1pPr algn="ctr">
              <a:buNone/>
              <a:defRPr sz="2000" i="1">
                <a:solidFill>
                  <a:srgbClr val="0080A3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 err="1"/>
              <a:t>Insert</a:t>
            </a:r>
            <a:r>
              <a:rPr lang="da-DK" dirty="0"/>
              <a:t> </a:t>
            </a:r>
            <a:r>
              <a:rPr lang="da-DK" dirty="0" err="1"/>
              <a:t>further</a:t>
            </a:r>
            <a:r>
              <a:rPr lang="da-DK" dirty="0"/>
              <a:t> information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0982E0-702E-C5A2-7B14-B88916A3A3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4338"/>
            <a:ext cx="13716000" cy="35814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820EBB8-CC78-95BE-C12B-DE142DF24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850"/>
            <a:ext cx="13716000" cy="24828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BDF7C36-80CF-92FE-821D-45D47082B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3B9B-D87D-614B-8E9F-B5161B61A296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210AF9E-5E41-88B0-67DD-66A4F6F2E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5240433-6B24-0D6B-9824-DB4B7604F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F1F-E717-E946-8D7F-8C4F6393CA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3853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874508-82B5-0796-65D7-AEBDEC3A6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F60A00-5DF6-F1D9-6301-DFD75A368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3B0A77F-E947-489F-8704-810BB06F7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3B9B-D87D-614B-8E9F-B5161B61A296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79A0622-E245-0BE4-5B08-664B9FC27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FE4D031-49A0-9D98-F531-D120EE1E6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F1F-E717-E946-8D7F-8C4F6393CA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2514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D84FFA-9DBA-4642-BA6F-EBF7F891B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5400"/>
            <a:ext cx="15773400" cy="427831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98EDBFA-9945-8098-1361-3387526C4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988"/>
            <a:ext cx="15773400" cy="22494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A839F44-866B-756F-68E5-B6A406AFD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3B9B-D87D-614B-8E9F-B5161B61A296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5D2F890-1F7E-1EC7-B6E4-2934451C3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C9393CF-BDAD-5797-344E-BD96C9D73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F1F-E717-E946-8D7F-8C4F6393CA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64596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20346C-275F-8A81-73F7-B4F749F55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0B97318-DCD5-1A8B-BCEA-89EACE6B24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810500" cy="65278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FC60606-6609-692E-E3A3-3AAEE1487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20200" y="2738438"/>
            <a:ext cx="7810500" cy="65278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52AE525-8365-3D52-3B28-46252004B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3B9B-D87D-614B-8E9F-B5161B61A296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2ADC004-7012-1672-8DE4-51C72BE87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7BE259C-FA37-DA21-CFD3-DE600CF70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F1F-E717-E946-8D7F-8C4F6393CA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1618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5B6EAB-D7DE-E5A4-84AA-396FB136D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547688"/>
            <a:ext cx="15773400" cy="198913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03E76A7-4097-E782-9249-123FB27AB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0475" y="2522538"/>
            <a:ext cx="7735888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E6949B9-0AC0-A9BA-68C5-B14AC1859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0475" y="3757613"/>
            <a:ext cx="7735888" cy="552767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646533E-9189-8D3C-D624-F074DCCAB3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2538"/>
            <a:ext cx="7775575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D5D89DC-76CC-8FD4-7E1F-22F0B11C7F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5575" cy="552767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E11F7C5-1068-FD1E-63E6-E4AFB6F25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3B9B-D87D-614B-8E9F-B5161B61A296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20229D4-00AF-D5B0-FECC-EFC94CF0B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89574E5-0831-757F-2368-9E604E6E3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F1F-E717-E946-8D7F-8C4F6393CA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62125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9C665A-F33E-A5F0-78B3-A3547D14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4AD112B-E958-5007-2605-5FE4A27CA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3B9B-D87D-614B-8E9F-B5161B61A296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3672EF0-488D-D2C4-49B2-A975B20ED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0221E3F-3D4D-87F6-532E-B688FF5F2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F1F-E717-E946-8D7F-8C4F6393CA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02771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0714221-61D5-320F-5D43-38DBEE737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3B9B-D87D-614B-8E9F-B5161B61A296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E4012AB-FF7B-674A-002C-DF0C96F74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9F3D0D2-94C3-DC0E-6615-6F8945FF7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F1F-E717-E946-8D7F-8C4F6393CA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89907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0D184E-3712-72F8-C6D0-C13FCB610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03054F8-2652-731A-F791-675697C95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87FFCFD-836A-A38A-A542-B6ADFB58D6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662DC88-7C61-CB51-575E-647BB3CB2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3B9B-D87D-614B-8E9F-B5161B61A296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347304D-AEDF-7310-6BF6-7A743895D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09CB2CD-DC9E-969D-42CC-DACB5F553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F1F-E717-E946-8D7F-8C4F6393CA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4609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lede 16">
            <a:extLst>
              <a:ext uri="{FF2B5EF4-FFF2-40B4-BE49-F238E27FC236}">
                <a16:creationId xmlns:a16="http://schemas.microsoft.com/office/drawing/2014/main" id="{1552E47F-D99F-5ABC-22E7-C3090E9292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-13117"/>
            <a:ext cx="18440400" cy="10372725"/>
          </a:xfrm>
          <a:prstGeom prst="rect">
            <a:avLst/>
          </a:prstGeom>
        </p:spPr>
      </p:pic>
      <p:sp>
        <p:nvSpPr>
          <p:cNvPr id="9" name="Pladsholder til tekst 15">
            <a:extLst>
              <a:ext uri="{FF2B5EF4-FFF2-40B4-BE49-F238E27FC236}">
                <a16:creationId xmlns:a16="http://schemas.microsoft.com/office/drawing/2014/main" id="{7DD8A304-5F56-937D-0D8C-CCB727127B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3000" y="571500"/>
            <a:ext cx="6096000" cy="533400"/>
          </a:xfrm>
        </p:spPr>
        <p:txBody>
          <a:bodyPr/>
          <a:lstStyle>
            <a:lvl1pPr>
              <a:buNone/>
              <a:defRPr sz="2000" b="1">
                <a:solidFill>
                  <a:srgbClr val="EEEEEC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 err="1"/>
              <a:t>Insert</a:t>
            </a:r>
            <a:r>
              <a:rPr lang="da-DK" dirty="0"/>
              <a:t> </a:t>
            </a:r>
            <a:r>
              <a:rPr lang="da-DK" dirty="0" err="1"/>
              <a:t>department</a:t>
            </a:r>
            <a:endParaRPr lang="da-DK" dirty="0"/>
          </a:p>
        </p:txBody>
      </p:sp>
      <p:sp>
        <p:nvSpPr>
          <p:cNvPr id="10" name="Pladsholder til tekst 15">
            <a:extLst>
              <a:ext uri="{FF2B5EF4-FFF2-40B4-BE49-F238E27FC236}">
                <a16:creationId xmlns:a16="http://schemas.microsoft.com/office/drawing/2014/main" id="{00F7C035-81D4-BABF-2702-E78F2313293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95400" y="4457700"/>
            <a:ext cx="5943600" cy="533400"/>
          </a:xfrm>
        </p:spPr>
        <p:txBody>
          <a:bodyPr/>
          <a:lstStyle>
            <a:lvl1pPr>
              <a:buNone/>
              <a:defRPr sz="2000" b="1">
                <a:solidFill>
                  <a:srgbClr val="EEEEEC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/>
              <a:t>*</a:t>
            </a:r>
            <a:r>
              <a:rPr lang="da-DK" dirty="0" err="1"/>
              <a:t>Insert</a:t>
            </a:r>
            <a:r>
              <a:rPr lang="da-DK" dirty="0"/>
              <a:t> </a:t>
            </a:r>
            <a:r>
              <a:rPr lang="da-DK" dirty="0" err="1"/>
              <a:t>Name</a:t>
            </a:r>
            <a:r>
              <a:rPr lang="da-DK" dirty="0"/>
              <a:t>*</a:t>
            </a:r>
          </a:p>
        </p:txBody>
      </p:sp>
      <p:sp>
        <p:nvSpPr>
          <p:cNvPr id="11" name="Pladsholder til billede 19">
            <a:extLst>
              <a:ext uri="{FF2B5EF4-FFF2-40B4-BE49-F238E27FC236}">
                <a16:creationId xmlns:a16="http://schemas.microsoft.com/office/drawing/2014/main" id="{20CCCEAD-2ABD-10D9-C574-408C4FC77E8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744200" y="1104900"/>
            <a:ext cx="6324600" cy="8153400"/>
          </a:xfrm>
        </p:spPr>
        <p:txBody>
          <a:bodyPr/>
          <a:lstStyle/>
          <a:p>
            <a:endParaRPr lang="da-DK"/>
          </a:p>
        </p:txBody>
      </p:sp>
      <p:sp>
        <p:nvSpPr>
          <p:cNvPr id="12" name="Pladsholder til tekst 15">
            <a:extLst>
              <a:ext uri="{FF2B5EF4-FFF2-40B4-BE49-F238E27FC236}">
                <a16:creationId xmlns:a16="http://schemas.microsoft.com/office/drawing/2014/main" id="{1DB85F00-BDD1-8250-3CA2-B4CB0686801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52600" y="5909422"/>
            <a:ext cx="6400800" cy="1123949"/>
          </a:xfrm>
        </p:spPr>
        <p:txBody>
          <a:bodyPr/>
          <a:lstStyle>
            <a:lvl1pPr algn="ctr">
              <a:buNone/>
              <a:defRPr sz="2800">
                <a:solidFill>
                  <a:srgbClr val="EEEEEC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 err="1"/>
              <a:t>Insert</a:t>
            </a:r>
            <a:r>
              <a:rPr lang="da-DK" dirty="0"/>
              <a:t> </a:t>
            </a:r>
            <a:r>
              <a:rPr lang="da-DK" dirty="0" err="1"/>
              <a:t>title</a:t>
            </a:r>
            <a:r>
              <a:rPr lang="da-DK" dirty="0"/>
              <a:t> of </a:t>
            </a:r>
            <a:r>
              <a:rPr lang="da-DK" dirty="0" err="1"/>
              <a:t>PhD</a:t>
            </a:r>
            <a:endParaRPr lang="da-DK" dirty="0"/>
          </a:p>
        </p:txBody>
      </p:sp>
      <p:sp>
        <p:nvSpPr>
          <p:cNvPr id="13" name="Pladsholder til tekst 15">
            <a:extLst>
              <a:ext uri="{FF2B5EF4-FFF2-40B4-BE49-F238E27FC236}">
                <a16:creationId xmlns:a16="http://schemas.microsoft.com/office/drawing/2014/main" id="{3FEE3A71-CCB4-039A-6DE0-861F01ABF04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698376" y="7242922"/>
            <a:ext cx="4267200" cy="533400"/>
          </a:xfrm>
        </p:spPr>
        <p:txBody>
          <a:bodyPr/>
          <a:lstStyle>
            <a:lvl1pPr algn="ctr">
              <a:buNone/>
              <a:defRPr sz="2000" b="1">
                <a:solidFill>
                  <a:srgbClr val="EEEEEC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 err="1"/>
              <a:t>Insert</a:t>
            </a:r>
            <a:r>
              <a:rPr lang="da-DK" dirty="0"/>
              <a:t> date and time</a:t>
            </a:r>
          </a:p>
        </p:txBody>
      </p:sp>
      <p:sp>
        <p:nvSpPr>
          <p:cNvPr id="14" name="Pladsholder til tekst 15">
            <a:extLst>
              <a:ext uri="{FF2B5EF4-FFF2-40B4-BE49-F238E27FC236}">
                <a16:creationId xmlns:a16="http://schemas.microsoft.com/office/drawing/2014/main" id="{48779D0A-DA5F-6BF1-F869-EE31814CC5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698376" y="8043021"/>
            <a:ext cx="4267200" cy="533400"/>
          </a:xfrm>
        </p:spPr>
        <p:txBody>
          <a:bodyPr/>
          <a:lstStyle>
            <a:lvl1pPr algn="ctr">
              <a:buNone/>
              <a:defRPr sz="2000" b="1">
                <a:solidFill>
                  <a:srgbClr val="EEEEEC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 err="1"/>
              <a:t>Insert</a:t>
            </a:r>
            <a:r>
              <a:rPr lang="da-DK" dirty="0"/>
              <a:t> </a:t>
            </a:r>
            <a:r>
              <a:rPr lang="da-DK" dirty="0" err="1"/>
              <a:t>room</a:t>
            </a:r>
            <a:r>
              <a:rPr lang="da-DK" dirty="0"/>
              <a:t> </a:t>
            </a:r>
            <a:r>
              <a:rPr lang="da-DK" dirty="0" err="1"/>
              <a:t>number</a:t>
            </a:r>
            <a:r>
              <a:rPr lang="da-DK" dirty="0"/>
              <a:t> and </a:t>
            </a:r>
            <a:r>
              <a:rPr lang="da-DK" dirty="0" err="1"/>
              <a:t>building</a:t>
            </a:r>
            <a:endParaRPr lang="da-DK" dirty="0"/>
          </a:p>
        </p:txBody>
      </p:sp>
      <p:sp>
        <p:nvSpPr>
          <p:cNvPr id="15" name="Pladsholder til tekst 15">
            <a:extLst>
              <a:ext uri="{FF2B5EF4-FFF2-40B4-BE49-F238E27FC236}">
                <a16:creationId xmlns:a16="http://schemas.microsoft.com/office/drawing/2014/main" id="{9A164A51-7A9B-1A35-B32A-D6954132152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52600" y="8785970"/>
            <a:ext cx="6400800" cy="929529"/>
          </a:xfrm>
        </p:spPr>
        <p:txBody>
          <a:bodyPr/>
          <a:lstStyle>
            <a:lvl1pPr algn="ctr">
              <a:buNone/>
              <a:defRPr sz="2000" i="1">
                <a:solidFill>
                  <a:srgbClr val="EEEEEC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 err="1"/>
              <a:t>Insert</a:t>
            </a:r>
            <a:r>
              <a:rPr lang="da-DK" dirty="0"/>
              <a:t> </a:t>
            </a:r>
            <a:r>
              <a:rPr lang="da-DK" dirty="0" err="1"/>
              <a:t>further</a:t>
            </a:r>
            <a:r>
              <a:rPr lang="da-DK" dirty="0"/>
              <a:t> information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E300E9-50ED-8B15-66C4-361AB7C03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269751D5-E947-00E9-B83F-0D280F58F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CD16C50-D037-D454-D140-D74A2D6C9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4FF6CCB-8DA8-26AC-DDAA-8EC37014F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3B9B-D87D-614B-8E9F-B5161B61A296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E66F664-C042-4EA2-034F-D331B0247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5C3EFAF-AE42-B49C-BDE9-E2AF11ECB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F1F-E717-E946-8D7F-8C4F6393CA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28495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D7ECD2-0735-FCEE-8D32-F7CDD7A5F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03CFF65-4948-C147-7999-50F0EEF23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9309915-59DC-0995-810D-24A5B556B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3B9B-D87D-614B-8E9F-B5161B61A296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16F9ED7-4EC8-8081-364F-CF9973A28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FF29124-CCE6-3075-4ED0-3B56EF9DB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F1F-E717-E946-8D7F-8C4F6393CA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770537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8AB8642-F825-AAF8-B1ED-336FBED8C2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855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319BE58-ED2C-0855-DC07-6E3475B03E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77650" cy="871855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6985757-2C80-A261-A635-12B9DA28A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3B9B-D87D-614B-8E9F-B5161B61A296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9DF1E88-6FE2-EEFA-94C6-916ACA1AE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E38F483-DA80-1C2A-3299-6C231BB4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9F1F-E717-E946-8D7F-8C4F6393CA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2091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A2983F3-2A95-10B3-4CD6-DD83080D0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BB2E1BB-C8AC-0FE3-BA4C-EF19C1AEF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54D5019-8B98-7BF0-59CD-CDD3F9606E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3A3B9B-D87D-614B-8E9F-B5161B61A296}" type="datetimeFigureOut">
              <a:rPr lang="da-DK" smtClean="0"/>
              <a:t>30-04-2026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F8F28D9-6F4A-3A72-E947-4C25AA8BF7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D58F9EE-FE57-73BA-B6CC-1EA1FBC77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609F1F-E717-E946-8D7F-8C4F6393CA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7300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C19D8211-C774-432A-B04E-619CDB4979A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38AD5C2-7409-90A2-0A37-DCF4BDB2B26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A4E5E12-C0B4-B9F7-7209-800697CBDC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1511ACC6-6C26-68E4-BC7B-A8EC499DB6D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331C9636-79B9-BA65-EFFF-96F3EA16E3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AAF65037-E9C1-1AAD-A852-1F01AE68C4A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8" name="Pladsholder til tekst 7">
            <a:extLst>
              <a:ext uri="{FF2B5EF4-FFF2-40B4-BE49-F238E27FC236}">
                <a16:creationId xmlns:a16="http://schemas.microsoft.com/office/drawing/2014/main" id="{2F6FFFAF-5E87-026A-2DBE-A5027917DC3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4477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ugerdefineret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0</Words>
  <Application>Microsoft Office PowerPoint</Application>
  <PresentationFormat>Brugerdefineret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1</vt:i4>
      </vt:variant>
    </vt:vector>
  </HeadingPairs>
  <TitlesOfParts>
    <vt:vector size="8" baseType="lpstr">
      <vt:lpstr>Calibri</vt:lpstr>
      <vt:lpstr>Aptos Display</vt:lpstr>
      <vt:lpstr>Arial</vt:lpstr>
      <vt:lpstr>Aptos</vt:lpstr>
      <vt:lpstr>Barlow</vt:lpstr>
      <vt:lpstr>Office Theme</vt:lpstr>
      <vt:lpstr>Brugerdefineret design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Skabeloner til PhD-forsvar</dc:title>
  <dc:creator>Emilia Wiegandt Lindholm Jacobsen</dc:creator>
  <cp:lastModifiedBy>Emilia Wiegandt Lindholm Jacobsen</cp:lastModifiedBy>
  <cp:revision>9</cp:revision>
  <dcterms:created xsi:type="dcterms:W3CDTF">2006-08-16T00:00:00Z</dcterms:created>
  <dcterms:modified xsi:type="dcterms:W3CDTF">2026-04-30T07:49:57Z</dcterms:modified>
  <dc:identifier>DAHDdAPEh1A</dc:identifier>
</cp:coreProperties>
</file>