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5" r:id="rId4"/>
    <p:sldMasterId id="2147484058" r:id="rId5"/>
  </p:sldMasterIdLst>
  <p:notesMasterIdLst>
    <p:notesMasterId r:id="rId8"/>
  </p:notesMasterIdLst>
  <p:handoutMasterIdLst>
    <p:handoutMasterId r:id="rId9"/>
  </p:handoutMasterIdLst>
  <p:sldIdLst>
    <p:sldId id="395" r:id="rId6"/>
    <p:sldId id="396" r:id="rId7"/>
  </p:sldIdLst>
  <p:sldSz cx="12192000" cy="6858000"/>
  <p:notesSz cx="6858000" cy="9144000"/>
  <p:defaultTextStyle>
    <a:defPPr>
      <a:defRPr lang="en-US"/>
    </a:defPPr>
    <a:lvl1pPr marL="0" algn="l" defTabSz="914330" rtl="0" eaLnBrk="1" latinLnBrk="0" hangingPunct="1">
      <a:defRPr sz="1800" kern="1200">
        <a:solidFill>
          <a:schemeClr val="tx1"/>
        </a:solidFill>
        <a:latin typeface="+mn-lt"/>
        <a:ea typeface="+mn-ea"/>
        <a:cs typeface="+mn-cs"/>
      </a:defRPr>
    </a:lvl1pPr>
    <a:lvl2pPr marL="457165" algn="l" defTabSz="914330" rtl="0" eaLnBrk="1" latinLnBrk="0" hangingPunct="1">
      <a:defRPr sz="1800" kern="1200">
        <a:solidFill>
          <a:schemeClr val="tx1"/>
        </a:solidFill>
        <a:latin typeface="+mn-lt"/>
        <a:ea typeface="+mn-ea"/>
        <a:cs typeface="+mn-cs"/>
      </a:defRPr>
    </a:lvl2pPr>
    <a:lvl3pPr marL="914330" algn="l" defTabSz="914330" rtl="0" eaLnBrk="1" latinLnBrk="0" hangingPunct="1">
      <a:defRPr sz="1800" kern="1200">
        <a:solidFill>
          <a:schemeClr val="tx1"/>
        </a:solidFill>
        <a:latin typeface="+mn-lt"/>
        <a:ea typeface="+mn-ea"/>
        <a:cs typeface="+mn-cs"/>
      </a:defRPr>
    </a:lvl3pPr>
    <a:lvl4pPr marL="1371495" algn="l" defTabSz="914330" rtl="0" eaLnBrk="1" latinLnBrk="0" hangingPunct="1">
      <a:defRPr sz="1800" kern="1200">
        <a:solidFill>
          <a:schemeClr val="tx1"/>
        </a:solidFill>
        <a:latin typeface="+mn-lt"/>
        <a:ea typeface="+mn-ea"/>
        <a:cs typeface="+mn-cs"/>
      </a:defRPr>
    </a:lvl4pPr>
    <a:lvl5pPr marL="1828660" algn="l" defTabSz="914330" rtl="0" eaLnBrk="1" latinLnBrk="0" hangingPunct="1">
      <a:defRPr sz="1800" kern="1200">
        <a:solidFill>
          <a:schemeClr val="tx1"/>
        </a:solidFill>
        <a:latin typeface="+mn-lt"/>
        <a:ea typeface="+mn-ea"/>
        <a:cs typeface="+mn-cs"/>
      </a:defRPr>
    </a:lvl5pPr>
    <a:lvl6pPr marL="2285825" algn="l" defTabSz="914330" rtl="0" eaLnBrk="1" latinLnBrk="0" hangingPunct="1">
      <a:defRPr sz="1800" kern="1200">
        <a:solidFill>
          <a:schemeClr val="tx1"/>
        </a:solidFill>
        <a:latin typeface="+mn-lt"/>
        <a:ea typeface="+mn-ea"/>
        <a:cs typeface="+mn-cs"/>
      </a:defRPr>
    </a:lvl6pPr>
    <a:lvl7pPr marL="2742990" algn="l" defTabSz="914330" rtl="0" eaLnBrk="1" latinLnBrk="0" hangingPunct="1">
      <a:defRPr sz="1800" kern="1200">
        <a:solidFill>
          <a:schemeClr val="tx1"/>
        </a:solidFill>
        <a:latin typeface="+mn-lt"/>
        <a:ea typeface="+mn-ea"/>
        <a:cs typeface="+mn-cs"/>
      </a:defRPr>
    </a:lvl7pPr>
    <a:lvl8pPr marL="3200155" algn="l" defTabSz="914330" rtl="0" eaLnBrk="1" latinLnBrk="0" hangingPunct="1">
      <a:defRPr sz="1800" kern="1200">
        <a:solidFill>
          <a:schemeClr val="tx1"/>
        </a:solidFill>
        <a:latin typeface="+mn-lt"/>
        <a:ea typeface="+mn-ea"/>
        <a:cs typeface="+mn-cs"/>
      </a:defRPr>
    </a:lvl8pPr>
    <a:lvl9pPr marL="3657320" algn="l" defTabSz="91433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lance" id="{705054ED-DB56-FA4C-BB16-D35BDEFFF4C1}">
          <p14:sldIdLst>
            <p14:sldId id="395"/>
            <p14:sldId id="396"/>
          </p14:sldIdLst>
        </p14:section>
      </p14:sectionLst>
    </p:ext>
    <p:ext uri="{EFAFB233-063F-42B5-8137-9DF3F51BA10A}">
      <p15:sldGuideLst xmlns:p15="http://schemas.microsoft.com/office/powerpoint/2012/main">
        <p15:guide id="1" orient="horz" pos="2183" userDrawn="1">
          <p15:clr>
            <a:srgbClr val="A4A3A4"/>
          </p15:clr>
        </p15:guide>
        <p15:guide id="2" pos="384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DF6752"/>
    <a:srgbClr val="9DBB1D"/>
    <a:srgbClr val="5E96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C9593BB-8445-47A7-8E44-B5B89151E8BB}" v="14" dt="2026-03-27T13:32:22.0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89" autoAdjust="0"/>
    <p:restoredTop sz="89419" autoAdjust="0"/>
  </p:normalViewPr>
  <p:slideViewPr>
    <p:cSldViewPr snapToGrid="0" snapToObjects="1">
      <p:cViewPr varScale="1">
        <p:scale>
          <a:sx n="139" d="100"/>
          <a:sy n="139" d="100"/>
        </p:scale>
        <p:origin x="126" y="486"/>
      </p:cViewPr>
      <p:guideLst>
        <p:guide orient="horz" pos="2183"/>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snapToGrid="0" snapToObjects="1" showGuides="1">
      <p:cViewPr varScale="1">
        <p:scale>
          <a:sx n="96" d="100"/>
          <a:sy n="96" d="100"/>
        </p:scale>
        <p:origin x="3642"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740EBAF-D955-C443-AB02-2BCBC7797572}" type="datetimeFigureOut">
              <a:rPr lang="en-US" smtClean="0"/>
              <a:t>5/6/2026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9E1DC8B-0A09-DC4E-ABCE-FAAA12F0302B}" type="slidenum">
              <a:rPr lang="en-US" smtClean="0"/>
              <a:t>‹nr.›</a:t>
            </a:fld>
            <a:endParaRPr lang="en-US"/>
          </a:p>
        </p:txBody>
      </p:sp>
    </p:spTree>
    <p:extLst>
      <p:ext uri="{BB962C8B-B14F-4D97-AF65-F5344CB8AC3E}">
        <p14:creationId xmlns:p14="http://schemas.microsoft.com/office/powerpoint/2010/main" val="20685749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7A641A-FC50-3840-A830-42D90553FE8C}" type="datetimeFigureOut">
              <a:rPr lang="en-US" smtClean="0"/>
              <a:t>5/6/2026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896355-3DDC-9949-861F-AD0908BFCC23}" type="slidenum">
              <a:rPr lang="en-US" smtClean="0"/>
              <a:t>‹nr.›</a:t>
            </a:fld>
            <a:endParaRPr lang="en-US"/>
          </a:p>
        </p:txBody>
      </p:sp>
    </p:spTree>
    <p:extLst>
      <p:ext uri="{BB962C8B-B14F-4D97-AF65-F5344CB8AC3E}">
        <p14:creationId xmlns:p14="http://schemas.microsoft.com/office/powerpoint/2010/main" val="2099776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diasnummer 3"/>
          <p:cNvSpPr>
            <a:spLocks noGrp="1"/>
          </p:cNvSpPr>
          <p:nvPr>
            <p:ph type="sldNum" sz="quarter" idx="10"/>
          </p:nvPr>
        </p:nvSpPr>
        <p:spPr/>
        <p:txBody>
          <a:bodyPr/>
          <a:lstStyle/>
          <a:p>
            <a:fld id="{E6AF7E9E-2B47-471C-87AD-39A29EC80016}" type="slidenum">
              <a:rPr lang="da-DK" smtClean="0"/>
              <a:t>1</a:t>
            </a:fld>
            <a:endParaRPr lang="da-DK"/>
          </a:p>
        </p:txBody>
      </p:sp>
    </p:spTree>
    <p:extLst>
      <p:ext uri="{BB962C8B-B14F-4D97-AF65-F5344CB8AC3E}">
        <p14:creationId xmlns:p14="http://schemas.microsoft.com/office/powerpoint/2010/main" val="512319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rtlCol="0"/>
          <a:lstStyle/>
          <a:p>
            <a:pPr rtl="0"/>
            <a:endParaRPr lang="da-DK" dirty="0"/>
          </a:p>
        </p:txBody>
      </p:sp>
      <p:sp>
        <p:nvSpPr>
          <p:cNvPr id="4" name="Pladsholder til diasnummer 3"/>
          <p:cNvSpPr>
            <a:spLocks noGrp="1"/>
          </p:cNvSpPr>
          <p:nvPr>
            <p:ph type="sldNum" sz="quarter" idx="10"/>
          </p:nvPr>
        </p:nvSpPr>
        <p:spPr/>
        <p:txBody>
          <a:bodyPr rtlCol="0"/>
          <a:lstStyle/>
          <a:p>
            <a:pPr rtl="0"/>
            <a:fld id="{E6AF7E9E-2B47-471C-87AD-39A29EC80016}" type="slidenum">
              <a:rPr lang="da-DK" smtClean="0"/>
              <a:t>2</a:t>
            </a:fld>
            <a:endParaRPr lang="da-DK"/>
          </a:p>
        </p:txBody>
      </p:sp>
    </p:spTree>
    <p:extLst>
      <p:ext uri="{BB962C8B-B14F-4D97-AF65-F5344CB8AC3E}">
        <p14:creationId xmlns:p14="http://schemas.microsoft.com/office/powerpoint/2010/main" val="512319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design.aau.dk/skabeloner/powerpoint" TargetMode="External"/><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design.aau.dk/skabeloner/powerpoint" TargetMode="External"/><Relationship Id="rId1" Type="http://schemas.openxmlformats.org/officeDocument/2006/relationships/slideMaster" Target="../slideMasters/slideMaster2.xml"/><Relationship Id="rId5" Type="http://schemas.openxmlformats.org/officeDocument/2006/relationships/image" Target="../media/image10.png"/><Relationship Id="rId4"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emf"/><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emf"/><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rugerguide">
    <p:spTree>
      <p:nvGrpSpPr>
        <p:cNvPr id="1" name=""/>
        <p:cNvGrpSpPr/>
        <p:nvPr/>
      </p:nvGrpSpPr>
      <p:grpSpPr>
        <a:xfrm>
          <a:off x="0" y="0"/>
          <a:ext cx="0" cy="0"/>
          <a:chOff x="0" y="0"/>
          <a:chExt cx="0" cy="0"/>
        </a:xfrm>
      </p:grpSpPr>
      <p:sp>
        <p:nvSpPr>
          <p:cNvPr id="2" name="Rektangel 1"/>
          <p:cNvSpPr/>
          <p:nvPr userDrawn="1"/>
        </p:nvSpPr>
        <p:spPr>
          <a:xfrm>
            <a:off x="766763" y="1255659"/>
            <a:ext cx="8091261" cy="369332"/>
          </a:xfrm>
          <a:prstGeom prst="rect">
            <a:avLst/>
          </a:prstGeom>
        </p:spPr>
        <p:txBody>
          <a:bodyPr wrap="square" lIns="0">
            <a:spAutoFit/>
          </a:bodyPr>
          <a:lstStyle/>
          <a:p>
            <a:r>
              <a:rPr lang="en-US" dirty="0">
                <a:solidFill>
                  <a:srgbClr val="DF6752"/>
                </a:solidFill>
                <a:latin typeface="+mn-lt"/>
              </a:rPr>
              <a:t>- SLET DETTE SLIDE, FØR DU FÆRDIGGØR PRÆSENTATIONEN</a:t>
            </a:r>
            <a:endParaRPr lang="da-DK" dirty="0">
              <a:solidFill>
                <a:srgbClr val="DF6752"/>
              </a:solidFill>
              <a:latin typeface="+mn-lt"/>
            </a:endParaRPr>
          </a:p>
        </p:txBody>
      </p:sp>
      <p:sp>
        <p:nvSpPr>
          <p:cNvPr id="5" name="Text Box 48"/>
          <p:cNvSpPr txBox="1">
            <a:spLocks noChangeArrowheads="1"/>
          </p:cNvSpPr>
          <p:nvPr userDrawn="1"/>
        </p:nvSpPr>
        <p:spPr bwMode="auto">
          <a:xfrm>
            <a:off x="766763" y="2205038"/>
            <a:ext cx="2327618" cy="3208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00000"/>
              </a:lnSpc>
              <a:spcAft>
                <a:spcPts val="600"/>
              </a:spcAft>
              <a:defRPr/>
            </a:pPr>
            <a:r>
              <a:rPr lang="da-DK" sz="1000" b="1" spc="300" noProof="1">
                <a:solidFill>
                  <a:schemeClr val="tx1"/>
                </a:solidFill>
                <a:latin typeface="+mn-lt"/>
                <a:cs typeface="Arial" panose="020B0604020202020204" pitchFamily="34" charset="0"/>
              </a:rPr>
              <a:t>AAU-SKABELONER TIL POWERPOINT</a:t>
            </a:r>
            <a:br>
              <a:rPr lang="da-DK" sz="1000" b="1" noProof="1">
                <a:solidFill>
                  <a:schemeClr val="tx1"/>
                </a:solidFill>
                <a:latin typeface="+mn-lt"/>
                <a:cs typeface="Arial" panose="020B0604020202020204" pitchFamily="34" charset="0"/>
              </a:rPr>
            </a:br>
            <a:br>
              <a:rPr lang="da-DK" sz="1000" b="1" noProof="1">
                <a:solidFill>
                  <a:schemeClr val="tx1"/>
                </a:solidFill>
                <a:latin typeface="+mn-lt"/>
                <a:cs typeface="Arial" panose="020B0604020202020204" pitchFamily="34" charset="0"/>
              </a:rPr>
            </a:br>
            <a:r>
              <a:rPr lang="da-DK" sz="900" b="0" dirty="0">
                <a:effectLst/>
                <a:latin typeface="+mn-lt"/>
                <a:ea typeface="Calibri" panose="020F0502020204030204" pitchFamily="34" charset="0"/>
                <a:cs typeface="Times New Roman" panose="02020603050405020304" pitchFamily="18" charset="0"/>
              </a:rPr>
              <a:t>Når du åbner PowerPoint på din pc, kan du vælge</a:t>
            </a:r>
            <a:r>
              <a:rPr lang="da-DK" sz="900" b="0" baseline="0" dirty="0">
                <a:effectLst/>
                <a:latin typeface="+mn-lt"/>
                <a:ea typeface="Calibri" panose="020F0502020204030204" pitchFamily="34" charset="0"/>
                <a:cs typeface="Times New Roman" panose="02020603050405020304" pitchFamily="18" charset="0"/>
              </a:rPr>
              <a:t> mellem to </a:t>
            </a:r>
            <a:r>
              <a:rPr lang="da-DK" sz="900" b="0" dirty="0">
                <a:effectLst/>
                <a:latin typeface="+mn-lt"/>
                <a:ea typeface="Calibri" panose="020F0502020204030204" pitchFamily="34" charset="0"/>
                <a:cs typeface="Times New Roman" panose="02020603050405020304" pitchFamily="18" charset="0"/>
              </a:rPr>
              <a:t>skabeloner i 16:9-format med</a:t>
            </a:r>
            <a:r>
              <a:rPr lang="da-DK" sz="900" b="0" baseline="0" dirty="0">
                <a:effectLst/>
                <a:latin typeface="+mn-lt"/>
                <a:ea typeface="Calibri" panose="020F0502020204030204" pitchFamily="34" charset="0"/>
                <a:cs typeface="Times New Roman" panose="02020603050405020304" pitchFamily="18" charset="0"/>
              </a:rPr>
              <a:t> enten det danske eller engelske AAU-logo.</a:t>
            </a:r>
            <a:endParaRPr lang="da-DK" sz="900" b="0" dirty="0">
              <a:effectLst/>
              <a:latin typeface="+mn-lt"/>
              <a:ea typeface="Calibri" panose="020F0502020204030204" pitchFamily="34" charset="0"/>
              <a:cs typeface="Times New Roman" panose="02020603050405020304" pitchFamily="18" charset="0"/>
            </a:endParaRPr>
          </a:p>
          <a:p>
            <a:pPr>
              <a:lnSpc>
                <a:spcPct val="100000"/>
              </a:lnSpc>
              <a:spcAft>
                <a:spcPts val="1000"/>
              </a:spcAft>
            </a:pPr>
            <a:r>
              <a:rPr lang="da-DK" sz="900" b="0" dirty="0">
                <a:effectLst/>
                <a:latin typeface="+mn-lt"/>
                <a:ea typeface="Calibri" panose="020F0502020204030204" pitchFamily="34" charset="0"/>
                <a:cs typeface="Times New Roman" panose="02020603050405020304" pitchFamily="18" charset="0"/>
              </a:rPr>
              <a:t>Det</a:t>
            </a:r>
            <a:r>
              <a:rPr lang="da-DK" sz="900" b="0" baseline="0" dirty="0">
                <a:effectLst/>
                <a:latin typeface="+mn-lt"/>
                <a:ea typeface="Calibri" panose="020F0502020204030204" pitchFamily="34" charset="0"/>
                <a:cs typeface="Times New Roman" panose="02020603050405020304" pitchFamily="18" charset="0"/>
              </a:rPr>
              <a:t> er også muligt at hente PowerPoint-skabelonerne på: </a:t>
            </a:r>
            <a:r>
              <a:rPr lang="da-DK" sz="900" b="0" baseline="0" dirty="0">
                <a:effectLst/>
                <a:latin typeface="+mn-lt"/>
                <a:ea typeface="Calibri" panose="020F0502020204030204" pitchFamily="34" charset="0"/>
                <a:cs typeface="Times New Roman" panose="02020603050405020304" pitchFamily="18" charset="0"/>
                <a:hlinkClick r:id="rId2"/>
              </a:rPr>
              <a:t>www.design.aau.dk/skabeloner/</a:t>
            </a:r>
            <a:r>
              <a:rPr lang="da-DK" sz="900" b="0" baseline="0" dirty="0" err="1">
                <a:effectLst/>
                <a:latin typeface="+mn-lt"/>
                <a:ea typeface="Calibri" panose="020F0502020204030204" pitchFamily="34" charset="0"/>
                <a:cs typeface="Times New Roman" panose="02020603050405020304" pitchFamily="18" charset="0"/>
                <a:hlinkClick r:id="rId2"/>
              </a:rPr>
              <a:t>powerpoint</a:t>
            </a:r>
            <a:r>
              <a:rPr lang="da-DK" sz="900" b="0" baseline="0" dirty="0">
                <a:effectLst/>
                <a:latin typeface="+mn-lt"/>
                <a:ea typeface="Calibri" panose="020F0502020204030204" pitchFamily="34" charset="0"/>
                <a:cs typeface="Times New Roman" panose="02020603050405020304" pitchFamily="18" charset="0"/>
              </a:rPr>
              <a:t>. Her kan du også hente den generelle AAU PowerPoint til inspiration. Denne vil løbende blive opdateret med de nyeste tal og informationer. Du kan her slette de slides du ikke vil bruge. </a:t>
            </a:r>
          </a:p>
          <a:p>
            <a:pPr marL="0" marR="0" lvl="0" indent="0" algn="l" defTabSz="914330" rtl="0" eaLnBrk="0" fontAlgn="auto" latinLnBrk="0" hangingPunct="0">
              <a:lnSpc>
                <a:spcPct val="100000"/>
              </a:lnSpc>
              <a:spcBef>
                <a:spcPts val="0"/>
              </a:spcBef>
              <a:spcAft>
                <a:spcPts val="1000"/>
              </a:spcAft>
              <a:buClrTx/>
              <a:buSzTx/>
              <a:buFontTx/>
              <a:buNone/>
              <a:tabLst/>
              <a:defRPr/>
            </a:pPr>
            <a:r>
              <a:rPr lang="da-DK" sz="1000" b="1" kern="1200" spc="300" noProof="1">
                <a:solidFill>
                  <a:schemeClr val="tx1"/>
                </a:solidFill>
                <a:latin typeface="+mn-lt"/>
                <a:ea typeface="+mn-ea"/>
                <a:cs typeface="Arial" panose="020B0604020202020204" pitchFamily="34" charset="0"/>
              </a:rPr>
              <a:t>SKRIFT</a:t>
            </a:r>
            <a:br>
              <a:rPr lang="da-DK" sz="1000" b="1" kern="1200" spc="300" noProof="1">
                <a:solidFill>
                  <a:schemeClr val="tx1"/>
                </a:solidFill>
                <a:latin typeface="+mn-lt"/>
                <a:ea typeface="+mn-ea"/>
                <a:cs typeface="Arial" panose="020B0604020202020204" pitchFamily="34" charset="0"/>
              </a:rPr>
            </a:br>
            <a:br>
              <a:rPr lang="da-DK" sz="1050" b="1" kern="1200" noProof="1">
                <a:solidFill>
                  <a:schemeClr val="tx1"/>
                </a:solidFill>
                <a:latin typeface="+mn-lt"/>
                <a:ea typeface="+mn-ea"/>
                <a:cs typeface="Arial" panose="020B0604020202020204" pitchFamily="34" charset="0"/>
              </a:rPr>
            </a:br>
            <a:r>
              <a:rPr lang="da-DK" altLang="da-DK" sz="900" b="0" kern="1200" noProof="1">
                <a:solidFill>
                  <a:schemeClr val="tx1"/>
                </a:solidFill>
                <a:latin typeface="+mn-lt"/>
                <a:ea typeface="+mn-ea"/>
                <a:cs typeface="Arial" panose="020B0604020202020204" pitchFamily="34" charset="0"/>
              </a:rPr>
              <a:t>AAU anvender vores</a:t>
            </a:r>
            <a:r>
              <a:rPr lang="da-DK" altLang="da-DK" sz="900" b="0" kern="1200" baseline="0" noProof="1">
                <a:solidFill>
                  <a:schemeClr val="tx1"/>
                </a:solidFill>
                <a:latin typeface="+mn-lt"/>
                <a:ea typeface="+mn-ea"/>
                <a:cs typeface="Arial" panose="020B0604020202020204" pitchFamily="34" charset="0"/>
              </a:rPr>
              <a:t> sekundære </a:t>
            </a:r>
            <a:r>
              <a:rPr lang="da-DK" altLang="da-DK" sz="900" b="0" kern="1200" noProof="1">
                <a:solidFill>
                  <a:schemeClr val="tx1"/>
                </a:solidFill>
                <a:latin typeface="+mn-lt"/>
                <a:ea typeface="+mn-ea"/>
                <a:cs typeface="Arial" panose="020B0604020202020204" pitchFamily="34" charset="0"/>
              </a:rPr>
              <a:t>skrifttype Arial i PowerPoint-præsentationer.</a:t>
            </a:r>
          </a:p>
          <a:p>
            <a:pPr>
              <a:lnSpc>
                <a:spcPct val="115000"/>
              </a:lnSpc>
              <a:spcAft>
                <a:spcPts val="1000"/>
              </a:spcAft>
            </a:pPr>
            <a:endParaRPr lang="da-DK" sz="900" b="0" dirty="0">
              <a:effectLst/>
              <a:latin typeface="+mn-lt"/>
              <a:ea typeface="Calibri" panose="020F0502020204030204" pitchFamily="34" charset="0"/>
              <a:cs typeface="Times New Roman" panose="02020603050405020304" pitchFamily="18" charset="0"/>
            </a:endParaRPr>
          </a:p>
        </p:txBody>
      </p:sp>
      <p:sp>
        <p:nvSpPr>
          <p:cNvPr id="12" name="Text Box 48"/>
          <p:cNvSpPr txBox="1">
            <a:spLocks noChangeArrowheads="1"/>
          </p:cNvSpPr>
          <p:nvPr userDrawn="1"/>
        </p:nvSpPr>
        <p:spPr bwMode="auto">
          <a:xfrm>
            <a:off x="6269374" y="2205038"/>
            <a:ext cx="2327618" cy="3460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spcAft>
                <a:spcPts val="600"/>
              </a:spcAft>
              <a:defRPr/>
            </a:pPr>
            <a:r>
              <a:rPr lang="da-DK" sz="1000" b="1" kern="1200" spc="300" noProof="1">
                <a:solidFill>
                  <a:schemeClr val="tx1"/>
                </a:solidFill>
                <a:latin typeface="+mn-lt"/>
                <a:ea typeface="+mn-ea"/>
                <a:cs typeface="Arial" panose="020B0604020202020204" pitchFamily="34" charset="0"/>
              </a:rPr>
              <a:t>SKABELONENS FARVER</a:t>
            </a:r>
          </a:p>
          <a:p>
            <a:pPr eaLnBrk="1" hangingPunct="1">
              <a:lnSpc>
                <a:spcPct val="90000"/>
              </a:lnSpc>
              <a:spcAft>
                <a:spcPts val="600"/>
              </a:spcAft>
              <a:defRPr/>
            </a:pPr>
            <a:r>
              <a:rPr lang="da-DK" sz="900" b="0" kern="1200" noProof="1">
                <a:solidFill>
                  <a:schemeClr val="tx1"/>
                </a:solidFill>
                <a:latin typeface="+mn-lt"/>
                <a:ea typeface="+mn-ea"/>
                <a:cs typeface="Arial" panose="020B0604020202020204" pitchFamily="34" charset="0"/>
              </a:rPr>
              <a:t>Du kan vælge mellem en række farver til baggrunde og grafer.</a:t>
            </a:r>
          </a:p>
          <a:p>
            <a:pPr eaLnBrk="1" hangingPunct="1">
              <a:lnSpc>
                <a:spcPct val="90000"/>
              </a:lnSpc>
              <a:spcAft>
                <a:spcPts val="600"/>
              </a:spcAft>
              <a:defRPr/>
            </a:pPr>
            <a:r>
              <a:rPr lang="da-DK" sz="900" b="0" kern="1200" noProof="1">
                <a:solidFill>
                  <a:schemeClr val="tx1"/>
                </a:solidFill>
                <a:latin typeface="+mn-lt"/>
                <a:ea typeface="+mn-ea"/>
                <a:cs typeface="Arial" panose="020B0604020202020204" pitchFamily="34" charset="0"/>
              </a:rPr>
              <a:t>Højreklik på den flade, du vil skifte farve på, og derefter malerbøtte-ikonet (Fyldfarve til figur)</a:t>
            </a:r>
          </a:p>
          <a:p>
            <a:pPr eaLnBrk="1" hangingPunct="1">
              <a:lnSpc>
                <a:spcPct val="90000"/>
              </a:lnSpc>
              <a:spcAft>
                <a:spcPts val="600"/>
              </a:spcAft>
              <a:defRPr/>
            </a:pPr>
            <a:endParaRPr lang="da-DK" sz="1000" b="1" spc="300" noProof="1">
              <a:solidFill>
                <a:schemeClr val="tx1"/>
              </a:solidFill>
              <a:latin typeface="+mn-lt"/>
              <a:cs typeface="Arial" panose="020B0604020202020204" pitchFamily="34" charset="0"/>
            </a:endParaRPr>
          </a:p>
          <a:p>
            <a:pPr eaLnBrk="1" hangingPunct="1">
              <a:lnSpc>
                <a:spcPct val="90000"/>
              </a:lnSpc>
              <a:spcAft>
                <a:spcPts val="600"/>
              </a:spcAft>
              <a:defRPr/>
            </a:pPr>
            <a:r>
              <a:rPr lang="da-DK" sz="1000" b="1" spc="300" noProof="1">
                <a:solidFill>
                  <a:schemeClr val="tx1"/>
                </a:solidFill>
                <a:latin typeface="+mn-lt"/>
                <a:cs typeface="Arial" panose="020B0604020202020204" pitchFamily="34" charset="0"/>
              </a:rPr>
              <a:t>BILLEDSTØRRELSER</a:t>
            </a:r>
          </a:p>
          <a:p>
            <a:pPr eaLnBrk="1" hangingPunct="1">
              <a:lnSpc>
                <a:spcPct val="90000"/>
              </a:lnSpc>
              <a:spcAft>
                <a:spcPts val="600"/>
              </a:spcAft>
              <a:defRPr/>
            </a:pPr>
            <a:r>
              <a:rPr lang="da-DK" sz="900" b="0" noProof="1">
                <a:solidFill>
                  <a:schemeClr val="tx1"/>
                </a:solidFill>
                <a:latin typeface="+mn-lt"/>
                <a:cs typeface="Arial" panose="020B0604020202020204" pitchFamily="34" charset="0"/>
              </a:rPr>
              <a:t>Sørg</a:t>
            </a:r>
            <a:r>
              <a:rPr lang="da-DK" sz="900" b="0" baseline="0" noProof="1">
                <a:solidFill>
                  <a:schemeClr val="tx1"/>
                </a:solidFill>
                <a:latin typeface="+mn-lt"/>
                <a:cs typeface="Arial" panose="020B0604020202020204" pitchFamily="34" charset="0"/>
              </a:rPr>
              <a:t> for at bruge højkvalitetsbilleder i de forskellige layouts. Undgå at skulle skalerer små billeder op, da dette vil gøre dem pixileret og se uprofessionelt ud. </a:t>
            </a:r>
          </a:p>
          <a:p>
            <a:pPr eaLnBrk="1" hangingPunct="1">
              <a:lnSpc>
                <a:spcPct val="90000"/>
              </a:lnSpc>
              <a:spcAft>
                <a:spcPts val="600"/>
              </a:spcAft>
              <a:defRPr/>
            </a:pPr>
            <a:r>
              <a:rPr lang="da-DK" sz="900" b="0" baseline="0" noProof="1">
                <a:solidFill>
                  <a:schemeClr val="tx1"/>
                </a:solidFill>
                <a:latin typeface="+mn-lt"/>
                <a:cs typeface="Arial" panose="020B0604020202020204" pitchFamily="34" charset="0"/>
              </a:rPr>
              <a:t>Via Skyfish vil i kunne søge og downloade højkvalitetsbilleder fra AAU. </a:t>
            </a:r>
          </a:p>
          <a:p>
            <a:pPr eaLnBrk="1" hangingPunct="1">
              <a:lnSpc>
                <a:spcPct val="90000"/>
              </a:lnSpc>
              <a:spcAft>
                <a:spcPts val="600"/>
              </a:spcAft>
              <a:defRPr/>
            </a:pPr>
            <a:r>
              <a:rPr lang="da-DK" sz="900" b="0" baseline="0" noProof="1">
                <a:solidFill>
                  <a:schemeClr val="tx1"/>
                </a:solidFill>
                <a:latin typeface="+mn-lt"/>
                <a:cs typeface="Arial" panose="020B0604020202020204" pitchFamily="34" charset="0"/>
              </a:rPr>
              <a:t>Mange højkvalitetsbilleder giver selvfølgelig en stor filstørrelse på PowerPointen. Hvis dette bliver et problem, kan det løses når i gemmer præsentationen under: </a:t>
            </a:r>
            <a:br>
              <a:rPr lang="da-DK" sz="900" b="0" baseline="0" noProof="1">
                <a:solidFill>
                  <a:schemeClr val="tx1"/>
                </a:solidFill>
                <a:latin typeface="+mn-lt"/>
                <a:cs typeface="Arial" panose="020B0604020202020204" pitchFamily="34" charset="0"/>
              </a:rPr>
            </a:br>
            <a:r>
              <a:rPr lang="da-DK" sz="900" b="1" baseline="0" noProof="1">
                <a:solidFill>
                  <a:schemeClr val="tx1"/>
                </a:solidFill>
                <a:latin typeface="+mn-lt"/>
                <a:cs typeface="Arial" panose="020B0604020202020204" pitchFamily="34" charset="0"/>
              </a:rPr>
              <a:t>Gem som  - Gennemse - Komprimeringsindstillinger. </a:t>
            </a:r>
            <a:r>
              <a:rPr lang="da-DK" sz="900" b="0" baseline="0" noProof="1">
                <a:solidFill>
                  <a:schemeClr val="tx1"/>
                </a:solidFill>
                <a:latin typeface="+mn-lt"/>
                <a:cs typeface="Arial" panose="020B0604020202020204" pitchFamily="34" charset="0"/>
              </a:rPr>
              <a:t>Sørg dog for ikke at gemme under 150 ppi. </a:t>
            </a:r>
          </a:p>
        </p:txBody>
      </p:sp>
      <p:sp>
        <p:nvSpPr>
          <p:cNvPr id="13" name="Text Box 48"/>
          <p:cNvSpPr txBox="1">
            <a:spLocks noChangeArrowheads="1"/>
          </p:cNvSpPr>
          <p:nvPr userDrawn="1"/>
        </p:nvSpPr>
        <p:spPr bwMode="auto">
          <a:xfrm>
            <a:off x="9116078" y="2205038"/>
            <a:ext cx="2285301" cy="3274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spcAft>
                <a:spcPts val="600"/>
              </a:spcAft>
              <a:defRPr/>
            </a:pPr>
            <a:r>
              <a:rPr lang="da-DK" sz="1000" b="1" kern="1200" spc="300" noProof="1">
                <a:solidFill>
                  <a:schemeClr val="tx1"/>
                </a:solidFill>
                <a:latin typeface="+mn-lt"/>
                <a:ea typeface="+mn-ea"/>
                <a:cs typeface="Arial" panose="020B0604020202020204" pitchFamily="34" charset="0"/>
              </a:rPr>
              <a:t>INDSÆT BILLEDE</a:t>
            </a:r>
          </a:p>
          <a:p>
            <a:pPr eaLnBrk="1" hangingPunct="1">
              <a:lnSpc>
                <a:spcPct val="90000"/>
              </a:lnSpc>
              <a:spcAft>
                <a:spcPts val="600"/>
              </a:spcAft>
              <a:defRPr/>
            </a:pPr>
            <a:r>
              <a:rPr lang="da-DK" sz="900" b="0" kern="1200" noProof="1">
                <a:solidFill>
                  <a:schemeClr val="tx1"/>
                </a:solidFill>
                <a:latin typeface="+mn-lt"/>
                <a:ea typeface="+mn-ea"/>
                <a:cs typeface="Arial" panose="020B0604020202020204" pitchFamily="34" charset="0"/>
              </a:rPr>
              <a:t>På layouts med billedholder: Klik på ikon og vælg </a:t>
            </a:r>
            <a:r>
              <a:rPr lang="da-DK" sz="900" b="1" kern="1200" noProof="1">
                <a:solidFill>
                  <a:schemeClr val="tx1"/>
                </a:solidFill>
                <a:latin typeface="+mn-lt"/>
                <a:ea typeface="+mn-ea"/>
                <a:cs typeface="Arial" panose="020B0604020202020204" pitchFamily="34" charset="0"/>
              </a:rPr>
              <a:t>Indsæt</a:t>
            </a:r>
          </a:p>
          <a:p>
            <a:pPr eaLnBrk="1" hangingPunct="1">
              <a:lnSpc>
                <a:spcPct val="90000"/>
              </a:lnSpc>
              <a:spcAft>
                <a:spcPts val="600"/>
              </a:spcAft>
              <a:defRPr/>
            </a:pPr>
            <a:r>
              <a:rPr lang="da-DK" sz="900" b="0" kern="1200" noProof="1">
                <a:solidFill>
                  <a:schemeClr val="tx1"/>
                </a:solidFill>
                <a:latin typeface="+mn-lt"/>
                <a:ea typeface="+mn-ea"/>
                <a:cs typeface="Arial" panose="020B0604020202020204" pitchFamily="34" charset="0"/>
              </a:rPr>
              <a:t>Teksten ”Klik her, hvis du vil udskifte billedet” bliver ikke vist i din præsentation.  </a:t>
            </a:r>
          </a:p>
          <a:p>
            <a:pPr eaLnBrk="1" hangingPunct="1">
              <a:lnSpc>
                <a:spcPct val="90000"/>
              </a:lnSpc>
              <a:spcAft>
                <a:spcPts val="600"/>
              </a:spcAft>
              <a:defRPr/>
            </a:pPr>
            <a:endParaRPr lang="da-DK" sz="1000" b="1" noProof="1">
              <a:solidFill>
                <a:schemeClr val="tx1"/>
              </a:solidFill>
              <a:latin typeface="+mn-lt"/>
              <a:cs typeface="Arial" panose="020B0604020202020204" pitchFamily="34" charset="0"/>
            </a:endParaRPr>
          </a:p>
          <a:p>
            <a:pPr eaLnBrk="1" hangingPunct="1">
              <a:lnSpc>
                <a:spcPct val="90000"/>
              </a:lnSpc>
              <a:spcAft>
                <a:spcPts val="600"/>
              </a:spcAft>
              <a:defRPr/>
            </a:pPr>
            <a:r>
              <a:rPr lang="da-DK" sz="1000" b="1" spc="300" noProof="1">
                <a:solidFill>
                  <a:schemeClr val="tx1"/>
                </a:solidFill>
                <a:latin typeface="+mn-lt"/>
                <a:cs typeface="Arial" panose="020B0604020202020204" pitchFamily="34" charset="0"/>
              </a:rPr>
              <a:t>BESKÆR BILLEDE</a:t>
            </a:r>
          </a:p>
          <a:p>
            <a:pPr eaLnBrk="1" hangingPunct="1">
              <a:lnSpc>
                <a:spcPct val="90000"/>
              </a:lnSpc>
              <a:spcAft>
                <a:spcPts val="600"/>
              </a:spcAft>
              <a:defRPr/>
            </a:pPr>
            <a:r>
              <a:rPr lang="da-DK" sz="900" b="1" kern="1200" noProof="1">
                <a:solidFill>
                  <a:schemeClr val="tx1"/>
                </a:solidFill>
                <a:latin typeface="+mn-lt"/>
                <a:ea typeface="+mn-ea"/>
                <a:cs typeface="Arial" panose="020B0604020202020204" pitchFamily="34" charset="0"/>
              </a:rPr>
              <a:t>1</a:t>
            </a:r>
            <a:r>
              <a:rPr lang="da-DK" sz="900" b="0" kern="1200" noProof="1">
                <a:solidFill>
                  <a:schemeClr val="tx1"/>
                </a:solidFill>
                <a:latin typeface="+mn-lt"/>
                <a:ea typeface="+mn-ea"/>
                <a:cs typeface="Arial" panose="020B0604020202020204" pitchFamily="34" charset="0"/>
              </a:rPr>
              <a:t>. Klik </a:t>
            </a:r>
            <a:r>
              <a:rPr lang="da-DK" sz="900" b="1" kern="1200" noProof="1">
                <a:solidFill>
                  <a:schemeClr val="tx1"/>
                </a:solidFill>
                <a:latin typeface="+mn-lt"/>
                <a:ea typeface="+mn-ea"/>
                <a:cs typeface="Arial" panose="020B0604020202020204" pitchFamily="34" charset="0"/>
              </a:rPr>
              <a:t>Beskær</a:t>
            </a:r>
            <a:r>
              <a:rPr lang="da-DK" sz="900" b="0" kern="1200" noProof="1">
                <a:solidFill>
                  <a:schemeClr val="tx1"/>
                </a:solidFill>
                <a:latin typeface="+mn-lt"/>
                <a:ea typeface="+mn-ea"/>
                <a:cs typeface="Arial" panose="020B0604020202020204" pitchFamily="34" charset="0"/>
              </a:rPr>
              <a:t> </a:t>
            </a:r>
            <a:r>
              <a:rPr lang="da-DK" sz="900" b="0" i="1" kern="1200" noProof="1">
                <a:solidFill>
                  <a:schemeClr val="tx1"/>
                </a:solidFill>
                <a:latin typeface="+mn-lt"/>
                <a:ea typeface="+mn-ea"/>
                <a:cs typeface="Arial" panose="020B0604020202020204" pitchFamily="34" charset="0"/>
              </a:rPr>
              <a:t>(højreklik på billedet og tryk på ikonet som er vist til højre) </a:t>
            </a:r>
            <a:r>
              <a:rPr lang="da-DK" sz="900" b="0" kern="1200" noProof="1">
                <a:solidFill>
                  <a:schemeClr val="tx1"/>
                </a:solidFill>
                <a:latin typeface="+mn-lt"/>
                <a:ea typeface="+mn-ea"/>
                <a:cs typeface="Arial" panose="020B0604020202020204" pitchFamily="34" charset="0"/>
              </a:rPr>
              <a:t>for at ændre billedets fokus/størrelse</a:t>
            </a:r>
          </a:p>
          <a:p>
            <a:pPr eaLnBrk="1" hangingPunct="1">
              <a:lnSpc>
                <a:spcPct val="90000"/>
              </a:lnSpc>
              <a:spcAft>
                <a:spcPts val="600"/>
              </a:spcAft>
              <a:defRPr/>
            </a:pPr>
            <a:r>
              <a:rPr lang="da-DK" sz="900" b="1" kern="1200" noProof="1">
                <a:solidFill>
                  <a:schemeClr val="tx1"/>
                </a:solidFill>
                <a:latin typeface="+mn-lt"/>
                <a:ea typeface="+mn-ea"/>
                <a:cs typeface="Arial" panose="020B0604020202020204" pitchFamily="34" charset="0"/>
              </a:rPr>
              <a:t>2. </a:t>
            </a:r>
            <a:r>
              <a:rPr lang="da-DK" sz="900" b="0" kern="1200" noProof="1">
                <a:solidFill>
                  <a:schemeClr val="tx1"/>
                </a:solidFill>
                <a:latin typeface="+mn-lt"/>
                <a:ea typeface="+mn-ea"/>
                <a:cs typeface="Arial" panose="020B0604020202020204" pitchFamily="34" charset="0"/>
              </a:rPr>
              <a:t>Ønsker du at skalere billedet </a:t>
            </a:r>
            <a:r>
              <a:rPr lang="da-DK" sz="900" i="1" kern="1200" noProof="1">
                <a:solidFill>
                  <a:schemeClr val="tx1"/>
                </a:solidFill>
                <a:latin typeface="+mn-lt"/>
                <a:ea typeface="+mn-ea"/>
                <a:cs typeface="Arial" panose="020B0604020202020204" pitchFamily="34" charset="0"/>
              </a:rPr>
              <a:t>(ændre billedets størrelse uden at ændre dets proportioner)</a:t>
            </a:r>
            <a:r>
              <a:rPr lang="da-DK" sz="900" b="0" i="1" kern="1200" noProof="1">
                <a:solidFill>
                  <a:schemeClr val="tx1"/>
                </a:solidFill>
                <a:latin typeface="+mn-lt"/>
                <a:ea typeface="+mn-ea"/>
                <a:cs typeface="Arial" panose="020B0604020202020204" pitchFamily="34" charset="0"/>
              </a:rPr>
              <a:t>, </a:t>
            </a:r>
            <a:r>
              <a:rPr lang="da-DK" sz="900" b="0" kern="1200" noProof="1">
                <a:solidFill>
                  <a:schemeClr val="tx1"/>
                </a:solidFill>
                <a:latin typeface="+mn-lt"/>
                <a:ea typeface="+mn-ea"/>
                <a:cs typeface="Arial" panose="020B0604020202020204" pitchFamily="34" charset="0"/>
              </a:rPr>
              <a:t>så hold </a:t>
            </a:r>
            <a:r>
              <a:rPr lang="da-DK" sz="900" b="1" kern="1200" noProof="1">
                <a:solidFill>
                  <a:schemeClr val="tx1"/>
                </a:solidFill>
                <a:latin typeface="+mn-lt"/>
                <a:ea typeface="+mn-ea"/>
                <a:cs typeface="Arial" panose="020B0604020202020204" pitchFamily="34" charset="0"/>
              </a:rPr>
              <a:t>SHIFT</a:t>
            </a:r>
            <a:r>
              <a:rPr lang="da-DK" sz="900" b="0" kern="1200" noProof="1">
                <a:solidFill>
                  <a:schemeClr val="tx1"/>
                </a:solidFill>
                <a:latin typeface="+mn-lt"/>
                <a:ea typeface="+mn-ea"/>
                <a:cs typeface="Arial" panose="020B0604020202020204" pitchFamily="34" charset="0"/>
              </a:rPr>
              <a:t>-knappen nede, mens du trækker i billedets hjørner</a:t>
            </a:r>
          </a:p>
          <a:p>
            <a:pPr eaLnBrk="1" hangingPunct="1">
              <a:lnSpc>
                <a:spcPct val="90000"/>
              </a:lnSpc>
              <a:spcAft>
                <a:spcPts val="600"/>
              </a:spcAft>
              <a:defRPr/>
            </a:pPr>
            <a:r>
              <a:rPr lang="da-DK" sz="900" b="1" kern="1200" noProof="1">
                <a:solidFill>
                  <a:schemeClr val="tx1"/>
                </a:solidFill>
                <a:latin typeface="+mn-lt"/>
                <a:ea typeface="+mn-ea"/>
                <a:cs typeface="Arial" panose="020B0604020202020204" pitchFamily="34" charset="0"/>
              </a:rPr>
              <a:t>3. </a:t>
            </a:r>
            <a:r>
              <a:rPr lang="da-DK" sz="900" b="0" kern="1200" noProof="1">
                <a:solidFill>
                  <a:schemeClr val="tx1"/>
                </a:solidFill>
                <a:latin typeface="+mn-lt"/>
                <a:ea typeface="+mn-ea"/>
                <a:cs typeface="Arial" panose="020B0604020202020204" pitchFamily="34" charset="0"/>
              </a:rPr>
              <a:t>Højreklik på billedet og vælg </a:t>
            </a:r>
            <a:r>
              <a:rPr lang="da-DK" sz="900" b="1" kern="1200" noProof="1">
                <a:solidFill>
                  <a:schemeClr val="tx1"/>
                </a:solidFill>
                <a:latin typeface="+mn-lt"/>
                <a:ea typeface="+mn-ea"/>
                <a:cs typeface="Arial" panose="020B0604020202020204" pitchFamily="34" charset="0"/>
              </a:rPr>
              <a:t>Placer bagerst</a:t>
            </a:r>
          </a:p>
          <a:p>
            <a:pPr eaLnBrk="1" hangingPunct="1">
              <a:lnSpc>
                <a:spcPct val="90000"/>
              </a:lnSpc>
              <a:spcAft>
                <a:spcPts val="600"/>
              </a:spcAft>
              <a:defRPr/>
            </a:pPr>
            <a:r>
              <a:rPr lang="da-DK" sz="900" b="1" kern="1200" noProof="1">
                <a:solidFill>
                  <a:schemeClr val="tx1"/>
                </a:solidFill>
                <a:latin typeface="+mn-lt"/>
                <a:ea typeface="+mn-ea"/>
                <a:cs typeface="Arial" panose="020B0604020202020204" pitchFamily="34" charset="0"/>
              </a:rPr>
              <a:t>Tip: </a:t>
            </a:r>
            <a:r>
              <a:rPr lang="da-DK" sz="900" b="0" kern="1200" noProof="1">
                <a:solidFill>
                  <a:schemeClr val="tx1"/>
                </a:solidFill>
                <a:latin typeface="+mn-lt"/>
                <a:ea typeface="+mn-ea"/>
                <a:cs typeface="Arial" panose="020B0604020202020204" pitchFamily="34" charset="0"/>
              </a:rPr>
              <a:t>Hvis du sletter billedet og indsætter et nyt, kan billedet lægge sig foran tekst og grafik. Hvis dette sker, skal du vælge billedet, højreklikke og vælge </a:t>
            </a:r>
            <a:r>
              <a:rPr lang="da-DK" sz="900" b="1" kern="1200" noProof="1">
                <a:solidFill>
                  <a:schemeClr val="tx1"/>
                </a:solidFill>
                <a:latin typeface="+mn-lt"/>
                <a:ea typeface="+mn-ea"/>
                <a:cs typeface="Arial" panose="020B0604020202020204" pitchFamily="34" charset="0"/>
              </a:rPr>
              <a:t>Placer bagerst</a:t>
            </a:r>
          </a:p>
        </p:txBody>
      </p:sp>
      <p:sp>
        <p:nvSpPr>
          <p:cNvPr id="15" name="Text Box 48"/>
          <p:cNvSpPr txBox="1">
            <a:spLocks noChangeArrowheads="1"/>
          </p:cNvSpPr>
          <p:nvPr userDrawn="1"/>
        </p:nvSpPr>
        <p:spPr bwMode="auto">
          <a:xfrm>
            <a:off x="9116078" y="5647519"/>
            <a:ext cx="2517848" cy="464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spcAft>
                <a:spcPts val="600"/>
              </a:spcAft>
              <a:defRPr/>
            </a:pPr>
            <a:r>
              <a:rPr lang="da-DK" sz="1000" b="1" spc="300" noProof="1">
                <a:solidFill>
                  <a:schemeClr val="tx1"/>
                </a:solidFill>
                <a:latin typeface="+mn-lt"/>
                <a:cs typeface="Arial" panose="020B0604020202020204" pitchFamily="34" charset="0"/>
              </a:rPr>
              <a:t>MERE INFORMATION</a:t>
            </a:r>
          </a:p>
          <a:p>
            <a:pPr eaLnBrk="1" hangingPunct="1">
              <a:lnSpc>
                <a:spcPct val="90000"/>
              </a:lnSpc>
              <a:spcAft>
                <a:spcPts val="600"/>
              </a:spcAft>
              <a:defRPr/>
            </a:pPr>
            <a:r>
              <a:rPr lang="da-DK" sz="900" b="0" noProof="1">
                <a:solidFill>
                  <a:schemeClr val="tx1"/>
                </a:solidFill>
                <a:latin typeface="+mn-lt"/>
                <a:cs typeface="Arial" panose="020B0604020202020204" pitchFamily="34" charset="0"/>
              </a:rPr>
              <a:t>Se</a:t>
            </a:r>
            <a:r>
              <a:rPr lang="da-DK" sz="900" b="0" baseline="0" noProof="1">
                <a:solidFill>
                  <a:schemeClr val="tx1"/>
                </a:solidFill>
                <a:latin typeface="+mn-lt"/>
                <a:cs typeface="Arial" panose="020B0604020202020204" pitchFamily="34" charset="0"/>
              </a:rPr>
              <a:t> designguiden</a:t>
            </a:r>
            <a:r>
              <a:rPr lang="da-DK" sz="900" b="0" noProof="1">
                <a:solidFill>
                  <a:schemeClr val="tx1"/>
                </a:solidFill>
                <a:latin typeface="+mn-lt"/>
                <a:cs typeface="Arial" panose="020B0604020202020204" pitchFamily="34" charset="0"/>
              </a:rPr>
              <a:t> på</a:t>
            </a:r>
            <a:br>
              <a:rPr lang="da-DK" sz="900" b="0" baseline="0" noProof="1">
                <a:solidFill>
                  <a:schemeClr val="tx1"/>
                </a:solidFill>
                <a:latin typeface="+mn-lt"/>
                <a:cs typeface="Arial" panose="020B0604020202020204" pitchFamily="34" charset="0"/>
              </a:rPr>
            </a:br>
            <a:r>
              <a:rPr lang="da-DK" sz="900" b="0" kern="1200" baseline="0" dirty="0">
                <a:solidFill>
                  <a:schemeClr val="tx1"/>
                </a:solidFill>
                <a:effectLst/>
                <a:latin typeface="+mn-lt"/>
                <a:ea typeface="Calibri" panose="020F0502020204030204" pitchFamily="34" charset="0"/>
                <a:cs typeface="Times New Roman" panose="02020603050405020304" pitchFamily="18" charset="0"/>
                <a:hlinkClick r:id="rId2"/>
              </a:rPr>
              <a:t>www.design.aau.dk/skabeloner/powerpoint</a:t>
            </a:r>
            <a:endParaRPr lang="da-DK" sz="900" b="0" noProof="1">
              <a:solidFill>
                <a:schemeClr val="accent4"/>
              </a:solidFill>
              <a:latin typeface="+mn-lt"/>
              <a:cs typeface="Arial" panose="020B0604020202020204" pitchFamily="34" charset="0"/>
            </a:endParaRPr>
          </a:p>
        </p:txBody>
      </p:sp>
      <p:sp>
        <p:nvSpPr>
          <p:cNvPr id="16" name="Text Box 48"/>
          <p:cNvSpPr txBox="1">
            <a:spLocks noChangeArrowheads="1"/>
          </p:cNvSpPr>
          <p:nvPr userDrawn="1"/>
        </p:nvSpPr>
        <p:spPr bwMode="auto">
          <a:xfrm>
            <a:off x="3428374" y="2205038"/>
            <a:ext cx="2327618" cy="3442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330" rtl="0" eaLnBrk="1" fontAlgn="auto" latinLnBrk="0" hangingPunct="1">
              <a:lnSpc>
                <a:spcPct val="100000"/>
              </a:lnSpc>
              <a:spcBef>
                <a:spcPts val="0"/>
              </a:spcBef>
              <a:spcAft>
                <a:spcPts val="600"/>
              </a:spcAft>
              <a:buClrTx/>
              <a:buSzTx/>
              <a:buFontTx/>
              <a:buNone/>
              <a:tabLst/>
              <a:defRPr/>
            </a:pPr>
            <a:r>
              <a:rPr lang="da-DK" sz="1000" b="1" kern="1200" spc="300" noProof="1">
                <a:solidFill>
                  <a:schemeClr val="tx1"/>
                </a:solidFill>
                <a:latin typeface="+mn-lt"/>
                <a:ea typeface="+mn-ea"/>
                <a:cs typeface="Arial" panose="020B0604020202020204" pitchFamily="34" charset="0"/>
              </a:rPr>
              <a:t>LAV NYT DIAS/SLIDE </a:t>
            </a:r>
            <a:r>
              <a:rPr lang="da-DK" sz="900" b="0" kern="1200" spc="0" noProof="1">
                <a:solidFill>
                  <a:schemeClr val="tx1"/>
                </a:solidFill>
                <a:latin typeface="+mn-lt"/>
                <a:ea typeface="+mn-ea"/>
                <a:cs typeface="Arial" panose="020B0604020202020204" pitchFamily="34" charset="0"/>
              </a:rPr>
              <a:t>(HHV. 2010- + 2013- OG 2016-VERSION)</a:t>
            </a:r>
          </a:p>
          <a:p>
            <a:pPr marL="0" marR="0" lvl="0" indent="0" algn="l" defTabSz="914330" rtl="0" eaLnBrk="1" fontAlgn="auto" latinLnBrk="0" hangingPunct="1">
              <a:lnSpc>
                <a:spcPct val="100000"/>
              </a:lnSpc>
              <a:spcBef>
                <a:spcPts val="0"/>
              </a:spcBef>
              <a:spcAft>
                <a:spcPts val="600"/>
              </a:spcAft>
              <a:buClrTx/>
              <a:buSzTx/>
              <a:buFontTx/>
              <a:buNone/>
              <a:tabLst/>
              <a:defRPr/>
            </a:pPr>
            <a:r>
              <a:rPr lang="da-DK" sz="900" b="0" kern="1200" spc="0" noProof="1">
                <a:solidFill>
                  <a:schemeClr val="tx1"/>
                </a:solidFill>
                <a:latin typeface="+mn-lt"/>
                <a:ea typeface="+mn-ea"/>
                <a:cs typeface="Arial" panose="020B0604020202020204" pitchFamily="34" charset="0"/>
              </a:rPr>
              <a:t> </a:t>
            </a:r>
            <a:br>
              <a:rPr lang="da-DK" sz="800" b="1" kern="1200" noProof="1">
                <a:solidFill>
                  <a:schemeClr val="tx1"/>
                </a:solidFill>
                <a:latin typeface="+mn-lt"/>
                <a:ea typeface="+mn-ea"/>
                <a:cs typeface="Arial" panose="020B0604020202020204" pitchFamily="34" charset="0"/>
              </a:rPr>
            </a:br>
            <a:r>
              <a:rPr lang="da-DK" altLang="da-DK" sz="900" b="1" kern="1200" noProof="1">
                <a:solidFill>
                  <a:schemeClr val="tx1"/>
                </a:solidFill>
                <a:latin typeface="+mn-lt"/>
                <a:ea typeface="+mn-ea"/>
                <a:cs typeface="Arial" panose="020B0604020202020204" pitchFamily="34" charset="0"/>
              </a:rPr>
              <a:t>1. </a:t>
            </a:r>
            <a:r>
              <a:rPr lang="da-DK" altLang="da-DK" sz="900" kern="1200" noProof="1">
                <a:solidFill>
                  <a:schemeClr val="tx1"/>
                </a:solidFill>
                <a:latin typeface="+mn-lt"/>
                <a:ea typeface="+mn-ea"/>
                <a:cs typeface="Arial" panose="020B0604020202020204" pitchFamily="34" charset="0"/>
              </a:rPr>
              <a:t>Klik på </a:t>
            </a:r>
            <a:r>
              <a:rPr lang="da-DK" altLang="da-DK" sz="900" b="1" kern="1200" noProof="1">
                <a:solidFill>
                  <a:schemeClr val="tx1"/>
                </a:solidFill>
                <a:latin typeface="+mn-lt"/>
                <a:ea typeface="+mn-ea"/>
                <a:cs typeface="Arial" panose="020B0604020202020204" pitchFamily="34" charset="0"/>
              </a:rPr>
              <a:t>Startside/Hjem</a:t>
            </a:r>
          </a:p>
          <a:p>
            <a:pPr eaLnBrk="1" hangingPunct="1">
              <a:lnSpc>
                <a:spcPct val="100000"/>
              </a:lnSpc>
              <a:spcAft>
                <a:spcPts val="600"/>
              </a:spcAft>
              <a:defRPr/>
            </a:pPr>
            <a:r>
              <a:rPr lang="da-DK" altLang="da-DK" sz="900" b="1" noProof="1">
                <a:solidFill>
                  <a:schemeClr val="tx1"/>
                </a:solidFill>
                <a:latin typeface="+mn-lt"/>
                <a:cs typeface="Arial" panose="020B0604020202020204" pitchFamily="34" charset="0"/>
              </a:rPr>
              <a:t>2.</a:t>
            </a:r>
            <a:r>
              <a:rPr lang="da-DK" altLang="da-DK" sz="900" b="1" baseline="0" noProof="1">
                <a:solidFill>
                  <a:schemeClr val="tx1"/>
                </a:solidFill>
                <a:latin typeface="+mn-lt"/>
                <a:cs typeface="Arial" panose="020B0604020202020204" pitchFamily="34" charset="0"/>
              </a:rPr>
              <a:t> </a:t>
            </a:r>
            <a:r>
              <a:rPr lang="da-DK" altLang="da-DK" sz="900" baseline="0" noProof="1">
                <a:solidFill>
                  <a:schemeClr val="tx1"/>
                </a:solidFill>
                <a:latin typeface="+mn-lt"/>
                <a:cs typeface="Arial" panose="020B0604020202020204" pitchFamily="34" charset="0"/>
              </a:rPr>
              <a:t>Under knappen </a:t>
            </a:r>
            <a:r>
              <a:rPr lang="da-DK" altLang="da-DK" sz="900" b="1" baseline="0" noProof="1">
                <a:solidFill>
                  <a:schemeClr val="tx1"/>
                </a:solidFill>
                <a:latin typeface="+mn-lt"/>
                <a:cs typeface="Arial" panose="020B0604020202020204" pitchFamily="34" charset="0"/>
              </a:rPr>
              <a:t>Nyt dias/Nyt slide</a:t>
            </a:r>
            <a:r>
              <a:rPr lang="da-DK" altLang="da-DK" sz="900" baseline="0" noProof="1">
                <a:solidFill>
                  <a:schemeClr val="tx1"/>
                </a:solidFill>
                <a:latin typeface="+mn-lt"/>
                <a:cs typeface="Arial" panose="020B0604020202020204" pitchFamily="34" charset="0"/>
              </a:rPr>
              <a:t>. Klik på øverste del af knappen for at oprette i et dias/slide magen til det markerede. Klik på nederste del for at se et udvalg af mulige layoutvalg med AAU-design. </a:t>
            </a:r>
          </a:p>
          <a:p>
            <a:pPr eaLnBrk="1" hangingPunct="1">
              <a:spcAft>
                <a:spcPts val="600"/>
              </a:spcAft>
              <a:defRPr/>
            </a:pPr>
            <a:endParaRPr lang="da-DK" altLang="da-DK" sz="900" baseline="0" noProof="1">
              <a:solidFill>
                <a:schemeClr val="tx1"/>
              </a:solidFill>
              <a:latin typeface="+mn-lt"/>
              <a:cs typeface="Arial" panose="020B0604020202020204" pitchFamily="34" charset="0"/>
            </a:endParaRPr>
          </a:p>
          <a:p>
            <a:pPr eaLnBrk="1" hangingPunct="1">
              <a:lnSpc>
                <a:spcPct val="90000"/>
              </a:lnSpc>
              <a:spcAft>
                <a:spcPts val="0"/>
              </a:spcAft>
              <a:defRPr/>
            </a:pPr>
            <a:r>
              <a:rPr lang="da-DK" sz="1000" b="1" kern="1200" spc="300" noProof="1">
                <a:solidFill>
                  <a:schemeClr val="tx1"/>
                </a:solidFill>
                <a:latin typeface="+mn-lt"/>
                <a:ea typeface="+mn-ea"/>
                <a:cs typeface="Arial" panose="020B0604020202020204" pitchFamily="34" charset="0"/>
              </a:rPr>
              <a:t>GITTER- OG HJÆLPELINJER</a:t>
            </a:r>
          </a:p>
          <a:p>
            <a:pPr eaLnBrk="1" hangingPunct="1">
              <a:lnSpc>
                <a:spcPct val="90000"/>
              </a:lnSpc>
              <a:spcAft>
                <a:spcPts val="0"/>
              </a:spcAft>
              <a:defRPr/>
            </a:pPr>
            <a:endParaRPr lang="da-DK" sz="1000" b="1" kern="1200" spc="300" noProof="1">
              <a:solidFill>
                <a:schemeClr val="tx1"/>
              </a:solidFill>
              <a:latin typeface="+mn-lt"/>
              <a:ea typeface="+mn-ea"/>
              <a:cs typeface="Arial" panose="020B0604020202020204" pitchFamily="34" charset="0"/>
            </a:endParaRPr>
          </a:p>
          <a:p>
            <a:pPr eaLnBrk="1" hangingPunct="1">
              <a:lnSpc>
                <a:spcPct val="90000"/>
              </a:lnSpc>
              <a:spcAft>
                <a:spcPts val="600"/>
              </a:spcAft>
              <a:defRPr/>
            </a:pPr>
            <a:r>
              <a:rPr lang="da-DK" sz="900" b="0" kern="1200" noProof="1">
                <a:solidFill>
                  <a:schemeClr val="tx1"/>
                </a:solidFill>
                <a:latin typeface="+mn-lt"/>
                <a:ea typeface="+mn-ea"/>
                <a:cs typeface="Arial" panose="020B0604020202020204" pitchFamily="34" charset="0"/>
              </a:rPr>
              <a:t>For at få et ensartet udtryk i vores præsentationer er der</a:t>
            </a:r>
            <a:r>
              <a:rPr lang="da-DK" sz="900" b="0" kern="1200" baseline="0" noProof="1">
                <a:solidFill>
                  <a:schemeClr val="tx1"/>
                </a:solidFill>
                <a:latin typeface="+mn-lt"/>
                <a:ea typeface="+mn-ea"/>
                <a:cs typeface="Arial" panose="020B0604020202020204" pitchFamily="34" charset="0"/>
              </a:rPr>
              <a:t> guidelines i form af </a:t>
            </a:r>
            <a:r>
              <a:rPr lang="da-DK" sz="900" b="1" kern="1200" baseline="0" noProof="1">
                <a:solidFill>
                  <a:schemeClr val="tx1"/>
                </a:solidFill>
                <a:latin typeface="+mn-lt"/>
                <a:ea typeface="+mn-ea"/>
                <a:cs typeface="Arial" panose="020B0604020202020204" pitchFamily="34" charset="0"/>
              </a:rPr>
              <a:t>Hjælpelinjer. </a:t>
            </a:r>
            <a:r>
              <a:rPr lang="da-DK" sz="900" b="0" kern="1200" baseline="0" noProof="1">
                <a:solidFill>
                  <a:schemeClr val="tx1"/>
                </a:solidFill>
                <a:latin typeface="+mn-lt"/>
                <a:ea typeface="+mn-ea"/>
                <a:cs typeface="Arial" panose="020B0604020202020204" pitchFamily="34" charset="0"/>
              </a:rPr>
              <a:t>For at se disse: </a:t>
            </a:r>
            <a:endParaRPr lang="da-DK" sz="900" b="0" kern="1200" noProof="1">
              <a:solidFill>
                <a:schemeClr val="tx1"/>
              </a:solidFill>
              <a:latin typeface="+mn-lt"/>
              <a:ea typeface="+mn-ea"/>
              <a:cs typeface="Arial" panose="020B0604020202020204" pitchFamily="34" charset="0"/>
            </a:endParaRPr>
          </a:p>
          <a:p>
            <a:pPr eaLnBrk="1" hangingPunct="1">
              <a:lnSpc>
                <a:spcPct val="90000"/>
              </a:lnSpc>
              <a:spcAft>
                <a:spcPts val="600"/>
              </a:spcAft>
              <a:defRPr/>
            </a:pPr>
            <a:r>
              <a:rPr lang="da-DK" sz="900" b="1" kern="1200" noProof="1">
                <a:solidFill>
                  <a:schemeClr val="tx1"/>
                </a:solidFill>
                <a:latin typeface="+mn-lt"/>
                <a:ea typeface="+mn-ea"/>
                <a:cs typeface="Arial" panose="020B0604020202020204" pitchFamily="34" charset="0"/>
              </a:rPr>
              <a:t>1. </a:t>
            </a:r>
            <a:r>
              <a:rPr lang="da-DK" sz="900" b="0" kern="1200" noProof="1">
                <a:solidFill>
                  <a:schemeClr val="tx1"/>
                </a:solidFill>
                <a:latin typeface="+mn-lt"/>
                <a:ea typeface="+mn-ea"/>
                <a:cs typeface="Arial" panose="020B0604020202020204" pitchFamily="34" charset="0"/>
              </a:rPr>
              <a:t>Klik på </a:t>
            </a:r>
            <a:r>
              <a:rPr lang="da-DK" sz="900" b="1" kern="1200" noProof="1">
                <a:solidFill>
                  <a:schemeClr val="tx1"/>
                </a:solidFill>
                <a:latin typeface="+mn-lt"/>
                <a:ea typeface="+mn-ea"/>
                <a:cs typeface="Arial" panose="020B0604020202020204" pitchFamily="34" charset="0"/>
              </a:rPr>
              <a:t>Vis</a:t>
            </a:r>
          </a:p>
          <a:p>
            <a:pPr eaLnBrk="1" hangingPunct="1">
              <a:lnSpc>
                <a:spcPct val="90000"/>
              </a:lnSpc>
              <a:spcAft>
                <a:spcPts val="600"/>
              </a:spcAft>
              <a:defRPr/>
            </a:pPr>
            <a:r>
              <a:rPr lang="da-DK" sz="900" b="1" kern="1200" noProof="1">
                <a:solidFill>
                  <a:schemeClr val="tx1"/>
                </a:solidFill>
                <a:latin typeface="+mn-lt"/>
                <a:ea typeface="+mn-ea"/>
                <a:cs typeface="Arial" panose="020B0604020202020204" pitchFamily="34" charset="0"/>
              </a:rPr>
              <a:t>2. </a:t>
            </a:r>
            <a:r>
              <a:rPr lang="da-DK" sz="900" b="0" kern="1200" noProof="1">
                <a:solidFill>
                  <a:schemeClr val="tx1"/>
                </a:solidFill>
                <a:latin typeface="+mn-lt"/>
                <a:ea typeface="+mn-ea"/>
                <a:cs typeface="Arial" panose="020B0604020202020204" pitchFamily="34" charset="0"/>
              </a:rPr>
              <a:t>Vælg </a:t>
            </a:r>
            <a:r>
              <a:rPr lang="da-DK" sz="900" b="1" kern="1200" noProof="1">
                <a:solidFill>
                  <a:schemeClr val="tx1"/>
                </a:solidFill>
                <a:latin typeface="+mn-lt"/>
                <a:ea typeface="+mn-ea"/>
                <a:cs typeface="Arial" panose="020B0604020202020204" pitchFamily="34" charset="0"/>
              </a:rPr>
              <a:t>Gitterlinjer</a:t>
            </a:r>
            <a:r>
              <a:rPr lang="da-DK" sz="900" b="0" kern="1200" noProof="1">
                <a:solidFill>
                  <a:schemeClr val="tx1"/>
                </a:solidFill>
                <a:latin typeface="+mn-lt"/>
                <a:ea typeface="+mn-ea"/>
                <a:cs typeface="Arial" panose="020B0604020202020204" pitchFamily="34" charset="0"/>
              </a:rPr>
              <a:t> og/eller </a:t>
            </a:r>
            <a:r>
              <a:rPr lang="da-DK" sz="900" b="1" kern="1200" noProof="1">
                <a:solidFill>
                  <a:schemeClr val="tx1"/>
                </a:solidFill>
                <a:latin typeface="+mn-lt"/>
                <a:ea typeface="+mn-ea"/>
                <a:cs typeface="Arial" panose="020B0604020202020204" pitchFamily="34" charset="0"/>
              </a:rPr>
              <a:t>Hjælpelinjer</a:t>
            </a:r>
          </a:p>
          <a:p>
            <a:pPr eaLnBrk="1" hangingPunct="1">
              <a:lnSpc>
                <a:spcPct val="90000"/>
              </a:lnSpc>
              <a:spcAft>
                <a:spcPts val="600"/>
              </a:spcAft>
              <a:defRPr/>
            </a:pPr>
            <a:r>
              <a:rPr lang="da-DK" sz="900" b="1" kern="1200" noProof="1">
                <a:solidFill>
                  <a:srgbClr val="DF6752"/>
                </a:solidFill>
                <a:latin typeface="+mn-lt"/>
                <a:ea typeface="+mn-ea"/>
                <a:cs typeface="Arial" panose="020B0604020202020204" pitchFamily="34" charset="0"/>
              </a:rPr>
              <a:t>Tip: </a:t>
            </a:r>
            <a:r>
              <a:rPr lang="da-DK" sz="900" b="0" kern="1200" noProof="1">
                <a:solidFill>
                  <a:srgbClr val="DF6752"/>
                </a:solidFill>
                <a:latin typeface="+mn-lt"/>
                <a:ea typeface="+mn-ea"/>
                <a:cs typeface="Arial" panose="020B0604020202020204" pitchFamily="34" charset="0"/>
              </a:rPr>
              <a:t>Tryk </a:t>
            </a:r>
            <a:r>
              <a:rPr lang="da-DK" sz="900" b="1" kern="1200" noProof="1">
                <a:solidFill>
                  <a:srgbClr val="DF6752"/>
                </a:solidFill>
                <a:latin typeface="+mn-lt"/>
                <a:ea typeface="+mn-ea"/>
                <a:cs typeface="Arial" panose="020B0604020202020204" pitchFamily="34" charset="0"/>
              </a:rPr>
              <a:t>Alt + F9</a:t>
            </a:r>
            <a:r>
              <a:rPr lang="da-DK" sz="900" b="0" kern="1200" noProof="1">
                <a:solidFill>
                  <a:srgbClr val="DF6752"/>
                </a:solidFill>
                <a:latin typeface="+mn-lt"/>
                <a:ea typeface="+mn-ea"/>
                <a:cs typeface="Arial" panose="020B0604020202020204" pitchFamily="34" charset="0"/>
              </a:rPr>
              <a:t> for hurtig visning af hjælpelinjer</a:t>
            </a:r>
          </a:p>
          <a:p>
            <a:pPr eaLnBrk="1" hangingPunct="1">
              <a:spcAft>
                <a:spcPts val="600"/>
              </a:spcAft>
              <a:defRPr/>
            </a:pPr>
            <a:endParaRPr lang="da-DK" altLang="da-DK" sz="900" noProof="1">
              <a:solidFill>
                <a:schemeClr val="tx1"/>
              </a:solidFill>
              <a:latin typeface="+mn-lt"/>
              <a:cs typeface="Arial" panose="020B0604020202020204" pitchFamily="34" charset="0"/>
            </a:endParaRPr>
          </a:p>
        </p:txBody>
      </p:sp>
      <p:pic>
        <p:nvPicPr>
          <p:cNvPr id="18" name="Billede 25"/>
          <p:cNvPicPr>
            <a:picLocks noChangeAspect="1"/>
          </p:cNvPicPr>
          <p:nvPr userDrawn="1"/>
        </p:nvPicPr>
        <p:blipFill>
          <a:blip r:embed="rId3"/>
          <a:stretch>
            <a:fillRect/>
          </a:stretch>
        </p:blipFill>
        <p:spPr>
          <a:xfrm>
            <a:off x="11273427" y="2486989"/>
            <a:ext cx="368254" cy="393946"/>
          </a:xfrm>
          <a:prstGeom prst="rect">
            <a:avLst/>
          </a:prstGeom>
        </p:spPr>
      </p:pic>
      <p:pic>
        <p:nvPicPr>
          <p:cNvPr id="19" name="Billede 36"/>
          <p:cNvPicPr>
            <a:picLocks noChangeAspect="1"/>
          </p:cNvPicPr>
          <p:nvPr userDrawn="1"/>
        </p:nvPicPr>
        <p:blipFill>
          <a:blip r:embed="rId4"/>
          <a:stretch>
            <a:fillRect/>
          </a:stretch>
        </p:blipFill>
        <p:spPr>
          <a:xfrm>
            <a:off x="11265672" y="3903752"/>
            <a:ext cx="416717" cy="397335"/>
          </a:xfrm>
          <a:prstGeom prst="rect">
            <a:avLst/>
          </a:prstGeom>
        </p:spPr>
      </p:pic>
      <p:pic>
        <p:nvPicPr>
          <p:cNvPr id="21" name="Billede 39"/>
          <p:cNvPicPr>
            <a:picLocks noChangeAspect="1"/>
          </p:cNvPicPr>
          <p:nvPr userDrawn="1"/>
        </p:nvPicPr>
        <p:blipFill rotWithShape="1">
          <a:blip r:embed="rId5"/>
          <a:srcRect l="2931" r="60888"/>
          <a:stretch/>
        </p:blipFill>
        <p:spPr>
          <a:xfrm>
            <a:off x="5729521" y="2867115"/>
            <a:ext cx="319516" cy="568784"/>
          </a:xfrm>
          <a:prstGeom prst="rect">
            <a:avLst/>
          </a:prstGeom>
        </p:spPr>
      </p:pic>
      <p:sp>
        <p:nvSpPr>
          <p:cNvPr id="22" name="Rektangel 21"/>
          <p:cNvSpPr/>
          <p:nvPr userDrawn="1"/>
        </p:nvSpPr>
        <p:spPr>
          <a:xfrm>
            <a:off x="766763" y="651963"/>
            <a:ext cx="6096000" cy="1200329"/>
          </a:xfrm>
          <a:prstGeom prst="rect">
            <a:avLst/>
          </a:prstGeom>
        </p:spPr>
        <p:txBody>
          <a:bodyPr lIns="0" rIns="72000">
            <a:spAutoFit/>
          </a:bodyPr>
          <a:lstStyle/>
          <a:p>
            <a:r>
              <a:rPr lang="en-US" sz="3600" b="1" spc="300" dirty="0">
                <a:latin typeface="+mn-lt"/>
              </a:rPr>
              <a:t>BRUGERGUIDE</a:t>
            </a:r>
            <a:br>
              <a:rPr lang="en-US" sz="3600" b="1" spc="300" dirty="0">
                <a:latin typeface="+mn-lt"/>
              </a:rPr>
            </a:br>
            <a:endParaRPr lang="da-DK" sz="3600" b="1" spc="300" dirty="0">
              <a:latin typeface="+mn-lt"/>
            </a:endParaRPr>
          </a:p>
        </p:txBody>
      </p:sp>
    </p:spTree>
    <p:extLst>
      <p:ext uri="{BB962C8B-B14F-4D97-AF65-F5344CB8AC3E}">
        <p14:creationId xmlns:p14="http://schemas.microsoft.com/office/powerpoint/2010/main" val="3666039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x billeder højre">
    <p:spTree>
      <p:nvGrpSpPr>
        <p:cNvPr id="1" name=""/>
        <p:cNvGrpSpPr/>
        <p:nvPr/>
      </p:nvGrpSpPr>
      <p:grpSpPr>
        <a:xfrm>
          <a:off x="0" y="0"/>
          <a:ext cx="0" cy="0"/>
          <a:chOff x="0" y="0"/>
          <a:chExt cx="0" cy="0"/>
        </a:xfrm>
      </p:grpSpPr>
      <p:sp>
        <p:nvSpPr>
          <p:cNvPr id="9" name="Picture Placeholder 4"/>
          <p:cNvSpPr>
            <a:spLocks noGrp="1"/>
          </p:cNvSpPr>
          <p:nvPr>
            <p:ph type="pic" sz="quarter" idx="14" hasCustomPrompt="1"/>
          </p:nvPr>
        </p:nvSpPr>
        <p:spPr>
          <a:xfrm>
            <a:off x="7427912" y="3418702"/>
            <a:ext cx="4764087" cy="3433930"/>
          </a:xfrm>
          <a:prstGeom prst="rect">
            <a:avLst/>
          </a:prstGeom>
          <a:pattFill prst="pct10">
            <a:fgClr>
              <a:schemeClr val="tx1"/>
            </a:fgClr>
            <a:bgClr>
              <a:schemeClr val="bg1"/>
            </a:bgClr>
          </a:pattFill>
        </p:spPr>
        <p:txBody>
          <a:bodyPr anchor="ctr">
            <a:normAutofit/>
          </a:bodyPr>
          <a:lstStyle>
            <a:lvl1pPr algn="ctr">
              <a:defRPr sz="1000" b="1" baseline="0"/>
            </a:lvl1pPr>
          </a:lstStyle>
          <a:p>
            <a:r>
              <a:rPr lang="en-US" dirty="0"/>
              <a:t>Drag &amp; Drop Image</a:t>
            </a:r>
          </a:p>
        </p:txBody>
      </p:sp>
      <p:sp>
        <p:nvSpPr>
          <p:cNvPr id="10" name="Title 4"/>
          <p:cNvSpPr>
            <a:spLocks noGrp="1"/>
          </p:cNvSpPr>
          <p:nvPr>
            <p:ph type="title" hasCustomPrompt="1"/>
          </p:nvPr>
        </p:nvSpPr>
        <p:spPr>
          <a:xfrm>
            <a:off x="766763" y="657225"/>
            <a:ext cx="4542975" cy="1486727"/>
          </a:xfrm>
          <a:prstGeom prst="rect">
            <a:avLst/>
          </a:prstGeom>
        </p:spPr>
        <p:txBody>
          <a:bodyPr lIns="0" tIns="0"/>
          <a:lstStyle>
            <a:lvl1pPr>
              <a:defRPr sz="3600">
                <a:latin typeface="+mn-lt"/>
              </a:defRPr>
            </a:lvl1pPr>
          </a:lstStyle>
          <a:p>
            <a:r>
              <a:rPr lang="en-US" dirty="0"/>
              <a:t>KLIK HER FOR AT ÆNDRE TITEL</a:t>
            </a:r>
          </a:p>
        </p:txBody>
      </p:sp>
      <p:sp>
        <p:nvSpPr>
          <p:cNvPr id="7" name="Pladsholder til tekst 3"/>
          <p:cNvSpPr>
            <a:spLocks noGrp="1"/>
          </p:cNvSpPr>
          <p:nvPr>
            <p:ph type="body" sz="quarter" idx="15" hasCustomPrompt="1"/>
          </p:nvPr>
        </p:nvSpPr>
        <p:spPr>
          <a:xfrm>
            <a:off x="766764" y="2205038"/>
            <a:ext cx="4542974" cy="3575409"/>
          </a:xfrm>
        </p:spPr>
        <p:txBody>
          <a:bodyPr/>
          <a:lstStyle>
            <a:lvl1pPr marL="285750" indent="-285750">
              <a:lnSpc>
                <a:spcPct val="100000"/>
              </a:lnSpc>
              <a:spcBef>
                <a:spcPts val="600"/>
              </a:spcBef>
              <a:buFontTx/>
              <a:buBlip>
                <a:blip r:embed="rId2"/>
              </a:buBlip>
              <a:defRPr sz="1600" baseline="0"/>
            </a:lvl1pPr>
          </a:lstStyle>
          <a:p>
            <a:pPr lvl="0"/>
            <a:r>
              <a:rPr lang="da-DK" dirty="0"/>
              <a:t>Indsæt </a:t>
            </a:r>
            <a:r>
              <a:rPr lang="da-DK" dirty="0" err="1"/>
              <a:t>bullets</a:t>
            </a:r>
            <a:endParaRPr lang="da-DK" dirty="0"/>
          </a:p>
          <a:p>
            <a:pPr lvl="0"/>
            <a:endParaRPr lang="da-DK" dirty="0"/>
          </a:p>
          <a:p>
            <a:pPr lvl="0"/>
            <a:endParaRPr lang="da-DK" dirty="0"/>
          </a:p>
        </p:txBody>
      </p:sp>
      <p:sp>
        <p:nvSpPr>
          <p:cNvPr id="11" name="Picture Placeholder 4"/>
          <p:cNvSpPr>
            <a:spLocks noGrp="1"/>
          </p:cNvSpPr>
          <p:nvPr>
            <p:ph type="pic" sz="quarter" idx="16" hasCustomPrompt="1"/>
          </p:nvPr>
        </p:nvSpPr>
        <p:spPr>
          <a:xfrm>
            <a:off x="7427912" y="0"/>
            <a:ext cx="4764087" cy="3418702"/>
          </a:xfrm>
          <a:prstGeom prst="rect">
            <a:avLst/>
          </a:prstGeom>
          <a:pattFill prst="pct10">
            <a:fgClr>
              <a:schemeClr val="tx1"/>
            </a:fgClr>
            <a:bgClr>
              <a:schemeClr val="bg1"/>
            </a:bgClr>
          </a:pattFill>
        </p:spPr>
        <p:txBody>
          <a:bodyPr anchor="ctr">
            <a:normAutofit/>
          </a:bodyPr>
          <a:lstStyle>
            <a:lvl1pPr algn="ctr">
              <a:defRPr sz="1000" b="1" baseline="0"/>
            </a:lvl1pPr>
          </a:lstStyle>
          <a:p>
            <a:r>
              <a:rPr lang="en-US" dirty="0"/>
              <a:t>Drag &amp; Drop Image</a:t>
            </a:r>
          </a:p>
        </p:txBody>
      </p:sp>
      <p:sp>
        <p:nvSpPr>
          <p:cNvPr id="12" name="Pladsholder til tekst 6"/>
          <p:cNvSpPr>
            <a:spLocks noGrp="1"/>
          </p:cNvSpPr>
          <p:nvPr>
            <p:ph type="body" sz="quarter" idx="13" hasCustomPrompt="1"/>
          </p:nvPr>
        </p:nvSpPr>
        <p:spPr>
          <a:xfrm>
            <a:off x="3071813" y="6363837"/>
            <a:ext cx="1819117" cy="282204"/>
          </a:xfrm>
        </p:spPr>
        <p:txBody>
          <a:bodyPr tIns="0">
            <a:noAutofit/>
          </a:bodyPr>
          <a:lstStyle>
            <a:lvl1pPr marL="0" indent="0">
              <a:lnSpc>
                <a:spcPct val="100000"/>
              </a:lnSpc>
              <a:buNone/>
              <a:defRPr sz="600" b="1" spc="170" baseline="0">
                <a:latin typeface="+mn-lt"/>
              </a:defRPr>
            </a:lvl1pPr>
          </a:lstStyle>
          <a:p>
            <a:pPr lvl="0"/>
            <a:r>
              <a:rPr lang="da-DK" dirty="0"/>
              <a:t>INDSÆT POWERPOINT- ELLER ENHEDSNAVN HER</a:t>
            </a:r>
          </a:p>
        </p:txBody>
      </p:sp>
    </p:spTree>
    <p:extLst>
      <p:ext uri="{BB962C8B-B14F-4D97-AF65-F5344CB8AC3E}">
        <p14:creationId xmlns:p14="http://schemas.microsoft.com/office/powerpoint/2010/main" val="611979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Helt blank">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rtlCol="0"/>
          <a:lstStyle/>
          <a:p>
            <a:pPr rtl="0"/>
            <a:fld id="{D8D877B3-D348-4611-9BDB-C5374591D951}" type="slidenum">
              <a:rPr lang="en-US" smtClean="0"/>
              <a:pPr rtl="0"/>
              <a:t>‹nr.›</a:t>
            </a:fld>
            <a:endParaRPr lang="en-US" dirty="0"/>
          </a:p>
        </p:txBody>
      </p:sp>
      <p:grpSp>
        <p:nvGrpSpPr>
          <p:cNvPr id="5" name="Gruppe 4"/>
          <p:cNvGrpSpPr/>
          <p:nvPr userDrawn="1"/>
        </p:nvGrpSpPr>
        <p:grpSpPr>
          <a:xfrm>
            <a:off x="-3502" y="657225"/>
            <a:ext cx="405154" cy="1182460"/>
            <a:chOff x="320675" y="2816225"/>
            <a:chExt cx="350838" cy="1023938"/>
          </a:xfrm>
          <a:solidFill>
            <a:schemeClr val="tx1"/>
          </a:solidFill>
        </p:grpSpPr>
        <p:sp>
          <p:nvSpPr>
            <p:cNvPr id="6" name="Freeform 53"/>
            <p:cNvSpPr>
              <a:spLocks/>
            </p:cNvSpPr>
            <p:nvPr userDrawn="1"/>
          </p:nvSpPr>
          <p:spPr bwMode="auto">
            <a:xfrm>
              <a:off x="608013" y="3778250"/>
              <a:ext cx="63500" cy="61913"/>
            </a:xfrm>
            <a:custGeom>
              <a:avLst/>
              <a:gdLst>
                <a:gd name="T0" fmla="*/ 19 w 19"/>
                <a:gd name="T1" fmla="*/ 0 h 19"/>
                <a:gd name="T2" fmla="*/ 19 w 19"/>
                <a:gd name="T3" fmla="*/ 4 h 19"/>
                <a:gd name="T4" fmla="*/ 3 w 19"/>
                <a:gd name="T5" fmla="*/ 19 h 19"/>
                <a:gd name="T6" fmla="*/ 0 w 19"/>
                <a:gd name="T7" fmla="*/ 19 h 19"/>
                <a:gd name="T8" fmla="*/ 19 w 19"/>
                <a:gd name="T9" fmla="*/ 0 h 19"/>
              </a:gdLst>
              <a:ahLst/>
              <a:cxnLst>
                <a:cxn ang="0">
                  <a:pos x="T0" y="T1"/>
                </a:cxn>
                <a:cxn ang="0">
                  <a:pos x="T2" y="T3"/>
                </a:cxn>
                <a:cxn ang="0">
                  <a:pos x="T4" y="T5"/>
                </a:cxn>
                <a:cxn ang="0">
                  <a:pos x="T6" y="T7"/>
                </a:cxn>
                <a:cxn ang="0">
                  <a:pos x="T8" y="T9"/>
                </a:cxn>
              </a:cxnLst>
              <a:rect l="0" t="0" r="r" b="b"/>
              <a:pathLst>
                <a:path w="19" h="19">
                  <a:moveTo>
                    <a:pt x="19" y="0"/>
                  </a:moveTo>
                  <a:cubicBezTo>
                    <a:pt x="19" y="4"/>
                    <a:pt x="19" y="4"/>
                    <a:pt x="19" y="4"/>
                  </a:cubicBezTo>
                  <a:cubicBezTo>
                    <a:pt x="14" y="9"/>
                    <a:pt x="8" y="14"/>
                    <a:pt x="3" y="19"/>
                  </a:cubicBezTo>
                  <a:cubicBezTo>
                    <a:pt x="0" y="19"/>
                    <a:pt x="0" y="19"/>
                    <a:pt x="0" y="19"/>
                  </a:cubicBezTo>
                  <a:cubicBezTo>
                    <a:pt x="6" y="13"/>
                    <a:pt x="13" y="7"/>
                    <a:pt x="19"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da-DK"/>
            </a:p>
          </p:txBody>
        </p:sp>
        <p:sp>
          <p:nvSpPr>
            <p:cNvPr id="7" name="Freeform 54"/>
            <p:cNvSpPr>
              <a:spLocks/>
            </p:cNvSpPr>
            <p:nvPr userDrawn="1"/>
          </p:nvSpPr>
          <p:spPr bwMode="auto">
            <a:xfrm>
              <a:off x="528638" y="3706813"/>
              <a:ext cx="142875" cy="133350"/>
            </a:xfrm>
            <a:custGeom>
              <a:avLst/>
              <a:gdLst>
                <a:gd name="T0" fmla="*/ 43 w 43"/>
                <a:gd name="T1" fmla="*/ 0 h 41"/>
                <a:gd name="T2" fmla="*/ 43 w 43"/>
                <a:gd name="T3" fmla="*/ 4 h 41"/>
                <a:gd name="T4" fmla="*/ 7 w 43"/>
                <a:gd name="T5" fmla="*/ 38 h 41"/>
                <a:gd name="T6" fmla="*/ 3 w 43"/>
                <a:gd name="T7" fmla="*/ 41 h 41"/>
                <a:gd name="T8" fmla="*/ 0 w 43"/>
                <a:gd name="T9" fmla="*/ 41 h 41"/>
                <a:gd name="T10" fmla="*/ 42 w 43"/>
                <a:gd name="T11" fmla="*/ 1 h 41"/>
                <a:gd name="T12" fmla="*/ 43 w 43"/>
                <a:gd name="T13" fmla="*/ 0 h 41"/>
              </a:gdLst>
              <a:ahLst/>
              <a:cxnLst>
                <a:cxn ang="0">
                  <a:pos x="T0" y="T1"/>
                </a:cxn>
                <a:cxn ang="0">
                  <a:pos x="T2" y="T3"/>
                </a:cxn>
                <a:cxn ang="0">
                  <a:pos x="T4" y="T5"/>
                </a:cxn>
                <a:cxn ang="0">
                  <a:pos x="T6" y="T7"/>
                </a:cxn>
                <a:cxn ang="0">
                  <a:pos x="T8" y="T9"/>
                </a:cxn>
                <a:cxn ang="0">
                  <a:pos x="T10" y="T11"/>
                </a:cxn>
                <a:cxn ang="0">
                  <a:pos x="T12" y="T13"/>
                </a:cxn>
              </a:cxnLst>
              <a:rect l="0" t="0" r="r" b="b"/>
              <a:pathLst>
                <a:path w="43" h="41">
                  <a:moveTo>
                    <a:pt x="43" y="0"/>
                  </a:moveTo>
                  <a:cubicBezTo>
                    <a:pt x="43" y="4"/>
                    <a:pt x="43" y="4"/>
                    <a:pt x="43" y="4"/>
                  </a:cubicBezTo>
                  <a:cubicBezTo>
                    <a:pt x="31" y="14"/>
                    <a:pt x="19" y="26"/>
                    <a:pt x="7" y="38"/>
                  </a:cubicBezTo>
                  <a:cubicBezTo>
                    <a:pt x="6" y="39"/>
                    <a:pt x="5" y="40"/>
                    <a:pt x="3" y="41"/>
                  </a:cubicBezTo>
                  <a:cubicBezTo>
                    <a:pt x="0" y="41"/>
                    <a:pt x="0" y="41"/>
                    <a:pt x="0" y="41"/>
                  </a:cubicBezTo>
                  <a:cubicBezTo>
                    <a:pt x="14" y="28"/>
                    <a:pt x="27" y="14"/>
                    <a:pt x="42" y="1"/>
                  </a:cubicBezTo>
                  <a:cubicBezTo>
                    <a:pt x="42" y="1"/>
                    <a:pt x="43" y="1"/>
                    <a:pt x="4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da-DK"/>
            </a:p>
          </p:txBody>
        </p:sp>
        <p:sp>
          <p:nvSpPr>
            <p:cNvPr id="8" name="Freeform 55"/>
            <p:cNvSpPr>
              <a:spLocks/>
            </p:cNvSpPr>
            <p:nvPr userDrawn="1"/>
          </p:nvSpPr>
          <p:spPr bwMode="auto">
            <a:xfrm>
              <a:off x="431800" y="3636963"/>
              <a:ext cx="239713" cy="203200"/>
            </a:xfrm>
            <a:custGeom>
              <a:avLst/>
              <a:gdLst>
                <a:gd name="T0" fmla="*/ 72 w 72"/>
                <a:gd name="T1" fmla="*/ 0 h 62"/>
                <a:gd name="T2" fmla="*/ 72 w 72"/>
                <a:gd name="T3" fmla="*/ 3 h 62"/>
                <a:gd name="T4" fmla="*/ 35 w 72"/>
                <a:gd name="T5" fmla="*/ 37 h 62"/>
                <a:gd name="T6" fmla="*/ 4 w 72"/>
                <a:gd name="T7" fmla="*/ 62 h 62"/>
                <a:gd name="T8" fmla="*/ 0 w 72"/>
                <a:gd name="T9" fmla="*/ 62 h 62"/>
                <a:gd name="T10" fmla="*/ 7 w 72"/>
                <a:gd name="T11" fmla="*/ 58 h 62"/>
                <a:gd name="T12" fmla="*/ 70 w 72"/>
                <a:gd name="T13" fmla="*/ 2 h 62"/>
                <a:gd name="T14" fmla="*/ 72 w 72"/>
                <a:gd name="T15" fmla="*/ 0 h 6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62">
                  <a:moveTo>
                    <a:pt x="72" y="0"/>
                  </a:moveTo>
                  <a:cubicBezTo>
                    <a:pt x="72" y="3"/>
                    <a:pt x="72" y="3"/>
                    <a:pt x="72" y="3"/>
                  </a:cubicBezTo>
                  <a:cubicBezTo>
                    <a:pt x="59" y="14"/>
                    <a:pt x="47" y="25"/>
                    <a:pt x="35" y="37"/>
                  </a:cubicBezTo>
                  <a:cubicBezTo>
                    <a:pt x="26" y="46"/>
                    <a:pt x="15" y="55"/>
                    <a:pt x="4" y="62"/>
                  </a:cubicBezTo>
                  <a:cubicBezTo>
                    <a:pt x="0" y="62"/>
                    <a:pt x="0" y="62"/>
                    <a:pt x="0" y="62"/>
                  </a:cubicBezTo>
                  <a:cubicBezTo>
                    <a:pt x="2" y="61"/>
                    <a:pt x="5" y="59"/>
                    <a:pt x="7" y="58"/>
                  </a:cubicBezTo>
                  <a:cubicBezTo>
                    <a:pt x="30" y="41"/>
                    <a:pt x="48" y="20"/>
                    <a:pt x="70" y="2"/>
                  </a:cubicBezTo>
                  <a:cubicBezTo>
                    <a:pt x="70" y="1"/>
                    <a:pt x="71" y="1"/>
                    <a:pt x="7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da-DK"/>
            </a:p>
          </p:txBody>
        </p:sp>
        <p:sp>
          <p:nvSpPr>
            <p:cNvPr id="9" name="Freeform 56"/>
            <p:cNvSpPr>
              <a:spLocks/>
            </p:cNvSpPr>
            <p:nvPr userDrawn="1"/>
          </p:nvSpPr>
          <p:spPr bwMode="auto">
            <a:xfrm>
              <a:off x="320675" y="3568700"/>
              <a:ext cx="350838" cy="261938"/>
            </a:xfrm>
            <a:custGeom>
              <a:avLst/>
              <a:gdLst>
                <a:gd name="T0" fmla="*/ 105 w 105"/>
                <a:gd name="T1" fmla="*/ 0 h 80"/>
                <a:gd name="T2" fmla="*/ 105 w 105"/>
                <a:gd name="T3" fmla="*/ 3 h 80"/>
                <a:gd name="T4" fmla="*/ 67 w 105"/>
                <a:gd name="T5" fmla="*/ 37 h 80"/>
                <a:gd name="T6" fmla="*/ 0 w 105"/>
                <a:gd name="T7" fmla="*/ 80 h 80"/>
                <a:gd name="T8" fmla="*/ 0 w 105"/>
                <a:gd name="T9" fmla="*/ 77 h 80"/>
                <a:gd name="T10" fmla="*/ 39 w 105"/>
                <a:gd name="T11" fmla="*/ 57 h 80"/>
                <a:gd name="T12" fmla="*/ 102 w 105"/>
                <a:gd name="T13" fmla="*/ 3 h 80"/>
                <a:gd name="T14" fmla="*/ 105 w 105"/>
                <a:gd name="T15" fmla="*/ 0 h 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80">
                  <a:moveTo>
                    <a:pt x="105" y="0"/>
                  </a:moveTo>
                  <a:cubicBezTo>
                    <a:pt x="105" y="3"/>
                    <a:pt x="105" y="3"/>
                    <a:pt x="105" y="3"/>
                  </a:cubicBezTo>
                  <a:cubicBezTo>
                    <a:pt x="92" y="14"/>
                    <a:pt x="80" y="25"/>
                    <a:pt x="67" y="37"/>
                  </a:cubicBezTo>
                  <a:cubicBezTo>
                    <a:pt x="48" y="55"/>
                    <a:pt x="25" y="70"/>
                    <a:pt x="0" y="80"/>
                  </a:cubicBezTo>
                  <a:cubicBezTo>
                    <a:pt x="0" y="77"/>
                    <a:pt x="0" y="77"/>
                    <a:pt x="0" y="77"/>
                  </a:cubicBezTo>
                  <a:cubicBezTo>
                    <a:pt x="14" y="72"/>
                    <a:pt x="27" y="65"/>
                    <a:pt x="39" y="57"/>
                  </a:cubicBezTo>
                  <a:cubicBezTo>
                    <a:pt x="62" y="41"/>
                    <a:pt x="81" y="21"/>
                    <a:pt x="102" y="3"/>
                  </a:cubicBezTo>
                  <a:cubicBezTo>
                    <a:pt x="103" y="2"/>
                    <a:pt x="104" y="1"/>
                    <a:pt x="10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da-DK"/>
            </a:p>
          </p:txBody>
        </p:sp>
        <p:sp>
          <p:nvSpPr>
            <p:cNvPr id="10" name="Freeform 57"/>
            <p:cNvSpPr>
              <a:spLocks/>
            </p:cNvSpPr>
            <p:nvPr userDrawn="1"/>
          </p:nvSpPr>
          <p:spPr bwMode="auto">
            <a:xfrm>
              <a:off x="320675" y="3506788"/>
              <a:ext cx="350838" cy="249238"/>
            </a:xfrm>
            <a:custGeom>
              <a:avLst/>
              <a:gdLst>
                <a:gd name="T0" fmla="*/ 105 w 105"/>
                <a:gd name="T1" fmla="*/ 0 h 76"/>
                <a:gd name="T2" fmla="*/ 105 w 105"/>
                <a:gd name="T3" fmla="*/ 2 h 76"/>
                <a:gd name="T4" fmla="*/ 67 w 105"/>
                <a:gd name="T5" fmla="*/ 35 h 76"/>
                <a:gd name="T6" fmla="*/ 0 w 105"/>
                <a:gd name="T7" fmla="*/ 76 h 76"/>
                <a:gd name="T8" fmla="*/ 0 w 105"/>
                <a:gd name="T9" fmla="*/ 74 h 76"/>
                <a:gd name="T10" fmla="*/ 39 w 105"/>
                <a:gd name="T11" fmla="*/ 54 h 76"/>
                <a:gd name="T12" fmla="*/ 101 w 105"/>
                <a:gd name="T13" fmla="*/ 2 h 76"/>
                <a:gd name="T14" fmla="*/ 105 w 105"/>
                <a:gd name="T15" fmla="*/ 0 h 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76">
                  <a:moveTo>
                    <a:pt x="105" y="0"/>
                  </a:moveTo>
                  <a:cubicBezTo>
                    <a:pt x="105" y="2"/>
                    <a:pt x="105" y="2"/>
                    <a:pt x="105" y="2"/>
                  </a:cubicBezTo>
                  <a:cubicBezTo>
                    <a:pt x="92" y="13"/>
                    <a:pt x="79" y="24"/>
                    <a:pt x="67" y="35"/>
                  </a:cubicBezTo>
                  <a:cubicBezTo>
                    <a:pt x="48" y="52"/>
                    <a:pt x="25" y="67"/>
                    <a:pt x="0" y="76"/>
                  </a:cubicBezTo>
                  <a:cubicBezTo>
                    <a:pt x="0" y="74"/>
                    <a:pt x="0" y="74"/>
                    <a:pt x="0" y="74"/>
                  </a:cubicBezTo>
                  <a:cubicBezTo>
                    <a:pt x="14" y="69"/>
                    <a:pt x="27" y="62"/>
                    <a:pt x="39" y="54"/>
                  </a:cubicBezTo>
                  <a:cubicBezTo>
                    <a:pt x="62" y="39"/>
                    <a:pt x="80" y="19"/>
                    <a:pt x="101" y="2"/>
                  </a:cubicBezTo>
                  <a:cubicBezTo>
                    <a:pt x="103" y="1"/>
                    <a:pt x="104" y="0"/>
                    <a:pt x="10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da-DK"/>
            </a:p>
          </p:txBody>
        </p:sp>
        <p:sp>
          <p:nvSpPr>
            <p:cNvPr id="11" name="Freeform 58"/>
            <p:cNvSpPr>
              <a:spLocks/>
            </p:cNvSpPr>
            <p:nvPr userDrawn="1"/>
          </p:nvSpPr>
          <p:spPr bwMode="auto">
            <a:xfrm>
              <a:off x="320675" y="3441700"/>
              <a:ext cx="350838" cy="241300"/>
            </a:xfrm>
            <a:custGeom>
              <a:avLst/>
              <a:gdLst>
                <a:gd name="T0" fmla="*/ 105 w 105"/>
                <a:gd name="T1" fmla="*/ 0 h 74"/>
                <a:gd name="T2" fmla="*/ 105 w 105"/>
                <a:gd name="T3" fmla="*/ 3 h 74"/>
                <a:gd name="T4" fmla="*/ 67 w 105"/>
                <a:gd name="T5" fmla="*/ 34 h 74"/>
                <a:gd name="T6" fmla="*/ 0 w 105"/>
                <a:gd name="T7" fmla="*/ 74 h 74"/>
                <a:gd name="T8" fmla="*/ 0 w 105"/>
                <a:gd name="T9" fmla="*/ 72 h 74"/>
                <a:gd name="T10" fmla="*/ 39 w 105"/>
                <a:gd name="T11" fmla="*/ 52 h 74"/>
                <a:gd name="T12" fmla="*/ 101 w 105"/>
                <a:gd name="T13" fmla="*/ 3 h 74"/>
                <a:gd name="T14" fmla="*/ 105 w 105"/>
                <a:gd name="T15" fmla="*/ 0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74">
                  <a:moveTo>
                    <a:pt x="105" y="0"/>
                  </a:moveTo>
                  <a:cubicBezTo>
                    <a:pt x="105" y="3"/>
                    <a:pt x="105" y="3"/>
                    <a:pt x="105" y="3"/>
                  </a:cubicBezTo>
                  <a:cubicBezTo>
                    <a:pt x="92" y="13"/>
                    <a:pt x="79" y="24"/>
                    <a:pt x="67" y="34"/>
                  </a:cubicBezTo>
                  <a:cubicBezTo>
                    <a:pt x="47" y="51"/>
                    <a:pt x="25" y="65"/>
                    <a:pt x="0" y="74"/>
                  </a:cubicBezTo>
                  <a:cubicBezTo>
                    <a:pt x="0" y="72"/>
                    <a:pt x="0" y="72"/>
                    <a:pt x="0" y="72"/>
                  </a:cubicBezTo>
                  <a:cubicBezTo>
                    <a:pt x="14" y="67"/>
                    <a:pt x="27" y="60"/>
                    <a:pt x="39" y="52"/>
                  </a:cubicBezTo>
                  <a:cubicBezTo>
                    <a:pt x="62" y="38"/>
                    <a:pt x="80" y="19"/>
                    <a:pt x="101" y="3"/>
                  </a:cubicBezTo>
                  <a:cubicBezTo>
                    <a:pt x="103" y="2"/>
                    <a:pt x="104" y="1"/>
                    <a:pt x="10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da-DK"/>
            </a:p>
          </p:txBody>
        </p:sp>
        <p:sp>
          <p:nvSpPr>
            <p:cNvPr id="12" name="Freeform 59"/>
            <p:cNvSpPr>
              <a:spLocks/>
            </p:cNvSpPr>
            <p:nvPr userDrawn="1"/>
          </p:nvSpPr>
          <p:spPr bwMode="auto">
            <a:xfrm>
              <a:off x="320675" y="3382963"/>
              <a:ext cx="350838" cy="228600"/>
            </a:xfrm>
            <a:custGeom>
              <a:avLst/>
              <a:gdLst>
                <a:gd name="T0" fmla="*/ 105 w 105"/>
                <a:gd name="T1" fmla="*/ 0 h 70"/>
                <a:gd name="T2" fmla="*/ 105 w 105"/>
                <a:gd name="T3" fmla="*/ 2 h 70"/>
                <a:gd name="T4" fmla="*/ 67 w 105"/>
                <a:gd name="T5" fmla="*/ 32 h 70"/>
                <a:gd name="T6" fmla="*/ 0 w 105"/>
                <a:gd name="T7" fmla="*/ 70 h 70"/>
                <a:gd name="T8" fmla="*/ 0 w 105"/>
                <a:gd name="T9" fmla="*/ 68 h 70"/>
                <a:gd name="T10" fmla="*/ 40 w 105"/>
                <a:gd name="T11" fmla="*/ 50 h 70"/>
                <a:gd name="T12" fmla="*/ 102 w 105"/>
                <a:gd name="T13" fmla="*/ 2 h 70"/>
                <a:gd name="T14" fmla="*/ 105 w 105"/>
                <a:gd name="T15" fmla="*/ 0 h 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70">
                  <a:moveTo>
                    <a:pt x="105" y="0"/>
                  </a:moveTo>
                  <a:cubicBezTo>
                    <a:pt x="105" y="2"/>
                    <a:pt x="105" y="2"/>
                    <a:pt x="105" y="2"/>
                  </a:cubicBezTo>
                  <a:cubicBezTo>
                    <a:pt x="92" y="12"/>
                    <a:pt x="80" y="22"/>
                    <a:pt x="67" y="32"/>
                  </a:cubicBezTo>
                  <a:cubicBezTo>
                    <a:pt x="48" y="49"/>
                    <a:pt x="25" y="62"/>
                    <a:pt x="0" y="70"/>
                  </a:cubicBezTo>
                  <a:cubicBezTo>
                    <a:pt x="0" y="68"/>
                    <a:pt x="0" y="68"/>
                    <a:pt x="0" y="68"/>
                  </a:cubicBezTo>
                  <a:cubicBezTo>
                    <a:pt x="14" y="63"/>
                    <a:pt x="27" y="57"/>
                    <a:pt x="40" y="50"/>
                  </a:cubicBezTo>
                  <a:cubicBezTo>
                    <a:pt x="62" y="36"/>
                    <a:pt x="81" y="18"/>
                    <a:pt x="102" y="2"/>
                  </a:cubicBezTo>
                  <a:cubicBezTo>
                    <a:pt x="103" y="1"/>
                    <a:pt x="104" y="1"/>
                    <a:pt x="10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da-DK"/>
            </a:p>
          </p:txBody>
        </p:sp>
        <p:sp>
          <p:nvSpPr>
            <p:cNvPr id="13" name="Freeform 60"/>
            <p:cNvSpPr>
              <a:spLocks/>
            </p:cNvSpPr>
            <p:nvPr userDrawn="1"/>
          </p:nvSpPr>
          <p:spPr bwMode="auto">
            <a:xfrm>
              <a:off x="320675" y="3324225"/>
              <a:ext cx="350838" cy="219075"/>
            </a:xfrm>
            <a:custGeom>
              <a:avLst/>
              <a:gdLst>
                <a:gd name="T0" fmla="*/ 105 w 105"/>
                <a:gd name="T1" fmla="*/ 0 h 67"/>
                <a:gd name="T2" fmla="*/ 105 w 105"/>
                <a:gd name="T3" fmla="*/ 2 h 67"/>
                <a:gd name="T4" fmla="*/ 68 w 105"/>
                <a:gd name="T5" fmla="*/ 31 h 67"/>
                <a:gd name="T6" fmla="*/ 0 w 105"/>
                <a:gd name="T7" fmla="*/ 67 h 67"/>
                <a:gd name="T8" fmla="*/ 0 w 105"/>
                <a:gd name="T9" fmla="*/ 65 h 67"/>
                <a:gd name="T10" fmla="*/ 41 w 105"/>
                <a:gd name="T11" fmla="*/ 47 h 67"/>
                <a:gd name="T12" fmla="*/ 102 w 105"/>
                <a:gd name="T13" fmla="*/ 2 h 67"/>
                <a:gd name="T14" fmla="*/ 105 w 105"/>
                <a:gd name="T15" fmla="*/ 0 h 6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67">
                  <a:moveTo>
                    <a:pt x="105" y="0"/>
                  </a:moveTo>
                  <a:cubicBezTo>
                    <a:pt x="105" y="2"/>
                    <a:pt x="105" y="2"/>
                    <a:pt x="105" y="2"/>
                  </a:cubicBezTo>
                  <a:cubicBezTo>
                    <a:pt x="92" y="11"/>
                    <a:pt x="80" y="21"/>
                    <a:pt x="68" y="31"/>
                  </a:cubicBezTo>
                  <a:cubicBezTo>
                    <a:pt x="48" y="47"/>
                    <a:pt x="25" y="60"/>
                    <a:pt x="0" y="67"/>
                  </a:cubicBezTo>
                  <a:cubicBezTo>
                    <a:pt x="0" y="65"/>
                    <a:pt x="0" y="65"/>
                    <a:pt x="0" y="65"/>
                  </a:cubicBezTo>
                  <a:cubicBezTo>
                    <a:pt x="14" y="61"/>
                    <a:pt x="28" y="55"/>
                    <a:pt x="41" y="47"/>
                  </a:cubicBezTo>
                  <a:cubicBezTo>
                    <a:pt x="63" y="34"/>
                    <a:pt x="81" y="17"/>
                    <a:pt x="102" y="2"/>
                  </a:cubicBezTo>
                  <a:cubicBezTo>
                    <a:pt x="103" y="1"/>
                    <a:pt x="104" y="0"/>
                    <a:pt x="10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da-DK"/>
            </a:p>
          </p:txBody>
        </p:sp>
        <p:sp>
          <p:nvSpPr>
            <p:cNvPr id="14" name="Freeform 61"/>
            <p:cNvSpPr>
              <a:spLocks/>
            </p:cNvSpPr>
            <p:nvPr userDrawn="1"/>
          </p:nvSpPr>
          <p:spPr bwMode="auto">
            <a:xfrm>
              <a:off x="320675" y="3263900"/>
              <a:ext cx="350838" cy="212725"/>
            </a:xfrm>
            <a:custGeom>
              <a:avLst/>
              <a:gdLst>
                <a:gd name="T0" fmla="*/ 105 w 105"/>
                <a:gd name="T1" fmla="*/ 0 h 65"/>
                <a:gd name="T2" fmla="*/ 105 w 105"/>
                <a:gd name="T3" fmla="*/ 3 h 65"/>
                <a:gd name="T4" fmla="*/ 69 w 105"/>
                <a:gd name="T5" fmla="*/ 29 h 65"/>
                <a:gd name="T6" fmla="*/ 0 w 105"/>
                <a:gd name="T7" fmla="*/ 65 h 65"/>
                <a:gd name="T8" fmla="*/ 0 w 105"/>
                <a:gd name="T9" fmla="*/ 62 h 65"/>
                <a:gd name="T10" fmla="*/ 42 w 105"/>
                <a:gd name="T11" fmla="*/ 45 h 65"/>
                <a:gd name="T12" fmla="*/ 103 w 105"/>
                <a:gd name="T13" fmla="*/ 2 h 65"/>
                <a:gd name="T14" fmla="*/ 105 w 105"/>
                <a:gd name="T15" fmla="*/ 0 h 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65">
                  <a:moveTo>
                    <a:pt x="105" y="0"/>
                  </a:moveTo>
                  <a:cubicBezTo>
                    <a:pt x="105" y="3"/>
                    <a:pt x="105" y="3"/>
                    <a:pt x="105" y="3"/>
                  </a:cubicBezTo>
                  <a:cubicBezTo>
                    <a:pt x="93" y="11"/>
                    <a:pt x="81" y="20"/>
                    <a:pt x="69" y="29"/>
                  </a:cubicBezTo>
                  <a:cubicBezTo>
                    <a:pt x="49" y="45"/>
                    <a:pt x="25" y="58"/>
                    <a:pt x="0" y="65"/>
                  </a:cubicBezTo>
                  <a:cubicBezTo>
                    <a:pt x="0" y="62"/>
                    <a:pt x="0" y="62"/>
                    <a:pt x="0" y="62"/>
                  </a:cubicBezTo>
                  <a:cubicBezTo>
                    <a:pt x="15" y="58"/>
                    <a:pt x="29" y="53"/>
                    <a:pt x="42" y="45"/>
                  </a:cubicBezTo>
                  <a:cubicBezTo>
                    <a:pt x="64" y="33"/>
                    <a:pt x="82" y="16"/>
                    <a:pt x="103" y="2"/>
                  </a:cubicBezTo>
                  <a:cubicBezTo>
                    <a:pt x="104" y="1"/>
                    <a:pt x="104" y="1"/>
                    <a:pt x="10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da-DK"/>
            </a:p>
          </p:txBody>
        </p:sp>
        <p:sp>
          <p:nvSpPr>
            <p:cNvPr id="15" name="Freeform 62"/>
            <p:cNvSpPr>
              <a:spLocks/>
            </p:cNvSpPr>
            <p:nvPr userDrawn="1"/>
          </p:nvSpPr>
          <p:spPr bwMode="auto">
            <a:xfrm>
              <a:off x="320675" y="3208338"/>
              <a:ext cx="350838" cy="200025"/>
            </a:xfrm>
            <a:custGeom>
              <a:avLst/>
              <a:gdLst>
                <a:gd name="T0" fmla="*/ 105 w 105"/>
                <a:gd name="T1" fmla="*/ 0 h 61"/>
                <a:gd name="T2" fmla="*/ 105 w 105"/>
                <a:gd name="T3" fmla="*/ 3 h 61"/>
                <a:gd name="T4" fmla="*/ 71 w 105"/>
                <a:gd name="T5" fmla="*/ 27 h 61"/>
                <a:gd name="T6" fmla="*/ 0 w 105"/>
                <a:gd name="T7" fmla="*/ 61 h 61"/>
                <a:gd name="T8" fmla="*/ 0 w 105"/>
                <a:gd name="T9" fmla="*/ 59 h 61"/>
                <a:gd name="T10" fmla="*/ 44 w 105"/>
                <a:gd name="T11" fmla="*/ 42 h 61"/>
                <a:gd name="T12" fmla="*/ 104 w 105"/>
                <a:gd name="T13" fmla="*/ 1 h 61"/>
                <a:gd name="T14" fmla="*/ 105 w 105"/>
                <a:gd name="T15" fmla="*/ 0 h 6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61">
                  <a:moveTo>
                    <a:pt x="105" y="0"/>
                  </a:moveTo>
                  <a:cubicBezTo>
                    <a:pt x="105" y="3"/>
                    <a:pt x="105" y="3"/>
                    <a:pt x="105" y="3"/>
                  </a:cubicBezTo>
                  <a:cubicBezTo>
                    <a:pt x="93" y="11"/>
                    <a:pt x="82" y="19"/>
                    <a:pt x="71" y="27"/>
                  </a:cubicBezTo>
                  <a:cubicBezTo>
                    <a:pt x="50" y="43"/>
                    <a:pt x="25" y="55"/>
                    <a:pt x="0" y="61"/>
                  </a:cubicBezTo>
                  <a:cubicBezTo>
                    <a:pt x="0" y="59"/>
                    <a:pt x="0" y="59"/>
                    <a:pt x="0" y="59"/>
                  </a:cubicBezTo>
                  <a:cubicBezTo>
                    <a:pt x="15" y="55"/>
                    <a:pt x="30" y="50"/>
                    <a:pt x="44" y="42"/>
                  </a:cubicBezTo>
                  <a:cubicBezTo>
                    <a:pt x="65" y="31"/>
                    <a:pt x="84" y="15"/>
                    <a:pt x="104" y="1"/>
                  </a:cubicBezTo>
                  <a:cubicBezTo>
                    <a:pt x="104" y="1"/>
                    <a:pt x="105" y="1"/>
                    <a:pt x="10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da-DK"/>
            </a:p>
          </p:txBody>
        </p:sp>
        <p:sp>
          <p:nvSpPr>
            <p:cNvPr id="16" name="Freeform 63"/>
            <p:cNvSpPr>
              <a:spLocks/>
            </p:cNvSpPr>
            <p:nvPr userDrawn="1"/>
          </p:nvSpPr>
          <p:spPr bwMode="auto">
            <a:xfrm>
              <a:off x="320675" y="3155950"/>
              <a:ext cx="350838" cy="190500"/>
            </a:xfrm>
            <a:custGeom>
              <a:avLst/>
              <a:gdLst>
                <a:gd name="T0" fmla="*/ 105 w 105"/>
                <a:gd name="T1" fmla="*/ 0 h 58"/>
                <a:gd name="T2" fmla="*/ 105 w 105"/>
                <a:gd name="T3" fmla="*/ 2 h 58"/>
                <a:gd name="T4" fmla="*/ 72 w 105"/>
                <a:gd name="T5" fmla="*/ 25 h 58"/>
                <a:gd name="T6" fmla="*/ 0 w 105"/>
                <a:gd name="T7" fmla="*/ 58 h 58"/>
                <a:gd name="T8" fmla="*/ 0 w 105"/>
                <a:gd name="T9" fmla="*/ 55 h 58"/>
                <a:gd name="T10" fmla="*/ 46 w 105"/>
                <a:gd name="T11" fmla="*/ 39 h 58"/>
                <a:gd name="T12" fmla="*/ 105 w 105"/>
                <a:gd name="T13" fmla="*/ 0 h 58"/>
              </a:gdLst>
              <a:ahLst/>
              <a:cxnLst>
                <a:cxn ang="0">
                  <a:pos x="T0" y="T1"/>
                </a:cxn>
                <a:cxn ang="0">
                  <a:pos x="T2" y="T3"/>
                </a:cxn>
                <a:cxn ang="0">
                  <a:pos x="T4" y="T5"/>
                </a:cxn>
                <a:cxn ang="0">
                  <a:pos x="T6" y="T7"/>
                </a:cxn>
                <a:cxn ang="0">
                  <a:pos x="T8" y="T9"/>
                </a:cxn>
                <a:cxn ang="0">
                  <a:pos x="T10" y="T11"/>
                </a:cxn>
                <a:cxn ang="0">
                  <a:pos x="T12" y="T13"/>
                </a:cxn>
              </a:cxnLst>
              <a:rect l="0" t="0" r="r" b="b"/>
              <a:pathLst>
                <a:path w="105" h="58">
                  <a:moveTo>
                    <a:pt x="105" y="0"/>
                  </a:moveTo>
                  <a:cubicBezTo>
                    <a:pt x="105" y="2"/>
                    <a:pt x="105" y="2"/>
                    <a:pt x="105" y="2"/>
                  </a:cubicBezTo>
                  <a:cubicBezTo>
                    <a:pt x="94" y="10"/>
                    <a:pt x="83" y="17"/>
                    <a:pt x="72" y="25"/>
                  </a:cubicBezTo>
                  <a:cubicBezTo>
                    <a:pt x="51" y="41"/>
                    <a:pt x="26" y="52"/>
                    <a:pt x="0" y="58"/>
                  </a:cubicBezTo>
                  <a:cubicBezTo>
                    <a:pt x="0" y="55"/>
                    <a:pt x="0" y="55"/>
                    <a:pt x="0" y="55"/>
                  </a:cubicBezTo>
                  <a:cubicBezTo>
                    <a:pt x="16" y="52"/>
                    <a:pt x="31" y="47"/>
                    <a:pt x="46" y="39"/>
                  </a:cubicBezTo>
                  <a:cubicBezTo>
                    <a:pt x="67" y="28"/>
                    <a:pt x="85" y="13"/>
                    <a:pt x="10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da-DK"/>
            </a:p>
          </p:txBody>
        </p:sp>
        <p:sp>
          <p:nvSpPr>
            <p:cNvPr id="17" name="Freeform 64"/>
            <p:cNvSpPr>
              <a:spLocks/>
            </p:cNvSpPr>
            <p:nvPr userDrawn="1"/>
          </p:nvSpPr>
          <p:spPr bwMode="auto">
            <a:xfrm>
              <a:off x="320675" y="3103563"/>
              <a:ext cx="350838" cy="177800"/>
            </a:xfrm>
            <a:custGeom>
              <a:avLst/>
              <a:gdLst>
                <a:gd name="T0" fmla="*/ 105 w 105"/>
                <a:gd name="T1" fmla="*/ 0 h 54"/>
                <a:gd name="T2" fmla="*/ 105 w 105"/>
                <a:gd name="T3" fmla="*/ 2 h 54"/>
                <a:gd name="T4" fmla="*/ 74 w 105"/>
                <a:gd name="T5" fmla="*/ 23 h 54"/>
                <a:gd name="T6" fmla="*/ 0 w 105"/>
                <a:gd name="T7" fmla="*/ 54 h 54"/>
                <a:gd name="T8" fmla="*/ 0 w 105"/>
                <a:gd name="T9" fmla="*/ 52 h 54"/>
                <a:gd name="T10" fmla="*/ 48 w 105"/>
                <a:gd name="T11" fmla="*/ 36 h 54"/>
                <a:gd name="T12" fmla="*/ 105 w 105"/>
                <a:gd name="T13" fmla="*/ 0 h 54"/>
              </a:gdLst>
              <a:ahLst/>
              <a:cxnLst>
                <a:cxn ang="0">
                  <a:pos x="T0" y="T1"/>
                </a:cxn>
                <a:cxn ang="0">
                  <a:pos x="T2" y="T3"/>
                </a:cxn>
                <a:cxn ang="0">
                  <a:pos x="T4" y="T5"/>
                </a:cxn>
                <a:cxn ang="0">
                  <a:pos x="T6" y="T7"/>
                </a:cxn>
                <a:cxn ang="0">
                  <a:pos x="T8" y="T9"/>
                </a:cxn>
                <a:cxn ang="0">
                  <a:pos x="T10" y="T11"/>
                </a:cxn>
                <a:cxn ang="0">
                  <a:pos x="T12" y="T13"/>
                </a:cxn>
              </a:cxnLst>
              <a:rect l="0" t="0" r="r" b="b"/>
              <a:pathLst>
                <a:path w="105" h="54">
                  <a:moveTo>
                    <a:pt x="105" y="0"/>
                  </a:moveTo>
                  <a:cubicBezTo>
                    <a:pt x="105" y="2"/>
                    <a:pt x="105" y="2"/>
                    <a:pt x="105" y="2"/>
                  </a:cubicBezTo>
                  <a:cubicBezTo>
                    <a:pt x="95" y="9"/>
                    <a:pt x="84" y="16"/>
                    <a:pt x="74" y="23"/>
                  </a:cubicBezTo>
                  <a:cubicBezTo>
                    <a:pt x="52" y="38"/>
                    <a:pt x="27" y="49"/>
                    <a:pt x="0" y="54"/>
                  </a:cubicBezTo>
                  <a:cubicBezTo>
                    <a:pt x="0" y="52"/>
                    <a:pt x="0" y="52"/>
                    <a:pt x="0" y="52"/>
                  </a:cubicBezTo>
                  <a:cubicBezTo>
                    <a:pt x="17" y="49"/>
                    <a:pt x="33" y="44"/>
                    <a:pt x="48" y="36"/>
                  </a:cubicBezTo>
                  <a:cubicBezTo>
                    <a:pt x="68" y="26"/>
                    <a:pt x="86" y="12"/>
                    <a:pt x="10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da-DK"/>
            </a:p>
          </p:txBody>
        </p:sp>
        <p:sp>
          <p:nvSpPr>
            <p:cNvPr id="18" name="Freeform 65"/>
            <p:cNvSpPr>
              <a:spLocks/>
            </p:cNvSpPr>
            <p:nvPr userDrawn="1"/>
          </p:nvSpPr>
          <p:spPr bwMode="auto">
            <a:xfrm>
              <a:off x="320675" y="3055938"/>
              <a:ext cx="350838" cy="163513"/>
            </a:xfrm>
            <a:custGeom>
              <a:avLst/>
              <a:gdLst>
                <a:gd name="T0" fmla="*/ 105 w 105"/>
                <a:gd name="T1" fmla="*/ 0 h 50"/>
                <a:gd name="T2" fmla="*/ 105 w 105"/>
                <a:gd name="T3" fmla="*/ 2 h 50"/>
                <a:gd name="T4" fmla="*/ 76 w 105"/>
                <a:gd name="T5" fmla="*/ 20 h 50"/>
                <a:gd name="T6" fmla="*/ 0 w 105"/>
                <a:gd name="T7" fmla="*/ 50 h 50"/>
                <a:gd name="T8" fmla="*/ 0 w 105"/>
                <a:gd name="T9" fmla="*/ 48 h 50"/>
                <a:gd name="T10" fmla="*/ 51 w 105"/>
                <a:gd name="T11" fmla="*/ 33 h 50"/>
                <a:gd name="T12" fmla="*/ 105 w 105"/>
                <a:gd name="T13" fmla="*/ 0 h 50"/>
              </a:gdLst>
              <a:ahLst/>
              <a:cxnLst>
                <a:cxn ang="0">
                  <a:pos x="T0" y="T1"/>
                </a:cxn>
                <a:cxn ang="0">
                  <a:pos x="T2" y="T3"/>
                </a:cxn>
                <a:cxn ang="0">
                  <a:pos x="T4" y="T5"/>
                </a:cxn>
                <a:cxn ang="0">
                  <a:pos x="T6" y="T7"/>
                </a:cxn>
                <a:cxn ang="0">
                  <a:pos x="T8" y="T9"/>
                </a:cxn>
                <a:cxn ang="0">
                  <a:pos x="T10" y="T11"/>
                </a:cxn>
                <a:cxn ang="0">
                  <a:pos x="T12" y="T13"/>
                </a:cxn>
              </a:cxnLst>
              <a:rect l="0" t="0" r="r" b="b"/>
              <a:pathLst>
                <a:path w="105" h="50">
                  <a:moveTo>
                    <a:pt x="105" y="0"/>
                  </a:moveTo>
                  <a:cubicBezTo>
                    <a:pt x="105" y="2"/>
                    <a:pt x="105" y="2"/>
                    <a:pt x="105" y="2"/>
                  </a:cubicBezTo>
                  <a:cubicBezTo>
                    <a:pt x="95" y="8"/>
                    <a:pt x="86" y="14"/>
                    <a:pt x="76" y="20"/>
                  </a:cubicBezTo>
                  <a:cubicBezTo>
                    <a:pt x="54" y="36"/>
                    <a:pt x="27" y="46"/>
                    <a:pt x="0" y="50"/>
                  </a:cubicBezTo>
                  <a:cubicBezTo>
                    <a:pt x="0" y="48"/>
                    <a:pt x="0" y="48"/>
                    <a:pt x="0" y="48"/>
                  </a:cubicBezTo>
                  <a:cubicBezTo>
                    <a:pt x="17" y="45"/>
                    <a:pt x="35" y="41"/>
                    <a:pt x="51" y="33"/>
                  </a:cubicBezTo>
                  <a:cubicBezTo>
                    <a:pt x="70" y="24"/>
                    <a:pt x="87" y="11"/>
                    <a:pt x="10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da-DK"/>
            </a:p>
          </p:txBody>
        </p:sp>
        <p:sp>
          <p:nvSpPr>
            <p:cNvPr id="19" name="Freeform 66"/>
            <p:cNvSpPr>
              <a:spLocks/>
            </p:cNvSpPr>
            <p:nvPr userDrawn="1"/>
          </p:nvSpPr>
          <p:spPr bwMode="auto">
            <a:xfrm>
              <a:off x="320675" y="3003550"/>
              <a:ext cx="350838" cy="152400"/>
            </a:xfrm>
            <a:custGeom>
              <a:avLst/>
              <a:gdLst>
                <a:gd name="T0" fmla="*/ 105 w 105"/>
                <a:gd name="T1" fmla="*/ 0 h 47"/>
                <a:gd name="T2" fmla="*/ 105 w 105"/>
                <a:gd name="T3" fmla="*/ 3 h 47"/>
                <a:gd name="T4" fmla="*/ 79 w 105"/>
                <a:gd name="T5" fmla="*/ 19 h 47"/>
                <a:gd name="T6" fmla="*/ 0 w 105"/>
                <a:gd name="T7" fmla="*/ 47 h 47"/>
                <a:gd name="T8" fmla="*/ 0 w 105"/>
                <a:gd name="T9" fmla="*/ 45 h 47"/>
                <a:gd name="T10" fmla="*/ 53 w 105"/>
                <a:gd name="T11" fmla="*/ 31 h 47"/>
                <a:gd name="T12" fmla="*/ 105 w 105"/>
                <a:gd name="T13" fmla="*/ 0 h 47"/>
              </a:gdLst>
              <a:ahLst/>
              <a:cxnLst>
                <a:cxn ang="0">
                  <a:pos x="T0" y="T1"/>
                </a:cxn>
                <a:cxn ang="0">
                  <a:pos x="T2" y="T3"/>
                </a:cxn>
                <a:cxn ang="0">
                  <a:pos x="T4" y="T5"/>
                </a:cxn>
                <a:cxn ang="0">
                  <a:pos x="T6" y="T7"/>
                </a:cxn>
                <a:cxn ang="0">
                  <a:pos x="T8" y="T9"/>
                </a:cxn>
                <a:cxn ang="0">
                  <a:pos x="T10" y="T11"/>
                </a:cxn>
                <a:cxn ang="0">
                  <a:pos x="T12" y="T13"/>
                </a:cxn>
              </a:cxnLst>
              <a:rect l="0" t="0" r="r" b="b"/>
              <a:pathLst>
                <a:path w="105" h="47">
                  <a:moveTo>
                    <a:pt x="105" y="0"/>
                  </a:moveTo>
                  <a:cubicBezTo>
                    <a:pt x="105" y="3"/>
                    <a:pt x="105" y="3"/>
                    <a:pt x="105" y="3"/>
                  </a:cubicBezTo>
                  <a:cubicBezTo>
                    <a:pt x="96" y="8"/>
                    <a:pt x="88" y="13"/>
                    <a:pt x="79" y="19"/>
                  </a:cubicBezTo>
                  <a:cubicBezTo>
                    <a:pt x="55" y="34"/>
                    <a:pt x="28" y="44"/>
                    <a:pt x="0" y="47"/>
                  </a:cubicBezTo>
                  <a:cubicBezTo>
                    <a:pt x="0" y="45"/>
                    <a:pt x="0" y="45"/>
                    <a:pt x="0" y="45"/>
                  </a:cubicBezTo>
                  <a:cubicBezTo>
                    <a:pt x="18" y="43"/>
                    <a:pt x="36" y="39"/>
                    <a:pt x="53" y="31"/>
                  </a:cubicBezTo>
                  <a:cubicBezTo>
                    <a:pt x="72" y="23"/>
                    <a:pt x="88" y="11"/>
                    <a:pt x="10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da-DK"/>
            </a:p>
          </p:txBody>
        </p:sp>
        <p:sp>
          <p:nvSpPr>
            <p:cNvPr id="20" name="Freeform 67"/>
            <p:cNvSpPr>
              <a:spLocks/>
            </p:cNvSpPr>
            <p:nvPr userDrawn="1"/>
          </p:nvSpPr>
          <p:spPr bwMode="auto">
            <a:xfrm>
              <a:off x="320675" y="2957513"/>
              <a:ext cx="350838" cy="139700"/>
            </a:xfrm>
            <a:custGeom>
              <a:avLst/>
              <a:gdLst>
                <a:gd name="T0" fmla="*/ 105 w 105"/>
                <a:gd name="T1" fmla="*/ 0 h 43"/>
                <a:gd name="T2" fmla="*/ 105 w 105"/>
                <a:gd name="T3" fmla="*/ 2 h 43"/>
                <a:gd name="T4" fmla="*/ 82 w 105"/>
                <a:gd name="T5" fmla="*/ 16 h 43"/>
                <a:gd name="T6" fmla="*/ 0 w 105"/>
                <a:gd name="T7" fmla="*/ 43 h 43"/>
                <a:gd name="T8" fmla="*/ 0 w 105"/>
                <a:gd name="T9" fmla="*/ 40 h 43"/>
                <a:gd name="T10" fmla="*/ 56 w 105"/>
                <a:gd name="T11" fmla="*/ 27 h 43"/>
                <a:gd name="T12" fmla="*/ 105 w 105"/>
                <a:gd name="T13" fmla="*/ 0 h 43"/>
              </a:gdLst>
              <a:ahLst/>
              <a:cxnLst>
                <a:cxn ang="0">
                  <a:pos x="T0" y="T1"/>
                </a:cxn>
                <a:cxn ang="0">
                  <a:pos x="T2" y="T3"/>
                </a:cxn>
                <a:cxn ang="0">
                  <a:pos x="T4" y="T5"/>
                </a:cxn>
                <a:cxn ang="0">
                  <a:pos x="T6" y="T7"/>
                </a:cxn>
                <a:cxn ang="0">
                  <a:pos x="T8" y="T9"/>
                </a:cxn>
                <a:cxn ang="0">
                  <a:pos x="T10" y="T11"/>
                </a:cxn>
                <a:cxn ang="0">
                  <a:pos x="T12" y="T13"/>
                </a:cxn>
              </a:cxnLst>
              <a:rect l="0" t="0" r="r" b="b"/>
              <a:pathLst>
                <a:path w="105" h="43">
                  <a:moveTo>
                    <a:pt x="105" y="0"/>
                  </a:moveTo>
                  <a:cubicBezTo>
                    <a:pt x="105" y="2"/>
                    <a:pt x="105" y="2"/>
                    <a:pt x="105" y="2"/>
                  </a:cubicBezTo>
                  <a:cubicBezTo>
                    <a:pt x="97" y="6"/>
                    <a:pt x="89" y="11"/>
                    <a:pt x="82" y="16"/>
                  </a:cubicBezTo>
                  <a:cubicBezTo>
                    <a:pt x="57" y="31"/>
                    <a:pt x="29" y="41"/>
                    <a:pt x="0" y="43"/>
                  </a:cubicBezTo>
                  <a:cubicBezTo>
                    <a:pt x="0" y="40"/>
                    <a:pt x="0" y="40"/>
                    <a:pt x="0" y="40"/>
                  </a:cubicBezTo>
                  <a:cubicBezTo>
                    <a:pt x="19" y="39"/>
                    <a:pt x="38" y="35"/>
                    <a:pt x="56" y="27"/>
                  </a:cubicBezTo>
                  <a:cubicBezTo>
                    <a:pt x="74" y="20"/>
                    <a:pt x="89" y="9"/>
                    <a:pt x="10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da-DK"/>
            </a:p>
          </p:txBody>
        </p:sp>
        <p:sp>
          <p:nvSpPr>
            <p:cNvPr id="21" name="Freeform 68"/>
            <p:cNvSpPr>
              <a:spLocks/>
            </p:cNvSpPr>
            <p:nvPr userDrawn="1"/>
          </p:nvSpPr>
          <p:spPr bwMode="auto">
            <a:xfrm>
              <a:off x="320675" y="2911475"/>
              <a:ext cx="350838" cy="127000"/>
            </a:xfrm>
            <a:custGeom>
              <a:avLst/>
              <a:gdLst>
                <a:gd name="T0" fmla="*/ 105 w 105"/>
                <a:gd name="T1" fmla="*/ 0 h 39"/>
                <a:gd name="T2" fmla="*/ 105 w 105"/>
                <a:gd name="T3" fmla="*/ 2 h 39"/>
                <a:gd name="T4" fmla="*/ 85 w 105"/>
                <a:gd name="T5" fmla="*/ 13 h 39"/>
                <a:gd name="T6" fmla="*/ 0 w 105"/>
                <a:gd name="T7" fmla="*/ 39 h 39"/>
                <a:gd name="T8" fmla="*/ 0 w 105"/>
                <a:gd name="T9" fmla="*/ 36 h 39"/>
                <a:gd name="T10" fmla="*/ 60 w 105"/>
                <a:gd name="T11" fmla="*/ 24 h 39"/>
                <a:gd name="T12" fmla="*/ 105 w 105"/>
                <a:gd name="T13" fmla="*/ 0 h 39"/>
              </a:gdLst>
              <a:ahLst/>
              <a:cxnLst>
                <a:cxn ang="0">
                  <a:pos x="T0" y="T1"/>
                </a:cxn>
                <a:cxn ang="0">
                  <a:pos x="T2" y="T3"/>
                </a:cxn>
                <a:cxn ang="0">
                  <a:pos x="T4" y="T5"/>
                </a:cxn>
                <a:cxn ang="0">
                  <a:pos x="T6" y="T7"/>
                </a:cxn>
                <a:cxn ang="0">
                  <a:pos x="T8" y="T9"/>
                </a:cxn>
                <a:cxn ang="0">
                  <a:pos x="T10" y="T11"/>
                </a:cxn>
                <a:cxn ang="0">
                  <a:pos x="T12" y="T13"/>
                </a:cxn>
              </a:cxnLst>
              <a:rect l="0" t="0" r="r" b="b"/>
              <a:pathLst>
                <a:path w="105" h="39">
                  <a:moveTo>
                    <a:pt x="105" y="0"/>
                  </a:moveTo>
                  <a:cubicBezTo>
                    <a:pt x="105" y="2"/>
                    <a:pt x="105" y="2"/>
                    <a:pt x="105" y="2"/>
                  </a:cubicBezTo>
                  <a:cubicBezTo>
                    <a:pt x="98" y="5"/>
                    <a:pt x="91" y="9"/>
                    <a:pt x="85" y="13"/>
                  </a:cubicBezTo>
                  <a:cubicBezTo>
                    <a:pt x="59" y="29"/>
                    <a:pt x="30" y="38"/>
                    <a:pt x="0" y="39"/>
                  </a:cubicBezTo>
                  <a:cubicBezTo>
                    <a:pt x="0" y="36"/>
                    <a:pt x="0" y="36"/>
                    <a:pt x="0" y="36"/>
                  </a:cubicBezTo>
                  <a:cubicBezTo>
                    <a:pt x="20" y="36"/>
                    <a:pt x="41" y="32"/>
                    <a:pt x="60" y="24"/>
                  </a:cubicBezTo>
                  <a:cubicBezTo>
                    <a:pt x="76" y="17"/>
                    <a:pt x="90" y="8"/>
                    <a:pt x="10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da-DK"/>
            </a:p>
          </p:txBody>
        </p:sp>
        <p:sp>
          <p:nvSpPr>
            <p:cNvPr id="22" name="Freeform 69"/>
            <p:cNvSpPr>
              <a:spLocks/>
            </p:cNvSpPr>
            <p:nvPr userDrawn="1"/>
          </p:nvSpPr>
          <p:spPr bwMode="auto">
            <a:xfrm>
              <a:off x="320675" y="2865438"/>
              <a:ext cx="350838" cy="114300"/>
            </a:xfrm>
            <a:custGeom>
              <a:avLst/>
              <a:gdLst>
                <a:gd name="T0" fmla="*/ 105 w 105"/>
                <a:gd name="T1" fmla="*/ 0 h 35"/>
                <a:gd name="T2" fmla="*/ 105 w 105"/>
                <a:gd name="T3" fmla="*/ 2 h 35"/>
                <a:gd name="T4" fmla="*/ 88 w 105"/>
                <a:gd name="T5" fmla="*/ 11 h 35"/>
                <a:gd name="T6" fmla="*/ 0 w 105"/>
                <a:gd name="T7" fmla="*/ 34 h 35"/>
                <a:gd name="T8" fmla="*/ 0 w 105"/>
                <a:gd name="T9" fmla="*/ 32 h 35"/>
                <a:gd name="T10" fmla="*/ 63 w 105"/>
                <a:gd name="T11" fmla="*/ 21 h 35"/>
                <a:gd name="T12" fmla="*/ 105 w 105"/>
                <a:gd name="T13" fmla="*/ 0 h 35"/>
              </a:gdLst>
              <a:ahLst/>
              <a:cxnLst>
                <a:cxn ang="0">
                  <a:pos x="T0" y="T1"/>
                </a:cxn>
                <a:cxn ang="0">
                  <a:pos x="T2" y="T3"/>
                </a:cxn>
                <a:cxn ang="0">
                  <a:pos x="T4" y="T5"/>
                </a:cxn>
                <a:cxn ang="0">
                  <a:pos x="T6" y="T7"/>
                </a:cxn>
                <a:cxn ang="0">
                  <a:pos x="T8" y="T9"/>
                </a:cxn>
                <a:cxn ang="0">
                  <a:pos x="T10" y="T11"/>
                </a:cxn>
                <a:cxn ang="0">
                  <a:pos x="T12" y="T13"/>
                </a:cxn>
              </a:cxnLst>
              <a:rect l="0" t="0" r="r" b="b"/>
              <a:pathLst>
                <a:path w="105" h="35">
                  <a:moveTo>
                    <a:pt x="105" y="0"/>
                  </a:moveTo>
                  <a:cubicBezTo>
                    <a:pt x="105" y="2"/>
                    <a:pt x="105" y="2"/>
                    <a:pt x="105" y="2"/>
                  </a:cubicBezTo>
                  <a:cubicBezTo>
                    <a:pt x="99" y="5"/>
                    <a:pt x="93" y="8"/>
                    <a:pt x="88" y="11"/>
                  </a:cubicBezTo>
                  <a:cubicBezTo>
                    <a:pt x="61" y="27"/>
                    <a:pt x="31" y="35"/>
                    <a:pt x="0" y="34"/>
                  </a:cubicBezTo>
                  <a:cubicBezTo>
                    <a:pt x="0" y="32"/>
                    <a:pt x="0" y="32"/>
                    <a:pt x="0" y="32"/>
                  </a:cubicBezTo>
                  <a:cubicBezTo>
                    <a:pt x="21" y="33"/>
                    <a:pt x="43" y="29"/>
                    <a:pt x="63" y="21"/>
                  </a:cubicBezTo>
                  <a:cubicBezTo>
                    <a:pt x="78" y="16"/>
                    <a:pt x="91" y="7"/>
                    <a:pt x="10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da-DK"/>
            </a:p>
          </p:txBody>
        </p:sp>
        <p:sp>
          <p:nvSpPr>
            <p:cNvPr id="23" name="Freeform 70"/>
            <p:cNvSpPr>
              <a:spLocks/>
            </p:cNvSpPr>
            <p:nvPr userDrawn="1"/>
          </p:nvSpPr>
          <p:spPr bwMode="auto">
            <a:xfrm>
              <a:off x="320675" y="2819400"/>
              <a:ext cx="350838" cy="107950"/>
            </a:xfrm>
            <a:custGeom>
              <a:avLst/>
              <a:gdLst>
                <a:gd name="T0" fmla="*/ 105 w 105"/>
                <a:gd name="T1" fmla="*/ 0 h 33"/>
                <a:gd name="T2" fmla="*/ 105 w 105"/>
                <a:gd name="T3" fmla="*/ 2 h 33"/>
                <a:gd name="T4" fmla="*/ 91 w 105"/>
                <a:gd name="T5" fmla="*/ 10 h 33"/>
                <a:gd name="T6" fmla="*/ 0 w 105"/>
                <a:gd name="T7" fmla="*/ 30 h 33"/>
                <a:gd name="T8" fmla="*/ 0 w 105"/>
                <a:gd name="T9" fmla="*/ 28 h 33"/>
                <a:gd name="T10" fmla="*/ 3 w 105"/>
                <a:gd name="T11" fmla="*/ 28 h 33"/>
                <a:gd name="T12" fmla="*/ 67 w 105"/>
                <a:gd name="T13" fmla="*/ 19 h 33"/>
                <a:gd name="T14" fmla="*/ 105 w 105"/>
                <a:gd name="T15" fmla="*/ 0 h 3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33">
                  <a:moveTo>
                    <a:pt x="105" y="0"/>
                  </a:moveTo>
                  <a:cubicBezTo>
                    <a:pt x="105" y="2"/>
                    <a:pt x="105" y="2"/>
                    <a:pt x="105" y="2"/>
                  </a:cubicBezTo>
                  <a:cubicBezTo>
                    <a:pt x="100" y="4"/>
                    <a:pt x="96" y="7"/>
                    <a:pt x="91" y="10"/>
                  </a:cubicBezTo>
                  <a:cubicBezTo>
                    <a:pt x="64" y="25"/>
                    <a:pt x="31" y="33"/>
                    <a:pt x="0" y="30"/>
                  </a:cubicBezTo>
                  <a:cubicBezTo>
                    <a:pt x="0" y="28"/>
                    <a:pt x="0" y="28"/>
                    <a:pt x="0" y="28"/>
                  </a:cubicBezTo>
                  <a:cubicBezTo>
                    <a:pt x="1" y="28"/>
                    <a:pt x="2" y="28"/>
                    <a:pt x="3" y="28"/>
                  </a:cubicBezTo>
                  <a:cubicBezTo>
                    <a:pt x="25" y="29"/>
                    <a:pt x="47" y="27"/>
                    <a:pt x="67" y="19"/>
                  </a:cubicBezTo>
                  <a:cubicBezTo>
                    <a:pt x="80" y="14"/>
                    <a:pt x="93" y="7"/>
                    <a:pt x="10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da-DK"/>
            </a:p>
          </p:txBody>
        </p:sp>
        <p:sp>
          <p:nvSpPr>
            <p:cNvPr id="24" name="Freeform 71"/>
            <p:cNvSpPr>
              <a:spLocks/>
            </p:cNvSpPr>
            <p:nvPr userDrawn="1"/>
          </p:nvSpPr>
          <p:spPr bwMode="auto">
            <a:xfrm>
              <a:off x="320675" y="2816225"/>
              <a:ext cx="284163" cy="55563"/>
            </a:xfrm>
            <a:custGeom>
              <a:avLst/>
              <a:gdLst>
                <a:gd name="T0" fmla="*/ 85 w 85"/>
                <a:gd name="T1" fmla="*/ 0 h 17"/>
                <a:gd name="T2" fmla="*/ 0 w 85"/>
                <a:gd name="T3" fmla="*/ 14 h 17"/>
                <a:gd name="T4" fmla="*/ 0 w 85"/>
                <a:gd name="T5" fmla="*/ 11 h 17"/>
                <a:gd name="T6" fmla="*/ 8 w 85"/>
                <a:gd name="T7" fmla="*/ 12 h 17"/>
                <a:gd name="T8" fmla="*/ 71 w 85"/>
                <a:gd name="T9" fmla="*/ 4 h 17"/>
                <a:gd name="T10" fmla="*/ 80 w 85"/>
                <a:gd name="T11" fmla="*/ 0 h 17"/>
                <a:gd name="T12" fmla="*/ 85 w 85"/>
                <a:gd name="T13" fmla="*/ 0 h 17"/>
              </a:gdLst>
              <a:ahLst/>
              <a:cxnLst>
                <a:cxn ang="0">
                  <a:pos x="T0" y="T1"/>
                </a:cxn>
                <a:cxn ang="0">
                  <a:pos x="T2" y="T3"/>
                </a:cxn>
                <a:cxn ang="0">
                  <a:pos x="T4" y="T5"/>
                </a:cxn>
                <a:cxn ang="0">
                  <a:pos x="T6" y="T7"/>
                </a:cxn>
                <a:cxn ang="0">
                  <a:pos x="T8" y="T9"/>
                </a:cxn>
                <a:cxn ang="0">
                  <a:pos x="T10" y="T11"/>
                </a:cxn>
                <a:cxn ang="0">
                  <a:pos x="T12" y="T13"/>
                </a:cxn>
              </a:cxnLst>
              <a:rect l="0" t="0" r="r" b="b"/>
              <a:pathLst>
                <a:path w="85" h="17">
                  <a:moveTo>
                    <a:pt x="85" y="0"/>
                  </a:moveTo>
                  <a:cubicBezTo>
                    <a:pt x="58" y="12"/>
                    <a:pt x="29" y="17"/>
                    <a:pt x="0" y="14"/>
                  </a:cubicBezTo>
                  <a:cubicBezTo>
                    <a:pt x="0" y="11"/>
                    <a:pt x="0" y="11"/>
                    <a:pt x="0" y="11"/>
                  </a:cubicBezTo>
                  <a:cubicBezTo>
                    <a:pt x="3" y="12"/>
                    <a:pt x="5" y="12"/>
                    <a:pt x="8" y="12"/>
                  </a:cubicBezTo>
                  <a:cubicBezTo>
                    <a:pt x="29" y="13"/>
                    <a:pt x="51" y="11"/>
                    <a:pt x="71" y="4"/>
                  </a:cubicBezTo>
                  <a:cubicBezTo>
                    <a:pt x="74" y="3"/>
                    <a:pt x="77" y="1"/>
                    <a:pt x="80" y="0"/>
                  </a:cubicBezTo>
                  <a:lnTo>
                    <a:pt x="8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da-DK"/>
            </a:p>
          </p:txBody>
        </p:sp>
      </p:grpSp>
      <p:sp>
        <p:nvSpPr>
          <p:cNvPr id="25" name="Title 4"/>
          <p:cNvSpPr>
            <a:spLocks noGrp="1"/>
          </p:cNvSpPr>
          <p:nvPr>
            <p:ph type="title" hasCustomPrompt="1"/>
          </p:nvPr>
        </p:nvSpPr>
        <p:spPr>
          <a:xfrm>
            <a:off x="587375" y="357948"/>
            <a:ext cx="4229100" cy="1486727"/>
          </a:xfrm>
        </p:spPr>
        <p:txBody>
          <a:bodyPr rtlCol="0"/>
          <a:lstStyle>
            <a:lvl1pPr>
              <a:defRPr sz="3600"/>
            </a:lvl1pPr>
          </a:lstStyle>
          <a:p>
            <a:pPr rtl="0"/>
            <a:r>
              <a:rPr lang="en-GB"/>
              <a:t>CLICK TO EDIT TITLE</a:t>
            </a:r>
            <a:endParaRPr lang="en-US" dirty="0"/>
          </a:p>
        </p:txBody>
      </p:sp>
    </p:spTree>
    <p:extLst>
      <p:ext uri="{BB962C8B-B14F-4D97-AF65-F5344CB8AC3E}">
        <p14:creationId xmlns:p14="http://schemas.microsoft.com/office/powerpoint/2010/main" val="34611700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4" name="Номер слайда 21"/>
          <p:cNvSpPr>
            <a:spLocks noGrp="1"/>
          </p:cNvSpPr>
          <p:nvPr>
            <p:ph type="sldNum" sz="quarter" idx="4"/>
          </p:nvPr>
        </p:nvSpPr>
        <p:spPr>
          <a:xfrm>
            <a:off x="11339887" y="593223"/>
            <a:ext cx="571468" cy="227164"/>
          </a:xfrm>
          <a:prstGeom prst="rect">
            <a:avLst/>
          </a:prstGeom>
          <a:noFill/>
        </p:spPr>
        <p:txBody>
          <a:bodyPr vert="horz" lIns="0" tIns="0" rIns="0" bIns="0" rtlCol="0" anchor="ctr"/>
          <a:lstStyle>
            <a:lvl1pPr algn="r">
              <a:defRPr sz="1000" b="1" i="0">
                <a:solidFill>
                  <a:schemeClr val="tx1">
                    <a:alpha val="70000"/>
                  </a:schemeClr>
                </a:solidFill>
                <a:latin typeface="+mn-lt"/>
                <a:ea typeface="Montserrat Medium" charset="0"/>
                <a:cs typeface="Montserrat Medium" charset="0"/>
              </a:defRPr>
            </a:lvl1pPr>
          </a:lstStyle>
          <a:p>
            <a:pPr rtl="0"/>
            <a:fld id="{D8D877B3-D348-4611-9BDB-C5374591D951}" type="slidenum">
              <a:rPr lang="en-US" smtClean="0"/>
              <a:pPr rtl="0"/>
              <a:t>‹nr.›</a:t>
            </a:fld>
            <a:endParaRPr lang="en-US" dirty="0"/>
          </a:p>
        </p:txBody>
      </p:sp>
      <p:sp>
        <p:nvSpPr>
          <p:cNvPr id="3" name="Title 4"/>
          <p:cNvSpPr>
            <a:spLocks noGrp="1"/>
          </p:cNvSpPr>
          <p:nvPr>
            <p:ph type="title" hasCustomPrompt="1"/>
          </p:nvPr>
        </p:nvSpPr>
        <p:spPr>
          <a:xfrm>
            <a:off x="587374" y="370290"/>
            <a:ext cx="5108575" cy="1474385"/>
          </a:xfrm>
        </p:spPr>
        <p:txBody>
          <a:bodyPr rtlCol="0"/>
          <a:lstStyle>
            <a:lvl1pPr>
              <a:defRPr sz="3600"/>
            </a:lvl1pPr>
          </a:lstStyle>
          <a:p>
            <a:pPr rtl="0"/>
            <a:r>
              <a:rPr lang="en-GB"/>
              <a:t>CLICK TO EDIT TITLE</a:t>
            </a:r>
            <a:endParaRPr lang="en-US" dirty="0"/>
          </a:p>
        </p:txBody>
      </p:sp>
    </p:spTree>
    <p:extLst>
      <p:ext uri="{BB962C8B-B14F-4D97-AF65-F5344CB8AC3E}">
        <p14:creationId xmlns:p14="http://schemas.microsoft.com/office/powerpoint/2010/main" val="42666957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User Guide">
    <p:spTree>
      <p:nvGrpSpPr>
        <p:cNvPr id="1" name=""/>
        <p:cNvGrpSpPr/>
        <p:nvPr/>
      </p:nvGrpSpPr>
      <p:grpSpPr>
        <a:xfrm>
          <a:off x="0" y="0"/>
          <a:ext cx="0" cy="0"/>
          <a:chOff x="0" y="0"/>
          <a:chExt cx="0" cy="0"/>
        </a:xfrm>
      </p:grpSpPr>
      <p:sp>
        <p:nvSpPr>
          <p:cNvPr id="20" name="Rektangel 19"/>
          <p:cNvSpPr/>
          <p:nvPr userDrawn="1"/>
        </p:nvSpPr>
        <p:spPr>
          <a:xfrm>
            <a:off x="798591" y="1253595"/>
            <a:ext cx="10173155" cy="369332"/>
          </a:xfrm>
          <a:prstGeom prst="rect">
            <a:avLst/>
          </a:prstGeom>
        </p:spPr>
        <p:txBody>
          <a:bodyPr wrap="square" lIns="0" rtlCol="0">
            <a:spAutoFit/>
          </a:bodyPr>
          <a:lstStyle/>
          <a:p>
            <a:pPr rtl="0"/>
            <a:r>
              <a:rPr lang="en-GB" dirty="0">
                <a:solidFill>
                  <a:srgbClr val="DF6752"/>
                </a:solidFill>
                <a:latin typeface="+mn-lt"/>
              </a:rPr>
              <a:t>- REMEMBER TO DELETE THIS SLIDE BEFORE YOU FINISH YOUR PRESENTATION</a:t>
            </a:r>
            <a:endParaRPr lang="da-DK" dirty="0">
              <a:solidFill>
                <a:srgbClr val="DF6752"/>
              </a:solidFill>
              <a:latin typeface="+mn-lt"/>
            </a:endParaRPr>
          </a:p>
        </p:txBody>
      </p:sp>
      <p:sp>
        <p:nvSpPr>
          <p:cNvPr id="23" name="Text Box 48"/>
          <p:cNvSpPr txBox="1">
            <a:spLocks noChangeArrowheads="1"/>
          </p:cNvSpPr>
          <p:nvPr userDrawn="1"/>
        </p:nvSpPr>
        <p:spPr bwMode="auto">
          <a:xfrm>
            <a:off x="766763" y="1960595"/>
            <a:ext cx="2327618" cy="362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rtlCol="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rtl="0" eaLnBrk="1" hangingPunct="1">
              <a:lnSpc>
                <a:spcPct val="100000"/>
              </a:lnSpc>
              <a:spcAft>
                <a:spcPts val="600"/>
              </a:spcAft>
              <a:defRPr/>
            </a:pPr>
            <a:r>
              <a:rPr lang="en-GB" sz="1000" b="1" spc="300" noProof="1">
                <a:solidFill>
                  <a:schemeClr val="tx1"/>
                </a:solidFill>
                <a:latin typeface="+mn-lt"/>
                <a:cs typeface="Arial" panose="020B0604020202020204" pitchFamily="34" charset="0"/>
              </a:rPr>
              <a:t>AAU POWERPOINT TEMPLATES</a:t>
            </a:r>
            <a:br>
              <a:rPr lang="da-DK" sz="1000" b="1" noProof="1">
                <a:solidFill>
                  <a:schemeClr val="tx1"/>
                </a:solidFill>
                <a:latin typeface="+mn-lt"/>
                <a:cs typeface="Arial" panose="020B0604020202020204" pitchFamily="34" charset="0"/>
              </a:rPr>
            </a:br>
            <a:br>
              <a:rPr lang="da-DK" sz="1000" b="1" noProof="1">
                <a:solidFill>
                  <a:schemeClr val="tx1"/>
                </a:solidFill>
                <a:latin typeface="+mn-lt"/>
                <a:cs typeface="Arial" panose="020B0604020202020204" pitchFamily="34" charset="0"/>
              </a:rPr>
            </a:br>
            <a:r>
              <a:rPr lang="en-GB" sz="900" b="0" dirty="0">
                <a:effectLst/>
                <a:latin typeface="+mn-lt"/>
                <a:ea typeface="Calibri" panose="020F0502020204030204" pitchFamily="34" charset="0"/>
                <a:cs typeface="Times New Roman" panose="02020603050405020304" pitchFamily="18" charset="0"/>
              </a:rPr>
              <a:t>When you open PowerPoint, you can choose between two templates in widescreen (16:9) with the AAU logo in either Danish or English.</a:t>
            </a:r>
            <a:endParaRPr lang="da-DK" sz="900" b="0" dirty="0">
              <a:effectLst/>
              <a:latin typeface="+mn-lt"/>
              <a:ea typeface="Calibri" panose="020F0502020204030204" pitchFamily="34" charset="0"/>
              <a:cs typeface="Times New Roman" panose="02020603050405020304" pitchFamily="18" charset="0"/>
            </a:endParaRPr>
          </a:p>
          <a:p>
            <a:pPr rtl="0">
              <a:lnSpc>
                <a:spcPct val="100000"/>
              </a:lnSpc>
              <a:spcAft>
                <a:spcPts val="1000"/>
              </a:spcAft>
            </a:pPr>
            <a:r>
              <a:rPr lang="en-GB" sz="900" b="0" dirty="0">
                <a:effectLst/>
                <a:latin typeface="+mn-lt"/>
                <a:ea typeface="Calibri" panose="020F0502020204030204" pitchFamily="34" charset="0"/>
                <a:cs typeface="Times New Roman" panose="02020603050405020304" pitchFamily="18" charset="0"/>
              </a:rPr>
              <a:t>You can also download the templates at: </a:t>
            </a:r>
            <a:r>
              <a:rPr lang="en-GB" sz="900" b="0" dirty="0">
                <a:effectLst/>
                <a:latin typeface="+mn-lt"/>
                <a:ea typeface="Calibri" panose="020F0502020204030204" pitchFamily="34" charset="0"/>
                <a:cs typeface="Times New Roman" panose="02020603050405020304" pitchFamily="18" charset="0"/>
                <a:hlinkClick r:id="rId2"/>
              </a:rPr>
              <a:t>www.design.aau.dk/skabeloner/powerpoint</a:t>
            </a:r>
            <a:r>
              <a:rPr lang="en-GB" sz="900" b="0" dirty="0">
                <a:effectLst/>
                <a:latin typeface="+mn-lt"/>
                <a:ea typeface="Calibri" panose="020F0502020204030204" pitchFamily="34" charset="0"/>
                <a:cs typeface="Times New Roman" panose="02020603050405020304" pitchFamily="18" charset="0"/>
              </a:rPr>
              <a:t>You can also download the AAU PowerPoint presentation for inspiration. We will make sure that the AAU PowerPoint presentation available for download is updated with the latest figures and information. When you download the AAU PowerPoint presentation, you can simply delete the slides you do not wish to use in your own presentation. </a:t>
            </a:r>
          </a:p>
          <a:p>
            <a:pPr marL="0" marR="0" lvl="0" indent="0" algn="l" defTabSz="914330" rtl="0" eaLnBrk="0" fontAlgn="auto" latinLnBrk="0" hangingPunct="0">
              <a:lnSpc>
                <a:spcPct val="100000"/>
              </a:lnSpc>
              <a:spcBef>
                <a:spcPts val="0"/>
              </a:spcBef>
              <a:spcAft>
                <a:spcPts val="1000"/>
              </a:spcAft>
              <a:buClrTx/>
              <a:buSzTx/>
              <a:buFontTx/>
              <a:buNone/>
              <a:tabLst/>
              <a:defRPr/>
            </a:pPr>
            <a:r>
              <a:rPr lang="en-GB" sz="1000" b="1" kern="1200" spc="300" noProof="1">
                <a:solidFill>
                  <a:schemeClr val="tx1"/>
                </a:solidFill>
                <a:latin typeface="+mn-lt"/>
                <a:ea typeface="+mn-ea"/>
                <a:cs typeface="Arial" panose="020B0604020202020204" pitchFamily="34" charset="0"/>
              </a:rPr>
              <a:t>FONTS</a:t>
            </a:r>
            <a:br>
              <a:rPr lang="da-DK" sz="1000" b="1" kern="1200" spc="300" noProof="1">
                <a:solidFill>
                  <a:schemeClr val="tx1"/>
                </a:solidFill>
                <a:latin typeface="+mn-lt"/>
                <a:ea typeface="+mn-ea"/>
                <a:cs typeface="Arial" panose="020B0604020202020204" pitchFamily="34" charset="0"/>
              </a:rPr>
            </a:br>
            <a:br>
              <a:rPr lang="da-DK" sz="1050" b="1" kern="1200" noProof="1">
                <a:solidFill>
                  <a:schemeClr val="tx1"/>
                </a:solidFill>
                <a:latin typeface="+mn-lt"/>
                <a:ea typeface="+mn-ea"/>
                <a:cs typeface="Arial" panose="020B0604020202020204" pitchFamily="34" charset="0"/>
              </a:rPr>
            </a:br>
            <a:r>
              <a:rPr lang="en-GB" sz="900" b="0" kern="1200" noProof="1">
                <a:solidFill>
                  <a:schemeClr val="tx1"/>
                </a:solidFill>
                <a:latin typeface="+mn-lt"/>
                <a:ea typeface="+mn-ea"/>
                <a:cs typeface="Arial" panose="020B0604020202020204" pitchFamily="34" charset="0"/>
              </a:rPr>
              <a:t>In PowerPoint presentations we use AAU’s secondary font Arial.</a:t>
            </a:r>
          </a:p>
          <a:p>
            <a:pPr rtl="0">
              <a:lnSpc>
                <a:spcPct val="115000"/>
              </a:lnSpc>
              <a:spcAft>
                <a:spcPts val="1000"/>
              </a:spcAft>
            </a:pPr>
            <a:endParaRPr lang="da-DK" sz="900" b="0" dirty="0">
              <a:effectLst/>
              <a:latin typeface="+mn-lt"/>
              <a:ea typeface="Calibri" panose="020F0502020204030204" pitchFamily="34" charset="0"/>
              <a:cs typeface="Times New Roman" panose="02020603050405020304" pitchFamily="18" charset="0"/>
            </a:endParaRPr>
          </a:p>
        </p:txBody>
      </p:sp>
      <p:sp>
        <p:nvSpPr>
          <p:cNvPr id="24" name="Text Box 48"/>
          <p:cNvSpPr txBox="1">
            <a:spLocks noChangeArrowheads="1"/>
          </p:cNvSpPr>
          <p:nvPr userDrawn="1"/>
        </p:nvSpPr>
        <p:spPr bwMode="auto">
          <a:xfrm>
            <a:off x="6397256" y="1960595"/>
            <a:ext cx="2327618" cy="3862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rtlCol="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rtl="0" eaLnBrk="1" hangingPunct="1">
              <a:lnSpc>
                <a:spcPct val="90000"/>
              </a:lnSpc>
              <a:spcAft>
                <a:spcPts val="600"/>
              </a:spcAft>
              <a:defRPr/>
            </a:pPr>
            <a:r>
              <a:rPr lang="en-GB" sz="1000" b="1" kern="1200" spc="300" noProof="1">
                <a:solidFill>
                  <a:schemeClr val="tx1"/>
                </a:solidFill>
                <a:latin typeface="+mn-lt"/>
                <a:ea typeface="+mn-ea"/>
                <a:cs typeface="Arial" panose="020B0604020202020204" pitchFamily="34" charset="0"/>
              </a:rPr>
              <a:t>TEMPLATE COLOURS</a:t>
            </a:r>
          </a:p>
          <a:p>
            <a:pPr rtl="0" eaLnBrk="1" hangingPunct="1">
              <a:lnSpc>
                <a:spcPct val="90000"/>
              </a:lnSpc>
              <a:spcAft>
                <a:spcPts val="600"/>
              </a:spcAft>
              <a:defRPr/>
            </a:pPr>
            <a:br>
              <a:rPr lang="da-DK" sz="1100" b="1" kern="1200" noProof="1">
                <a:solidFill>
                  <a:schemeClr val="tx1"/>
                </a:solidFill>
                <a:latin typeface="+mn-lt"/>
                <a:ea typeface="+mn-ea"/>
                <a:cs typeface="Arial" panose="020B0604020202020204" pitchFamily="34" charset="0"/>
              </a:rPr>
            </a:br>
            <a:r>
              <a:rPr lang="en-GB" sz="900" b="0" kern="1200" noProof="1">
                <a:solidFill>
                  <a:schemeClr val="tx1"/>
                </a:solidFill>
                <a:latin typeface="+mn-lt"/>
                <a:ea typeface="+mn-ea"/>
                <a:cs typeface="Arial" panose="020B0604020202020204" pitchFamily="34" charset="0"/>
              </a:rPr>
              <a:t>You can choose from a range of colours for your backgrounds and graphs.</a:t>
            </a:r>
          </a:p>
          <a:p>
            <a:pPr rtl="0" eaLnBrk="1" hangingPunct="1">
              <a:lnSpc>
                <a:spcPct val="90000"/>
              </a:lnSpc>
              <a:spcAft>
                <a:spcPts val="600"/>
              </a:spcAft>
              <a:defRPr/>
            </a:pPr>
            <a:r>
              <a:rPr lang="en-GB" sz="900" b="0" kern="1200" noProof="1">
                <a:solidFill>
                  <a:schemeClr val="tx1"/>
                </a:solidFill>
                <a:latin typeface="+mn-lt"/>
                <a:ea typeface="+mn-ea"/>
                <a:cs typeface="Arial" panose="020B0604020202020204" pitchFamily="34" charset="0"/>
              </a:rPr>
              <a:t>Right-click the shape you wish to fill with colour and select the paint bucket (Shape fill)</a:t>
            </a:r>
          </a:p>
          <a:p>
            <a:pPr rtl="0" eaLnBrk="1" hangingPunct="1">
              <a:lnSpc>
                <a:spcPct val="90000"/>
              </a:lnSpc>
              <a:spcAft>
                <a:spcPts val="600"/>
              </a:spcAft>
              <a:defRPr/>
            </a:pPr>
            <a:endParaRPr lang="da-DK" sz="1000" b="1" spc="300" noProof="1">
              <a:solidFill>
                <a:schemeClr val="tx1"/>
              </a:solidFill>
              <a:latin typeface="+mn-lt"/>
              <a:cs typeface="Arial" panose="020B0604020202020204" pitchFamily="34" charset="0"/>
            </a:endParaRPr>
          </a:p>
          <a:p>
            <a:pPr rtl="0" eaLnBrk="1" hangingPunct="1">
              <a:lnSpc>
                <a:spcPct val="90000"/>
              </a:lnSpc>
              <a:spcAft>
                <a:spcPts val="600"/>
              </a:spcAft>
              <a:defRPr/>
            </a:pPr>
            <a:r>
              <a:rPr lang="en-GB" sz="1000" b="1" spc="300" noProof="1">
                <a:solidFill>
                  <a:schemeClr val="tx1"/>
                </a:solidFill>
                <a:latin typeface="+mn-lt"/>
                <a:cs typeface="Arial" panose="020B0604020202020204" pitchFamily="34" charset="0"/>
              </a:rPr>
              <a:t>IMAGE SIZE</a:t>
            </a:r>
          </a:p>
          <a:p>
            <a:pPr rtl="0" eaLnBrk="1" hangingPunct="1">
              <a:lnSpc>
                <a:spcPct val="90000"/>
              </a:lnSpc>
              <a:spcAft>
                <a:spcPts val="600"/>
              </a:spcAft>
              <a:defRPr/>
            </a:pPr>
            <a:br>
              <a:rPr lang="da-DK" sz="1000" b="1" noProof="1">
                <a:solidFill>
                  <a:schemeClr val="tx1"/>
                </a:solidFill>
                <a:latin typeface="+mn-lt"/>
                <a:cs typeface="Arial" panose="020B0604020202020204" pitchFamily="34" charset="0"/>
              </a:rPr>
            </a:br>
            <a:r>
              <a:rPr lang="en-GB" sz="900" b="0" noProof="1">
                <a:solidFill>
                  <a:schemeClr val="tx1"/>
                </a:solidFill>
                <a:latin typeface="+mn-lt"/>
                <a:cs typeface="Arial" panose="020B0604020202020204" pitchFamily="34" charset="0"/>
              </a:rPr>
              <a:t>Remember to use high-quality images for your layouts. Avoid making small images larger, the images become very poor quality and appear grainy and unprofessional. </a:t>
            </a:r>
          </a:p>
          <a:p>
            <a:pPr rtl="0" eaLnBrk="1" hangingPunct="1">
              <a:lnSpc>
                <a:spcPct val="90000"/>
              </a:lnSpc>
              <a:spcAft>
                <a:spcPts val="600"/>
              </a:spcAft>
              <a:defRPr/>
            </a:pPr>
            <a:r>
              <a:rPr lang="en-GB" sz="900" b="0" noProof="1">
                <a:solidFill>
                  <a:schemeClr val="tx1"/>
                </a:solidFill>
                <a:latin typeface="+mn-lt"/>
                <a:cs typeface="Arial" panose="020B0604020202020204" pitchFamily="34" charset="0"/>
              </a:rPr>
              <a:t>You can search for and download high-quality AAU images in Skyfish. </a:t>
            </a:r>
          </a:p>
          <a:p>
            <a:pPr rtl="0" eaLnBrk="1" hangingPunct="1">
              <a:lnSpc>
                <a:spcPct val="90000"/>
              </a:lnSpc>
              <a:spcAft>
                <a:spcPts val="600"/>
              </a:spcAft>
              <a:defRPr/>
            </a:pPr>
            <a:r>
              <a:rPr lang="en-GB" sz="900" b="0" noProof="1">
                <a:solidFill>
                  <a:schemeClr val="tx1"/>
                </a:solidFill>
                <a:latin typeface="+mn-lt"/>
                <a:cs typeface="Arial" panose="020B0604020202020204" pitchFamily="34" charset="0"/>
              </a:rPr>
              <a:t>Naturally, many high-quality images will increase the overall size of your PowerPoint file. If your PowerPoint file becomes too big, you can resize it when you save your presentation, select </a:t>
            </a:r>
            <a:r>
              <a:rPr lang="en-GB" sz="900" b="1" noProof="1">
                <a:solidFill>
                  <a:schemeClr val="tx1"/>
                </a:solidFill>
                <a:latin typeface="+mn-lt"/>
                <a:cs typeface="Arial" panose="020B0604020202020204" pitchFamily="34" charset="0"/>
              </a:rPr>
              <a:t>Save as</a:t>
            </a:r>
            <a:r>
              <a:rPr lang="en-GB" sz="900" noProof="1">
                <a:solidFill>
                  <a:schemeClr val="tx1"/>
                </a:solidFill>
                <a:latin typeface="+mn-lt"/>
                <a:cs typeface="Arial" panose="020B0604020202020204" pitchFamily="34" charset="0"/>
              </a:rPr>
              <a:t>, </a:t>
            </a:r>
            <a:r>
              <a:rPr lang="en-US" sz="900" noProof="1">
                <a:solidFill>
                  <a:schemeClr val="tx1"/>
                </a:solidFill>
                <a:latin typeface="+mn-lt"/>
                <a:cs typeface="Arial" panose="020B0604020202020204" pitchFamily="34" charset="0"/>
              </a:rPr>
              <a:t>select a destination folder by clicking Browse, </a:t>
            </a:r>
            <a:r>
              <a:rPr lang="en-GB" sz="900" noProof="1">
                <a:solidFill>
                  <a:schemeClr val="tx1"/>
                </a:solidFill>
                <a:latin typeface="+mn-lt"/>
                <a:cs typeface="Arial" panose="020B0604020202020204" pitchFamily="34" charset="0"/>
              </a:rPr>
              <a:t>click the </a:t>
            </a:r>
            <a:r>
              <a:rPr lang="en-GB" sz="900" b="1" noProof="1">
                <a:solidFill>
                  <a:schemeClr val="tx1"/>
                </a:solidFill>
                <a:latin typeface="+mn-lt"/>
                <a:cs typeface="Arial" panose="020B0604020202020204" pitchFamily="34" charset="0"/>
              </a:rPr>
              <a:t>Tools </a:t>
            </a:r>
            <a:r>
              <a:rPr lang="en-GB" sz="900" noProof="1">
                <a:solidFill>
                  <a:schemeClr val="tx1"/>
                </a:solidFill>
                <a:latin typeface="+mn-lt"/>
                <a:cs typeface="Arial" panose="020B0604020202020204" pitchFamily="34" charset="0"/>
              </a:rPr>
              <a:t>button and select</a:t>
            </a:r>
            <a:r>
              <a:rPr lang="en-GB" sz="900" b="1" noProof="1">
                <a:solidFill>
                  <a:schemeClr val="tx1"/>
                </a:solidFill>
                <a:latin typeface="+mn-lt"/>
                <a:cs typeface="Arial" panose="020B0604020202020204" pitchFamily="34" charset="0"/>
              </a:rPr>
              <a:t> Compress pictures. </a:t>
            </a:r>
            <a:r>
              <a:rPr lang="en-GB" sz="900" b="0" noProof="1">
                <a:solidFill>
                  <a:schemeClr val="tx1"/>
                </a:solidFill>
                <a:latin typeface="+mn-lt"/>
                <a:cs typeface="Arial" panose="020B0604020202020204" pitchFamily="34" charset="0"/>
              </a:rPr>
              <a:t>Always select Screen (150 ppi) or above. </a:t>
            </a:r>
          </a:p>
        </p:txBody>
      </p:sp>
      <p:sp>
        <p:nvSpPr>
          <p:cNvPr id="25" name="Text Box 48"/>
          <p:cNvSpPr txBox="1">
            <a:spLocks noChangeArrowheads="1"/>
          </p:cNvSpPr>
          <p:nvPr userDrawn="1"/>
        </p:nvSpPr>
        <p:spPr bwMode="auto">
          <a:xfrm>
            <a:off x="9116078" y="1959811"/>
            <a:ext cx="2285301" cy="3773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rtlCol="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rtl="0" eaLnBrk="1" hangingPunct="1">
              <a:lnSpc>
                <a:spcPct val="90000"/>
              </a:lnSpc>
              <a:spcAft>
                <a:spcPts val="600"/>
              </a:spcAft>
              <a:defRPr/>
            </a:pPr>
            <a:r>
              <a:rPr lang="en-GB" sz="1000" b="1" kern="1200" spc="300" noProof="1">
                <a:solidFill>
                  <a:schemeClr val="tx1"/>
                </a:solidFill>
                <a:latin typeface="+mn-lt"/>
                <a:ea typeface="+mn-ea"/>
                <a:cs typeface="Arial" panose="020B0604020202020204" pitchFamily="34" charset="0"/>
              </a:rPr>
              <a:t>INSERT IMAGES</a:t>
            </a:r>
          </a:p>
          <a:p>
            <a:pPr rtl="0" eaLnBrk="1" hangingPunct="1">
              <a:lnSpc>
                <a:spcPct val="90000"/>
              </a:lnSpc>
              <a:spcAft>
                <a:spcPts val="600"/>
              </a:spcAft>
              <a:defRPr/>
            </a:pPr>
            <a:br>
              <a:rPr lang="da-DK" sz="1100" b="1" kern="1200" noProof="1">
                <a:solidFill>
                  <a:schemeClr val="tx1"/>
                </a:solidFill>
                <a:latin typeface="+mn-lt"/>
                <a:ea typeface="+mn-ea"/>
                <a:cs typeface="Arial" panose="020B0604020202020204" pitchFamily="34" charset="0"/>
              </a:rPr>
            </a:br>
            <a:r>
              <a:rPr lang="en-GB" sz="900" b="0" kern="1200" noProof="1">
                <a:solidFill>
                  <a:schemeClr val="tx1"/>
                </a:solidFill>
                <a:latin typeface="+mn-lt"/>
                <a:ea typeface="+mn-ea"/>
                <a:cs typeface="Arial" panose="020B0604020202020204" pitchFamily="34" charset="0"/>
              </a:rPr>
              <a:t>For layouts containing picture placeholders: Click on the icon in the placeholder or select </a:t>
            </a:r>
            <a:r>
              <a:rPr lang="en-GB" sz="900" b="1" kern="1200" noProof="1">
                <a:solidFill>
                  <a:schemeClr val="tx1"/>
                </a:solidFill>
                <a:latin typeface="+mn-lt"/>
                <a:ea typeface="+mn-ea"/>
                <a:cs typeface="Arial" panose="020B0604020202020204" pitchFamily="34" charset="0"/>
              </a:rPr>
              <a:t>Insert </a:t>
            </a:r>
            <a:r>
              <a:rPr lang="en-GB" sz="900" kern="1200" noProof="1">
                <a:solidFill>
                  <a:schemeClr val="tx1"/>
                </a:solidFill>
                <a:latin typeface="+mn-lt"/>
                <a:ea typeface="+mn-ea"/>
                <a:cs typeface="Arial" panose="020B0604020202020204" pitchFamily="34" charset="0"/>
              </a:rPr>
              <a:t>and click </a:t>
            </a:r>
            <a:r>
              <a:rPr lang="en-GB" sz="900" b="1" kern="1200" noProof="1">
                <a:solidFill>
                  <a:schemeClr val="tx1"/>
                </a:solidFill>
                <a:latin typeface="+mn-lt"/>
                <a:ea typeface="+mn-ea"/>
                <a:cs typeface="Arial" panose="020B0604020202020204" pitchFamily="34" charset="0"/>
              </a:rPr>
              <a:t>Pictures</a:t>
            </a:r>
          </a:p>
          <a:p>
            <a:pPr rtl="0" eaLnBrk="1" hangingPunct="1">
              <a:lnSpc>
                <a:spcPct val="90000"/>
              </a:lnSpc>
              <a:spcAft>
                <a:spcPts val="600"/>
              </a:spcAft>
              <a:defRPr/>
            </a:pPr>
            <a:r>
              <a:rPr lang="en-GB" sz="900" b="0" kern="1200" noProof="1">
                <a:solidFill>
                  <a:schemeClr val="tx1"/>
                </a:solidFill>
                <a:latin typeface="+mn-lt"/>
                <a:ea typeface="+mn-ea"/>
                <a:cs typeface="Arial" panose="020B0604020202020204" pitchFamily="34" charset="0"/>
              </a:rPr>
              <a:t>The text in the placeholder will not appear in your final presentation  </a:t>
            </a:r>
          </a:p>
          <a:p>
            <a:pPr rtl="0" eaLnBrk="1" hangingPunct="1">
              <a:lnSpc>
                <a:spcPct val="90000"/>
              </a:lnSpc>
              <a:spcAft>
                <a:spcPts val="600"/>
              </a:spcAft>
              <a:defRPr/>
            </a:pPr>
            <a:endParaRPr lang="da-DK" sz="1000" b="1" noProof="1">
              <a:solidFill>
                <a:schemeClr val="tx1"/>
              </a:solidFill>
              <a:latin typeface="+mn-lt"/>
              <a:cs typeface="Arial" panose="020B0604020202020204" pitchFamily="34" charset="0"/>
            </a:endParaRPr>
          </a:p>
          <a:p>
            <a:pPr rtl="0" eaLnBrk="1" hangingPunct="1">
              <a:lnSpc>
                <a:spcPct val="90000"/>
              </a:lnSpc>
              <a:spcAft>
                <a:spcPts val="600"/>
              </a:spcAft>
              <a:defRPr/>
            </a:pPr>
            <a:r>
              <a:rPr lang="en-GB" sz="1000" b="1" spc="300" noProof="1">
                <a:solidFill>
                  <a:schemeClr val="tx1"/>
                </a:solidFill>
                <a:latin typeface="+mn-lt"/>
                <a:cs typeface="Arial" panose="020B0604020202020204" pitchFamily="34" charset="0"/>
              </a:rPr>
              <a:t>CROP IMAGES</a:t>
            </a:r>
          </a:p>
          <a:p>
            <a:pPr rtl="0" eaLnBrk="1" hangingPunct="1">
              <a:lnSpc>
                <a:spcPct val="90000"/>
              </a:lnSpc>
              <a:spcAft>
                <a:spcPts val="600"/>
              </a:spcAft>
              <a:defRPr/>
            </a:pPr>
            <a:br>
              <a:rPr lang="da-DK" sz="1000" b="1" noProof="1">
                <a:solidFill>
                  <a:schemeClr val="tx1"/>
                </a:solidFill>
                <a:latin typeface="+mn-lt"/>
                <a:cs typeface="Arial" panose="020B0604020202020204" pitchFamily="34" charset="0"/>
              </a:rPr>
            </a:br>
            <a:r>
              <a:rPr lang="en-GB" sz="900" b="1" noProof="1">
                <a:solidFill>
                  <a:schemeClr val="tx1"/>
                </a:solidFill>
                <a:latin typeface="+mn-lt"/>
                <a:cs typeface="Arial" panose="020B0604020202020204" pitchFamily="34" charset="0"/>
              </a:rPr>
              <a:t>1.</a:t>
            </a:r>
            <a:r>
              <a:rPr lang="en-GB" sz="900" b="0" noProof="1">
                <a:solidFill>
                  <a:schemeClr val="tx1"/>
                </a:solidFill>
                <a:latin typeface="+mn-lt"/>
                <a:cs typeface="Arial" panose="020B0604020202020204" pitchFamily="34" charset="0"/>
              </a:rPr>
              <a:t> Select the image you want to crop, </a:t>
            </a:r>
            <a:r>
              <a:rPr lang="en-GB" sz="900" b="0" i="1" noProof="1">
                <a:solidFill>
                  <a:schemeClr val="tx1"/>
                </a:solidFill>
                <a:latin typeface="+mn-lt"/>
                <a:cs typeface="Arial" panose="020B0604020202020204" pitchFamily="34" charset="0"/>
              </a:rPr>
              <a:t>(rightclick</a:t>
            </a:r>
            <a:r>
              <a:rPr lang="en-GB" sz="900" b="0" i="1" baseline="0" noProof="1">
                <a:solidFill>
                  <a:schemeClr val="tx1"/>
                </a:solidFill>
                <a:latin typeface="+mn-lt"/>
                <a:cs typeface="Arial" panose="020B0604020202020204" pitchFamily="34" charset="0"/>
              </a:rPr>
              <a:t> on image and </a:t>
            </a:r>
            <a:r>
              <a:rPr lang="en-GB" sz="900" b="0" i="1" noProof="1">
                <a:solidFill>
                  <a:schemeClr val="tx1"/>
                </a:solidFill>
                <a:latin typeface="+mn-lt"/>
                <a:cs typeface="Arial" panose="020B0604020202020204" pitchFamily="34" charset="0"/>
              </a:rPr>
              <a:t>click on the </a:t>
            </a:r>
            <a:r>
              <a:rPr lang="en-GB" sz="900" b="1" i="1" noProof="1">
                <a:solidFill>
                  <a:schemeClr val="tx1"/>
                </a:solidFill>
                <a:latin typeface="+mn-lt"/>
                <a:cs typeface="Arial" panose="020B0604020202020204" pitchFamily="34" charset="0"/>
              </a:rPr>
              <a:t>Crop </a:t>
            </a:r>
            <a:r>
              <a:rPr lang="en-GB" sz="900" b="0" i="1" noProof="1">
                <a:solidFill>
                  <a:schemeClr val="tx1"/>
                </a:solidFill>
                <a:latin typeface="+mn-lt"/>
                <a:cs typeface="Arial" panose="020B0604020202020204" pitchFamily="34" charset="0"/>
              </a:rPr>
              <a:t>icon) </a:t>
            </a:r>
          </a:p>
          <a:p>
            <a:pPr rtl="0" eaLnBrk="1" hangingPunct="1">
              <a:lnSpc>
                <a:spcPct val="90000"/>
              </a:lnSpc>
              <a:spcAft>
                <a:spcPts val="600"/>
              </a:spcAft>
              <a:defRPr/>
            </a:pPr>
            <a:r>
              <a:rPr lang="en-GB" sz="900" b="1" noProof="1">
                <a:solidFill>
                  <a:schemeClr val="tx1"/>
                </a:solidFill>
                <a:latin typeface="+mn-lt"/>
                <a:cs typeface="Arial" panose="020B0604020202020204" pitchFamily="34" charset="0"/>
              </a:rPr>
              <a:t>2. </a:t>
            </a:r>
            <a:r>
              <a:rPr lang="en-GB" sz="900" b="0" noProof="1">
                <a:solidFill>
                  <a:schemeClr val="tx1"/>
                </a:solidFill>
                <a:latin typeface="+mn-lt"/>
                <a:cs typeface="Arial" panose="020B0604020202020204" pitchFamily="34" charset="0"/>
              </a:rPr>
              <a:t>To scale the image (resize the image proportionally), hold the </a:t>
            </a:r>
            <a:r>
              <a:rPr lang="en-GB" sz="900" b="1" noProof="1">
                <a:solidFill>
                  <a:schemeClr val="tx1"/>
                </a:solidFill>
                <a:latin typeface="+mn-lt"/>
                <a:cs typeface="Arial" panose="020B0604020202020204" pitchFamily="34" charset="0"/>
              </a:rPr>
              <a:t>SHIFT</a:t>
            </a:r>
            <a:r>
              <a:rPr lang="en-GB" sz="900" b="0" noProof="1">
                <a:solidFill>
                  <a:schemeClr val="tx1"/>
                </a:solidFill>
                <a:latin typeface="+mn-lt"/>
                <a:cs typeface="Arial" panose="020B0604020202020204" pitchFamily="34" charset="0"/>
              </a:rPr>
              <a:t> key while you drag one of the four corner handles</a:t>
            </a:r>
          </a:p>
          <a:p>
            <a:pPr rtl="0" eaLnBrk="1" hangingPunct="1">
              <a:lnSpc>
                <a:spcPct val="90000"/>
              </a:lnSpc>
              <a:spcAft>
                <a:spcPts val="600"/>
              </a:spcAft>
              <a:defRPr/>
            </a:pPr>
            <a:r>
              <a:rPr lang="en-GB" sz="900" b="1" noProof="1">
                <a:solidFill>
                  <a:schemeClr val="tx1"/>
                </a:solidFill>
                <a:latin typeface="+mn-lt"/>
                <a:cs typeface="Arial" panose="020B0604020202020204" pitchFamily="34" charset="0"/>
              </a:rPr>
              <a:t>3. </a:t>
            </a:r>
            <a:r>
              <a:rPr lang="en-GB" sz="900" b="0" noProof="1">
                <a:solidFill>
                  <a:schemeClr val="tx1"/>
                </a:solidFill>
                <a:latin typeface="+mn-lt"/>
                <a:cs typeface="Arial" panose="020B0604020202020204" pitchFamily="34" charset="0"/>
              </a:rPr>
              <a:t>Right-click the image and select </a:t>
            </a:r>
            <a:r>
              <a:rPr lang="en-GB" sz="900" b="1" noProof="1">
                <a:solidFill>
                  <a:schemeClr val="tx1"/>
                </a:solidFill>
                <a:latin typeface="+mn-lt"/>
                <a:cs typeface="Arial" panose="020B0604020202020204" pitchFamily="34" charset="0"/>
              </a:rPr>
              <a:t>Send to back</a:t>
            </a:r>
          </a:p>
          <a:p>
            <a:pPr rtl="0" eaLnBrk="1" hangingPunct="1">
              <a:lnSpc>
                <a:spcPct val="90000"/>
              </a:lnSpc>
              <a:spcAft>
                <a:spcPts val="600"/>
              </a:spcAft>
              <a:defRPr/>
            </a:pPr>
            <a:r>
              <a:rPr lang="en-GB" sz="900" b="1" noProof="1">
                <a:solidFill>
                  <a:schemeClr val="tx1"/>
                </a:solidFill>
                <a:latin typeface="+mn-lt"/>
                <a:cs typeface="Arial" panose="020B0604020202020204" pitchFamily="34" charset="0"/>
              </a:rPr>
              <a:t>Quick tip: </a:t>
            </a:r>
            <a:r>
              <a:rPr lang="en-GB" sz="900" b="0" noProof="1">
                <a:solidFill>
                  <a:schemeClr val="tx1"/>
                </a:solidFill>
                <a:latin typeface="+mn-lt"/>
                <a:cs typeface="Arial" panose="020B0604020202020204" pitchFamily="34" charset="0"/>
              </a:rPr>
              <a:t>If you delete the image and replace it with a new image, this image may appear in front of the text and graphics. If this happens, right-click the image and select </a:t>
            </a:r>
            <a:r>
              <a:rPr lang="en-GB" sz="900" b="1" noProof="1">
                <a:solidFill>
                  <a:schemeClr val="tx1"/>
                </a:solidFill>
                <a:latin typeface="+mn-lt"/>
                <a:cs typeface="Arial" panose="020B0604020202020204" pitchFamily="34" charset="0"/>
              </a:rPr>
              <a:t>Send to back</a:t>
            </a:r>
          </a:p>
        </p:txBody>
      </p:sp>
      <p:sp>
        <p:nvSpPr>
          <p:cNvPr id="26" name="Text Box 48"/>
          <p:cNvSpPr txBox="1">
            <a:spLocks noChangeArrowheads="1"/>
          </p:cNvSpPr>
          <p:nvPr userDrawn="1"/>
        </p:nvSpPr>
        <p:spPr bwMode="auto">
          <a:xfrm>
            <a:off x="9116078" y="5823191"/>
            <a:ext cx="2517848" cy="464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rtlCol="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rtl="0" eaLnBrk="1" hangingPunct="1">
              <a:lnSpc>
                <a:spcPct val="90000"/>
              </a:lnSpc>
              <a:spcAft>
                <a:spcPts val="600"/>
              </a:spcAft>
              <a:defRPr/>
            </a:pPr>
            <a:r>
              <a:rPr lang="en-GB" sz="1000" b="1" spc="300" noProof="1">
                <a:solidFill>
                  <a:schemeClr val="tx1"/>
                </a:solidFill>
                <a:latin typeface="+mn-lt"/>
                <a:cs typeface="Arial" panose="020B0604020202020204" pitchFamily="34" charset="0"/>
              </a:rPr>
              <a:t>MORE INFORMATION</a:t>
            </a:r>
          </a:p>
          <a:p>
            <a:pPr rtl="0" eaLnBrk="1" hangingPunct="1">
              <a:lnSpc>
                <a:spcPct val="90000"/>
              </a:lnSpc>
              <a:spcAft>
                <a:spcPts val="600"/>
              </a:spcAft>
              <a:defRPr/>
            </a:pPr>
            <a:r>
              <a:rPr lang="en-GB" sz="900" b="0" noProof="1">
                <a:solidFill>
                  <a:schemeClr val="tx1"/>
                </a:solidFill>
                <a:latin typeface="+mn-lt"/>
                <a:cs typeface="Arial" panose="020B0604020202020204" pitchFamily="34" charset="0"/>
              </a:rPr>
              <a:t>You’ll find more information at</a:t>
            </a:r>
            <a:br>
              <a:rPr lang="da-DK" sz="900" b="0" baseline="0" noProof="1">
                <a:solidFill>
                  <a:schemeClr val="tx1"/>
                </a:solidFill>
                <a:latin typeface="+mn-lt"/>
                <a:cs typeface="Arial" panose="020B0604020202020204" pitchFamily="34" charset="0"/>
              </a:rPr>
            </a:br>
            <a:r>
              <a:rPr lang="en-GB" sz="900" b="0" kern="1200" dirty="0">
                <a:solidFill>
                  <a:schemeClr val="tx1"/>
                </a:solidFill>
                <a:effectLst/>
                <a:latin typeface="+mn-lt"/>
                <a:ea typeface="Calibri" panose="020F0502020204030204" pitchFamily="34" charset="0"/>
                <a:cs typeface="Times New Roman" panose="02020603050405020304" pitchFamily="18" charset="0"/>
                <a:hlinkClick r:id="rId2"/>
              </a:rPr>
              <a:t>www.design.aau.dk/skabeloner/powerpoint</a:t>
            </a:r>
            <a:endParaRPr lang="da-DK" sz="900" b="0" noProof="1">
              <a:solidFill>
                <a:schemeClr val="accent4"/>
              </a:solidFill>
              <a:latin typeface="+mn-lt"/>
              <a:cs typeface="Arial" panose="020B0604020202020204" pitchFamily="34" charset="0"/>
            </a:endParaRPr>
          </a:p>
        </p:txBody>
      </p:sp>
      <p:sp>
        <p:nvSpPr>
          <p:cNvPr id="27" name="Text Box 48"/>
          <p:cNvSpPr txBox="1">
            <a:spLocks noChangeArrowheads="1"/>
          </p:cNvSpPr>
          <p:nvPr userDrawn="1"/>
        </p:nvSpPr>
        <p:spPr bwMode="auto">
          <a:xfrm>
            <a:off x="3557551" y="1959811"/>
            <a:ext cx="2327618" cy="3442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rtlCol="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330" rtl="0" eaLnBrk="1" fontAlgn="auto" latinLnBrk="0" hangingPunct="1">
              <a:lnSpc>
                <a:spcPct val="100000"/>
              </a:lnSpc>
              <a:spcBef>
                <a:spcPts val="0"/>
              </a:spcBef>
              <a:spcAft>
                <a:spcPts val="600"/>
              </a:spcAft>
              <a:buClrTx/>
              <a:buSzTx/>
              <a:buFontTx/>
              <a:buNone/>
              <a:tabLst/>
              <a:defRPr/>
            </a:pPr>
            <a:r>
              <a:rPr lang="en-GB" sz="1000" b="1" kern="1200" spc="300" noProof="1">
                <a:solidFill>
                  <a:schemeClr val="tx1"/>
                </a:solidFill>
                <a:latin typeface="+mn-lt"/>
                <a:ea typeface="+mn-ea"/>
                <a:cs typeface="Arial" panose="020B0604020202020204" pitchFamily="34" charset="0"/>
              </a:rPr>
              <a:t>INSERT A NEW SLIDE</a:t>
            </a:r>
            <a:r>
              <a:rPr lang="en-GB" sz="900" b="0" kern="1200" spc="0" noProof="1">
                <a:solidFill>
                  <a:schemeClr val="tx1"/>
                </a:solidFill>
                <a:latin typeface="+mn-lt"/>
                <a:ea typeface="+mn-ea"/>
                <a:cs typeface="Arial" panose="020B0604020202020204" pitchFamily="34" charset="0"/>
              </a:rPr>
              <a:t> </a:t>
            </a:r>
          </a:p>
          <a:p>
            <a:pPr marL="0" marR="0" lvl="0" indent="0" algn="l" defTabSz="914330" rtl="0" eaLnBrk="1" fontAlgn="auto" latinLnBrk="0" hangingPunct="1">
              <a:lnSpc>
                <a:spcPct val="100000"/>
              </a:lnSpc>
              <a:spcBef>
                <a:spcPts val="0"/>
              </a:spcBef>
              <a:spcAft>
                <a:spcPts val="600"/>
              </a:spcAft>
              <a:buClrTx/>
              <a:buSzTx/>
              <a:buFontTx/>
              <a:buNone/>
              <a:tabLst/>
              <a:defRPr/>
            </a:pPr>
            <a:r>
              <a:rPr lang="en-GB" sz="900" b="0" kern="1200" spc="0" noProof="1">
                <a:solidFill>
                  <a:schemeClr val="tx1"/>
                </a:solidFill>
                <a:latin typeface="+mn-lt"/>
                <a:ea typeface="+mn-ea"/>
                <a:cs typeface="Arial" panose="020B0604020202020204" pitchFamily="34" charset="0"/>
              </a:rPr>
              <a:t> </a:t>
            </a:r>
            <a:br>
              <a:rPr lang="da-DK" sz="800" b="1" kern="1200" noProof="1">
                <a:solidFill>
                  <a:schemeClr val="tx1"/>
                </a:solidFill>
                <a:latin typeface="+mn-lt"/>
                <a:ea typeface="+mn-ea"/>
                <a:cs typeface="Arial" panose="020B0604020202020204" pitchFamily="34" charset="0"/>
              </a:rPr>
            </a:br>
            <a:r>
              <a:rPr lang="en-GB" sz="900" b="1" kern="1200" noProof="1">
                <a:solidFill>
                  <a:schemeClr val="tx1"/>
                </a:solidFill>
                <a:latin typeface="+mn-lt"/>
                <a:ea typeface="+mn-ea"/>
                <a:cs typeface="Arial" panose="020B0604020202020204" pitchFamily="34" charset="0"/>
              </a:rPr>
              <a:t>1. </a:t>
            </a:r>
            <a:r>
              <a:rPr lang="en-GB" sz="900" kern="1200" noProof="1">
                <a:solidFill>
                  <a:schemeClr val="tx1"/>
                </a:solidFill>
                <a:latin typeface="+mn-lt"/>
                <a:ea typeface="+mn-ea"/>
                <a:cs typeface="Arial" panose="020B0604020202020204" pitchFamily="34" charset="0"/>
              </a:rPr>
              <a:t>Click </a:t>
            </a:r>
            <a:r>
              <a:rPr lang="en-GB" sz="900" b="1" kern="1200" noProof="1">
                <a:solidFill>
                  <a:schemeClr val="tx1"/>
                </a:solidFill>
                <a:latin typeface="+mn-lt"/>
                <a:ea typeface="+mn-ea"/>
                <a:cs typeface="Arial" panose="020B0604020202020204" pitchFamily="34" charset="0"/>
              </a:rPr>
              <a:t>Home</a:t>
            </a:r>
          </a:p>
          <a:p>
            <a:pPr rtl="0" eaLnBrk="1" hangingPunct="1">
              <a:lnSpc>
                <a:spcPct val="100000"/>
              </a:lnSpc>
              <a:spcAft>
                <a:spcPts val="600"/>
              </a:spcAft>
              <a:defRPr/>
            </a:pPr>
            <a:r>
              <a:rPr lang="en-GB" sz="900" b="1" noProof="1">
                <a:solidFill>
                  <a:schemeClr val="tx1"/>
                </a:solidFill>
                <a:latin typeface="+mn-lt"/>
                <a:cs typeface="Arial" panose="020B0604020202020204" pitchFamily="34" charset="0"/>
              </a:rPr>
              <a:t>2. </a:t>
            </a:r>
            <a:r>
              <a:rPr lang="en-GB" sz="900" noProof="1">
                <a:solidFill>
                  <a:schemeClr val="tx1"/>
                </a:solidFill>
                <a:latin typeface="+mn-lt"/>
                <a:cs typeface="Arial" panose="020B0604020202020204" pitchFamily="34" charset="0"/>
              </a:rPr>
              <a:t>If you want to duplicate a slide layout, select the slide you wish to duplicate and click the top half of the </a:t>
            </a:r>
            <a:r>
              <a:rPr lang="en-GB" sz="900" b="1" noProof="1">
                <a:solidFill>
                  <a:schemeClr val="tx1"/>
                </a:solidFill>
                <a:latin typeface="+mn-lt"/>
                <a:cs typeface="Arial" panose="020B0604020202020204" pitchFamily="34" charset="0"/>
              </a:rPr>
              <a:t>New slide</a:t>
            </a:r>
            <a:r>
              <a:rPr lang="en-GB" sz="900" noProof="1">
                <a:solidFill>
                  <a:schemeClr val="tx1"/>
                </a:solidFill>
                <a:latin typeface="+mn-lt"/>
                <a:cs typeface="Arial" panose="020B0604020202020204" pitchFamily="34" charset="0"/>
              </a:rPr>
              <a:t> button.  Click the bottom half of the New slide button to view the selection of layouts available with the AAU design. </a:t>
            </a:r>
          </a:p>
          <a:p>
            <a:pPr rtl="0" eaLnBrk="1" hangingPunct="1">
              <a:spcAft>
                <a:spcPts val="600"/>
              </a:spcAft>
              <a:defRPr/>
            </a:pPr>
            <a:endParaRPr lang="da-DK" altLang="da-DK" sz="900" baseline="0" noProof="1">
              <a:solidFill>
                <a:schemeClr val="tx1"/>
              </a:solidFill>
              <a:latin typeface="+mn-lt"/>
              <a:cs typeface="Arial" panose="020B0604020202020204" pitchFamily="34" charset="0"/>
            </a:endParaRPr>
          </a:p>
          <a:p>
            <a:pPr rtl="0" eaLnBrk="1" hangingPunct="1">
              <a:lnSpc>
                <a:spcPct val="90000"/>
              </a:lnSpc>
              <a:spcAft>
                <a:spcPts val="0"/>
              </a:spcAft>
              <a:defRPr/>
            </a:pPr>
            <a:r>
              <a:rPr lang="en-GB" sz="1000" b="1" kern="1200" spc="300" noProof="1">
                <a:solidFill>
                  <a:schemeClr val="tx1"/>
                </a:solidFill>
                <a:latin typeface="+mn-lt"/>
                <a:ea typeface="+mn-ea"/>
                <a:cs typeface="Arial" panose="020B0604020202020204" pitchFamily="34" charset="0"/>
              </a:rPr>
              <a:t>GRIDLINES AND GUIDES</a:t>
            </a:r>
          </a:p>
          <a:p>
            <a:pPr rtl="0" eaLnBrk="1" hangingPunct="1">
              <a:lnSpc>
                <a:spcPct val="90000"/>
              </a:lnSpc>
              <a:spcAft>
                <a:spcPts val="0"/>
              </a:spcAft>
              <a:defRPr/>
            </a:pPr>
            <a:endParaRPr lang="da-DK" sz="1000" b="1" kern="1200" spc="300" noProof="1">
              <a:solidFill>
                <a:schemeClr val="tx1"/>
              </a:solidFill>
              <a:latin typeface="+mn-lt"/>
              <a:ea typeface="+mn-ea"/>
              <a:cs typeface="Arial" panose="020B0604020202020204" pitchFamily="34" charset="0"/>
            </a:endParaRPr>
          </a:p>
          <a:p>
            <a:pPr rtl="0" eaLnBrk="1" hangingPunct="1">
              <a:lnSpc>
                <a:spcPct val="90000"/>
              </a:lnSpc>
              <a:spcAft>
                <a:spcPts val="600"/>
              </a:spcAft>
              <a:defRPr/>
            </a:pPr>
            <a:r>
              <a:rPr lang="en-GB" sz="900" b="0" kern="1200" noProof="1">
                <a:solidFill>
                  <a:schemeClr val="tx1"/>
                </a:solidFill>
                <a:latin typeface="+mn-lt"/>
                <a:ea typeface="+mn-ea"/>
                <a:cs typeface="Arial" panose="020B0604020202020204" pitchFamily="34" charset="0"/>
              </a:rPr>
              <a:t>You can use gridlines and guides to help you align and place objects and improve the overall design and layout of your presentation.</a:t>
            </a:r>
            <a:r>
              <a:rPr lang="en-GB" sz="900" b="1" kern="1200" noProof="1">
                <a:solidFill>
                  <a:schemeClr val="tx1"/>
                </a:solidFill>
                <a:latin typeface="+mn-lt"/>
                <a:ea typeface="+mn-ea"/>
                <a:cs typeface="Arial" panose="020B0604020202020204" pitchFamily="34" charset="0"/>
              </a:rPr>
              <a:t> </a:t>
            </a:r>
            <a:r>
              <a:rPr lang="en-GB" sz="900" b="0" kern="1200" noProof="1">
                <a:solidFill>
                  <a:schemeClr val="tx1"/>
                </a:solidFill>
                <a:latin typeface="+mn-lt"/>
                <a:ea typeface="+mn-ea"/>
                <a:cs typeface="Arial" panose="020B0604020202020204" pitchFamily="34" charset="0"/>
              </a:rPr>
              <a:t>To view gridlines and guides: </a:t>
            </a:r>
            <a:endParaRPr lang="da-DK" sz="900" b="0" kern="1200" noProof="1">
              <a:solidFill>
                <a:schemeClr val="tx1"/>
              </a:solidFill>
              <a:latin typeface="+mn-lt"/>
              <a:ea typeface="+mn-ea"/>
              <a:cs typeface="Arial" panose="020B0604020202020204" pitchFamily="34" charset="0"/>
            </a:endParaRPr>
          </a:p>
          <a:p>
            <a:pPr rtl="0" eaLnBrk="1" hangingPunct="1">
              <a:lnSpc>
                <a:spcPct val="90000"/>
              </a:lnSpc>
              <a:spcAft>
                <a:spcPts val="600"/>
              </a:spcAft>
              <a:defRPr/>
            </a:pPr>
            <a:r>
              <a:rPr lang="en-GB" sz="900" b="1" kern="1200" noProof="1">
                <a:solidFill>
                  <a:schemeClr val="tx1"/>
                </a:solidFill>
                <a:latin typeface="+mn-lt"/>
                <a:ea typeface="+mn-ea"/>
                <a:cs typeface="Arial" panose="020B0604020202020204" pitchFamily="34" charset="0"/>
              </a:rPr>
              <a:t>1. </a:t>
            </a:r>
            <a:r>
              <a:rPr lang="en-GB" sz="900" b="0" kern="1200" noProof="1">
                <a:solidFill>
                  <a:schemeClr val="tx1"/>
                </a:solidFill>
                <a:latin typeface="+mn-lt"/>
                <a:ea typeface="+mn-ea"/>
                <a:cs typeface="Arial" panose="020B0604020202020204" pitchFamily="34" charset="0"/>
              </a:rPr>
              <a:t>Select </a:t>
            </a:r>
            <a:r>
              <a:rPr lang="en-GB" sz="900" b="1" kern="1200" noProof="1">
                <a:solidFill>
                  <a:schemeClr val="tx1"/>
                </a:solidFill>
                <a:latin typeface="+mn-lt"/>
                <a:ea typeface="+mn-ea"/>
                <a:cs typeface="Arial" panose="020B0604020202020204" pitchFamily="34" charset="0"/>
              </a:rPr>
              <a:t>View</a:t>
            </a:r>
          </a:p>
          <a:p>
            <a:pPr rtl="0" eaLnBrk="1" hangingPunct="1">
              <a:lnSpc>
                <a:spcPct val="90000"/>
              </a:lnSpc>
              <a:spcAft>
                <a:spcPts val="600"/>
              </a:spcAft>
              <a:defRPr/>
            </a:pPr>
            <a:r>
              <a:rPr lang="en-GB" sz="900" b="1" kern="1200" noProof="1">
                <a:solidFill>
                  <a:schemeClr val="tx1"/>
                </a:solidFill>
                <a:latin typeface="+mn-lt"/>
                <a:ea typeface="+mn-ea"/>
                <a:cs typeface="Arial" panose="020B0604020202020204" pitchFamily="34" charset="0"/>
              </a:rPr>
              <a:t>2. </a:t>
            </a:r>
            <a:r>
              <a:rPr lang="en-GB" sz="900" b="0" kern="1200" noProof="1">
                <a:solidFill>
                  <a:schemeClr val="tx1"/>
                </a:solidFill>
                <a:latin typeface="+mn-lt"/>
                <a:ea typeface="+mn-ea"/>
                <a:cs typeface="Arial" panose="020B0604020202020204" pitchFamily="34" charset="0"/>
              </a:rPr>
              <a:t>Select </a:t>
            </a:r>
            <a:r>
              <a:rPr lang="en-GB" sz="900" b="1" kern="1200" noProof="1">
                <a:solidFill>
                  <a:schemeClr val="tx1"/>
                </a:solidFill>
                <a:latin typeface="+mn-lt"/>
                <a:ea typeface="+mn-ea"/>
                <a:cs typeface="Arial" panose="020B0604020202020204" pitchFamily="34" charset="0"/>
              </a:rPr>
              <a:t>Gridlines </a:t>
            </a:r>
            <a:r>
              <a:rPr lang="en-GB" sz="900" b="0" kern="1200" noProof="1">
                <a:solidFill>
                  <a:schemeClr val="tx1"/>
                </a:solidFill>
                <a:latin typeface="+mn-lt"/>
                <a:ea typeface="+mn-ea"/>
                <a:cs typeface="Arial" panose="020B0604020202020204" pitchFamily="34" charset="0"/>
              </a:rPr>
              <a:t>and/or </a:t>
            </a:r>
            <a:r>
              <a:rPr lang="en-GB" sz="900" b="1" kern="1200" noProof="1">
                <a:solidFill>
                  <a:schemeClr val="tx1"/>
                </a:solidFill>
                <a:latin typeface="+mn-lt"/>
                <a:ea typeface="+mn-ea"/>
                <a:cs typeface="Arial" panose="020B0604020202020204" pitchFamily="34" charset="0"/>
              </a:rPr>
              <a:t>Guides</a:t>
            </a:r>
          </a:p>
          <a:p>
            <a:pPr rtl="0" eaLnBrk="1" hangingPunct="1">
              <a:lnSpc>
                <a:spcPct val="90000"/>
              </a:lnSpc>
              <a:spcAft>
                <a:spcPts val="600"/>
              </a:spcAft>
              <a:defRPr/>
            </a:pPr>
            <a:r>
              <a:rPr lang="en-GB" sz="900" b="1" kern="1200" noProof="1">
                <a:solidFill>
                  <a:srgbClr val="DF6752"/>
                </a:solidFill>
                <a:latin typeface="+mn-lt"/>
                <a:ea typeface="+mn-ea"/>
                <a:cs typeface="Arial" panose="020B0604020202020204" pitchFamily="34" charset="0"/>
              </a:rPr>
              <a:t>Quick tip: </a:t>
            </a:r>
            <a:r>
              <a:rPr lang="en-GB" sz="900" b="0" kern="1200" noProof="1">
                <a:solidFill>
                  <a:srgbClr val="DF6752"/>
                </a:solidFill>
                <a:latin typeface="+mn-lt"/>
                <a:ea typeface="+mn-ea"/>
                <a:cs typeface="Arial" panose="020B0604020202020204" pitchFamily="34" charset="0"/>
              </a:rPr>
              <a:t>Press </a:t>
            </a:r>
            <a:r>
              <a:rPr lang="en-GB" sz="900" b="1" kern="1200" noProof="1">
                <a:solidFill>
                  <a:srgbClr val="DF6752"/>
                </a:solidFill>
                <a:latin typeface="+mn-lt"/>
                <a:ea typeface="+mn-ea"/>
                <a:cs typeface="Arial" panose="020B0604020202020204" pitchFamily="34" charset="0"/>
              </a:rPr>
              <a:t>Alt + F9 </a:t>
            </a:r>
            <a:r>
              <a:rPr lang="en-GB" sz="900" b="0" kern="1200" noProof="1">
                <a:solidFill>
                  <a:srgbClr val="DF6752"/>
                </a:solidFill>
                <a:latin typeface="+mn-lt"/>
                <a:ea typeface="+mn-ea"/>
                <a:cs typeface="Arial" panose="020B0604020202020204" pitchFamily="34" charset="0"/>
              </a:rPr>
              <a:t>to show gridlines</a:t>
            </a:r>
          </a:p>
          <a:p>
            <a:pPr rtl="0" eaLnBrk="1" hangingPunct="1">
              <a:spcAft>
                <a:spcPts val="600"/>
              </a:spcAft>
              <a:defRPr/>
            </a:pPr>
            <a:endParaRPr lang="da-DK" altLang="da-DK" sz="900" noProof="1">
              <a:solidFill>
                <a:schemeClr val="tx1"/>
              </a:solidFill>
              <a:latin typeface="+mn-lt"/>
              <a:cs typeface="Arial" panose="020B0604020202020204" pitchFamily="34" charset="0"/>
            </a:endParaRPr>
          </a:p>
        </p:txBody>
      </p:sp>
      <p:pic>
        <p:nvPicPr>
          <p:cNvPr id="28" name="Billede 25"/>
          <p:cNvPicPr>
            <a:picLocks noChangeAspect="1"/>
          </p:cNvPicPr>
          <p:nvPr userDrawn="1"/>
        </p:nvPicPr>
        <p:blipFill>
          <a:blip r:embed="rId3"/>
          <a:stretch>
            <a:fillRect/>
          </a:stretch>
        </p:blipFill>
        <p:spPr>
          <a:xfrm>
            <a:off x="11273427" y="2241762"/>
            <a:ext cx="368254" cy="393946"/>
          </a:xfrm>
          <a:prstGeom prst="rect">
            <a:avLst/>
          </a:prstGeom>
        </p:spPr>
      </p:pic>
      <p:pic>
        <p:nvPicPr>
          <p:cNvPr id="29" name="Billede 36"/>
          <p:cNvPicPr>
            <a:picLocks noChangeAspect="1"/>
          </p:cNvPicPr>
          <p:nvPr userDrawn="1"/>
        </p:nvPicPr>
        <p:blipFill>
          <a:blip r:embed="rId4"/>
          <a:stretch>
            <a:fillRect/>
          </a:stretch>
        </p:blipFill>
        <p:spPr>
          <a:xfrm>
            <a:off x="11265672" y="3797099"/>
            <a:ext cx="416717" cy="397335"/>
          </a:xfrm>
          <a:prstGeom prst="rect">
            <a:avLst/>
          </a:prstGeom>
        </p:spPr>
      </p:pic>
      <p:sp>
        <p:nvSpPr>
          <p:cNvPr id="31" name="Rektangel 30"/>
          <p:cNvSpPr/>
          <p:nvPr userDrawn="1"/>
        </p:nvSpPr>
        <p:spPr>
          <a:xfrm>
            <a:off x="792163" y="657225"/>
            <a:ext cx="6096000" cy="1200329"/>
          </a:xfrm>
          <a:prstGeom prst="rect">
            <a:avLst/>
          </a:prstGeom>
        </p:spPr>
        <p:txBody>
          <a:bodyPr lIns="0" rtlCol="0">
            <a:spAutoFit/>
          </a:bodyPr>
          <a:lstStyle/>
          <a:p>
            <a:pPr rtl="0"/>
            <a:r>
              <a:rPr lang="en-GB" sz="3600" b="1" spc="300" dirty="0">
                <a:latin typeface="+mn-lt"/>
              </a:rPr>
              <a:t>USER GUIDE</a:t>
            </a:r>
            <a:br>
              <a:rPr lang="en-US" sz="3600" b="1" spc="300" dirty="0">
                <a:latin typeface="+mn-lt"/>
              </a:rPr>
            </a:br>
            <a:endParaRPr lang="da-DK" sz="3600" b="1" spc="300" dirty="0">
              <a:latin typeface="+mn-lt"/>
            </a:endParaRPr>
          </a:p>
        </p:txBody>
      </p:sp>
      <p:pic>
        <p:nvPicPr>
          <p:cNvPr id="3" name="Picture 2"/>
          <p:cNvPicPr>
            <a:picLocks noChangeAspect="1"/>
          </p:cNvPicPr>
          <p:nvPr userDrawn="1"/>
        </p:nvPicPr>
        <p:blipFill>
          <a:blip r:embed="rId5"/>
          <a:stretch>
            <a:fillRect/>
          </a:stretch>
        </p:blipFill>
        <p:spPr>
          <a:xfrm>
            <a:off x="5698901" y="2300596"/>
            <a:ext cx="307151" cy="517606"/>
          </a:xfrm>
          <a:prstGeom prst="rect">
            <a:avLst/>
          </a:prstGeom>
        </p:spPr>
      </p:pic>
    </p:spTree>
    <p:extLst>
      <p:ext uri="{BB962C8B-B14F-4D97-AF65-F5344CB8AC3E}">
        <p14:creationId xmlns:p14="http://schemas.microsoft.com/office/powerpoint/2010/main" val="42138391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Præsentation">
    <p:spTree>
      <p:nvGrpSpPr>
        <p:cNvPr id="1" name=""/>
        <p:cNvGrpSpPr/>
        <p:nvPr/>
      </p:nvGrpSpPr>
      <p:grpSpPr>
        <a:xfrm>
          <a:off x="0" y="0"/>
          <a:ext cx="0" cy="0"/>
          <a:chOff x="0" y="0"/>
          <a:chExt cx="0" cy="0"/>
        </a:xfrm>
      </p:grpSpPr>
      <p:sp>
        <p:nvSpPr>
          <p:cNvPr id="4" name="Picture Placeholder 4"/>
          <p:cNvSpPr>
            <a:spLocks noGrp="1"/>
          </p:cNvSpPr>
          <p:nvPr>
            <p:ph type="pic" sz="quarter" idx="11" hasCustomPrompt="1"/>
          </p:nvPr>
        </p:nvSpPr>
        <p:spPr>
          <a:xfrm>
            <a:off x="0" y="0"/>
            <a:ext cx="12192000" cy="6858000"/>
          </a:xfrm>
          <a:prstGeom prst="rect">
            <a:avLst/>
          </a:prstGeom>
          <a:pattFill prst="pct10">
            <a:fgClr>
              <a:schemeClr val="tx1"/>
            </a:fgClr>
            <a:bgClr>
              <a:schemeClr val="bg1"/>
            </a:bgClr>
          </a:pattFill>
        </p:spPr>
        <p:txBody>
          <a:bodyPr anchor="ctr">
            <a:normAutofit/>
          </a:bodyPr>
          <a:lstStyle>
            <a:lvl1pPr algn="ctr">
              <a:defRPr sz="1000" b="1" baseline="0"/>
            </a:lvl1pPr>
          </a:lstStyle>
          <a:p>
            <a:r>
              <a:rPr lang="en-US" dirty="0"/>
              <a:t>Drag &amp; Drop Image</a:t>
            </a:r>
          </a:p>
        </p:txBody>
      </p:sp>
      <p:sp>
        <p:nvSpPr>
          <p:cNvPr id="5" name="Title 4"/>
          <p:cNvSpPr>
            <a:spLocks noGrp="1"/>
          </p:cNvSpPr>
          <p:nvPr>
            <p:ph type="title" hasCustomPrompt="1"/>
          </p:nvPr>
        </p:nvSpPr>
        <p:spPr>
          <a:xfrm>
            <a:off x="2441575" y="2676493"/>
            <a:ext cx="7341129" cy="1036319"/>
          </a:xfrm>
          <a:prstGeom prst="rect">
            <a:avLst/>
          </a:prstGeom>
          <a:solidFill>
            <a:schemeClr val="bg1"/>
          </a:solidFill>
        </p:spPr>
        <p:txBody>
          <a:bodyPr tIns="108000"/>
          <a:lstStyle>
            <a:lvl1pPr algn="ctr">
              <a:defRPr sz="2800" baseline="0">
                <a:solidFill>
                  <a:schemeClr val="tx1"/>
                </a:solidFill>
                <a:latin typeface="+mn-lt"/>
              </a:defRPr>
            </a:lvl1pPr>
          </a:lstStyle>
          <a:p>
            <a:r>
              <a:rPr lang="en-US" dirty="0"/>
              <a:t>AALBORG UNIVERSITY</a:t>
            </a:r>
            <a:br>
              <a:rPr lang="en-US" dirty="0"/>
            </a:br>
            <a:r>
              <a:rPr lang="en-US" dirty="0"/>
              <a:t>HEADLINE</a:t>
            </a:r>
          </a:p>
        </p:txBody>
      </p:sp>
      <p:sp>
        <p:nvSpPr>
          <p:cNvPr id="3" name="Pladsholder til tekst 2"/>
          <p:cNvSpPr>
            <a:spLocks noGrp="1"/>
          </p:cNvSpPr>
          <p:nvPr>
            <p:ph type="body" sz="quarter" idx="12" hasCustomPrompt="1"/>
          </p:nvPr>
        </p:nvSpPr>
        <p:spPr>
          <a:xfrm>
            <a:off x="2441575" y="3827463"/>
            <a:ext cx="7341129" cy="412750"/>
          </a:xfrm>
          <a:solidFill>
            <a:schemeClr val="bg1"/>
          </a:solidFill>
        </p:spPr>
        <p:txBody>
          <a:bodyPr>
            <a:noAutofit/>
          </a:bodyPr>
          <a:lstStyle>
            <a:lvl1pPr marL="0" indent="0" algn="ctr">
              <a:buFontTx/>
              <a:buNone/>
              <a:defRPr sz="1800" spc="300" baseline="0"/>
            </a:lvl1pPr>
          </a:lstStyle>
          <a:p>
            <a:pPr lvl="0"/>
            <a:r>
              <a:rPr lang="da-DK" dirty="0"/>
              <a:t>INSERT NAME</a:t>
            </a:r>
          </a:p>
        </p:txBody>
      </p:sp>
      <p:pic>
        <p:nvPicPr>
          <p:cNvPr id="6" name="Billed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32290" y="5768340"/>
            <a:ext cx="683838" cy="800590"/>
          </a:xfrm>
          <a:prstGeom prst="rect">
            <a:avLst/>
          </a:prstGeom>
        </p:spPr>
      </p:pic>
    </p:spTree>
    <p:extLst>
      <p:ext uri="{BB962C8B-B14F-4D97-AF65-F5344CB8AC3E}">
        <p14:creationId xmlns:p14="http://schemas.microsoft.com/office/powerpoint/2010/main" val="28178729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Pause">
    <p:spTree>
      <p:nvGrpSpPr>
        <p:cNvPr id="1" name=""/>
        <p:cNvGrpSpPr/>
        <p:nvPr/>
      </p:nvGrpSpPr>
      <p:grpSpPr>
        <a:xfrm>
          <a:off x="0" y="0"/>
          <a:ext cx="0" cy="0"/>
          <a:chOff x="0" y="0"/>
          <a:chExt cx="0" cy="0"/>
        </a:xfrm>
      </p:grpSpPr>
      <p:sp>
        <p:nvSpPr>
          <p:cNvPr id="4" name="Picture Placeholder 4"/>
          <p:cNvSpPr>
            <a:spLocks noGrp="1"/>
          </p:cNvSpPr>
          <p:nvPr>
            <p:ph type="pic" sz="quarter" idx="11" hasCustomPrompt="1"/>
          </p:nvPr>
        </p:nvSpPr>
        <p:spPr>
          <a:xfrm>
            <a:off x="0" y="0"/>
            <a:ext cx="12192000" cy="6858000"/>
          </a:xfrm>
          <a:prstGeom prst="rect">
            <a:avLst/>
          </a:prstGeom>
          <a:pattFill prst="pct10">
            <a:fgClr>
              <a:schemeClr val="tx1"/>
            </a:fgClr>
            <a:bgClr>
              <a:schemeClr val="bg1"/>
            </a:bgClr>
          </a:pattFill>
        </p:spPr>
        <p:txBody>
          <a:bodyPr anchor="ctr">
            <a:normAutofit/>
          </a:bodyPr>
          <a:lstStyle>
            <a:lvl1pPr algn="ctr">
              <a:defRPr sz="1000" b="1" baseline="0"/>
            </a:lvl1pPr>
          </a:lstStyle>
          <a:p>
            <a:r>
              <a:rPr lang="en-US" dirty="0"/>
              <a:t>Drag &amp; Drop Image</a:t>
            </a:r>
          </a:p>
        </p:txBody>
      </p:sp>
      <p:sp>
        <p:nvSpPr>
          <p:cNvPr id="5" name="Title 4"/>
          <p:cNvSpPr>
            <a:spLocks noGrp="1"/>
          </p:cNvSpPr>
          <p:nvPr>
            <p:ph type="title" hasCustomPrompt="1"/>
          </p:nvPr>
        </p:nvSpPr>
        <p:spPr>
          <a:xfrm>
            <a:off x="2441575" y="2676493"/>
            <a:ext cx="7341129" cy="1036319"/>
          </a:xfrm>
          <a:prstGeom prst="rect">
            <a:avLst/>
          </a:prstGeom>
          <a:solidFill>
            <a:schemeClr val="bg1"/>
          </a:solidFill>
        </p:spPr>
        <p:txBody>
          <a:bodyPr tIns="108000"/>
          <a:lstStyle>
            <a:lvl1pPr algn="ctr">
              <a:defRPr sz="2800" baseline="0">
                <a:solidFill>
                  <a:schemeClr val="tx1"/>
                </a:solidFill>
                <a:latin typeface="+mn-lt"/>
              </a:defRPr>
            </a:lvl1pPr>
          </a:lstStyle>
          <a:p>
            <a:r>
              <a:rPr lang="en-US" dirty="0"/>
              <a:t>BREAK</a:t>
            </a:r>
            <a:br>
              <a:rPr lang="en-US" dirty="0"/>
            </a:br>
            <a:r>
              <a:rPr lang="en-US" dirty="0"/>
              <a:t>HEADLINE</a:t>
            </a:r>
          </a:p>
        </p:txBody>
      </p:sp>
      <p:pic>
        <p:nvPicPr>
          <p:cNvPr id="6" name="Billed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32290" y="5768340"/>
            <a:ext cx="683838" cy="800590"/>
          </a:xfrm>
          <a:prstGeom prst="rect">
            <a:avLst/>
          </a:prstGeom>
        </p:spPr>
      </p:pic>
    </p:spTree>
    <p:extLst>
      <p:ext uri="{BB962C8B-B14F-4D97-AF65-F5344CB8AC3E}">
        <p14:creationId xmlns:p14="http://schemas.microsoft.com/office/powerpoint/2010/main" val="29150875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m. bullets">
    <p:spTree>
      <p:nvGrpSpPr>
        <p:cNvPr id="1" name=""/>
        <p:cNvGrpSpPr/>
        <p:nvPr/>
      </p:nvGrpSpPr>
      <p:grpSpPr>
        <a:xfrm>
          <a:off x="0" y="0"/>
          <a:ext cx="0" cy="0"/>
          <a:chOff x="0" y="0"/>
          <a:chExt cx="0" cy="0"/>
        </a:xfrm>
      </p:grpSpPr>
      <p:sp>
        <p:nvSpPr>
          <p:cNvPr id="3" name="Title 4"/>
          <p:cNvSpPr>
            <a:spLocks noGrp="1"/>
          </p:cNvSpPr>
          <p:nvPr>
            <p:ph type="title" hasCustomPrompt="1"/>
          </p:nvPr>
        </p:nvSpPr>
        <p:spPr>
          <a:xfrm>
            <a:off x="766763" y="657226"/>
            <a:ext cx="5149879" cy="1408112"/>
          </a:xfrm>
          <a:prstGeom prst="rect">
            <a:avLst/>
          </a:prstGeom>
        </p:spPr>
        <p:txBody>
          <a:bodyPr lIns="0" tIns="0"/>
          <a:lstStyle>
            <a:lvl1pPr>
              <a:defRPr sz="3600" baseline="0">
                <a:latin typeface="+mn-lt"/>
              </a:defRPr>
            </a:lvl1pPr>
          </a:lstStyle>
          <a:p>
            <a:r>
              <a:rPr lang="en-US" dirty="0"/>
              <a:t>CLICK TO EDIT </a:t>
            </a:r>
            <a:br>
              <a:rPr lang="en-US" dirty="0"/>
            </a:br>
            <a:r>
              <a:rPr lang="en-US" dirty="0"/>
              <a:t>TITLE</a:t>
            </a:r>
          </a:p>
        </p:txBody>
      </p:sp>
      <p:sp>
        <p:nvSpPr>
          <p:cNvPr id="5" name="Pladsholder til tekst 10"/>
          <p:cNvSpPr>
            <a:spLocks noGrp="1"/>
          </p:cNvSpPr>
          <p:nvPr>
            <p:ph type="body" sz="quarter" idx="12" hasCustomPrompt="1"/>
          </p:nvPr>
        </p:nvSpPr>
        <p:spPr>
          <a:xfrm>
            <a:off x="766762" y="2205038"/>
            <a:ext cx="10853737" cy="3704284"/>
          </a:xfrm>
        </p:spPr>
        <p:txBody>
          <a:bodyPr/>
          <a:lstStyle>
            <a:lvl1pPr marL="285750" indent="-285750">
              <a:buFontTx/>
              <a:buBlip>
                <a:blip r:embed="rId2"/>
              </a:buBlip>
              <a:defRPr/>
            </a:lvl1pPr>
          </a:lstStyle>
          <a:p>
            <a:pPr lvl="0"/>
            <a:r>
              <a:rPr lang="da-DK" dirty="0" err="1"/>
              <a:t>Insert</a:t>
            </a:r>
            <a:r>
              <a:rPr lang="da-DK" dirty="0"/>
              <a:t> </a:t>
            </a:r>
            <a:r>
              <a:rPr lang="da-DK" dirty="0" err="1"/>
              <a:t>bullets</a:t>
            </a:r>
            <a:endParaRPr lang="da-DK" dirty="0"/>
          </a:p>
        </p:txBody>
      </p:sp>
      <p:sp>
        <p:nvSpPr>
          <p:cNvPr id="6" name="Pladsholder til tekst 6"/>
          <p:cNvSpPr>
            <a:spLocks noGrp="1"/>
          </p:cNvSpPr>
          <p:nvPr>
            <p:ph type="body" sz="quarter" idx="13" hasCustomPrompt="1"/>
          </p:nvPr>
        </p:nvSpPr>
        <p:spPr>
          <a:xfrm>
            <a:off x="3071813" y="6363837"/>
            <a:ext cx="1819117" cy="282204"/>
          </a:xfrm>
        </p:spPr>
        <p:txBody>
          <a:bodyPr tIns="0">
            <a:noAutofit/>
          </a:bodyPr>
          <a:lstStyle>
            <a:lvl1pPr marL="0" indent="0">
              <a:lnSpc>
                <a:spcPct val="100000"/>
              </a:lnSpc>
              <a:buNone/>
              <a:defRPr sz="600" b="1" spc="170" baseline="0">
                <a:latin typeface="+mn-lt"/>
              </a:defRPr>
            </a:lvl1pPr>
          </a:lstStyle>
          <a:p>
            <a:pPr lvl="0"/>
            <a:r>
              <a:rPr lang="da-DK" dirty="0"/>
              <a:t>INSERT POWERPOINT- OR NAME OF DEPARTMENT</a:t>
            </a:r>
          </a:p>
        </p:txBody>
      </p:sp>
    </p:spTree>
    <p:extLst>
      <p:ext uri="{BB962C8B-B14F-4D97-AF65-F5344CB8AC3E}">
        <p14:creationId xmlns:p14="http://schemas.microsoft.com/office/powerpoint/2010/main" val="19051505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Web + bullets">
    <p:spTree>
      <p:nvGrpSpPr>
        <p:cNvPr id="1" name=""/>
        <p:cNvGrpSpPr/>
        <p:nvPr/>
      </p:nvGrpSpPr>
      <p:grpSpPr>
        <a:xfrm>
          <a:off x="0" y="0"/>
          <a:ext cx="0" cy="0"/>
          <a:chOff x="0" y="0"/>
          <a:chExt cx="0" cy="0"/>
        </a:xfrm>
      </p:grpSpPr>
      <p:sp>
        <p:nvSpPr>
          <p:cNvPr id="26" name="Title 4"/>
          <p:cNvSpPr>
            <a:spLocks noGrp="1"/>
          </p:cNvSpPr>
          <p:nvPr>
            <p:ph type="title" hasCustomPrompt="1"/>
          </p:nvPr>
        </p:nvSpPr>
        <p:spPr>
          <a:xfrm>
            <a:off x="766763" y="657225"/>
            <a:ext cx="4516438" cy="1473911"/>
          </a:xfrm>
          <a:prstGeom prst="rect">
            <a:avLst/>
          </a:prstGeom>
        </p:spPr>
        <p:txBody>
          <a:bodyPr lIns="0" tIns="0"/>
          <a:lstStyle>
            <a:lvl1pPr>
              <a:defRPr sz="3600" baseline="0">
                <a:latin typeface="+mn-lt"/>
              </a:defRPr>
            </a:lvl1pPr>
          </a:lstStyle>
          <a:p>
            <a:r>
              <a:rPr lang="en-US" dirty="0"/>
              <a:t>CLICK TO EDIT</a:t>
            </a:r>
            <a:br>
              <a:rPr lang="en-US" dirty="0"/>
            </a:br>
            <a:r>
              <a:rPr lang="en-US" dirty="0"/>
              <a:t>TITLE</a:t>
            </a:r>
          </a:p>
        </p:txBody>
      </p:sp>
      <p:pic>
        <p:nvPicPr>
          <p:cNvPr id="27" name="Billede 26"/>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5670792" y="820387"/>
            <a:ext cx="6943368" cy="5825654"/>
          </a:xfrm>
          <a:prstGeom prst="rect">
            <a:avLst/>
          </a:prstGeom>
        </p:spPr>
      </p:pic>
      <p:sp>
        <p:nvSpPr>
          <p:cNvPr id="28" name="Picture Placeholder 4"/>
          <p:cNvSpPr>
            <a:spLocks noGrp="1"/>
          </p:cNvSpPr>
          <p:nvPr>
            <p:ph type="pic" sz="quarter" idx="11" hasCustomPrompt="1"/>
          </p:nvPr>
        </p:nvSpPr>
        <p:spPr>
          <a:xfrm>
            <a:off x="5953820" y="1240418"/>
            <a:ext cx="6238180" cy="3503032"/>
          </a:xfrm>
          <a:prstGeom prst="rect">
            <a:avLst/>
          </a:prstGeom>
          <a:pattFill prst="pct10">
            <a:fgClr>
              <a:schemeClr val="tx1"/>
            </a:fgClr>
            <a:bgClr>
              <a:schemeClr val="bg1"/>
            </a:bgClr>
          </a:pattFill>
        </p:spPr>
        <p:txBody>
          <a:bodyPr anchor="ctr">
            <a:normAutofit/>
          </a:bodyPr>
          <a:lstStyle>
            <a:lvl1pPr algn="ctr">
              <a:defRPr sz="1000" b="1" baseline="0"/>
            </a:lvl1pPr>
          </a:lstStyle>
          <a:p>
            <a:r>
              <a:rPr lang="en-US" dirty="0"/>
              <a:t>Drag &amp; Drop Image</a:t>
            </a:r>
          </a:p>
        </p:txBody>
      </p:sp>
      <p:sp>
        <p:nvSpPr>
          <p:cNvPr id="29" name="Pladsholder til tekst 10"/>
          <p:cNvSpPr>
            <a:spLocks noGrp="1"/>
          </p:cNvSpPr>
          <p:nvPr>
            <p:ph type="body" sz="quarter" idx="12" hasCustomPrompt="1"/>
          </p:nvPr>
        </p:nvSpPr>
        <p:spPr>
          <a:xfrm>
            <a:off x="766763" y="2220511"/>
            <a:ext cx="4516438" cy="3243263"/>
          </a:xfrm>
        </p:spPr>
        <p:txBody>
          <a:bodyPr/>
          <a:lstStyle>
            <a:lvl1pPr marL="285750" indent="-285750">
              <a:buFontTx/>
              <a:buBlip>
                <a:blip r:embed="rId3"/>
              </a:buBlip>
              <a:defRPr/>
            </a:lvl1pPr>
          </a:lstStyle>
          <a:p>
            <a:pPr lvl="0"/>
            <a:r>
              <a:rPr lang="da-DK" dirty="0" err="1"/>
              <a:t>Insert</a:t>
            </a:r>
            <a:r>
              <a:rPr lang="da-DK" dirty="0"/>
              <a:t> </a:t>
            </a:r>
            <a:r>
              <a:rPr lang="da-DK" dirty="0" err="1"/>
              <a:t>bullets</a:t>
            </a:r>
            <a:endParaRPr lang="da-DK" dirty="0"/>
          </a:p>
        </p:txBody>
      </p:sp>
      <p:sp>
        <p:nvSpPr>
          <p:cNvPr id="50" name="Pladsholder til tekst 6"/>
          <p:cNvSpPr>
            <a:spLocks noGrp="1"/>
          </p:cNvSpPr>
          <p:nvPr>
            <p:ph type="body" sz="quarter" idx="13" hasCustomPrompt="1"/>
          </p:nvPr>
        </p:nvSpPr>
        <p:spPr>
          <a:xfrm>
            <a:off x="3071813" y="6363837"/>
            <a:ext cx="1819117" cy="282204"/>
          </a:xfrm>
        </p:spPr>
        <p:txBody>
          <a:bodyPr tIns="0">
            <a:noAutofit/>
          </a:bodyPr>
          <a:lstStyle>
            <a:lvl1pPr marL="0" indent="0">
              <a:lnSpc>
                <a:spcPct val="100000"/>
              </a:lnSpc>
              <a:buNone/>
              <a:defRPr sz="600" b="1" spc="170" baseline="0">
                <a:latin typeface="+mn-lt"/>
              </a:defRPr>
            </a:lvl1pPr>
          </a:lstStyle>
          <a:p>
            <a:pPr lvl="0"/>
            <a:r>
              <a:rPr lang="da-DK" dirty="0"/>
              <a:t>INSERT POWERPOINT- OR NAME OF DEPARTMENT</a:t>
            </a:r>
          </a:p>
        </p:txBody>
      </p:sp>
    </p:spTree>
    <p:extLst>
      <p:ext uri="{BB962C8B-B14F-4D97-AF65-F5344CB8AC3E}">
        <p14:creationId xmlns:p14="http://schemas.microsoft.com/office/powerpoint/2010/main" val="20417545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iagram - højre">
    <p:spTree>
      <p:nvGrpSpPr>
        <p:cNvPr id="1" name=""/>
        <p:cNvGrpSpPr/>
        <p:nvPr/>
      </p:nvGrpSpPr>
      <p:grpSpPr>
        <a:xfrm>
          <a:off x="0" y="0"/>
          <a:ext cx="0" cy="0"/>
          <a:chOff x="0" y="0"/>
          <a:chExt cx="0" cy="0"/>
        </a:xfrm>
      </p:grpSpPr>
      <p:sp>
        <p:nvSpPr>
          <p:cNvPr id="5" name="Title 4"/>
          <p:cNvSpPr>
            <a:spLocks noGrp="1"/>
          </p:cNvSpPr>
          <p:nvPr>
            <p:ph type="title" hasCustomPrompt="1"/>
          </p:nvPr>
        </p:nvSpPr>
        <p:spPr>
          <a:xfrm>
            <a:off x="766763" y="663113"/>
            <a:ext cx="5744569" cy="1436992"/>
          </a:xfrm>
          <a:prstGeom prst="rect">
            <a:avLst/>
          </a:prstGeom>
        </p:spPr>
        <p:txBody>
          <a:bodyPr lIns="0" tIns="0"/>
          <a:lstStyle>
            <a:lvl1pPr>
              <a:defRPr sz="3600">
                <a:latin typeface="+mn-lt"/>
              </a:defRPr>
            </a:lvl1pPr>
          </a:lstStyle>
          <a:p>
            <a:r>
              <a:rPr lang="en-US" dirty="0"/>
              <a:t>CLICK TO EDIT</a:t>
            </a:r>
            <a:br>
              <a:rPr lang="en-US" dirty="0"/>
            </a:br>
            <a:r>
              <a:rPr lang="en-US" dirty="0"/>
              <a:t>TITLE</a:t>
            </a:r>
          </a:p>
        </p:txBody>
      </p:sp>
      <p:sp>
        <p:nvSpPr>
          <p:cNvPr id="11" name="Pladsholder til diagram 10"/>
          <p:cNvSpPr>
            <a:spLocks noGrp="1"/>
          </p:cNvSpPr>
          <p:nvPr>
            <p:ph type="chart" sz="quarter" idx="12"/>
          </p:nvPr>
        </p:nvSpPr>
        <p:spPr>
          <a:xfrm>
            <a:off x="6888163" y="2205037"/>
            <a:ext cx="4732337" cy="3572737"/>
          </a:xfrm>
        </p:spPr>
        <p:txBody>
          <a:bodyPr/>
          <a:lstStyle/>
          <a:p>
            <a:r>
              <a:rPr lang="da-DK"/>
              <a:t>Klik på ikonet for at tilføje et diagram</a:t>
            </a:r>
            <a:endParaRPr lang="da-DK" dirty="0"/>
          </a:p>
        </p:txBody>
      </p:sp>
      <p:sp>
        <p:nvSpPr>
          <p:cNvPr id="13" name="Pladsholder til tekst 12"/>
          <p:cNvSpPr>
            <a:spLocks noGrp="1"/>
          </p:cNvSpPr>
          <p:nvPr>
            <p:ph type="body" sz="quarter" idx="13" hasCustomPrompt="1"/>
          </p:nvPr>
        </p:nvSpPr>
        <p:spPr>
          <a:xfrm>
            <a:off x="766764" y="2205038"/>
            <a:ext cx="5744568" cy="3572737"/>
          </a:xfrm>
        </p:spPr>
        <p:txBody>
          <a:bodyPr>
            <a:normAutofit/>
          </a:bodyPr>
          <a:lstStyle>
            <a:lvl2pPr marL="285750" indent="-285750">
              <a:buFontTx/>
              <a:buBlip>
                <a:blip r:embed="rId2"/>
              </a:buBlip>
              <a:defRPr sz="1600" baseline="0"/>
            </a:lvl2pPr>
          </a:lstStyle>
          <a:p>
            <a:pPr lvl="1"/>
            <a:r>
              <a:rPr lang="da-DK" dirty="0" err="1"/>
              <a:t>Insert</a:t>
            </a:r>
            <a:r>
              <a:rPr lang="da-DK" dirty="0"/>
              <a:t> </a:t>
            </a:r>
            <a:r>
              <a:rPr lang="da-DK" dirty="0" err="1"/>
              <a:t>bullets</a:t>
            </a:r>
            <a:endParaRPr lang="da-DK" dirty="0"/>
          </a:p>
        </p:txBody>
      </p:sp>
      <p:sp>
        <p:nvSpPr>
          <p:cNvPr id="8" name="Pladsholder til tekst 6"/>
          <p:cNvSpPr>
            <a:spLocks noGrp="1"/>
          </p:cNvSpPr>
          <p:nvPr>
            <p:ph type="body" sz="quarter" idx="14" hasCustomPrompt="1"/>
          </p:nvPr>
        </p:nvSpPr>
        <p:spPr>
          <a:xfrm>
            <a:off x="3071813" y="6363837"/>
            <a:ext cx="1819117" cy="282204"/>
          </a:xfrm>
        </p:spPr>
        <p:txBody>
          <a:bodyPr tIns="0">
            <a:noAutofit/>
          </a:bodyPr>
          <a:lstStyle>
            <a:lvl1pPr marL="0" indent="0">
              <a:lnSpc>
                <a:spcPct val="100000"/>
              </a:lnSpc>
              <a:buNone/>
              <a:defRPr sz="600" b="1" spc="170" baseline="0">
                <a:latin typeface="+mn-lt"/>
              </a:defRPr>
            </a:lvl1pPr>
          </a:lstStyle>
          <a:p>
            <a:pPr lvl="0"/>
            <a:r>
              <a:rPr lang="da-DK" dirty="0"/>
              <a:t>INSERT POWERPOINT- OR NAME OF DEPARTMENT</a:t>
            </a:r>
          </a:p>
        </p:txBody>
      </p:sp>
    </p:spTree>
    <p:extLst>
      <p:ext uri="{BB962C8B-B14F-4D97-AF65-F5344CB8AC3E}">
        <p14:creationId xmlns:p14="http://schemas.microsoft.com/office/powerpoint/2010/main" val="22370161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 x billede højre + bullets">
    <p:spTree>
      <p:nvGrpSpPr>
        <p:cNvPr id="1" name=""/>
        <p:cNvGrpSpPr/>
        <p:nvPr/>
      </p:nvGrpSpPr>
      <p:grpSpPr>
        <a:xfrm>
          <a:off x="0" y="0"/>
          <a:ext cx="0" cy="0"/>
          <a:chOff x="0" y="0"/>
          <a:chExt cx="0" cy="0"/>
        </a:xfrm>
      </p:grpSpPr>
      <p:sp>
        <p:nvSpPr>
          <p:cNvPr id="6" name="Picture Placeholder 4"/>
          <p:cNvSpPr>
            <a:spLocks noGrp="1"/>
          </p:cNvSpPr>
          <p:nvPr>
            <p:ph type="pic" sz="quarter" idx="11" hasCustomPrompt="1"/>
          </p:nvPr>
        </p:nvSpPr>
        <p:spPr>
          <a:xfrm>
            <a:off x="7438768" y="0"/>
            <a:ext cx="4753232" cy="6858000"/>
          </a:xfrm>
          <a:prstGeom prst="rect">
            <a:avLst/>
          </a:prstGeom>
          <a:pattFill prst="pct10">
            <a:fgClr>
              <a:schemeClr val="tx1"/>
            </a:fgClr>
            <a:bgClr>
              <a:schemeClr val="bg1"/>
            </a:bgClr>
          </a:pattFill>
        </p:spPr>
        <p:txBody>
          <a:bodyPr anchor="ctr">
            <a:normAutofit/>
          </a:bodyPr>
          <a:lstStyle>
            <a:lvl1pPr algn="ctr">
              <a:defRPr sz="1000" b="1" baseline="0"/>
            </a:lvl1pPr>
          </a:lstStyle>
          <a:p>
            <a:r>
              <a:rPr lang="en-US" dirty="0"/>
              <a:t>Drag &amp; Drop Image</a:t>
            </a:r>
          </a:p>
        </p:txBody>
      </p:sp>
      <p:sp>
        <p:nvSpPr>
          <p:cNvPr id="5" name="Title 4"/>
          <p:cNvSpPr>
            <a:spLocks noGrp="1"/>
          </p:cNvSpPr>
          <p:nvPr>
            <p:ph type="title" hasCustomPrompt="1"/>
          </p:nvPr>
        </p:nvSpPr>
        <p:spPr>
          <a:xfrm>
            <a:off x="766763" y="657225"/>
            <a:ext cx="5433070" cy="1402687"/>
          </a:xfrm>
          <a:prstGeom prst="rect">
            <a:avLst/>
          </a:prstGeom>
        </p:spPr>
        <p:txBody>
          <a:bodyPr lIns="0" tIns="0"/>
          <a:lstStyle>
            <a:lvl1pPr>
              <a:defRPr sz="3600" baseline="0">
                <a:latin typeface="+mn-lt"/>
              </a:defRPr>
            </a:lvl1pPr>
          </a:lstStyle>
          <a:p>
            <a:r>
              <a:rPr lang="en-US" dirty="0"/>
              <a:t>CLICK TO EDIT</a:t>
            </a:r>
            <a:br>
              <a:rPr lang="en-US" dirty="0"/>
            </a:br>
            <a:r>
              <a:rPr lang="en-US" dirty="0"/>
              <a:t>TITLE</a:t>
            </a:r>
          </a:p>
        </p:txBody>
      </p:sp>
      <p:sp>
        <p:nvSpPr>
          <p:cNvPr id="4" name="Pladsholder til tekst 3"/>
          <p:cNvSpPr>
            <a:spLocks noGrp="1"/>
          </p:cNvSpPr>
          <p:nvPr>
            <p:ph type="body" sz="quarter" idx="12" hasCustomPrompt="1"/>
          </p:nvPr>
        </p:nvSpPr>
        <p:spPr>
          <a:xfrm>
            <a:off x="766763" y="2205038"/>
            <a:ext cx="5433070" cy="3752115"/>
          </a:xfrm>
        </p:spPr>
        <p:txBody>
          <a:bodyPr/>
          <a:lstStyle>
            <a:lvl1pPr marL="285750" indent="-285750">
              <a:lnSpc>
                <a:spcPct val="100000"/>
              </a:lnSpc>
              <a:spcBef>
                <a:spcPts val="600"/>
              </a:spcBef>
              <a:buFontTx/>
              <a:buBlip>
                <a:blip r:embed="rId2"/>
              </a:buBlip>
              <a:defRPr sz="1600" baseline="0"/>
            </a:lvl1pPr>
          </a:lstStyle>
          <a:p>
            <a:pPr lvl="0"/>
            <a:r>
              <a:rPr lang="da-DK" dirty="0" err="1"/>
              <a:t>Insert</a:t>
            </a:r>
            <a:r>
              <a:rPr lang="da-DK" dirty="0"/>
              <a:t> </a:t>
            </a:r>
            <a:r>
              <a:rPr lang="da-DK" dirty="0" err="1"/>
              <a:t>bullets</a:t>
            </a:r>
            <a:endParaRPr lang="da-DK" dirty="0"/>
          </a:p>
          <a:p>
            <a:pPr lvl="0"/>
            <a:endParaRPr lang="da-DK" dirty="0"/>
          </a:p>
          <a:p>
            <a:pPr lvl="0"/>
            <a:endParaRPr lang="da-DK" dirty="0"/>
          </a:p>
        </p:txBody>
      </p:sp>
      <p:sp>
        <p:nvSpPr>
          <p:cNvPr id="8" name="Pladsholder til tekst 6"/>
          <p:cNvSpPr>
            <a:spLocks noGrp="1"/>
          </p:cNvSpPr>
          <p:nvPr>
            <p:ph type="body" sz="quarter" idx="13" hasCustomPrompt="1"/>
          </p:nvPr>
        </p:nvSpPr>
        <p:spPr>
          <a:xfrm>
            <a:off x="3071813" y="6363837"/>
            <a:ext cx="1819117" cy="282204"/>
          </a:xfrm>
        </p:spPr>
        <p:txBody>
          <a:bodyPr tIns="0">
            <a:noAutofit/>
          </a:bodyPr>
          <a:lstStyle>
            <a:lvl1pPr marL="0" indent="0">
              <a:lnSpc>
                <a:spcPct val="100000"/>
              </a:lnSpc>
              <a:buNone/>
              <a:defRPr sz="600" b="1" spc="170" baseline="0">
                <a:latin typeface="+mn-lt"/>
              </a:defRPr>
            </a:lvl1pPr>
          </a:lstStyle>
          <a:p>
            <a:pPr lvl="0"/>
            <a:r>
              <a:rPr lang="da-DK" dirty="0"/>
              <a:t>INSERT POWERPOINT- OR NAME OF DEPARTMENT</a:t>
            </a:r>
          </a:p>
        </p:txBody>
      </p:sp>
    </p:spTree>
    <p:extLst>
      <p:ext uri="{BB962C8B-B14F-4D97-AF65-F5344CB8AC3E}">
        <p14:creationId xmlns:p14="http://schemas.microsoft.com/office/powerpoint/2010/main" val="2887852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Præsentation">
    <p:spTree>
      <p:nvGrpSpPr>
        <p:cNvPr id="1" name=""/>
        <p:cNvGrpSpPr/>
        <p:nvPr/>
      </p:nvGrpSpPr>
      <p:grpSpPr>
        <a:xfrm>
          <a:off x="0" y="0"/>
          <a:ext cx="0" cy="0"/>
          <a:chOff x="0" y="0"/>
          <a:chExt cx="0" cy="0"/>
        </a:xfrm>
      </p:grpSpPr>
      <p:sp>
        <p:nvSpPr>
          <p:cNvPr id="4" name="Picture Placeholder 4"/>
          <p:cNvSpPr>
            <a:spLocks noGrp="1"/>
          </p:cNvSpPr>
          <p:nvPr>
            <p:ph type="pic" sz="quarter" idx="11" hasCustomPrompt="1"/>
          </p:nvPr>
        </p:nvSpPr>
        <p:spPr>
          <a:xfrm>
            <a:off x="0" y="0"/>
            <a:ext cx="12192000" cy="6858000"/>
          </a:xfrm>
          <a:prstGeom prst="rect">
            <a:avLst/>
          </a:prstGeom>
          <a:pattFill prst="pct10">
            <a:fgClr>
              <a:schemeClr val="tx1"/>
            </a:fgClr>
            <a:bgClr>
              <a:schemeClr val="bg1"/>
            </a:bgClr>
          </a:pattFill>
        </p:spPr>
        <p:txBody>
          <a:bodyPr anchor="ctr">
            <a:normAutofit/>
          </a:bodyPr>
          <a:lstStyle>
            <a:lvl1pPr algn="ctr">
              <a:defRPr sz="1000" b="1" baseline="0"/>
            </a:lvl1pPr>
          </a:lstStyle>
          <a:p>
            <a:r>
              <a:rPr lang="en-US" dirty="0"/>
              <a:t>Drag &amp; Drop Image</a:t>
            </a:r>
          </a:p>
        </p:txBody>
      </p:sp>
      <p:sp>
        <p:nvSpPr>
          <p:cNvPr id="5" name="Title 4"/>
          <p:cNvSpPr>
            <a:spLocks noGrp="1"/>
          </p:cNvSpPr>
          <p:nvPr>
            <p:ph type="title" hasCustomPrompt="1"/>
          </p:nvPr>
        </p:nvSpPr>
        <p:spPr>
          <a:xfrm>
            <a:off x="2441575" y="2676493"/>
            <a:ext cx="7341129" cy="1036319"/>
          </a:xfrm>
          <a:prstGeom prst="rect">
            <a:avLst/>
          </a:prstGeom>
          <a:solidFill>
            <a:schemeClr val="bg1"/>
          </a:solidFill>
        </p:spPr>
        <p:txBody>
          <a:bodyPr tIns="108000"/>
          <a:lstStyle>
            <a:lvl1pPr algn="ctr">
              <a:defRPr sz="2800" baseline="0">
                <a:solidFill>
                  <a:schemeClr val="tx1"/>
                </a:solidFill>
                <a:latin typeface="+mn-lt"/>
              </a:defRPr>
            </a:lvl1pPr>
          </a:lstStyle>
          <a:p>
            <a:r>
              <a:rPr lang="en-US" dirty="0"/>
              <a:t>AALBORG UNIVERSITET</a:t>
            </a:r>
            <a:br>
              <a:rPr lang="en-US" dirty="0"/>
            </a:br>
            <a:r>
              <a:rPr lang="en-US" dirty="0"/>
              <a:t>OVERSKRIFT</a:t>
            </a:r>
          </a:p>
        </p:txBody>
      </p:sp>
      <p:sp>
        <p:nvSpPr>
          <p:cNvPr id="3" name="Pladsholder til tekst 2"/>
          <p:cNvSpPr>
            <a:spLocks noGrp="1"/>
          </p:cNvSpPr>
          <p:nvPr>
            <p:ph type="body" sz="quarter" idx="12" hasCustomPrompt="1"/>
          </p:nvPr>
        </p:nvSpPr>
        <p:spPr>
          <a:xfrm>
            <a:off x="2441575" y="3827463"/>
            <a:ext cx="7341129" cy="412750"/>
          </a:xfrm>
          <a:solidFill>
            <a:schemeClr val="bg1"/>
          </a:solidFill>
        </p:spPr>
        <p:txBody>
          <a:bodyPr>
            <a:noAutofit/>
          </a:bodyPr>
          <a:lstStyle>
            <a:lvl1pPr marL="0" indent="0" algn="ctr">
              <a:buFontTx/>
              <a:buNone/>
              <a:defRPr sz="1800" spc="300" baseline="0"/>
            </a:lvl1pPr>
          </a:lstStyle>
          <a:p>
            <a:pPr lvl="0"/>
            <a:r>
              <a:rPr lang="da-DK" dirty="0"/>
              <a:t>AF NAVN NAVNESEN</a:t>
            </a:r>
          </a:p>
        </p:txBody>
      </p:sp>
      <p:pic>
        <p:nvPicPr>
          <p:cNvPr id="2" name="Billede 1"/>
          <p:cNvPicPr>
            <a:picLocks noChangeAspect="1"/>
          </p:cNvPicPr>
          <p:nvPr userDrawn="1"/>
        </p:nvPicPr>
        <p:blipFill rotWithShape="1">
          <a:blip r:embed="rId2" cstate="print">
            <a:extLst>
              <a:ext uri="{28A0092B-C50C-407E-A947-70E740481C1C}">
                <a14:useLocalDpi xmlns:a14="http://schemas.microsoft.com/office/drawing/2010/main" val="0"/>
              </a:ext>
            </a:extLst>
          </a:blip>
          <a:srcRect l="34564" t="23050" r="34914" b="23274"/>
          <a:stretch/>
        </p:blipFill>
        <p:spPr>
          <a:xfrm>
            <a:off x="5371070" y="5855070"/>
            <a:ext cx="1433384" cy="840260"/>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1 x billede højre - Blå">
    <p:spTree>
      <p:nvGrpSpPr>
        <p:cNvPr id="1" name=""/>
        <p:cNvGrpSpPr/>
        <p:nvPr/>
      </p:nvGrpSpPr>
      <p:grpSpPr>
        <a:xfrm>
          <a:off x="0" y="0"/>
          <a:ext cx="0" cy="0"/>
          <a:chOff x="0" y="0"/>
          <a:chExt cx="0" cy="0"/>
        </a:xfrm>
      </p:grpSpPr>
      <p:sp>
        <p:nvSpPr>
          <p:cNvPr id="7" name="Rectangle 6"/>
          <p:cNvSpPr/>
          <p:nvPr userDrawn="1"/>
        </p:nvSpPr>
        <p:spPr>
          <a:xfrm>
            <a:off x="0" y="0"/>
            <a:ext cx="7427913"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Slide Number Placeholder 2"/>
          <p:cNvSpPr>
            <a:spLocks noGrp="1"/>
          </p:cNvSpPr>
          <p:nvPr>
            <p:ph type="sldNum" sz="quarter" idx="10"/>
          </p:nvPr>
        </p:nvSpPr>
        <p:spPr>
          <a:xfrm>
            <a:off x="11339887" y="593223"/>
            <a:ext cx="571468" cy="227164"/>
          </a:xfrm>
          <a:prstGeom prst="rect">
            <a:avLst/>
          </a:prstGeom>
        </p:spPr>
        <p:txBody>
          <a:bodyPr/>
          <a:lstStyle/>
          <a:p>
            <a:fld id="{D8D877B3-D348-4611-9BDB-C5374591D951}" type="slidenum">
              <a:rPr lang="en-US" smtClean="0"/>
              <a:pPr/>
              <a:t>‹nr.›</a:t>
            </a:fld>
            <a:endParaRPr lang="en-US" dirty="0"/>
          </a:p>
        </p:txBody>
      </p:sp>
      <p:sp>
        <p:nvSpPr>
          <p:cNvPr id="5" name="Picture Placeholder 4"/>
          <p:cNvSpPr>
            <a:spLocks noGrp="1"/>
          </p:cNvSpPr>
          <p:nvPr>
            <p:ph type="pic" sz="quarter" idx="11" hasCustomPrompt="1"/>
          </p:nvPr>
        </p:nvSpPr>
        <p:spPr>
          <a:xfrm>
            <a:off x="7427913" y="0"/>
            <a:ext cx="4764087" cy="6858000"/>
          </a:xfrm>
          <a:prstGeom prst="rect">
            <a:avLst/>
          </a:prstGeom>
          <a:pattFill prst="pct10">
            <a:fgClr>
              <a:schemeClr val="tx1"/>
            </a:fgClr>
            <a:bgClr>
              <a:schemeClr val="bg1"/>
            </a:bgClr>
          </a:pattFill>
        </p:spPr>
        <p:txBody>
          <a:bodyPr anchor="ctr">
            <a:normAutofit/>
          </a:bodyPr>
          <a:lstStyle>
            <a:lvl1pPr algn="ctr">
              <a:defRPr sz="1000" b="1" baseline="0"/>
            </a:lvl1pPr>
          </a:lstStyle>
          <a:p>
            <a:r>
              <a:rPr lang="en-US" dirty="0"/>
              <a:t>Drag &amp; Drop Image</a:t>
            </a:r>
          </a:p>
        </p:txBody>
      </p:sp>
      <p:sp>
        <p:nvSpPr>
          <p:cNvPr id="6" name="Title 4"/>
          <p:cNvSpPr>
            <a:spLocks noGrp="1"/>
          </p:cNvSpPr>
          <p:nvPr>
            <p:ph type="title" hasCustomPrompt="1"/>
          </p:nvPr>
        </p:nvSpPr>
        <p:spPr>
          <a:xfrm>
            <a:off x="766763" y="657225"/>
            <a:ext cx="5197983" cy="1357254"/>
          </a:xfrm>
          <a:prstGeom prst="rect">
            <a:avLst/>
          </a:prstGeom>
        </p:spPr>
        <p:txBody>
          <a:bodyPr lIns="0" tIns="0"/>
          <a:lstStyle>
            <a:lvl1pPr>
              <a:defRPr sz="3600" baseline="0">
                <a:solidFill>
                  <a:schemeClr val="bg1"/>
                </a:solidFill>
                <a:latin typeface="+mn-lt"/>
              </a:defRPr>
            </a:lvl1pPr>
          </a:lstStyle>
          <a:p>
            <a:r>
              <a:rPr lang="en-US" dirty="0"/>
              <a:t>CLICK TO EDIT</a:t>
            </a:r>
            <a:br>
              <a:rPr lang="en-US" dirty="0"/>
            </a:br>
            <a:r>
              <a:rPr lang="en-US" dirty="0"/>
              <a:t>TITLE</a:t>
            </a:r>
          </a:p>
        </p:txBody>
      </p:sp>
      <p:sp>
        <p:nvSpPr>
          <p:cNvPr id="4" name="Pladsholder til tekst 3"/>
          <p:cNvSpPr>
            <a:spLocks noGrp="1"/>
          </p:cNvSpPr>
          <p:nvPr>
            <p:ph type="body" sz="quarter" idx="12" hasCustomPrompt="1"/>
          </p:nvPr>
        </p:nvSpPr>
        <p:spPr>
          <a:xfrm>
            <a:off x="766763" y="2205038"/>
            <a:ext cx="4687094" cy="3765591"/>
          </a:xfrm>
        </p:spPr>
        <p:txBody>
          <a:bodyPr/>
          <a:lstStyle>
            <a:lvl1pPr marL="285750" indent="-285750">
              <a:buFontTx/>
              <a:buBlip>
                <a:blip r:embed="rId2"/>
              </a:buBlip>
              <a:defRPr baseline="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da-DK" dirty="0" err="1"/>
              <a:t>Insert</a:t>
            </a:r>
            <a:r>
              <a:rPr lang="da-DK" dirty="0"/>
              <a:t> </a:t>
            </a:r>
            <a:r>
              <a:rPr lang="da-DK" dirty="0" err="1"/>
              <a:t>bullets</a:t>
            </a:r>
            <a:endParaRPr lang="da-DK" dirty="0"/>
          </a:p>
        </p:txBody>
      </p:sp>
      <p:sp>
        <p:nvSpPr>
          <p:cNvPr id="13" name="Pladsholder til tekst 6"/>
          <p:cNvSpPr>
            <a:spLocks noGrp="1"/>
          </p:cNvSpPr>
          <p:nvPr>
            <p:ph type="body" sz="quarter" idx="13" hasCustomPrompt="1"/>
          </p:nvPr>
        </p:nvSpPr>
        <p:spPr>
          <a:xfrm>
            <a:off x="3071813" y="6363837"/>
            <a:ext cx="1819117" cy="282204"/>
          </a:xfrm>
        </p:spPr>
        <p:txBody>
          <a:bodyPr tIns="0">
            <a:noAutofit/>
          </a:bodyPr>
          <a:lstStyle>
            <a:lvl1pPr marL="0" indent="0">
              <a:lnSpc>
                <a:spcPct val="100000"/>
              </a:lnSpc>
              <a:buNone/>
              <a:defRPr sz="600" b="1" spc="170" baseline="0">
                <a:solidFill>
                  <a:schemeClr val="bg1"/>
                </a:solidFill>
                <a:latin typeface="+mn-lt"/>
              </a:defRPr>
            </a:lvl1pPr>
          </a:lstStyle>
          <a:p>
            <a:pPr lvl="0"/>
            <a:r>
              <a:rPr lang="da-DK" dirty="0"/>
              <a:t>INSERT POWERPOINT- OR NAME OF DEPARTMENT</a:t>
            </a:r>
          </a:p>
        </p:txBody>
      </p:sp>
      <p:pic>
        <p:nvPicPr>
          <p:cNvPr id="19" name="Billede 1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7148" y="6338917"/>
            <a:ext cx="1002541" cy="265095"/>
          </a:xfrm>
          <a:prstGeom prst="rect">
            <a:avLst/>
          </a:prstGeom>
        </p:spPr>
      </p:pic>
    </p:spTree>
    <p:extLst>
      <p:ext uri="{BB962C8B-B14F-4D97-AF65-F5344CB8AC3E}">
        <p14:creationId xmlns:p14="http://schemas.microsoft.com/office/powerpoint/2010/main" val="40978975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Stor billede højre - blå">
    <p:spTree>
      <p:nvGrpSpPr>
        <p:cNvPr id="1" name=""/>
        <p:cNvGrpSpPr/>
        <p:nvPr/>
      </p:nvGrpSpPr>
      <p:grpSpPr>
        <a:xfrm>
          <a:off x="0" y="0"/>
          <a:ext cx="0" cy="0"/>
          <a:chOff x="0" y="0"/>
          <a:chExt cx="0" cy="0"/>
        </a:xfrm>
      </p:grpSpPr>
      <p:sp>
        <p:nvSpPr>
          <p:cNvPr id="7" name="Rectangle 6"/>
          <p:cNvSpPr/>
          <p:nvPr userDrawn="1"/>
        </p:nvSpPr>
        <p:spPr>
          <a:xfrm>
            <a:off x="1" y="0"/>
            <a:ext cx="527049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Slide Number Placeholder 2"/>
          <p:cNvSpPr>
            <a:spLocks noGrp="1"/>
          </p:cNvSpPr>
          <p:nvPr>
            <p:ph type="sldNum" sz="quarter" idx="10"/>
          </p:nvPr>
        </p:nvSpPr>
        <p:spPr>
          <a:xfrm>
            <a:off x="11339887" y="593223"/>
            <a:ext cx="571468" cy="227164"/>
          </a:xfrm>
          <a:prstGeom prst="rect">
            <a:avLst/>
          </a:prstGeom>
        </p:spPr>
        <p:txBody>
          <a:bodyPr/>
          <a:lstStyle/>
          <a:p>
            <a:fld id="{D8D877B3-D348-4611-9BDB-C5374591D951}" type="slidenum">
              <a:rPr lang="en-US" smtClean="0"/>
              <a:pPr/>
              <a:t>‹nr.›</a:t>
            </a:fld>
            <a:endParaRPr lang="en-US" dirty="0"/>
          </a:p>
        </p:txBody>
      </p:sp>
      <p:sp>
        <p:nvSpPr>
          <p:cNvPr id="6" name="Title 4"/>
          <p:cNvSpPr>
            <a:spLocks noGrp="1"/>
          </p:cNvSpPr>
          <p:nvPr>
            <p:ph type="title" hasCustomPrompt="1"/>
          </p:nvPr>
        </p:nvSpPr>
        <p:spPr>
          <a:xfrm>
            <a:off x="766762" y="657225"/>
            <a:ext cx="4503737" cy="1471230"/>
          </a:xfrm>
          <a:prstGeom prst="rect">
            <a:avLst/>
          </a:prstGeom>
        </p:spPr>
        <p:txBody>
          <a:bodyPr lIns="0" tIns="0"/>
          <a:lstStyle>
            <a:lvl1pPr>
              <a:defRPr sz="3600" baseline="0">
                <a:solidFill>
                  <a:schemeClr val="bg1"/>
                </a:solidFill>
                <a:latin typeface="+mn-lt"/>
              </a:defRPr>
            </a:lvl1pPr>
          </a:lstStyle>
          <a:p>
            <a:r>
              <a:rPr lang="en-US" dirty="0"/>
              <a:t>CLICK TO EDIT</a:t>
            </a:r>
            <a:br>
              <a:rPr lang="en-US" dirty="0"/>
            </a:br>
            <a:r>
              <a:rPr lang="en-US" dirty="0"/>
              <a:t>TITLE</a:t>
            </a:r>
          </a:p>
        </p:txBody>
      </p:sp>
      <p:grpSp>
        <p:nvGrpSpPr>
          <p:cNvPr id="31" name="Gruppe 30"/>
          <p:cNvGrpSpPr/>
          <p:nvPr userDrawn="1"/>
        </p:nvGrpSpPr>
        <p:grpSpPr>
          <a:xfrm>
            <a:off x="5466450" y="6027162"/>
            <a:ext cx="1272706" cy="669100"/>
            <a:chOff x="5387975" y="5659438"/>
            <a:chExt cx="1573213" cy="827087"/>
          </a:xfrm>
          <a:solidFill>
            <a:schemeClr val="tx1"/>
          </a:solidFill>
        </p:grpSpPr>
        <p:grpSp>
          <p:nvGrpSpPr>
            <p:cNvPr id="32" name="Gruppe 31"/>
            <p:cNvGrpSpPr/>
            <p:nvPr userDrawn="1"/>
          </p:nvGrpSpPr>
          <p:grpSpPr>
            <a:xfrm>
              <a:off x="5387975" y="6407150"/>
              <a:ext cx="1573213" cy="79375"/>
              <a:chOff x="5387975" y="6407150"/>
              <a:chExt cx="1573213" cy="79375"/>
            </a:xfrm>
            <a:grpFill/>
          </p:grpSpPr>
          <p:sp>
            <p:nvSpPr>
              <p:cNvPr id="37" name="Freeform 29"/>
              <p:cNvSpPr>
                <a:spLocks noEditPoints="1"/>
              </p:cNvSpPr>
              <p:nvPr userDrawn="1"/>
            </p:nvSpPr>
            <p:spPr bwMode="auto">
              <a:xfrm>
                <a:off x="5387975" y="6407150"/>
                <a:ext cx="71438" cy="76200"/>
              </a:xfrm>
              <a:custGeom>
                <a:avLst/>
                <a:gdLst>
                  <a:gd name="T0" fmla="*/ 8 w 22"/>
                  <a:gd name="T1" fmla="*/ 0 h 23"/>
                  <a:gd name="T2" fmla="*/ 8 w 22"/>
                  <a:gd name="T3" fmla="*/ 0 h 23"/>
                  <a:gd name="T4" fmla="*/ 14 w 22"/>
                  <a:gd name="T5" fmla="*/ 0 h 23"/>
                  <a:gd name="T6" fmla="*/ 14 w 22"/>
                  <a:gd name="T7" fmla="*/ 0 h 23"/>
                  <a:gd name="T8" fmla="*/ 22 w 22"/>
                  <a:gd name="T9" fmla="*/ 23 h 23"/>
                  <a:gd name="T10" fmla="*/ 22 w 22"/>
                  <a:gd name="T11" fmla="*/ 23 h 23"/>
                  <a:gd name="T12" fmla="*/ 16 w 22"/>
                  <a:gd name="T13" fmla="*/ 23 h 23"/>
                  <a:gd name="T14" fmla="*/ 16 w 22"/>
                  <a:gd name="T15" fmla="*/ 23 h 23"/>
                  <a:gd name="T16" fmla="*/ 15 w 22"/>
                  <a:gd name="T17" fmla="*/ 19 h 23"/>
                  <a:gd name="T18" fmla="*/ 7 w 22"/>
                  <a:gd name="T19" fmla="*/ 19 h 23"/>
                  <a:gd name="T20" fmla="*/ 6 w 22"/>
                  <a:gd name="T21" fmla="*/ 23 h 23"/>
                  <a:gd name="T22" fmla="*/ 6 w 22"/>
                  <a:gd name="T23" fmla="*/ 23 h 23"/>
                  <a:gd name="T24" fmla="*/ 0 w 22"/>
                  <a:gd name="T25" fmla="*/ 23 h 23"/>
                  <a:gd name="T26" fmla="*/ 0 w 22"/>
                  <a:gd name="T27" fmla="*/ 23 h 23"/>
                  <a:gd name="T28" fmla="*/ 8 w 22"/>
                  <a:gd name="T29" fmla="*/ 0 h 23"/>
                  <a:gd name="T30" fmla="*/ 13 w 22"/>
                  <a:gd name="T31" fmla="*/ 14 h 23"/>
                  <a:gd name="T32" fmla="*/ 11 w 22"/>
                  <a:gd name="T33" fmla="*/ 7 h 23"/>
                  <a:gd name="T34" fmla="*/ 11 w 22"/>
                  <a:gd name="T35" fmla="*/ 7 h 23"/>
                  <a:gd name="T36" fmla="*/ 9 w 22"/>
                  <a:gd name="T37" fmla="*/ 14 h 23"/>
                  <a:gd name="T38" fmla="*/ 13 w 22"/>
                  <a:gd name="T39" fmla="*/ 14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2" h="23">
                    <a:moveTo>
                      <a:pt x="8" y="0"/>
                    </a:moveTo>
                    <a:cubicBezTo>
                      <a:pt x="8" y="0"/>
                      <a:pt x="8" y="0"/>
                      <a:pt x="8" y="0"/>
                    </a:cubicBezTo>
                    <a:cubicBezTo>
                      <a:pt x="14" y="0"/>
                      <a:pt x="14" y="0"/>
                      <a:pt x="14" y="0"/>
                    </a:cubicBezTo>
                    <a:cubicBezTo>
                      <a:pt x="14" y="0"/>
                      <a:pt x="14" y="0"/>
                      <a:pt x="14" y="0"/>
                    </a:cubicBezTo>
                    <a:cubicBezTo>
                      <a:pt x="22" y="23"/>
                      <a:pt x="22" y="23"/>
                      <a:pt x="22" y="23"/>
                    </a:cubicBezTo>
                    <a:cubicBezTo>
                      <a:pt x="22" y="23"/>
                      <a:pt x="22" y="23"/>
                      <a:pt x="22" y="23"/>
                    </a:cubicBezTo>
                    <a:cubicBezTo>
                      <a:pt x="16" y="23"/>
                      <a:pt x="16" y="23"/>
                      <a:pt x="16" y="23"/>
                    </a:cubicBezTo>
                    <a:cubicBezTo>
                      <a:pt x="16" y="23"/>
                      <a:pt x="16" y="23"/>
                      <a:pt x="16" y="23"/>
                    </a:cubicBezTo>
                    <a:cubicBezTo>
                      <a:pt x="15" y="19"/>
                      <a:pt x="15" y="19"/>
                      <a:pt x="15" y="19"/>
                    </a:cubicBezTo>
                    <a:cubicBezTo>
                      <a:pt x="7" y="19"/>
                      <a:pt x="7" y="19"/>
                      <a:pt x="7" y="19"/>
                    </a:cubicBezTo>
                    <a:cubicBezTo>
                      <a:pt x="6" y="23"/>
                      <a:pt x="6" y="23"/>
                      <a:pt x="6" y="23"/>
                    </a:cubicBezTo>
                    <a:cubicBezTo>
                      <a:pt x="6" y="23"/>
                      <a:pt x="6" y="23"/>
                      <a:pt x="6" y="23"/>
                    </a:cubicBezTo>
                    <a:cubicBezTo>
                      <a:pt x="0" y="23"/>
                      <a:pt x="0" y="23"/>
                      <a:pt x="0" y="23"/>
                    </a:cubicBezTo>
                    <a:cubicBezTo>
                      <a:pt x="0" y="23"/>
                      <a:pt x="0" y="23"/>
                      <a:pt x="0" y="23"/>
                    </a:cubicBezTo>
                    <a:lnTo>
                      <a:pt x="8" y="0"/>
                    </a:lnTo>
                    <a:close/>
                    <a:moveTo>
                      <a:pt x="13" y="14"/>
                    </a:moveTo>
                    <a:cubicBezTo>
                      <a:pt x="11" y="7"/>
                      <a:pt x="11" y="7"/>
                      <a:pt x="11" y="7"/>
                    </a:cubicBezTo>
                    <a:cubicBezTo>
                      <a:pt x="11" y="7"/>
                      <a:pt x="11" y="7"/>
                      <a:pt x="11" y="7"/>
                    </a:cubicBezTo>
                    <a:cubicBezTo>
                      <a:pt x="9" y="14"/>
                      <a:pt x="9" y="14"/>
                      <a:pt x="9" y="14"/>
                    </a:cubicBezTo>
                    <a:lnTo>
                      <a:pt x="13" y="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38" name="Freeform 30"/>
              <p:cNvSpPr>
                <a:spLocks noEditPoints="1"/>
              </p:cNvSpPr>
              <p:nvPr userDrawn="1"/>
            </p:nvSpPr>
            <p:spPr bwMode="auto">
              <a:xfrm>
                <a:off x="5484813" y="6407150"/>
                <a:ext cx="73025" cy="76200"/>
              </a:xfrm>
              <a:custGeom>
                <a:avLst/>
                <a:gdLst>
                  <a:gd name="T0" fmla="*/ 8 w 22"/>
                  <a:gd name="T1" fmla="*/ 0 h 23"/>
                  <a:gd name="T2" fmla="*/ 8 w 22"/>
                  <a:gd name="T3" fmla="*/ 0 h 23"/>
                  <a:gd name="T4" fmla="*/ 14 w 22"/>
                  <a:gd name="T5" fmla="*/ 0 h 23"/>
                  <a:gd name="T6" fmla="*/ 14 w 22"/>
                  <a:gd name="T7" fmla="*/ 0 h 23"/>
                  <a:gd name="T8" fmla="*/ 22 w 22"/>
                  <a:gd name="T9" fmla="*/ 23 h 23"/>
                  <a:gd name="T10" fmla="*/ 22 w 22"/>
                  <a:gd name="T11" fmla="*/ 23 h 23"/>
                  <a:gd name="T12" fmla="*/ 16 w 22"/>
                  <a:gd name="T13" fmla="*/ 23 h 23"/>
                  <a:gd name="T14" fmla="*/ 16 w 22"/>
                  <a:gd name="T15" fmla="*/ 23 h 23"/>
                  <a:gd name="T16" fmla="*/ 15 w 22"/>
                  <a:gd name="T17" fmla="*/ 19 h 23"/>
                  <a:gd name="T18" fmla="*/ 7 w 22"/>
                  <a:gd name="T19" fmla="*/ 19 h 23"/>
                  <a:gd name="T20" fmla="*/ 6 w 22"/>
                  <a:gd name="T21" fmla="*/ 23 h 23"/>
                  <a:gd name="T22" fmla="*/ 6 w 22"/>
                  <a:gd name="T23" fmla="*/ 23 h 23"/>
                  <a:gd name="T24" fmla="*/ 0 w 22"/>
                  <a:gd name="T25" fmla="*/ 23 h 23"/>
                  <a:gd name="T26" fmla="*/ 0 w 22"/>
                  <a:gd name="T27" fmla="*/ 23 h 23"/>
                  <a:gd name="T28" fmla="*/ 8 w 22"/>
                  <a:gd name="T29" fmla="*/ 0 h 23"/>
                  <a:gd name="T30" fmla="*/ 13 w 22"/>
                  <a:gd name="T31" fmla="*/ 14 h 23"/>
                  <a:gd name="T32" fmla="*/ 11 w 22"/>
                  <a:gd name="T33" fmla="*/ 7 h 23"/>
                  <a:gd name="T34" fmla="*/ 11 w 22"/>
                  <a:gd name="T35" fmla="*/ 7 h 23"/>
                  <a:gd name="T36" fmla="*/ 9 w 22"/>
                  <a:gd name="T37" fmla="*/ 14 h 23"/>
                  <a:gd name="T38" fmla="*/ 13 w 22"/>
                  <a:gd name="T39" fmla="*/ 14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2" h="23">
                    <a:moveTo>
                      <a:pt x="8" y="0"/>
                    </a:moveTo>
                    <a:cubicBezTo>
                      <a:pt x="8" y="0"/>
                      <a:pt x="8" y="0"/>
                      <a:pt x="8" y="0"/>
                    </a:cubicBezTo>
                    <a:cubicBezTo>
                      <a:pt x="14" y="0"/>
                      <a:pt x="14" y="0"/>
                      <a:pt x="14" y="0"/>
                    </a:cubicBezTo>
                    <a:cubicBezTo>
                      <a:pt x="14" y="0"/>
                      <a:pt x="14" y="0"/>
                      <a:pt x="14" y="0"/>
                    </a:cubicBezTo>
                    <a:cubicBezTo>
                      <a:pt x="22" y="23"/>
                      <a:pt x="22" y="23"/>
                      <a:pt x="22" y="23"/>
                    </a:cubicBezTo>
                    <a:cubicBezTo>
                      <a:pt x="22" y="23"/>
                      <a:pt x="22" y="23"/>
                      <a:pt x="22" y="23"/>
                    </a:cubicBezTo>
                    <a:cubicBezTo>
                      <a:pt x="16" y="23"/>
                      <a:pt x="16" y="23"/>
                      <a:pt x="16" y="23"/>
                    </a:cubicBezTo>
                    <a:cubicBezTo>
                      <a:pt x="16" y="23"/>
                      <a:pt x="16" y="23"/>
                      <a:pt x="16" y="23"/>
                    </a:cubicBezTo>
                    <a:cubicBezTo>
                      <a:pt x="15" y="19"/>
                      <a:pt x="15" y="19"/>
                      <a:pt x="15" y="19"/>
                    </a:cubicBezTo>
                    <a:cubicBezTo>
                      <a:pt x="7" y="19"/>
                      <a:pt x="7" y="19"/>
                      <a:pt x="7" y="19"/>
                    </a:cubicBezTo>
                    <a:cubicBezTo>
                      <a:pt x="6" y="23"/>
                      <a:pt x="6" y="23"/>
                      <a:pt x="6" y="23"/>
                    </a:cubicBezTo>
                    <a:cubicBezTo>
                      <a:pt x="6" y="23"/>
                      <a:pt x="6" y="23"/>
                      <a:pt x="6" y="23"/>
                    </a:cubicBezTo>
                    <a:cubicBezTo>
                      <a:pt x="0" y="23"/>
                      <a:pt x="0" y="23"/>
                      <a:pt x="0" y="23"/>
                    </a:cubicBezTo>
                    <a:cubicBezTo>
                      <a:pt x="0" y="23"/>
                      <a:pt x="0" y="23"/>
                      <a:pt x="0" y="23"/>
                    </a:cubicBezTo>
                    <a:lnTo>
                      <a:pt x="8" y="0"/>
                    </a:lnTo>
                    <a:close/>
                    <a:moveTo>
                      <a:pt x="13" y="14"/>
                    </a:moveTo>
                    <a:cubicBezTo>
                      <a:pt x="11" y="7"/>
                      <a:pt x="11" y="7"/>
                      <a:pt x="11" y="7"/>
                    </a:cubicBezTo>
                    <a:cubicBezTo>
                      <a:pt x="11" y="7"/>
                      <a:pt x="11" y="7"/>
                      <a:pt x="11" y="7"/>
                    </a:cubicBezTo>
                    <a:cubicBezTo>
                      <a:pt x="9" y="14"/>
                      <a:pt x="9" y="14"/>
                      <a:pt x="9" y="14"/>
                    </a:cubicBezTo>
                    <a:lnTo>
                      <a:pt x="13" y="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39" name="Freeform 31"/>
              <p:cNvSpPr>
                <a:spLocks/>
              </p:cNvSpPr>
              <p:nvPr userDrawn="1"/>
            </p:nvSpPr>
            <p:spPr bwMode="auto">
              <a:xfrm>
                <a:off x="5586413" y="6407150"/>
                <a:ext cx="52388" cy="76200"/>
              </a:xfrm>
              <a:custGeom>
                <a:avLst/>
                <a:gdLst>
                  <a:gd name="T0" fmla="*/ 0 w 16"/>
                  <a:gd name="T1" fmla="*/ 0 h 23"/>
                  <a:gd name="T2" fmla="*/ 0 w 16"/>
                  <a:gd name="T3" fmla="*/ 0 h 23"/>
                  <a:gd name="T4" fmla="*/ 6 w 16"/>
                  <a:gd name="T5" fmla="*/ 0 h 23"/>
                  <a:gd name="T6" fmla="*/ 6 w 16"/>
                  <a:gd name="T7" fmla="*/ 0 h 23"/>
                  <a:gd name="T8" fmla="*/ 6 w 16"/>
                  <a:gd name="T9" fmla="*/ 18 h 23"/>
                  <a:gd name="T10" fmla="*/ 6 w 16"/>
                  <a:gd name="T11" fmla="*/ 18 h 23"/>
                  <a:gd name="T12" fmla="*/ 16 w 16"/>
                  <a:gd name="T13" fmla="*/ 18 h 23"/>
                  <a:gd name="T14" fmla="*/ 16 w 16"/>
                  <a:gd name="T15" fmla="*/ 18 h 23"/>
                  <a:gd name="T16" fmla="*/ 16 w 16"/>
                  <a:gd name="T17" fmla="*/ 23 h 23"/>
                  <a:gd name="T18" fmla="*/ 16 w 16"/>
                  <a:gd name="T19" fmla="*/ 23 h 23"/>
                  <a:gd name="T20" fmla="*/ 0 w 16"/>
                  <a:gd name="T21" fmla="*/ 23 h 23"/>
                  <a:gd name="T22" fmla="*/ 0 w 16"/>
                  <a:gd name="T23" fmla="*/ 23 h 23"/>
                  <a:gd name="T24" fmla="*/ 0 w 16"/>
                  <a:gd name="T25"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 h="23">
                    <a:moveTo>
                      <a:pt x="0" y="0"/>
                    </a:moveTo>
                    <a:cubicBezTo>
                      <a:pt x="0" y="0"/>
                      <a:pt x="0" y="0"/>
                      <a:pt x="0" y="0"/>
                    </a:cubicBezTo>
                    <a:cubicBezTo>
                      <a:pt x="6" y="0"/>
                      <a:pt x="6" y="0"/>
                      <a:pt x="6" y="0"/>
                    </a:cubicBezTo>
                    <a:cubicBezTo>
                      <a:pt x="6" y="0"/>
                      <a:pt x="6" y="0"/>
                      <a:pt x="6" y="0"/>
                    </a:cubicBezTo>
                    <a:cubicBezTo>
                      <a:pt x="6" y="18"/>
                      <a:pt x="6" y="18"/>
                      <a:pt x="6" y="18"/>
                    </a:cubicBezTo>
                    <a:cubicBezTo>
                      <a:pt x="6" y="18"/>
                      <a:pt x="6" y="18"/>
                      <a:pt x="6" y="18"/>
                    </a:cubicBezTo>
                    <a:cubicBezTo>
                      <a:pt x="16" y="18"/>
                      <a:pt x="16" y="18"/>
                      <a:pt x="16" y="18"/>
                    </a:cubicBezTo>
                    <a:cubicBezTo>
                      <a:pt x="16" y="18"/>
                      <a:pt x="16" y="18"/>
                      <a:pt x="16" y="18"/>
                    </a:cubicBezTo>
                    <a:cubicBezTo>
                      <a:pt x="16" y="23"/>
                      <a:pt x="16" y="23"/>
                      <a:pt x="16" y="23"/>
                    </a:cubicBezTo>
                    <a:cubicBezTo>
                      <a:pt x="16" y="23"/>
                      <a:pt x="16" y="23"/>
                      <a:pt x="16" y="23"/>
                    </a:cubicBezTo>
                    <a:cubicBezTo>
                      <a:pt x="0" y="23"/>
                      <a:pt x="0" y="23"/>
                      <a:pt x="0" y="23"/>
                    </a:cubicBezTo>
                    <a:cubicBezTo>
                      <a:pt x="0" y="23"/>
                      <a:pt x="0" y="23"/>
                      <a:pt x="0" y="23"/>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40" name="Freeform 32"/>
              <p:cNvSpPr>
                <a:spLocks noEditPoints="1"/>
              </p:cNvSpPr>
              <p:nvPr userDrawn="1"/>
            </p:nvSpPr>
            <p:spPr bwMode="auto">
              <a:xfrm>
                <a:off x="5670550" y="6407150"/>
                <a:ext cx="55563" cy="76200"/>
              </a:xfrm>
              <a:custGeom>
                <a:avLst/>
                <a:gdLst>
                  <a:gd name="T0" fmla="*/ 0 w 17"/>
                  <a:gd name="T1" fmla="*/ 0 h 23"/>
                  <a:gd name="T2" fmla="*/ 0 w 17"/>
                  <a:gd name="T3" fmla="*/ 0 h 23"/>
                  <a:gd name="T4" fmla="*/ 9 w 17"/>
                  <a:gd name="T5" fmla="*/ 0 h 23"/>
                  <a:gd name="T6" fmla="*/ 17 w 17"/>
                  <a:gd name="T7" fmla="*/ 6 h 23"/>
                  <a:gd name="T8" fmla="*/ 14 w 17"/>
                  <a:gd name="T9" fmla="*/ 11 h 23"/>
                  <a:gd name="T10" fmla="*/ 14 w 17"/>
                  <a:gd name="T11" fmla="*/ 11 h 23"/>
                  <a:gd name="T12" fmla="*/ 17 w 17"/>
                  <a:gd name="T13" fmla="*/ 17 h 23"/>
                  <a:gd name="T14" fmla="*/ 9 w 17"/>
                  <a:gd name="T15" fmla="*/ 23 h 23"/>
                  <a:gd name="T16" fmla="*/ 0 w 17"/>
                  <a:gd name="T17" fmla="*/ 23 h 23"/>
                  <a:gd name="T18" fmla="*/ 0 w 17"/>
                  <a:gd name="T19" fmla="*/ 23 h 23"/>
                  <a:gd name="T20" fmla="*/ 0 w 17"/>
                  <a:gd name="T21" fmla="*/ 0 h 23"/>
                  <a:gd name="T22" fmla="*/ 8 w 17"/>
                  <a:gd name="T23" fmla="*/ 9 h 23"/>
                  <a:gd name="T24" fmla="*/ 11 w 17"/>
                  <a:gd name="T25" fmla="*/ 7 h 23"/>
                  <a:gd name="T26" fmla="*/ 8 w 17"/>
                  <a:gd name="T27" fmla="*/ 5 h 23"/>
                  <a:gd name="T28" fmla="*/ 6 w 17"/>
                  <a:gd name="T29" fmla="*/ 5 h 23"/>
                  <a:gd name="T30" fmla="*/ 6 w 17"/>
                  <a:gd name="T31" fmla="*/ 5 h 23"/>
                  <a:gd name="T32" fmla="*/ 6 w 17"/>
                  <a:gd name="T33" fmla="*/ 9 h 23"/>
                  <a:gd name="T34" fmla="*/ 6 w 17"/>
                  <a:gd name="T35" fmla="*/ 9 h 23"/>
                  <a:gd name="T36" fmla="*/ 8 w 17"/>
                  <a:gd name="T37" fmla="*/ 9 h 23"/>
                  <a:gd name="T38" fmla="*/ 6 w 17"/>
                  <a:gd name="T39" fmla="*/ 19 h 23"/>
                  <a:gd name="T40" fmla="*/ 9 w 17"/>
                  <a:gd name="T41" fmla="*/ 19 h 23"/>
                  <a:gd name="T42" fmla="*/ 11 w 17"/>
                  <a:gd name="T43" fmla="*/ 16 h 23"/>
                  <a:gd name="T44" fmla="*/ 9 w 17"/>
                  <a:gd name="T45" fmla="*/ 14 h 23"/>
                  <a:gd name="T46" fmla="*/ 6 w 17"/>
                  <a:gd name="T47" fmla="*/ 14 h 23"/>
                  <a:gd name="T48" fmla="*/ 6 w 17"/>
                  <a:gd name="T49" fmla="*/ 14 h 23"/>
                  <a:gd name="T50" fmla="*/ 6 w 17"/>
                  <a:gd name="T51" fmla="*/ 19 h 23"/>
                  <a:gd name="T52" fmla="*/ 6 w 17"/>
                  <a:gd name="T53" fmla="*/ 19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7" h="23">
                    <a:moveTo>
                      <a:pt x="0" y="0"/>
                    </a:moveTo>
                    <a:cubicBezTo>
                      <a:pt x="0" y="0"/>
                      <a:pt x="0" y="0"/>
                      <a:pt x="0" y="0"/>
                    </a:cubicBezTo>
                    <a:cubicBezTo>
                      <a:pt x="9" y="0"/>
                      <a:pt x="9" y="0"/>
                      <a:pt x="9" y="0"/>
                    </a:cubicBezTo>
                    <a:cubicBezTo>
                      <a:pt x="15" y="0"/>
                      <a:pt x="17" y="3"/>
                      <a:pt x="17" y="6"/>
                    </a:cubicBezTo>
                    <a:cubicBezTo>
                      <a:pt x="17" y="9"/>
                      <a:pt x="16" y="10"/>
                      <a:pt x="14" y="11"/>
                    </a:cubicBezTo>
                    <a:cubicBezTo>
                      <a:pt x="14" y="11"/>
                      <a:pt x="14" y="11"/>
                      <a:pt x="14" y="11"/>
                    </a:cubicBezTo>
                    <a:cubicBezTo>
                      <a:pt x="16" y="12"/>
                      <a:pt x="17" y="14"/>
                      <a:pt x="17" y="17"/>
                    </a:cubicBezTo>
                    <a:cubicBezTo>
                      <a:pt x="17" y="21"/>
                      <a:pt x="14" y="23"/>
                      <a:pt x="9" y="23"/>
                    </a:cubicBezTo>
                    <a:cubicBezTo>
                      <a:pt x="0" y="23"/>
                      <a:pt x="0" y="23"/>
                      <a:pt x="0" y="23"/>
                    </a:cubicBezTo>
                    <a:cubicBezTo>
                      <a:pt x="0" y="23"/>
                      <a:pt x="0" y="23"/>
                      <a:pt x="0" y="23"/>
                    </a:cubicBezTo>
                    <a:lnTo>
                      <a:pt x="0" y="0"/>
                    </a:lnTo>
                    <a:close/>
                    <a:moveTo>
                      <a:pt x="8" y="9"/>
                    </a:moveTo>
                    <a:cubicBezTo>
                      <a:pt x="10" y="9"/>
                      <a:pt x="11" y="9"/>
                      <a:pt x="11" y="7"/>
                    </a:cubicBezTo>
                    <a:cubicBezTo>
                      <a:pt x="11" y="5"/>
                      <a:pt x="10" y="5"/>
                      <a:pt x="8" y="5"/>
                    </a:cubicBezTo>
                    <a:cubicBezTo>
                      <a:pt x="6" y="5"/>
                      <a:pt x="6" y="5"/>
                      <a:pt x="6" y="5"/>
                    </a:cubicBezTo>
                    <a:cubicBezTo>
                      <a:pt x="6" y="5"/>
                      <a:pt x="6" y="5"/>
                      <a:pt x="6" y="5"/>
                    </a:cubicBezTo>
                    <a:cubicBezTo>
                      <a:pt x="6" y="9"/>
                      <a:pt x="6" y="9"/>
                      <a:pt x="6" y="9"/>
                    </a:cubicBezTo>
                    <a:cubicBezTo>
                      <a:pt x="6" y="9"/>
                      <a:pt x="6" y="9"/>
                      <a:pt x="6" y="9"/>
                    </a:cubicBezTo>
                    <a:lnTo>
                      <a:pt x="8" y="9"/>
                    </a:lnTo>
                    <a:close/>
                    <a:moveTo>
                      <a:pt x="6" y="19"/>
                    </a:moveTo>
                    <a:cubicBezTo>
                      <a:pt x="9" y="19"/>
                      <a:pt x="9" y="19"/>
                      <a:pt x="9" y="19"/>
                    </a:cubicBezTo>
                    <a:cubicBezTo>
                      <a:pt x="10" y="19"/>
                      <a:pt x="11" y="18"/>
                      <a:pt x="11" y="16"/>
                    </a:cubicBezTo>
                    <a:cubicBezTo>
                      <a:pt x="11" y="15"/>
                      <a:pt x="10" y="14"/>
                      <a:pt x="9" y="14"/>
                    </a:cubicBezTo>
                    <a:cubicBezTo>
                      <a:pt x="6" y="14"/>
                      <a:pt x="6" y="14"/>
                      <a:pt x="6" y="14"/>
                    </a:cubicBezTo>
                    <a:cubicBezTo>
                      <a:pt x="6" y="14"/>
                      <a:pt x="6" y="14"/>
                      <a:pt x="6" y="14"/>
                    </a:cubicBezTo>
                    <a:cubicBezTo>
                      <a:pt x="6" y="19"/>
                      <a:pt x="6" y="19"/>
                      <a:pt x="6" y="19"/>
                    </a:cubicBezTo>
                    <a:cubicBezTo>
                      <a:pt x="6" y="19"/>
                      <a:pt x="6" y="19"/>
                      <a:pt x="6"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41" name="Freeform 33"/>
              <p:cNvSpPr>
                <a:spLocks noEditPoints="1"/>
              </p:cNvSpPr>
              <p:nvPr userDrawn="1"/>
            </p:nvSpPr>
            <p:spPr bwMode="auto">
              <a:xfrm>
                <a:off x="5759450" y="6407150"/>
                <a:ext cx="58738" cy="79375"/>
              </a:xfrm>
              <a:custGeom>
                <a:avLst/>
                <a:gdLst>
                  <a:gd name="T0" fmla="*/ 0 w 18"/>
                  <a:gd name="T1" fmla="*/ 18 h 24"/>
                  <a:gd name="T2" fmla="*/ 0 w 18"/>
                  <a:gd name="T3" fmla="*/ 12 h 24"/>
                  <a:gd name="T4" fmla="*/ 0 w 18"/>
                  <a:gd name="T5" fmla="*/ 5 h 24"/>
                  <a:gd name="T6" fmla="*/ 9 w 18"/>
                  <a:gd name="T7" fmla="*/ 0 h 24"/>
                  <a:gd name="T8" fmla="*/ 18 w 18"/>
                  <a:gd name="T9" fmla="*/ 5 h 24"/>
                  <a:gd name="T10" fmla="*/ 18 w 18"/>
                  <a:gd name="T11" fmla="*/ 12 h 24"/>
                  <a:gd name="T12" fmla="*/ 18 w 18"/>
                  <a:gd name="T13" fmla="*/ 18 h 24"/>
                  <a:gd name="T14" fmla="*/ 9 w 18"/>
                  <a:gd name="T15" fmla="*/ 24 h 24"/>
                  <a:gd name="T16" fmla="*/ 0 w 18"/>
                  <a:gd name="T17" fmla="*/ 18 h 24"/>
                  <a:gd name="T18" fmla="*/ 12 w 18"/>
                  <a:gd name="T19" fmla="*/ 16 h 24"/>
                  <a:gd name="T20" fmla="*/ 12 w 18"/>
                  <a:gd name="T21" fmla="*/ 12 h 24"/>
                  <a:gd name="T22" fmla="*/ 12 w 18"/>
                  <a:gd name="T23" fmla="*/ 7 h 24"/>
                  <a:gd name="T24" fmla="*/ 9 w 18"/>
                  <a:gd name="T25" fmla="*/ 5 h 24"/>
                  <a:gd name="T26" fmla="*/ 6 w 18"/>
                  <a:gd name="T27" fmla="*/ 7 h 24"/>
                  <a:gd name="T28" fmla="*/ 6 w 18"/>
                  <a:gd name="T29" fmla="*/ 12 h 24"/>
                  <a:gd name="T30" fmla="*/ 6 w 18"/>
                  <a:gd name="T31" fmla="*/ 16 h 24"/>
                  <a:gd name="T32" fmla="*/ 9 w 18"/>
                  <a:gd name="T33" fmla="*/ 18 h 24"/>
                  <a:gd name="T34" fmla="*/ 12 w 18"/>
                  <a:gd name="T35" fmla="*/ 16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8" h="24">
                    <a:moveTo>
                      <a:pt x="0" y="18"/>
                    </a:moveTo>
                    <a:cubicBezTo>
                      <a:pt x="0" y="16"/>
                      <a:pt x="0" y="15"/>
                      <a:pt x="0" y="12"/>
                    </a:cubicBezTo>
                    <a:cubicBezTo>
                      <a:pt x="0" y="9"/>
                      <a:pt x="0" y="7"/>
                      <a:pt x="0" y="5"/>
                    </a:cubicBezTo>
                    <a:cubicBezTo>
                      <a:pt x="2" y="2"/>
                      <a:pt x="5" y="0"/>
                      <a:pt x="9" y="0"/>
                    </a:cubicBezTo>
                    <a:cubicBezTo>
                      <a:pt x="13" y="0"/>
                      <a:pt x="17" y="2"/>
                      <a:pt x="18" y="5"/>
                    </a:cubicBezTo>
                    <a:cubicBezTo>
                      <a:pt x="18" y="7"/>
                      <a:pt x="18" y="9"/>
                      <a:pt x="18" y="12"/>
                    </a:cubicBezTo>
                    <a:cubicBezTo>
                      <a:pt x="18" y="15"/>
                      <a:pt x="18" y="16"/>
                      <a:pt x="18" y="18"/>
                    </a:cubicBezTo>
                    <a:cubicBezTo>
                      <a:pt x="17" y="22"/>
                      <a:pt x="13" y="24"/>
                      <a:pt x="9" y="24"/>
                    </a:cubicBezTo>
                    <a:cubicBezTo>
                      <a:pt x="5" y="24"/>
                      <a:pt x="2" y="22"/>
                      <a:pt x="0" y="18"/>
                    </a:cubicBezTo>
                    <a:close/>
                    <a:moveTo>
                      <a:pt x="12" y="16"/>
                    </a:moveTo>
                    <a:cubicBezTo>
                      <a:pt x="12" y="16"/>
                      <a:pt x="12" y="14"/>
                      <a:pt x="12" y="12"/>
                    </a:cubicBezTo>
                    <a:cubicBezTo>
                      <a:pt x="12" y="9"/>
                      <a:pt x="12" y="8"/>
                      <a:pt x="12" y="7"/>
                    </a:cubicBezTo>
                    <a:cubicBezTo>
                      <a:pt x="12" y="6"/>
                      <a:pt x="11" y="5"/>
                      <a:pt x="9" y="5"/>
                    </a:cubicBezTo>
                    <a:cubicBezTo>
                      <a:pt x="8" y="5"/>
                      <a:pt x="7" y="6"/>
                      <a:pt x="6" y="7"/>
                    </a:cubicBezTo>
                    <a:cubicBezTo>
                      <a:pt x="6" y="8"/>
                      <a:pt x="6" y="9"/>
                      <a:pt x="6" y="12"/>
                    </a:cubicBezTo>
                    <a:cubicBezTo>
                      <a:pt x="6" y="14"/>
                      <a:pt x="6" y="16"/>
                      <a:pt x="6" y="16"/>
                    </a:cubicBezTo>
                    <a:cubicBezTo>
                      <a:pt x="7" y="18"/>
                      <a:pt x="8" y="18"/>
                      <a:pt x="9" y="18"/>
                    </a:cubicBezTo>
                    <a:cubicBezTo>
                      <a:pt x="11" y="18"/>
                      <a:pt x="12" y="18"/>
                      <a:pt x="12"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42" name="Freeform 34"/>
              <p:cNvSpPr>
                <a:spLocks noEditPoints="1"/>
              </p:cNvSpPr>
              <p:nvPr userDrawn="1"/>
            </p:nvSpPr>
            <p:spPr bwMode="auto">
              <a:xfrm>
                <a:off x="5849938" y="6407150"/>
                <a:ext cx="61913" cy="76200"/>
              </a:xfrm>
              <a:custGeom>
                <a:avLst/>
                <a:gdLst>
                  <a:gd name="T0" fmla="*/ 13 w 19"/>
                  <a:gd name="T1" fmla="*/ 23 h 23"/>
                  <a:gd name="T2" fmla="*/ 12 w 19"/>
                  <a:gd name="T3" fmla="*/ 23 h 23"/>
                  <a:gd name="T4" fmla="*/ 9 w 19"/>
                  <a:gd name="T5" fmla="*/ 15 h 23"/>
                  <a:gd name="T6" fmla="*/ 7 w 19"/>
                  <a:gd name="T7" fmla="*/ 15 h 23"/>
                  <a:gd name="T8" fmla="*/ 6 w 19"/>
                  <a:gd name="T9" fmla="*/ 15 h 23"/>
                  <a:gd name="T10" fmla="*/ 6 w 19"/>
                  <a:gd name="T11" fmla="*/ 23 h 23"/>
                  <a:gd name="T12" fmla="*/ 6 w 19"/>
                  <a:gd name="T13" fmla="*/ 23 h 23"/>
                  <a:gd name="T14" fmla="*/ 1 w 19"/>
                  <a:gd name="T15" fmla="*/ 23 h 23"/>
                  <a:gd name="T16" fmla="*/ 0 w 19"/>
                  <a:gd name="T17" fmla="*/ 23 h 23"/>
                  <a:gd name="T18" fmla="*/ 0 w 19"/>
                  <a:gd name="T19" fmla="*/ 0 h 23"/>
                  <a:gd name="T20" fmla="*/ 1 w 19"/>
                  <a:gd name="T21" fmla="*/ 0 h 23"/>
                  <a:gd name="T22" fmla="*/ 10 w 19"/>
                  <a:gd name="T23" fmla="*/ 0 h 23"/>
                  <a:gd name="T24" fmla="*/ 19 w 19"/>
                  <a:gd name="T25" fmla="*/ 8 h 23"/>
                  <a:gd name="T26" fmla="*/ 15 w 19"/>
                  <a:gd name="T27" fmla="*/ 14 h 23"/>
                  <a:gd name="T28" fmla="*/ 19 w 19"/>
                  <a:gd name="T29" fmla="*/ 23 h 23"/>
                  <a:gd name="T30" fmla="*/ 19 w 19"/>
                  <a:gd name="T31" fmla="*/ 23 h 23"/>
                  <a:gd name="T32" fmla="*/ 13 w 19"/>
                  <a:gd name="T33" fmla="*/ 23 h 23"/>
                  <a:gd name="T34" fmla="*/ 13 w 19"/>
                  <a:gd name="T35" fmla="*/ 8 h 23"/>
                  <a:gd name="T36" fmla="*/ 10 w 19"/>
                  <a:gd name="T37" fmla="*/ 5 h 23"/>
                  <a:gd name="T38" fmla="*/ 7 w 19"/>
                  <a:gd name="T39" fmla="*/ 5 h 23"/>
                  <a:gd name="T40" fmla="*/ 6 w 19"/>
                  <a:gd name="T41" fmla="*/ 5 h 23"/>
                  <a:gd name="T42" fmla="*/ 6 w 19"/>
                  <a:gd name="T43" fmla="*/ 10 h 23"/>
                  <a:gd name="T44" fmla="*/ 7 w 19"/>
                  <a:gd name="T45" fmla="*/ 10 h 23"/>
                  <a:gd name="T46" fmla="*/ 10 w 19"/>
                  <a:gd name="T47" fmla="*/ 10 h 23"/>
                  <a:gd name="T48" fmla="*/ 13 w 19"/>
                  <a:gd name="T49" fmla="*/ 8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9" h="23">
                    <a:moveTo>
                      <a:pt x="13" y="23"/>
                    </a:moveTo>
                    <a:cubicBezTo>
                      <a:pt x="13" y="23"/>
                      <a:pt x="12" y="23"/>
                      <a:pt x="12" y="23"/>
                    </a:cubicBezTo>
                    <a:cubicBezTo>
                      <a:pt x="9" y="15"/>
                      <a:pt x="9" y="15"/>
                      <a:pt x="9" y="15"/>
                    </a:cubicBezTo>
                    <a:cubicBezTo>
                      <a:pt x="7" y="15"/>
                      <a:pt x="7" y="15"/>
                      <a:pt x="7" y="15"/>
                    </a:cubicBezTo>
                    <a:cubicBezTo>
                      <a:pt x="7" y="15"/>
                      <a:pt x="6" y="15"/>
                      <a:pt x="6" y="15"/>
                    </a:cubicBezTo>
                    <a:cubicBezTo>
                      <a:pt x="6" y="23"/>
                      <a:pt x="6" y="23"/>
                      <a:pt x="6" y="23"/>
                    </a:cubicBezTo>
                    <a:cubicBezTo>
                      <a:pt x="6" y="23"/>
                      <a:pt x="6" y="23"/>
                      <a:pt x="6" y="23"/>
                    </a:cubicBezTo>
                    <a:cubicBezTo>
                      <a:pt x="1" y="23"/>
                      <a:pt x="1" y="23"/>
                      <a:pt x="1" y="23"/>
                    </a:cubicBezTo>
                    <a:cubicBezTo>
                      <a:pt x="1" y="23"/>
                      <a:pt x="0" y="23"/>
                      <a:pt x="0" y="23"/>
                    </a:cubicBezTo>
                    <a:cubicBezTo>
                      <a:pt x="0" y="0"/>
                      <a:pt x="0" y="0"/>
                      <a:pt x="0" y="0"/>
                    </a:cubicBezTo>
                    <a:cubicBezTo>
                      <a:pt x="0" y="0"/>
                      <a:pt x="1" y="0"/>
                      <a:pt x="1" y="0"/>
                    </a:cubicBezTo>
                    <a:cubicBezTo>
                      <a:pt x="10" y="0"/>
                      <a:pt x="10" y="0"/>
                      <a:pt x="10" y="0"/>
                    </a:cubicBezTo>
                    <a:cubicBezTo>
                      <a:pt x="16" y="0"/>
                      <a:pt x="19" y="3"/>
                      <a:pt x="19" y="8"/>
                    </a:cubicBezTo>
                    <a:cubicBezTo>
                      <a:pt x="19" y="10"/>
                      <a:pt x="17" y="13"/>
                      <a:pt x="15" y="14"/>
                    </a:cubicBezTo>
                    <a:cubicBezTo>
                      <a:pt x="19" y="23"/>
                      <a:pt x="19" y="23"/>
                      <a:pt x="19" y="23"/>
                    </a:cubicBezTo>
                    <a:cubicBezTo>
                      <a:pt x="19" y="23"/>
                      <a:pt x="19" y="23"/>
                      <a:pt x="19" y="23"/>
                    </a:cubicBezTo>
                    <a:lnTo>
                      <a:pt x="13" y="23"/>
                    </a:lnTo>
                    <a:close/>
                    <a:moveTo>
                      <a:pt x="13" y="8"/>
                    </a:moveTo>
                    <a:cubicBezTo>
                      <a:pt x="13" y="6"/>
                      <a:pt x="12" y="5"/>
                      <a:pt x="10" y="5"/>
                    </a:cubicBezTo>
                    <a:cubicBezTo>
                      <a:pt x="7" y="5"/>
                      <a:pt x="7" y="5"/>
                      <a:pt x="7" y="5"/>
                    </a:cubicBezTo>
                    <a:cubicBezTo>
                      <a:pt x="7" y="5"/>
                      <a:pt x="6" y="5"/>
                      <a:pt x="6" y="5"/>
                    </a:cubicBezTo>
                    <a:cubicBezTo>
                      <a:pt x="6" y="10"/>
                      <a:pt x="6" y="10"/>
                      <a:pt x="6" y="10"/>
                    </a:cubicBezTo>
                    <a:cubicBezTo>
                      <a:pt x="6" y="10"/>
                      <a:pt x="7" y="10"/>
                      <a:pt x="7" y="10"/>
                    </a:cubicBezTo>
                    <a:cubicBezTo>
                      <a:pt x="10" y="10"/>
                      <a:pt x="10" y="10"/>
                      <a:pt x="10" y="10"/>
                    </a:cubicBezTo>
                    <a:cubicBezTo>
                      <a:pt x="12" y="10"/>
                      <a:pt x="13" y="9"/>
                      <a:pt x="13"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43" name="Freeform 35"/>
              <p:cNvSpPr>
                <a:spLocks/>
              </p:cNvSpPr>
              <p:nvPr userDrawn="1"/>
            </p:nvSpPr>
            <p:spPr bwMode="auto">
              <a:xfrm>
                <a:off x="5942013" y="6407150"/>
                <a:ext cx="61913" cy="79375"/>
              </a:xfrm>
              <a:custGeom>
                <a:avLst/>
                <a:gdLst>
                  <a:gd name="T0" fmla="*/ 0 w 19"/>
                  <a:gd name="T1" fmla="*/ 12 h 24"/>
                  <a:gd name="T2" fmla="*/ 1 w 19"/>
                  <a:gd name="T3" fmla="*/ 5 h 24"/>
                  <a:gd name="T4" fmla="*/ 9 w 19"/>
                  <a:gd name="T5" fmla="*/ 0 h 24"/>
                  <a:gd name="T6" fmla="*/ 18 w 19"/>
                  <a:gd name="T7" fmla="*/ 5 h 24"/>
                  <a:gd name="T8" fmla="*/ 18 w 19"/>
                  <a:gd name="T9" fmla="*/ 5 h 24"/>
                  <a:gd name="T10" fmla="*/ 13 w 19"/>
                  <a:gd name="T11" fmla="*/ 7 h 24"/>
                  <a:gd name="T12" fmla="*/ 13 w 19"/>
                  <a:gd name="T13" fmla="*/ 7 h 24"/>
                  <a:gd name="T14" fmla="*/ 9 w 19"/>
                  <a:gd name="T15" fmla="*/ 5 h 24"/>
                  <a:gd name="T16" fmla="*/ 6 w 19"/>
                  <a:gd name="T17" fmla="*/ 7 h 24"/>
                  <a:gd name="T18" fmla="*/ 6 w 19"/>
                  <a:gd name="T19" fmla="*/ 12 h 24"/>
                  <a:gd name="T20" fmla="*/ 6 w 19"/>
                  <a:gd name="T21" fmla="*/ 16 h 24"/>
                  <a:gd name="T22" fmla="*/ 9 w 19"/>
                  <a:gd name="T23" fmla="*/ 18 h 24"/>
                  <a:gd name="T24" fmla="*/ 13 w 19"/>
                  <a:gd name="T25" fmla="*/ 17 h 24"/>
                  <a:gd name="T26" fmla="*/ 13 w 19"/>
                  <a:gd name="T27" fmla="*/ 15 h 24"/>
                  <a:gd name="T28" fmla="*/ 13 w 19"/>
                  <a:gd name="T29" fmla="*/ 15 h 24"/>
                  <a:gd name="T30" fmla="*/ 10 w 19"/>
                  <a:gd name="T31" fmla="*/ 15 h 24"/>
                  <a:gd name="T32" fmla="*/ 10 w 19"/>
                  <a:gd name="T33" fmla="*/ 14 h 24"/>
                  <a:gd name="T34" fmla="*/ 10 w 19"/>
                  <a:gd name="T35" fmla="*/ 11 h 24"/>
                  <a:gd name="T36" fmla="*/ 10 w 19"/>
                  <a:gd name="T37" fmla="*/ 10 h 24"/>
                  <a:gd name="T38" fmla="*/ 18 w 19"/>
                  <a:gd name="T39" fmla="*/ 10 h 24"/>
                  <a:gd name="T40" fmla="*/ 19 w 19"/>
                  <a:gd name="T41" fmla="*/ 11 h 24"/>
                  <a:gd name="T42" fmla="*/ 19 w 19"/>
                  <a:gd name="T43" fmla="*/ 12 h 24"/>
                  <a:gd name="T44" fmla="*/ 18 w 19"/>
                  <a:gd name="T45" fmla="*/ 18 h 24"/>
                  <a:gd name="T46" fmla="*/ 9 w 19"/>
                  <a:gd name="T47" fmla="*/ 24 h 24"/>
                  <a:gd name="T48" fmla="*/ 1 w 19"/>
                  <a:gd name="T49" fmla="*/ 18 h 24"/>
                  <a:gd name="T50" fmla="*/ 0 w 19"/>
                  <a:gd name="T51" fmla="*/ 12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9" h="24">
                    <a:moveTo>
                      <a:pt x="0" y="12"/>
                    </a:moveTo>
                    <a:cubicBezTo>
                      <a:pt x="0" y="9"/>
                      <a:pt x="0" y="7"/>
                      <a:pt x="1" y="5"/>
                    </a:cubicBezTo>
                    <a:cubicBezTo>
                      <a:pt x="2" y="2"/>
                      <a:pt x="5" y="0"/>
                      <a:pt x="9" y="0"/>
                    </a:cubicBezTo>
                    <a:cubicBezTo>
                      <a:pt x="14" y="0"/>
                      <a:pt x="16" y="2"/>
                      <a:pt x="18" y="5"/>
                    </a:cubicBezTo>
                    <a:cubicBezTo>
                      <a:pt x="18" y="5"/>
                      <a:pt x="18" y="5"/>
                      <a:pt x="18" y="5"/>
                    </a:cubicBezTo>
                    <a:cubicBezTo>
                      <a:pt x="13" y="7"/>
                      <a:pt x="13" y="7"/>
                      <a:pt x="13" y="7"/>
                    </a:cubicBezTo>
                    <a:cubicBezTo>
                      <a:pt x="13" y="7"/>
                      <a:pt x="13" y="7"/>
                      <a:pt x="13" y="7"/>
                    </a:cubicBezTo>
                    <a:cubicBezTo>
                      <a:pt x="12" y="6"/>
                      <a:pt x="11" y="5"/>
                      <a:pt x="9" y="5"/>
                    </a:cubicBezTo>
                    <a:cubicBezTo>
                      <a:pt x="8" y="5"/>
                      <a:pt x="7" y="6"/>
                      <a:pt x="6" y="7"/>
                    </a:cubicBezTo>
                    <a:cubicBezTo>
                      <a:pt x="6" y="8"/>
                      <a:pt x="6" y="9"/>
                      <a:pt x="6" y="12"/>
                    </a:cubicBezTo>
                    <a:cubicBezTo>
                      <a:pt x="6" y="14"/>
                      <a:pt x="6" y="16"/>
                      <a:pt x="6" y="16"/>
                    </a:cubicBezTo>
                    <a:cubicBezTo>
                      <a:pt x="7" y="18"/>
                      <a:pt x="8" y="18"/>
                      <a:pt x="9" y="18"/>
                    </a:cubicBezTo>
                    <a:cubicBezTo>
                      <a:pt x="11" y="18"/>
                      <a:pt x="12" y="18"/>
                      <a:pt x="13" y="17"/>
                    </a:cubicBezTo>
                    <a:cubicBezTo>
                      <a:pt x="13" y="16"/>
                      <a:pt x="13" y="16"/>
                      <a:pt x="13" y="15"/>
                    </a:cubicBezTo>
                    <a:cubicBezTo>
                      <a:pt x="13" y="15"/>
                      <a:pt x="13" y="15"/>
                      <a:pt x="13" y="15"/>
                    </a:cubicBezTo>
                    <a:cubicBezTo>
                      <a:pt x="10" y="15"/>
                      <a:pt x="10" y="15"/>
                      <a:pt x="10" y="15"/>
                    </a:cubicBezTo>
                    <a:cubicBezTo>
                      <a:pt x="10" y="15"/>
                      <a:pt x="10" y="15"/>
                      <a:pt x="10" y="14"/>
                    </a:cubicBezTo>
                    <a:cubicBezTo>
                      <a:pt x="10" y="11"/>
                      <a:pt x="10" y="11"/>
                      <a:pt x="10" y="11"/>
                    </a:cubicBezTo>
                    <a:cubicBezTo>
                      <a:pt x="10" y="10"/>
                      <a:pt x="10" y="10"/>
                      <a:pt x="10" y="10"/>
                    </a:cubicBezTo>
                    <a:cubicBezTo>
                      <a:pt x="18" y="10"/>
                      <a:pt x="18" y="10"/>
                      <a:pt x="18" y="10"/>
                    </a:cubicBezTo>
                    <a:cubicBezTo>
                      <a:pt x="18" y="10"/>
                      <a:pt x="19" y="10"/>
                      <a:pt x="19" y="11"/>
                    </a:cubicBezTo>
                    <a:cubicBezTo>
                      <a:pt x="19" y="12"/>
                      <a:pt x="19" y="12"/>
                      <a:pt x="19" y="12"/>
                    </a:cubicBezTo>
                    <a:cubicBezTo>
                      <a:pt x="19" y="15"/>
                      <a:pt x="18" y="16"/>
                      <a:pt x="18" y="18"/>
                    </a:cubicBezTo>
                    <a:cubicBezTo>
                      <a:pt x="17" y="22"/>
                      <a:pt x="14" y="24"/>
                      <a:pt x="9" y="24"/>
                    </a:cubicBezTo>
                    <a:cubicBezTo>
                      <a:pt x="5" y="24"/>
                      <a:pt x="2" y="22"/>
                      <a:pt x="1" y="18"/>
                    </a:cubicBezTo>
                    <a:cubicBezTo>
                      <a:pt x="0" y="16"/>
                      <a:pt x="0" y="15"/>
                      <a:pt x="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44" name="Freeform 36"/>
              <p:cNvSpPr>
                <a:spLocks/>
              </p:cNvSpPr>
              <p:nvPr userDrawn="1"/>
            </p:nvSpPr>
            <p:spPr bwMode="auto">
              <a:xfrm>
                <a:off x="6081713" y="6407150"/>
                <a:ext cx="61913" cy="79375"/>
              </a:xfrm>
              <a:custGeom>
                <a:avLst/>
                <a:gdLst>
                  <a:gd name="T0" fmla="*/ 0 w 19"/>
                  <a:gd name="T1" fmla="*/ 14 h 24"/>
                  <a:gd name="T2" fmla="*/ 0 w 19"/>
                  <a:gd name="T3" fmla="*/ 0 h 24"/>
                  <a:gd name="T4" fmla="*/ 1 w 19"/>
                  <a:gd name="T5" fmla="*/ 0 h 24"/>
                  <a:gd name="T6" fmla="*/ 6 w 19"/>
                  <a:gd name="T7" fmla="*/ 0 h 24"/>
                  <a:gd name="T8" fmla="*/ 6 w 19"/>
                  <a:gd name="T9" fmla="*/ 0 h 24"/>
                  <a:gd name="T10" fmla="*/ 6 w 19"/>
                  <a:gd name="T11" fmla="*/ 15 h 24"/>
                  <a:gd name="T12" fmla="*/ 10 w 19"/>
                  <a:gd name="T13" fmla="*/ 18 h 24"/>
                  <a:gd name="T14" fmla="*/ 13 w 19"/>
                  <a:gd name="T15" fmla="*/ 15 h 24"/>
                  <a:gd name="T16" fmla="*/ 13 w 19"/>
                  <a:gd name="T17" fmla="*/ 0 h 24"/>
                  <a:gd name="T18" fmla="*/ 13 w 19"/>
                  <a:gd name="T19" fmla="*/ 0 h 24"/>
                  <a:gd name="T20" fmla="*/ 19 w 19"/>
                  <a:gd name="T21" fmla="*/ 0 h 24"/>
                  <a:gd name="T22" fmla="*/ 19 w 19"/>
                  <a:gd name="T23" fmla="*/ 0 h 24"/>
                  <a:gd name="T24" fmla="*/ 19 w 19"/>
                  <a:gd name="T25" fmla="*/ 14 h 24"/>
                  <a:gd name="T26" fmla="*/ 10 w 19"/>
                  <a:gd name="T27" fmla="*/ 24 h 24"/>
                  <a:gd name="T28" fmla="*/ 0 w 19"/>
                  <a:gd name="T29" fmla="*/ 1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 h="24">
                    <a:moveTo>
                      <a:pt x="0" y="14"/>
                    </a:moveTo>
                    <a:cubicBezTo>
                      <a:pt x="0" y="0"/>
                      <a:pt x="0" y="0"/>
                      <a:pt x="0" y="0"/>
                    </a:cubicBezTo>
                    <a:cubicBezTo>
                      <a:pt x="0" y="0"/>
                      <a:pt x="1" y="0"/>
                      <a:pt x="1" y="0"/>
                    </a:cubicBezTo>
                    <a:cubicBezTo>
                      <a:pt x="6" y="0"/>
                      <a:pt x="6" y="0"/>
                      <a:pt x="6" y="0"/>
                    </a:cubicBezTo>
                    <a:cubicBezTo>
                      <a:pt x="6" y="0"/>
                      <a:pt x="6" y="0"/>
                      <a:pt x="6" y="0"/>
                    </a:cubicBezTo>
                    <a:cubicBezTo>
                      <a:pt x="6" y="15"/>
                      <a:pt x="6" y="15"/>
                      <a:pt x="6" y="15"/>
                    </a:cubicBezTo>
                    <a:cubicBezTo>
                      <a:pt x="6" y="17"/>
                      <a:pt x="8" y="18"/>
                      <a:pt x="10" y="18"/>
                    </a:cubicBezTo>
                    <a:cubicBezTo>
                      <a:pt x="12" y="18"/>
                      <a:pt x="13" y="17"/>
                      <a:pt x="13" y="15"/>
                    </a:cubicBezTo>
                    <a:cubicBezTo>
                      <a:pt x="13" y="0"/>
                      <a:pt x="13" y="0"/>
                      <a:pt x="13" y="0"/>
                    </a:cubicBezTo>
                    <a:cubicBezTo>
                      <a:pt x="13" y="0"/>
                      <a:pt x="13" y="0"/>
                      <a:pt x="13" y="0"/>
                    </a:cubicBezTo>
                    <a:cubicBezTo>
                      <a:pt x="19" y="0"/>
                      <a:pt x="19" y="0"/>
                      <a:pt x="19" y="0"/>
                    </a:cubicBezTo>
                    <a:cubicBezTo>
                      <a:pt x="19" y="0"/>
                      <a:pt x="19" y="0"/>
                      <a:pt x="19" y="0"/>
                    </a:cubicBezTo>
                    <a:cubicBezTo>
                      <a:pt x="19" y="14"/>
                      <a:pt x="19" y="14"/>
                      <a:pt x="19" y="14"/>
                    </a:cubicBezTo>
                    <a:cubicBezTo>
                      <a:pt x="19" y="20"/>
                      <a:pt x="15" y="24"/>
                      <a:pt x="10" y="24"/>
                    </a:cubicBezTo>
                    <a:cubicBezTo>
                      <a:pt x="4" y="24"/>
                      <a:pt x="0" y="20"/>
                      <a:pt x="0"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45" name="Freeform 37"/>
              <p:cNvSpPr>
                <a:spLocks/>
              </p:cNvSpPr>
              <p:nvPr userDrawn="1"/>
            </p:nvSpPr>
            <p:spPr bwMode="auto">
              <a:xfrm>
                <a:off x="6175375" y="6407150"/>
                <a:ext cx="61913" cy="76200"/>
              </a:xfrm>
              <a:custGeom>
                <a:avLst/>
                <a:gdLst>
                  <a:gd name="T0" fmla="*/ 0 w 19"/>
                  <a:gd name="T1" fmla="*/ 0 h 23"/>
                  <a:gd name="T2" fmla="*/ 1 w 19"/>
                  <a:gd name="T3" fmla="*/ 0 h 23"/>
                  <a:gd name="T4" fmla="*/ 6 w 19"/>
                  <a:gd name="T5" fmla="*/ 0 h 23"/>
                  <a:gd name="T6" fmla="*/ 6 w 19"/>
                  <a:gd name="T7" fmla="*/ 0 h 23"/>
                  <a:gd name="T8" fmla="*/ 13 w 19"/>
                  <a:gd name="T9" fmla="*/ 14 h 23"/>
                  <a:gd name="T10" fmla="*/ 13 w 19"/>
                  <a:gd name="T11" fmla="*/ 14 h 23"/>
                  <a:gd name="T12" fmla="*/ 13 w 19"/>
                  <a:gd name="T13" fmla="*/ 0 h 23"/>
                  <a:gd name="T14" fmla="*/ 14 w 19"/>
                  <a:gd name="T15" fmla="*/ 0 h 23"/>
                  <a:gd name="T16" fmla="*/ 18 w 19"/>
                  <a:gd name="T17" fmla="*/ 0 h 23"/>
                  <a:gd name="T18" fmla="*/ 19 w 19"/>
                  <a:gd name="T19" fmla="*/ 0 h 23"/>
                  <a:gd name="T20" fmla="*/ 19 w 19"/>
                  <a:gd name="T21" fmla="*/ 23 h 23"/>
                  <a:gd name="T22" fmla="*/ 18 w 19"/>
                  <a:gd name="T23" fmla="*/ 23 h 23"/>
                  <a:gd name="T24" fmla="*/ 13 w 19"/>
                  <a:gd name="T25" fmla="*/ 23 h 23"/>
                  <a:gd name="T26" fmla="*/ 13 w 19"/>
                  <a:gd name="T27" fmla="*/ 23 h 23"/>
                  <a:gd name="T28" fmla="*/ 6 w 19"/>
                  <a:gd name="T29" fmla="*/ 10 h 23"/>
                  <a:gd name="T30" fmla="*/ 6 w 19"/>
                  <a:gd name="T31" fmla="*/ 10 h 23"/>
                  <a:gd name="T32" fmla="*/ 6 w 19"/>
                  <a:gd name="T33" fmla="*/ 23 h 23"/>
                  <a:gd name="T34" fmla="*/ 5 w 19"/>
                  <a:gd name="T35" fmla="*/ 23 h 23"/>
                  <a:gd name="T36" fmla="*/ 1 w 19"/>
                  <a:gd name="T37" fmla="*/ 23 h 23"/>
                  <a:gd name="T38" fmla="*/ 0 w 19"/>
                  <a:gd name="T39" fmla="*/ 23 h 23"/>
                  <a:gd name="T40" fmla="*/ 0 w 19"/>
                  <a:gd name="T41"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23">
                    <a:moveTo>
                      <a:pt x="0" y="0"/>
                    </a:moveTo>
                    <a:cubicBezTo>
                      <a:pt x="0" y="0"/>
                      <a:pt x="0" y="0"/>
                      <a:pt x="1" y="0"/>
                    </a:cubicBezTo>
                    <a:cubicBezTo>
                      <a:pt x="6" y="0"/>
                      <a:pt x="6" y="0"/>
                      <a:pt x="6" y="0"/>
                    </a:cubicBezTo>
                    <a:cubicBezTo>
                      <a:pt x="6" y="0"/>
                      <a:pt x="6" y="0"/>
                      <a:pt x="6" y="0"/>
                    </a:cubicBezTo>
                    <a:cubicBezTo>
                      <a:pt x="13" y="14"/>
                      <a:pt x="13" y="14"/>
                      <a:pt x="13" y="14"/>
                    </a:cubicBezTo>
                    <a:cubicBezTo>
                      <a:pt x="13" y="14"/>
                      <a:pt x="13" y="14"/>
                      <a:pt x="13" y="14"/>
                    </a:cubicBezTo>
                    <a:cubicBezTo>
                      <a:pt x="13" y="0"/>
                      <a:pt x="13" y="0"/>
                      <a:pt x="13" y="0"/>
                    </a:cubicBezTo>
                    <a:cubicBezTo>
                      <a:pt x="13" y="0"/>
                      <a:pt x="13" y="0"/>
                      <a:pt x="14" y="0"/>
                    </a:cubicBezTo>
                    <a:cubicBezTo>
                      <a:pt x="18" y="0"/>
                      <a:pt x="18" y="0"/>
                      <a:pt x="18" y="0"/>
                    </a:cubicBezTo>
                    <a:cubicBezTo>
                      <a:pt x="19" y="0"/>
                      <a:pt x="19" y="0"/>
                      <a:pt x="19" y="0"/>
                    </a:cubicBezTo>
                    <a:cubicBezTo>
                      <a:pt x="19" y="23"/>
                      <a:pt x="19" y="23"/>
                      <a:pt x="19" y="23"/>
                    </a:cubicBezTo>
                    <a:cubicBezTo>
                      <a:pt x="19" y="23"/>
                      <a:pt x="19" y="23"/>
                      <a:pt x="18" y="23"/>
                    </a:cubicBezTo>
                    <a:cubicBezTo>
                      <a:pt x="13" y="23"/>
                      <a:pt x="13" y="23"/>
                      <a:pt x="13" y="23"/>
                    </a:cubicBezTo>
                    <a:cubicBezTo>
                      <a:pt x="13" y="23"/>
                      <a:pt x="13" y="23"/>
                      <a:pt x="13" y="23"/>
                    </a:cubicBezTo>
                    <a:cubicBezTo>
                      <a:pt x="6" y="10"/>
                      <a:pt x="6" y="10"/>
                      <a:pt x="6" y="10"/>
                    </a:cubicBezTo>
                    <a:cubicBezTo>
                      <a:pt x="6" y="10"/>
                      <a:pt x="6" y="10"/>
                      <a:pt x="6" y="10"/>
                    </a:cubicBezTo>
                    <a:cubicBezTo>
                      <a:pt x="6" y="23"/>
                      <a:pt x="6" y="23"/>
                      <a:pt x="6" y="23"/>
                    </a:cubicBezTo>
                    <a:cubicBezTo>
                      <a:pt x="6" y="23"/>
                      <a:pt x="6" y="23"/>
                      <a:pt x="5" y="23"/>
                    </a:cubicBezTo>
                    <a:cubicBezTo>
                      <a:pt x="1" y="23"/>
                      <a:pt x="1" y="23"/>
                      <a:pt x="1" y="23"/>
                    </a:cubicBezTo>
                    <a:cubicBezTo>
                      <a:pt x="0" y="23"/>
                      <a:pt x="0" y="23"/>
                      <a:pt x="0" y="23"/>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46" name="Freeform 38"/>
              <p:cNvSpPr>
                <a:spLocks/>
              </p:cNvSpPr>
              <p:nvPr userDrawn="1"/>
            </p:nvSpPr>
            <p:spPr bwMode="auto">
              <a:xfrm>
                <a:off x="6270625" y="6407150"/>
                <a:ext cx="19050" cy="76200"/>
              </a:xfrm>
              <a:custGeom>
                <a:avLst/>
                <a:gdLst>
                  <a:gd name="T0" fmla="*/ 0 w 6"/>
                  <a:gd name="T1" fmla="*/ 0 h 23"/>
                  <a:gd name="T2" fmla="*/ 1 w 6"/>
                  <a:gd name="T3" fmla="*/ 0 h 23"/>
                  <a:gd name="T4" fmla="*/ 6 w 6"/>
                  <a:gd name="T5" fmla="*/ 0 h 23"/>
                  <a:gd name="T6" fmla="*/ 6 w 6"/>
                  <a:gd name="T7" fmla="*/ 0 h 23"/>
                  <a:gd name="T8" fmla="*/ 6 w 6"/>
                  <a:gd name="T9" fmla="*/ 23 h 23"/>
                  <a:gd name="T10" fmla="*/ 6 w 6"/>
                  <a:gd name="T11" fmla="*/ 23 h 23"/>
                  <a:gd name="T12" fmla="*/ 1 w 6"/>
                  <a:gd name="T13" fmla="*/ 23 h 23"/>
                  <a:gd name="T14" fmla="*/ 0 w 6"/>
                  <a:gd name="T15" fmla="*/ 23 h 23"/>
                  <a:gd name="T16" fmla="*/ 0 w 6"/>
                  <a:gd name="T17"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23">
                    <a:moveTo>
                      <a:pt x="0" y="0"/>
                    </a:moveTo>
                    <a:cubicBezTo>
                      <a:pt x="0" y="0"/>
                      <a:pt x="0" y="0"/>
                      <a:pt x="1" y="0"/>
                    </a:cubicBezTo>
                    <a:cubicBezTo>
                      <a:pt x="6" y="0"/>
                      <a:pt x="6" y="0"/>
                      <a:pt x="6" y="0"/>
                    </a:cubicBezTo>
                    <a:cubicBezTo>
                      <a:pt x="6" y="0"/>
                      <a:pt x="6" y="0"/>
                      <a:pt x="6" y="0"/>
                    </a:cubicBezTo>
                    <a:cubicBezTo>
                      <a:pt x="6" y="23"/>
                      <a:pt x="6" y="23"/>
                      <a:pt x="6" y="23"/>
                    </a:cubicBezTo>
                    <a:cubicBezTo>
                      <a:pt x="6" y="23"/>
                      <a:pt x="6" y="23"/>
                      <a:pt x="6" y="23"/>
                    </a:cubicBezTo>
                    <a:cubicBezTo>
                      <a:pt x="1" y="23"/>
                      <a:pt x="1" y="23"/>
                      <a:pt x="1" y="23"/>
                    </a:cubicBezTo>
                    <a:cubicBezTo>
                      <a:pt x="0" y="23"/>
                      <a:pt x="0" y="23"/>
                      <a:pt x="0" y="23"/>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47" name="Freeform 39"/>
              <p:cNvSpPr>
                <a:spLocks/>
              </p:cNvSpPr>
              <p:nvPr userDrawn="1"/>
            </p:nvSpPr>
            <p:spPr bwMode="auto">
              <a:xfrm>
                <a:off x="6319838" y="6407150"/>
                <a:ext cx="68263" cy="76200"/>
              </a:xfrm>
              <a:custGeom>
                <a:avLst/>
                <a:gdLst>
                  <a:gd name="T0" fmla="*/ 8 w 21"/>
                  <a:gd name="T1" fmla="*/ 23 h 23"/>
                  <a:gd name="T2" fmla="*/ 8 w 21"/>
                  <a:gd name="T3" fmla="*/ 23 h 23"/>
                  <a:gd name="T4" fmla="*/ 0 w 21"/>
                  <a:gd name="T5" fmla="*/ 1 h 23"/>
                  <a:gd name="T6" fmla="*/ 1 w 21"/>
                  <a:gd name="T7" fmla="*/ 0 h 23"/>
                  <a:gd name="T8" fmla="*/ 6 w 21"/>
                  <a:gd name="T9" fmla="*/ 0 h 23"/>
                  <a:gd name="T10" fmla="*/ 7 w 21"/>
                  <a:gd name="T11" fmla="*/ 0 h 23"/>
                  <a:gd name="T12" fmla="*/ 11 w 21"/>
                  <a:gd name="T13" fmla="*/ 14 h 23"/>
                  <a:gd name="T14" fmla="*/ 11 w 21"/>
                  <a:gd name="T15" fmla="*/ 14 h 23"/>
                  <a:gd name="T16" fmla="*/ 15 w 21"/>
                  <a:gd name="T17" fmla="*/ 0 h 23"/>
                  <a:gd name="T18" fmla="*/ 15 w 21"/>
                  <a:gd name="T19" fmla="*/ 0 h 23"/>
                  <a:gd name="T20" fmla="*/ 21 w 21"/>
                  <a:gd name="T21" fmla="*/ 0 h 23"/>
                  <a:gd name="T22" fmla="*/ 21 w 21"/>
                  <a:gd name="T23" fmla="*/ 1 h 23"/>
                  <a:gd name="T24" fmla="*/ 14 w 21"/>
                  <a:gd name="T25" fmla="*/ 23 h 23"/>
                  <a:gd name="T26" fmla="*/ 13 w 21"/>
                  <a:gd name="T27" fmla="*/ 23 h 23"/>
                  <a:gd name="T28" fmla="*/ 8 w 21"/>
                  <a:gd name="T29"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 h="23">
                    <a:moveTo>
                      <a:pt x="8" y="23"/>
                    </a:moveTo>
                    <a:cubicBezTo>
                      <a:pt x="8" y="23"/>
                      <a:pt x="8" y="23"/>
                      <a:pt x="8" y="23"/>
                    </a:cubicBezTo>
                    <a:cubicBezTo>
                      <a:pt x="0" y="1"/>
                      <a:pt x="0" y="1"/>
                      <a:pt x="0" y="1"/>
                    </a:cubicBezTo>
                    <a:cubicBezTo>
                      <a:pt x="0" y="0"/>
                      <a:pt x="0" y="0"/>
                      <a:pt x="1" y="0"/>
                    </a:cubicBezTo>
                    <a:cubicBezTo>
                      <a:pt x="6" y="0"/>
                      <a:pt x="6" y="0"/>
                      <a:pt x="6" y="0"/>
                    </a:cubicBezTo>
                    <a:cubicBezTo>
                      <a:pt x="6" y="0"/>
                      <a:pt x="7" y="0"/>
                      <a:pt x="7" y="0"/>
                    </a:cubicBezTo>
                    <a:cubicBezTo>
                      <a:pt x="11" y="14"/>
                      <a:pt x="11" y="14"/>
                      <a:pt x="11" y="14"/>
                    </a:cubicBezTo>
                    <a:cubicBezTo>
                      <a:pt x="11" y="14"/>
                      <a:pt x="11" y="14"/>
                      <a:pt x="11" y="14"/>
                    </a:cubicBezTo>
                    <a:cubicBezTo>
                      <a:pt x="15" y="0"/>
                      <a:pt x="15" y="0"/>
                      <a:pt x="15" y="0"/>
                    </a:cubicBezTo>
                    <a:cubicBezTo>
                      <a:pt x="15" y="0"/>
                      <a:pt x="15" y="0"/>
                      <a:pt x="15" y="0"/>
                    </a:cubicBezTo>
                    <a:cubicBezTo>
                      <a:pt x="21" y="0"/>
                      <a:pt x="21" y="0"/>
                      <a:pt x="21" y="0"/>
                    </a:cubicBezTo>
                    <a:cubicBezTo>
                      <a:pt x="21" y="0"/>
                      <a:pt x="21" y="0"/>
                      <a:pt x="21" y="1"/>
                    </a:cubicBezTo>
                    <a:cubicBezTo>
                      <a:pt x="14" y="23"/>
                      <a:pt x="14" y="23"/>
                      <a:pt x="14" y="23"/>
                    </a:cubicBezTo>
                    <a:cubicBezTo>
                      <a:pt x="14" y="23"/>
                      <a:pt x="13" y="23"/>
                      <a:pt x="13" y="23"/>
                    </a:cubicBezTo>
                    <a:lnTo>
                      <a:pt x="8" y="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48" name="Freeform 40"/>
              <p:cNvSpPr>
                <a:spLocks/>
              </p:cNvSpPr>
              <p:nvPr userDrawn="1"/>
            </p:nvSpPr>
            <p:spPr bwMode="auto">
              <a:xfrm>
                <a:off x="6416675" y="6407150"/>
                <a:ext cx="52388" cy="76200"/>
              </a:xfrm>
              <a:custGeom>
                <a:avLst/>
                <a:gdLst>
                  <a:gd name="T0" fmla="*/ 0 w 16"/>
                  <a:gd name="T1" fmla="*/ 0 h 23"/>
                  <a:gd name="T2" fmla="*/ 0 w 16"/>
                  <a:gd name="T3" fmla="*/ 0 h 23"/>
                  <a:gd name="T4" fmla="*/ 16 w 16"/>
                  <a:gd name="T5" fmla="*/ 0 h 23"/>
                  <a:gd name="T6" fmla="*/ 16 w 16"/>
                  <a:gd name="T7" fmla="*/ 0 h 23"/>
                  <a:gd name="T8" fmla="*/ 16 w 16"/>
                  <a:gd name="T9" fmla="*/ 5 h 23"/>
                  <a:gd name="T10" fmla="*/ 16 w 16"/>
                  <a:gd name="T11" fmla="*/ 5 h 23"/>
                  <a:gd name="T12" fmla="*/ 6 w 16"/>
                  <a:gd name="T13" fmla="*/ 5 h 23"/>
                  <a:gd name="T14" fmla="*/ 6 w 16"/>
                  <a:gd name="T15" fmla="*/ 5 h 23"/>
                  <a:gd name="T16" fmla="*/ 6 w 16"/>
                  <a:gd name="T17" fmla="*/ 9 h 23"/>
                  <a:gd name="T18" fmla="*/ 6 w 16"/>
                  <a:gd name="T19" fmla="*/ 9 h 23"/>
                  <a:gd name="T20" fmla="*/ 14 w 16"/>
                  <a:gd name="T21" fmla="*/ 9 h 23"/>
                  <a:gd name="T22" fmla="*/ 14 w 16"/>
                  <a:gd name="T23" fmla="*/ 9 h 23"/>
                  <a:gd name="T24" fmla="*/ 14 w 16"/>
                  <a:gd name="T25" fmla="*/ 14 h 23"/>
                  <a:gd name="T26" fmla="*/ 14 w 16"/>
                  <a:gd name="T27" fmla="*/ 14 h 23"/>
                  <a:gd name="T28" fmla="*/ 6 w 16"/>
                  <a:gd name="T29" fmla="*/ 14 h 23"/>
                  <a:gd name="T30" fmla="*/ 6 w 16"/>
                  <a:gd name="T31" fmla="*/ 14 h 23"/>
                  <a:gd name="T32" fmla="*/ 6 w 16"/>
                  <a:gd name="T33" fmla="*/ 18 h 23"/>
                  <a:gd name="T34" fmla="*/ 6 w 16"/>
                  <a:gd name="T35" fmla="*/ 18 h 23"/>
                  <a:gd name="T36" fmla="*/ 16 w 16"/>
                  <a:gd name="T37" fmla="*/ 18 h 23"/>
                  <a:gd name="T38" fmla="*/ 16 w 16"/>
                  <a:gd name="T39" fmla="*/ 19 h 23"/>
                  <a:gd name="T40" fmla="*/ 16 w 16"/>
                  <a:gd name="T41" fmla="*/ 23 h 23"/>
                  <a:gd name="T42" fmla="*/ 16 w 16"/>
                  <a:gd name="T43" fmla="*/ 23 h 23"/>
                  <a:gd name="T44" fmla="*/ 0 w 16"/>
                  <a:gd name="T45" fmla="*/ 23 h 23"/>
                  <a:gd name="T46" fmla="*/ 0 w 16"/>
                  <a:gd name="T47" fmla="*/ 23 h 23"/>
                  <a:gd name="T48" fmla="*/ 0 w 16"/>
                  <a:gd name="T49"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6" h="23">
                    <a:moveTo>
                      <a:pt x="0" y="0"/>
                    </a:moveTo>
                    <a:cubicBezTo>
                      <a:pt x="0" y="0"/>
                      <a:pt x="0" y="0"/>
                      <a:pt x="0" y="0"/>
                    </a:cubicBezTo>
                    <a:cubicBezTo>
                      <a:pt x="16" y="0"/>
                      <a:pt x="16" y="0"/>
                      <a:pt x="16" y="0"/>
                    </a:cubicBezTo>
                    <a:cubicBezTo>
                      <a:pt x="16" y="0"/>
                      <a:pt x="16" y="0"/>
                      <a:pt x="16" y="0"/>
                    </a:cubicBezTo>
                    <a:cubicBezTo>
                      <a:pt x="16" y="5"/>
                      <a:pt x="16" y="5"/>
                      <a:pt x="16" y="5"/>
                    </a:cubicBezTo>
                    <a:cubicBezTo>
                      <a:pt x="16" y="5"/>
                      <a:pt x="16" y="5"/>
                      <a:pt x="16" y="5"/>
                    </a:cubicBezTo>
                    <a:cubicBezTo>
                      <a:pt x="6" y="5"/>
                      <a:pt x="6" y="5"/>
                      <a:pt x="6" y="5"/>
                    </a:cubicBezTo>
                    <a:cubicBezTo>
                      <a:pt x="6" y="5"/>
                      <a:pt x="6" y="5"/>
                      <a:pt x="6" y="5"/>
                    </a:cubicBezTo>
                    <a:cubicBezTo>
                      <a:pt x="6" y="9"/>
                      <a:pt x="6" y="9"/>
                      <a:pt x="6" y="9"/>
                    </a:cubicBezTo>
                    <a:cubicBezTo>
                      <a:pt x="6" y="9"/>
                      <a:pt x="6" y="9"/>
                      <a:pt x="6" y="9"/>
                    </a:cubicBezTo>
                    <a:cubicBezTo>
                      <a:pt x="14" y="9"/>
                      <a:pt x="14" y="9"/>
                      <a:pt x="14" y="9"/>
                    </a:cubicBezTo>
                    <a:cubicBezTo>
                      <a:pt x="14" y="9"/>
                      <a:pt x="14" y="9"/>
                      <a:pt x="14" y="9"/>
                    </a:cubicBezTo>
                    <a:cubicBezTo>
                      <a:pt x="14" y="14"/>
                      <a:pt x="14" y="14"/>
                      <a:pt x="14" y="14"/>
                    </a:cubicBezTo>
                    <a:cubicBezTo>
                      <a:pt x="14" y="14"/>
                      <a:pt x="14" y="14"/>
                      <a:pt x="14" y="14"/>
                    </a:cubicBezTo>
                    <a:cubicBezTo>
                      <a:pt x="6" y="14"/>
                      <a:pt x="6" y="14"/>
                      <a:pt x="6" y="14"/>
                    </a:cubicBezTo>
                    <a:cubicBezTo>
                      <a:pt x="6" y="14"/>
                      <a:pt x="6" y="14"/>
                      <a:pt x="6" y="14"/>
                    </a:cubicBezTo>
                    <a:cubicBezTo>
                      <a:pt x="6" y="18"/>
                      <a:pt x="6" y="18"/>
                      <a:pt x="6" y="18"/>
                    </a:cubicBezTo>
                    <a:cubicBezTo>
                      <a:pt x="6" y="18"/>
                      <a:pt x="6" y="18"/>
                      <a:pt x="6" y="18"/>
                    </a:cubicBezTo>
                    <a:cubicBezTo>
                      <a:pt x="16" y="18"/>
                      <a:pt x="16" y="18"/>
                      <a:pt x="16" y="18"/>
                    </a:cubicBezTo>
                    <a:cubicBezTo>
                      <a:pt x="16" y="18"/>
                      <a:pt x="16" y="18"/>
                      <a:pt x="16" y="19"/>
                    </a:cubicBezTo>
                    <a:cubicBezTo>
                      <a:pt x="16" y="23"/>
                      <a:pt x="16" y="23"/>
                      <a:pt x="16" y="23"/>
                    </a:cubicBezTo>
                    <a:cubicBezTo>
                      <a:pt x="16" y="23"/>
                      <a:pt x="16" y="23"/>
                      <a:pt x="16" y="23"/>
                    </a:cubicBezTo>
                    <a:cubicBezTo>
                      <a:pt x="0" y="23"/>
                      <a:pt x="0" y="23"/>
                      <a:pt x="0" y="23"/>
                    </a:cubicBezTo>
                    <a:cubicBezTo>
                      <a:pt x="0" y="23"/>
                      <a:pt x="0" y="23"/>
                      <a:pt x="0" y="23"/>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49" name="Freeform 41"/>
              <p:cNvSpPr>
                <a:spLocks noEditPoints="1"/>
              </p:cNvSpPr>
              <p:nvPr userDrawn="1"/>
            </p:nvSpPr>
            <p:spPr bwMode="auto">
              <a:xfrm>
                <a:off x="6502400" y="6407150"/>
                <a:ext cx="58738" cy="76200"/>
              </a:xfrm>
              <a:custGeom>
                <a:avLst/>
                <a:gdLst>
                  <a:gd name="T0" fmla="*/ 12 w 18"/>
                  <a:gd name="T1" fmla="*/ 23 h 23"/>
                  <a:gd name="T2" fmla="*/ 12 w 18"/>
                  <a:gd name="T3" fmla="*/ 23 h 23"/>
                  <a:gd name="T4" fmla="*/ 8 w 18"/>
                  <a:gd name="T5" fmla="*/ 15 h 23"/>
                  <a:gd name="T6" fmla="*/ 6 w 18"/>
                  <a:gd name="T7" fmla="*/ 15 h 23"/>
                  <a:gd name="T8" fmla="*/ 6 w 18"/>
                  <a:gd name="T9" fmla="*/ 15 h 23"/>
                  <a:gd name="T10" fmla="*/ 6 w 18"/>
                  <a:gd name="T11" fmla="*/ 23 h 23"/>
                  <a:gd name="T12" fmla="*/ 5 w 18"/>
                  <a:gd name="T13" fmla="*/ 23 h 23"/>
                  <a:gd name="T14" fmla="*/ 0 w 18"/>
                  <a:gd name="T15" fmla="*/ 23 h 23"/>
                  <a:gd name="T16" fmla="*/ 0 w 18"/>
                  <a:gd name="T17" fmla="*/ 23 h 23"/>
                  <a:gd name="T18" fmla="*/ 0 w 18"/>
                  <a:gd name="T19" fmla="*/ 0 h 23"/>
                  <a:gd name="T20" fmla="*/ 0 w 18"/>
                  <a:gd name="T21" fmla="*/ 0 h 23"/>
                  <a:gd name="T22" fmla="*/ 10 w 18"/>
                  <a:gd name="T23" fmla="*/ 0 h 23"/>
                  <a:gd name="T24" fmla="*/ 18 w 18"/>
                  <a:gd name="T25" fmla="*/ 8 h 23"/>
                  <a:gd name="T26" fmla="*/ 14 w 18"/>
                  <a:gd name="T27" fmla="*/ 14 h 23"/>
                  <a:gd name="T28" fmla="*/ 18 w 18"/>
                  <a:gd name="T29" fmla="*/ 23 h 23"/>
                  <a:gd name="T30" fmla="*/ 18 w 18"/>
                  <a:gd name="T31" fmla="*/ 23 h 23"/>
                  <a:gd name="T32" fmla="*/ 12 w 18"/>
                  <a:gd name="T33" fmla="*/ 23 h 23"/>
                  <a:gd name="T34" fmla="*/ 12 w 18"/>
                  <a:gd name="T35" fmla="*/ 8 h 23"/>
                  <a:gd name="T36" fmla="*/ 9 w 18"/>
                  <a:gd name="T37" fmla="*/ 5 h 23"/>
                  <a:gd name="T38" fmla="*/ 6 w 18"/>
                  <a:gd name="T39" fmla="*/ 5 h 23"/>
                  <a:gd name="T40" fmla="*/ 6 w 18"/>
                  <a:gd name="T41" fmla="*/ 5 h 23"/>
                  <a:gd name="T42" fmla="*/ 6 w 18"/>
                  <a:gd name="T43" fmla="*/ 10 h 23"/>
                  <a:gd name="T44" fmla="*/ 6 w 18"/>
                  <a:gd name="T45" fmla="*/ 10 h 23"/>
                  <a:gd name="T46" fmla="*/ 9 w 18"/>
                  <a:gd name="T47" fmla="*/ 10 h 23"/>
                  <a:gd name="T48" fmla="*/ 12 w 18"/>
                  <a:gd name="T49" fmla="*/ 8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8" h="23">
                    <a:moveTo>
                      <a:pt x="12" y="23"/>
                    </a:moveTo>
                    <a:cubicBezTo>
                      <a:pt x="12" y="23"/>
                      <a:pt x="12" y="23"/>
                      <a:pt x="12" y="23"/>
                    </a:cubicBezTo>
                    <a:cubicBezTo>
                      <a:pt x="8" y="15"/>
                      <a:pt x="8" y="15"/>
                      <a:pt x="8" y="15"/>
                    </a:cubicBezTo>
                    <a:cubicBezTo>
                      <a:pt x="6" y="15"/>
                      <a:pt x="6" y="15"/>
                      <a:pt x="6" y="15"/>
                    </a:cubicBezTo>
                    <a:cubicBezTo>
                      <a:pt x="6" y="15"/>
                      <a:pt x="6" y="15"/>
                      <a:pt x="6" y="15"/>
                    </a:cubicBezTo>
                    <a:cubicBezTo>
                      <a:pt x="6" y="23"/>
                      <a:pt x="6" y="23"/>
                      <a:pt x="6" y="23"/>
                    </a:cubicBezTo>
                    <a:cubicBezTo>
                      <a:pt x="6" y="23"/>
                      <a:pt x="6" y="23"/>
                      <a:pt x="5" y="23"/>
                    </a:cubicBezTo>
                    <a:cubicBezTo>
                      <a:pt x="0" y="23"/>
                      <a:pt x="0" y="23"/>
                      <a:pt x="0" y="23"/>
                    </a:cubicBezTo>
                    <a:cubicBezTo>
                      <a:pt x="0" y="23"/>
                      <a:pt x="0" y="23"/>
                      <a:pt x="0" y="23"/>
                    </a:cubicBezTo>
                    <a:cubicBezTo>
                      <a:pt x="0" y="0"/>
                      <a:pt x="0" y="0"/>
                      <a:pt x="0" y="0"/>
                    </a:cubicBezTo>
                    <a:cubicBezTo>
                      <a:pt x="0" y="0"/>
                      <a:pt x="0" y="0"/>
                      <a:pt x="0" y="0"/>
                    </a:cubicBezTo>
                    <a:cubicBezTo>
                      <a:pt x="10" y="0"/>
                      <a:pt x="10" y="0"/>
                      <a:pt x="10" y="0"/>
                    </a:cubicBezTo>
                    <a:cubicBezTo>
                      <a:pt x="15" y="0"/>
                      <a:pt x="18" y="3"/>
                      <a:pt x="18" y="8"/>
                    </a:cubicBezTo>
                    <a:cubicBezTo>
                      <a:pt x="18" y="10"/>
                      <a:pt x="16" y="13"/>
                      <a:pt x="14" y="14"/>
                    </a:cubicBezTo>
                    <a:cubicBezTo>
                      <a:pt x="18" y="23"/>
                      <a:pt x="18" y="23"/>
                      <a:pt x="18" y="23"/>
                    </a:cubicBezTo>
                    <a:cubicBezTo>
                      <a:pt x="18" y="23"/>
                      <a:pt x="18" y="23"/>
                      <a:pt x="18" y="23"/>
                    </a:cubicBezTo>
                    <a:lnTo>
                      <a:pt x="12" y="23"/>
                    </a:lnTo>
                    <a:close/>
                    <a:moveTo>
                      <a:pt x="12" y="8"/>
                    </a:moveTo>
                    <a:cubicBezTo>
                      <a:pt x="12" y="6"/>
                      <a:pt x="11" y="5"/>
                      <a:pt x="9" y="5"/>
                    </a:cubicBezTo>
                    <a:cubicBezTo>
                      <a:pt x="6" y="5"/>
                      <a:pt x="6" y="5"/>
                      <a:pt x="6" y="5"/>
                    </a:cubicBezTo>
                    <a:cubicBezTo>
                      <a:pt x="6" y="5"/>
                      <a:pt x="6" y="5"/>
                      <a:pt x="6" y="5"/>
                    </a:cubicBezTo>
                    <a:cubicBezTo>
                      <a:pt x="6" y="10"/>
                      <a:pt x="6" y="10"/>
                      <a:pt x="6" y="10"/>
                    </a:cubicBezTo>
                    <a:cubicBezTo>
                      <a:pt x="6" y="10"/>
                      <a:pt x="6" y="10"/>
                      <a:pt x="6" y="10"/>
                    </a:cubicBezTo>
                    <a:cubicBezTo>
                      <a:pt x="9" y="10"/>
                      <a:pt x="9" y="10"/>
                      <a:pt x="9" y="10"/>
                    </a:cubicBezTo>
                    <a:cubicBezTo>
                      <a:pt x="11" y="10"/>
                      <a:pt x="12" y="9"/>
                      <a:pt x="12"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50" name="Freeform 42"/>
              <p:cNvSpPr>
                <a:spLocks/>
              </p:cNvSpPr>
              <p:nvPr userDrawn="1"/>
            </p:nvSpPr>
            <p:spPr bwMode="auto">
              <a:xfrm>
                <a:off x="6589713" y="6407150"/>
                <a:ext cx="61913" cy="79375"/>
              </a:xfrm>
              <a:custGeom>
                <a:avLst/>
                <a:gdLst>
                  <a:gd name="T0" fmla="*/ 0 w 19"/>
                  <a:gd name="T1" fmla="*/ 20 h 24"/>
                  <a:gd name="T2" fmla="*/ 0 w 19"/>
                  <a:gd name="T3" fmla="*/ 20 h 24"/>
                  <a:gd name="T4" fmla="*/ 3 w 19"/>
                  <a:gd name="T5" fmla="*/ 16 h 24"/>
                  <a:gd name="T6" fmla="*/ 3 w 19"/>
                  <a:gd name="T7" fmla="*/ 16 h 24"/>
                  <a:gd name="T8" fmla="*/ 9 w 19"/>
                  <a:gd name="T9" fmla="*/ 19 h 24"/>
                  <a:gd name="T10" fmla="*/ 13 w 19"/>
                  <a:gd name="T11" fmla="*/ 16 h 24"/>
                  <a:gd name="T12" fmla="*/ 10 w 19"/>
                  <a:gd name="T13" fmla="*/ 14 h 24"/>
                  <a:gd name="T14" fmla="*/ 8 w 19"/>
                  <a:gd name="T15" fmla="*/ 14 h 24"/>
                  <a:gd name="T16" fmla="*/ 1 w 19"/>
                  <a:gd name="T17" fmla="*/ 7 h 24"/>
                  <a:gd name="T18" fmla="*/ 9 w 19"/>
                  <a:gd name="T19" fmla="*/ 0 h 24"/>
                  <a:gd name="T20" fmla="*/ 18 w 19"/>
                  <a:gd name="T21" fmla="*/ 2 h 24"/>
                  <a:gd name="T22" fmla="*/ 18 w 19"/>
                  <a:gd name="T23" fmla="*/ 3 h 24"/>
                  <a:gd name="T24" fmla="*/ 15 w 19"/>
                  <a:gd name="T25" fmla="*/ 7 h 24"/>
                  <a:gd name="T26" fmla="*/ 15 w 19"/>
                  <a:gd name="T27" fmla="*/ 7 h 24"/>
                  <a:gd name="T28" fmla="*/ 9 w 19"/>
                  <a:gd name="T29" fmla="*/ 5 h 24"/>
                  <a:gd name="T30" fmla="*/ 7 w 19"/>
                  <a:gd name="T31" fmla="*/ 7 h 24"/>
                  <a:gd name="T32" fmla="*/ 10 w 19"/>
                  <a:gd name="T33" fmla="*/ 9 h 24"/>
                  <a:gd name="T34" fmla="*/ 11 w 19"/>
                  <a:gd name="T35" fmla="*/ 9 h 24"/>
                  <a:gd name="T36" fmla="*/ 19 w 19"/>
                  <a:gd name="T37" fmla="*/ 16 h 24"/>
                  <a:gd name="T38" fmla="*/ 9 w 19"/>
                  <a:gd name="T39" fmla="*/ 24 h 24"/>
                  <a:gd name="T40" fmla="*/ 0 w 19"/>
                  <a:gd name="T41" fmla="*/ 2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24">
                    <a:moveTo>
                      <a:pt x="0" y="20"/>
                    </a:moveTo>
                    <a:cubicBezTo>
                      <a:pt x="0" y="20"/>
                      <a:pt x="0" y="20"/>
                      <a:pt x="0" y="20"/>
                    </a:cubicBezTo>
                    <a:cubicBezTo>
                      <a:pt x="3" y="16"/>
                      <a:pt x="3" y="16"/>
                      <a:pt x="3" y="16"/>
                    </a:cubicBezTo>
                    <a:cubicBezTo>
                      <a:pt x="3" y="16"/>
                      <a:pt x="3" y="16"/>
                      <a:pt x="3" y="16"/>
                    </a:cubicBezTo>
                    <a:cubicBezTo>
                      <a:pt x="5" y="17"/>
                      <a:pt x="7" y="19"/>
                      <a:pt x="9" y="19"/>
                    </a:cubicBezTo>
                    <a:cubicBezTo>
                      <a:pt x="11" y="19"/>
                      <a:pt x="13" y="18"/>
                      <a:pt x="13" y="16"/>
                    </a:cubicBezTo>
                    <a:cubicBezTo>
                      <a:pt x="13" y="15"/>
                      <a:pt x="12" y="15"/>
                      <a:pt x="10" y="14"/>
                    </a:cubicBezTo>
                    <a:cubicBezTo>
                      <a:pt x="8" y="14"/>
                      <a:pt x="8" y="14"/>
                      <a:pt x="8" y="14"/>
                    </a:cubicBezTo>
                    <a:cubicBezTo>
                      <a:pt x="3" y="14"/>
                      <a:pt x="1" y="11"/>
                      <a:pt x="1" y="7"/>
                    </a:cubicBezTo>
                    <a:cubicBezTo>
                      <a:pt x="1" y="3"/>
                      <a:pt x="4" y="0"/>
                      <a:pt x="9" y="0"/>
                    </a:cubicBezTo>
                    <a:cubicBezTo>
                      <a:pt x="13" y="0"/>
                      <a:pt x="16" y="1"/>
                      <a:pt x="18" y="2"/>
                    </a:cubicBezTo>
                    <a:cubicBezTo>
                      <a:pt x="18" y="2"/>
                      <a:pt x="18" y="3"/>
                      <a:pt x="18" y="3"/>
                    </a:cubicBezTo>
                    <a:cubicBezTo>
                      <a:pt x="15" y="7"/>
                      <a:pt x="15" y="7"/>
                      <a:pt x="15" y="7"/>
                    </a:cubicBezTo>
                    <a:cubicBezTo>
                      <a:pt x="15" y="7"/>
                      <a:pt x="15" y="7"/>
                      <a:pt x="15" y="7"/>
                    </a:cubicBezTo>
                    <a:cubicBezTo>
                      <a:pt x="13" y="6"/>
                      <a:pt x="11" y="5"/>
                      <a:pt x="9" y="5"/>
                    </a:cubicBezTo>
                    <a:cubicBezTo>
                      <a:pt x="8" y="5"/>
                      <a:pt x="7" y="6"/>
                      <a:pt x="7" y="7"/>
                    </a:cubicBezTo>
                    <a:cubicBezTo>
                      <a:pt x="7" y="8"/>
                      <a:pt x="8" y="8"/>
                      <a:pt x="10" y="9"/>
                    </a:cubicBezTo>
                    <a:cubicBezTo>
                      <a:pt x="11" y="9"/>
                      <a:pt x="11" y="9"/>
                      <a:pt x="11" y="9"/>
                    </a:cubicBezTo>
                    <a:cubicBezTo>
                      <a:pt x="16" y="10"/>
                      <a:pt x="19" y="12"/>
                      <a:pt x="19" y="16"/>
                    </a:cubicBezTo>
                    <a:cubicBezTo>
                      <a:pt x="19" y="21"/>
                      <a:pt x="15" y="24"/>
                      <a:pt x="9" y="24"/>
                    </a:cubicBezTo>
                    <a:cubicBezTo>
                      <a:pt x="6" y="24"/>
                      <a:pt x="2" y="22"/>
                      <a:pt x="0"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51" name="Freeform 43"/>
              <p:cNvSpPr>
                <a:spLocks/>
              </p:cNvSpPr>
              <p:nvPr userDrawn="1"/>
            </p:nvSpPr>
            <p:spPr bwMode="auto">
              <a:xfrm>
                <a:off x="6681788" y="6407150"/>
                <a:ext cx="19050" cy="76200"/>
              </a:xfrm>
              <a:custGeom>
                <a:avLst/>
                <a:gdLst>
                  <a:gd name="T0" fmla="*/ 0 w 6"/>
                  <a:gd name="T1" fmla="*/ 0 h 23"/>
                  <a:gd name="T2" fmla="*/ 1 w 6"/>
                  <a:gd name="T3" fmla="*/ 0 h 23"/>
                  <a:gd name="T4" fmla="*/ 6 w 6"/>
                  <a:gd name="T5" fmla="*/ 0 h 23"/>
                  <a:gd name="T6" fmla="*/ 6 w 6"/>
                  <a:gd name="T7" fmla="*/ 0 h 23"/>
                  <a:gd name="T8" fmla="*/ 6 w 6"/>
                  <a:gd name="T9" fmla="*/ 23 h 23"/>
                  <a:gd name="T10" fmla="*/ 6 w 6"/>
                  <a:gd name="T11" fmla="*/ 23 h 23"/>
                  <a:gd name="T12" fmla="*/ 1 w 6"/>
                  <a:gd name="T13" fmla="*/ 23 h 23"/>
                  <a:gd name="T14" fmla="*/ 0 w 6"/>
                  <a:gd name="T15" fmla="*/ 23 h 23"/>
                  <a:gd name="T16" fmla="*/ 0 w 6"/>
                  <a:gd name="T17"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23">
                    <a:moveTo>
                      <a:pt x="0" y="0"/>
                    </a:moveTo>
                    <a:cubicBezTo>
                      <a:pt x="0" y="0"/>
                      <a:pt x="0" y="0"/>
                      <a:pt x="1" y="0"/>
                    </a:cubicBezTo>
                    <a:cubicBezTo>
                      <a:pt x="6" y="0"/>
                      <a:pt x="6" y="0"/>
                      <a:pt x="6" y="0"/>
                    </a:cubicBezTo>
                    <a:cubicBezTo>
                      <a:pt x="6" y="0"/>
                      <a:pt x="6" y="0"/>
                      <a:pt x="6" y="0"/>
                    </a:cubicBezTo>
                    <a:cubicBezTo>
                      <a:pt x="6" y="23"/>
                      <a:pt x="6" y="23"/>
                      <a:pt x="6" y="23"/>
                    </a:cubicBezTo>
                    <a:cubicBezTo>
                      <a:pt x="6" y="23"/>
                      <a:pt x="6" y="23"/>
                      <a:pt x="6" y="23"/>
                    </a:cubicBezTo>
                    <a:cubicBezTo>
                      <a:pt x="1" y="23"/>
                      <a:pt x="1" y="23"/>
                      <a:pt x="1" y="23"/>
                    </a:cubicBezTo>
                    <a:cubicBezTo>
                      <a:pt x="0" y="23"/>
                      <a:pt x="0" y="23"/>
                      <a:pt x="0" y="23"/>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52" name="Freeform 44"/>
              <p:cNvSpPr>
                <a:spLocks/>
              </p:cNvSpPr>
              <p:nvPr userDrawn="1"/>
            </p:nvSpPr>
            <p:spPr bwMode="auto">
              <a:xfrm>
                <a:off x="6729413" y="6407150"/>
                <a:ext cx="61913" cy="76200"/>
              </a:xfrm>
              <a:custGeom>
                <a:avLst/>
                <a:gdLst>
                  <a:gd name="T0" fmla="*/ 7 w 19"/>
                  <a:gd name="T1" fmla="*/ 23 h 23"/>
                  <a:gd name="T2" fmla="*/ 7 w 19"/>
                  <a:gd name="T3" fmla="*/ 23 h 23"/>
                  <a:gd name="T4" fmla="*/ 7 w 19"/>
                  <a:gd name="T5" fmla="*/ 23 h 23"/>
                  <a:gd name="T6" fmla="*/ 7 w 19"/>
                  <a:gd name="T7" fmla="*/ 23 h 23"/>
                  <a:gd name="T8" fmla="*/ 7 w 19"/>
                  <a:gd name="T9" fmla="*/ 23 h 23"/>
                  <a:gd name="T10" fmla="*/ 7 w 19"/>
                  <a:gd name="T11" fmla="*/ 6 h 23"/>
                  <a:gd name="T12" fmla="*/ 6 w 19"/>
                  <a:gd name="T13" fmla="*/ 5 h 23"/>
                  <a:gd name="T14" fmla="*/ 6 w 19"/>
                  <a:gd name="T15" fmla="*/ 5 h 23"/>
                  <a:gd name="T16" fmla="*/ 1 w 19"/>
                  <a:gd name="T17" fmla="*/ 5 h 23"/>
                  <a:gd name="T18" fmla="*/ 1 w 19"/>
                  <a:gd name="T19" fmla="*/ 5 h 23"/>
                  <a:gd name="T20" fmla="*/ 0 w 19"/>
                  <a:gd name="T21" fmla="*/ 5 h 23"/>
                  <a:gd name="T22" fmla="*/ 0 w 19"/>
                  <a:gd name="T23" fmla="*/ 5 h 23"/>
                  <a:gd name="T24" fmla="*/ 0 w 19"/>
                  <a:gd name="T25" fmla="*/ 5 h 23"/>
                  <a:gd name="T26" fmla="*/ 0 w 19"/>
                  <a:gd name="T27" fmla="*/ 5 h 23"/>
                  <a:gd name="T28" fmla="*/ 0 w 19"/>
                  <a:gd name="T29" fmla="*/ 0 h 23"/>
                  <a:gd name="T30" fmla="*/ 1 w 19"/>
                  <a:gd name="T31" fmla="*/ 0 h 23"/>
                  <a:gd name="T32" fmla="*/ 1 w 19"/>
                  <a:gd name="T33" fmla="*/ 0 h 23"/>
                  <a:gd name="T34" fmla="*/ 18 w 19"/>
                  <a:gd name="T35" fmla="*/ 0 h 23"/>
                  <a:gd name="T36" fmla="*/ 19 w 19"/>
                  <a:gd name="T37" fmla="*/ 0 h 23"/>
                  <a:gd name="T38" fmla="*/ 19 w 19"/>
                  <a:gd name="T39" fmla="*/ 0 h 23"/>
                  <a:gd name="T40" fmla="*/ 19 w 19"/>
                  <a:gd name="T41" fmla="*/ 0 h 23"/>
                  <a:gd name="T42" fmla="*/ 19 w 19"/>
                  <a:gd name="T43" fmla="*/ 5 h 23"/>
                  <a:gd name="T44" fmla="*/ 19 w 19"/>
                  <a:gd name="T45" fmla="*/ 5 h 23"/>
                  <a:gd name="T46" fmla="*/ 19 w 19"/>
                  <a:gd name="T47" fmla="*/ 5 h 23"/>
                  <a:gd name="T48" fmla="*/ 18 w 19"/>
                  <a:gd name="T49" fmla="*/ 5 h 23"/>
                  <a:gd name="T50" fmla="*/ 13 w 19"/>
                  <a:gd name="T51" fmla="*/ 5 h 23"/>
                  <a:gd name="T52" fmla="*/ 13 w 19"/>
                  <a:gd name="T53" fmla="*/ 5 h 23"/>
                  <a:gd name="T54" fmla="*/ 13 w 19"/>
                  <a:gd name="T55" fmla="*/ 6 h 23"/>
                  <a:gd name="T56" fmla="*/ 13 w 19"/>
                  <a:gd name="T57" fmla="*/ 6 h 23"/>
                  <a:gd name="T58" fmla="*/ 13 w 19"/>
                  <a:gd name="T59" fmla="*/ 23 h 23"/>
                  <a:gd name="T60" fmla="*/ 13 w 19"/>
                  <a:gd name="T61" fmla="*/ 23 h 23"/>
                  <a:gd name="T62" fmla="*/ 12 w 19"/>
                  <a:gd name="T63" fmla="*/ 23 h 23"/>
                  <a:gd name="T64" fmla="*/ 12 w 19"/>
                  <a:gd name="T65" fmla="*/ 23 h 23"/>
                  <a:gd name="T66" fmla="*/ 7 w 19"/>
                  <a:gd name="T67"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9" h="23">
                    <a:moveTo>
                      <a:pt x="7" y="23"/>
                    </a:moveTo>
                    <a:cubicBezTo>
                      <a:pt x="7" y="23"/>
                      <a:pt x="7" y="23"/>
                      <a:pt x="7" y="23"/>
                    </a:cubicBezTo>
                    <a:cubicBezTo>
                      <a:pt x="7" y="23"/>
                      <a:pt x="7" y="23"/>
                      <a:pt x="7" y="23"/>
                    </a:cubicBezTo>
                    <a:cubicBezTo>
                      <a:pt x="7" y="23"/>
                      <a:pt x="7" y="23"/>
                      <a:pt x="7" y="23"/>
                    </a:cubicBezTo>
                    <a:cubicBezTo>
                      <a:pt x="7" y="23"/>
                      <a:pt x="7" y="23"/>
                      <a:pt x="7" y="23"/>
                    </a:cubicBezTo>
                    <a:cubicBezTo>
                      <a:pt x="7" y="6"/>
                      <a:pt x="7" y="6"/>
                      <a:pt x="7" y="6"/>
                    </a:cubicBezTo>
                    <a:cubicBezTo>
                      <a:pt x="7" y="6"/>
                      <a:pt x="7" y="5"/>
                      <a:pt x="6" y="5"/>
                    </a:cubicBezTo>
                    <a:cubicBezTo>
                      <a:pt x="6" y="5"/>
                      <a:pt x="6" y="5"/>
                      <a:pt x="6" y="5"/>
                    </a:cubicBezTo>
                    <a:cubicBezTo>
                      <a:pt x="1" y="5"/>
                      <a:pt x="1" y="5"/>
                      <a:pt x="1" y="5"/>
                    </a:cubicBezTo>
                    <a:cubicBezTo>
                      <a:pt x="1" y="5"/>
                      <a:pt x="1" y="5"/>
                      <a:pt x="1" y="5"/>
                    </a:cubicBezTo>
                    <a:cubicBezTo>
                      <a:pt x="1" y="5"/>
                      <a:pt x="1" y="5"/>
                      <a:pt x="0" y="5"/>
                    </a:cubicBezTo>
                    <a:cubicBezTo>
                      <a:pt x="0" y="5"/>
                      <a:pt x="0" y="5"/>
                      <a:pt x="0" y="5"/>
                    </a:cubicBezTo>
                    <a:cubicBezTo>
                      <a:pt x="0" y="5"/>
                      <a:pt x="0" y="5"/>
                      <a:pt x="0" y="5"/>
                    </a:cubicBezTo>
                    <a:cubicBezTo>
                      <a:pt x="0" y="5"/>
                      <a:pt x="0" y="5"/>
                      <a:pt x="0" y="5"/>
                    </a:cubicBezTo>
                    <a:cubicBezTo>
                      <a:pt x="0" y="0"/>
                      <a:pt x="0" y="0"/>
                      <a:pt x="0" y="0"/>
                    </a:cubicBezTo>
                    <a:cubicBezTo>
                      <a:pt x="0" y="0"/>
                      <a:pt x="0" y="0"/>
                      <a:pt x="1" y="0"/>
                    </a:cubicBezTo>
                    <a:cubicBezTo>
                      <a:pt x="1" y="0"/>
                      <a:pt x="1" y="0"/>
                      <a:pt x="1" y="0"/>
                    </a:cubicBezTo>
                    <a:cubicBezTo>
                      <a:pt x="18" y="0"/>
                      <a:pt x="18" y="0"/>
                      <a:pt x="18" y="0"/>
                    </a:cubicBezTo>
                    <a:cubicBezTo>
                      <a:pt x="19" y="0"/>
                      <a:pt x="19" y="0"/>
                      <a:pt x="19" y="0"/>
                    </a:cubicBezTo>
                    <a:cubicBezTo>
                      <a:pt x="19" y="0"/>
                      <a:pt x="19" y="0"/>
                      <a:pt x="19" y="0"/>
                    </a:cubicBezTo>
                    <a:cubicBezTo>
                      <a:pt x="19" y="0"/>
                      <a:pt x="19" y="0"/>
                      <a:pt x="19" y="0"/>
                    </a:cubicBezTo>
                    <a:cubicBezTo>
                      <a:pt x="19" y="5"/>
                      <a:pt x="19" y="5"/>
                      <a:pt x="19" y="5"/>
                    </a:cubicBezTo>
                    <a:cubicBezTo>
                      <a:pt x="19" y="5"/>
                      <a:pt x="19" y="5"/>
                      <a:pt x="19" y="5"/>
                    </a:cubicBezTo>
                    <a:cubicBezTo>
                      <a:pt x="19" y="5"/>
                      <a:pt x="19" y="5"/>
                      <a:pt x="19" y="5"/>
                    </a:cubicBezTo>
                    <a:cubicBezTo>
                      <a:pt x="18" y="5"/>
                      <a:pt x="18" y="5"/>
                      <a:pt x="18" y="5"/>
                    </a:cubicBezTo>
                    <a:cubicBezTo>
                      <a:pt x="13" y="5"/>
                      <a:pt x="13" y="5"/>
                      <a:pt x="13" y="5"/>
                    </a:cubicBezTo>
                    <a:cubicBezTo>
                      <a:pt x="13" y="5"/>
                      <a:pt x="13" y="5"/>
                      <a:pt x="13" y="5"/>
                    </a:cubicBezTo>
                    <a:cubicBezTo>
                      <a:pt x="13" y="5"/>
                      <a:pt x="13" y="6"/>
                      <a:pt x="13" y="6"/>
                    </a:cubicBezTo>
                    <a:cubicBezTo>
                      <a:pt x="13" y="6"/>
                      <a:pt x="13" y="6"/>
                      <a:pt x="13" y="6"/>
                    </a:cubicBezTo>
                    <a:cubicBezTo>
                      <a:pt x="13" y="23"/>
                      <a:pt x="13" y="23"/>
                      <a:pt x="13" y="23"/>
                    </a:cubicBezTo>
                    <a:cubicBezTo>
                      <a:pt x="13" y="23"/>
                      <a:pt x="13" y="23"/>
                      <a:pt x="13" y="23"/>
                    </a:cubicBezTo>
                    <a:cubicBezTo>
                      <a:pt x="13" y="23"/>
                      <a:pt x="13" y="23"/>
                      <a:pt x="12" y="23"/>
                    </a:cubicBezTo>
                    <a:cubicBezTo>
                      <a:pt x="12" y="23"/>
                      <a:pt x="12" y="23"/>
                      <a:pt x="12" y="23"/>
                    </a:cubicBezTo>
                    <a:lnTo>
                      <a:pt x="7" y="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53" name="Freeform 45"/>
              <p:cNvSpPr>
                <a:spLocks/>
              </p:cNvSpPr>
              <p:nvPr userDrawn="1"/>
            </p:nvSpPr>
            <p:spPr bwMode="auto">
              <a:xfrm>
                <a:off x="6821488" y="6407150"/>
                <a:ext cx="52388" cy="76200"/>
              </a:xfrm>
              <a:custGeom>
                <a:avLst/>
                <a:gdLst>
                  <a:gd name="T0" fmla="*/ 0 w 16"/>
                  <a:gd name="T1" fmla="*/ 0 h 23"/>
                  <a:gd name="T2" fmla="*/ 0 w 16"/>
                  <a:gd name="T3" fmla="*/ 0 h 23"/>
                  <a:gd name="T4" fmla="*/ 15 w 16"/>
                  <a:gd name="T5" fmla="*/ 0 h 23"/>
                  <a:gd name="T6" fmla="*/ 16 w 16"/>
                  <a:gd name="T7" fmla="*/ 0 h 23"/>
                  <a:gd name="T8" fmla="*/ 16 w 16"/>
                  <a:gd name="T9" fmla="*/ 5 h 23"/>
                  <a:gd name="T10" fmla="*/ 15 w 16"/>
                  <a:gd name="T11" fmla="*/ 5 h 23"/>
                  <a:gd name="T12" fmla="*/ 6 w 16"/>
                  <a:gd name="T13" fmla="*/ 5 h 23"/>
                  <a:gd name="T14" fmla="*/ 6 w 16"/>
                  <a:gd name="T15" fmla="*/ 5 h 23"/>
                  <a:gd name="T16" fmla="*/ 6 w 16"/>
                  <a:gd name="T17" fmla="*/ 9 h 23"/>
                  <a:gd name="T18" fmla="*/ 6 w 16"/>
                  <a:gd name="T19" fmla="*/ 9 h 23"/>
                  <a:gd name="T20" fmla="*/ 14 w 16"/>
                  <a:gd name="T21" fmla="*/ 9 h 23"/>
                  <a:gd name="T22" fmla="*/ 14 w 16"/>
                  <a:gd name="T23" fmla="*/ 9 h 23"/>
                  <a:gd name="T24" fmla="*/ 14 w 16"/>
                  <a:gd name="T25" fmla="*/ 14 h 23"/>
                  <a:gd name="T26" fmla="*/ 14 w 16"/>
                  <a:gd name="T27" fmla="*/ 14 h 23"/>
                  <a:gd name="T28" fmla="*/ 6 w 16"/>
                  <a:gd name="T29" fmla="*/ 14 h 23"/>
                  <a:gd name="T30" fmla="*/ 6 w 16"/>
                  <a:gd name="T31" fmla="*/ 14 h 23"/>
                  <a:gd name="T32" fmla="*/ 6 w 16"/>
                  <a:gd name="T33" fmla="*/ 18 h 23"/>
                  <a:gd name="T34" fmla="*/ 6 w 16"/>
                  <a:gd name="T35" fmla="*/ 18 h 23"/>
                  <a:gd name="T36" fmla="*/ 15 w 16"/>
                  <a:gd name="T37" fmla="*/ 18 h 23"/>
                  <a:gd name="T38" fmla="*/ 16 w 16"/>
                  <a:gd name="T39" fmla="*/ 19 h 23"/>
                  <a:gd name="T40" fmla="*/ 16 w 16"/>
                  <a:gd name="T41" fmla="*/ 23 h 23"/>
                  <a:gd name="T42" fmla="*/ 15 w 16"/>
                  <a:gd name="T43" fmla="*/ 23 h 23"/>
                  <a:gd name="T44" fmla="*/ 0 w 16"/>
                  <a:gd name="T45" fmla="*/ 23 h 23"/>
                  <a:gd name="T46" fmla="*/ 0 w 16"/>
                  <a:gd name="T47" fmla="*/ 23 h 23"/>
                  <a:gd name="T48" fmla="*/ 0 w 16"/>
                  <a:gd name="T49"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6" h="23">
                    <a:moveTo>
                      <a:pt x="0" y="0"/>
                    </a:moveTo>
                    <a:cubicBezTo>
                      <a:pt x="0" y="0"/>
                      <a:pt x="0" y="0"/>
                      <a:pt x="0" y="0"/>
                    </a:cubicBezTo>
                    <a:cubicBezTo>
                      <a:pt x="15" y="0"/>
                      <a:pt x="15" y="0"/>
                      <a:pt x="15" y="0"/>
                    </a:cubicBezTo>
                    <a:cubicBezTo>
                      <a:pt x="16" y="0"/>
                      <a:pt x="16" y="0"/>
                      <a:pt x="16" y="0"/>
                    </a:cubicBezTo>
                    <a:cubicBezTo>
                      <a:pt x="16" y="5"/>
                      <a:pt x="16" y="5"/>
                      <a:pt x="16" y="5"/>
                    </a:cubicBezTo>
                    <a:cubicBezTo>
                      <a:pt x="16" y="5"/>
                      <a:pt x="16" y="5"/>
                      <a:pt x="15" y="5"/>
                    </a:cubicBezTo>
                    <a:cubicBezTo>
                      <a:pt x="6" y="5"/>
                      <a:pt x="6" y="5"/>
                      <a:pt x="6" y="5"/>
                    </a:cubicBezTo>
                    <a:cubicBezTo>
                      <a:pt x="6" y="5"/>
                      <a:pt x="6" y="5"/>
                      <a:pt x="6" y="5"/>
                    </a:cubicBezTo>
                    <a:cubicBezTo>
                      <a:pt x="6" y="9"/>
                      <a:pt x="6" y="9"/>
                      <a:pt x="6" y="9"/>
                    </a:cubicBezTo>
                    <a:cubicBezTo>
                      <a:pt x="6" y="9"/>
                      <a:pt x="6" y="9"/>
                      <a:pt x="6" y="9"/>
                    </a:cubicBezTo>
                    <a:cubicBezTo>
                      <a:pt x="14" y="9"/>
                      <a:pt x="14" y="9"/>
                      <a:pt x="14" y="9"/>
                    </a:cubicBezTo>
                    <a:cubicBezTo>
                      <a:pt x="14" y="9"/>
                      <a:pt x="14" y="9"/>
                      <a:pt x="14" y="9"/>
                    </a:cubicBezTo>
                    <a:cubicBezTo>
                      <a:pt x="14" y="14"/>
                      <a:pt x="14" y="14"/>
                      <a:pt x="14" y="14"/>
                    </a:cubicBezTo>
                    <a:cubicBezTo>
                      <a:pt x="14" y="14"/>
                      <a:pt x="14" y="14"/>
                      <a:pt x="14" y="14"/>
                    </a:cubicBezTo>
                    <a:cubicBezTo>
                      <a:pt x="6" y="14"/>
                      <a:pt x="6" y="14"/>
                      <a:pt x="6" y="14"/>
                    </a:cubicBezTo>
                    <a:cubicBezTo>
                      <a:pt x="6" y="14"/>
                      <a:pt x="6" y="14"/>
                      <a:pt x="6" y="14"/>
                    </a:cubicBezTo>
                    <a:cubicBezTo>
                      <a:pt x="6" y="18"/>
                      <a:pt x="6" y="18"/>
                      <a:pt x="6" y="18"/>
                    </a:cubicBezTo>
                    <a:cubicBezTo>
                      <a:pt x="6" y="18"/>
                      <a:pt x="6" y="18"/>
                      <a:pt x="6" y="18"/>
                    </a:cubicBezTo>
                    <a:cubicBezTo>
                      <a:pt x="15" y="18"/>
                      <a:pt x="15" y="18"/>
                      <a:pt x="15" y="18"/>
                    </a:cubicBezTo>
                    <a:cubicBezTo>
                      <a:pt x="16" y="18"/>
                      <a:pt x="16" y="18"/>
                      <a:pt x="16" y="19"/>
                    </a:cubicBezTo>
                    <a:cubicBezTo>
                      <a:pt x="16" y="23"/>
                      <a:pt x="16" y="23"/>
                      <a:pt x="16" y="23"/>
                    </a:cubicBezTo>
                    <a:cubicBezTo>
                      <a:pt x="16" y="23"/>
                      <a:pt x="16" y="23"/>
                      <a:pt x="15" y="23"/>
                    </a:cubicBezTo>
                    <a:cubicBezTo>
                      <a:pt x="0" y="23"/>
                      <a:pt x="0" y="23"/>
                      <a:pt x="0" y="23"/>
                    </a:cubicBezTo>
                    <a:cubicBezTo>
                      <a:pt x="0" y="23"/>
                      <a:pt x="0" y="23"/>
                      <a:pt x="0" y="23"/>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54" name="Freeform 46"/>
              <p:cNvSpPr>
                <a:spLocks/>
              </p:cNvSpPr>
              <p:nvPr userDrawn="1"/>
            </p:nvSpPr>
            <p:spPr bwMode="auto">
              <a:xfrm>
                <a:off x="6899275" y="6407150"/>
                <a:ext cx="61913" cy="76200"/>
              </a:xfrm>
              <a:custGeom>
                <a:avLst/>
                <a:gdLst>
                  <a:gd name="T0" fmla="*/ 7 w 19"/>
                  <a:gd name="T1" fmla="*/ 23 h 23"/>
                  <a:gd name="T2" fmla="*/ 7 w 19"/>
                  <a:gd name="T3" fmla="*/ 23 h 23"/>
                  <a:gd name="T4" fmla="*/ 6 w 19"/>
                  <a:gd name="T5" fmla="*/ 23 h 23"/>
                  <a:gd name="T6" fmla="*/ 6 w 19"/>
                  <a:gd name="T7" fmla="*/ 23 h 23"/>
                  <a:gd name="T8" fmla="*/ 6 w 19"/>
                  <a:gd name="T9" fmla="*/ 23 h 23"/>
                  <a:gd name="T10" fmla="*/ 6 w 19"/>
                  <a:gd name="T11" fmla="*/ 6 h 23"/>
                  <a:gd name="T12" fmla="*/ 6 w 19"/>
                  <a:gd name="T13" fmla="*/ 5 h 23"/>
                  <a:gd name="T14" fmla="*/ 6 w 19"/>
                  <a:gd name="T15" fmla="*/ 5 h 23"/>
                  <a:gd name="T16" fmla="*/ 1 w 19"/>
                  <a:gd name="T17" fmla="*/ 5 h 23"/>
                  <a:gd name="T18" fmla="*/ 0 w 19"/>
                  <a:gd name="T19" fmla="*/ 5 h 23"/>
                  <a:gd name="T20" fmla="*/ 0 w 19"/>
                  <a:gd name="T21" fmla="*/ 5 h 23"/>
                  <a:gd name="T22" fmla="*/ 0 w 19"/>
                  <a:gd name="T23" fmla="*/ 5 h 23"/>
                  <a:gd name="T24" fmla="*/ 0 w 19"/>
                  <a:gd name="T25" fmla="*/ 5 h 23"/>
                  <a:gd name="T26" fmla="*/ 0 w 19"/>
                  <a:gd name="T27" fmla="*/ 5 h 23"/>
                  <a:gd name="T28" fmla="*/ 0 w 19"/>
                  <a:gd name="T29" fmla="*/ 0 h 23"/>
                  <a:gd name="T30" fmla="*/ 0 w 19"/>
                  <a:gd name="T31" fmla="*/ 0 h 23"/>
                  <a:gd name="T32" fmla="*/ 1 w 19"/>
                  <a:gd name="T33" fmla="*/ 0 h 23"/>
                  <a:gd name="T34" fmla="*/ 18 w 19"/>
                  <a:gd name="T35" fmla="*/ 0 h 23"/>
                  <a:gd name="T36" fmla="*/ 18 w 19"/>
                  <a:gd name="T37" fmla="*/ 0 h 23"/>
                  <a:gd name="T38" fmla="*/ 19 w 19"/>
                  <a:gd name="T39" fmla="*/ 0 h 23"/>
                  <a:gd name="T40" fmla="*/ 19 w 19"/>
                  <a:gd name="T41" fmla="*/ 0 h 23"/>
                  <a:gd name="T42" fmla="*/ 19 w 19"/>
                  <a:gd name="T43" fmla="*/ 5 h 23"/>
                  <a:gd name="T44" fmla="*/ 18 w 19"/>
                  <a:gd name="T45" fmla="*/ 5 h 23"/>
                  <a:gd name="T46" fmla="*/ 18 w 19"/>
                  <a:gd name="T47" fmla="*/ 5 h 23"/>
                  <a:gd name="T48" fmla="*/ 18 w 19"/>
                  <a:gd name="T49" fmla="*/ 5 h 23"/>
                  <a:gd name="T50" fmla="*/ 13 w 19"/>
                  <a:gd name="T51" fmla="*/ 5 h 23"/>
                  <a:gd name="T52" fmla="*/ 12 w 19"/>
                  <a:gd name="T53" fmla="*/ 5 h 23"/>
                  <a:gd name="T54" fmla="*/ 12 w 19"/>
                  <a:gd name="T55" fmla="*/ 6 h 23"/>
                  <a:gd name="T56" fmla="*/ 12 w 19"/>
                  <a:gd name="T57" fmla="*/ 6 h 23"/>
                  <a:gd name="T58" fmla="*/ 12 w 19"/>
                  <a:gd name="T59" fmla="*/ 23 h 23"/>
                  <a:gd name="T60" fmla="*/ 12 w 19"/>
                  <a:gd name="T61" fmla="*/ 23 h 23"/>
                  <a:gd name="T62" fmla="*/ 12 w 19"/>
                  <a:gd name="T63" fmla="*/ 23 h 23"/>
                  <a:gd name="T64" fmla="*/ 12 w 19"/>
                  <a:gd name="T65" fmla="*/ 23 h 23"/>
                  <a:gd name="T66" fmla="*/ 7 w 19"/>
                  <a:gd name="T67"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9" h="23">
                    <a:moveTo>
                      <a:pt x="7" y="23"/>
                    </a:moveTo>
                    <a:cubicBezTo>
                      <a:pt x="7" y="23"/>
                      <a:pt x="7" y="23"/>
                      <a:pt x="7" y="23"/>
                    </a:cubicBezTo>
                    <a:cubicBezTo>
                      <a:pt x="7" y="23"/>
                      <a:pt x="7" y="23"/>
                      <a:pt x="6" y="23"/>
                    </a:cubicBezTo>
                    <a:cubicBezTo>
                      <a:pt x="6" y="23"/>
                      <a:pt x="6" y="23"/>
                      <a:pt x="6" y="23"/>
                    </a:cubicBezTo>
                    <a:cubicBezTo>
                      <a:pt x="6" y="23"/>
                      <a:pt x="6" y="23"/>
                      <a:pt x="6" y="23"/>
                    </a:cubicBezTo>
                    <a:cubicBezTo>
                      <a:pt x="6" y="6"/>
                      <a:pt x="6" y="6"/>
                      <a:pt x="6" y="6"/>
                    </a:cubicBezTo>
                    <a:cubicBezTo>
                      <a:pt x="6" y="6"/>
                      <a:pt x="6" y="5"/>
                      <a:pt x="6" y="5"/>
                    </a:cubicBezTo>
                    <a:cubicBezTo>
                      <a:pt x="6" y="5"/>
                      <a:pt x="6" y="5"/>
                      <a:pt x="6" y="5"/>
                    </a:cubicBezTo>
                    <a:cubicBezTo>
                      <a:pt x="1" y="5"/>
                      <a:pt x="1" y="5"/>
                      <a:pt x="1" y="5"/>
                    </a:cubicBezTo>
                    <a:cubicBezTo>
                      <a:pt x="0" y="5"/>
                      <a:pt x="0" y="5"/>
                      <a:pt x="0" y="5"/>
                    </a:cubicBezTo>
                    <a:cubicBezTo>
                      <a:pt x="0" y="5"/>
                      <a:pt x="0" y="5"/>
                      <a:pt x="0" y="5"/>
                    </a:cubicBezTo>
                    <a:cubicBezTo>
                      <a:pt x="0" y="5"/>
                      <a:pt x="0" y="5"/>
                      <a:pt x="0" y="5"/>
                    </a:cubicBezTo>
                    <a:cubicBezTo>
                      <a:pt x="0" y="5"/>
                      <a:pt x="0" y="5"/>
                      <a:pt x="0" y="5"/>
                    </a:cubicBezTo>
                    <a:cubicBezTo>
                      <a:pt x="0" y="5"/>
                      <a:pt x="0" y="5"/>
                      <a:pt x="0" y="5"/>
                    </a:cubicBezTo>
                    <a:cubicBezTo>
                      <a:pt x="0" y="0"/>
                      <a:pt x="0" y="0"/>
                      <a:pt x="0" y="0"/>
                    </a:cubicBezTo>
                    <a:cubicBezTo>
                      <a:pt x="0" y="0"/>
                      <a:pt x="0" y="0"/>
                      <a:pt x="0" y="0"/>
                    </a:cubicBezTo>
                    <a:cubicBezTo>
                      <a:pt x="1" y="0"/>
                      <a:pt x="1" y="0"/>
                      <a:pt x="1" y="0"/>
                    </a:cubicBezTo>
                    <a:cubicBezTo>
                      <a:pt x="18" y="0"/>
                      <a:pt x="18" y="0"/>
                      <a:pt x="18" y="0"/>
                    </a:cubicBezTo>
                    <a:cubicBezTo>
                      <a:pt x="18" y="0"/>
                      <a:pt x="18" y="0"/>
                      <a:pt x="18" y="0"/>
                    </a:cubicBezTo>
                    <a:cubicBezTo>
                      <a:pt x="18" y="0"/>
                      <a:pt x="19" y="0"/>
                      <a:pt x="19" y="0"/>
                    </a:cubicBezTo>
                    <a:cubicBezTo>
                      <a:pt x="19" y="0"/>
                      <a:pt x="19" y="0"/>
                      <a:pt x="19" y="0"/>
                    </a:cubicBezTo>
                    <a:cubicBezTo>
                      <a:pt x="19" y="5"/>
                      <a:pt x="19" y="5"/>
                      <a:pt x="19" y="5"/>
                    </a:cubicBezTo>
                    <a:cubicBezTo>
                      <a:pt x="19" y="5"/>
                      <a:pt x="19" y="5"/>
                      <a:pt x="18" y="5"/>
                    </a:cubicBezTo>
                    <a:cubicBezTo>
                      <a:pt x="18" y="5"/>
                      <a:pt x="18" y="5"/>
                      <a:pt x="18" y="5"/>
                    </a:cubicBezTo>
                    <a:cubicBezTo>
                      <a:pt x="18" y="5"/>
                      <a:pt x="18" y="5"/>
                      <a:pt x="18" y="5"/>
                    </a:cubicBezTo>
                    <a:cubicBezTo>
                      <a:pt x="13" y="5"/>
                      <a:pt x="13" y="5"/>
                      <a:pt x="13" y="5"/>
                    </a:cubicBezTo>
                    <a:cubicBezTo>
                      <a:pt x="13" y="5"/>
                      <a:pt x="12" y="5"/>
                      <a:pt x="12" y="5"/>
                    </a:cubicBezTo>
                    <a:cubicBezTo>
                      <a:pt x="12" y="5"/>
                      <a:pt x="12" y="6"/>
                      <a:pt x="12" y="6"/>
                    </a:cubicBezTo>
                    <a:cubicBezTo>
                      <a:pt x="12" y="6"/>
                      <a:pt x="12" y="6"/>
                      <a:pt x="12" y="6"/>
                    </a:cubicBezTo>
                    <a:cubicBezTo>
                      <a:pt x="12" y="23"/>
                      <a:pt x="12" y="23"/>
                      <a:pt x="12" y="23"/>
                    </a:cubicBezTo>
                    <a:cubicBezTo>
                      <a:pt x="12" y="23"/>
                      <a:pt x="12" y="23"/>
                      <a:pt x="12" y="23"/>
                    </a:cubicBezTo>
                    <a:cubicBezTo>
                      <a:pt x="12" y="23"/>
                      <a:pt x="12" y="23"/>
                      <a:pt x="12" y="23"/>
                    </a:cubicBezTo>
                    <a:cubicBezTo>
                      <a:pt x="12" y="23"/>
                      <a:pt x="12" y="23"/>
                      <a:pt x="12" y="23"/>
                    </a:cubicBezTo>
                    <a:lnTo>
                      <a:pt x="7" y="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grpSp>
        <p:grpSp>
          <p:nvGrpSpPr>
            <p:cNvPr id="33" name="Gruppe 32"/>
            <p:cNvGrpSpPr/>
            <p:nvPr userDrawn="1"/>
          </p:nvGrpSpPr>
          <p:grpSpPr>
            <a:xfrm>
              <a:off x="5880100" y="5659438"/>
              <a:ext cx="511175" cy="544512"/>
              <a:chOff x="5880100" y="5659438"/>
              <a:chExt cx="511175" cy="544512"/>
            </a:xfrm>
            <a:grpFill/>
          </p:grpSpPr>
          <p:sp>
            <p:nvSpPr>
              <p:cNvPr id="34" name="Freeform 47"/>
              <p:cNvSpPr>
                <a:spLocks/>
              </p:cNvSpPr>
              <p:nvPr userDrawn="1"/>
            </p:nvSpPr>
            <p:spPr bwMode="auto">
              <a:xfrm>
                <a:off x="6143625" y="5678488"/>
                <a:ext cx="247650" cy="496887"/>
              </a:xfrm>
              <a:custGeom>
                <a:avLst/>
                <a:gdLst>
                  <a:gd name="T0" fmla="*/ 76 w 76"/>
                  <a:gd name="T1" fmla="*/ 123 h 151"/>
                  <a:gd name="T2" fmla="*/ 60 w 76"/>
                  <a:gd name="T3" fmla="*/ 115 h 151"/>
                  <a:gd name="T4" fmla="*/ 45 w 76"/>
                  <a:gd name="T5" fmla="*/ 52 h 151"/>
                  <a:gd name="T6" fmla="*/ 53 w 76"/>
                  <a:gd name="T7" fmla="*/ 0 h 151"/>
                  <a:gd name="T8" fmla="*/ 53 w 76"/>
                  <a:gd name="T9" fmla="*/ 0 h 151"/>
                  <a:gd name="T10" fmla="*/ 30 w 76"/>
                  <a:gd name="T11" fmla="*/ 57 h 151"/>
                  <a:gd name="T12" fmla="*/ 44 w 76"/>
                  <a:gd name="T13" fmla="*/ 151 h 151"/>
                  <a:gd name="T14" fmla="*/ 76 w 76"/>
                  <a:gd name="T15" fmla="*/ 123 h 1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 h="151">
                    <a:moveTo>
                      <a:pt x="76" y="123"/>
                    </a:moveTo>
                    <a:cubicBezTo>
                      <a:pt x="72" y="121"/>
                      <a:pt x="68" y="119"/>
                      <a:pt x="60" y="115"/>
                    </a:cubicBezTo>
                    <a:cubicBezTo>
                      <a:pt x="40" y="103"/>
                      <a:pt x="34" y="84"/>
                      <a:pt x="45" y="52"/>
                    </a:cubicBezTo>
                    <a:cubicBezTo>
                      <a:pt x="52" y="33"/>
                      <a:pt x="55" y="17"/>
                      <a:pt x="53" y="0"/>
                    </a:cubicBezTo>
                    <a:cubicBezTo>
                      <a:pt x="53" y="0"/>
                      <a:pt x="53" y="0"/>
                      <a:pt x="53" y="0"/>
                    </a:cubicBezTo>
                    <a:cubicBezTo>
                      <a:pt x="52" y="21"/>
                      <a:pt x="44" y="34"/>
                      <a:pt x="30" y="57"/>
                    </a:cubicBezTo>
                    <a:cubicBezTo>
                      <a:pt x="0" y="105"/>
                      <a:pt x="30" y="140"/>
                      <a:pt x="44" y="151"/>
                    </a:cubicBezTo>
                    <a:cubicBezTo>
                      <a:pt x="57" y="144"/>
                      <a:pt x="68" y="135"/>
                      <a:pt x="76"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35" name="Freeform 48"/>
              <p:cNvSpPr>
                <a:spLocks/>
              </p:cNvSpPr>
              <p:nvPr userDrawn="1"/>
            </p:nvSpPr>
            <p:spPr bwMode="auto">
              <a:xfrm>
                <a:off x="5997575" y="5665788"/>
                <a:ext cx="301625" cy="538162"/>
              </a:xfrm>
              <a:custGeom>
                <a:avLst/>
                <a:gdLst>
                  <a:gd name="T0" fmla="*/ 61 w 93"/>
                  <a:gd name="T1" fmla="*/ 59 h 164"/>
                  <a:gd name="T2" fmla="*/ 93 w 93"/>
                  <a:gd name="T3" fmla="*/ 1 h 164"/>
                  <a:gd name="T4" fmla="*/ 92 w 93"/>
                  <a:gd name="T5" fmla="*/ 0 h 164"/>
                  <a:gd name="T6" fmla="*/ 38 w 93"/>
                  <a:gd name="T7" fmla="*/ 58 h 164"/>
                  <a:gd name="T8" fmla="*/ 11 w 93"/>
                  <a:gd name="T9" fmla="*/ 154 h 164"/>
                  <a:gd name="T10" fmla="*/ 51 w 93"/>
                  <a:gd name="T11" fmla="*/ 164 h 164"/>
                  <a:gd name="T12" fmla="*/ 60 w 93"/>
                  <a:gd name="T13" fmla="*/ 163 h 164"/>
                  <a:gd name="T14" fmla="*/ 61 w 93"/>
                  <a:gd name="T15" fmla="*/ 59 h 1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3" h="164">
                    <a:moveTo>
                      <a:pt x="61" y="59"/>
                    </a:moveTo>
                    <a:cubicBezTo>
                      <a:pt x="84" y="32"/>
                      <a:pt x="91" y="19"/>
                      <a:pt x="93" y="1"/>
                    </a:cubicBezTo>
                    <a:cubicBezTo>
                      <a:pt x="93" y="0"/>
                      <a:pt x="92" y="0"/>
                      <a:pt x="92" y="0"/>
                    </a:cubicBezTo>
                    <a:cubicBezTo>
                      <a:pt x="87" y="23"/>
                      <a:pt x="73" y="34"/>
                      <a:pt x="38" y="58"/>
                    </a:cubicBezTo>
                    <a:cubicBezTo>
                      <a:pt x="0" y="83"/>
                      <a:pt x="2" y="127"/>
                      <a:pt x="11" y="154"/>
                    </a:cubicBezTo>
                    <a:cubicBezTo>
                      <a:pt x="23" y="160"/>
                      <a:pt x="36" y="164"/>
                      <a:pt x="51" y="164"/>
                    </a:cubicBezTo>
                    <a:cubicBezTo>
                      <a:pt x="54" y="164"/>
                      <a:pt x="57" y="164"/>
                      <a:pt x="60" y="163"/>
                    </a:cubicBezTo>
                    <a:cubicBezTo>
                      <a:pt x="32" y="122"/>
                      <a:pt x="34" y="90"/>
                      <a:pt x="61" y="5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36" name="Freeform 49"/>
              <p:cNvSpPr>
                <a:spLocks/>
              </p:cNvSpPr>
              <p:nvPr userDrawn="1"/>
            </p:nvSpPr>
            <p:spPr bwMode="auto">
              <a:xfrm>
                <a:off x="5880100" y="5659438"/>
                <a:ext cx="403225" cy="436562"/>
              </a:xfrm>
              <a:custGeom>
                <a:avLst/>
                <a:gdLst>
                  <a:gd name="T0" fmla="*/ 83 w 124"/>
                  <a:gd name="T1" fmla="*/ 41 h 133"/>
                  <a:gd name="T2" fmla="*/ 124 w 124"/>
                  <a:gd name="T3" fmla="*/ 0 h 133"/>
                  <a:gd name="T4" fmla="*/ 123 w 124"/>
                  <a:gd name="T5" fmla="*/ 0 h 133"/>
                  <a:gd name="T6" fmla="*/ 52 w 124"/>
                  <a:gd name="T7" fmla="*/ 32 h 133"/>
                  <a:gd name="T8" fmla="*/ 1 w 124"/>
                  <a:gd name="T9" fmla="*/ 64 h 133"/>
                  <a:gd name="T10" fmla="*/ 0 w 124"/>
                  <a:gd name="T11" fmla="*/ 79 h 133"/>
                  <a:gd name="T12" fmla="*/ 19 w 124"/>
                  <a:gd name="T13" fmla="*/ 133 h 133"/>
                  <a:gd name="T14" fmla="*/ 83 w 124"/>
                  <a:gd name="T15" fmla="*/ 41 h 13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4" h="133">
                    <a:moveTo>
                      <a:pt x="83" y="41"/>
                    </a:moveTo>
                    <a:cubicBezTo>
                      <a:pt x="108" y="30"/>
                      <a:pt x="120" y="13"/>
                      <a:pt x="124" y="0"/>
                    </a:cubicBezTo>
                    <a:cubicBezTo>
                      <a:pt x="123" y="0"/>
                      <a:pt x="123" y="0"/>
                      <a:pt x="123" y="0"/>
                    </a:cubicBezTo>
                    <a:cubicBezTo>
                      <a:pt x="112" y="23"/>
                      <a:pt x="90" y="27"/>
                      <a:pt x="52" y="32"/>
                    </a:cubicBezTo>
                    <a:cubicBezTo>
                      <a:pt x="29" y="35"/>
                      <a:pt x="12" y="48"/>
                      <a:pt x="1" y="64"/>
                    </a:cubicBezTo>
                    <a:cubicBezTo>
                      <a:pt x="0" y="69"/>
                      <a:pt x="0" y="74"/>
                      <a:pt x="0" y="79"/>
                    </a:cubicBezTo>
                    <a:cubicBezTo>
                      <a:pt x="0" y="99"/>
                      <a:pt x="7" y="118"/>
                      <a:pt x="19" y="133"/>
                    </a:cubicBezTo>
                    <a:cubicBezTo>
                      <a:pt x="18" y="68"/>
                      <a:pt x="52" y="54"/>
                      <a:pt x="83" y="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grpSp>
      </p:grpSp>
      <p:sp>
        <p:nvSpPr>
          <p:cNvPr id="4" name="Pladsholder til tekst 3"/>
          <p:cNvSpPr>
            <a:spLocks noGrp="1"/>
          </p:cNvSpPr>
          <p:nvPr>
            <p:ph type="body" sz="quarter" idx="12" hasCustomPrompt="1"/>
          </p:nvPr>
        </p:nvSpPr>
        <p:spPr>
          <a:xfrm>
            <a:off x="766763" y="2205038"/>
            <a:ext cx="4458495" cy="3600491"/>
          </a:xfrm>
        </p:spPr>
        <p:txBody>
          <a:bodyPr/>
          <a:lstStyle>
            <a:lvl1pPr marL="285750" indent="-285750">
              <a:buFontTx/>
              <a:buBlip>
                <a:blip r:embed="rId2"/>
              </a:buBlip>
              <a:defRPr baseline="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da-DK" dirty="0" err="1"/>
              <a:t>Insert</a:t>
            </a:r>
            <a:r>
              <a:rPr lang="da-DK" dirty="0"/>
              <a:t> </a:t>
            </a:r>
            <a:r>
              <a:rPr lang="da-DK" dirty="0" err="1"/>
              <a:t>bullets</a:t>
            </a:r>
            <a:endParaRPr lang="da-DK" dirty="0"/>
          </a:p>
        </p:txBody>
      </p:sp>
      <p:sp>
        <p:nvSpPr>
          <p:cNvPr id="75" name="Picture Placeholder 4"/>
          <p:cNvSpPr>
            <a:spLocks noGrp="1"/>
          </p:cNvSpPr>
          <p:nvPr>
            <p:ph type="pic" sz="quarter" idx="11" hasCustomPrompt="1"/>
          </p:nvPr>
        </p:nvSpPr>
        <p:spPr>
          <a:xfrm>
            <a:off x="5270500" y="0"/>
            <a:ext cx="6921500" cy="6858000"/>
          </a:xfrm>
          <a:prstGeom prst="rect">
            <a:avLst/>
          </a:prstGeom>
          <a:pattFill prst="pct10">
            <a:fgClr>
              <a:schemeClr val="tx1"/>
            </a:fgClr>
            <a:bgClr>
              <a:schemeClr val="bg1"/>
            </a:bgClr>
          </a:pattFill>
        </p:spPr>
        <p:txBody>
          <a:bodyPr anchor="ctr">
            <a:normAutofit/>
          </a:bodyPr>
          <a:lstStyle>
            <a:lvl1pPr algn="ctr">
              <a:defRPr sz="1000" b="1" baseline="0"/>
            </a:lvl1pPr>
          </a:lstStyle>
          <a:p>
            <a:r>
              <a:rPr lang="en-US" dirty="0"/>
              <a:t>Drag &amp; Drop Image</a:t>
            </a:r>
          </a:p>
        </p:txBody>
      </p:sp>
      <p:sp>
        <p:nvSpPr>
          <p:cNvPr id="56" name="Pladsholder til tekst 6"/>
          <p:cNvSpPr>
            <a:spLocks noGrp="1"/>
          </p:cNvSpPr>
          <p:nvPr>
            <p:ph type="body" sz="quarter" idx="13" hasCustomPrompt="1"/>
          </p:nvPr>
        </p:nvSpPr>
        <p:spPr>
          <a:xfrm>
            <a:off x="3071813" y="6363837"/>
            <a:ext cx="1819117" cy="282204"/>
          </a:xfrm>
        </p:spPr>
        <p:txBody>
          <a:bodyPr tIns="0">
            <a:noAutofit/>
          </a:bodyPr>
          <a:lstStyle>
            <a:lvl1pPr marL="0" indent="0">
              <a:lnSpc>
                <a:spcPct val="100000"/>
              </a:lnSpc>
              <a:buNone/>
              <a:defRPr sz="600" b="1" spc="170" baseline="0">
                <a:solidFill>
                  <a:schemeClr val="bg1"/>
                </a:solidFill>
                <a:latin typeface="+mn-lt"/>
              </a:defRPr>
            </a:lvl1pPr>
          </a:lstStyle>
          <a:p>
            <a:pPr lvl="0"/>
            <a:r>
              <a:rPr lang="da-DK" dirty="0"/>
              <a:t>INSERT POWERPOINT- OR NAME OF DEPARTMENT</a:t>
            </a:r>
          </a:p>
        </p:txBody>
      </p:sp>
      <p:pic>
        <p:nvPicPr>
          <p:cNvPr id="55" name="Billede 5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7148" y="6338917"/>
            <a:ext cx="1002541" cy="265095"/>
          </a:xfrm>
          <a:prstGeom prst="rect">
            <a:avLst/>
          </a:prstGeom>
        </p:spPr>
      </p:pic>
    </p:spTree>
    <p:extLst>
      <p:ext uri="{BB962C8B-B14F-4D97-AF65-F5344CB8AC3E}">
        <p14:creationId xmlns:p14="http://schemas.microsoft.com/office/powerpoint/2010/main" val="21271188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 x billeder højre">
    <p:spTree>
      <p:nvGrpSpPr>
        <p:cNvPr id="1" name=""/>
        <p:cNvGrpSpPr/>
        <p:nvPr/>
      </p:nvGrpSpPr>
      <p:grpSpPr>
        <a:xfrm>
          <a:off x="0" y="0"/>
          <a:ext cx="0" cy="0"/>
          <a:chOff x="0" y="0"/>
          <a:chExt cx="0" cy="0"/>
        </a:xfrm>
      </p:grpSpPr>
      <p:sp>
        <p:nvSpPr>
          <p:cNvPr id="9" name="Picture Placeholder 4"/>
          <p:cNvSpPr>
            <a:spLocks noGrp="1"/>
          </p:cNvSpPr>
          <p:nvPr>
            <p:ph type="pic" sz="quarter" idx="14" hasCustomPrompt="1"/>
          </p:nvPr>
        </p:nvSpPr>
        <p:spPr>
          <a:xfrm>
            <a:off x="7427912" y="3418702"/>
            <a:ext cx="4764087" cy="3433930"/>
          </a:xfrm>
          <a:prstGeom prst="rect">
            <a:avLst/>
          </a:prstGeom>
          <a:pattFill prst="pct10">
            <a:fgClr>
              <a:schemeClr val="tx1"/>
            </a:fgClr>
            <a:bgClr>
              <a:schemeClr val="bg1"/>
            </a:bgClr>
          </a:pattFill>
        </p:spPr>
        <p:txBody>
          <a:bodyPr anchor="ctr">
            <a:normAutofit/>
          </a:bodyPr>
          <a:lstStyle>
            <a:lvl1pPr algn="ctr">
              <a:defRPr sz="1000" b="1" baseline="0"/>
            </a:lvl1pPr>
          </a:lstStyle>
          <a:p>
            <a:r>
              <a:rPr lang="en-US" dirty="0"/>
              <a:t>Drag &amp; Drop Image</a:t>
            </a:r>
          </a:p>
        </p:txBody>
      </p:sp>
      <p:sp>
        <p:nvSpPr>
          <p:cNvPr id="10" name="Title 4"/>
          <p:cNvSpPr>
            <a:spLocks noGrp="1"/>
          </p:cNvSpPr>
          <p:nvPr>
            <p:ph type="title" hasCustomPrompt="1"/>
          </p:nvPr>
        </p:nvSpPr>
        <p:spPr>
          <a:xfrm>
            <a:off x="766763" y="657225"/>
            <a:ext cx="4542975" cy="1486727"/>
          </a:xfrm>
          <a:prstGeom prst="rect">
            <a:avLst/>
          </a:prstGeom>
        </p:spPr>
        <p:txBody>
          <a:bodyPr lIns="0" tIns="0"/>
          <a:lstStyle>
            <a:lvl1pPr>
              <a:defRPr sz="3600">
                <a:latin typeface="+mn-lt"/>
              </a:defRPr>
            </a:lvl1pPr>
          </a:lstStyle>
          <a:p>
            <a:r>
              <a:rPr lang="en-US" dirty="0"/>
              <a:t>KLIK HER FOR AT ÆNDRE TITEL</a:t>
            </a:r>
          </a:p>
        </p:txBody>
      </p:sp>
      <p:sp>
        <p:nvSpPr>
          <p:cNvPr id="7" name="Pladsholder til tekst 3"/>
          <p:cNvSpPr>
            <a:spLocks noGrp="1"/>
          </p:cNvSpPr>
          <p:nvPr>
            <p:ph type="body" sz="quarter" idx="15" hasCustomPrompt="1"/>
          </p:nvPr>
        </p:nvSpPr>
        <p:spPr>
          <a:xfrm>
            <a:off x="766764" y="2205038"/>
            <a:ext cx="4542974" cy="3575409"/>
          </a:xfrm>
        </p:spPr>
        <p:txBody>
          <a:bodyPr/>
          <a:lstStyle>
            <a:lvl1pPr marL="285750" indent="-285750">
              <a:lnSpc>
                <a:spcPct val="100000"/>
              </a:lnSpc>
              <a:spcBef>
                <a:spcPts val="600"/>
              </a:spcBef>
              <a:buFontTx/>
              <a:buBlip>
                <a:blip r:embed="rId2"/>
              </a:buBlip>
              <a:defRPr sz="1600" baseline="0"/>
            </a:lvl1pPr>
          </a:lstStyle>
          <a:p>
            <a:pPr lvl="0"/>
            <a:r>
              <a:rPr lang="da-DK" dirty="0"/>
              <a:t>Indsæt </a:t>
            </a:r>
            <a:r>
              <a:rPr lang="da-DK" dirty="0" err="1"/>
              <a:t>bullets</a:t>
            </a:r>
            <a:endParaRPr lang="da-DK" dirty="0"/>
          </a:p>
          <a:p>
            <a:pPr lvl="0"/>
            <a:endParaRPr lang="da-DK" dirty="0"/>
          </a:p>
          <a:p>
            <a:pPr lvl="0"/>
            <a:endParaRPr lang="da-DK" dirty="0"/>
          </a:p>
        </p:txBody>
      </p:sp>
      <p:sp>
        <p:nvSpPr>
          <p:cNvPr id="11" name="Picture Placeholder 4"/>
          <p:cNvSpPr>
            <a:spLocks noGrp="1"/>
          </p:cNvSpPr>
          <p:nvPr>
            <p:ph type="pic" sz="quarter" idx="16" hasCustomPrompt="1"/>
          </p:nvPr>
        </p:nvSpPr>
        <p:spPr>
          <a:xfrm>
            <a:off x="7427912" y="0"/>
            <a:ext cx="4764087" cy="3418702"/>
          </a:xfrm>
          <a:prstGeom prst="rect">
            <a:avLst/>
          </a:prstGeom>
          <a:pattFill prst="pct10">
            <a:fgClr>
              <a:schemeClr val="tx1"/>
            </a:fgClr>
            <a:bgClr>
              <a:schemeClr val="bg1"/>
            </a:bgClr>
          </a:pattFill>
        </p:spPr>
        <p:txBody>
          <a:bodyPr anchor="ctr">
            <a:normAutofit/>
          </a:bodyPr>
          <a:lstStyle>
            <a:lvl1pPr algn="ctr">
              <a:defRPr sz="1000" b="1" baseline="0"/>
            </a:lvl1pPr>
          </a:lstStyle>
          <a:p>
            <a:r>
              <a:rPr lang="en-US" dirty="0"/>
              <a:t>Drag &amp; Drop Image</a:t>
            </a:r>
          </a:p>
        </p:txBody>
      </p:sp>
      <p:sp>
        <p:nvSpPr>
          <p:cNvPr id="12" name="Pladsholder til tekst 6"/>
          <p:cNvSpPr>
            <a:spLocks noGrp="1"/>
          </p:cNvSpPr>
          <p:nvPr>
            <p:ph type="body" sz="quarter" idx="13" hasCustomPrompt="1"/>
          </p:nvPr>
        </p:nvSpPr>
        <p:spPr>
          <a:xfrm>
            <a:off x="3071813" y="6363837"/>
            <a:ext cx="1819117" cy="282204"/>
          </a:xfrm>
        </p:spPr>
        <p:txBody>
          <a:bodyPr tIns="0">
            <a:noAutofit/>
          </a:bodyPr>
          <a:lstStyle>
            <a:lvl1pPr marL="0" indent="0">
              <a:lnSpc>
                <a:spcPct val="100000"/>
              </a:lnSpc>
              <a:buNone/>
              <a:defRPr sz="600" b="1" spc="170" baseline="0">
                <a:latin typeface="+mn-lt"/>
              </a:defRPr>
            </a:lvl1pPr>
          </a:lstStyle>
          <a:p>
            <a:pPr lvl="0"/>
            <a:r>
              <a:rPr lang="da-DK" dirty="0"/>
              <a:t>INSERT POWERPOINT- OR NAME OF DEPARTMENT</a:t>
            </a:r>
          </a:p>
        </p:txBody>
      </p:sp>
    </p:spTree>
    <p:extLst>
      <p:ext uri="{BB962C8B-B14F-4D97-AF65-F5344CB8AC3E}">
        <p14:creationId xmlns:p14="http://schemas.microsoft.com/office/powerpoint/2010/main" val="1659502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Pause">
    <p:spTree>
      <p:nvGrpSpPr>
        <p:cNvPr id="1" name=""/>
        <p:cNvGrpSpPr/>
        <p:nvPr/>
      </p:nvGrpSpPr>
      <p:grpSpPr>
        <a:xfrm>
          <a:off x="0" y="0"/>
          <a:ext cx="0" cy="0"/>
          <a:chOff x="0" y="0"/>
          <a:chExt cx="0" cy="0"/>
        </a:xfrm>
      </p:grpSpPr>
      <p:sp>
        <p:nvSpPr>
          <p:cNvPr id="4" name="Picture Placeholder 4"/>
          <p:cNvSpPr>
            <a:spLocks noGrp="1"/>
          </p:cNvSpPr>
          <p:nvPr>
            <p:ph type="pic" sz="quarter" idx="11" hasCustomPrompt="1"/>
          </p:nvPr>
        </p:nvSpPr>
        <p:spPr>
          <a:xfrm>
            <a:off x="0" y="0"/>
            <a:ext cx="12192000" cy="6858000"/>
          </a:xfrm>
          <a:prstGeom prst="rect">
            <a:avLst/>
          </a:prstGeom>
          <a:pattFill prst="pct10">
            <a:fgClr>
              <a:schemeClr val="tx1"/>
            </a:fgClr>
            <a:bgClr>
              <a:schemeClr val="bg1"/>
            </a:bgClr>
          </a:pattFill>
        </p:spPr>
        <p:txBody>
          <a:bodyPr anchor="ctr">
            <a:normAutofit/>
          </a:bodyPr>
          <a:lstStyle>
            <a:lvl1pPr algn="ctr">
              <a:defRPr sz="1000" b="1" baseline="0"/>
            </a:lvl1pPr>
          </a:lstStyle>
          <a:p>
            <a:r>
              <a:rPr lang="en-US" dirty="0"/>
              <a:t>Drag &amp; Drop Image</a:t>
            </a:r>
          </a:p>
        </p:txBody>
      </p:sp>
      <p:sp>
        <p:nvSpPr>
          <p:cNvPr id="5" name="Title 4"/>
          <p:cNvSpPr>
            <a:spLocks noGrp="1"/>
          </p:cNvSpPr>
          <p:nvPr>
            <p:ph type="title" hasCustomPrompt="1"/>
          </p:nvPr>
        </p:nvSpPr>
        <p:spPr>
          <a:xfrm>
            <a:off x="2441575" y="2676493"/>
            <a:ext cx="7341129" cy="1036319"/>
          </a:xfrm>
          <a:prstGeom prst="rect">
            <a:avLst/>
          </a:prstGeom>
          <a:solidFill>
            <a:schemeClr val="bg1"/>
          </a:solidFill>
        </p:spPr>
        <p:txBody>
          <a:bodyPr tIns="108000"/>
          <a:lstStyle>
            <a:lvl1pPr algn="ctr">
              <a:defRPr sz="2800" baseline="0">
                <a:solidFill>
                  <a:schemeClr val="tx1"/>
                </a:solidFill>
                <a:latin typeface="+mn-lt"/>
              </a:defRPr>
            </a:lvl1pPr>
          </a:lstStyle>
          <a:p>
            <a:r>
              <a:rPr lang="en-US" dirty="0"/>
              <a:t>PAUSE</a:t>
            </a:r>
            <a:br>
              <a:rPr lang="en-US" dirty="0"/>
            </a:br>
            <a:r>
              <a:rPr lang="en-US" dirty="0"/>
              <a:t>OVERSKRIFT</a:t>
            </a:r>
          </a:p>
        </p:txBody>
      </p:sp>
      <p:pic>
        <p:nvPicPr>
          <p:cNvPr id="31" name="Billede 30"/>
          <p:cNvPicPr>
            <a:picLocks noChangeAspect="1"/>
          </p:cNvPicPr>
          <p:nvPr userDrawn="1"/>
        </p:nvPicPr>
        <p:blipFill rotWithShape="1">
          <a:blip r:embed="rId2" cstate="print">
            <a:extLst>
              <a:ext uri="{28A0092B-C50C-407E-A947-70E740481C1C}">
                <a14:useLocalDpi xmlns:a14="http://schemas.microsoft.com/office/drawing/2010/main" val="0"/>
              </a:ext>
            </a:extLst>
          </a:blip>
          <a:srcRect l="34564" t="23050" r="34914" b="23274"/>
          <a:stretch/>
        </p:blipFill>
        <p:spPr>
          <a:xfrm>
            <a:off x="5371070" y="5855070"/>
            <a:ext cx="1433384" cy="840260"/>
          </a:xfrm>
          <a:prstGeom prst="rect">
            <a:avLst/>
          </a:prstGeom>
        </p:spPr>
      </p:pic>
    </p:spTree>
    <p:extLst>
      <p:ext uri="{BB962C8B-B14F-4D97-AF65-F5344CB8AC3E}">
        <p14:creationId xmlns:p14="http://schemas.microsoft.com/office/powerpoint/2010/main" val="3553502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m. bullets">
    <p:spTree>
      <p:nvGrpSpPr>
        <p:cNvPr id="1" name=""/>
        <p:cNvGrpSpPr/>
        <p:nvPr/>
      </p:nvGrpSpPr>
      <p:grpSpPr>
        <a:xfrm>
          <a:off x="0" y="0"/>
          <a:ext cx="0" cy="0"/>
          <a:chOff x="0" y="0"/>
          <a:chExt cx="0" cy="0"/>
        </a:xfrm>
      </p:grpSpPr>
      <p:sp>
        <p:nvSpPr>
          <p:cNvPr id="3" name="Title 4"/>
          <p:cNvSpPr>
            <a:spLocks noGrp="1"/>
          </p:cNvSpPr>
          <p:nvPr>
            <p:ph type="title" hasCustomPrompt="1"/>
          </p:nvPr>
        </p:nvSpPr>
        <p:spPr>
          <a:xfrm>
            <a:off x="766763" y="657226"/>
            <a:ext cx="5149879" cy="1408112"/>
          </a:xfrm>
          <a:prstGeom prst="rect">
            <a:avLst/>
          </a:prstGeom>
        </p:spPr>
        <p:txBody>
          <a:bodyPr lIns="0" tIns="0"/>
          <a:lstStyle>
            <a:lvl1pPr>
              <a:defRPr sz="3600" baseline="0">
                <a:latin typeface="+mn-lt"/>
              </a:defRPr>
            </a:lvl1pPr>
          </a:lstStyle>
          <a:p>
            <a:r>
              <a:rPr lang="en-US" dirty="0"/>
              <a:t>KLIK HER FOR AT ÆNDRE TITEL</a:t>
            </a:r>
          </a:p>
        </p:txBody>
      </p:sp>
      <p:sp>
        <p:nvSpPr>
          <p:cNvPr id="5" name="Pladsholder til tekst 10"/>
          <p:cNvSpPr>
            <a:spLocks noGrp="1"/>
          </p:cNvSpPr>
          <p:nvPr>
            <p:ph type="body" sz="quarter" idx="12" hasCustomPrompt="1"/>
          </p:nvPr>
        </p:nvSpPr>
        <p:spPr>
          <a:xfrm>
            <a:off x="766762" y="2205038"/>
            <a:ext cx="10853737" cy="3704284"/>
          </a:xfrm>
        </p:spPr>
        <p:txBody>
          <a:bodyPr/>
          <a:lstStyle>
            <a:lvl1pPr marL="285750" indent="-285750">
              <a:buFontTx/>
              <a:buBlip>
                <a:blip r:embed="rId2"/>
              </a:buBlip>
              <a:defRPr/>
            </a:lvl1pPr>
          </a:lstStyle>
          <a:p>
            <a:pPr lvl="0"/>
            <a:r>
              <a:rPr lang="da-DK"/>
              <a:t>Indsæt bullets</a:t>
            </a:r>
            <a:endParaRPr lang="da-DK" dirty="0"/>
          </a:p>
        </p:txBody>
      </p:sp>
      <p:sp>
        <p:nvSpPr>
          <p:cNvPr id="6" name="Pladsholder til tekst 6"/>
          <p:cNvSpPr>
            <a:spLocks noGrp="1"/>
          </p:cNvSpPr>
          <p:nvPr>
            <p:ph type="body" sz="quarter" idx="13" hasCustomPrompt="1"/>
          </p:nvPr>
        </p:nvSpPr>
        <p:spPr>
          <a:xfrm>
            <a:off x="3071814" y="6363837"/>
            <a:ext cx="1712688" cy="282204"/>
          </a:xfrm>
        </p:spPr>
        <p:txBody>
          <a:bodyPr tIns="0">
            <a:noAutofit/>
          </a:bodyPr>
          <a:lstStyle>
            <a:lvl1pPr marL="0" indent="0">
              <a:lnSpc>
                <a:spcPct val="100000"/>
              </a:lnSpc>
              <a:buNone/>
              <a:defRPr sz="600" b="1" spc="170" baseline="0">
                <a:latin typeface="+mn-lt"/>
              </a:defRPr>
            </a:lvl1pPr>
          </a:lstStyle>
          <a:p>
            <a:pPr lvl="0"/>
            <a:r>
              <a:rPr lang="da-DK" dirty="0"/>
              <a:t>INDSÆT POWERPOINT- ELLER ENHEDSNAVN HER</a:t>
            </a:r>
          </a:p>
        </p:txBody>
      </p:sp>
    </p:spTree>
    <p:extLst>
      <p:ext uri="{BB962C8B-B14F-4D97-AF65-F5344CB8AC3E}">
        <p14:creationId xmlns:p14="http://schemas.microsoft.com/office/powerpoint/2010/main" val="252126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Web + bullets">
    <p:spTree>
      <p:nvGrpSpPr>
        <p:cNvPr id="1" name=""/>
        <p:cNvGrpSpPr/>
        <p:nvPr/>
      </p:nvGrpSpPr>
      <p:grpSpPr>
        <a:xfrm>
          <a:off x="0" y="0"/>
          <a:ext cx="0" cy="0"/>
          <a:chOff x="0" y="0"/>
          <a:chExt cx="0" cy="0"/>
        </a:xfrm>
      </p:grpSpPr>
      <p:sp>
        <p:nvSpPr>
          <p:cNvPr id="26" name="Title 4"/>
          <p:cNvSpPr>
            <a:spLocks noGrp="1"/>
          </p:cNvSpPr>
          <p:nvPr>
            <p:ph type="title" hasCustomPrompt="1"/>
          </p:nvPr>
        </p:nvSpPr>
        <p:spPr>
          <a:xfrm>
            <a:off x="766763" y="657225"/>
            <a:ext cx="4516438" cy="1473911"/>
          </a:xfrm>
          <a:prstGeom prst="rect">
            <a:avLst/>
          </a:prstGeom>
        </p:spPr>
        <p:txBody>
          <a:bodyPr lIns="0" tIns="0"/>
          <a:lstStyle>
            <a:lvl1pPr>
              <a:defRPr sz="3600">
                <a:latin typeface="+mn-lt"/>
              </a:defRPr>
            </a:lvl1pPr>
          </a:lstStyle>
          <a:p>
            <a:r>
              <a:rPr lang="en-US" dirty="0"/>
              <a:t>KLIK HER FOR AT ÆNDRE TITEL</a:t>
            </a:r>
          </a:p>
        </p:txBody>
      </p:sp>
      <p:pic>
        <p:nvPicPr>
          <p:cNvPr id="27" name="Billede 26"/>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5670792" y="820387"/>
            <a:ext cx="6943368" cy="5825654"/>
          </a:xfrm>
          <a:prstGeom prst="rect">
            <a:avLst/>
          </a:prstGeom>
        </p:spPr>
      </p:pic>
      <p:sp>
        <p:nvSpPr>
          <p:cNvPr id="28" name="Picture Placeholder 4"/>
          <p:cNvSpPr>
            <a:spLocks noGrp="1"/>
          </p:cNvSpPr>
          <p:nvPr>
            <p:ph type="pic" sz="quarter" idx="11" hasCustomPrompt="1"/>
          </p:nvPr>
        </p:nvSpPr>
        <p:spPr>
          <a:xfrm>
            <a:off x="5953820" y="1240418"/>
            <a:ext cx="6238180" cy="3503032"/>
          </a:xfrm>
          <a:prstGeom prst="rect">
            <a:avLst/>
          </a:prstGeom>
          <a:pattFill prst="pct10">
            <a:fgClr>
              <a:schemeClr val="tx1"/>
            </a:fgClr>
            <a:bgClr>
              <a:schemeClr val="bg1"/>
            </a:bgClr>
          </a:pattFill>
        </p:spPr>
        <p:txBody>
          <a:bodyPr anchor="ctr">
            <a:normAutofit/>
          </a:bodyPr>
          <a:lstStyle>
            <a:lvl1pPr algn="ctr">
              <a:defRPr sz="1000" b="1" baseline="0"/>
            </a:lvl1pPr>
          </a:lstStyle>
          <a:p>
            <a:r>
              <a:rPr lang="en-US" dirty="0"/>
              <a:t>Drag &amp; Drop Image</a:t>
            </a:r>
          </a:p>
        </p:txBody>
      </p:sp>
      <p:sp>
        <p:nvSpPr>
          <p:cNvPr id="29" name="Pladsholder til tekst 10"/>
          <p:cNvSpPr>
            <a:spLocks noGrp="1"/>
          </p:cNvSpPr>
          <p:nvPr>
            <p:ph type="body" sz="quarter" idx="12" hasCustomPrompt="1"/>
          </p:nvPr>
        </p:nvSpPr>
        <p:spPr>
          <a:xfrm>
            <a:off x="766763" y="2220511"/>
            <a:ext cx="4516438" cy="3243263"/>
          </a:xfrm>
        </p:spPr>
        <p:txBody>
          <a:bodyPr/>
          <a:lstStyle>
            <a:lvl1pPr marL="285750" indent="-285750">
              <a:buFontTx/>
              <a:buBlip>
                <a:blip r:embed="rId3"/>
              </a:buBlip>
              <a:defRPr/>
            </a:lvl1pPr>
          </a:lstStyle>
          <a:p>
            <a:pPr lvl="0"/>
            <a:r>
              <a:rPr lang="da-DK"/>
              <a:t>Indsæt </a:t>
            </a:r>
            <a:r>
              <a:rPr lang="da-DK" dirty="0" err="1"/>
              <a:t>bullets</a:t>
            </a:r>
            <a:endParaRPr lang="da-DK" dirty="0"/>
          </a:p>
        </p:txBody>
      </p:sp>
      <p:sp>
        <p:nvSpPr>
          <p:cNvPr id="50" name="Pladsholder til tekst 6"/>
          <p:cNvSpPr>
            <a:spLocks noGrp="1"/>
          </p:cNvSpPr>
          <p:nvPr>
            <p:ph type="body" sz="quarter" idx="13" hasCustomPrompt="1"/>
          </p:nvPr>
        </p:nvSpPr>
        <p:spPr>
          <a:xfrm>
            <a:off x="3071813" y="6363837"/>
            <a:ext cx="1819117" cy="282204"/>
          </a:xfrm>
        </p:spPr>
        <p:txBody>
          <a:bodyPr tIns="0">
            <a:noAutofit/>
          </a:bodyPr>
          <a:lstStyle>
            <a:lvl1pPr marL="0" indent="0">
              <a:lnSpc>
                <a:spcPct val="100000"/>
              </a:lnSpc>
              <a:buNone/>
              <a:defRPr sz="600" b="1" spc="170" baseline="0">
                <a:latin typeface="+mn-lt"/>
              </a:defRPr>
            </a:lvl1pPr>
          </a:lstStyle>
          <a:p>
            <a:pPr lvl="0"/>
            <a:r>
              <a:rPr lang="da-DK" dirty="0"/>
              <a:t>INDSÆT POWERPOINT- ELLER ENHEDSNAVN HER</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gram - højre">
    <p:spTree>
      <p:nvGrpSpPr>
        <p:cNvPr id="1" name=""/>
        <p:cNvGrpSpPr/>
        <p:nvPr/>
      </p:nvGrpSpPr>
      <p:grpSpPr>
        <a:xfrm>
          <a:off x="0" y="0"/>
          <a:ext cx="0" cy="0"/>
          <a:chOff x="0" y="0"/>
          <a:chExt cx="0" cy="0"/>
        </a:xfrm>
      </p:grpSpPr>
      <p:sp>
        <p:nvSpPr>
          <p:cNvPr id="5" name="Title 4"/>
          <p:cNvSpPr>
            <a:spLocks noGrp="1"/>
          </p:cNvSpPr>
          <p:nvPr>
            <p:ph type="title" hasCustomPrompt="1"/>
          </p:nvPr>
        </p:nvSpPr>
        <p:spPr>
          <a:xfrm>
            <a:off x="766763" y="663113"/>
            <a:ext cx="5744569" cy="1436992"/>
          </a:xfrm>
          <a:prstGeom prst="rect">
            <a:avLst/>
          </a:prstGeom>
        </p:spPr>
        <p:txBody>
          <a:bodyPr lIns="0" tIns="0"/>
          <a:lstStyle>
            <a:lvl1pPr>
              <a:defRPr sz="3600">
                <a:latin typeface="+mn-lt"/>
              </a:defRPr>
            </a:lvl1pPr>
          </a:lstStyle>
          <a:p>
            <a:r>
              <a:rPr lang="en-US" dirty="0"/>
              <a:t>KLIK HER FOR AT ÆNDRE TITEL</a:t>
            </a:r>
          </a:p>
        </p:txBody>
      </p:sp>
      <p:sp>
        <p:nvSpPr>
          <p:cNvPr id="11" name="Pladsholder til diagram 10"/>
          <p:cNvSpPr>
            <a:spLocks noGrp="1"/>
          </p:cNvSpPr>
          <p:nvPr>
            <p:ph type="chart" sz="quarter" idx="12"/>
          </p:nvPr>
        </p:nvSpPr>
        <p:spPr>
          <a:xfrm>
            <a:off x="6888163" y="2205037"/>
            <a:ext cx="4732337" cy="3572737"/>
          </a:xfrm>
        </p:spPr>
        <p:txBody>
          <a:bodyPr/>
          <a:lstStyle/>
          <a:p>
            <a:r>
              <a:rPr lang="da-DK"/>
              <a:t>Klik på ikonet for at tilføje et diagram</a:t>
            </a:r>
          </a:p>
        </p:txBody>
      </p:sp>
      <p:sp>
        <p:nvSpPr>
          <p:cNvPr id="13" name="Pladsholder til tekst 12"/>
          <p:cNvSpPr>
            <a:spLocks noGrp="1"/>
          </p:cNvSpPr>
          <p:nvPr>
            <p:ph type="body" sz="quarter" idx="13" hasCustomPrompt="1"/>
          </p:nvPr>
        </p:nvSpPr>
        <p:spPr>
          <a:xfrm>
            <a:off x="766764" y="2205038"/>
            <a:ext cx="5744568" cy="3572737"/>
          </a:xfrm>
        </p:spPr>
        <p:txBody>
          <a:bodyPr>
            <a:normAutofit/>
          </a:bodyPr>
          <a:lstStyle>
            <a:lvl2pPr marL="285750" indent="-285750">
              <a:buFontTx/>
              <a:buBlip>
                <a:blip r:embed="rId2"/>
              </a:buBlip>
              <a:defRPr sz="1600" baseline="0"/>
            </a:lvl2pPr>
          </a:lstStyle>
          <a:p>
            <a:pPr lvl="1"/>
            <a:r>
              <a:rPr lang="da-DK"/>
              <a:t>Indsæt bullets</a:t>
            </a:r>
            <a:endParaRPr lang="da-DK" dirty="0"/>
          </a:p>
        </p:txBody>
      </p:sp>
      <p:sp>
        <p:nvSpPr>
          <p:cNvPr id="8" name="Pladsholder til tekst 6"/>
          <p:cNvSpPr>
            <a:spLocks noGrp="1"/>
          </p:cNvSpPr>
          <p:nvPr>
            <p:ph type="body" sz="quarter" idx="14" hasCustomPrompt="1"/>
          </p:nvPr>
        </p:nvSpPr>
        <p:spPr>
          <a:xfrm>
            <a:off x="3071813" y="6363837"/>
            <a:ext cx="1819117" cy="282204"/>
          </a:xfrm>
        </p:spPr>
        <p:txBody>
          <a:bodyPr tIns="0">
            <a:noAutofit/>
          </a:bodyPr>
          <a:lstStyle>
            <a:lvl1pPr marL="0" indent="0">
              <a:lnSpc>
                <a:spcPct val="100000"/>
              </a:lnSpc>
              <a:buNone/>
              <a:defRPr sz="600" b="1" spc="170" baseline="0">
                <a:latin typeface="+mn-lt"/>
              </a:defRPr>
            </a:lvl1pPr>
          </a:lstStyle>
          <a:p>
            <a:pPr lvl="0"/>
            <a:r>
              <a:rPr lang="da-DK" dirty="0"/>
              <a:t>INDSÆT POWERPOINT- ELLER ENHEDSNAVN HER</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 x billede højre + bullets">
    <p:spTree>
      <p:nvGrpSpPr>
        <p:cNvPr id="1" name=""/>
        <p:cNvGrpSpPr/>
        <p:nvPr/>
      </p:nvGrpSpPr>
      <p:grpSpPr>
        <a:xfrm>
          <a:off x="0" y="0"/>
          <a:ext cx="0" cy="0"/>
          <a:chOff x="0" y="0"/>
          <a:chExt cx="0" cy="0"/>
        </a:xfrm>
      </p:grpSpPr>
      <p:sp>
        <p:nvSpPr>
          <p:cNvPr id="6" name="Picture Placeholder 4"/>
          <p:cNvSpPr>
            <a:spLocks noGrp="1"/>
          </p:cNvSpPr>
          <p:nvPr>
            <p:ph type="pic" sz="quarter" idx="11" hasCustomPrompt="1"/>
          </p:nvPr>
        </p:nvSpPr>
        <p:spPr>
          <a:xfrm>
            <a:off x="7438768" y="0"/>
            <a:ext cx="4753232" cy="6858000"/>
          </a:xfrm>
          <a:prstGeom prst="rect">
            <a:avLst/>
          </a:prstGeom>
          <a:pattFill prst="pct10">
            <a:fgClr>
              <a:schemeClr val="tx1"/>
            </a:fgClr>
            <a:bgClr>
              <a:schemeClr val="bg1"/>
            </a:bgClr>
          </a:pattFill>
        </p:spPr>
        <p:txBody>
          <a:bodyPr anchor="ctr">
            <a:normAutofit/>
          </a:bodyPr>
          <a:lstStyle>
            <a:lvl1pPr algn="ctr">
              <a:defRPr sz="1000" b="1" baseline="0"/>
            </a:lvl1pPr>
          </a:lstStyle>
          <a:p>
            <a:r>
              <a:rPr lang="en-US" dirty="0"/>
              <a:t>Drag &amp; Drop Image</a:t>
            </a:r>
          </a:p>
        </p:txBody>
      </p:sp>
      <p:sp>
        <p:nvSpPr>
          <p:cNvPr id="5" name="Title 4"/>
          <p:cNvSpPr>
            <a:spLocks noGrp="1"/>
          </p:cNvSpPr>
          <p:nvPr>
            <p:ph type="title" hasCustomPrompt="1"/>
          </p:nvPr>
        </p:nvSpPr>
        <p:spPr>
          <a:xfrm>
            <a:off x="766763" y="657225"/>
            <a:ext cx="5433070" cy="1402687"/>
          </a:xfrm>
          <a:prstGeom prst="rect">
            <a:avLst/>
          </a:prstGeom>
        </p:spPr>
        <p:txBody>
          <a:bodyPr lIns="0" tIns="0"/>
          <a:lstStyle>
            <a:lvl1pPr>
              <a:defRPr sz="3600">
                <a:latin typeface="+mn-lt"/>
              </a:defRPr>
            </a:lvl1pPr>
          </a:lstStyle>
          <a:p>
            <a:r>
              <a:rPr lang="en-US" dirty="0"/>
              <a:t>KLIK HER FOR AT ÆNDRE TITEL</a:t>
            </a:r>
          </a:p>
        </p:txBody>
      </p:sp>
      <p:sp>
        <p:nvSpPr>
          <p:cNvPr id="4" name="Pladsholder til tekst 3"/>
          <p:cNvSpPr>
            <a:spLocks noGrp="1"/>
          </p:cNvSpPr>
          <p:nvPr>
            <p:ph type="body" sz="quarter" idx="12" hasCustomPrompt="1"/>
          </p:nvPr>
        </p:nvSpPr>
        <p:spPr>
          <a:xfrm>
            <a:off x="766763" y="2205038"/>
            <a:ext cx="5433070" cy="3752115"/>
          </a:xfrm>
        </p:spPr>
        <p:txBody>
          <a:bodyPr/>
          <a:lstStyle>
            <a:lvl1pPr marL="285750" indent="-285750">
              <a:lnSpc>
                <a:spcPct val="100000"/>
              </a:lnSpc>
              <a:spcBef>
                <a:spcPts val="600"/>
              </a:spcBef>
              <a:buFontTx/>
              <a:buBlip>
                <a:blip r:embed="rId2"/>
              </a:buBlip>
              <a:defRPr sz="1600" baseline="0"/>
            </a:lvl1pPr>
          </a:lstStyle>
          <a:p>
            <a:pPr lvl="0"/>
            <a:r>
              <a:rPr lang="da-DK"/>
              <a:t>Indsæt bullets</a:t>
            </a:r>
            <a:endParaRPr lang="da-DK" dirty="0"/>
          </a:p>
          <a:p>
            <a:pPr lvl="0"/>
            <a:endParaRPr lang="da-DK" dirty="0"/>
          </a:p>
          <a:p>
            <a:pPr lvl="0"/>
            <a:endParaRPr lang="da-DK" dirty="0"/>
          </a:p>
        </p:txBody>
      </p:sp>
      <p:sp>
        <p:nvSpPr>
          <p:cNvPr id="8" name="Pladsholder til tekst 6"/>
          <p:cNvSpPr>
            <a:spLocks noGrp="1"/>
          </p:cNvSpPr>
          <p:nvPr>
            <p:ph type="body" sz="quarter" idx="13" hasCustomPrompt="1"/>
          </p:nvPr>
        </p:nvSpPr>
        <p:spPr>
          <a:xfrm>
            <a:off x="3071813" y="6363837"/>
            <a:ext cx="1819117" cy="282204"/>
          </a:xfrm>
        </p:spPr>
        <p:txBody>
          <a:bodyPr tIns="0">
            <a:noAutofit/>
          </a:bodyPr>
          <a:lstStyle>
            <a:lvl1pPr marL="0" indent="0">
              <a:lnSpc>
                <a:spcPct val="100000"/>
              </a:lnSpc>
              <a:buNone/>
              <a:defRPr sz="600" b="1" spc="170" baseline="0">
                <a:latin typeface="+mn-lt"/>
              </a:defRPr>
            </a:lvl1pPr>
          </a:lstStyle>
          <a:p>
            <a:pPr lvl="0"/>
            <a:r>
              <a:rPr lang="da-DK" dirty="0"/>
              <a:t>INDSÆT POWERPOINT- ELLER ENHEDSNAVN HER</a:t>
            </a:r>
          </a:p>
        </p:txBody>
      </p:sp>
    </p:spTree>
    <p:extLst>
      <p:ext uri="{BB962C8B-B14F-4D97-AF65-F5344CB8AC3E}">
        <p14:creationId xmlns:p14="http://schemas.microsoft.com/office/powerpoint/2010/main" val="498607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 x billede højre - Blå">
    <p:spTree>
      <p:nvGrpSpPr>
        <p:cNvPr id="1" name=""/>
        <p:cNvGrpSpPr/>
        <p:nvPr/>
      </p:nvGrpSpPr>
      <p:grpSpPr>
        <a:xfrm>
          <a:off x="0" y="0"/>
          <a:ext cx="0" cy="0"/>
          <a:chOff x="0" y="0"/>
          <a:chExt cx="0" cy="0"/>
        </a:xfrm>
      </p:grpSpPr>
      <p:sp>
        <p:nvSpPr>
          <p:cNvPr id="7" name="Rectangle 6"/>
          <p:cNvSpPr/>
          <p:nvPr userDrawn="1"/>
        </p:nvSpPr>
        <p:spPr>
          <a:xfrm>
            <a:off x="0" y="0"/>
            <a:ext cx="7427913"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Slide Number Placeholder 2"/>
          <p:cNvSpPr>
            <a:spLocks noGrp="1"/>
          </p:cNvSpPr>
          <p:nvPr>
            <p:ph type="sldNum" sz="quarter" idx="10"/>
          </p:nvPr>
        </p:nvSpPr>
        <p:spPr>
          <a:xfrm>
            <a:off x="11339887" y="593223"/>
            <a:ext cx="571468" cy="227164"/>
          </a:xfrm>
          <a:prstGeom prst="rect">
            <a:avLst/>
          </a:prstGeom>
        </p:spPr>
        <p:txBody>
          <a:bodyPr/>
          <a:lstStyle/>
          <a:p>
            <a:fld id="{D8D877B3-D348-4611-9BDB-C5374591D951}" type="slidenum">
              <a:rPr lang="en-US" smtClean="0"/>
              <a:pPr/>
              <a:t>‹nr.›</a:t>
            </a:fld>
            <a:endParaRPr lang="en-US" dirty="0"/>
          </a:p>
        </p:txBody>
      </p:sp>
      <p:sp>
        <p:nvSpPr>
          <p:cNvPr id="5" name="Picture Placeholder 4"/>
          <p:cNvSpPr>
            <a:spLocks noGrp="1"/>
          </p:cNvSpPr>
          <p:nvPr>
            <p:ph type="pic" sz="quarter" idx="11" hasCustomPrompt="1"/>
          </p:nvPr>
        </p:nvSpPr>
        <p:spPr>
          <a:xfrm>
            <a:off x="7427913" y="0"/>
            <a:ext cx="4764087" cy="6858000"/>
          </a:xfrm>
          <a:prstGeom prst="rect">
            <a:avLst/>
          </a:prstGeom>
          <a:pattFill prst="pct10">
            <a:fgClr>
              <a:schemeClr val="tx1"/>
            </a:fgClr>
            <a:bgClr>
              <a:schemeClr val="bg1"/>
            </a:bgClr>
          </a:pattFill>
        </p:spPr>
        <p:txBody>
          <a:bodyPr anchor="ctr">
            <a:normAutofit/>
          </a:bodyPr>
          <a:lstStyle>
            <a:lvl1pPr algn="ctr">
              <a:defRPr sz="1000" b="1" baseline="0"/>
            </a:lvl1pPr>
          </a:lstStyle>
          <a:p>
            <a:r>
              <a:rPr lang="en-US" dirty="0"/>
              <a:t>Drag &amp; Drop Image</a:t>
            </a:r>
          </a:p>
        </p:txBody>
      </p:sp>
      <p:sp>
        <p:nvSpPr>
          <p:cNvPr id="6" name="Title 4"/>
          <p:cNvSpPr>
            <a:spLocks noGrp="1"/>
          </p:cNvSpPr>
          <p:nvPr>
            <p:ph type="title" hasCustomPrompt="1"/>
          </p:nvPr>
        </p:nvSpPr>
        <p:spPr>
          <a:xfrm>
            <a:off x="766763" y="657225"/>
            <a:ext cx="5197983" cy="1357254"/>
          </a:xfrm>
          <a:prstGeom prst="rect">
            <a:avLst/>
          </a:prstGeom>
        </p:spPr>
        <p:txBody>
          <a:bodyPr lIns="0" tIns="0"/>
          <a:lstStyle>
            <a:lvl1pPr>
              <a:defRPr sz="3600">
                <a:solidFill>
                  <a:schemeClr val="bg1"/>
                </a:solidFill>
                <a:latin typeface="+mn-lt"/>
              </a:defRPr>
            </a:lvl1pPr>
          </a:lstStyle>
          <a:p>
            <a:r>
              <a:rPr lang="en-US" dirty="0"/>
              <a:t>KLIK HER FOR AT ÆNDRE TITEL</a:t>
            </a:r>
          </a:p>
        </p:txBody>
      </p:sp>
      <p:sp>
        <p:nvSpPr>
          <p:cNvPr id="4" name="Pladsholder til tekst 3"/>
          <p:cNvSpPr>
            <a:spLocks noGrp="1"/>
          </p:cNvSpPr>
          <p:nvPr>
            <p:ph type="body" sz="quarter" idx="12" hasCustomPrompt="1"/>
          </p:nvPr>
        </p:nvSpPr>
        <p:spPr>
          <a:xfrm>
            <a:off x="766763" y="2205038"/>
            <a:ext cx="4687094" cy="3765591"/>
          </a:xfrm>
        </p:spPr>
        <p:txBody>
          <a:bodyPr/>
          <a:lstStyle>
            <a:lvl1pPr marL="285750" indent="-285750">
              <a:buFontTx/>
              <a:buBlip>
                <a:blip r:embed="rId2"/>
              </a:buBlip>
              <a:defRPr baseline="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da-DK"/>
              <a:t>Indsæt bullets</a:t>
            </a:r>
            <a:endParaRPr lang="da-DK" dirty="0"/>
          </a:p>
        </p:txBody>
      </p:sp>
      <p:sp>
        <p:nvSpPr>
          <p:cNvPr id="13" name="Pladsholder til tekst 6"/>
          <p:cNvSpPr>
            <a:spLocks noGrp="1"/>
          </p:cNvSpPr>
          <p:nvPr>
            <p:ph type="body" sz="quarter" idx="13" hasCustomPrompt="1"/>
          </p:nvPr>
        </p:nvSpPr>
        <p:spPr>
          <a:xfrm>
            <a:off x="3071813" y="6363837"/>
            <a:ext cx="1819117" cy="282204"/>
          </a:xfrm>
        </p:spPr>
        <p:txBody>
          <a:bodyPr tIns="0">
            <a:noAutofit/>
          </a:bodyPr>
          <a:lstStyle>
            <a:lvl1pPr marL="0" indent="0">
              <a:lnSpc>
                <a:spcPct val="100000"/>
              </a:lnSpc>
              <a:buNone/>
              <a:defRPr sz="600" b="1" spc="170" baseline="0">
                <a:solidFill>
                  <a:schemeClr val="bg1"/>
                </a:solidFill>
                <a:latin typeface="+mn-lt"/>
              </a:defRPr>
            </a:lvl1pPr>
          </a:lstStyle>
          <a:p>
            <a:pPr lvl="0"/>
            <a:r>
              <a:rPr lang="da-DK" dirty="0"/>
              <a:t>INDSÆT POWERPOINT- ELLER ENHEDSNAVN HER</a:t>
            </a:r>
          </a:p>
        </p:txBody>
      </p:sp>
      <p:pic>
        <p:nvPicPr>
          <p:cNvPr id="19" name="Billede 1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4193" y="6337504"/>
            <a:ext cx="1067932" cy="266983"/>
          </a:xfrm>
          <a:prstGeom prst="rect">
            <a:avLst/>
          </a:prstGeom>
        </p:spPr>
      </p:pic>
    </p:spTree>
    <p:extLst>
      <p:ext uri="{BB962C8B-B14F-4D97-AF65-F5344CB8AC3E}">
        <p14:creationId xmlns:p14="http://schemas.microsoft.com/office/powerpoint/2010/main" val="1747433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tor billede højre - blå">
    <p:spTree>
      <p:nvGrpSpPr>
        <p:cNvPr id="1" name=""/>
        <p:cNvGrpSpPr/>
        <p:nvPr/>
      </p:nvGrpSpPr>
      <p:grpSpPr>
        <a:xfrm>
          <a:off x="0" y="0"/>
          <a:ext cx="0" cy="0"/>
          <a:chOff x="0" y="0"/>
          <a:chExt cx="0" cy="0"/>
        </a:xfrm>
      </p:grpSpPr>
      <p:sp>
        <p:nvSpPr>
          <p:cNvPr id="7" name="Rectangle 6"/>
          <p:cNvSpPr/>
          <p:nvPr userDrawn="1"/>
        </p:nvSpPr>
        <p:spPr>
          <a:xfrm>
            <a:off x="1" y="0"/>
            <a:ext cx="527049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Slide Number Placeholder 2"/>
          <p:cNvSpPr>
            <a:spLocks noGrp="1"/>
          </p:cNvSpPr>
          <p:nvPr>
            <p:ph type="sldNum" sz="quarter" idx="10"/>
          </p:nvPr>
        </p:nvSpPr>
        <p:spPr>
          <a:xfrm>
            <a:off x="11339887" y="593223"/>
            <a:ext cx="571468" cy="227164"/>
          </a:xfrm>
          <a:prstGeom prst="rect">
            <a:avLst/>
          </a:prstGeom>
        </p:spPr>
        <p:txBody>
          <a:bodyPr/>
          <a:lstStyle/>
          <a:p>
            <a:fld id="{D8D877B3-D348-4611-9BDB-C5374591D951}" type="slidenum">
              <a:rPr lang="en-US" smtClean="0"/>
              <a:pPr/>
              <a:t>‹nr.›</a:t>
            </a:fld>
            <a:endParaRPr lang="en-US" dirty="0"/>
          </a:p>
        </p:txBody>
      </p:sp>
      <p:sp>
        <p:nvSpPr>
          <p:cNvPr id="6" name="Title 4"/>
          <p:cNvSpPr>
            <a:spLocks noGrp="1"/>
          </p:cNvSpPr>
          <p:nvPr>
            <p:ph type="title" hasCustomPrompt="1"/>
          </p:nvPr>
        </p:nvSpPr>
        <p:spPr>
          <a:xfrm>
            <a:off x="766762" y="657225"/>
            <a:ext cx="4503737" cy="1471230"/>
          </a:xfrm>
          <a:prstGeom prst="rect">
            <a:avLst/>
          </a:prstGeom>
        </p:spPr>
        <p:txBody>
          <a:bodyPr lIns="0" tIns="0"/>
          <a:lstStyle>
            <a:lvl1pPr>
              <a:defRPr sz="3600">
                <a:solidFill>
                  <a:schemeClr val="bg1"/>
                </a:solidFill>
                <a:latin typeface="+mn-lt"/>
              </a:defRPr>
            </a:lvl1pPr>
          </a:lstStyle>
          <a:p>
            <a:r>
              <a:rPr lang="en-US" dirty="0"/>
              <a:t>KLIK HER FOR AT ÆNDRE TITEL</a:t>
            </a:r>
          </a:p>
        </p:txBody>
      </p:sp>
      <p:grpSp>
        <p:nvGrpSpPr>
          <p:cNvPr id="31" name="Gruppe 30"/>
          <p:cNvGrpSpPr/>
          <p:nvPr userDrawn="1"/>
        </p:nvGrpSpPr>
        <p:grpSpPr>
          <a:xfrm>
            <a:off x="5466450" y="6027162"/>
            <a:ext cx="1272706" cy="669100"/>
            <a:chOff x="5387975" y="5659438"/>
            <a:chExt cx="1573213" cy="827087"/>
          </a:xfrm>
          <a:solidFill>
            <a:schemeClr val="tx1"/>
          </a:solidFill>
        </p:grpSpPr>
        <p:grpSp>
          <p:nvGrpSpPr>
            <p:cNvPr id="32" name="Gruppe 31"/>
            <p:cNvGrpSpPr/>
            <p:nvPr userDrawn="1"/>
          </p:nvGrpSpPr>
          <p:grpSpPr>
            <a:xfrm>
              <a:off x="5387975" y="6407150"/>
              <a:ext cx="1573213" cy="79375"/>
              <a:chOff x="5387975" y="6407150"/>
              <a:chExt cx="1573213" cy="79375"/>
            </a:xfrm>
            <a:grpFill/>
          </p:grpSpPr>
          <p:sp>
            <p:nvSpPr>
              <p:cNvPr id="37" name="Freeform 29"/>
              <p:cNvSpPr>
                <a:spLocks noEditPoints="1"/>
              </p:cNvSpPr>
              <p:nvPr userDrawn="1"/>
            </p:nvSpPr>
            <p:spPr bwMode="auto">
              <a:xfrm>
                <a:off x="5387975" y="6407150"/>
                <a:ext cx="71438" cy="76200"/>
              </a:xfrm>
              <a:custGeom>
                <a:avLst/>
                <a:gdLst>
                  <a:gd name="T0" fmla="*/ 8 w 22"/>
                  <a:gd name="T1" fmla="*/ 0 h 23"/>
                  <a:gd name="T2" fmla="*/ 8 w 22"/>
                  <a:gd name="T3" fmla="*/ 0 h 23"/>
                  <a:gd name="T4" fmla="*/ 14 w 22"/>
                  <a:gd name="T5" fmla="*/ 0 h 23"/>
                  <a:gd name="T6" fmla="*/ 14 w 22"/>
                  <a:gd name="T7" fmla="*/ 0 h 23"/>
                  <a:gd name="T8" fmla="*/ 22 w 22"/>
                  <a:gd name="T9" fmla="*/ 23 h 23"/>
                  <a:gd name="T10" fmla="*/ 22 w 22"/>
                  <a:gd name="T11" fmla="*/ 23 h 23"/>
                  <a:gd name="T12" fmla="*/ 16 w 22"/>
                  <a:gd name="T13" fmla="*/ 23 h 23"/>
                  <a:gd name="T14" fmla="*/ 16 w 22"/>
                  <a:gd name="T15" fmla="*/ 23 h 23"/>
                  <a:gd name="T16" fmla="*/ 15 w 22"/>
                  <a:gd name="T17" fmla="*/ 19 h 23"/>
                  <a:gd name="T18" fmla="*/ 7 w 22"/>
                  <a:gd name="T19" fmla="*/ 19 h 23"/>
                  <a:gd name="T20" fmla="*/ 6 w 22"/>
                  <a:gd name="T21" fmla="*/ 23 h 23"/>
                  <a:gd name="T22" fmla="*/ 6 w 22"/>
                  <a:gd name="T23" fmla="*/ 23 h 23"/>
                  <a:gd name="T24" fmla="*/ 0 w 22"/>
                  <a:gd name="T25" fmla="*/ 23 h 23"/>
                  <a:gd name="T26" fmla="*/ 0 w 22"/>
                  <a:gd name="T27" fmla="*/ 23 h 23"/>
                  <a:gd name="T28" fmla="*/ 8 w 22"/>
                  <a:gd name="T29" fmla="*/ 0 h 23"/>
                  <a:gd name="T30" fmla="*/ 13 w 22"/>
                  <a:gd name="T31" fmla="*/ 14 h 23"/>
                  <a:gd name="T32" fmla="*/ 11 w 22"/>
                  <a:gd name="T33" fmla="*/ 7 h 23"/>
                  <a:gd name="T34" fmla="*/ 11 w 22"/>
                  <a:gd name="T35" fmla="*/ 7 h 23"/>
                  <a:gd name="T36" fmla="*/ 9 w 22"/>
                  <a:gd name="T37" fmla="*/ 14 h 23"/>
                  <a:gd name="T38" fmla="*/ 13 w 22"/>
                  <a:gd name="T39" fmla="*/ 14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2" h="23">
                    <a:moveTo>
                      <a:pt x="8" y="0"/>
                    </a:moveTo>
                    <a:cubicBezTo>
                      <a:pt x="8" y="0"/>
                      <a:pt x="8" y="0"/>
                      <a:pt x="8" y="0"/>
                    </a:cubicBezTo>
                    <a:cubicBezTo>
                      <a:pt x="14" y="0"/>
                      <a:pt x="14" y="0"/>
                      <a:pt x="14" y="0"/>
                    </a:cubicBezTo>
                    <a:cubicBezTo>
                      <a:pt x="14" y="0"/>
                      <a:pt x="14" y="0"/>
                      <a:pt x="14" y="0"/>
                    </a:cubicBezTo>
                    <a:cubicBezTo>
                      <a:pt x="22" y="23"/>
                      <a:pt x="22" y="23"/>
                      <a:pt x="22" y="23"/>
                    </a:cubicBezTo>
                    <a:cubicBezTo>
                      <a:pt x="22" y="23"/>
                      <a:pt x="22" y="23"/>
                      <a:pt x="22" y="23"/>
                    </a:cubicBezTo>
                    <a:cubicBezTo>
                      <a:pt x="16" y="23"/>
                      <a:pt x="16" y="23"/>
                      <a:pt x="16" y="23"/>
                    </a:cubicBezTo>
                    <a:cubicBezTo>
                      <a:pt x="16" y="23"/>
                      <a:pt x="16" y="23"/>
                      <a:pt x="16" y="23"/>
                    </a:cubicBezTo>
                    <a:cubicBezTo>
                      <a:pt x="15" y="19"/>
                      <a:pt x="15" y="19"/>
                      <a:pt x="15" y="19"/>
                    </a:cubicBezTo>
                    <a:cubicBezTo>
                      <a:pt x="7" y="19"/>
                      <a:pt x="7" y="19"/>
                      <a:pt x="7" y="19"/>
                    </a:cubicBezTo>
                    <a:cubicBezTo>
                      <a:pt x="6" y="23"/>
                      <a:pt x="6" y="23"/>
                      <a:pt x="6" y="23"/>
                    </a:cubicBezTo>
                    <a:cubicBezTo>
                      <a:pt x="6" y="23"/>
                      <a:pt x="6" y="23"/>
                      <a:pt x="6" y="23"/>
                    </a:cubicBezTo>
                    <a:cubicBezTo>
                      <a:pt x="0" y="23"/>
                      <a:pt x="0" y="23"/>
                      <a:pt x="0" y="23"/>
                    </a:cubicBezTo>
                    <a:cubicBezTo>
                      <a:pt x="0" y="23"/>
                      <a:pt x="0" y="23"/>
                      <a:pt x="0" y="23"/>
                    </a:cubicBezTo>
                    <a:lnTo>
                      <a:pt x="8" y="0"/>
                    </a:lnTo>
                    <a:close/>
                    <a:moveTo>
                      <a:pt x="13" y="14"/>
                    </a:moveTo>
                    <a:cubicBezTo>
                      <a:pt x="11" y="7"/>
                      <a:pt x="11" y="7"/>
                      <a:pt x="11" y="7"/>
                    </a:cubicBezTo>
                    <a:cubicBezTo>
                      <a:pt x="11" y="7"/>
                      <a:pt x="11" y="7"/>
                      <a:pt x="11" y="7"/>
                    </a:cubicBezTo>
                    <a:cubicBezTo>
                      <a:pt x="9" y="14"/>
                      <a:pt x="9" y="14"/>
                      <a:pt x="9" y="14"/>
                    </a:cubicBezTo>
                    <a:lnTo>
                      <a:pt x="13" y="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38" name="Freeform 30"/>
              <p:cNvSpPr>
                <a:spLocks noEditPoints="1"/>
              </p:cNvSpPr>
              <p:nvPr userDrawn="1"/>
            </p:nvSpPr>
            <p:spPr bwMode="auto">
              <a:xfrm>
                <a:off x="5484813" y="6407150"/>
                <a:ext cx="73025" cy="76200"/>
              </a:xfrm>
              <a:custGeom>
                <a:avLst/>
                <a:gdLst>
                  <a:gd name="T0" fmla="*/ 8 w 22"/>
                  <a:gd name="T1" fmla="*/ 0 h 23"/>
                  <a:gd name="T2" fmla="*/ 8 w 22"/>
                  <a:gd name="T3" fmla="*/ 0 h 23"/>
                  <a:gd name="T4" fmla="*/ 14 w 22"/>
                  <a:gd name="T5" fmla="*/ 0 h 23"/>
                  <a:gd name="T6" fmla="*/ 14 w 22"/>
                  <a:gd name="T7" fmla="*/ 0 h 23"/>
                  <a:gd name="T8" fmla="*/ 22 w 22"/>
                  <a:gd name="T9" fmla="*/ 23 h 23"/>
                  <a:gd name="T10" fmla="*/ 22 w 22"/>
                  <a:gd name="T11" fmla="*/ 23 h 23"/>
                  <a:gd name="T12" fmla="*/ 16 w 22"/>
                  <a:gd name="T13" fmla="*/ 23 h 23"/>
                  <a:gd name="T14" fmla="*/ 16 w 22"/>
                  <a:gd name="T15" fmla="*/ 23 h 23"/>
                  <a:gd name="T16" fmla="*/ 15 w 22"/>
                  <a:gd name="T17" fmla="*/ 19 h 23"/>
                  <a:gd name="T18" fmla="*/ 7 w 22"/>
                  <a:gd name="T19" fmla="*/ 19 h 23"/>
                  <a:gd name="T20" fmla="*/ 6 w 22"/>
                  <a:gd name="T21" fmla="*/ 23 h 23"/>
                  <a:gd name="T22" fmla="*/ 6 w 22"/>
                  <a:gd name="T23" fmla="*/ 23 h 23"/>
                  <a:gd name="T24" fmla="*/ 0 w 22"/>
                  <a:gd name="T25" fmla="*/ 23 h 23"/>
                  <a:gd name="T26" fmla="*/ 0 w 22"/>
                  <a:gd name="T27" fmla="*/ 23 h 23"/>
                  <a:gd name="T28" fmla="*/ 8 w 22"/>
                  <a:gd name="T29" fmla="*/ 0 h 23"/>
                  <a:gd name="T30" fmla="*/ 13 w 22"/>
                  <a:gd name="T31" fmla="*/ 14 h 23"/>
                  <a:gd name="T32" fmla="*/ 11 w 22"/>
                  <a:gd name="T33" fmla="*/ 7 h 23"/>
                  <a:gd name="T34" fmla="*/ 11 w 22"/>
                  <a:gd name="T35" fmla="*/ 7 h 23"/>
                  <a:gd name="T36" fmla="*/ 9 w 22"/>
                  <a:gd name="T37" fmla="*/ 14 h 23"/>
                  <a:gd name="T38" fmla="*/ 13 w 22"/>
                  <a:gd name="T39" fmla="*/ 14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2" h="23">
                    <a:moveTo>
                      <a:pt x="8" y="0"/>
                    </a:moveTo>
                    <a:cubicBezTo>
                      <a:pt x="8" y="0"/>
                      <a:pt x="8" y="0"/>
                      <a:pt x="8" y="0"/>
                    </a:cubicBezTo>
                    <a:cubicBezTo>
                      <a:pt x="14" y="0"/>
                      <a:pt x="14" y="0"/>
                      <a:pt x="14" y="0"/>
                    </a:cubicBezTo>
                    <a:cubicBezTo>
                      <a:pt x="14" y="0"/>
                      <a:pt x="14" y="0"/>
                      <a:pt x="14" y="0"/>
                    </a:cubicBezTo>
                    <a:cubicBezTo>
                      <a:pt x="22" y="23"/>
                      <a:pt x="22" y="23"/>
                      <a:pt x="22" y="23"/>
                    </a:cubicBezTo>
                    <a:cubicBezTo>
                      <a:pt x="22" y="23"/>
                      <a:pt x="22" y="23"/>
                      <a:pt x="22" y="23"/>
                    </a:cubicBezTo>
                    <a:cubicBezTo>
                      <a:pt x="16" y="23"/>
                      <a:pt x="16" y="23"/>
                      <a:pt x="16" y="23"/>
                    </a:cubicBezTo>
                    <a:cubicBezTo>
                      <a:pt x="16" y="23"/>
                      <a:pt x="16" y="23"/>
                      <a:pt x="16" y="23"/>
                    </a:cubicBezTo>
                    <a:cubicBezTo>
                      <a:pt x="15" y="19"/>
                      <a:pt x="15" y="19"/>
                      <a:pt x="15" y="19"/>
                    </a:cubicBezTo>
                    <a:cubicBezTo>
                      <a:pt x="7" y="19"/>
                      <a:pt x="7" y="19"/>
                      <a:pt x="7" y="19"/>
                    </a:cubicBezTo>
                    <a:cubicBezTo>
                      <a:pt x="6" y="23"/>
                      <a:pt x="6" y="23"/>
                      <a:pt x="6" y="23"/>
                    </a:cubicBezTo>
                    <a:cubicBezTo>
                      <a:pt x="6" y="23"/>
                      <a:pt x="6" y="23"/>
                      <a:pt x="6" y="23"/>
                    </a:cubicBezTo>
                    <a:cubicBezTo>
                      <a:pt x="0" y="23"/>
                      <a:pt x="0" y="23"/>
                      <a:pt x="0" y="23"/>
                    </a:cubicBezTo>
                    <a:cubicBezTo>
                      <a:pt x="0" y="23"/>
                      <a:pt x="0" y="23"/>
                      <a:pt x="0" y="23"/>
                    </a:cubicBezTo>
                    <a:lnTo>
                      <a:pt x="8" y="0"/>
                    </a:lnTo>
                    <a:close/>
                    <a:moveTo>
                      <a:pt x="13" y="14"/>
                    </a:moveTo>
                    <a:cubicBezTo>
                      <a:pt x="11" y="7"/>
                      <a:pt x="11" y="7"/>
                      <a:pt x="11" y="7"/>
                    </a:cubicBezTo>
                    <a:cubicBezTo>
                      <a:pt x="11" y="7"/>
                      <a:pt x="11" y="7"/>
                      <a:pt x="11" y="7"/>
                    </a:cubicBezTo>
                    <a:cubicBezTo>
                      <a:pt x="9" y="14"/>
                      <a:pt x="9" y="14"/>
                      <a:pt x="9" y="14"/>
                    </a:cubicBezTo>
                    <a:lnTo>
                      <a:pt x="13" y="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39" name="Freeform 31"/>
              <p:cNvSpPr>
                <a:spLocks/>
              </p:cNvSpPr>
              <p:nvPr userDrawn="1"/>
            </p:nvSpPr>
            <p:spPr bwMode="auto">
              <a:xfrm>
                <a:off x="5586413" y="6407150"/>
                <a:ext cx="52388" cy="76200"/>
              </a:xfrm>
              <a:custGeom>
                <a:avLst/>
                <a:gdLst>
                  <a:gd name="T0" fmla="*/ 0 w 16"/>
                  <a:gd name="T1" fmla="*/ 0 h 23"/>
                  <a:gd name="T2" fmla="*/ 0 w 16"/>
                  <a:gd name="T3" fmla="*/ 0 h 23"/>
                  <a:gd name="T4" fmla="*/ 6 w 16"/>
                  <a:gd name="T5" fmla="*/ 0 h 23"/>
                  <a:gd name="T6" fmla="*/ 6 w 16"/>
                  <a:gd name="T7" fmla="*/ 0 h 23"/>
                  <a:gd name="T8" fmla="*/ 6 w 16"/>
                  <a:gd name="T9" fmla="*/ 18 h 23"/>
                  <a:gd name="T10" fmla="*/ 6 w 16"/>
                  <a:gd name="T11" fmla="*/ 18 h 23"/>
                  <a:gd name="T12" fmla="*/ 16 w 16"/>
                  <a:gd name="T13" fmla="*/ 18 h 23"/>
                  <a:gd name="T14" fmla="*/ 16 w 16"/>
                  <a:gd name="T15" fmla="*/ 18 h 23"/>
                  <a:gd name="T16" fmla="*/ 16 w 16"/>
                  <a:gd name="T17" fmla="*/ 23 h 23"/>
                  <a:gd name="T18" fmla="*/ 16 w 16"/>
                  <a:gd name="T19" fmla="*/ 23 h 23"/>
                  <a:gd name="T20" fmla="*/ 0 w 16"/>
                  <a:gd name="T21" fmla="*/ 23 h 23"/>
                  <a:gd name="T22" fmla="*/ 0 w 16"/>
                  <a:gd name="T23" fmla="*/ 23 h 23"/>
                  <a:gd name="T24" fmla="*/ 0 w 16"/>
                  <a:gd name="T25"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 h="23">
                    <a:moveTo>
                      <a:pt x="0" y="0"/>
                    </a:moveTo>
                    <a:cubicBezTo>
                      <a:pt x="0" y="0"/>
                      <a:pt x="0" y="0"/>
                      <a:pt x="0" y="0"/>
                    </a:cubicBezTo>
                    <a:cubicBezTo>
                      <a:pt x="6" y="0"/>
                      <a:pt x="6" y="0"/>
                      <a:pt x="6" y="0"/>
                    </a:cubicBezTo>
                    <a:cubicBezTo>
                      <a:pt x="6" y="0"/>
                      <a:pt x="6" y="0"/>
                      <a:pt x="6" y="0"/>
                    </a:cubicBezTo>
                    <a:cubicBezTo>
                      <a:pt x="6" y="18"/>
                      <a:pt x="6" y="18"/>
                      <a:pt x="6" y="18"/>
                    </a:cubicBezTo>
                    <a:cubicBezTo>
                      <a:pt x="6" y="18"/>
                      <a:pt x="6" y="18"/>
                      <a:pt x="6" y="18"/>
                    </a:cubicBezTo>
                    <a:cubicBezTo>
                      <a:pt x="16" y="18"/>
                      <a:pt x="16" y="18"/>
                      <a:pt x="16" y="18"/>
                    </a:cubicBezTo>
                    <a:cubicBezTo>
                      <a:pt x="16" y="18"/>
                      <a:pt x="16" y="18"/>
                      <a:pt x="16" y="18"/>
                    </a:cubicBezTo>
                    <a:cubicBezTo>
                      <a:pt x="16" y="23"/>
                      <a:pt x="16" y="23"/>
                      <a:pt x="16" y="23"/>
                    </a:cubicBezTo>
                    <a:cubicBezTo>
                      <a:pt x="16" y="23"/>
                      <a:pt x="16" y="23"/>
                      <a:pt x="16" y="23"/>
                    </a:cubicBezTo>
                    <a:cubicBezTo>
                      <a:pt x="0" y="23"/>
                      <a:pt x="0" y="23"/>
                      <a:pt x="0" y="23"/>
                    </a:cubicBezTo>
                    <a:cubicBezTo>
                      <a:pt x="0" y="23"/>
                      <a:pt x="0" y="23"/>
                      <a:pt x="0" y="23"/>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40" name="Freeform 32"/>
              <p:cNvSpPr>
                <a:spLocks noEditPoints="1"/>
              </p:cNvSpPr>
              <p:nvPr userDrawn="1"/>
            </p:nvSpPr>
            <p:spPr bwMode="auto">
              <a:xfrm>
                <a:off x="5670550" y="6407150"/>
                <a:ext cx="55563" cy="76200"/>
              </a:xfrm>
              <a:custGeom>
                <a:avLst/>
                <a:gdLst>
                  <a:gd name="T0" fmla="*/ 0 w 17"/>
                  <a:gd name="T1" fmla="*/ 0 h 23"/>
                  <a:gd name="T2" fmla="*/ 0 w 17"/>
                  <a:gd name="T3" fmla="*/ 0 h 23"/>
                  <a:gd name="T4" fmla="*/ 9 w 17"/>
                  <a:gd name="T5" fmla="*/ 0 h 23"/>
                  <a:gd name="T6" fmla="*/ 17 w 17"/>
                  <a:gd name="T7" fmla="*/ 6 h 23"/>
                  <a:gd name="T8" fmla="*/ 14 w 17"/>
                  <a:gd name="T9" fmla="*/ 11 h 23"/>
                  <a:gd name="T10" fmla="*/ 14 w 17"/>
                  <a:gd name="T11" fmla="*/ 11 h 23"/>
                  <a:gd name="T12" fmla="*/ 17 w 17"/>
                  <a:gd name="T13" fmla="*/ 17 h 23"/>
                  <a:gd name="T14" fmla="*/ 9 w 17"/>
                  <a:gd name="T15" fmla="*/ 23 h 23"/>
                  <a:gd name="T16" fmla="*/ 0 w 17"/>
                  <a:gd name="T17" fmla="*/ 23 h 23"/>
                  <a:gd name="T18" fmla="*/ 0 w 17"/>
                  <a:gd name="T19" fmla="*/ 23 h 23"/>
                  <a:gd name="T20" fmla="*/ 0 w 17"/>
                  <a:gd name="T21" fmla="*/ 0 h 23"/>
                  <a:gd name="T22" fmla="*/ 8 w 17"/>
                  <a:gd name="T23" fmla="*/ 9 h 23"/>
                  <a:gd name="T24" fmla="*/ 11 w 17"/>
                  <a:gd name="T25" fmla="*/ 7 h 23"/>
                  <a:gd name="T26" fmla="*/ 8 w 17"/>
                  <a:gd name="T27" fmla="*/ 5 h 23"/>
                  <a:gd name="T28" fmla="*/ 6 w 17"/>
                  <a:gd name="T29" fmla="*/ 5 h 23"/>
                  <a:gd name="T30" fmla="*/ 6 w 17"/>
                  <a:gd name="T31" fmla="*/ 5 h 23"/>
                  <a:gd name="T32" fmla="*/ 6 w 17"/>
                  <a:gd name="T33" fmla="*/ 9 h 23"/>
                  <a:gd name="T34" fmla="*/ 6 w 17"/>
                  <a:gd name="T35" fmla="*/ 9 h 23"/>
                  <a:gd name="T36" fmla="*/ 8 w 17"/>
                  <a:gd name="T37" fmla="*/ 9 h 23"/>
                  <a:gd name="T38" fmla="*/ 6 w 17"/>
                  <a:gd name="T39" fmla="*/ 19 h 23"/>
                  <a:gd name="T40" fmla="*/ 9 w 17"/>
                  <a:gd name="T41" fmla="*/ 19 h 23"/>
                  <a:gd name="T42" fmla="*/ 11 w 17"/>
                  <a:gd name="T43" fmla="*/ 16 h 23"/>
                  <a:gd name="T44" fmla="*/ 9 w 17"/>
                  <a:gd name="T45" fmla="*/ 14 h 23"/>
                  <a:gd name="T46" fmla="*/ 6 w 17"/>
                  <a:gd name="T47" fmla="*/ 14 h 23"/>
                  <a:gd name="T48" fmla="*/ 6 w 17"/>
                  <a:gd name="T49" fmla="*/ 14 h 23"/>
                  <a:gd name="T50" fmla="*/ 6 w 17"/>
                  <a:gd name="T51" fmla="*/ 19 h 23"/>
                  <a:gd name="T52" fmla="*/ 6 w 17"/>
                  <a:gd name="T53" fmla="*/ 19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7" h="23">
                    <a:moveTo>
                      <a:pt x="0" y="0"/>
                    </a:moveTo>
                    <a:cubicBezTo>
                      <a:pt x="0" y="0"/>
                      <a:pt x="0" y="0"/>
                      <a:pt x="0" y="0"/>
                    </a:cubicBezTo>
                    <a:cubicBezTo>
                      <a:pt x="9" y="0"/>
                      <a:pt x="9" y="0"/>
                      <a:pt x="9" y="0"/>
                    </a:cubicBezTo>
                    <a:cubicBezTo>
                      <a:pt x="15" y="0"/>
                      <a:pt x="17" y="3"/>
                      <a:pt x="17" y="6"/>
                    </a:cubicBezTo>
                    <a:cubicBezTo>
                      <a:pt x="17" y="9"/>
                      <a:pt x="16" y="10"/>
                      <a:pt x="14" y="11"/>
                    </a:cubicBezTo>
                    <a:cubicBezTo>
                      <a:pt x="14" y="11"/>
                      <a:pt x="14" y="11"/>
                      <a:pt x="14" y="11"/>
                    </a:cubicBezTo>
                    <a:cubicBezTo>
                      <a:pt x="16" y="12"/>
                      <a:pt x="17" y="14"/>
                      <a:pt x="17" y="17"/>
                    </a:cubicBezTo>
                    <a:cubicBezTo>
                      <a:pt x="17" y="21"/>
                      <a:pt x="14" y="23"/>
                      <a:pt x="9" y="23"/>
                    </a:cubicBezTo>
                    <a:cubicBezTo>
                      <a:pt x="0" y="23"/>
                      <a:pt x="0" y="23"/>
                      <a:pt x="0" y="23"/>
                    </a:cubicBezTo>
                    <a:cubicBezTo>
                      <a:pt x="0" y="23"/>
                      <a:pt x="0" y="23"/>
                      <a:pt x="0" y="23"/>
                    </a:cubicBezTo>
                    <a:lnTo>
                      <a:pt x="0" y="0"/>
                    </a:lnTo>
                    <a:close/>
                    <a:moveTo>
                      <a:pt x="8" y="9"/>
                    </a:moveTo>
                    <a:cubicBezTo>
                      <a:pt x="10" y="9"/>
                      <a:pt x="11" y="9"/>
                      <a:pt x="11" y="7"/>
                    </a:cubicBezTo>
                    <a:cubicBezTo>
                      <a:pt x="11" y="5"/>
                      <a:pt x="10" y="5"/>
                      <a:pt x="8" y="5"/>
                    </a:cubicBezTo>
                    <a:cubicBezTo>
                      <a:pt x="6" y="5"/>
                      <a:pt x="6" y="5"/>
                      <a:pt x="6" y="5"/>
                    </a:cubicBezTo>
                    <a:cubicBezTo>
                      <a:pt x="6" y="5"/>
                      <a:pt x="6" y="5"/>
                      <a:pt x="6" y="5"/>
                    </a:cubicBezTo>
                    <a:cubicBezTo>
                      <a:pt x="6" y="9"/>
                      <a:pt x="6" y="9"/>
                      <a:pt x="6" y="9"/>
                    </a:cubicBezTo>
                    <a:cubicBezTo>
                      <a:pt x="6" y="9"/>
                      <a:pt x="6" y="9"/>
                      <a:pt x="6" y="9"/>
                    </a:cubicBezTo>
                    <a:lnTo>
                      <a:pt x="8" y="9"/>
                    </a:lnTo>
                    <a:close/>
                    <a:moveTo>
                      <a:pt x="6" y="19"/>
                    </a:moveTo>
                    <a:cubicBezTo>
                      <a:pt x="9" y="19"/>
                      <a:pt x="9" y="19"/>
                      <a:pt x="9" y="19"/>
                    </a:cubicBezTo>
                    <a:cubicBezTo>
                      <a:pt x="10" y="19"/>
                      <a:pt x="11" y="18"/>
                      <a:pt x="11" y="16"/>
                    </a:cubicBezTo>
                    <a:cubicBezTo>
                      <a:pt x="11" y="15"/>
                      <a:pt x="10" y="14"/>
                      <a:pt x="9" y="14"/>
                    </a:cubicBezTo>
                    <a:cubicBezTo>
                      <a:pt x="6" y="14"/>
                      <a:pt x="6" y="14"/>
                      <a:pt x="6" y="14"/>
                    </a:cubicBezTo>
                    <a:cubicBezTo>
                      <a:pt x="6" y="14"/>
                      <a:pt x="6" y="14"/>
                      <a:pt x="6" y="14"/>
                    </a:cubicBezTo>
                    <a:cubicBezTo>
                      <a:pt x="6" y="19"/>
                      <a:pt x="6" y="19"/>
                      <a:pt x="6" y="19"/>
                    </a:cubicBezTo>
                    <a:cubicBezTo>
                      <a:pt x="6" y="19"/>
                      <a:pt x="6" y="19"/>
                      <a:pt x="6"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41" name="Freeform 33"/>
              <p:cNvSpPr>
                <a:spLocks noEditPoints="1"/>
              </p:cNvSpPr>
              <p:nvPr userDrawn="1"/>
            </p:nvSpPr>
            <p:spPr bwMode="auto">
              <a:xfrm>
                <a:off x="5759450" y="6407150"/>
                <a:ext cx="58738" cy="79375"/>
              </a:xfrm>
              <a:custGeom>
                <a:avLst/>
                <a:gdLst>
                  <a:gd name="T0" fmla="*/ 0 w 18"/>
                  <a:gd name="T1" fmla="*/ 18 h 24"/>
                  <a:gd name="T2" fmla="*/ 0 w 18"/>
                  <a:gd name="T3" fmla="*/ 12 h 24"/>
                  <a:gd name="T4" fmla="*/ 0 w 18"/>
                  <a:gd name="T5" fmla="*/ 5 h 24"/>
                  <a:gd name="T6" fmla="*/ 9 w 18"/>
                  <a:gd name="T7" fmla="*/ 0 h 24"/>
                  <a:gd name="T8" fmla="*/ 18 w 18"/>
                  <a:gd name="T9" fmla="*/ 5 h 24"/>
                  <a:gd name="T10" fmla="*/ 18 w 18"/>
                  <a:gd name="T11" fmla="*/ 12 h 24"/>
                  <a:gd name="T12" fmla="*/ 18 w 18"/>
                  <a:gd name="T13" fmla="*/ 18 h 24"/>
                  <a:gd name="T14" fmla="*/ 9 w 18"/>
                  <a:gd name="T15" fmla="*/ 24 h 24"/>
                  <a:gd name="T16" fmla="*/ 0 w 18"/>
                  <a:gd name="T17" fmla="*/ 18 h 24"/>
                  <a:gd name="T18" fmla="*/ 12 w 18"/>
                  <a:gd name="T19" fmla="*/ 16 h 24"/>
                  <a:gd name="T20" fmla="*/ 12 w 18"/>
                  <a:gd name="T21" fmla="*/ 12 h 24"/>
                  <a:gd name="T22" fmla="*/ 12 w 18"/>
                  <a:gd name="T23" fmla="*/ 7 h 24"/>
                  <a:gd name="T24" fmla="*/ 9 w 18"/>
                  <a:gd name="T25" fmla="*/ 5 h 24"/>
                  <a:gd name="T26" fmla="*/ 6 w 18"/>
                  <a:gd name="T27" fmla="*/ 7 h 24"/>
                  <a:gd name="T28" fmla="*/ 6 w 18"/>
                  <a:gd name="T29" fmla="*/ 12 h 24"/>
                  <a:gd name="T30" fmla="*/ 6 w 18"/>
                  <a:gd name="T31" fmla="*/ 16 h 24"/>
                  <a:gd name="T32" fmla="*/ 9 w 18"/>
                  <a:gd name="T33" fmla="*/ 18 h 24"/>
                  <a:gd name="T34" fmla="*/ 12 w 18"/>
                  <a:gd name="T35" fmla="*/ 16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8" h="24">
                    <a:moveTo>
                      <a:pt x="0" y="18"/>
                    </a:moveTo>
                    <a:cubicBezTo>
                      <a:pt x="0" y="16"/>
                      <a:pt x="0" y="15"/>
                      <a:pt x="0" y="12"/>
                    </a:cubicBezTo>
                    <a:cubicBezTo>
                      <a:pt x="0" y="9"/>
                      <a:pt x="0" y="7"/>
                      <a:pt x="0" y="5"/>
                    </a:cubicBezTo>
                    <a:cubicBezTo>
                      <a:pt x="2" y="2"/>
                      <a:pt x="5" y="0"/>
                      <a:pt x="9" y="0"/>
                    </a:cubicBezTo>
                    <a:cubicBezTo>
                      <a:pt x="13" y="0"/>
                      <a:pt x="17" y="2"/>
                      <a:pt x="18" y="5"/>
                    </a:cubicBezTo>
                    <a:cubicBezTo>
                      <a:pt x="18" y="7"/>
                      <a:pt x="18" y="9"/>
                      <a:pt x="18" y="12"/>
                    </a:cubicBezTo>
                    <a:cubicBezTo>
                      <a:pt x="18" y="15"/>
                      <a:pt x="18" y="16"/>
                      <a:pt x="18" y="18"/>
                    </a:cubicBezTo>
                    <a:cubicBezTo>
                      <a:pt x="17" y="22"/>
                      <a:pt x="13" y="24"/>
                      <a:pt x="9" y="24"/>
                    </a:cubicBezTo>
                    <a:cubicBezTo>
                      <a:pt x="5" y="24"/>
                      <a:pt x="2" y="22"/>
                      <a:pt x="0" y="18"/>
                    </a:cubicBezTo>
                    <a:close/>
                    <a:moveTo>
                      <a:pt x="12" y="16"/>
                    </a:moveTo>
                    <a:cubicBezTo>
                      <a:pt x="12" y="16"/>
                      <a:pt x="12" y="14"/>
                      <a:pt x="12" y="12"/>
                    </a:cubicBezTo>
                    <a:cubicBezTo>
                      <a:pt x="12" y="9"/>
                      <a:pt x="12" y="8"/>
                      <a:pt x="12" y="7"/>
                    </a:cubicBezTo>
                    <a:cubicBezTo>
                      <a:pt x="12" y="6"/>
                      <a:pt x="11" y="5"/>
                      <a:pt x="9" y="5"/>
                    </a:cubicBezTo>
                    <a:cubicBezTo>
                      <a:pt x="8" y="5"/>
                      <a:pt x="7" y="6"/>
                      <a:pt x="6" y="7"/>
                    </a:cubicBezTo>
                    <a:cubicBezTo>
                      <a:pt x="6" y="8"/>
                      <a:pt x="6" y="9"/>
                      <a:pt x="6" y="12"/>
                    </a:cubicBezTo>
                    <a:cubicBezTo>
                      <a:pt x="6" y="14"/>
                      <a:pt x="6" y="16"/>
                      <a:pt x="6" y="16"/>
                    </a:cubicBezTo>
                    <a:cubicBezTo>
                      <a:pt x="7" y="18"/>
                      <a:pt x="8" y="18"/>
                      <a:pt x="9" y="18"/>
                    </a:cubicBezTo>
                    <a:cubicBezTo>
                      <a:pt x="11" y="18"/>
                      <a:pt x="12" y="18"/>
                      <a:pt x="12"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42" name="Freeform 34"/>
              <p:cNvSpPr>
                <a:spLocks noEditPoints="1"/>
              </p:cNvSpPr>
              <p:nvPr userDrawn="1"/>
            </p:nvSpPr>
            <p:spPr bwMode="auto">
              <a:xfrm>
                <a:off x="5849938" y="6407150"/>
                <a:ext cx="61913" cy="76200"/>
              </a:xfrm>
              <a:custGeom>
                <a:avLst/>
                <a:gdLst>
                  <a:gd name="T0" fmla="*/ 13 w 19"/>
                  <a:gd name="T1" fmla="*/ 23 h 23"/>
                  <a:gd name="T2" fmla="*/ 12 w 19"/>
                  <a:gd name="T3" fmla="*/ 23 h 23"/>
                  <a:gd name="T4" fmla="*/ 9 w 19"/>
                  <a:gd name="T5" fmla="*/ 15 h 23"/>
                  <a:gd name="T6" fmla="*/ 7 w 19"/>
                  <a:gd name="T7" fmla="*/ 15 h 23"/>
                  <a:gd name="T8" fmla="*/ 6 w 19"/>
                  <a:gd name="T9" fmla="*/ 15 h 23"/>
                  <a:gd name="T10" fmla="*/ 6 w 19"/>
                  <a:gd name="T11" fmla="*/ 23 h 23"/>
                  <a:gd name="T12" fmla="*/ 6 w 19"/>
                  <a:gd name="T13" fmla="*/ 23 h 23"/>
                  <a:gd name="T14" fmla="*/ 1 w 19"/>
                  <a:gd name="T15" fmla="*/ 23 h 23"/>
                  <a:gd name="T16" fmla="*/ 0 w 19"/>
                  <a:gd name="T17" fmla="*/ 23 h 23"/>
                  <a:gd name="T18" fmla="*/ 0 w 19"/>
                  <a:gd name="T19" fmla="*/ 0 h 23"/>
                  <a:gd name="T20" fmla="*/ 1 w 19"/>
                  <a:gd name="T21" fmla="*/ 0 h 23"/>
                  <a:gd name="T22" fmla="*/ 10 w 19"/>
                  <a:gd name="T23" fmla="*/ 0 h 23"/>
                  <a:gd name="T24" fmla="*/ 19 w 19"/>
                  <a:gd name="T25" fmla="*/ 8 h 23"/>
                  <a:gd name="T26" fmla="*/ 15 w 19"/>
                  <a:gd name="T27" fmla="*/ 14 h 23"/>
                  <a:gd name="T28" fmla="*/ 19 w 19"/>
                  <a:gd name="T29" fmla="*/ 23 h 23"/>
                  <a:gd name="T30" fmla="*/ 19 w 19"/>
                  <a:gd name="T31" fmla="*/ 23 h 23"/>
                  <a:gd name="T32" fmla="*/ 13 w 19"/>
                  <a:gd name="T33" fmla="*/ 23 h 23"/>
                  <a:gd name="T34" fmla="*/ 13 w 19"/>
                  <a:gd name="T35" fmla="*/ 8 h 23"/>
                  <a:gd name="T36" fmla="*/ 10 w 19"/>
                  <a:gd name="T37" fmla="*/ 5 h 23"/>
                  <a:gd name="T38" fmla="*/ 7 w 19"/>
                  <a:gd name="T39" fmla="*/ 5 h 23"/>
                  <a:gd name="T40" fmla="*/ 6 w 19"/>
                  <a:gd name="T41" fmla="*/ 5 h 23"/>
                  <a:gd name="T42" fmla="*/ 6 w 19"/>
                  <a:gd name="T43" fmla="*/ 10 h 23"/>
                  <a:gd name="T44" fmla="*/ 7 w 19"/>
                  <a:gd name="T45" fmla="*/ 10 h 23"/>
                  <a:gd name="T46" fmla="*/ 10 w 19"/>
                  <a:gd name="T47" fmla="*/ 10 h 23"/>
                  <a:gd name="T48" fmla="*/ 13 w 19"/>
                  <a:gd name="T49" fmla="*/ 8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9" h="23">
                    <a:moveTo>
                      <a:pt x="13" y="23"/>
                    </a:moveTo>
                    <a:cubicBezTo>
                      <a:pt x="13" y="23"/>
                      <a:pt x="12" y="23"/>
                      <a:pt x="12" y="23"/>
                    </a:cubicBezTo>
                    <a:cubicBezTo>
                      <a:pt x="9" y="15"/>
                      <a:pt x="9" y="15"/>
                      <a:pt x="9" y="15"/>
                    </a:cubicBezTo>
                    <a:cubicBezTo>
                      <a:pt x="7" y="15"/>
                      <a:pt x="7" y="15"/>
                      <a:pt x="7" y="15"/>
                    </a:cubicBezTo>
                    <a:cubicBezTo>
                      <a:pt x="7" y="15"/>
                      <a:pt x="6" y="15"/>
                      <a:pt x="6" y="15"/>
                    </a:cubicBezTo>
                    <a:cubicBezTo>
                      <a:pt x="6" y="23"/>
                      <a:pt x="6" y="23"/>
                      <a:pt x="6" y="23"/>
                    </a:cubicBezTo>
                    <a:cubicBezTo>
                      <a:pt x="6" y="23"/>
                      <a:pt x="6" y="23"/>
                      <a:pt x="6" y="23"/>
                    </a:cubicBezTo>
                    <a:cubicBezTo>
                      <a:pt x="1" y="23"/>
                      <a:pt x="1" y="23"/>
                      <a:pt x="1" y="23"/>
                    </a:cubicBezTo>
                    <a:cubicBezTo>
                      <a:pt x="1" y="23"/>
                      <a:pt x="0" y="23"/>
                      <a:pt x="0" y="23"/>
                    </a:cubicBezTo>
                    <a:cubicBezTo>
                      <a:pt x="0" y="0"/>
                      <a:pt x="0" y="0"/>
                      <a:pt x="0" y="0"/>
                    </a:cubicBezTo>
                    <a:cubicBezTo>
                      <a:pt x="0" y="0"/>
                      <a:pt x="1" y="0"/>
                      <a:pt x="1" y="0"/>
                    </a:cubicBezTo>
                    <a:cubicBezTo>
                      <a:pt x="10" y="0"/>
                      <a:pt x="10" y="0"/>
                      <a:pt x="10" y="0"/>
                    </a:cubicBezTo>
                    <a:cubicBezTo>
                      <a:pt x="16" y="0"/>
                      <a:pt x="19" y="3"/>
                      <a:pt x="19" y="8"/>
                    </a:cubicBezTo>
                    <a:cubicBezTo>
                      <a:pt x="19" y="10"/>
                      <a:pt x="17" y="13"/>
                      <a:pt x="15" y="14"/>
                    </a:cubicBezTo>
                    <a:cubicBezTo>
                      <a:pt x="19" y="23"/>
                      <a:pt x="19" y="23"/>
                      <a:pt x="19" y="23"/>
                    </a:cubicBezTo>
                    <a:cubicBezTo>
                      <a:pt x="19" y="23"/>
                      <a:pt x="19" y="23"/>
                      <a:pt x="19" y="23"/>
                    </a:cubicBezTo>
                    <a:lnTo>
                      <a:pt x="13" y="23"/>
                    </a:lnTo>
                    <a:close/>
                    <a:moveTo>
                      <a:pt x="13" y="8"/>
                    </a:moveTo>
                    <a:cubicBezTo>
                      <a:pt x="13" y="6"/>
                      <a:pt x="12" y="5"/>
                      <a:pt x="10" y="5"/>
                    </a:cubicBezTo>
                    <a:cubicBezTo>
                      <a:pt x="7" y="5"/>
                      <a:pt x="7" y="5"/>
                      <a:pt x="7" y="5"/>
                    </a:cubicBezTo>
                    <a:cubicBezTo>
                      <a:pt x="7" y="5"/>
                      <a:pt x="6" y="5"/>
                      <a:pt x="6" y="5"/>
                    </a:cubicBezTo>
                    <a:cubicBezTo>
                      <a:pt x="6" y="10"/>
                      <a:pt x="6" y="10"/>
                      <a:pt x="6" y="10"/>
                    </a:cubicBezTo>
                    <a:cubicBezTo>
                      <a:pt x="6" y="10"/>
                      <a:pt x="7" y="10"/>
                      <a:pt x="7" y="10"/>
                    </a:cubicBezTo>
                    <a:cubicBezTo>
                      <a:pt x="10" y="10"/>
                      <a:pt x="10" y="10"/>
                      <a:pt x="10" y="10"/>
                    </a:cubicBezTo>
                    <a:cubicBezTo>
                      <a:pt x="12" y="10"/>
                      <a:pt x="13" y="9"/>
                      <a:pt x="13"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43" name="Freeform 35"/>
              <p:cNvSpPr>
                <a:spLocks/>
              </p:cNvSpPr>
              <p:nvPr userDrawn="1"/>
            </p:nvSpPr>
            <p:spPr bwMode="auto">
              <a:xfrm>
                <a:off x="5942013" y="6407150"/>
                <a:ext cx="61913" cy="79375"/>
              </a:xfrm>
              <a:custGeom>
                <a:avLst/>
                <a:gdLst>
                  <a:gd name="T0" fmla="*/ 0 w 19"/>
                  <a:gd name="T1" fmla="*/ 12 h 24"/>
                  <a:gd name="T2" fmla="*/ 1 w 19"/>
                  <a:gd name="T3" fmla="*/ 5 h 24"/>
                  <a:gd name="T4" fmla="*/ 9 w 19"/>
                  <a:gd name="T5" fmla="*/ 0 h 24"/>
                  <a:gd name="T6" fmla="*/ 18 w 19"/>
                  <a:gd name="T7" fmla="*/ 5 h 24"/>
                  <a:gd name="T8" fmla="*/ 18 w 19"/>
                  <a:gd name="T9" fmla="*/ 5 h 24"/>
                  <a:gd name="T10" fmla="*/ 13 w 19"/>
                  <a:gd name="T11" fmla="*/ 7 h 24"/>
                  <a:gd name="T12" fmla="*/ 13 w 19"/>
                  <a:gd name="T13" fmla="*/ 7 h 24"/>
                  <a:gd name="T14" fmla="*/ 9 w 19"/>
                  <a:gd name="T15" fmla="*/ 5 h 24"/>
                  <a:gd name="T16" fmla="*/ 6 w 19"/>
                  <a:gd name="T17" fmla="*/ 7 h 24"/>
                  <a:gd name="T18" fmla="*/ 6 w 19"/>
                  <a:gd name="T19" fmla="*/ 12 h 24"/>
                  <a:gd name="T20" fmla="*/ 6 w 19"/>
                  <a:gd name="T21" fmla="*/ 16 h 24"/>
                  <a:gd name="T22" fmla="*/ 9 w 19"/>
                  <a:gd name="T23" fmla="*/ 18 h 24"/>
                  <a:gd name="T24" fmla="*/ 13 w 19"/>
                  <a:gd name="T25" fmla="*/ 17 h 24"/>
                  <a:gd name="T26" fmla="*/ 13 w 19"/>
                  <a:gd name="T27" fmla="*/ 15 h 24"/>
                  <a:gd name="T28" fmla="*/ 13 w 19"/>
                  <a:gd name="T29" fmla="*/ 15 h 24"/>
                  <a:gd name="T30" fmla="*/ 10 w 19"/>
                  <a:gd name="T31" fmla="*/ 15 h 24"/>
                  <a:gd name="T32" fmla="*/ 10 w 19"/>
                  <a:gd name="T33" fmla="*/ 14 h 24"/>
                  <a:gd name="T34" fmla="*/ 10 w 19"/>
                  <a:gd name="T35" fmla="*/ 11 h 24"/>
                  <a:gd name="T36" fmla="*/ 10 w 19"/>
                  <a:gd name="T37" fmla="*/ 10 h 24"/>
                  <a:gd name="T38" fmla="*/ 18 w 19"/>
                  <a:gd name="T39" fmla="*/ 10 h 24"/>
                  <a:gd name="T40" fmla="*/ 19 w 19"/>
                  <a:gd name="T41" fmla="*/ 11 h 24"/>
                  <a:gd name="T42" fmla="*/ 19 w 19"/>
                  <a:gd name="T43" fmla="*/ 12 h 24"/>
                  <a:gd name="T44" fmla="*/ 18 w 19"/>
                  <a:gd name="T45" fmla="*/ 18 h 24"/>
                  <a:gd name="T46" fmla="*/ 9 w 19"/>
                  <a:gd name="T47" fmla="*/ 24 h 24"/>
                  <a:gd name="T48" fmla="*/ 1 w 19"/>
                  <a:gd name="T49" fmla="*/ 18 h 24"/>
                  <a:gd name="T50" fmla="*/ 0 w 19"/>
                  <a:gd name="T51" fmla="*/ 12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9" h="24">
                    <a:moveTo>
                      <a:pt x="0" y="12"/>
                    </a:moveTo>
                    <a:cubicBezTo>
                      <a:pt x="0" y="9"/>
                      <a:pt x="0" y="7"/>
                      <a:pt x="1" y="5"/>
                    </a:cubicBezTo>
                    <a:cubicBezTo>
                      <a:pt x="2" y="2"/>
                      <a:pt x="5" y="0"/>
                      <a:pt x="9" y="0"/>
                    </a:cubicBezTo>
                    <a:cubicBezTo>
                      <a:pt x="14" y="0"/>
                      <a:pt x="16" y="2"/>
                      <a:pt x="18" y="5"/>
                    </a:cubicBezTo>
                    <a:cubicBezTo>
                      <a:pt x="18" y="5"/>
                      <a:pt x="18" y="5"/>
                      <a:pt x="18" y="5"/>
                    </a:cubicBezTo>
                    <a:cubicBezTo>
                      <a:pt x="13" y="7"/>
                      <a:pt x="13" y="7"/>
                      <a:pt x="13" y="7"/>
                    </a:cubicBezTo>
                    <a:cubicBezTo>
                      <a:pt x="13" y="7"/>
                      <a:pt x="13" y="7"/>
                      <a:pt x="13" y="7"/>
                    </a:cubicBezTo>
                    <a:cubicBezTo>
                      <a:pt x="12" y="6"/>
                      <a:pt x="11" y="5"/>
                      <a:pt x="9" y="5"/>
                    </a:cubicBezTo>
                    <a:cubicBezTo>
                      <a:pt x="8" y="5"/>
                      <a:pt x="7" y="6"/>
                      <a:pt x="6" y="7"/>
                    </a:cubicBezTo>
                    <a:cubicBezTo>
                      <a:pt x="6" y="8"/>
                      <a:pt x="6" y="9"/>
                      <a:pt x="6" y="12"/>
                    </a:cubicBezTo>
                    <a:cubicBezTo>
                      <a:pt x="6" y="14"/>
                      <a:pt x="6" y="16"/>
                      <a:pt x="6" y="16"/>
                    </a:cubicBezTo>
                    <a:cubicBezTo>
                      <a:pt x="7" y="18"/>
                      <a:pt x="8" y="18"/>
                      <a:pt x="9" y="18"/>
                    </a:cubicBezTo>
                    <a:cubicBezTo>
                      <a:pt x="11" y="18"/>
                      <a:pt x="12" y="18"/>
                      <a:pt x="13" y="17"/>
                    </a:cubicBezTo>
                    <a:cubicBezTo>
                      <a:pt x="13" y="16"/>
                      <a:pt x="13" y="16"/>
                      <a:pt x="13" y="15"/>
                    </a:cubicBezTo>
                    <a:cubicBezTo>
                      <a:pt x="13" y="15"/>
                      <a:pt x="13" y="15"/>
                      <a:pt x="13" y="15"/>
                    </a:cubicBezTo>
                    <a:cubicBezTo>
                      <a:pt x="10" y="15"/>
                      <a:pt x="10" y="15"/>
                      <a:pt x="10" y="15"/>
                    </a:cubicBezTo>
                    <a:cubicBezTo>
                      <a:pt x="10" y="15"/>
                      <a:pt x="10" y="15"/>
                      <a:pt x="10" y="14"/>
                    </a:cubicBezTo>
                    <a:cubicBezTo>
                      <a:pt x="10" y="11"/>
                      <a:pt x="10" y="11"/>
                      <a:pt x="10" y="11"/>
                    </a:cubicBezTo>
                    <a:cubicBezTo>
                      <a:pt x="10" y="10"/>
                      <a:pt x="10" y="10"/>
                      <a:pt x="10" y="10"/>
                    </a:cubicBezTo>
                    <a:cubicBezTo>
                      <a:pt x="18" y="10"/>
                      <a:pt x="18" y="10"/>
                      <a:pt x="18" y="10"/>
                    </a:cubicBezTo>
                    <a:cubicBezTo>
                      <a:pt x="18" y="10"/>
                      <a:pt x="19" y="10"/>
                      <a:pt x="19" y="11"/>
                    </a:cubicBezTo>
                    <a:cubicBezTo>
                      <a:pt x="19" y="12"/>
                      <a:pt x="19" y="12"/>
                      <a:pt x="19" y="12"/>
                    </a:cubicBezTo>
                    <a:cubicBezTo>
                      <a:pt x="19" y="15"/>
                      <a:pt x="18" y="16"/>
                      <a:pt x="18" y="18"/>
                    </a:cubicBezTo>
                    <a:cubicBezTo>
                      <a:pt x="17" y="22"/>
                      <a:pt x="14" y="24"/>
                      <a:pt x="9" y="24"/>
                    </a:cubicBezTo>
                    <a:cubicBezTo>
                      <a:pt x="5" y="24"/>
                      <a:pt x="2" y="22"/>
                      <a:pt x="1" y="18"/>
                    </a:cubicBezTo>
                    <a:cubicBezTo>
                      <a:pt x="0" y="16"/>
                      <a:pt x="0" y="15"/>
                      <a:pt x="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44" name="Freeform 36"/>
              <p:cNvSpPr>
                <a:spLocks/>
              </p:cNvSpPr>
              <p:nvPr userDrawn="1"/>
            </p:nvSpPr>
            <p:spPr bwMode="auto">
              <a:xfrm>
                <a:off x="6081713" y="6407150"/>
                <a:ext cx="61913" cy="79375"/>
              </a:xfrm>
              <a:custGeom>
                <a:avLst/>
                <a:gdLst>
                  <a:gd name="T0" fmla="*/ 0 w 19"/>
                  <a:gd name="T1" fmla="*/ 14 h 24"/>
                  <a:gd name="T2" fmla="*/ 0 w 19"/>
                  <a:gd name="T3" fmla="*/ 0 h 24"/>
                  <a:gd name="T4" fmla="*/ 1 w 19"/>
                  <a:gd name="T5" fmla="*/ 0 h 24"/>
                  <a:gd name="T6" fmla="*/ 6 w 19"/>
                  <a:gd name="T7" fmla="*/ 0 h 24"/>
                  <a:gd name="T8" fmla="*/ 6 w 19"/>
                  <a:gd name="T9" fmla="*/ 0 h 24"/>
                  <a:gd name="T10" fmla="*/ 6 w 19"/>
                  <a:gd name="T11" fmla="*/ 15 h 24"/>
                  <a:gd name="T12" fmla="*/ 10 w 19"/>
                  <a:gd name="T13" fmla="*/ 18 h 24"/>
                  <a:gd name="T14" fmla="*/ 13 w 19"/>
                  <a:gd name="T15" fmla="*/ 15 h 24"/>
                  <a:gd name="T16" fmla="*/ 13 w 19"/>
                  <a:gd name="T17" fmla="*/ 0 h 24"/>
                  <a:gd name="T18" fmla="*/ 13 w 19"/>
                  <a:gd name="T19" fmla="*/ 0 h 24"/>
                  <a:gd name="T20" fmla="*/ 19 w 19"/>
                  <a:gd name="T21" fmla="*/ 0 h 24"/>
                  <a:gd name="T22" fmla="*/ 19 w 19"/>
                  <a:gd name="T23" fmla="*/ 0 h 24"/>
                  <a:gd name="T24" fmla="*/ 19 w 19"/>
                  <a:gd name="T25" fmla="*/ 14 h 24"/>
                  <a:gd name="T26" fmla="*/ 10 w 19"/>
                  <a:gd name="T27" fmla="*/ 24 h 24"/>
                  <a:gd name="T28" fmla="*/ 0 w 19"/>
                  <a:gd name="T29" fmla="*/ 1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 h="24">
                    <a:moveTo>
                      <a:pt x="0" y="14"/>
                    </a:moveTo>
                    <a:cubicBezTo>
                      <a:pt x="0" y="0"/>
                      <a:pt x="0" y="0"/>
                      <a:pt x="0" y="0"/>
                    </a:cubicBezTo>
                    <a:cubicBezTo>
                      <a:pt x="0" y="0"/>
                      <a:pt x="1" y="0"/>
                      <a:pt x="1" y="0"/>
                    </a:cubicBezTo>
                    <a:cubicBezTo>
                      <a:pt x="6" y="0"/>
                      <a:pt x="6" y="0"/>
                      <a:pt x="6" y="0"/>
                    </a:cubicBezTo>
                    <a:cubicBezTo>
                      <a:pt x="6" y="0"/>
                      <a:pt x="6" y="0"/>
                      <a:pt x="6" y="0"/>
                    </a:cubicBezTo>
                    <a:cubicBezTo>
                      <a:pt x="6" y="15"/>
                      <a:pt x="6" y="15"/>
                      <a:pt x="6" y="15"/>
                    </a:cubicBezTo>
                    <a:cubicBezTo>
                      <a:pt x="6" y="17"/>
                      <a:pt x="8" y="18"/>
                      <a:pt x="10" y="18"/>
                    </a:cubicBezTo>
                    <a:cubicBezTo>
                      <a:pt x="12" y="18"/>
                      <a:pt x="13" y="17"/>
                      <a:pt x="13" y="15"/>
                    </a:cubicBezTo>
                    <a:cubicBezTo>
                      <a:pt x="13" y="0"/>
                      <a:pt x="13" y="0"/>
                      <a:pt x="13" y="0"/>
                    </a:cubicBezTo>
                    <a:cubicBezTo>
                      <a:pt x="13" y="0"/>
                      <a:pt x="13" y="0"/>
                      <a:pt x="13" y="0"/>
                    </a:cubicBezTo>
                    <a:cubicBezTo>
                      <a:pt x="19" y="0"/>
                      <a:pt x="19" y="0"/>
                      <a:pt x="19" y="0"/>
                    </a:cubicBezTo>
                    <a:cubicBezTo>
                      <a:pt x="19" y="0"/>
                      <a:pt x="19" y="0"/>
                      <a:pt x="19" y="0"/>
                    </a:cubicBezTo>
                    <a:cubicBezTo>
                      <a:pt x="19" y="14"/>
                      <a:pt x="19" y="14"/>
                      <a:pt x="19" y="14"/>
                    </a:cubicBezTo>
                    <a:cubicBezTo>
                      <a:pt x="19" y="20"/>
                      <a:pt x="15" y="24"/>
                      <a:pt x="10" y="24"/>
                    </a:cubicBezTo>
                    <a:cubicBezTo>
                      <a:pt x="4" y="24"/>
                      <a:pt x="0" y="20"/>
                      <a:pt x="0"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45" name="Freeform 37"/>
              <p:cNvSpPr>
                <a:spLocks/>
              </p:cNvSpPr>
              <p:nvPr userDrawn="1"/>
            </p:nvSpPr>
            <p:spPr bwMode="auto">
              <a:xfrm>
                <a:off x="6175375" y="6407150"/>
                <a:ext cx="61913" cy="76200"/>
              </a:xfrm>
              <a:custGeom>
                <a:avLst/>
                <a:gdLst>
                  <a:gd name="T0" fmla="*/ 0 w 19"/>
                  <a:gd name="T1" fmla="*/ 0 h 23"/>
                  <a:gd name="T2" fmla="*/ 1 w 19"/>
                  <a:gd name="T3" fmla="*/ 0 h 23"/>
                  <a:gd name="T4" fmla="*/ 6 w 19"/>
                  <a:gd name="T5" fmla="*/ 0 h 23"/>
                  <a:gd name="T6" fmla="*/ 6 w 19"/>
                  <a:gd name="T7" fmla="*/ 0 h 23"/>
                  <a:gd name="T8" fmla="*/ 13 w 19"/>
                  <a:gd name="T9" fmla="*/ 14 h 23"/>
                  <a:gd name="T10" fmla="*/ 13 w 19"/>
                  <a:gd name="T11" fmla="*/ 14 h 23"/>
                  <a:gd name="T12" fmla="*/ 13 w 19"/>
                  <a:gd name="T13" fmla="*/ 0 h 23"/>
                  <a:gd name="T14" fmla="*/ 14 w 19"/>
                  <a:gd name="T15" fmla="*/ 0 h 23"/>
                  <a:gd name="T16" fmla="*/ 18 w 19"/>
                  <a:gd name="T17" fmla="*/ 0 h 23"/>
                  <a:gd name="T18" fmla="*/ 19 w 19"/>
                  <a:gd name="T19" fmla="*/ 0 h 23"/>
                  <a:gd name="T20" fmla="*/ 19 w 19"/>
                  <a:gd name="T21" fmla="*/ 23 h 23"/>
                  <a:gd name="T22" fmla="*/ 18 w 19"/>
                  <a:gd name="T23" fmla="*/ 23 h 23"/>
                  <a:gd name="T24" fmla="*/ 13 w 19"/>
                  <a:gd name="T25" fmla="*/ 23 h 23"/>
                  <a:gd name="T26" fmla="*/ 13 w 19"/>
                  <a:gd name="T27" fmla="*/ 23 h 23"/>
                  <a:gd name="T28" fmla="*/ 6 w 19"/>
                  <a:gd name="T29" fmla="*/ 10 h 23"/>
                  <a:gd name="T30" fmla="*/ 6 w 19"/>
                  <a:gd name="T31" fmla="*/ 10 h 23"/>
                  <a:gd name="T32" fmla="*/ 6 w 19"/>
                  <a:gd name="T33" fmla="*/ 23 h 23"/>
                  <a:gd name="T34" fmla="*/ 5 w 19"/>
                  <a:gd name="T35" fmla="*/ 23 h 23"/>
                  <a:gd name="T36" fmla="*/ 1 w 19"/>
                  <a:gd name="T37" fmla="*/ 23 h 23"/>
                  <a:gd name="T38" fmla="*/ 0 w 19"/>
                  <a:gd name="T39" fmla="*/ 23 h 23"/>
                  <a:gd name="T40" fmla="*/ 0 w 19"/>
                  <a:gd name="T41"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23">
                    <a:moveTo>
                      <a:pt x="0" y="0"/>
                    </a:moveTo>
                    <a:cubicBezTo>
                      <a:pt x="0" y="0"/>
                      <a:pt x="0" y="0"/>
                      <a:pt x="1" y="0"/>
                    </a:cubicBezTo>
                    <a:cubicBezTo>
                      <a:pt x="6" y="0"/>
                      <a:pt x="6" y="0"/>
                      <a:pt x="6" y="0"/>
                    </a:cubicBezTo>
                    <a:cubicBezTo>
                      <a:pt x="6" y="0"/>
                      <a:pt x="6" y="0"/>
                      <a:pt x="6" y="0"/>
                    </a:cubicBezTo>
                    <a:cubicBezTo>
                      <a:pt x="13" y="14"/>
                      <a:pt x="13" y="14"/>
                      <a:pt x="13" y="14"/>
                    </a:cubicBezTo>
                    <a:cubicBezTo>
                      <a:pt x="13" y="14"/>
                      <a:pt x="13" y="14"/>
                      <a:pt x="13" y="14"/>
                    </a:cubicBezTo>
                    <a:cubicBezTo>
                      <a:pt x="13" y="0"/>
                      <a:pt x="13" y="0"/>
                      <a:pt x="13" y="0"/>
                    </a:cubicBezTo>
                    <a:cubicBezTo>
                      <a:pt x="13" y="0"/>
                      <a:pt x="13" y="0"/>
                      <a:pt x="14" y="0"/>
                    </a:cubicBezTo>
                    <a:cubicBezTo>
                      <a:pt x="18" y="0"/>
                      <a:pt x="18" y="0"/>
                      <a:pt x="18" y="0"/>
                    </a:cubicBezTo>
                    <a:cubicBezTo>
                      <a:pt x="19" y="0"/>
                      <a:pt x="19" y="0"/>
                      <a:pt x="19" y="0"/>
                    </a:cubicBezTo>
                    <a:cubicBezTo>
                      <a:pt x="19" y="23"/>
                      <a:pt x="19" y="23"/>
                      <a:pt x="19" y="23"/>
                    </a:cubicBezTo>
                    <a:cubicBezTo>
                      <a:pt x="19" y="23"/>
                      <a:pt x="19" y="23"/>
                      <a:pt x="18" y="23"/>
                    </a:cubicBezTo>
                    <a:cubicBezTo>
                      <a:pt x="13" y="23"/>
                      <a:pt x="13" y="23"/>
                      <a:pt x="13" y="23"/>
                    </a:cubicBezTo>
                    <a:cubicBezTo>
                      <a:pt x="13" y="23"/>
                      <a:pt x="13" y="23"/>
                      <a:pt x="13" y="23"/>
                    </a:cubicBezTo>
                    <a:cubicBezTo>
                      <a:pt x="6" y="10"/>
                      <a:pt x="6" y="10"/>
                      <a:pt x="6" y="10"/>
                    </a:cubicBezTo>
                    <a:cubicBezTo>
                      <a:pt x="6" y="10"/>
                      <a:pt x="6" y="10"/>
                      <a:pt x="6" y="10"/>
                    </a:cubicBezTo>
                    <a:cubicBezTo>
                      <a:pt x="6" y="23"/>
                      <a:pt x="6" y="23"/>
                      <a:pt x="6" y="23"/>
                    </a:cubicBezTo>
                    <a:cubicBezTo>
                      <a:pt x="6" y="23"/>
                      <a:pt x="6" y="23"/>
                      <a:pt x="5" y="23"/>
                    </a:cubicBezTo>
                    <a:cubicBezTo>
                      <a:pt x="1" y="23"/>
                      <a:pt x="1" y="23"/>
                      <a:pt x="1" y="23"/>
                    </a:cubicBezTo>
                    <a:cubicBezTo>
                      <a:pt x="0" y="23"/>
                      <a:pt x="0" y="23"/>
                      <a:pt x="0" y="23"/>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46" name="Freeform 38"/>
              <p:cNvSpPr>
                <a:spLocks/>
              </p:cNvSpPr>
              <p:nvPr userDrawn="1"/>
            </p:nvSpPr>
            <p:spPr bwMode="auto">
              <a:xfrm>
                <a:off x="6270625" y="6407150"/>
                <a:ext cx="19050" cy="76200"/>
              </a:xfrm>
              <a:custGeom>
                <a:avLst/>
                <a:gdLst>
                  <a:gd name="T0" fmla="*/ 0 w 6"/>
                  <a:gd name="T1" fmla="*/ 0 h 23"/>
                  <a:gd name="T2" fmla="*/ 1 w 6"/>
                  <a:gd name="T3" fmla="*/ 0 h 23"/>
                  <a:gd name="T4" fmla="*/ 6 w 6"/>
                  <a:gd name="T5" fmla="*/ 0 h 23"/>
                  <a:gd name="T6" fmla="*/ 6 w 6"/>
                  <a:gd name="T7" fmla="*/ 0 h 23"/>
                  <a:gd name="T8" fmla="*/ 6 w 6"/>
                  <a:gd name="T9" fmla="*/ 23 h 23"/>
                  <a:gd name="T10" fmla="*/ 6 w 6"/>
                  <a:gd name="T11" fmla="*/ 23 h 23"/>
                  <a:gd name="T12" fmla="*/ 1 w 6"/>
                  <a:gd name="T13" fmla="*/ 23 h 23"/>
                  <a:gd name="T14" fmla="*/ 0 w 6"/>
                  <a:gd name="T15" fmla="*/ 23 h 23"/>
                  <a:gd name="T16" fmla="*/ 0 w 6"/>
                  <a:gd name="T17"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23">
                    <a:moveTo>
                      <a:pt x="0" y="0"/>
                    </a:moveTo>
                    <a:cubicBezTo>
                      <a:pt x="0" y="0"/>
                      <a:pt x="0" y="0"/>
                      <a:pt x="1" y="0"/>
                    </a:cubicBezTo>
                    <a:cubicBezTo>
                      <a:pt x="6" y="0"/>
                      <a:pt x="6" y="0"/>
                      <a:pt x="6" y="0"/>
                    </a:cubicBezTo>
                    <a:cubicBezTo>
                      <a:pt x="6" y="0"/>
                      <a:pt x="6" y="0"/>
                      <a:pt x="6" y="0"/>
                    </a:cubicBezTo>
                    <a:cubicBezTo>
                      <a:pt x="6" y="23"/>
                      <a:pt x="6" y="23"/>
                      <a:pt x="6" y="23"/>
                    </a:cubicBezTo>
                    <a:cubicBezTo>
                      <a:pt x="6" y="23"/>
                      <a:pt x="6" y="23"/>
                      <a:pt x="6" y="23"/>
                    </a:cubicBezTo>
                    <a:cubicBezTo>
                      <a:pt x="1" y="23"/>
                      <a:pt x="1" y="23"/>
                      <a:pt x="1" y="23"/>
                    </a:cubicBezTo>
                    <a:cubicBezTo>
                      <a:pt x="0" y="23"/>
                      <a:pt x="0" y="23"/>
                      <a:pt x="0" y="23"/>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47" name="Freeform 39"/>
              <p:cNvSpPr>
                <a:spLocks/>
              </p:cNvSpPr>
              <p:nvPr userDrawn="1"/>
            </p:nvSpPr>
            <p:spPr bwMode="auto">
              <a:xfrm>
                <a:off x="6319838" y="6407150"/>
                <a:ext cx="68263" cy="76200"/>
              </a:xfrm>
              <a:custGeom>
                <a:avLst/>
                <a:gdLst>
                  <a:gd name="T0" fmla="*/ 8 w 21"/>
                  <a:gd name="T1" fmla="*/ 23 h 23"/>
                  <a:gd name="T2" fmla="*/ 8 w 21"/>
                  <a:gd name="T3" fmla="*/ 23 h 23"/>
                  <a:gd name="T4" fmla="*/ 0 w 21"/>
                  <a:gd name="T5" fmla="*/ 1 h 23"/>
                  <a:gd name="T6" fmla="*/ 1 w 21"/>
                  <a:gd name="T7" fmla="*/ 0 h 23"/>
                  <a:gd name="T8" fmla="*/ 6 w 21"/>
                  <a:gd name="T9" fmla="*/ 0 h 23"/>
                  <a:gd name="T10" fmla="*/ 7 w 21"/>
                  <a:gd name="T11" fmla="*/ 0 h 23"/>
                  <a:gd name="T12" fmla="*/ 11 w 21"/>
                  <a:gd name="T13" fmla="*/ 14 h 23"/>
                  <a:gd name="T14" fmla="*/ 11 w 21"/>
                  <a:gd name="T15" fmla="*/ 14 h 23"/>
                  <a:gd name="T16" fmla="*/ 15 w 21"/>
                  <a:gd name="T17" fmla="*/ 0 h 23"/>
                  <a:gd name="T18" fmla="*/ 15 w 21"/>
                  <a:gd name="T19" fmla="*/ 0 h 23"/>
                  <a:gd name="T20" fmla="*/ 21 w 21"/>
                  <a:gd name="T21" fmla="*/ 0 h 23"/>
                  <a:gd name="T22" fmla="*/ 21 w 21"/>
                  <a:gd name="T23" fmla="*/ 1 h 23"/>
                  <a:gd name="T24" fmla="*/ 14 w 21"/>
                  <a:gd name="T25" fmla="*/ 23 h 23"/>
                  <a:gd name="T26" fmla="*/ 13 w 21"/>
                  <a:gd name="T27" fmla="*/ 23 h 23"/>
                  <a:gd name="T28" fmla="*/ 8 w 21"/>
                  <a:gd name="T29"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 h="23">
                    <a:moveTo>
                      <a:pt x="8" y="23"/>
                    </a:moveTo>
                    <a:cubicBezTo>
                      <a:pt x="8" y="23"/>
                      <a:pt x="8" y="23"/>
                      <a:pt x="8" y="23"/>
                    </a:cubicBezTo>
                    <a:cubicBezTo>
                      <a:pt x="0" y="1"/>
                      <a:pt x="0" y="1"/>
                      <a:pt x="0" y="1"/>
                    </a:cubicBezTo>
                    <a:cubicBezTo>
                      <a:pt x="0" y="0"/>
                      <a:pt x="0" y="0"/>
                      <a:pt x="1" y="0"/>
                    </a:cubicBezTo>
                    <a:cubicBezTo>
                      <a:pt x="6" y="0"/>
                      <a:pt x="6" y="0"/>
                      <a:pt x="6" y="0"/>
                    </a:cubicBezTo>
                    <a:cubicBezTo>
                      <a:pt x="6" y="0"/>
                      <a:pt x="7" y="0"/>
                      <a:pt x="7" y="0"/>
                    </a:cubicBezTo>
                    <a:cubicBezTo>
                      <a:pt x="11" y="14"/>
                      <a:pt x="11" y="14"/>
                      <a:pt x="11" y="14"/>
                    </a:cubicBezTo>
                    <a:cubicBezTo>
                      <a:pt x="11" y="14"/>
                      <a:pt x="11" y="14"/>
                      <a:pt x="11" y="14"/>
                    </a:cubicBezTo>
                    <a:cubicBezTo>
                      <a:pt x="15" y="0"/>
                      <a:pt x="15" y="0"/>
                      <a:pt x="15" y="0"/>
                    </a:cubicBezTo>
                    <a:cubicBezTo>
                      <a:pt x="15" y="0"/>
                      <a:pt x="15" y="0"/>
                      <a:pt x="15" y="0"/>
                    </a:cubicBezTo>
                    <a:cubicBezTo>
                      <a:pt x="21" y="0"/>
                      <a:pt x="21" y="0"/>
                      <a:pt x="21" y="0"/>
                    </a:cubicBezTo>
                    <a:cubicBezTo>
                      <a:pt x="21" y="0"/>
                      <a:pt x="21" y="0"/>
                      <a:pt x="21" y="1"/>
                    </a:cubicBezTo>
                    <a:cubicBezTo>
                      <a:pt x="14" y="23"/>
                      <a:pt x="14" y="23"/>
                      <a:pt x="14" y="23"/>
                    </a:cubicBezTo>
                    <a:cubicBezTo>
                      <a:pt x="14" y="23"/>
                      <a:pt x="13" y="23"/>
                      <a:pt x="13" y="23"/>
                    </a:cubicBezTo>
                    <a:lnTo>
                      <a:pt x="8" y="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48" name="Freeform 40"/>
              <p:cNvSpPr>
                <a:spLocks/>
              </p:cNvSpPr>
              <p:nvPr userDrawn="1"/>
            </p:nvSpPr>
            <p:spPr bwMode="auto">
              <a:xfrm>
                <a:off x="6416675" y="6407150"/>
                <a:ext cx="52388" cy="76200"/>
              </a:xfrm>
              <a:custGeom>
                <a:avLst/>
                <a:gdLst>
                  <a:gd name="T0" fmla="*/ 0 w 16"/>
                  <a:gd name="T1" fmla="*/ 0 h 23"/>
                  <a:gd name="T2" fmla="*/ 0 w 16"/>
                  <a:gd name="T3" fmla="*/ 0 h 23"/>
                  <a:gd name="T4" fmla="*/ 16 w 16"/>
                  <a:gd name="T5" fmla="*/ 0 h 23"/>
                  <a:gd name="T6" fmla="*/ 16 w 16"/>
                  <a:gd name="T7" fmla="*/ 0 h 23"/>
                  <a:gd name="T8" fmla="*/ 16 w 16"/>
                  <a:gd name="T9" fmla="*/ 5 h 23"/>
                  <a:gd name="T10" fmla="*/ 16 w 16"/>
                  <a:gd name="T11" fmla="*/ 5 h 23"/>
                  <a:gd name="T12" fmla="*/ 6 w 16"/>
                  <a:gd name="T13" fmla="*/ 5 h 23"/>
                  <a:gd name="T14" fmla="*/ 6 w 16"/>
                  <a:gd name="T15" fmla="*/ 5 h 23"/>
                  <a:gd name="T16" fmla="*/ 6 w 16"/>
                  <a:gd name="T17" fmla="*/ 9 h 23"/>
                  <a:gd name="T18" fmla="*/ 6 w 16"/>
                  <a:gd name="T19" fmla="*/ 9 h 23"/>
                  <a:gd name="T20" fmla="*/ 14 w 16"/>
                  <a:gd name="T21" fmla="*/ 9 h 23"/>
                  <a:gd name="T22" fmla="*/ 14 w 16"/>
                  <a:gd name="T23" fmla="*/ 9 h 23"/>
                  <a:gd name="T24" fmla="*/ 14 w 16"/>
                  <a:gd name="T25" fmla="*/ 14 h 23"/>
                  <a:gd name="T26" fmla="*/ 14 w 16"/>
                  <a:gd name="T27" fmla="*/ 14 h 23"/>
                  <a:gd name="T28" fmla="*/ 6 w 16"/>
                  <a:gd name="T29" fmla="*/ 14 h 23"/>
                  <a:gd name="T30" fmla="*/ 6 w 16"/>
                  <a:gd name="T31" fmla="*/ 14 h 23"/>
                  <a:gd name="T32" fmla="*/ 6 w 16"/>
                  <a:gd name="T33" fmla="*/ 18 h 23"/>
                  <a:gd name="T34" fmla="*/ 6 w 16"/>
                  <a:gd name="T35" fmla="*/ 18 h 23"/>
                  <a:gd name="T36" fmla="*/ 16 w 16"/>
                  <a:gd name="T37" fmla="*/ 18 h 23"/>
                  <a:gd name="T38" fmla="*/ 16 w 16"/>
                  <a:gd name="T39" fmla="*/ 19 h 23"/>
                  <a:gd name="T40" fmla="*/ 16 w 16"/>
                  <a:gd name="T41" fmla="*/ 23 h 23"/>
                  <a:gd name="T42" fmla="*/ 16 w 16"/>
                  <a:gd name="T43" fmla="*/ 23 h 23"/>
                  <a:gd name="T44" fmla="*/ 0 w 16"/>
                  <a:gd name="T45" fmla="*/ 23 h 23"/>
                  <a:gd name="T46" fmla="*/ 0 w 16"/>
                  <a:gd name="T47" fmla="*/ 23 h 23"/>
                  <a:gd name="T48" fmla="*/ 0 w 16"/>
                  <a:gd name="T49"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6" h="23">
                    <a:moveTo>
                      <a:pt x="0" y="0"/>
                    </a:moveTo>
                    <a:cubicBezTo>
                      <a:pt x="0" y="0"/>
                      <a:pt x="0" y="0"/>
                      <a:pt x="0" y="0"/>
                    </a:cubicBezTo>
                    <a:cubicBezTo>
                      <a:pt x="16" y="0"/>
                      <a:pt x="16" y="0"/>
                      <a:pt x="16" y="0"/>
                    </a:cubicBezTo>
                    <a:cubicBezTo>
                      <a:pt x="16" y="0"/>
                      <a:pt x="16" y="0"/>
                      <a:pt x="16" y="0"/>
                    </a:cubicBezTo>
                    <a:cubicBezTo>
                      <a:pt x="16" y="5"/>
                      <a:pt x="16" y="5"/>
                      <a:pt x="16" y="5"/>
                    </a:cubicBezTo>
                    <a:cubicBezTo>
                      <a:pt x="16" y="5"/>
                      <a:pt x="16" y="5"/>
                      <a:pt x="16" y="5"/>
                    </a:cubicBezTo>
                    <a:cubicBezTo>
                      <a:pt x="6" y="5"/>
                      <a:pt x="6" y="5"/>
                      <a:pt x="6" y="5"/>
                    </a:cubicBezTo>
                    <a:cubicBezTo>
                      <a:pt x="6" y="5"/>
                      <a:pt x="6" y="5"/>
                      <a:pt x="6" y="5"/>
                    </a:cubicBezTo>
                    <a:cubicBezTo>
                      <a:pt x="6" y="9"/>
                      <a:pt x="6" y="9"/>
                      <a:pt x="6" y="9"/>
                    </a:cubicBezTo>
                    <a:cubicBezTo>
                      <a:pt x="6" y="9"/>
                      <a:pt x="6" y="9"/>
                      <a:pt x="6" y="9"/>
                    </a:cubicBezTo>
                    <a:cubicBezTo>
                      <a:pt x="14" y="9"/>
                      <a:pt x="14" y="9"/>
                      <a:pt x="14" y="9"/>
                    </a:cubicBezTo>
                    <a:cubicBezTo>
                      <a:pt x="14" y="9"/>
                      <a:pt x="14" y="9"/>
                      <a:pt x="14" y="9"/>
                    </a:cubicBezTo>
                    <a:cubicBezTo>
                      <a:pt x="14" y="14"/>
                      <a:pt x="14" y="14"/>
                      <a:pt x="14" y="14"/>
                    </a:cubicBezTo>
                    <a:cubicBezTo>
                      <a:pt x="14" y="14"/>
                      <a:pt x="14" y="14"/>
                      <a:pt x="14" y="14"/>
                    </a:cubicBezTo>
                    <a:cubicBezTo>
                      <a:pt x="6" y="14"/>
                      <a:pt x="6" y="14"/>
                      <a:pt x="6" y="14"/>
                    </a:cubicBezTo>
                    <a:cubicBezTo>
                      <a:pt x="6" y="14"/>
                      <a:pt x="6" y="14"/>
                      <a:pt x="6" y="14"/>
                    </a:cubicBezTo>
                    <a:cubicBezTo>
                      <a:pt x="6" y="18"/>
                      <a:pt x="6" y="18"/>
                      <a:pt x="6" y="18"/>
                    </a:cubicBezTo>
                    <a:cubicBezTo>
                      <a:pt x="6" y="18"/>
                      <a:pt x="6" y="18"/>
                      <a:pt x="6" y="18"/>
                    </a:cubicBezTo>
                    <a:cubicBezTo>
                      <a:pt x="16" y="18"/>
                      <a:pt x="16" y="18"/>
                      <a:pt x="16" y="18"/>
                    </a:cubicBezTo>
                    <a:cubicBezTo>
                      <a:pt x="16" y="18"/>
                      <a:pt x="16" y="18"/>
                      <a:pt x="16" y="19"/>
                    </a:cubicBezTo>
                    <a:cubicBezTo>
                      <a:pt x="16" y="23"/>
                      <a:pt x="16" y="23"/>
                      <a:pt x="16" y="23"/>
                    </a:cubicBezTo>
                    <a:cubicBezTo>
                      <a:pt x="16" y="23"/>
                      <a:pt x="16" y="23"/>
                      <a:pt x="16" y="23"/>
                    </a:cubicBezTo>
                    <a:cubicBezTo>
                      <a:pt x="0" y="23"/>
                      <a:pt x="0" y="23"/>
                      <a:pt x="0" y="23"/>
                    </a:cubicBezTo>
                    <a:cubicBezTo>
                      <a:pt x="0" y="23"/>
                      <a:pt x="0" y="23"/>
                      <a:pt x="0" y="23"/>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49" name="Freeform 41"/>
              <p:cNvSpPr>
                <a:spLocks noEditPoints="1"/>
              </p:cNvSpPr>
              <p:nvPr userDrawn="1"/>
            </p:nvSpPr>
            <p:spPr bwMode="auto">
              <a:xfrm>
                <a:off x="6502400" y="6407150"/>
                <a:ext cx="58738" cy="76200"/>
              </a:xfrm>
              <a:custGeom>
                <a:avLst/>
                <a:gdLst>
                  <a:gd name="T0" fmla="*/ 12 w 18"/>
                  <a:gd name="T1" fmla="*/ 23 h 23"/>
                  <a:gd name="T2" fmla="*/ 12 w 18"/>
                  <a:gd name="T3" fmla="*/ 23 h 23"/>
                  <a:gd name="T4" fmla="*/ 8 w 18"/>
                  <a:gd name="T5" fmla="*/ 15 h 23"/>
                  <a:gd name="T6" fmla="*/ 6 w 18"/>
                  <a:gd name="T7" fmla="*/ 15 h 23"/>
                  <a:gd name="T8" fmla="*/ 6 w 18"/>
                  <a:gd name="T9" fmla="*/ 15 h 23"/>
                  <a:gd name="T10" fmla="*/ 6 w 18"/>
                  <a:gd name="T11" fmla="*/ 23 h 23"/>
                  <a:gd name="T12" fmla="*/ 5 w 18"/>
                  <a:gd name="T13" fmla="*/ 23 h 23"/>
                  <a:gd name="T14" fmla="*/ 0 w 18"/>
                  <a:gd name="T15" fmla="*/ 23 h 23"/>
                  <a:gd name="T16" fmla="*/ 0 w 18"/>
                  <a:gd name="T17" fmla="*/ 23 h 23"/>
                  <a:gd name="T18" fmla="*/ 0 w 18"/>
                  <a:gd name="T19" fmla="*/ 0 h 23"/>
                  <a:gd name="T20" fmla="*/ 0 w 18"/>
                  <a:gd name="T21" fmla="*/ 0 h 23"/>
                  <a:gd name="T22" fmla="*/ 10 w 18"/>
                  <a:gd name="T23" fmla="*/ 0 h 23"/>
                  <a:gd name="T24" fmla="*/ 18 w 18"/>
                  <a:gd name="T25" fmla="*/ 8 h 23"/>
                  <a:gd name="T26" fmla="*/ 14 w 18"/>
                  <a:gd name="T27" fmla="*/ 14 h 23"/>
                  <a:gd name="T28" fmla="*/ 18 w 18"/>
                  <a:gd name="T29" fmla="*/ 23 h 23"/>
                  <a:gd name="T30" fmla="*/ 18 w 18"/>
                  <a:gd name="T31" fmla="*/ 23 h 23"/>
                  <a:gd name="T32" fmla="*/ 12 w 18"/>
                  <a:gd name="T33" fmla="*/ 23 h 23"/>
                  <a:gd name="T34" fmla="*/ 12 w 18"/>
                  <a:gd name="T35" fmla="*/ 8 h 23"/>
                  <a:gd name="T36" fmla="*/ 9 w 18"/>
                  <a:gd name="T37" fmla="*/ 5 h 23"/>
                  <a:gd name="T38" fmla="*/ 6 w 18"/>
                  <a:gd name="T39" fmla="*/ 5 h 23"/>
                  <a:gd name="T40" fmla="*/ 6 w 18"/>
                  <a:gd name="T41" fmla="*/ 5 h 23"/>
                  <a:gd name="T42" fmla="*/ 6 w 18"/>
                  <a:gd name="T43" fmla="*/ 10 h 23"/>
                  <a:gd name="T44" fmla="*/ 6 w 18"/>
                  <a:gd name="T45" fmla="*/ 10 h 23"/>
                  <a:gd name="T46" fmla="*/ 9 w 18"/>
                  <a:gd name="T47" fmla="*/ 10 h 23"/>
                  <a:gd name="T48" fmla="*/ 12 w 18"/>
                  <a:gd name="T49" fmla="*/ 8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8" h="23">
                    <a:moveTo>
                      <a:pt x="12" y="23"/>
                    </a:moveTo>
                    <a:cubicBezTo>
                      <a:pt x="12" y="23"/>
                      <a:pt x="12" y="23"/>
                      <a:pt x="12" y="23"/>
                    </a:cubicBezTo>
                    <a:cubicBezTo>
                      <a:pt x="8" y="15"/>
                      <a:pt x="8" y="15"/>
                      <a:pt x="8" y="15"/>
                    </a:cubicBezTo>
                    <a:cubicBezTo>
                      <a:pt x="6" y="15"/>
                      <a:pt x="6" y="15"/>
                      <a:pt x="6" y="15"/>
                    </a:cubicBezTo>
                    <a:cubicBezTo>
                      <a:pt x="6" y="15"/>
                      <a:pt x="6" y="15"/>
                      <a:pt x="6" y="15"/>
                    </a:cubicBezTo>
                    <a:cubicBezTo>
                      <a:pt x="6" y="23"/>
                      <a:pt x="6" y="23"/>
                      <a:pt x="6" y="23"/>
                    </a:cubicBezTo>
                    <a:cubicBezTo>
                      <a:pt x="6" y="23"/>
                      <a:pt x="6" y="23"/>
                      <a:pt x="5" y="23"/>
                    </a:cubicBezTo>
                    <a:cubicBezTo>
                      <a:pt x="0" y="23"/>
                      <a:pt x="0" y="23"/>
                      <a:pt x="0" y="23"/>
                    </a:cubicBezTo>
                    <a:cubicBezTo>
                      <a:pt x="0" y="23"/>
                      <a:pt x="0" y="23"/>
                      <a:pt x="0" y="23"/>
                    </a:cubicBezTo>
                    <a:cubicBezTo>
                      <a:pt x="0" y="0"/>
                      <a:pt x="0" y="0"/>
                      <a:pt x="0" y="0"/>
                    </a:cubicBezTo>
                    <a:cubicBezTo>
                      <a:pt x="0" y="0"/>
                      <a:pt x="0" y="0"/>
                      <a:pt x="0" y="0"/>
                    </a:cubicBezTo>
                    <a:cubicBezTo>
                      <a:pt x="10" y="0"/>
                      <a:pt x="10" y="0"/>
                      <a:pt x="10" y="0"/>
                    </a:cubicBezTo>
                    <a:cubicBezTo>
                      <a:pt x="15" y="0"/>
                      <a:pt x="18" y="3"/>
                      <a:pt x="18" y="8"/>
                    </a:cubicBezTo>
                    <a:cubicBezTo>
                      <a:pt x="18" y="10"/>
                      <a:pt x="16" y="13"/>
                      <a:pt x="14" y="14"/>
                    </a:cubicBezTo>
                    <a:cubicBezTo>
                      <a:pt x="18" y="23"/>
                      <a:pt x="18" y="23"/>
                      <a:pt x="18" y="23"/>
                    </a:cubicBezTo>
                    <a:cubicBezTo>
                      <a:pt x="18" y="23"/>
                      <a:pt x="18" y="23"/>
                      <a:pt x="18" y="23"/>
                    </a:cubicBezTo>
                    <a:lnTo>
                      <a:pt x="12" y="23"/>
                    </a:lnTo>
                    <a:close/>
                    <a:moveTo>
                      <a:pt x="12" y="8"/>
                    </a:moveTo>
                    <a:cubicBezTo>
                      <a:pt x="12" y="6"/>
                      <a:pt x="11" y="5"/>
                      <a:pt x="9" y="5"/>
                    </a:cubicBezTo>
                    <a:cubicBezTo>
                      <a:pt x="6" y="5"/>
                      <a:pt x="6" y="5"/>
                      <a:pt x="6" y="5"/>
                    </a:cubicBezTo>
                    <a:cubicBezTo>
                      <a:pt x="6" y="5"/>
                      <a:pt x="6" y="5"/>
                      <a:pt x="6" y="5"/>
                    </a:cubicBezTo>
                    <a:cubicBezTo>
                      <a:pt x="6" y="10"/>
                      <a:pt x="6" y="10"/>
                      <a:pt x="6" y="10"/>
                    </a:cubicBezTo>
                    <a:cubicBezTo>
                      <a:pt x="6" y="10"/>
                      <a:pt x="6" y="10"/>
                      <a:pt x="6" y="10"/>
                    </a:cubicBezTo>
                    <a:cubicBezTo>
                      <a:pt x="9" y="10"/>
                      <a:pt x="9" y="10"/>
                      <a:pt x="9" y="10"/>
                    </a:cubicBezTo>
                    <a:cubicBezTo>
                      <a:pt x="11" y="10"/>
                      <a:pt x="12" y="9"/>
                      <a:pt x="12"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50" name="Freeform 42"/>
              <p:cNvSpPr>
                <a:spLocks/>
              </p:cNvSpPr>
              <p:nvPr userDrawn="1"/>
            </p:nvSpPr>
            <p:spPr bwMode="auto">
              <a:xfrm>
                <a:off x="6589713" y="6407150"/>
                <a:ext cx="61913" cy="79375"/>
              </a:xfrm>
              <a:custGeom>
                <a:avLst/>
                <a:gdLst>
                  <a:gd name="T0" fmla="*/ 0 w 19"/>
                  <a:gd name="T1" fmla="*/ 20 h 24"/>
                  <a:gd name="T2" fmla="*/ 0 w 19"/>
                  <a:gd name="T3" fmla="*/ 20 h 24"/>
                  <a:gd name="T4" fmla="*/ 3 w 19"/>
                  <a:gd name="T5" fmla="*/ 16 h 24"/>
                  <a:gd name="T6" fmla="*/ 3 w 19"/>
                  <a:gd name="T7" fmla="*/ 16 h 24"/>
                  <a:gd name="T8" fmla="*/ 9 w 19"/>
                  <a:gd name="T9" fmla="*/ 19 h 24"/>
                  <a:gd name="T10" fmla="*/ 13 w 19"/>
                  <a:gd name="T11" fmla="*/ 16 h 24"/>
                  <a:gd name="T12" fmla="*/ 10 w 19"/>
                  <a:gd name="T13" fmla="*/ 14 h 24"/>
                  <a:gd name="T14" fmla="*/ 8 w 19"/>
                  <a:gd name="T15" fmla="*/ 14 h 24"/>
                  <a:gd name="T16" fmla="*/ 1 w 19"/>
                  <a:gd name="T17" fmla="*/ 7 h 24"/>
                  <a:gd name="T18" fmla="*/ 9 w 19"/>
                  <a:gd name="T19" fmla="*/ 0 h 24"/>
                  <a:gd name="T20" fmla="*/ 18 w 19"/>
                  <a:gd name="T21" fmla="*/ 2 h 24"/>
                  <a:gd name="T22" fmla="*/ 18 w 19"/>
                  <a:gd name="T23" fmla="*/ 3 h 24"/>
                  <a:gd name="T24" fmla="*/ 15 w 19"/>
                  <a:gd name="T25" fmla="*/ 7 h 24"/>
                  <a:gd name="T26" fmla="*/ 15 w 19"/>
                  <a:gd name="T27" fmla="*/ 7 h 24"/>
                  <a:gd name="T28" fmla="*/ 9 w 19"/>
                  <a:gd name="T29" fmla="*/ 5 h 24"/>
                  <a:gd name="T30" fmla="*/ 7 w 19"/>
                  <a:gd name="T31" fmla="*/ 7 h 24"/>
                  <a:gd name="T32" fmla="*/ 10 w 19"/>
                  <a:gd name="T33" fmla="*/ 9 h 24"/>
                  <a:gd name="T34" fmla="*/ 11 w 19"/>
                  <a:gd name="T35" fmla="*/ 9 h 24"/>
                  <a:gd name="T36" fmla="*/ 19 w 19"/>
                  <a:gd name="T37" fmla="*/ 16 h 24"/>
                  <a:gd name="T38" fmla="*/ 9 w 19"/>
                  <a:gd name="T39" fmla="*/ 24 h 24"/>
                  <a:gd name="T40" fmla="*/ 0 w 19"/>
                  <a:gd name="T41" fmla="*/ 2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24">
                    <a:moveTo>
                      <a:pt x="0" y="20"/>
                    </a:moveTo>
                    <a:cubicBezTo>
                      <a:pt x="0" y="20"/>
                      <a:pt x="0" y="20"/>
                      <a:pt x="0" y="20"/>
                    </a:cubicBezTo>
                    <a:cubicBezTo>
                      <a:pt x="3" y="16"/>
                      <a:pt x="3" y="16"/>
                      <a:pt x="3" y="16"/>
                    </a:cubicBezTo>
                    <a:cubicBezTo>
                      <a:pt x="3" y="16"/>
                      <a:pt x="3" y="16"/>
                      <a:pt x="3" y="16"/>
                    </a:cubicBezTo>
                    <a:cubicBezTo>
                      <a:pt x="5" y="17"/>
                      <a:pt x="7" y="19"/>
                      <a:pt x="9" y="19"/>
                    </a:cubicBezTo>
                    <a:cubicBezTo>
                      <a:pt x="11" y="19"/>
                      <a:pt x="13" y="18"/>
                      <a:pt x="13" y="16"/>
                    </a:cubicBezTo>
                    <a:cubicBezTo>
                      <a:pt x="13" y="15"/>
                      <a:pt x="12" y="15"/>
                      <a:pt x="10" y="14"/>
                    </a:cubicBezTo>
                    <a:cubicBezTo>
                      <a:pt x="8" y="14"/>
                      <a:pt x="8" y="14"/>
                      <a:pt x="8" y="14"/>
                    </a:cubicBezTo>
                    <a:cubicBezTo>
                      <a:pt x="3" y="14"/>
                      <a:pt x="1" y="11"/>
                      <a:pt x="1" y="7"/>
                    </a:cubicBezTo>
                    <a:cubicBezTo>
                      <a:pt x="1" y="3"/>
                      <a:pt x="4" y="0"/>
                      <a:pt x="9" y="0"/>
                    </a:cubicBezTo>
                    <a:cubicBezTo>
                      <a:pt x="13" y="0"/>
                      <a:pt x="16" y="1"/>
                      <a:pt x="18" y="2"/>
                    </a:cubicBezTo>
                    <a:cubicBezTo>
                      <a:pt x="18" y="2"/>
                      <a:pt x="18" y="3"/>
                      <a:pt x="18" y="3"/>
                    </a:cubicBezTo>
                    <a:cubicBezTo>
                      <a:pt x="15" y="7"/>
                      <a:pt x="15" y="7"/>
                      <a:pt x="15" y="7"/>
                    </a:cubicBezTo>
                    <a:cubicBezTo>
                      <a:pt x="15" y="7"/>
                      <a:pt x="15" y="7"/>
                      <a:pt x="15" y="7"/>
                    </a:cubicBezTo>
                    <a:cubicBezTo>
                      <a:pt x="13" y="6"/>
                      <a:pt x="11" y="5"/>
                      <a:pt x="9" y="5"/>
                    </a:cubicBezTo>
                    <a:cubicBezTo>
                      <a:pt x="8" y="5"/>
                      <a:pt x="7" y="6"/>
                      <a:pt x="7" y="7"/>
                    </a:cubicBezTo>
                    <a:cubicBezTo>
                      <a:pt x="7" y="8"/>
                      <a:pt x="8" y="8"/>
                      <a:pt x="10" y="9"/>
                    </a:cubicBezTo>
                    <a:cubicBezTo>
                      <a:pt x="11" y="9"/>
                      <a:pt x="11" y="9"/>
                      <a:pt x="11" y="9"/>
                    </a:cubicBezTo>
                    <a:cubicBezTo>
                      <a:pt x="16" y="10"/>
                      <a:pt x="19" y="12"/>
                      <a:pt x="19" y="16"/>
                    </a:cubicBezTo>
                    <a:cubicBezTo>
                      <a:pt x="19" y="21"/>
                      <a:pt x="15" y="24"/>
                      <a:pt x="9" y="24"/>
                    </a:cubicBezTo>
                    <a:cubicBezTo>
                      <a:pt x="6" y="24"/>
                      <a:pt x="2" y="22"/>
                      <a:pt x="0"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51" name="Freeform 43"/>
              <p:cNvSpPr>
                <a:spLocks/>
              </p:cNvSpPr>
              <p:nvPr userDrawn="1"/>
            </p:nvSpPr>
            <p:spPr bwMode="auto">
              <a:xfrm>
                <a:off x="6681788" y="6407150"/>
                <a:ext cx="19050" cy="76200"/>
              </a:xfrm>
              <a:custGeom>
                <a:avLst/>
                <a:gdLst>
                  <a:gd name="T0" fmla="*/ 0 w 6"/>
                  <a:gd name="T1" fmla="*/ 0 h 23"/>
                  <a:gd name="T2" fmla="*/ 1 w 6"/>
                  <a:gd name="T3" fmla="*/ 0 h 23"/>
                  <a:gd name="T4" fmla="*/ 6 w 6"/>
                  <a:gd name="T5" fmla="*/ 0 h 23"/>
                  <a:gd name="T6" fmla="*/ 6 w 6"/>
                  <a:gd name="T7" fmla="*/ 0 h 23"/>
                  <a:gd name="T8" fmla="*/ 6 w 6"/>
                  <a:gd name="T9" fmla="*/ 23 h 23"/>
                  <a:gd name="T10" fmla="*/ 6 w 6"/>
                  <a:gd name="T11" fmla="*/ 23 h 23"/>
                  <a:gd name="T12" fmla="*/ 1 w 6"/>
                  <a:gd name="T13" fmla="*/ 23 h 23"/>
                  <a:gd name="T14" fmla="*/ 0 w 6"/>
                  <a:gd name="T15" fmla="*/ 23 h 23"/>
                  <a:gd name="T16" fmla="*/ 0 w 6"/>
                  <a:gd name="T17"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23">
                    <a:moveTo>
                      <a:pt x="0" y="0"/>
                    </a:moveTo>
                    <a:cubicBezTo>
                      <a:pt x="0" y="0"/>
                      <a:pt x="0" y="0"/>
                      <a:pt x="1" y="0"/>
                    </a:cubicBezTo>
                    <a:cubicBezTo>
                      <a:pt x="6" y="0"/>
                      <a:pt x="6" y="0"/>
                      <a:pt x="6" y="0"/>
                    </a:cubicBezTo>
                    <a:cubicBezTo>
                      <a:pt x="6" y="0"/>
                      <a:pt x="6" y="0"/>
                      <a:pt x="6" y="0"/>
                    </a:cubicBezTo>
                    <a:cubicBezTo>
                      <a:pt x="6" y="23"/>
                      <a:pt x="6" y="23"/>
                      <a:pt x="6" y="23"/>
                    </a:cubicBezTo>
                    <a:cubicBezTo>
                      <a:pt x="6" y="23"/>
                      <a:pt x="6" y="23"/>
                      <a:pt x="6" y="23"/>
                    </a:cubicBezTo>
                    <a:cubicBezTo>
                      <a:pt x="1" y="23"/>
                      <a:pt x="1" y="23"/>
                      <a:pt x="1" y="23"/>
                    </a:cubicBezTo>
                    <a:cubicBezTo>
                      <a:pt x="0" y="23"/>
                      <a:pt x="0" y="23"/>
                      <a:pt x="0" y="23"/>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52" name="Freeform 44"/>
              <p:cNvSpPr>
                <a:spLocks/>
              </p:cNvSpPr>
              <p:nvPr userDrawn="1"/>
            </p:nvSpPr>
            <p:spPr bwMode="auto">
              <a:xfrm>
                <a:off x="6729413" y="6407150"/>
                <a:ext cx="61913" cy="76200"/>
              </a:xfrm>
              <a:custGeom>
                <a:avLst/>
                <a:gdLst>
                  <a:gd name="T0" fmla="*/ 7 w 19"/>
                  <a:gd name="T1" fmla="*/ 23 h 23"/>
                  <a:gd name="T2" fmla="*/ 7 w 19"/>
                  <a:gd name="T3" fmla="*/ 23 h 23"/>
                  <a:gd name="T4" fmla="*/ 7 w 19"/>
                  <a:gd name="T5" fmla="*/ 23 h 23"/>
                  <a:gd name="T6" fmla="*/ 7 w 19"/>
                  <a:gd name="T7" fmla="*/ 23 h 23"/>
                  <a:gd name="T8" fmla="*/ 7 w 19"/>
                  <a:gd name="T9" fmla="*/ 23 h 23"/>
                  <a:gd name="T10" fmla="*/ 7 w 19"/>
                  <a:gd name="T11" fmla="*/ 6 h 23"/>
                  <a:gd name="T12" fmla="*/ 6 w 19"/>
                  <a:gd name="T13" fmla="*/ 5 h 23"/>
                  <a:gd name="T14" fmla="*/ 6 w 19"/>
                  <a:gd name="T15" fmla="*/ 5 h 23"/>
                  <a:gd name="T16" fmla="*/ 1 w 19"/>
                  <a:gd name="T17" fmla="*/ 5 h 23"/>
                  <a:gd name="T18" fmla="*/ 1 w 19"/>
                  <a:gd name="T19" fmla="*/ 5 h 23"/>
                  <a:gd name="T20" fmla="*/ 0 w 19"/>
                  <a:gd name="T21" fmla="*/ 5 h 23"/>
                  <a:gd name="T22" fmla="*/ 0 w 19"/>
                  <a:gd name="T23" fmla="*/ 5 h 23"/>
                  <a:gd name="T24" fmla="*/ 0 w 19"/>
                  <a:gd name="T25" fmla="*/ 5 h 23"/>
                  <a:gd name="T26" fmla="*/ 0 w 19"/>
                  <a:gd name="T27" fmla="*/ 5 h 23"/>
                  <a:gd name="T28" fmla="*/ 0 w 19"/>
                  <a:gd name="T29" fmla="*/ 0 h 23"/>
                  <a:gd name="T30" fmla="*/ 1 w 19"/>
                  <a:gd name="T31" fmla="*/ 0 h 23"/>
                  <a:gd name="T32" fmla="*/ 1 w 19"/>
                  <a:gd name="T33" fmla="*/ 0 h 23"/>
                  <a:gd name="T34" fmla="*/ 18 w 19"/>
                  <a:gd name="T35" fmla="*/ 0 h 23"/>
                  <a:gd name="T36" fmla="*/ 19 w 19"/>
                  <a:gd name="T37" fmla="*/ 0 h 23"/>
                  <a:gd name="T38" fmla="*/ 19 w 19"/>
                  <a:gd name="T39" fmla="*/ 0 h 23"/>
                  <a:gd name="T40" fmla="*/ 19 w 19"/>
                  <a:gd name="T41" fmla="*/ 0 h 23"/>
                  <a:gd name="T42" fmla="*/ 19 w 19"/>
                  <a:gd name="T43" fmla="*/ 5 h 23"/>
                  <a:gd name="T44" fmla="*/ 19 w 19"/>
                  <a:gd name="T45" fmla="*/ 5 h 23"/>
                  <a:gd name="T46" fmla="*/ 19 w 19"/>
                  <a:gd name="T47" fmla="*/ 5 h 23"/>
                  <a:gd name="T48" fmla="*/ 18 w 19"/>
                  <a:gd name="T49" fmla="*/ 5 h 23"/>
                  <a:gd name="T50" fmla="*/ 13 w 19"/>
                  <a:gd name="T51" fmla="*/ 5 h 23"/>
                  <a:gd name="T52" fmla="*/ 13 w 19"/>
                  <a:gd name="T53" fmla="*/ 5 h 23"/>
                  <a:gd name="T54" fmla="*/ 13 w 19"/>
                  <a:gd name="T55" fmla="*/ 6 h 23"/>
                  <a:gd name="T56" fmla="*/ 13 w 19"/>
                  <a:gd name="T57" fmla="*/ 6 h 23"/>
                  <a:gd name="T58" fmla="*/ 13 w 19"/>
                  <a:gd name="T59" fmla="*/ 23 h 23"/>
                  <a:gd name="T60" fmla="*/ 13 w 19"/>
                  <a:gd name="T61" fmla="*/ 23 h 23"/>
                  <a:gd name="T62" fmla="*/ 12 w 19"/>
                  <a:gd name="T63" fmla="*/ 23 h 23"/>
                  <a:gd name="T64" fmla="*/ 12 w 19"/>
                  <a:gd name="T65" fmla="*/ 23 h 23"/>
                  <a:gd name="T66" fmla="*/ 7 w 19"/>
                  <a:gd name="T67"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9" h="23">
                    <a:moveTo>
                      <a:pt x="7" y="23"/>
                    </a:moveTo>
                    <a:cubicBezTo>
                      <a:pt x="7" y="23"/>
                      <a:pt x="7" y="23"/>
                      <a:pt x="7" y="23"/>
                    </a:cubicBezTo>
                    <a:cubicBezTo>
                      <a:pt x="7" y="23"/>
                      <a:pt x="7" y="23"/>
                      <a:pt x="7" y="23"/>
                    </a:cubicBezTo>
                    <a:cubicBezTo>
                      <a:pt x="7" y="23"/>
                      <a:pt x="7" y="23"/>
                      <a:pt x="7" y="23"/>
                    </a:cubicBezTo>
                    <a:cubicBezTo>
                      <a:pt x="7" y="23"/>
                      <a:pt x="7" y="23"/>
                      <a:pt x="7" y="23"/>
                    </a:cubicBezTo>
                    <a:cubicBezTo>
                      <a:pt x="7" y="6"/>
                      <a:pt x="7" y="6"/>
                      <a:pt x="7" y="6"/>
                    </a:cubicBezTo>
                    <a:cubicBezTo>
                      <a:pt x="7" y="6"/>
                      <a:pt x="7" y="5"/>
                      <a:pt x="6" y="5"/>
                    </a:cubicBezTo>
                    <a:cubicBezTo>
                      <a:pt x="6" y="5"/>
                      <a:pt x="6" y="5"/>
                      <a:pt x="6" y="5"/>
                    </a:cubicBezTo>
                    <a:cubicBezTo>
                      <a:pt x="1" y="5"/>
                      <a:pt x="1" y="5"/>
                      <a:pt x="1" y="5"/>
                    </a:cubicBezTo>
                    <a:cubicBezTo>
                      <a:pt x="1" y="5"/>
                      <a:pt x="1" y="5"/>
                      <a:pt x="1" y="5"/>
                    </a:cubicBezTo>
                    <a:cubicBezTo>
                      <a:pt x="1" y="5"/>
                      <a:pt x="1" y="5"/>
                      <a:pt x="0" y="5"/>
                    </a:cubicBezTo>
                    <a:cubicBezTo>
                      <a:pt x="0" y="5"/>
                      <a:pt x="0" y="5"/>
                      <a:pt x="0" y="5"/>
                    </a:cubicBezTo>
                    <a:cubicBezTo>
                      <a:pt x="0" y="5"/>
                      <a:pt x="0" y="5"/>
                      <a:pt x="0" y="5"/>
                    </a:cubicBezTo>
                    <a:cubicBezTo>
                      <a:pt x="0" y="5"/>
                      <a:pt x="0" y="5"/>
                      <a:pt x="0" y="5"/>
                    </a:cubicBezTo>
                    <a:cubicBezTo>
                      <a:pt x="0" y="0"/>
                      <a:pt x="0" y="0"/>
                      <a:pt x="0" y="0"/>
                    </a:cubicBezTo>
                    <a:cubicBezTo>
                      <a:pt x="0" y="0"/>
                      <a:pt x="0" y="0"/>
                      <a:pt x="1" y="0"/>
                    </a:cubicBezTo>
                    <a:cubicBezTo>
                      <a:pt x="1" y="0"/>
                      <a:pt x="1" y="0"/>
                      <a:pt x="1" y="0"/>
                    </a:cubicBezTo>
                    <a:cubicBezTo>
                      <a:pt x="18" y="0"/>
                      <a:pt x="18" y="0"/>
                      <a:pt x="18" y="0"/>
                    </a:cubicBezTo>
                    <a:cubicBezTo>
                      <a:pt x="19" y="0"/>
                      <a:pt x="19" y="0"/>
                      <a:pt x="19" y="0"/>
                    </a:cubicBezTo>
                    <a:cubicBezTo>
                      <a:pt x="19" y="0"/>
                      <a:pt x="19" y="0"/>
                      <a:pt x="19" y="0"/>
                    </a:cubicBezTo>
                    <a:cubicBezTo>
                      <a:pt x="19" y="0"/>
                      <a:pt x="19" y="0"/>
                      <a:pt x="19" y="0"/>
                    </a:cubicBezTo>
                    <a:cubicBezTo>
                      <a:pt x="19" y="5"/>
                      <a:pt x="19" y="5"/>
                      <a:pt x="19" y="5"/>
                    </a:cubicBezTo>
                    <a:cubicBezTo>
                      <a:pt x="19" y="5"/>
                      <a:pt x="19" y="5"/>
                      <a:pt x="19" y="5"/>
                    </a:cubicBezTo>
                    <a:cubicBezTo>
                      <a:pt x="19" y="5"/>
                      <a:pt x="19" y="5"/>
                      <a:pt x="19" y="5"/>
                    </a:cubicBezTo>
                    <a:cubicBezTo>
                      <a:pt x="18" y="5"/>
                      <a:pt x="18" y="5"/>
                      <a:pt x="18" y="5"/>
                    </a:cubicBezTo>
                    <a:cubicBezTo>
                      <a:pt x="13" y="5"/>
                      <a:pt x="13" y="5"/>
                      <a:pt x="13" y="5"/>
                    </a:cubicBezTo>
                    <a:cubicBezTo>
                      <a:pt x="13" y="5"/>
                      <a:pt x="13" y="5"/>
                      <a:pt x="13" y="5"/>
                    </a:cubicBezTo>
                    <a:cubicBezTo>
                      <a:pt x="13" y="5"/>
                      <a:pt x="13" y="6"/>
                      <a:pt x="13" y="6"/>
                    </a:cubicBezTo>
                    <a:cubicBezTo>
                      <a:pt x="13" y="6"/>
                      <a:pt x="13" y="6"/>
                      <a:pt x="13" y="6"/>
                    </a:cubicBezTo>
                    <a:cubicBezTo>
                      <a:pt x="13" y="23"/>
                      <a:pt x="13" y="23"/>
                      <a:pt x="13" y="23"/>
                    </a:cubicBezTo>
                    <a:cubicBezTo>
                      <a:pt x="13" y="23"/>
                      <a:pt x="13" y="23"/>
                      <a:pt x="13" y="23"/>
                    </a:cubicBezTo>
                    <a:cubicBezTo>
                      <a:pt x="13" y="23"/>
                      <a:pt x="13" y="23"/>
                      <a:pt x="12" y="23"/>
                    </a:cubicBezTo>
                    <a:cubicBezTo>
                      <a:pt x="12" y="23"/>
                      <a:pt x="12" y="23"/>
                      <a:pt x="12" y="23"/>
                    </a:cubicBezTo>
                    <a:lnTo>
                      <a:pt x="7" y="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53" name="Freeform 45"/>
              <p:cNvSpPr>
                <a:spLocks/>
              </p:cNvSpPr>
              <p:nvPr userDrawn="1"/>
            </p:nvSpPr>
            <p:spPr bwMode="auto">
              <a:xfrm>
                <a:off x="6821488" y="6407150"/>
                <a:ext cx="52388" cy="76200"/>
              </a:xfrm>
              <a:custGeom>
                <a:avLst/>
                <a:gdLst>
                  <a:gd name="T0" fmla="*/ 0 w 16"/>
                  <a:gd name="T1" fmla="*/ 0 h 23"/>
                  <a:gd name="T2" fmla="*/ 0 w 16"/>
                  <a:gd name="T3" fmla="*/ 0 h 23"/>
                  <a:gd name="T4" fmla="*/ 15 w 16"/>
                  <a:gd name="T5" fmla="*/ 0 h 23"/>
                  <a:gd name="T6" fmla="*/ 16 w 16"/>
                  <a:gd name="T7" fmla="*/ 0 h 23"/>
                  <a:gd name="T8" fmla="*/ 16 w 16"/>
                  <a:gd name="T9" fmla="*/ 5 h 23"/>
                  <a:gd name="T10" fmla="*/ 15 w 16"/>
                  <a:gd name="T11" fmla="*/ 5 h 23"/>
                  <a:gd name="T12" fmla="*/ 6 w 16"/>
                  <a:gd name="T13" fmla="*/ 5 h 23"/>
                  <a:gd name="T14" fmla="*/ 6 w 16"/>
                  <a:gd name="T15" fmla="*/ 5 h 23"/>
                  <a:gd name="T16" fmla="*/ 6 w 16"/>
                  <a:gd name="T17" fmla="*/ 9 h 23"/>
                  <a:gd name="T18" fmla="*/ 6 w 16"/>
                  <a:gd name="T19" fmla="*/ 9 h 23"/>
                  <a:gd name="T20" fmla="*/ 14 w 16"/>
                  <a:gd name="T21" fmla="*/ 9 h 23"/>
                  <a:gd name="T22" fmla="*/ 14 w 16"/>
                  <a:gd name="T23" fmla="*/ 9 h 23"/>
                  <a:gd name="T24" fmla="*/ 14 w 16"/>
                  <a:gd name="T25" fmla="*/ 14 h 23"/>
                  <a:gd name="T26" fmla="*/ 14 w 16"/>
                  <a:gd name="T27" fmla="*/ 14 h 23"/>
                  <a:gd name="T28" fmla="*/ 6 w 16"/>
                  <a:gd name="T29" fmla="*/ 14 h 23"/>
                  <a:gd name="T30" fmla="*/ 6 w 16"/>
                  <a:gd name="T31" fmla="*/ 14 h 23"/>
                  <a:gd name="T32" fmla="*/ 6 w 16"/>
                  <a:gd name="T33" fmla="*/ 18 h 23"/>
                  <a:gd name="T34" fmla="*/ 6 w 16"/>
                  <a:gd name="T35" fmla="*/ 18 h 23"/>
                  <a:gd name="T36" fmla="*/ 15 w 16"/>
                  <a:gd name="T37" fmla="*/ 18 h 23"/>
                  <a:gd name="T38" fmla="*/ 16 w 16"/>
                  <a:gd name="T39" fmla="*/ 19 h 23"/>
                  <a:gd name="T40" fmla="*/ 16 w 16"/>
                  <a:gd name="T41" fmla="*/ 23 h 23"/>
                  <a:gd name="T42" fmla="*/ 15 w 16"/>
                  <a:gd name="T43" fmla="*/ 23 h 23"/>
                  <a:gd name="T44" fmla="*/ 0 w 16"/>
                  <a:gd name="T45" fmla="*/ 23 h 23"/>
                  <a:gd name="T46" fmla="*/ 0 w 16"/>
                  <a:gd name="T47" fmla="*/ 23 h 23"/>
                  <a:gd name="T48" fmla="*/ 0 w 16"/>
                  <a:gd name="T49"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6" h="23">
                    <a:moveTo>
                      <a:pt x="0" y="0"/>
                    </a:moveTo>
                    <a:cubicBezTo>
                      <a:pt x="0" y="0"/>
                      <a:pt x="0" y="0"/>
                      <a:pt x="0" y="0"/>
                    </a:cubicBezTo>
                    <a:cubicBezTo>
                      <a:pt x="15" y="0"/>
                      <a:pt x="15" y="0"/>
                      <a:pt x="15" y="0"/>
                    </a:cubicBezTo>
                    <a:cubicBezTo>
                      <a:pt x="16" y="0"/>
                      <a:pt x="16" y="0"/>
                      <a:pt x="16" y="0"/>
                    </a:cubicBezTo>
                    <a:cubicBezTo>
                      <a:pt x="16" y="5"/>
                      <a:pt x="16" y="5"/>
                      <a:pt x="16" y="5"/>
                    </a:cubicBezTo>
                    <a:cubicBezTo>
                      <a:pt x="16" y="5"/>
                      <a:pt x="16" y="5"/>
                      <a:pt x="15" y="5"/>
                    </a:cubicBezTo>
                    <a:cubicBezTo>
                      <a:pt x="6" y="5"/>
                      <a:pt x="6" y="5"/>
                      <a:pt x="6" y="5"/>
                    </a:cubicBezTo>
                    <a:cubicBezTo>
                      <a:pt x="6" y="5"/>
                      <a:pt x="6" y="5"/>
                      <a:pt x="6" y="5"/>
                    </a:cubicBezTo>
                    <a:cubicBezTo>
                      <a:pt x="6" y="9"/>
                      <a:pt x="6" y="9"/>
                      <a:pt x="6" y="9"/>
                    </a:cubicBezTo>
                    <a:cubicBezTo>
                      <a:pt x="6" y="9"/>
                      <a:pt x="6" y="9"/>
                      <a:pt x="6" y="9"/>
                    </a:cubicBezTo>
                    <a:cubicBezTo>
                      <a:pt x="14" y="9"/>
                      <a:pt x="14" y="9"/>
                      <a:pt x="14" y="9"/>
                    </a:cubicBezTo>
                    <a:cubicBezTo>
                      <a:pt x="14" y="9"/>
                      <a:pt x="14" y="9"/>
                      <a:pt x="14" y="9"/>
                    </a:cubicBezTo>
                    <a:cubicBezTo>
                      <a:pt x="14" y="14"/>
                      <a:pt x="14" y="14"/>
                      <a:pt x="14" y="14"/>
                    </a:cubicBezTo>
                    <a:cubicBezTo>
                      <a:pt x="14" y="14"/>
                      <a:pt x="14" y="14"/>
                      <a:pt x="14" y="14"/>
                    </a:cubicBezTo>
                    <a:cubicBezTo>
                      <a:pt x="6" y="14"/>
                      <a:pt x="6" y="14"/>
                      <a:pt x="6" y="14"/>
                    </a:cubicBezTo>
                    <a:cubicBezTo>
                      <a:pt x="6" y="14"/>
                      <a:pt x="6" y="14"/>
                      <a:pt x="6" y="14"/>
                    </a:cubicBezTo>
                    <a:cubicBezTo>
                      <a:pt x="6" y="18"/>
                      <a:pt x="6" y="18"/>
                      <a:pt x="6" y="18"/>
                    </a:cubicBezTo>
                    <a:cubicBezTo>
                      <a:pt x="6" y="18"/>
                      <a:pt x="6" y="18"/>
                      <a:pt x="6" y="18"/>
                    </a:cubicBezTo>
                    <a:cubicBezTo>
                      <a:pt x="15" y="18"/>
                      <a:pt x="15" y="18"/>
                      <a:pt x="15" y="18"/>
                    </a:cubicBezTo>
                    <a:cubicBezTo>
                      <a:pt x="16" y="18"/>
                      <a:pt x="16" y="18"/>
                      <a:pt x="16" y="19"/>
                    </a:cubicBezTo>
                    <a:cubicBezTo>
                      <a:pt x="16" y="23"/>
                      <a:pt x="16" y="23"/>
                      <a:pt x="16" y="23"/>
                    </a:cubicBezTo>
                    <a:cubicBezTo>
                      <a:pt x="16" y="23"/>
                      <a:pt x="16" y="23"/>
                      <a:pt x="15" y="23"/>
                    </a:cubicBezTo>
                    <a:cubicBezTo>
                      <a:pt x="0" y="23"/>
                      <a:pt x="0" y="23"/>
                      <a:pt x="0" y="23"/>
                    </a:cubicBezTo>
                    <a:cubicBezTo>
                      <a:pt x="0" y="23"/>
                      <a:pt x="0" y="23"/>
                      <a:pt x="0" y="23"/>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54" name="Freeform 46"/>
              <p:cNvSpPr>
                <a:spLocks/>
              </p:cNvSpPr>
              <p:nvPr userDrawn="1"/>
            </p:nvSpPr>
            <p:spPr bwMode="auto">
              <a:xfrm>
                <a:off x="6899275" y="6407150"/>
                <a:ext cx="61913" cy="76200"/>
              </a:xfrm>
              <a:custGeom>
                <a:avLst/>
                <a:gdLst>
                  <a:gd name="T0" fmla="*/ 7 w 19"/>
                  <a:gd name="T1" fmla="*/ 23 h 23"/>
                  <a:gd name="T2" fmla="*/ 7 w 19"/>
                  <a:gd name="T3" fmla="*/ 23 h 23"/>
                  <a:gd name="T4" fmla="*/ 6 w 19"/>
                  <a:gd name="T5" fmla="*/ 23 h 23"/>
                  <a:gd name="T6" fmla="*/ 6 w 19"/>
                  <a:gd name="T7" fmla="*/ 23 h 23"/>
                  <a:gd name="T8" fmla="*/ 6 w 19"/>
                  <a:gd name="T9" fmla="*/ 23 h 23"/>
                  <a:gd name="T10" fmla="*/ 6 w 19"/>
                  <a:gd name="T11" fmla="*/ 6 h 23"/>
                  <a:gd name="T12" fmla="*/ 6 w 19"/>
                  <a:gd name="T13" fmla="*/ 5 h 23"/>
                  <a:gd name="T14" fmla="*/ 6 w 19"/>
                  <a:gd name="T15" fmla="*/ 5 h 23"/>
                  <a:gd name="T16" fmla="*/ 1 w 19"/>
                  <a:gd name="T17" fmla="*/ 5 h 23"/>
                  <a:gd name="T18" fmla="*/ 0 w 19"/>
                  <a:gd name="T19" fmla="*/ 5 h 23"/>
                  <a:gd name="T20" fmla="*/ 0 w 19"/>
                  <a:gd name="T21" fmla="*/ 5 h 23"/>
                  <a:gd name="T22" fmla="*/ 0 w 19"/>
                  <a:gd name="T23" fmla="*/ 5 h 23"/>
                  <a:gd name="T24" fmla="*/ 0 w 19"/>
                  <a:gd name="T25" fmla="*/ 5 h 23"/>
                  <a:gd name="T26" fmla="*/ 0 w 19"/>
                  <a:gd name="T27" fmla="*/ 5 h 23"/>
                  <a:gd name="T28" fmla="*/ 0 w 19"/>
                  <a:gd name="T29" fmla="*/ 0 h 23"/>
                  <a:gd name="T30" fmla="*/ 0 w 19"/>
                  <a:gd name="T31" fmla="*/ 0 h 23"/>
                  <a:gd name="T32" fmla="*/ 1 w 19"/>
                  <a:gd name="T33" fmla="*/ 0 h 23"/>
                  <a:gd name="T34" fmla="*/ 18 w 19"/>
                  <a:gd name="T35" fmla="*/ 0 h 23"/>
                  <a:gd name="T36" fmla="*/ 18 w 19"/>
                  <a:gd name="T37" fmla="*/ 0 h 23"/>
                  <a:gd name="T38" fmla="*/ 19 w 19"/>
                  <a:gd name="T39" fmla="*/ 0 h 23"/>
                  <a:gd name="T40" fmla="*/ 19 w 19"/>
                  <a:gd name="T41" fmla="*/ 0 h 23"/>
                  <a:gd name="T42" fmla="*/ 19 w 19"/>
                  <a:gd name="T43" fmla="*/ 5 h 23"/>
                  <a:gd name="T44" fmla="*/ 18 w 19"/>
                  <a:gd name="T45" fmla="*/ 5 h 23"/>
                  <a:gd name="T46" fmla="*/ 18 w 19"/>
                  <a:gd name="T47" fmla="*/ 5 h 23"/>
                  <a:gd name="T48" fmla="*/ 18 w 19"/>
                  <a:gd name="T49" fmla="*/ 5 h 23"/>
                  <a:gd name="T50" fmla="*/ 13 w 19"/>
                  <a:gd name="T51" fmla="*/ 5 h 23"/>
                  <a:gd name="T52" fmla="*/ 12 w 19"/>
                  <a:gd name="T53" fmla="*/ 5 h 23"/>
                  <a:gd name="T54" fmla="*/ 12 w 19"/>
                  <a:gd name="T55" fmla="*/ 6 h 23"/>
                  <a:gd name="T56" fmla="*/ 12 w 19"/>
                  <a:gd name="T57" fmla="*/ 6 h 23"/>
                  <a:gd name="T58" fmla="*/ 12 w 19"/>
                  <a:gd name="T59" fmla="*/ 23 h 23"/>
                  <a:gd name="T60" fmla="*/ 12 w 19"/>
                  <a:gd name="T61" fmla="*/ 23 h 23"/>
                  <a:gd name="T62" fmla="*/ 12 w 19"/>
                  <a:gd name="T63" fmla="*/ 23 h 23"/>
                  <a:gd name="T64" fmla="*/ 12 w 19"/>
                  <a:gd name="T65" fmla="*/ 23 h 23"/>
                  <a:gd name="T66" fmla="*/ 7 w 19"/>
                  <a:gd name="T67"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9" h="23">
                    <a:moveTo>
                      <a:pt x="7" y="23"/>
                    </a:moveTo>
                    <a:cubicBezTo>
                      <a:pt x="7" y="23"/>
                      <a:pt x="7" y="23"/>
                      <a:pt x="7" y="23"/>
                    </a:cubicBezTo>
                    <a:cubicBezTo>
                      <a:pt x="7" y="23"/>
                      <a:pt x="7" y="23"/>
                      <a:pt x="6" y="23"/>
                    </a:cubicBezTo>
                    <a:cubicBezTo>
                      <a:pt x="6" y="23"/>
                      <a:pt x="6" y="23"/>
                      <a:pt x="6" y="23"/>
                    </a:cubicBezTo>
                    <a:cubicBezTo>
                      <a:pt x="6" y="23"/>
                      <a:pt x="6" y="23"/>
                      <a:pt x="6" y="23"/>
                    </a:cubicBezTo>
                    <a:cubicBezTo>
                      <a:pt x="6" y="6"/>
                      <a:pt x="6" y="6"/>
                      <a:pt x="6" y="6"/>
                    </a:cubicBezTo>
                    <a:cubicBezTo>
                      <a:pt x="6" y="6"/>
                      <a:pt x="6" y="5"/>
                      <a:pt x="6" y="5"/>
                    </a:cubicBezTo>
                    <a:cubicBezTo>
                      <a:pt x="6" y="5"/>
                      <a:pt x="6" y="5"/>
                      <a:pt x="6" y="5"/>
                    </a:cubicBezTo>
                    <a:cubicBezTo>
                      <a:pt x="1" y="5"/>
                      <a:pt x="1" y="5"/>
                      <a:pt x="1" y="5"/>
                    </a:cubicBezTo>
                    <a:cubicBezTo>
                      <a:pt x="0" y="5"/>
                      <a:pt x="0" y="5"/>
                      <a:pt x="0" y="5"/>
                    </a:cubicBezTo>
                    <a:cubicBezTo>
                      <a:pt x="0" y="5"/>
                      <a:pt x="0" y="5"/>
                      <a:pt x="0" y="5"/>
                    </a:cubicBezTo>
                    <a:cubicBezTo>
                      <a:pt x="0" y="5"/>
                      <a:pt x="0" y="5"/>
                      <a:pt x="0" y="5"/>
                    </a:cubicBezTo>
                    <a:cubicBezTo>
                      <a:pt x="0" y="5"/>
                      <a:pt x="0" y="5"/>
                      <a:pt x="0" y="5"/>
                    </a:cubicBezTo>
                    <a:cubicBezTo>
                      <a:pt x="0" y="5"/>
                      <a:pt x="0" y="5"/>
                      <a:pt x="0" y="5"/>
                    </a:cubicBezTo>
                    <a:cubicBezTo>
                      <a:pt x="0" y="0"/>
                      <a:pt x="0" y="0"/>
                      <a:pt x="0" y="0"/>
                    </a:cubicBezTo>
                    <a:cubicBezTo>
                      <a:pt x="0" y="0"/>
                      <a:pt x="0" y="0"/>
                      <a:pt x="0" y="0"/>
                    </a:cubicBezTo>
                    <a:cubicBezTo>
                      <a:pt x="1" y="0"/>
                      <a:pt x="1" y="0"/>
                      <a:pt x="1" y="0"/>
                    </a:cubicBezTo>
                    <a:cubicBezTo>
                      <a:pt x="18" y="0"/>
                      <a:pt x="18" y="0"/>
                      <a:pt x="18" y="0"/>
                    </a:cubicBezTo>
                    <a:cubicBezTo>
                      <a:pt x="18" y="0"/>
                      <a:pt x="18" y="0"/>
                      <a:pt x="18" y="0"/>
                    </a:cubicBezTo>
                    <a:cubicBezTo>
                      <a:pt x="18" y="0"/>
                      <a:pt x="19" y="0"/>
                      <a:pt x="19" y="0"/>
                    </a:cubicBezTo>
                    <a:cubicBezTo>
                      <a:pt x="19" y="0"/>
                      <a:pt x="19" y="0"/>
                      <a:pt x="19" y="0"/>
                    </a:cubicBezTo>
                    <a:cubicBezTo>
                      <a:pt x="19" y="5"/>
                      <a:pt x="19" y="5"/>
                      <a:pt x="19" y="5"/>
                    </a:cubicBezTo>
                    <a:cubicBezTo>
                      <a:pt x="19" y="5"/>
                      <a:pt x="19" y="5"/>
                      <a:pt x="18" y="5"/>
                    </a:cubicBezTo>
                    <a:cubicBezTo>
                      <a:pt x="18" y="5"/>
                      <a:pt x="18" y="5"/>
                      <a:pt x="18" y="5"/>
                    </a:cubicBezTo>
                    <a:cubicBezTo>
                      <a:pt x="18" y="5"/>
                      <a:pt x="18" y="5"/>
                      <a:pt x="18" y="5"/>
                    </a:cubicBezTo>
                    <a:cubicBezTo>
                      <a:pt x="13" y="5"/>
                      <a:pt x="13" y="5"/>
                      <a:pt x="13" y="5"/>
                    </a:cubicBezTo>
                    <a:cubicBezTo>
                      <a:pt x="13" y="5"/>
                      <a:pt x="12" y="5"/>
                      <a:pt x="12" y="5"/>
                    </a:cubicBezTo>
                    <a:cubicBezTo>
                      <a:pt x="12" y="5"/>
                      <a:pt x="12" y="6"/>
                      <a:pt x="12" y="6"/>
                    </a:cubicBezTo>
                    <a:cubicBezTo>
                      <a:pt x="12" y="6"/>
                      <a:pt x="12" y="6"/>
                      <a:pt x="12" y="6"/>
                    </a:cubicBezTo>
                    <a:cubicBezTo>
                      <a:pt x="12" y="23"/>
                      <a:pt x="12" y="23"/>
                      <a:pt x="12" y="23"/>
                    </a:cubicBezTo>
                    <a:cubicBezTo>
                      <a:pt x="12" y="23"/>
                      <a:pt x="12" y="23"/>
                      <a:pt x="12" y="23"/>
                    </a:cubicBezTo>
                    <a:cubicBezTo>
                      <a:pt x="12" y="23"/>
                      <a:pt x="12" y="23"/>
                      <a:pt x="12" y="23"/>
                    </a:cubicBezTo>
                    <a:cubicBezTo>
                      <a:pt x="12" y="23"/>
                      <a:pt x="12" y="23"/>
                      <a:pt x="12" y="23"/>
                    </a:cubicBezTo>
                    <a:lnTo>
                      <a:pt x="7" y="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grpSp>
        <p:grpSp>
          <p:nvGrpSpPr>
            <p:cNvPr id="33" name="Gruppe 32"/>
            <p:cNvGrpSpPr/>
            <p:nvPr userDrawn="1"/>
          </p:nvGrpSpPr>
          <p:grpSpPr>
            <a:xfrm>
              <a:off x="5880100" y="5659438"/>
              <a:ext cx="511175" cy="544512"/>
              <a:chOff x="5880100" y="5659438"/>
              <a:chExt cx="511175" cy="544512"/>
            </a:xfrm>
            <a:grpFill/>
          </p:grpSpPr>
          <p:sp>
            <p:nvSpPr>
              <p:cNvPr id="34" name="Freeform 47"/>
              <p:cNvSpPr>
                <a:spLocks/>
              </p:cNvSpPr>
              <p:nvPr userDrawn="1"/>
            </p:nvSpPr>
            <p:spPr bwMode="auto">
              <a:xfrm>
                <a:off x="6143625" y="5678488"/>
                <a:ext cx="247650" cy="496887"/>
              </a:xfrm>
              <a:custGeom>
                <a:avLst/>
                <a:gdLst>
                  <a:gd name="T0" fmla="*/ 76 w 76"/>
                  <a:gd name="T1" fmla="*/ 123 h 151"/>
                  <a:gd name="T2" fmla="*/ 60 w 76"/>
                  <a:gd name="T3" fmla="*/ 115 h 151"/>
                  <a:gd name="T4" fmla="*/ 45 w 76"/>
                  <a:gd name="T5" fmla="*/ 52 h 151"/>
                  <a:gd name="T6" fmla="*/ 53 w 76"/>
                  <a:gd name="T7" fmla="*/ 0 h 151"/>
                  <a:gd name="T8" fmla="*/ 53 w 76"/>
                  <a:gd name="T9" fmla="*/ 0 h 151"/>
                  <a:gd name="T10" fmla="*/ 30 w 76"/>
                  <a:gd name="T11" fmla="*/ 57 h 151"/>
                  <a:gd name="T12" fmla="*/ 44 w 76"/>
                  <a:gd name="T13" fmla="*/ 151 h 151"/>
                  <a:gd name="T14" fmla="*/ 76 w 76"/>
                  <a:gd name="T15" fmla="*/ 123 h 1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 h="151">
                    <a:moveTo>
                      <a:pt x="76" y="123"/>
                    </a:moveTo>
                    <a:cubicBezTo>
                      <a:pt x="72" y="121"/>
                      <a:pt x="68" y="119"/>
                      <a:pt x="60" y="115"/>
                    </a:cubicBezTo>
                    <a:cubicBezTo>
                      <a:pt x="40" y="103"/>
                      <a:pt x="34" y="84"/>
                      <a:pt x="45" y="52"/>
                    </a:cubicBezTo>
                    <a:cubicBezTo>
                      <a:pt x="52" y="33"/>
                      <a:pt x="55" y="17"/>
                      <a:pt x="53" y="0"/>
                    </a:cubicBezTo>
                    <a:cubicBezTo>
                      <a:pt x="53" y="0"/>
                      <a:pt x="53" y="0"/>
                      <a:pt x="53" y="0"/>
                    </a:cubicBezTo>
                    <a:cubicBezTo>
                      <a:pt x="52" y="21"/>
                      <a:pt x="44" y="34"/>
                      <a:pt x="30" y="57"/>
                    </a:cubicBezTo>
                    <a:cubicBezTo>
                      <a:pt x="0" y="105"/>
                      <a:pt x="30" y="140"/>
                      <a:pt x="44" y="151"/>
                    </a:cubicBezTo>
                    <a:cubicBezTo>
                      <a:pt x="57" y="144"/>
                      <a:pt x="68" y="135"/>
                      <a:pt x="76"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35" name="Freeform 48"/>
              <p:cNvSpPr>
                <a:spLocks/>
              </p:cNvSpPr>
              <p:nvPr userDrawn="1"/>
            </p:nvSpPr>
            <p:spPr bwMode="auto">
              <a:xfrm>
                <a:off x="5997575" y="5665788"/>
                <a:ext cx="301625" cy="538162"/>
              </a:xfrm>
              <a:custGeom>
                <a:avLst/>
                <a:gdLst>
                  <a:gd name="T0" fmla="*/ 61 w 93"/>
                  <a:gd name="T1" fmla="*/ 59 h 164"/>
                  <a:gd name="T2" fmla="*/ 93 w 93"/>
                  <a:gd name="T3" fmla="*/ 1 h 164"/>
                  <a:gd name="T4" fmla="*/ 92 w 93"/>
                  <a:gd name="T5" fmla="*/ 0 h 164"/>
                  <a:gd name="T6" fmla="*/ 38 w 93"/>
                  <a:gd name="T7" fmla="*/ 58 h 164"/>
                  <a:gd name="T8" fmla="*/ 11 w 93"/>
                  <a:gd name="T9" fmla="*/ 154 h 164"/>
                  <a:gd name="T10" fmla="*/ 51 w 93"/>
                  <a:gd name="T11" fmla="*/ 164 h 164"/>
                  <a:gd name="T12" fmla="*/ 60 w 93"/>
                  <a:gd name="T13" fmla="*/ 163 h 164"/>
                  <a:gd name="T14" fmla="*/ 61 w 93"/>
                  <a:gd name="T15" fmla="*/ 59 h 1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3" h="164">
                    <a:moveTo>
                      <a:pt x="61" y="59"/>
                    </a:moveTo>
                    <a:cubicBezTo>
                      <a:pt x="84" y="32"/>
                      <a:pt x="91" y="19"/>
                      <a:pt x="93" y="1"/>
                    </a:cubicBezTo>
                    <a:cubicBezTo>
                      <a:pt x="93" y="0"/>
                      <a:pt x="92" y="0"/>
                      <a:pt x="92" y="0"/>
                    </a:cubicBezTo>
                    <a:cubicBezTo>
                      <a:pt x="87" y="23"/>
                      <a:pt x="73" y="34"/>
                      <a:pt x="38" y="58"/>
                    </a:cubicBezTo>
                    <a:cubicBezTo>
                      <a:pt x="0" y="83"/>
                      <a:pt x="2" y="127"/>
                      <a:pt x="11" y="154"/>
                    </a:cubicBezTo>
                    <a:cubicBezTo>
                      <a:pt x="23" y="160"/>
                      <a:pt x="36" y="164"/>
                      <a:pt x="51" y="164"/>
                    </a:cubicBezTo>
                    <a:cubicBezTo>
                      <a:pt x="54" y="164"/>
                      <a:pt x="57" y="164"/>
                      <a:pt x="60" y="163"/>
                    </a:cubicBezTo>
                    <a:cubicBezTo>
                      <a:pt x="32" y="122"/>
                      <a:pt x="34" y="90"/>
                      <a:pt x="61" y="5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36" name="Freeform 49"/>
              <p:cNvSpPr>
                <a:spLocks/>
              </p:cNvSpPr>
              <p:nvPr userDrawn="1"/>
            </p:nvSpPr>
            <p:spPr bwMode="auto">
              <a:xfrm>
                <a:off x="5880100" y="5659438"/>
                <a:ext cx="403225" cy="436562"/>
              </a:xfrm>
              <a:custGeom>
                <a:avLst/>
                <a:gdLst>
                  <a:gd name="T0" fmla="*/ 83 w 124"/>
                  <a:gd name="T1" fmla="*/ 41 h 133"/>
                  <a:gd name="T2" fmla="*/ 124 w 124"/>
                  <a:gd name="T3" fmla="*/ 0 h 133"/>
                  <a:gd name="T4" fmla="*/ 123 w 124"/>
                  <a:gd name="T5" fmla="*/ 0 h 133"/>
                  <a:gd name="T6" fmla="*/ 52 w 124"/>
                  <a:gd name="T7" fmla="*/ 32 h 133"/>
                  <a:gd name="T8" fmla="*/ 1 w 124"/>
                  <a:gd name="T9" fmla="*/ 64 h 133"/>
                  <a:gd name="T10" fmla="*/ 0 w 124"/>
                  <a:gd name="T11" fmla="*/ 79 h 133"/>
                  <a:gd name="T12" fmla="*/ 19 w 124"/>
                  <a:gd name="T13" fmla="*/ 133 h 133"/>
                  <a:gd name="T14" fmla="*/ 83 w 124"/>
                  <a:gd name="T15" fmla="*/ 41 h 13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4" h="133">
                    <a:moveTo>
                      <a:pt x="83" y="41"/>
                    </a:moveTo>
                    <a:cubicBezTo>
                      <a:pt x="108" y="30"/>
                      <a:pt x="120" y="13"/>
                      <a:pt x="124" y="0"/>
                    </a:cubicBezTo>
                    <a:cubicBezTo>
                      <a:pt x="123" y="0"/>
                      <a:pt x="123" y="0"/>
                      <a:pt x="123" y="0"/>
                    </a:cubicBezTo>
                    <a:cubicBezTo>
                      <a:pt x="112" y="23"/>
                      <a:pt x="90" y="27"/>
                      <a:pt x="52" y="32"/>
                    </a:cubicBezTo>
                    <a:cubicBezTo>
                      <a:pt x="29" y="35"/>
                      <a:pt x="12" y="48"/>
                      <a:pt x="1" y="64"/>
                    </a:cubicBezTo>
                    <a:cubicBezTo>
                      <a:pt x="0" y="69"/>
                      <a:pt x="0" y="74"/>
                      <a:pt x="0" y="79"/>
                    </a:cubicBezTo>
                    <a:cubicBezTo>
                      <a:pt x="0" y="99"/>
                      <a:pt x="7" y="118"/>
                      <a:pt x="19" y="133"/>
                    </a:cubicBezTo>
                    <a:cubicBezTo>
                      <a:pt x="18" y="68"/>
                      <a:pt x="52" y="54"/>
                      <a:pt x="83" y="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grpSp>
      </p:grpSp>
      <p:sp>
        <p:nvSpPr>
          <p:cNvPr id="4" name="Pladsholder til tekst 3"/>
          <p:cNvSpPr>
            <a:spLocks noGrp="1"/>
          </p:cNvSpPr>
          <p:nvPr>
            <p:ph type="body" sz="quarter" idx="12" hasCustomPrompt="1"/>
          </p:nvPr>
        </p:nvSpPr>
        <p:spPr>
          <a:xfrm>
            <a:off x="766763" y="2205038"/>
            <a:ext cx="4458495" cy="3600491"/>
          </a:xfrm>
        </p:spPr>
        <p:txBody>
          <a:bodyPr/>
          <a:lstStyle>
            <a:lvl1pPr marL="285750" indent="-285750">
              <a:buFontTx/>
              <a:buBlip>
                <a:blip r:embed="rId2"/>
              </a:buBlip>
              <a:defRPr baseline="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da-DK"/>
              <a:t>Indsæt bullets</a:t>
            </a:r>
            <a:endParaRPr lang="da-DK" dirty="0"/>
          </a:p>
        </p:txBody>
      </p:sp>
      <p:sp>
        <p:nvSpPr>
          <p:cNvPr id="75" name="Picture Placeholder 4"/>
          <p:cNvSpPr>
            <a:spLocks noGrp="1"/>
          </p:cNvSpPr>
          <p:nvPr>
            <p:ph type="pic" sz="quarter" idx="11" hasCustomPrompt="1"/>
          </p:nvPr>
        </p:nvSpPr>
        <p:spPr>
          <a:xfrm>
            <a:off x="5270500" y="0"/>
            <a:ext cx="6921500" cy="6858000"/>
          </a:xfrm>
          <a:prstGeom prst="rect">
            <a:avLst/>
          </a:prstGeom>
          <a:pattFill prst="pct10">
            <a:fgClr>
              <a:schemeClr val="tx1"/>
            </a:fgClr>
            <a:bgClr>
              <a:schemeClr val="bg1"/>
            </a:bgClr>
          </a:pattFill>
        </p:spPr>
        <p:txBody>
          <a:bodyPr anchor="ctr">
            <a:normAutofit/>
          </a:bodyPr>
          <a:lstStyle>
            <a:lvl1pPr algn="ctr">
              <a:defRPr sz="1000" b="1" baseline="0"/>
            </a:lvl1pPr>
          </a:lstStyle>
          <a:p>
            <a:r>
              <a:rPr lang="en-US" dirty="0"/>
              <a:t>Drag &amp; Drop Image</a:t>
            </a:r>
          </a:p>
        </p:txBody>
      </p:sp>
      <p:sp>
        <p:nvSpPr>
          <p:cNvPr id="56" name="Pladsholder til tekst 6"/>
          <p:cNvSpPr>
            <a:spLocks noGrp="1"/>
          </p:cNvSpPr>
          <p:nvPr>
            <p:ph type="body" sz="quarter" idx="13" hasCustomPrompt="1"/>
          </p:nvPr>
        </p:nvSpPr>
        <p:spPr>
          <a:xfrm>
            <a:off x="3071813" y="6363837"/>
            <a:ext cx="1819117" cy="282204"/>
          </a:xfrm>
        </p:spPr>
        <p:txBody>
          <a:bodyPr tIns="0">
            <a:noAutofit/>
          </a:bodyPr>
          <a:lstStyle>
            <a:lvl1pPr marL="0" indent="0">
              <a:lnSpc>
                <a:spcPct val="100000"/>
              </a:lnSpc>
              <a:buNone/>
              <a:defRPr sz="600" b="1" spc="170" baseline="0">
                <a:solidFill>
                  <a:schemeClr val="bg1"/>
                </a:solidFill>
                <a:latin typeface="+mn-lt"/>
              </a:defRPr>
            </a:lvl1pPr>
          </a:lstStyle>
          <a:p>
            <a:pPr lvl="0"/>
            <a:r>
              <a:rPr lang="da-DK" dirty="0"/>
              <a:t>INDSÆT POWERPOINT- ELLER ENHEDSNAVN HER</a:t>
            </a:r>
          </a:p>
        </p:txBody>
      </p:sp>
      <p:pic>
        <p:nvPicPr>
          <p:cNvPr id="55" name="Billede 5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4193" y="6337504"/>
            <a:ext cx="1067932" cy="266983"/>
          </a:xfrm>
          <a:prstGeom prst="rect">
            <a:avLst/>
          </a:prstGeom>
        </p:spPr>
      </p:pic>
    </p:spTree>
    <p:extLst>
      <p:ext uri="{BB962C8B-B14F-4D97-AF65-F5344CB8AC3E}">
        <p14:creationId xmlns:p14="http://schemas.microsoft.com/office/powerpoint/2010/main" val="735931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2.emf"/><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1.emf"/><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theme" Target="../theme/theme2.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Text Placeholder 10"/>
          <p:cNvSpPr>
            <a:spLocks noGrp="1"/>
          </p:cNvSpPr>
          <p:nvPr>
            <p:ph type="body" idx="1"/>
          </p:nvPr>
        </p:nvSpPr>
        <p:spPr>
          <a:xfrm>
            <a:off x="766763" y="2215710"/>
            <a:ext cx="6298513" cy="3559735"/>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2" name="Заголовок 1"/>
          <p:cNvSpPr txBox="1">
            <a:spLocks/>
          </p:cNvSpPr>
          <p:nvPr userDrawn="1"/>
        </p:nvSpPr>
        <p:spPr>
          <a:xfrm>
            <a:off x="10335700" y="6364107"/>
            <a:ext cx="1413426" cy="282928"/>
          </a:xfrm>
          <a:prstGeom prst="rect">
            <a:avLst/>
          </a:prstGeom>
          <a:effectLst/>
        </p:spPr>
        <p:txBody>
          <a:bodyPr vert="horz" lIns="0" tIns="0" rIns="0" bIns="0" rtlCol="0" anchor="t" anchorCtr="0">
            <a:noAutofit/>
          </a:bodyPr>
          <a:lstStyle>
            <a:lvl1pPr algn="l" defTabSz="914318" rtl="0" eaLnBrk="1" latinLnBrk="0" hangingPunct="1">
              <a:lnSpc>
                <a:spcPct val="100000"/>
              </a:lnSpc>
              <a:spcBef>
                <a:spcPct val="0"/>
              </a:spcBef>
              <a:buNone/>
              <a:defRPr sz="3600" b="1" kern="1200" spc="300" baseline="0">
                <a:solidFill>
                  <a:schemeClr val="tx1"/>
                </a:solidFill>
                <a:latin typeface="Barlow" panose="00000500000000000000" pitchFamily="2" charset="0"/>
                <a:ea typeface="+mj-ea"/>
                <a:cs typeface="+mj-cs"/>
              </a:defRPr>
            </a:lvl1pPr>
          </a:lstStyle>
          <a:p>
            <a:pPr algn="r"/>
            <a:r>
              <a:rPr lang="en-US" sz="600" b="1" spc="200" baseline="0" dirty="0">
                <a:latin typeface="+mn-lt"/>
              </a:rPr>
              <a:t>SIDE</a:t>
            </a:r>
          </a:p>
          <a:p>
            <a:pPr algn="r"/>
            <a:fld id="{B7B554CF-BBF7-4941-9FD0-458D21B824E3}" type="slidenum">
              <a:rPr lang="en-US" sz="600" b="1" spc="200" baseline="0" smtClean="0">
                <a:latin typeface="+mn-lt"/>
              </a:rPr>
              <a:t>‹nr.›</a:t>
            </a:fld>
            <a:endParaRPr lang="en-US" sz="600" b="1" spc="200" baseline="0" dirty="0">
              <a:latin typeface="+mn-lt"/>
            </a:endParaRPr>
          </a:p>
        </p:txBody>
      </p:sp>
    </p:spTree>
    <p:extLst>
      <p:ext uri="{BB962C8B-B14F-4D97-AF65-F5344CB8AC3E}">
        <p14:creationId xmlns:p14="http://schemas.microsoft.com/office/powerpoint/2010/main" val="1377184672"/>
      </p:ext>
    </p:extLst>
  </p:cSld>
  <p:clrMap bg1="lt1" tx1="dk1" bg2="lt2" tx2="dk2" accent1="accent1" accent2="accent2" accent3="accent3" accent4="accent4" accent5="accent5" accent6="accent6" hlink="hlink" folHlink="folHlink"/>
  <p:sldLayoutIdLst>
    <p:sldLayoutId id="2147484055" r:id="rId1"/>
    <p:sldLayoutId id="2147484019" r:id="rId2"/>
    <p:sldLayoutId id="2147484053" r:id="rId3"/>
    <p:sldLayoutId id="2147484008" r:id="rId4"/>
    <p:sldLayoutId id="2147484022" r:id="rId5"/>
    <p:sldLayoutId id="2147484011" r:id="rId6"/>
    <p:sldLayoutId id="2147484014" r:id="rId7"/>
    <p:sldLayoutId id="2147484020" r:id="rId8"/>
    <p:sldLayoutId id="2147484051" r:id="rId9"/>
    <p:sldLayoutId id="2147484032" r:id="rId10"/>
    <p:sldLayoutId id="2147484056" r:id="rId11"/>
    <p:sldLayoutId id="2147484057" r:id="rId12"/>
  </p:sldLayoutIdLst>
  <p:hf hdr="0" ftr="0" dt="0"/>
  <p:txStyles>
    <p:titleStyle>
      <a:lvl1pPr algn="l" defTabSz="914318" rtl="0" eaLnBrk="1" latinLnBrk="0" hangingPunct="1">
        <a:lnSpc>
          <a:spcPct val="100000"/>
        </a:lnSpc>
        <a:spcBef>
          <a:spcPct val="0"/>
        </a:spcBef>
        <a:buNone/>
        <a:defRPr sz="3600" b="1" kern="1200" spc="300" baseline="0">
          <a:solidFill>
            <a:schemeClr val="tx1"/>
          </a:solidFill>
          <a:latin typeface="Barlow" panose="00000500000000000000" pitchFamily="2" charset="0"/>
          <a:ea typeface="+mj-ea"/>
          <a:cs typeface="+mj-cs"/>
        </a:defRPr>
      </a:lvl1pPr>
    </p:titleStyle>
    <p:bodyStyle>
      <a:lvl1pPr marL="285750" indent="-285750" algn="l" defTabSz="914318" rtl="0" eaLnBrk="1" latinLnBrk="0" hangingPunct="1">
        <a:lnSpc>
          <a:spcPct val="120000"/>
        </a:lnSpc>
        <a:spcBef>
          <a:spcPts val="1000"/>
        </a:spcBef>
        <a:buFontTx/>
        <a:buBlip>
          <a:blip r:embed="rId14"/>
        </a:buBlip>
        <a:defRPr sz="1600" kern="1200" spc="0">
          <a:solidFill>
            <a:schemeClr val="tx1"/>
          </a:solidFill>
          <a:latin typeface="+mn-lt"/>
          <a:ea typeface="+mn-ea"/>
          <a:cs typeface="+mn-cs"/>
        </a:defRPr>
      </a:lvl1pPr>
      <a:lvl2pPr marL="623888" indent="-285750" algn="l" defTabSz="914318" rtl="0" eaLnBrk="1" latinLnBrk="0" hangingPunct="1">
        <a:lnSpc>
          <a:spcPct val="120000"/>
        </a:lnSpc>
        <a:spcBef>
          <a:spcPts val="499"/>
        </a:spcBef>
        <a:buFontTx/>
        <a:buBlip>
          <a:blip r:embed="rId14"/>
        </a:buBlip>
        <a:defRPr sz="1400" kern="1200">
          <a:solidFill>
            <a:schemeClr val="tx1"/>
          </a:solidFill>
          <a:latin typeface="+mn-lt"/>
          <a:ea typeface="+mn-ea"/>
          <a:cs typeface="+mn-cs"/>
        </a:defRPr>
      </a:lvl2pPr>
      <a:lvl3pPr marL="806450" indent="-171450" algn="l" defTabSz="914318" rtl="0" eaLnBrk="1" latinLnBrk="0" hangingPunct="1">
        <a:lnSpc>
          <a:spcPct val="120000"/>
        </a:lnSpc>
        <a:spcBef>
          <a:spcPts val="499"/>
        </a:spcBef>
        <a:buFontTx/>
        <a:buBlip>
          <a:blip r:embed="rId15"/>
        </a:buBlip>
        <a:tabLst>
          <a:tab pos="898525" algn="l"/>
        </a:tabLst>
        <a:defRPr sz="1200" kern="1200">
          <a:solidFill>
            <a:schemeClr val="tx1"/>
          </a:solidFill>
          <a:latin typeface="+mn-lt"/>
          <a:ea typeface="+mn-ea"/>
          <a:cs typeface="+mn-cs"/>
        </a:defRPr>
      </a:lvl3pPr>
      <a:lvl4pPr marL="1071563" indent="-171450" algn="l" defTabSz="914318" rtl="0" eaLnBrk="1" latinLnBrk="0" hangingPunct="1">
        <a:lnSpc>
          <a:spcPct val="120000"/>
        </a:lnSpc>
        <a:spcBef>
          <a:spcPts val="499"/>
        </a:spcBef>
        <a:buFontTx/>
        <a:buBlip>
          <a:blip r:embed="rId15"/>
        </a:buBlip>
        <a:defRPr sz="1000" kern="1200">
          <a:solidFill>
            <a:schemeClr val="tx1">
              <a:alpha val="70000"/>
            </a:schemeClr>
          </a:solidFill>
          <a:latin typeface="+mn-lt"/>
          <a:ea typeface="+mn-ea"/>
          <a:cs typeface="+mn-cs"/>
        </a:defRPr>
      </a:lvl4pPr>
      <a:lvl5pPr marL="1071563" indent="-171450" algn="l" defTabSz="914318" rtl="0" eaLnBrk="1" latinLnBrk="0" hangingPunct="1">
        <a:lnSpc>
          <a:spcPct val="120000"/>
        </a:lnSpc>
        <a:spcBef>
          <a:spcPts val="499"/>
        </a:spcBef>
        <a:buFontTx/>
        <a:buBlip>
          <a:blip r:embed="rId15"/>
        </a:buBlip>
        <a:defRPr sz="1000" kern="1200" baseline="0">
          <a:solidFill>
            <a:schemeClr val="tx1">
              <a:alpha val="50000"/>
            </a:schemeClr>
          </a:solidFill>
          <a:latin typeface="+mn-lt"/>
          <a:ea typeface="+mn-ea"/>
          <a:cs typeface="+mn-cs"/>
        </a:defRPr>
      </a:lvl5pPr>
      <a:lvl6pPr marL="2514374" indent="-228580" algn="l" defTabSz="914318"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6pPr>
      <a:lvl7pPr marL="2971534" indent="-228580" algn="l" defTabSz="914318"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7pPr>
      <a:lvl8pPr marL="3428692" indent="-228580" algn="l" defTabSz="914318"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8pPr>
      <a:lvl9pPr marL="3885850" indent="-228580" algn="l" defTabSz="914318"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18" rtl="0" eaLnBrk="1" latinLnBrk="0" hangingPunct="1">
        <a:defRPr sz="1800" kern="1200">
          <a:solidFill>
            <a:schemeClr val="tx1"/>
          </a:solidFill>
          <a:latin typeface="+mn-lt"/>
          <a:ea typeface="+mn-ea"/>
          <a:cs typeface="+mn-cs"/>
        </a:defRPr>
      </a:lvl1pPr>
      <a:lvl2pPr marL="457159" algn="l" defTabSz="914318" rtl="0" eaLnBrk="1" latinLnBrk="0" hangingPunct="1">
        <a:defRPr sz="1800" kern="1200">
          <a:solidFill>
            <a:schemeClr val="tx1"/>
          </a:solidFill>
          <a:latin typeface="+mn-lt"/>
          <a:ea typeface="+mn-ea"/>
          <a:cs typeface="+mn-cs"/>
        </a:defRPr>
      </a:lvl2pPr>
      <a:lvl3pPr marL="914318" algn="l" defTabSz="914318" rtl="0" eaLnBrk="1" latinLnBrk="0" hangingPunct="1">
        <a:defRPr sz="1800" kern="1200">
          <a:solidFill>
            <a:schemeClr val="tx1"/>
          </a:solidFill>
          <a:latin typeface="+mn-lt"/>
          <a:ea typeface="+mn-ea"/>
          <a:cs typeface="+mn-cs"/>
        </a:defRPr>
      </a:lvl3pPr>
      <a:lvl4pPr marL="1371478" algn="l" defTabSz="914318" rtl="0" eaLnBrk="1" latinLnBrk="0" hangingPunct="1">
        <a:defRPr sz="1800" kern="1200">
          <a:solidFill>
            <a:schemeClr val="tx1"/>
          </a:solidFill>
          <a:latin typeface="+mn-lt"/>
          <a:ea typeface="+mn-ea"/>
          <a:cs typeface="+mn-cs"/>
        </a:defRPr>
      </a:lvl4pPr>
      <a:lvl5pPr marL="1828636" algn="l" defTabSz="914318" rtl="0" eaLnBrk="1" latinLnBrk="0" hangingPunct="1">
        <a:defRPr sz="1800" kern="1200">
          <a:solidFill>
            <a:schemeClr val="tx1"/>
          </a:solidFill>
          <a:latin typeface="+mn-lt"/>
          <a:ea typeface="+mn-ea"/>
          <a:cs typeface="+mn-cs"/>
        </a:defRPr>
      </a:lvl5pPr>
      <a:lvl6pPr marL="2285794" algn="l" defTabSz="914318" rtl="0" eaLnBrk="1" latinLnBrk="0" hangingPunct="1">
        <a:defRPr sz="1800" kern="1200">
          <a:solidFill>
            <a:schemeClr val="tx1"/>
          </a:solidFill>
          <a:latin typeface="+mn-lt"/>
          <a:ea typeface="+mn-ea"/>
          <a:cs typeface="+mn-cs"/>
        </a:defRPr>
      </a:lvl6pPr>
      <a:lvl7pPr marL="2742953" algn="l" defTabSz="914318" rtl="0" eaLnBrk="1" latinLnBrk="0" hangingPunct="1">
        <a:defRPr sz="1800" kern="1200">
          <a:solidFill>
            <a:schemeClr val="tx1"/>
          </a:solidFill>
          <a:latin typeface="+mn-lt"/>
          <a:ea typeface="+mn-ea"/>
          <a:cs typeface="+mn-cs"/>
        </a:defRPr>
      </a:lvl7pPr>
      <a:lvl8pPr marL="3200112" algn="l" defTabSz="914318" rtl="0" eaLnBrk="1" latinLnBrk="0" hangingPunct="1">
        <a:defRPr sz="1800" kern="1200">
          <a:solidFill>
            <a:schemeClr val="tx1"/>
          </a:solidFill>
          <a:latin typeface="+mn-lt"/>
          <a:ea typeface="+mn-ea"/>
          <a:cs typeface="+mn-cs"/>
        </a:defRPr>
      </a:lvl8pPr>
      <a:lvl9pPr marL="3657271" algn="l" defTabSz="914318"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1935" userDrawn="1">
          <p15:clr>
            <a:srgbClr val="F26B43"/>
          </p15:clr>
        </p15:guide>
        <p15:guide id="1" orient="horz" pos="1389" userDrawn="1">
          <p15:clr>
            <a:srgbClr val="F26B43"/>
          </p15:clr>
        </p15:guide>
        <p15:guide id="28" pos="483" userDrawn="1">
          <p15:clr>
            <a:srgbClr val="F26B43"/>
          </p15:clr>
        </p15:guide>
        <p15:guide id="29" pos="7320" userDrawn="1">
          <p15:clr>
            <a:srgbClr val="F26B43"/>
          </p15:clr>
        </p15:guide>
        <p15:guide id="48" pos="1141" userDrawn="1">
          <p15:clr>
            <a:srgbClr val="F26B43"/>
          </p15:clr>
        </p15:guide>
        <p15:guide id="51" orient="horz" pos="414" userDrawn="1">
          <p15:clr>
            <a:srgbClr val="F26B43"/>
          </p15:clr>
        </p15:guide>
        <p15:guide id="52" pos="4339" userDrawn="1">
          <p15:clr>
            <a:srgbClr val="F26B43"/>
          </p15:clr>
        </p15:guide>
        <p15:guide id="53" pos="4679"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Text Placeholder 10"/>
          <p:cNvSpPr>
            <a:spLocks noGrp="1"/>
          </p:cNvSpPr>
          <p:nvPr>
            <p:ph type="body" idx="1"/>
          </p:nvPr>
        </p:nvSpPr>
        <p:spPr>
          <a:xfrm>
            <a:off x="766763" y="2215710"/>
            <a:ext cx="6298513" cy="3559735"/>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2" name="Заголовок 1"/>
          <p:cNvSpPr txBox="1">
            <a:spLocks/>
          </p:cNvSpPr>
          <p:nvPr userDrawn="1"/>
        </p:nvSpPr>
        <p:spPr>
          <a:xfrm>
            <a:off x="10207074" y="6364107"/>
            <a:ext cx="1413426" cy="282928"/>
          </a:xfrm>
          <a:prstGeom prst="rect">
            <a:avLst/>
          </a:prstGeom>
          <a:effectLst/>
        </p:spPr>
        <p:txBody>
          <a:bodyPr vert="horz" lIns="0" tIns="0" rIns="0" bIns="0" rtlCol="0" anchor="t" anchorCtr="0">
            <a:noAutofit/>
          </a:bodyPr>
          <a:lstStyle>
            <a:lvl1pPr algn="l" defTabSz="914318" rtl="0" eaLnBrk="1" latinLnBrk="0" hangingPunct="1">
              <a:lnSpc>
                <a:spcPct val="100000"/>
              </a:lnSpc>
              <a:spcBef>
                <a:spcPct val="0"/>
              </a:spcBef>
              <a:buNone/>
              <a:defRPr sz="3600" b="1" kern="1200" spc="300" baseline="0">
                <a:solidFill>
                  <a:schemeClr val="tx1"/>
                </a:solidFill>
                <a:latin typeface="Barlow" panose="00000500000000000000" pitchFamily="2" charset="0"/>
                <a:ea typeface="+mj-ea"/>
                <a:cs typeface="+mj-cs"/>
              </a:defRPr>
            </a:lvl1pPr>
          </a:lstStyle>
          <a:p>
            <a:pPr algn="r"/>
            <a:r>
              <a:rPr lang="en-US" sz="600" b="1" spc="200" baseline="0" dirty="0">
                <a:latin typeface="+mn-lt"/>
              </a:rPr>
              <a:t>PAGE</a:t>
            </a:r>
          </a:p>
          <a:p>
            <a:pPr algn="r"/>
            <a:fld id="{B7B554CF-BBF7-4941-9FD0-458D21B824E3}" type="slidenum">
              <a:rPr lang="en-US" sz="600" b="1" spc="200" baseline="0" smtClean="0">
                <a:latin typeface="+mn-lt"/>
              </a:rPr>
              <a:t>‹nr.›</a:t>
            </a:fld>
            <a:endParaRPr lang="en-US" sz="600" b="1" spc="200" baseline="0" dirty="0">
              <a:latin typeface="+mn-lt"/>
            </a:endParaRPr>
          </a:p>
        </p:txBody>
      </p:sp>
    </p:spTree>
    <p:extLst>
      <p:ext uri="{BB962C8B-B14F-4D97-AF65-F5344CB8AC3E}">
        <p14:creationId xmlns:p14="http://schemas.microsoft.com/office/powerpoint/2010/main" val="952405001"/>
      </p:ext>
    </p:extLst>
  </p:cSld>
  <p:clrMap bg1="lt1" tx1="dk1" bg2="lt2" tx2="dk2" accent1="accent1" accent2="accent2" accent3="accent3" accent4="accent4" accent5="accent5" accent6="accent6" hlink="hlink" folHlink="folHlink"/>
  <p:sldLayoutIdLst>
    <p:sldLayoutId id="2147484059" r:id="rId1"/>
    <p:sldLayoutId id="2147484060" r:id="rId2"/>
    <p:sldLayoutId id="2147484061" r:id="rId3"/>
    <p:sldLayoutId id="2147484062" r:id="rId4"/>
    <p:sldLayoutId id="2147484063" r:id="rId5"/>
    <p:sldLayoutId id="2147484064" r:id="rId6"/>
    <p:sldLayoutId id="2147484065" r:id="rId7"/>
    <p:sldLayoutId id="2147484066" r:id="rId8"/>
    <p:sldLayoutId id="2147484067" r:id="rId9"/>
    <p:sldLayoutId id="2147484068" r:id="rId10"/>
  </p:sldLayoutIdLst>
  <p:hf hdr="0" ftr="0" dt="0"/>
  <p:txStyles>
    <p:titleStyle>
      <a:lvl1pPr algn="l" defTabSz="914318" rtl="0" eaLnBrk="1" latinLnBrk="0" hangingPunct="1">
        <a:lnSpc>
          <a:spcPct val="100000"/>
        </a:lnSpc>
        <a:spcBef>
          <a:spcPct val="0"/>
        </a:spcBef>
        <a:buNone/>
        <a:defRPr sz="3600" b="1" kern="1200" spc="300" baseline="0">
          <a:solidFill>
            <a:schemeClr val="tx1"/>
          </a:solidFill>
          <a:latin typeface="Barlow" panose="00000500000000000000" pitchFamily="2" charset="0"/>
          <a:ea typeface="+mj-ea"/>
          <a:cs typeface="+mj-cs"/>
        </a:defRPr>
      </a:lvl1pPr>
    </p:titleStyle>
    <p:bodyStyle>
      <a:lvl1pPr marL="285750" indent="-285750" algn="l" defTabSz="914318" rtl="0" eaLnBrk="1" latinLnBrk="0" hangingPunct="1">
        <a:lnSpc>
          <a:spcPct val="120000"/>
        </a:lnSpc>
        <a:spcBef>
          <a:spcPts val="1000"/>
        </a:spcBef>
        <a:buFontTx/>
        <a:buBlip>
          <a:blip r:embed="rId12"/>
        </a:buBlip>
        <a:defRPr sz="1600" kern="1200" spc="0">
          <a:solidFill>
            <a:schemeClr val="tx1"/>
          </a:solidFill>
          <a:latin typeface="+mn-lt"/>
          <a:ea typeface="+mn-ea"/>
          <a:cs typeface="+mn-cs"/>
        </a:defRPr>
      </a:lvl1pPr>
      <a:lvl2pPr marL="623888" indent="-285750" algn="l" defTabSz="914318" rtl="0" eaLnBrk="1" latinLnBrk="0" hangingPunct="1">
        <a:lnSpc>
          <a:spcPct val="120000"/>
        </a:lnSpc>
        <a:spcBef>
          <a:spcPts val="499"/>
        </a:spcBef>
        <a:buFontTx/>
        <a:buBlip>
          <a:blip r:embed="rId12"/>
        </a:buBlip>
        <a:defRPr sz="1400" kern="1200">
          <a:solidFill>
            <a:schemeClr val="tx1"/>
          </a:solidFill>
          <a:latin typeface="+mn-lt"/>
          <a:ea typeface="+mn-ea"/>
          <a:cs typeface="+mn-cs"/>
        </a:defRPr>
      </a:lvl2pPr>
      <a:lvl3pPr marL="806450" indent="-171450" algn="l" defTabSz="914318" rtl="0" eaLnBrk="1" latinLnBrk="0" hangingPunct="1">
        <a:lnSpc>
          <a:spcPct val="120000"/>
        </a:lnSpc>
        <a:spcBef>
          <a:spcPts val="499"/>
        </a:spcBef>
        <a:buFontTx/>
        <a:buBlip>
          <a:blip r:embed="rId13"/>
        </a:buBlip>
        <a:tabLst>
          <a:tab pos="898525" algn="l"/>
        </a:tabLst>
        <a:defRPr sz="1200" kern="1200">
          <a:solidFill>
            <a:schemeClr val="tx1"/>
          </a:solidFill>
          <a:latin typeface="+mn-lt"/>
          <a:ea typeface="+mn-ea"/>
          <a:cs typeface="+mn-cs"/>
        </a:defRPr>
      </a:lvl3pPr>
      <a:lvl4pPr marL="1071563" indent="-171450" algn="l" defTabSz="914318" rtl="0" eaLnBrk="1" latinLnBrk="0" hangingPunct="1">
        <a:lnSpc>
          <a:spcPct val="120000"/>
        </a:lnSpc>
        <a:spcBef>
          <a:spcPts val="499"/>
        </a:spcBef>
        <a:buFontTx/>
        <a:buBlip>
          <a:blip r:embed="rId13"/>
        </a:buBlip>
        <a:defRPr sz="1000" kern="1200">
          <a:solidFill>
            <a:schemeClr val="tx1">
              <a:alpha val="70000"/>
            </a:schemeClr>
          </a:solidFill>
          <a:latin typeface="+mn-lt"/>
          <a:ea typeface="+mn-ea"/>
          <a:cs typeface="+mn-cs"/>
        </a:defRPr>
      </a:lvl4pPr>
      <a:lvl5pPr marL="1071563" indent="-171450" algn="l" defTabSz="914318" rtl="0" eaLnBrk="1" latinLnBrk="0" hangingPunct="1">
        <a:lnSpc>
          <a:spcPct val="120000"/>
        </a:lnSpc>
        <a:spcBef>
          <a:spcPts val="499"/>
        </a:spcBef>
        <a:buFontTx/>
        <a:buBlip>
          <a:blip r:embed="rId13"/>
        </a:buBlip>
        <a:defRPr sz="1000" kern="1200" baseline="0">
          <a:solidFill>
            <a:schemeClr val="tx1">
              <a:alpha val="50000"/>
            </a:schemeClr>
          </a:solidFill>
          <a:latin typeface="+mn-lt"/>
          <a:ea typeface="+mn-ea"/>
          <a:cs typeface="+mn-cs"/>
        </a:defRPr>
      </a:lvl5pPr>
      <a:lvl6pPr marL="2514374" indent="-228580" algn="l" defTabSz="914318"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6pPr>
      <a:lvl7pPr marL="2971534" indent="-228580" algn="l" defTabSz="914318"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7pPr>
      <a:lvl8pPr marL="3428692" indent="-228580" algn="l" defTabSz="914318"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8pPr>
      <a:lvl9pPr marL="3885850" indent="-228580" algn="l" defTabSz="914318"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18" rtl="0" eaLnBrk="1" latinLnBrk="0" hangingPunct="1">
        <a:defRPr sz="1800" kern="1200">
          <a:solidFill>
            <a:schemeClr val="tx1"/>
          </a:solidFill>
          <a:latin typeface="+mn-lt"/>
          <a:ea typeface="+mn-ea"/>
          <a:cs typeface="+mn-cs"/>
        </a:defRPr>
      </a:lvl1pPr>
      <a:lvl2pPr marL="457159" algn="l" defTabSz="914318" rtl="0" eaLnBrk="1" latinLnBrk="0" hangingPunct="1">
        <a:defRPr sz="1800" kern="1200">
          <a:solidFill>
            <a:schemeClr val="tx1"/>
          </a:solidFill>
          <a:latin typeface="+mn-lt"/>
          <a:ea typeface="+mn-ea"/>
          <a:cs typeface="+mn-cs"/>
        </a:defRPr>
      </a:lvl2pPr>
      <a:lvl3pPr marL="914318" algn="l" defTabSz="914318" rtl="0" eaLnBrk="1" latinLnBrk="0" hangingPunct="1">
        <a:defRPr sz="1800" kern="1200">
          <a:solidFill>
            <a:schemeClr val="tx1"/>
          </a:solidFill>
          <a:latin typeface="+mn-lt"/>
          <a:ea typeface="+mn-ea"/>
          <a:cs typeface="+mn-cs"/>
        </a:defRPr>
      </a:lvl3pPr>
      <a:lvl4pPr marL="1371478" algn="l" defTabSz="914318" rtl="0" eaLnBrk="1" latinLnBrk="0" hangingPunct="1">
        <a:defRPr sz="1800" kern="1200">
          <a:solidFill>
            <a:schemeClr val="tx1"/>
          </a:solidFill>
          <a:latin typeface="+mn-lt"/>
          <a:ea typeface="+mn-ea"/>
          <a:cs typeface="+mn-cs"/>
        </a:defRPr>
      </a:lvl4pPr>
      <a:lvl5pPr marL="1828636" algn="l" defTabSz="914318" rtl="0" eaLnBrk="1" latinLnBrk="0" hangingPunct="1">
        <a:defRPr sz="1800" kern="1200">
          <a:solidFill>
            <a:schemeClr val="tx1"/>
          </a:solidFill>
          <a:latin typeface="+mn-lt"/>
          <a:ea typeface="+mn-ea"/>
          <a:cs typeface="+mn-cs"/>
        </a:defRPr>
      </a:lvl5pPr>
      <a:lvl6pPr marL="2285794" algn="l" defTabSz="914318" rtl="0" eaLnBrk="1" latinLnBrk="0" hangingPunct="1">
        <a:defRPr sz="1800" kern="1200">
          <a:solidFill>
            <a:schemeClr val="tx1"/>
          </a:solidFill>
          <a:latin typeface="+mn-lt"/>
          <a:ea typeface="+mn-ea"/>
          <a:cs typeface="+mn-cs"/>
        </a:defRPr>
      </a:lvl6pPr>
      <a:lvl7pPr marL="2742953" algn="l" defTabSz="914318" rtl="0" eaLnBrk="1" latinLnBrk="0" hangingPunct="1">
        <a:defRPr sz="1800" kern="1200">
          <a:solidFill>
            <a:schemeClr val="tx1"/>
          </a:solidFill>
          <a:latin typeface="+mn-lt"/>
          <a:ea typeface="+mn-ea"/>
          <a:cs typeface="+mn-cs"/>
        </a:defRPr>
      </a:lvl7pPr>
      <a:lvl8pPr marL="3200112" algn="l" defTabSz="914318" rtl="0" eaLnBrk="1" latinLnBrk="0" hangingPunct="1">
        <a:defRPr sz="1800" kern="1200">
          <a:solidFill>
            <a:schemeClr val="tx1"/>
          </a:solidFill>
          <a:latin typeface="+mn-lt"/>
          <a:ea typeface="+mn-ea"/>
          <a:cs typeface="+mn-cs"/>
        </a:defRPr>
      </a:lvl8pPr>
      <a:lvl9pPr marL="3657271" algn="l" defTabSz="914318"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1935">
          <p15:clr>
            <a:srgbClr val="F26B43"/>
          </p15:clr>
        </p15:guide>
        <p15:guide id="1" orient="horz" pos="1389">
          <p15:clr>
            <a:srgbClr val="F26B43"/>
          </p15:clr>
        </p15:guide>
        <p15:guide id="28" pos="483">
          <p15:clr>
            <a:srgbClr val="F26B43"/>
          </p15:clr>
        </p15:guide>
        <p15:guide id="29" pos="7320">
          <p15:clr>
            <a:srgbClr val="F26B43"/>
          </p15:clr>
        </p15:guide>
        <p15:guide id="48" pos="1141">
          <p15:clr>
            <a:srgbClr val="F26B43"/>
          </p15:clr>
        </p15:guide>
        <p15:guide id="51" orient="horz" pos="414">
          <p15:clr>
            <a:srgbClr val="F26B43"/>
          </p15:clr>
        </p15:guide>
        <p15:guide id="52" pos="4339">
          <p15:clr>
            <a:srgbClr val="F26B43"/>
          </p15:clr>
        </p15:guide>
        <p15:guide id="53" pos="4679">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Tekstboks 84"/>
          <p:cNvSpPr txBox="1"/>
          <p:nvPr/>
        </p:nvSpPr>
        <p:spPr>
          <a:xfrm>
            <a:off x="2276864" y="2483498"/>
            <a:ext cx="1011459" cy="3279600"/>
          </a:xfrm>
          <a:prstGeom prst="rect">
            <a:avLst/>
          </a:prstGeom>
          <a:noFill/>
          <a:ln>
            <a:solidFill>
              <a:schemeClr val="tx1"/>
            </a:solidFill>
          </a:ln>
        </p:spPr>
        <p:txBody>
          <a:bodyPr wrap="square" lIns="43200" rIns="43200" rtlCol="0">
            <a:spAutoFit/>
          </a:bodyPr>
          <a:lstStyle/>
          <a:p>
            <a:r>
              <a:rPr lang="da-DK" sz="900" b="1" dirty="0">
                <a:latin typeface="Arial Narrow" panose="020B0606020202030204" pitchFamily="34" charset="0"/>
              </a:rPr>
              <a:t>Campus Service</a:t>
            </a: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marL="86400" indent="-86400">
              <a:buFont typeface="Arial" panose="020B0604020202020204" pitchFamily="34" charset="0"/>
              <a:buChar char="•"/>
            </a:pPr>
            <a:r>
              <a:rPr lang="da-DK" sz="900" dirty="0">
                <a:latin typeface="Arial Narrow" panose="020B0606020202030204" pitchFamily="34" charset="0"/>
              </a:rPr>
              <a:t>Administration og</a:t>
            </a:r>
          </a:p>
          <a:p>
            <a:pPr marL="86400" indent="-86400">
              <a:buFont typeface="Arial" panose="020B0604020202020204" pitchFamily="34" charset="0"/>
              <a:buChar char="•"/>
            </a:pPr>
            <a:r>
              <a:rPr lang="da-DK" sz="900" dirty="0">
                <a:latin typeface="Arial Narrow" panose="020B0606020202030204" pitchFamily="34" charset="0"/>
              </a:rPr>
              <a:t>planlægning</a:t>
            </a:r>
          </a:p>
          <a:p>
            <a:pPr marL="86400" indent="-86400">
              <a:buFont typeface="Arial" panose="020B0604020202020204" pitchFamily="34" charset="0"/>
              <a:buChar char="•"/>
            </a:pPr>
            <a:r>
              <a:rPr lang="da-DK" sz="900" dirty="0">
                <a:latin typeface="Arial Narrow" panose="020B0606020202030204" pitchFamily="34" charset="0"/>
              </a:rPr>
              <a:t>Byggeri og drift</a:t>
            </a:r>
          </a:p>
          <a:p>
            <a:pPr marL="86400" indent="-86400">
              <a:buFont typeface="Arial" panose="020B0604020202020204" pitchFamily="34" charset="0"/>
              <a:buChar char="•"/>
            </a:pPr>
            <a:r>
              <a:rPr lang="da-DK" sz="900" dirty="0">
                <a:latin typeface="Arial Narrow" panose="020B0606020202030204" pitchFamily="34" charset="0"/>
              </a:rPr>
              <a:t>Facility service</a:t>
            </a: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marL="86400" indent="-86400">
              <a:buFont typeface="Arial" panose="020B0604020202020204" pitchFamily="34" charset="0"/>
              <a:buChar char="•"/>
            </a:pPr>
            <a:endParaRPr lang="da-DK" sz="900" dirty="0">
              <a:latin typeface="Arial Narrow" panose="020B0606020202030204" pitchFamily="34" charset="0"/>
            </a:endParaRPr>
          </a:p>
          <a:p>
            <a:endParaRPr lang="da-DK" sz="900" dirty="0">
              <a:latin typeface="Arial Narrow" panose="020B0606020202030204" pitchFamily="34" charset="0"/>
            </a:endParaRPr>
          </a:p>
          <a:p>
            <a:endParaRPr lang="da-DK" sz="900" dirty="0">
              <a:latin typeface="Arial Narrow" panose="020B0606020202030204" pitchFamily="34" charset="0"/>
            </a:endParaRPr>
          </a:p>
          <a:p>
            <a:endParaRPr lang="da-DK" sz="900" dirty="0">
              <a:latin typeface="Arial Narrow" panose="020B0606020202030204" pitchFamily="34" charset="0"/>
            </a:endParaRPr>
          </a:p>
          <a:p>
            <a:endParaRPr lang="da-DK" sz="900" dirty="0">
              <a:latin typeface="Arial Narrow" panose="020B0606020202030204" pitchFamily="34" charset="0"/>
            </a:endParaRPr>
          </a:p>
          <a:p>
            <a:endParaRPr lang="da-DK" sz="900" dirty="0">
              <a:latin typeface="Arial Narrow" panose="020B0606020202030204" pitchFamily="34" charset="0"/>
            </a:endParaRPr>
          </a:p>
          <a:p>
            <a:endParaRPr lang="da-DK" sz="900" dirty="0">
              <a:latin typeface="Arial Narrow" panose="020B0606020202030204" pitchFamily="34" charset="0"/>
            </a:endParaRPr>
          </a:p>
          <a:p>
            <a:endParaRPr lang="da-DK" sz="900" dirty="0">
              <a:latin typeface="Arial Narrow" panose="020B0606020202030204" pitchFamily="34" charset="0"/>
            </a:endParaRPr>
          </a:p>
          <a:p>
            <a:endParaRPr lang="da-DK" sz="900" dirty="0">
              <a:latin typeface="Arial Narrow" panose="020B0606020202030204" pitchFamily="34" charset="0"/>
            </a:endParaRPr>
          </a:p>
          <a:p>
            <a:endParaRPr lang="da-DK" sz="900" dirty="0">
              <a:latin typeface="Arial Narrow" panose="020B0606020202030204" pitchFamily="34" charset="0"/>
            </a:endParaRPr>
          </a:p>
          <a:p>
            <a:endParaRPr lang="da-DK" sz="900" dirty="0">
              <a:latin typeface="Arial Narrow" panose="020B0606020202030204" pitchFamily="34" charset="0"/>
            </a:endParaRPr>
          </a:p>
          <a:p>
            <a:endParaRPr lang="da-DK" sz="900" dirty="0">
              <a:latin typeface="Arial Narrow" panose="020B0606020202030204" pitchFamily="34" charset="0"/>
            </a:endParaRPr>
          </a:p>
        </p:txBody>
      </p:sp>
      <p:sp>
        <p:nvSpPr>
          <p:cNvPr id="90" name="Tekstboks 89"/>
          <p:cNvSpPr txBox="1"/>
          <p:nvPr/>
        </p:nvSpPr>
        <p:spPr>
          <a:xfrm>
            <a:off x="2276796" y="2123000"/>
            <a:ext cx="1011459" cy="352800"/>
          </a:xfrm>
          <a:prstGeom prst="rect">
            <a:avLst/>
          </a:prstGeom>
          <a:noFill/>
          <a:ln>
            <a:solidFill>
              <a:schemeClr val="tx1"/>
            </a:solidFill>
          </a:ln>
        </p:spPr>
        <p:txBody>
          <a:bodyPr wrap="square" lIns="43200" rIns="43200" rtlCol="0" anchor="t" anchorCtr="0">
            <a:spAutoFit/>
          </a:bodyPr>
          <a:lstStyle/>
          <a:p>
            <a:pPr algn="ctr"/>
            <a:r>
              <a:rPr lang="da-DK" sz="900" b="1" dirty="0">
                <a:latin typeface="Arial Narrow" panose="020B0606020202030204" pitchFamily="34" charset="0"/>
              </a:rPr>
              <a:t>Mogens Juul Møller </a:t>
            </a:r>
          </a:p>
          <a:p>
            <a:pPr algn="ctr"/>
            <a:r>
              <a:rPr lang="da-DK" sz="800" b="1" dirty="0">
                <a:latin typeface="Arial Narrow" panose="020B0606020202030204" pitchFamily="34" charset="0"/>
              </a:rPr>
              <a:t>Campusdirektør</a:t>
            </a:r>
            <a:endParaRPr lang="da-DK" sz="1000" dirty="0">
              <a:latin typeface="Arial Narrow" panose="020B0606020202030204" pitchFamily="34" charset="0"/>
            </a:endParaRPr>
          </a:p>
        </p:txBody>
      </p:sp>
      <p:sp>
        <p:nvSpPr>
          <p:cNvPr id="4" name="Rektangel 3"/>
          <p:cNvSpPr/>
          <p:nvPr/>
        </p:nvSpPr>
        <p:spPr>
          <a:xfrm>
            <a:off x="11430000" y="6304547"/>
            <a:ext cx="421105" cy="3729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8" name="Tekstboks 47"/>
          <p:cNvSpPr txBox="1"/>
          <p:nvPr/>
        </p:nvSpPr>
        <p:spPr>
          <a:xfrm>
            <a:off x="100292" y="2483498"/>
            <a:ext cx="1088286" cy="3279600"/>
          </a:xfrm>
          <a:prstGeom prst="rect">
            <a:avLst/>
          </a:prstGeom>
          <a:noFill/>
          <a:ln>
            <a:solidFill>
              <a:schemeClr val="tx1"/>
            </a:solidFill>
          </a:ln>
        </p:spPr>
        <p:txBody>
          <a:bodyPr wrap="square" lIns="43200" rIns="43200" rtlCol="0">
            <a:noAutofit/>
          </a:bodyPr>
          <a:lstStyle/>
          <a:p>
            <a:pPr>
              <a:spcAft>
                <a:spcPts val="24"/>
              </a:spcAft>
            </a:pPr>
            <a:r>
              <a:rPr lang="da-DK" sz="900" b="1" dirty="0">
                <a:latin typeface="Arial Narrow" panose="020B0606020202030204" pitchFamily="34" charset="0"/>
              </a:rPr>
              <a:t>AUB</a:t>
            </a:r>
          </a:p>
          <a:p>
            <a:pPr algn="ctr">
              <a:spcAft>
                <a:spcPts val="24"/>
              </a:spcAft>
            </a:pPr>
            <a:endParaRPr lang="da-DK" sz="900" dirty="0">
              <a:latin typeface="Arial Narrow" panose="020B0606020202030204" pitchFamily="34" charset="0"/>
            </a:endParaRPr>
          </a:p>
          <a:p>
            <a:pPr algn="ctr">
              <a:spcAft>
                <a:spcPts val="24"/>
              </a:spcAft>
            </a:pPr>
            <a:endParaRPr lang="da-DK" sz="900" dirty="0">
              <a:latin typeface="Arial Narrow" panose="020B0606020202030204" pitchFamily="34" charset="0"/>
            </a:endParaRPr>
          </a:p>
          <a:p>
            <a:pPr marL="86400" indent="-86400">
              <a:spcAft>
                <a:spcPts val="24"/>
              </a:spcAft>
              <a:buFont typeface="Arial" panose="020B0604020202020204" pitchFamily="34" charset="0"/>
              <a:buChar char="•"/>
            </a:pPr>
            <a:r>
              <a:rPr lang="da-DK" sz="900" dirty="0" err="1">
                <a:latin typeface="Arial Narrow" panose="020B0606020202030204" pitchFamily="34" charset="0"/>
              </a:rPr>
              <a:t>Accensionsteam</a:t>
            </a:r>
            <a:endParaRPr lang="da-DK" sz="900" dirty="0">
              <a:latin typeface="Arial Narrow" panose="020B0606020202030204" pitchFamily="34" charset="0"/>
            </a:endParaRPr>
          </a:p>
          <a:p>
            <a:pPr marL="86400" indent="-86400">
              <a:spcAft>
                <a:spcPts val="24"/>
              </a:spcAft>
              <a:buFont typeface="Arial" panose="020B0604020202020204" pitchFamily="34" charset="0"/>
              <a:buChar char="•"/>
            </a:pPr>
            <a:r>
              <a:rPr lang="da-DK" sz="900" dirty="0">
                <a:latin typeface="Arial Narrow" panose="020B0606020202030204" pitchFamily="34" charset="0"/>
              </a:rPr>
              <a:t>Administrationsteam</a:t>
            </a:r>
          </a:p>
          <a:p>
            <a:pPr marL="86400" indent="-86400">
              <a:spcAft>
                <a:spcPts val="24"/>
              </a:spcAft>
              <a:buFont typeface="Arial" panose="020B0604020202020204" pitchFamily="34" charset="0"/>
              <a:buChar char="•"/>
            </a:pPr>
            <a:r>
              <a:rPr lang="da-DK" sz="900" dirty="0">
                <a:latin typeface="Arial Narrow" panose="020B0606020202030204" pitchFamily="34" charset="0"/>
              </a:rPr>
              <a:t>Ekspeditionsteam</a:t>
            </a:r>
          </a:p>
          <a:p>
            <a:pPr marL="86400" indent="-86400">
              <a:spcAft>
                <a:spcPts val="24"/>
              </a:spcAft>
              <a:buFont typeface="Arial" panose="020B0604020202020204" pitchFamily="34" charset="0"/>
              <a:buChar char="•"/>
            </a:pPr>
            <a:r>
              <a:rPr lang="da-DK" sz="900" dirty="0">
                <a:latin typeface="Arial Narrow" panose="020B0606020202030204" pitchFamily="34" charset="0"/>
              </a:rPr>
              <a:t>Informationsteam</a:t>
            </a:r>
          </a:p>
          <a:p>
            <a:pPr marL="86400" indent="-86400">
              <a:spcAft>
                <a:spcPts val="24"/>
              </a:spcAft>
              <a:buFont typeface="Arial" panose="020B0604020202020204" pitchFamily="34" charset="0"/>
              <a:buChar char="•"/>
            </a:pPr>
            <a:r>
              <a:rPr lang="da-DK" sz="900" dirty="0">
                <a:latin typeface="Arial Narrow" panose="020B0606020202030204" pitchFamily="34" charset="0"/>
              </a:rPr>
              <a:t>VBN/redaktion og </a:t>
            </a:r>
            <a:r>
              <a:rPr lang="da-DK" sz="900" dirty="0" err="1">
                <a:latin typeface="Arial Narrow" panose="020B0606020202030204" pitchFamily="34" charset="0"/>
              </a:rPr>
              <a:t>ranking</a:t>
            </a:r>
            <a:endParaRPr lang="da-DK" sz="900" dirty="0">
              <a:latin typeface="Arial Narrow" panose="020B0606020202030204" pitchFamily="34" charset="0"/>
            </a:endParaRPr>
          </a:p>
          <a:p>
            <a:pPr marL="86400" indent="-86400">
              <a:spcAft>
                <a:spcPts val="24"/>
              </a:spcAft>
              <a:buFont typeface="Arial" panose="020B0604020202020204" pitchFamily="34" charset="0"/>
              <a:buChar char="•"/>
            </a:pPr>
            <a:r>
              <a:rPr lang="da-DK" sz="900" dirty="0" err="1">
                <a:latin typeface="Arial Narrow" panose="020B0606020202030204" pitchFamily="34" charset="0"/>
              </a:rPr>
              <a:t>ESDH-sekretariat</a:t>
            </a: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br>
              <a:rPr lang="da-DK" sz="900" dirty="0">
                <a:latin typeface="Arial Narrow" panose="020B0606020202030204" pitchFamily="34" charset="0"/>
              </a:rPr>
            </a:br>
            <a:endParaRPr lang="da-DK" sz="900" dirty="0">
              <a:latin typeface="Arial Narrow" panose="020B0606020202030204" pitchFamily="34" charset="0"/>
            </a:endParaRPr>
          </a:p>
        </p:txBody>
      </p:sp>
      <p:sp>
        <p:nvSpPr>
          <p:cNvPr id="49" name="Tekstboks 48"/>
          <p:cNvSpPr txBox="1"/>
          <p:nvPr/>
        </p:nvSpPr>
        <p:spPr>
          <a:xfrm>
            <a:off x="1188578" y="2475030"/>
            <a:ext cx="1088286" cy="3279600"/>
          </a:xfrm>
          <a:prstGeom prst="rect">
            <a:avLst/>
          </a:prstGeom>
          <a:noFill/>
          <a:ln>
            <a:solidFill>
              <a:schemeClr val="tx1"/>
            </a:solidFill>
          </a:ln>
        </p:spPr>
        <p:txBody>
          <a:bodyPr wrap="square" lIns="43200" rIns="43200" rtlCol="0">
            <a:spAutoFit/>
          </a:bodyPr>
          <a:lstStyle/>
          <a:p>
            <a:r>
              <a:rPr lang="da-DK" sz="900" b="1" dirty="0">
                <a:latin typeface="Arial Narrow" panose="020B0606020202030204" pitchFamily="34" charset="0"/>
              </a:rPr>
              <a:t>IT-services</a:t>
            </a: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marL="86400" indent="-86400">
              <a:buFont typeface="Arial" panose="020B0604020202020204" pitchFamily="34" charset="0"/>
              <a:buChar char="•"/>
            </a:pPr>
            <a:r>
              <a:rPr lang="da-DK" sz="900" dirty="0">
                <a:latin typeface="Arial Narrow" panose="020B0606020202030204" pitchFamily="34" charset="0"/>
              </a:rPr>
              <a:t>Stab og Forretningsstøtte</a:t>
            </a:r>
          </a:p>
          <a:p>
            <a:pPr marL="86400" indent="-86400">
              <a:buFont typeface="Arial" panose="020B0604020202020204" pitchFamily="34" charset="0"/>
              <a:buChar char="•"/>
            </a:pPr>
            <a:r>
              <a:rPr lang="da-DK" sz="900" dirty="0">
                <a:latin typeface="Arial Narrow" panose="020B0606020202030204" pitchFamily="34" charset="0"/>
              </a:rPr>
              <a:t>Teknologi og Udvikling</a:t>
            </a:r>
          </a:p>
          <a:p>
            <a:pPr marL="86400" indent="-86400">
              <a:buFont typeface="Arial" panose="020B0604020202020204" pitchFamily="34" charset="0"/>
              <a:buChar char="•"/>
            </a:pPr>
            <a:r>
              <a:rPr lang="da-DK" sz="900" dirty="0">
                <a:latin typeface="Arial Narrow" panose="020B0606020202030204" pitchFamily="34" charset="0"/>
              </a:rPr>
              <a:t>Service Operations</a:t>
            </a:r>
          </a:p>
          <a:p>
            <a:pPr marL="86400" indent="-86400">
              <a:buFont typeface="Arial" panose="020B0604020202020204" pitchFamily="34" charset="0"/>
              <a:buChar char="•"/>
            </a:pPr>
            <a:r>
              <a:rPr lang="da-DK" sz="900" dirty="0">
                <a:latin typeface="Arial Narrow" panose="020B0606020202030204" pitchFamily="34" charset="0"/>
              </a:rPr>
              <a:t>Infrastruktur</a:t>
            </a:r>
          </a:p>
          <a:p>
            <a:pPr marL="86400" indent="-86400">
              <a:buFont typeface="Arial" panose="020B0604020202020204" pitchFamily="34" charset="0"/>
              <a:buChar char="•"/>
            </a:pPr>
            <a:r>
              <a:rPr lang="da-DK" sz="900" dirty="0">
                <a:latin typeface="Arial Narrow" panose="020B0606020202030204" pitchFamily="34" charset="0"/>
              </a:rPr>
              <a:t>Informations-sikkerhed</a:t>
            </a:r>
          </a:p>
          <a:p>
            <a:pPr algn="ctr"/>
            <a:endParaRPr lang="da-DK" sz="900" dirty="0">
              <a:latin typeface="Arial Narrow" panose="020B0606020202030204" pitchFamily="34" charset="0"/>
            </a:endParaRPr>
          </a:p>
          <a:p>
            <a:pPr algn="ctr"/>
            <a:br>
              <a:rPr lang="da-DK" sz="900" dirty="0">
                <a:latin typeface="Arial Narrow" panose="020B0606020202030204" pitchFamily="34" charset="0"/>
              </a:rPr>
            </a:b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p:txBody>
      </p:sp>
      <p:sp>
        <p:nvSpPr>
          <p:cNvPr id="66" name="Tekstboks 65"/>
          <p:cNvSpPr txBox="1"/>
          <p:nvPr/>
        </p:nvSpPr>
        <p:spPr>
          <a:xfrm>
            <a:off x="4453183" y="2483498"/>
            <a:ext cx="1088286" cy="3279600"/>
          </a:xfrm>
          <a:prstGeom prst="rect">
            <a:avLst/>
          </a:prstGeom>
          <a:noFill/>
          <a:ln>
            <a:solidFill>
              <a:schemeClr val="tx1"/>
            </a:solidFill>
          </a:ln>
        </p:spPr>
        <p:txBody>
          <a:bodyPr wrap="square" lIns="43200" rIns="43200" rtlCol="0">
            <a:noAutofit/>
          </a:bodyPr>
          <a:lstStyle/>
          <a:p>
            <a:r>
              <a:rPr lang="da-DK" sz="900" b="1" dirty="0">
                <a:latin typeface="Arial Narrow" panose="020B0606020202030204" pitchFamily="34" charset="0"/>
              </a:rPr>
              <a:t>Rektorsekretariatet</a:t>
            </a: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marL="86400" indent="-86400">
              <a:buFont typeface="Arial" panose="020B0604020202020204" pitchFamily="34" charset="0"/>
              <a:buChar char="•"/>
            </a:pPr>
            <a:r>
              <a:rPr lang="da-DK" sz="900" dirty="0">
                <a:latin typeface="Arial Narrow" panose="020B0606020202030204" pitchFamily="34" charset="0"/>
              </a:rPr>
              <a:t>Forkontor for rektoratet</a:t>
            </a:r>
          </a:p>
          <a:p>
            <a:pPr marL="86400" indent="-86400">
              <a:buFont typeface="Arial" panose="020B0604020202020204" pitchFamily="34" charset="0"/>
              <a:buChar char="•"/>
            </a:pPr>
            <a:r>
              <a:rPr lang="da-DK" sz="900" dirty="0">
                <a:latin typeface="Arial Narrow" panose="020B0606020202030204" pitchFamily="34" charset="0"/>
              </a:rPr>
              <a:t>Strategi og udvikling</a:t>
            </a:r>
          </a:p>
          <a:p>
            <a:pPr marL="86400" indent="-86400">
              <a:buFont typeface="Arial" panose="020B0604020202020204" pitchFamily="34" charset="0"/>
              <a:buChar char="•"/>
            </a:pPr>
            <a:r>
              <a:rPr lang="da-DK" sz="900" dirty="0">
                <a:latin typeface="Arial Narrow" panose="020B0606020202030204" pitchFamily="34" charset="0"/>
              </a:rPr>
              <a:t>Fora</a:t>
            </a:r>
          </a:p>
          <a:p>
            <a:pPr marL="86400" indent="-86400">
              <a:buFont typeface="Arial" panose="020B0604020202020204" pitchFamily="34" charset="0"/>
              <a:buChar char="•"/>
            </a:pPr>
            <a:r>
              <a:rPr lang="da-DK" sz="900" dirty="0">
                <a:latin typeface="Arial Narrow" panose="020B0606020202030204" pitchFamily="34" charset="0"/>
              </a:rPr>
              <a:t>Event</a:t>
            </a:r>
          </a:p>
          <a:p>
            <a:pPr marL="86400" indent="-86400">
              <a:buFont typeface="Arial" panose="020B0604020202020204" pitchFamily="34" charset="0"/>
              <a:buChar char="•"/>
            </a:pPr>
            <a:r>
              <a:rPr lang="da-DK" sz="900" dirty="0">
                <a:latin typeface="Arial Narrow" panose="020B0606020202030204" pitchFamily="34" charset="0"/>
              </a:rPr>
              <a:t>Jura</a:t>
            </a:r>
          </a:p>
          <a:p>
            <a:pPr marL="86400" indent="-86400">
              <a:buFont typeface="Arial" panose="020B0604020202020204" pitchFamily="34" charset="0"/>
              <a:buChar char="•"/>
            </a:pPr>
            <a:r>
              <a:rPr lang="da-DK" sz="900" dirty="0">
                <a:latin typeface="Arial Narrow" panose="020B0606020202030204" pitchFamily="34" charset="0"/>
              </a:rPr>
              <a:t>EU-kontor</a:t>
            </a:r>
            <a:br>
              <a:rPr lang="da-DK" sz="900" dirty="0">
                <a:latin typeface="Arial Narrow" panose="020B0606020202030204" pitchFamily="34" charset="0"/>
              </a:rPr>
            </a:br>
            <a:endParaRPr lang="da-DK" sz="900" dirty="0">
              <a:latin typeface="Arial Narrow" panose="020B0606020202030204" pitchFamily="34" charset="0"/>
            </a:endParaRPr>
          </a:p>
        </p:txBody>
      </p:sp>
      <p:sp>
        <p:nvSpPr>
          <p:cNvPr id="67" name="Tekstboks 66"/>
          <p:cNvSpPr txBox="1"/>
          <p:nvPr/>
        </p:nvSpPr>
        <p:spPr>
          <a:xfrm>
            <a:off x="6629849" y="2483498"/>
            <a:ext cx="1088286" cy="3279600"/>
          </a:xfrm>
          <a:prstGeom prst="rect">
            <a:avLst/>
          </a:prstGeom>
          <a:noFill/>
          <a:ln>
            <a:solidFill>
              <a:schemeClr val="tx1"/>
            </a:solidFill>
          </a:ln>
        </p:spPr>
        <p:txBody>
          <a:bodyPr wrap="square" lIns="43200" rIns="43200" rtlCol="0">
            <a:spAutoFit/>
          </a:bodyPr>
          <a:lstStyle/>
          <a:p>
            <a:r>
              <a:rPr lang="da-DK" sz="900" b="1" dirty="0">
                <a:latin typeface="Arial Narrow" panose="020B0606020202030204" pitchFamily="34" charset="0"/>
              </a:rPr>
              <a:t>AAU Uddannelse og Studerende</a:t>
            </a:r>
          </a:p>
          <a:p>
            <a:pPr algn="ctr"/>
            <a:endParaRPr lang="da-DK" sz="900" dirty="0">
              <a:latin typeface="Arial Narrow" panose="020B0606020202030204" pitchFamily="34" charset="0"/>
            </a:endParaRPr>
          </a:p>
          <a:p>
            <a:pPr marL="86400" indent="-86400">
              <a:buFont typeface="Arial" panose="020B0604020202020204" pitchFamily="34" charset="0"/>
              <a:buChar char="•"/>
            </a:pPr>
            <a:r>
              <a:rPr lang="da-DK" sz="900" dirty="0">
                <a:latin typeface="Arial Narrow" panose="020B0606020202030204" pitchFamily="34" charset="0"/>
              </a:rPr>
              <a:t>Karriere</a:t>
            </a:r>
          </a:p>
          <a:p>
            <a:pPr marL="86400" indent="-86400">
              <a:buFont typeface="Arial" panose="020B0604020202020204" pitchFamily="34" charset="0"/>
              <a:buChar char="•"/>
            </a:pPr>
            <a:r>
              <a:rPr lang="da-DK" sz="900" dirty="0">
                <a:latin typeface="Arial Narrow" panose="020B0606020202030204" pitchFamily="34" charset="0"/>
              </a:rPr>
              <a:t>Studie- og Trivselsvejledning</a:t>
            </a:r>
          </a:p>
          <a:p>
            <a:pPr marL="86400" indent="-86400">
              <a:buFont typeface="Arial" panose="020B0604020202020204" pitchFamily="34" charset="0"/>
              <a:buChar char="•"/>
            </a:pPr>
            <a:r>
              <a:rPr lang="da-DK" sz="900" dirty="0">
                <a:latin typeface="Arial Narrow" panose="020B0606020202030204" pitchFamily="34" charset="0"/>
              </a:rPr>
              <a:t>SU &amp; SPS</a:t>
            </a:r>
          </a:p>
          <a:p>
            <a:pPr marL="86400" indent="-86400">
              <a:buFont typeface="Arial" panose="020B0604020202020204" pitchFamily="34" charset="0"/>
              <a:buChar char="•"/>
            </a:pPr>
            <a:r>
              <a:rPr lang="da-DK" sz="900" dirty="0">
                <a:latin typeface="Arial Narrow" panose="020B0606020202030204" pitchFamily="34" charset="0"/>
              </a:rPr>
              <a:t>Nordjysk Elitesport</a:t>
            </a:r>
          </a:p>
          <a:p>
            <a:pPr marL="86400" indent="-86400">
              <a:buFont typeface="Arial" panose="020B0604020202020204" pitchFamily="34" charset="0"/>
              <a:buChar char="•"/>
            </a:pPr>
            <a:r>
              <a:rPr lang="da-DK" sz="900" dirty="0">
                <a:latin typeface="Arial Narrow" panose="020B0606020202030204" pitchFamily="34" charset="0"/>
              </a:rPr>
              <a:t>Internationalt kontor og Boligkontor</a:t>
            </a:r>
          </a:p>
          <a:p>
            <a:pPr marL="86400" indent="-86400">
              <a:buFont typeface="Arial" panose="020B0604020202020204" pitchFamily="34" charset="0"/>
              <a:buChar char="•"/>
            </a:pPr>
            <a:r>
              <a:rPr lang="da-DK" sz="900" dirty="0">
                <a:latin typeface="Arial Narrow" panose="020B0606020202030204" pitchFamily="34" charset="0"/>
              </a:rPr>
              <a:t>Kandidat- og Bacheloroptag</a:t>
            </a:r>
          </a:p>
          <a:p>
            <a:pPr marL="86400" indent="-86400">
              <a:buFont typeface="Arial" panose="020B0604020202020204" pitchFamily="34" charset="0"/>
              <a:buChar char="•"/>
            </a:pPr>
            <a:r>
              <a:rPr lang="da-DK" sz="900" dirty="0">
                <a:latin typeface="Arial Narrow" panose="020B0606020202030204" pitchFamily="34" charset="0"/>
              </a:rPr>
              <a:t>Efteruddannelse</a:t>
            </a:r>
          </a:p>
          <a:p>
            <a:pPr marL="86400" indent="-86400">
              <a:buFont typeface="Arial" panose="020B0604020202020204" pitchFamily="34" charset="0"/>
              <a:buChar char="•"/>
            </a:pPr>
            <a:r>
              <a:rPr lang="da-DK" sz="900" dirty="0">
                <a:latin typeface="Arial Narrow" panose="020B0606020202030204" pitchFamily="34" charset="0"/>
              </a:rPr>
              <a:t>Uddannelsesjura</a:t>
            </a:r>
          </a:p>
          <a:p>
            <a:pPr marL="86400" indent="-86400">
              <a:buFont typeface="Arial" panose="020B0604020202020204" pitchFamily="34" charset="0"/>
              <a:buChar char="•"/>
            </a:pPr>
            <a:r>
              <a:rPr lang="da-DK" sz="900" dirty="0">
                <a:latin typeface="Arial Narrow" panose="020B0606020202030204" pitchFamily="34" charset="0"/>
              </a:rPr>
              <a:t>Studie Digital</a:t>
            </a:r>
          </a:p>
          <a:p>
            <a:pPr marL="86400" indent="-86400">
              <a:buFont typeface="Arial" panose="020B0604020202020204" pitchFamily="34" charset="0"/>
              <a:buChar char="•"/>
            </a:pPr>
            <a:r>
              <a:rPr lang="da-DK" sz="900" dirty="0">
                <a:latin typeface="Arial Narrow" panose="020B0606020202030204" pitchFamily="34" charset="0"/>
              </a:rPr>
              <a:t>Studentersamfundets Sekretariat</a:t>
            </a:r>
          </a:p>
          <a:p>
            <a:pPr marL="86400" indent="-86400">
              <a:buFont typeface="Arial" panose="020B0604020202020204" pitchFamily="34" charset="0"/>
              <a:buChar char="•"/>
            </a:pPr>
            <a:r>
              <a:rPr lang="da-DK" sz="900" dirty="0">
                <a:latin typeface="Arial Narrow" panose="020B0606020202030204" pitchFamily="34" charset="0"/>
              </a:rPr>
              <a:t>Kvalitet og Udvikling</a:t>
            </a:r>
          </a:p>
          <a:p>
            <a:pPr marL="86400" indent="-86400">
              <a:buFont typeface="Arial" panose="020B0604020202020204" pitchFamily="34" charset="0"/>
              <a:buChar char="•"/>
            </a:pPr>
            <a:r>
              <a:rPr lang="da-DK" sz="900" dirty="0">
                <a:latin typeface="Arial Narrow" panose="020B0606020202030204" pitchFamily="34" charset="0"/>
              </a:rPr>
              <a:t>Projekt og Analyse</a:t>
            </a:r>
          </a:p>
          <a:p>
            <a:pPr marL="86400" indent="-86400">
              <a:buFont typeface="Arial" panose="020B0604020202020204" pitchFamily="34" charset="0"/>
              <a:buChar char="•"/>
            </a:pPr>
            <a:r>
              <a:rPr lang="da-DK" sz="900" dirty="0">
                <a:latin typeface="Arial Narrow" panose="020B0606020202030204" pitchFamily="34" charset="0"/>
              </a:rPr>
              <a:t>Sekretariatet</a:t>
            </a:r>
            <a:br>
              <a:rPr lang="da-DK" sz="900" dirty="0">
                <a:latin typeface="Arial Narrow" panose="020B0606020202030204" pitchFamily="34" charset="0"/>
              </a:rPr>
            </a:br>
            <a:endParaRPr lang="da-DK" sz="900" dirty="0">
              <a:latin typeface="Arial Narrow" panose="020B0606020202030204" pitchFamily="34" charset="0"/>
            </a:endParaRPr>
          </a:p>
          <a:p>
            <a:pPr marL="86400" indent="-86400">
              <a:buFont typeface="Arial" panose="020B0604020202020204" pitchFamily="34" charset="0"/>
              <a:buChar char="•"/>
            </a:pPr>
            <a:endParaRPr lang="da-DK" sz="900" dirty="0">
              <a:latin typeface="Arial Narrow" panose="020B0606020202030204" pitchFamily="34" charset="0"/>
            </a:endParaRPr>
          </a:p>
          <a:p>
            <a:pPr marL="86400" indent="-86400">
              <a:buFont typeface="Arial" panose="020B0604020202020204" pitchFamily="34" charset="0"/>
              <a:buChar char="•"/>
            </a:pPr>
            <a:endParaRPr lang="da-DK" sz="900" dirty="0">
              <a:latin typeface="Arial Narrow" panose="020B0606020202030204" pitchFamily="34" charset="0"/>
            </a:endParaRPr>
          </a:p>
          <a:p>
            <a:pPr marL="86400" indent="-86400">
              <a:buFont typeface="Arial" panose="020B0604020202020204" pitchFamily="34" charset="0"/>
              <a:buChar char="•"/>
            </a:pPr>
            <a:endParaRPr lang="da-DK" sz="900" dirty="0">
              <a:latin typeface="Arial Narrow" panose="020B0606020202030204" pitchFamily="34" charset="0"/>
            </a:endParaRPr>
          </a:p>
          <a:p>
            <a:pPr marL="86400" indent="-86400">
              <a:buFont typeface="Arial" panose="020B0604020202020204" pitchFamily="34" charset="0"/>
              <a:buChar char="•"/>
            </a:pPr>
            <a:endParaRPr lang="da-DK" sz="900" dirty="0">
              <a:latin typeface="Arial Narrow" panose="020B0606020202030204" pitchFamily="34" charset="0"/>
            </a:endParaRPr>
          </a:p>
          <a:p>
            <a:pPr marL="86400" indent="-86400">
              <a:buFont typeface="Arial" panose="020B0604020202020204" pitchFamily="34" charset="0"/>
              <a:buChar char="•"/>
            </a:pPr>
            <a:endParaRPr lang="da-DK" sz="900" dirty="0">
              <a:latin typeface="Arial Narrow" panose="020B0606020202030204" pitchFamily="34" charset="0"/>
            </a:endParaRPr>
          </a:p>
        </p:txBody>
      </p:sp>
      <p:sp>
        <p:nvSpPr>
          <p:cNvPr id="69" name="Tekstboks 68"/>
          <p:cNvSpPr txBox="1"/>
          <p:nvPr/>
        </p:nvSpPr>
        <p:spPr>
          <a:xfrm>
            <a:off x="7718206" y="2483497"/>
            <a:ext cx="1088215" cy="3277820"/>
          </a:xfrm>
          <a:prstGeom prst="rect">
            <a:avLst/>
          </a:prstGeom>
          <a:noFill/>
          <a:ln>
            <a:solidFill>
              <a:schemeClr val="tx1"/>
            </a:solidFill>
          </a:ln>
        </p:spPr>
        <p:txBody>
          <a:bodyPr wrap="square" lIns="43200" rIns="0" rtlCol="0">
            <a:spAutoFit/>
          </a:bodyPr>
          <a:lstStyle/>
          <a:p>
            <a:r>
              <a:rPr lang="da-DK" sz="900" b="1" dirty="0">
                <a:latin typeface="Arial Narrow" panose="020B0606020202030204" pitchFamily="34" charset="0"/>
              </a:rPr>
              <a:t>Økonomi</a:t>
            </a: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marL="86400" indent="-86400">
              <a:buFont typeface="Arial" panose="020B0604020202020204" pitchFamily="34" charset="0"/>
              <a:buChar char="•"/>
            </a:pPr>
            <a:r>
              <a:rPr lang="da-DK" sz="900" dirty="0" err="1">
                <a:latin typeface="Arial Narrow" panose="020B0606020202030204" pitchFamily="34" charset="0"/>
              </a:rPr>
              <a:t>Controlling</a:t>
            </a:r>
            <a:r>
              <a:rPr lang="da-DK" sz="900" dirty="0">
                <a:latin typeface="Arial Narrow" panose="020B0606020202030204" pitchFamily="34" charset="0"/>
              </a:rPr>
              <a:t> og Forvaltning (Rejseteam, controllerteam, forvaltningsteam)</a:t>
            </a:r>
          </a:p>
          <a:p>
            <a:pPr marL="86400" indent="-86400">
              <a:buFont typeface="Arial" panose="020B0604020202020204" pitchFamily="34" charset="0"/>
              <a:buChar char="•"/>
            </a:pPr>
            <a:r>
              <a:rPr lang="da-DK" sz="900" dirty="0">
                <a:latin typeface="Arial Narrow" panose="020B0606020202030204" pitchFamily="34" charset="0"/>
              </a:rPr>
              <a:t>Økonomistyring (Budget &amp; Planlægning, Analyseenheden)</a:t>
            </a:r>
          </a:p>
          <a:p>
            <a:pPr marL="86400" indent="-86400">
              <a:buFont typeface="Arial" panose="020B0604020202020204" pitchFamily="34" charset="0"/>
              <a:buChar char="•"/>
            </a:pPr>
            <a:r>
              <a:rPr lang="da-DK" sz="900" dirty="0">
                <a:latin typeface="Arial Narrow" panose="020B0606020202030204" pitchFamily="34" charset="0"/>
              </a:rPr>
              <a:t>Regnskab (Bogholderiet, Serviceteamet, Projektøkonomi)</a:t>
            </a:r>
          </a:p>
          <a:p>
            <a:pPr marL="86400" indent="-86400">
              <a:buFont typeface="Arial" panose="020B0604020202020204" pitchFamily="34" charset="0"/>
              <a:buChar char="•"/>
            </a:pPr>
            <a:r>
              <a:rPr lang="da-DK" sz="900" dirty="0">
                <a:latin typeface="Arial Narrow" panose="020B0606020202030204" pitchFamily="34" charset="0"/>
              </a:rPr>
              <a:t>Udbud &amp; Indkøb (Udbuds – og indkøbsteam, </a:t>
            </a:r>
            <a:r>
              <a:rPr lang="da-DK" sz="900" dirty="0" err="1">
                <a:latin typeface="Arial Narrow" panose="020B0606020202030204" pitchFamily="34" charset="0"/>
              </a:rPr>
              <a:t>Indkøbscontrolling</a:t>
            </a:r>
            <a:r>
              <a:rPr lang="da-DK" sz="900" dirty="0">
                <a:latin typeface="Arial Narrow" panose="020B0606020202030204" pitchFamily="34" charset="0"/>
              </a:rPr>
              <a:t>)</a:t>
            </a:r>
          </a:p>
          <a:p>
            <a:pPr marL="86400" indent="-86400">
              <a:buFont typeface="Arial" panose="020B0604020202020204" pitchFamily="34" charset="0"/>
              <a:buChar char="•"/>
            </a:pPr>
            <a:r>
              <a:rPr lang="da-DK" sz="900" dirty="0">
                <a:latin typeface="Arial Narrow" panose="020B0606020202030204" pitchFamily="34" charset="0"/>
              </a:rPr>
              <a:t>ØA Systemer (ØA IT, BI Team)</a:t>
            </a:r>
          </a:p>
          <a:p>
            <a:pPr algn="ctr"/>
            <a:endParaRPr lang="da-DK" sz="900" dirty="0">
              <a:latin typeface="Arial Narrow" panose="020B0606020202030204" pitchFamily="34" charset="0"/>
            </a:endParaRPr>
          </a:p>
        </p:txBody>
      </p:sp>
      <p:sp>
        <p:nvSpPr>
          <p:cNvPr id="72" name="Tekstboks 71"/>
          <p:cNvSpPr txBox="1"/>
          <p:nvPr/>
        </p:nvSpPr>
        <p:spPr>
          <a:xfrm>
            <a:off x="9895981" y="2483498"/>
            <a:ext cx="1088286" cy="3279600"/>
          </a:xfrm>
          <a:prstGeom prst="rect">
            <a:avLst/>
          </a:prstGeom>
          <a:noFill/>
          <a:ln>
            <a:solidFill>
              <a:schemeClr val="tx1"/>
            </a:solidFill>
          </a:ln>
        </p:spPr>
        <p:txBody>
          <a:bodyPr wrap="square" lIns="43200" rIns="43200" rtlCol="0">
            <a:spAutoFit/>
          </a:bodyPr>
          <a:lstStyle/>
          <a:p>
            <a:r>
              <a:rPr lang="da-DK" sz="900" b="1" dirty="0">
                <a:latin typeface="Arial Narrow" panose="020B0606020202030204" pitchFamily="34" charset="0"/>
              </a:rPr>
              <a:t>Fælles Service CPH</a:t>
            </a: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marL="86400" indent="-86400">
              <a:buFont typeface="Arial" panose="020B0604020202020204" pitchFamily="34" charset="0"/>
              <a:buChar char="•"/>
            </a:pPr>
            <a:r>
              <a:rPr lang="da-DK" sz="900" dirty="0">
                <a:latin typeface="Arial Narrow" panose="020B0606020202030204" pitchFamily="34" charset="0"/>
              </a:rPr>
              <a:t>Campusledelse og administration, herunder sekretariatsfunktion for råd og udvalg</a:t>
            </a:r>
          </a:p>
          <a:p>
            <a:pPr marL="86400" indent="-86400">
              <a:buFont typeface="Arial" panose="020B0604020202020204" pitchFamily="34" charset="0"/>
              <a:buChar char="•"/>
            </a:pPr>
            <a:r>
              <a:rPr lang="da-DK" sz="900" dirty="0">
                <a:latin typeface="Arial Narrow" panose="020B0606020202030204" pitchFamily="34" charset="0"/>
              </a:rPr>
              <a:t>Overordnet bygningsdrift, vedligehold og udvikling af campus</a:t>
            </a:r>
          </a:p>
          <a:p>
            <a:pPr marL="86400" indent="-86400">
              <a:buFont typeface="Arial" panose="020B0604020202020204" pitchFamily="34" charset="0"/>
              <a:buChar char="•"/>
            </a:pPr>
            <a:r>
              <a:rPr lang="da-DK" sz="900" dirty="0">
                <a:latin typeface="Arial Narrow" panose="020B0606020202030204" pitchFamily="34" charset="0"/>
              </a:rPr>
              <a:t>IT service og support</a:t>
            </a:r>
          </a:p>
          <a:p>
            <a:pPr marL="86400" indent="-86400">
              <a:buFont typeface="Arial" panose="020B0604020202020204" pitchFamily="34" charset="0"/>
              <a:buChar char="•"/>
            </a:pPr>
            <a:r>
              <a:rPr lang="da-DK" sz="900" dirty="0">
                <a:latin typeface="Arial Narrow" panose="020B0606020202030204" pitchFamily="34" charset="0"/>
              </a:rPr>
              <a:t>Studie-, trivsels-, karriere-, og boligvejledning</a:t>
            </a:r>
          </a:p>
          <a:p>
            <a:pPr marL="86400" indent="-86400">
              <a:buFont typeface="Arial" panose="020B0604020202020204" pitchFamily="34" charset="0"/>
              <a:buChar char="•"/>
            </a:pPr>
            <a:r>
              <a:rPr lang="da-DK" sz="900" dirty="0">
                <a:latin typeface="Arial Narrow" panose="020B0606020202030204" pitchFamily="34" charset="0"/>
              </a:rPr>
              <a:t>Intern kommunikation til campus</a:t>
            </a:r>
          </a:p>
          <a:p>
            <a:pPr marL="86400" indent="-86400">
              <a:buFont typeface="Arial" panose="020B0604020202020204" pitchFamily="34" charset="0"/>
              <a:buChar char="•"/>
            </a:pPr>
            <a:r>
              <a:rPr lang="da-DK" sz="900" dirty="0">
                <a:latin typeface="Arial Narrow" panose="020B0606020202030204" pitchFamily="34" charset="0"/>
              </a:rPr>
              <a:t>Repræsentation, konferencer, events.</a:t>
            </a:r>
            <a:br>
              <a:rPr lang="da-DK" sz="900" dirty="0">
                <a:latin typeface="Arial Narrow" panose="020B0606020202030204" pitchFamily="34" charset="0"/>
              </a:rPr>
            </a:br>
            <a:endParaRPr lang="da-DK" sz="900" dirty="0">
              <a:latin typeface="Arial Narrow" panose="020B0606020202030204" pitchFamily="34" charset="0"/>
            </a:endParaRPr>
          </a:p>
        </p:txBody>
      </p:sp>
      <p:sp>
        <p:nvSpPr>
          <p:cNvPr id="86" name="Tekstboks 85"/>
          <p:cNvSpPr txBox="1"/>
          <p:nvPr/>
        </p:nvSpPr>
        <p:spPr>
          <a:xfrm>
            <a:off x="3288255" y="2483498"/>
            <a:ext cx="1162590" cy="3279600"/>
          </a:xfrm>
          <a:prstGeom prst="rect">
            <a:avLst/>
          </a:prstGeom>
          <a:noFill/>
          <a:ln>
            <a:solidFill>
              <a:schemeClr val="tx1"/>
            </a:solidFill>
          </a:ln>
        </p:spPr>
        <p:txBody>
          <a:bodyPr wrap="square" lIns="43200" rIns="43200" rtlCol="0">
            <a:spAutoFit/>
          </a:bodyPr>
          <a:lstStyle/>
          <a:p>
            <a:r>
              <a:rPr lang="da-DK" sz="900" b="1" dirty="0">
                <a:latin typeface="Arial Narrow" panose="020B0606020202030204" pitchFamily="34" charset="0"/>
              </a:rPr>
              <a:t>HR</a:t>
            </a: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marL="86400" indent="-86400">
              <a:buFont typeface="Arial" panose="020B0604020202020204" pitchFamily="34" charset="0"/>
              <a:buChar char="•"/>
            </a:pPr>
            <a:r>
              <a:rPr lang="da-DK" sz="900" dirty="0">
                <a:latin typeface="Arial Narrow" panose="020B0606020202030204" pitchFamily="34" charset="0"/>
              </a:rPr>
              <a:t>HR Jura</a:t>
            </a:r>
          </a:p>
          <a:p>
            <a:pPr marL="86400" indent="-86400">
              <a:buFont typeface="Arial" panose="020B0604020202020204" pitchFamily="34" charset="0"/>
              <a:buChar char="•"/>
            </a:pPr>
            <a:r>
              <a:rPr lang="da-DK" sz="900" dirty="0">
                <a:latin typeface="Arial Narrow" panose="020B0606020202030204" pitchFamily="34" charset="0"/>
              </a:rPr>
              <a:t>HR Digitalisering</a:t>
            </a:r>
          </a:p>
          <a:p>
            <a:pPr marL="86400" indent="-86400">
              <a:buFont typeface="Arial" panose="020B0604020202020204" pitchFamily="34" charset="0"/>
              <a:buChar char="•"/>
            </a:pPr>
            <a:r>
              <a:rPr lang="da-DK" sz="900" dirty="0">
                <a:latin typeface="Arial Narrow" panose="020B0606020202030204" pitchFamily="34" charset="0"/>
              </a:rPr>
              <a:t>Trivsel og Udvikling</a:t>
            </a:r>
          </a:p>
          <a:p>
            <a:pPr marL="86400" indent="-86400">
              <a:buFont typeface="Arial" panose="020B0604020202020204" pitchFamily="34" charset="0"/>
              <a:buChar char="•"/>
            </a:pPr>
            <a:r>
              <a:rPr lang="da-DK" sz="900" dirty="0">
                <a:latin typeface="Arial Narrow" panose="020B0606020202030204" pitchFamily="34" charset="0"/>
              </a:rPr>
              <a:t>HR Partnerteam</a:t>
            </a:r>
          </a:p>
          <a:p>
            <a:pPr marL="86400" indent="-86400">
              <a:buFont typeface="Arial" panose="020B0604020202020204" pitchFamily="34" charset="0"/>
              <a:buChar char="•"/>
            </a:pPr>
            <a:r>
              <a:rPr lang="da-DK" sz="900" dirty="0">
                <a:latin typeface="Arial Narrow" panose="020B0606020202030204" pitchFamily="34" charset="0"/>
              </a:rPr>
              <a:t>HR Supportteam</a:t>
            </a:r>
          </a:p>
          <a:p>
            <a:pPr marL="86400" indent="-86400">
              <a:buFont typeface="Arial" panose="020B0604020202020204" pitchFamily="34" charset="0"/>
              <a:buChar char="•"/>
            </a:pPr>
            <a:r>
              <a:rPr lang="da-DK" sz="900" dirty="0">
                <a:latin typeface="Arial Narrow" panose="020B0606020202030204" pitchFamily="34" charset="0"/>
              </a:rPr>
              <a:t>International </a:t>
            </a:r>
            <a:r>
              <a:rPr lang="da-DK" sz="900" dirty="0" err="1">
                <a:latin typeface="Arial Narrow" panose="020B0606020202030204" pitchFamily="34" charset="0"/>
              </a:rPr>
              <a:t>Staff</a:t>
            </a:r>
            <a:r>
              <a:rPr lang="da-DK" sz="900" dirty="0">
                <a:latin typeface="Arial Narrow" panose="020B0606020202030204" pitchFamily="34" charset="0"/>
              </a:rPr>
              <a:t> Unit (ISU)</a:t>
            </a: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p:txBody>
      </p:sp>
      <p:sp>
        <p:nvSpPr>
          <p:cNvPr id="87" name="Tekstboks 86"/>
          <p:cNvSpPr txBox="1"/>
          <p:nvPr/>
        </p:nvSpPr>
        <p:spPr>
          <a:xfrm>
            <a:off x="100223" y="1685807"/>
            <a:ext cx="11970222" cy="313974"/>
          </a:xfrm>
          <a:prstGeom prst="rect">
            <a:avLst/>
          </a:prstGeom>
          <a:solidFill>
            <a:schemeClr val="tx1"/>
          </a:solidFill>
          <a:ln>
            <a:noFill/>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da-DK" sz="1200" b="1" dirty="0">
                <a:latin typeface="Arial" pitchFamily="34" charset="0"/>
                <a:cs typeface="Arial" pitchFamily="34" charset="0"/>
              </a:rPr>
              <a:t>FÆLLES SERVICE</a:t>
            </a:r>
          </a:p>
        </p:txBody>
      </p:sp>
      <p:sp>
        <p:nvSpPr>
          <p:cNvPr id="88" name="Tekstboks 87"/>
          <p:cNvSpPr txBox="1"/>
          <p:nvPr/>
        </p:nvSpPr>
        <p:spPr>
          <a:xfrm>
            <a:off x="100224" y="2122861"/>
            <a:ext cx="1088286" cy="352800"/>
          </a:xfrm>
          <a:prstGeom prst="rect">
            <a:avLst/>
          </a:prstGeom>
          <a:noFill/>
          <a:ln>
            <a:solidFill>
              <a:schemeClr val="tx1"/>
            </a:solidFill>
          </a:ln>
        </p:spPr>
        <p:txBody>
          <a:bodyPr wrap="square" lIns="43200" rIns="43200" rtlCol="0" anchor="t" anchorCtr="0">
            <a:spAutoFit/>
          </a:bodyPr>
          <a:lstStyle/>
          <a:p>
            <a:pPr algn="ctr"/>
            <a:r>
              <a:rPr lang="da-DK" sz="900" b="1" dirty="0">
                <a:latin typeface="Arial Narrow" panose="020B0606020202030204" pitchFamily="34" charset="0"/>
              </a:rPr>
              <a:t>Maj Rosenstand </a:t>
            </a:r>
          </a:p>
          <a:p>
            <a:pPr algn="ctr"/>
            <a:r>
              <a:rPr lang="da-DK" sz="800" b="1" dirty="0">
                <a:latin typeface="Arial Narrow" panose="020B0606020202030204" pitchFamily="34" charset="0"/>
              </a:rPr>
              <a:t>Vicedirektør</a:t>
            </a:r>
            <a:endParaRPr lang="da-DK" sz="1000" dirty="0">
              <a:latin typeface="Arial Narrow" panose="020B0606020202030204" pitchFamily="34" charset="0"/>
            </a:endParaRPr>
          </a:p>
        </p:txBody>
      </p:sp>
      <p:sp>
        <p:nvSpPr>
          <p:cNvPr id="89" name="Tekstboks 88"/>
          <p:cNvSpPr txBox="1"/>
          <p:nvPr/>
        </p:nvSpPr>
        <p:spPr>
          <a:xfrm>
            <a:off x="1188695" y="2123000"/>
            <a:ext cx="1088286" cy="353943"/>
          </a:xfrm>
          <a:prstGeom prst="rect">
            <a:avLst/>
          </a:prstGeom>
          <a:noFill/>
          <a:ln>
            <a:solidFill>
              <a:schemeClr val="tx1"/>
            </a:solidFill>
          </a:ln>
        </p:spPr>
        <p:txBody>
          <a:bodyPr wrap="square" lIns="43200" rIns="43200" rtlCol="0" anchor="t" anchorCtr="0">
            <a:spAutoFit/>
          </a:bodyPr>
          <a:lstStyle/>
          <a:p>
            <a:pPr algn="ctr"/>
            <a:r>
              <a:rPr lang="da-DK" sz="900" b="1" dirty="0">
                <a:latin typeface="Arial Narrow" panose="020B0606020202030204" pitchFamily="34" charset="0"/>
              </a:rPr>
              <a:t>Jacob-Steen Madsen</a:t>
            </a:r>
          </a:p>
          <a:p>
            <a:pPr algn="ctr"/>
            <a:r>
              <a:rPr lang="da-DK" sz="800" b="1" dirty="0">
                <a:latin typeface="Arial Narrow" panose="020B0606020202030204" pitchFamily="34" charset="0"/>
              </a:rPr>
              <a:t>Vicedirektør</a:t>
            </a:r>
          </a:p>
        </p:txBody>
      </p:sp>
      <p:sp>
        <p:nvSpPr>
          <p:cNvPr id="91" name="Tekstboks 90"/>
          <p:cNvSpPr txBox="1"/>
          <p:nvPr/>
        </p:nvSpPr>
        <p:spPr>
          <a:xfrm>
            <a:off x="3288289" y="2120442"/>
            <a:ext cx="1162556" cy="353943"/>
          </a:xfrm>
          <a:prstGeom prst="rect">
            <a:avLst/>
          </a:prstGeom>
          <a:noFill/>
          <a:ln>
            <a:solidFill>
              <a:schemeClr val="tx1"/>
            </a:solidFill>
          </a:ln>
        </p:spPr>
        <p:txBody>
          <a:bodyPr wrap="square" lIns="43200" rIns="43200" rtlCol="0" anchor="t" anchorCtr="0">
            <a:spAutoFit/>
          </a:bodyPr>
          <a:lstStyle/>
          <a:p>
            <a:pPr algn="ctr"/>
            <a:r>
              <a:rPr lang="da-DK" sz="900" b="1" dirty="0">
                <a:latin typeface="Arial Narrow" panose="020B0606020202030204" pitchFamily="34" charset="0"/>
              </a:rPr>
              <a:t>Christina L. Wiederholt</a:t>
            </a:r>
          </a:p>
          <a:p>
            <a:pPr algn="ctr"/>
            <a:r>
              <a:rPr lang="da-DK" sz="800" b="1" dirty="0">
                <a:latin typeface="Arial Narrow" panose="020B0606020202030204" pitchFamily="34" charset="0"/>
              </a:rPr>
              <a:t>Konstitueret Vicedirektør</a:t>
            </a:r>
            <a:endParaRPr lang="da-DK" sz="1000" dirty="0">
              <a:latin typeface="Arial Narrow" panose="020B0606020202030204" pitchFamily="34" charset="0"/>
            </a:endParaRPr>
          </a:p>
        </p:txBody>
      </p:sp>
      <p:sp>
        <p:nvSpPr>
          <p:cNvPr id="92" name="Tekstboks 91"/>
          <p:cNvSpPr txBox="1"/>
          <p:nvPr/>
        </p:nvSpPr>
        <p:spPr>
          <a:xfrm>
            <a:off x="4453184" y="2122203"/>
            <a:ext cx="1088286" cy="353943"/>
          </a:xfrm>
          <a:prstGeom prst="rect">
            <a:avLst/>
          </a:prstGeom>
          <a:noFill/>
          <a:ln>
            <a:solidFill>
              <a:schemeClr val="tx1"/>
            </a:solidFill>
          </a:ln>
        </p:spPr>
        <p:txBody>
          <a:bodyPr wrap="square" lIns="43200" rIns="43200" rtlCol="0" anchor="t" anchorCtr="0">
            <a:spAutoFit/>
          </a:bodyPr>
          <a:lstStyle/>
          <a:p>
            <a:pPr algn="ctr"/>
            <a:r>
              <a:rPr lang="da-DK" sz="900" b="1" dirty="0" err="1">
                <a:latin typeface="Arial Narrow" panose="020B0606020202030204" pitchFamily="34" charset="0"/>
              </a:rPr>
              <a:t>Senita</a:t>
            </a:r>
            <a:r>
              <a:rPr lang="da-DK" sz="900" b="1" dirty="0">
                <a:latin typeface="Arial Narrow" panose="020B0606020202030204" pitchFamily="34" charset="0"/>
              </a:rPr>
              <a:t> </a:t>
            </a:r>
            <a:r>
              <a:rPr lang="da-DK" sz="900" b="1" dirty="0" err="1">
                <a:latin typeface="Arial Narrow" panose="020B0606020202030204" pitchFamily="34" charset="0"/>
              </a:rPr>
              <a:t>Vaizovic</a:t>
            </a:r>
            <a:r>
              <a:rPr lang="da-DK" sz="900" b="1" dirty="0">
                <a:latin typeface="Arial Narrow" panose="020B0606020202030204" pitchFamily="34" charset="0"/>
              </a:rPr>
              <a:t> </a:t>
            </a:r>
            <a:r>
              <a:rPr lang="da-DK" sz="800" b="1" dirty="0">
                <a:latin typeface="Arial Narrow" panose="020B0606020202030204" pitchFamily="34" charset="0"/>
              </a:rPr>
              <a:t>Vicedirektør</a:t>
            </a:r>
            <a:endParaRPr lang="da-DK" sz="1000" dirty="0">
              <a:latin typeface="Arial Narrow" panose="020B0606020202030204" pitchFamily="34" charset="0"/>
            </a:endParaRPr>
          </a:p>
        </p:txBody>
      </p:sp>
      <p:sp>
        <p:nvSpPr>
          <p:cNvPr id="93" name="Tekstboks 92"/>
          <p:cNvSpPr txBox="1"/>
          <p:nvPr/>
        </p:nvSpPr>
        <p:spPr>
          <a:xfrm>
            <a:off x="6629755" y="2122428"/>
            <a:ext cx="1088286" cy="352800"/>
          </a:xfrm>
          <a:prstGeom prst="rect">
            <a:avLst/>
          </a:prstGeom>
          <a:noFill/>
          <a:ln>
            <a:solidFill>
              <a:schemeClr val="tx1"/>
            </a:solidFill>
          </a:ln>
        </p:spPr>
        <p:txBody>
          <a:bodyPr wrap="square" lIns="43200" rIns="43200" rtlCol="0" anchor="t" anchorCtr="0">
            <a:spAutoFit/>
          </a:bodyPr>
          <a:lstStyle/>
          <a:p>
            <a:pPr algn="ctr"/>
            <a:r>
              <a:rPr lang="da-DK" sz="900" b="1" dirty="0">
                <a:latin typeface="Arial Narrow" panose="020B0606020202030204" pitchFamily="34" charset="0"/>
              </a:rPr>
              <a:t>Maj Rosenstand </a:t>
            </a:r>
          </a:p>
          <a:p>
            <a:pPr algn="ctr"/>
            <a:r>
              <a:rPr lang="da-DK" sz="800" b="1" dirty="0">
                <a:latin typeface="Arial Narrow" panose="020B0606020202030204" pitchFamily="34" charset="0"/>
              </a:rPr>
              <a:t>Vicedirektør</a:t>
            </a:r>
            <a:endParaRPr lang="da-DK" sz="1000" dirty="0">
              <a:latin typeface="Arial Narrow" panose="020B0606020202030204" pitchFamily="34" charset="0"/>
            </a:endParaRPr>
          </a:p>
        </p:txBody>
      </p:sp>
      <p:sp>
        <p:nvSpPr>
          <p:cNvPr id="96" name="Tekstboks 95"/>
          <p:cNvSpPr txBox="1"/>
          <p:nvPr/>
        </p:nvSpPr>
        <p:spPr>
          <a:xfrm>
            <a:off x="7718135" y="2122154"/>
            <a:ext cx="1088286" cy="352800"/>
          </a:xfrm>
          <a:prstGeom prst="rect">
            <a:avLst/>
          </a:prstGeom>
          <a:noFill/>
          <a:ln>
            <a:solidFill>
              <a:schemeClr val="tx1"/>
            </a:solidFill>
          </a:ln>
        </p:spPr>
        <p:txBody>
          <a:bodyPr wrap="square" lIns="43200" rIns="43200" rtlCol="0" anchor="t" anchorCtr="0">
            <a:spAutoFit/>
          </a:bodyPr>
          <a:lstStyle/>
          <a:p>
            <a:pPr algn="ctr"/>
            <a:r>
              <a:rPr lang="da-DK" sz="900" b="1" dirty="0">
                <a:latin typeface="Arial Narrow" panose="020B0606020202030204" pitchFamily="34" charset="0"/>
              </a:rPr>
              <a:t>Steen Harrit Jacobsen</a:t>
            </a:r>
          </a:p>
          <a:p>
            <a:pPr algn="ctr"/>
            <a:r>
              <a:rPr lang="da-DK" sz="800" b="1" dirty="0">
                <a:latin typeface="Arial Narrow" panose="020B0606020202030204" pitchFamily="34" charset="0"/>
              </a:rPr>
              <a:t>Vicedirektør</a:t>
            </a:r>
            <a:endParaRPr lang="da-DK" sz="1000" dirty="0">
              <a:latin typeface="Arial Narrow" panose="020B0606020202030204" pitchFamily="34" charset="0"/>
            </a:endParaRPr>
          </a:p>
        </p:txBody>
      </p:sp>
      <p:sp>
        <p:nvSpPr>
          <p:cNvPr id="97" name="Tekstboks 96"/>
          <p:cNvSpPr txBox="1"/>
          <p:nvPr/>
        </p:nvSpPr>
        <p:spPr>
          <a:xfrm>
            <a:off x="9894846" y="2122209"/>
            <a:ext cx="1088286" cy="352800"/>
          </a:xfrm>
          <a:prstGeom prst="rect">
            <a:avLst/>
          </a:prstGeom>
          <a:noFill/>
          <a:ln>
            <a:solidFill>
              <a:schemeClr val="tx1"/>
            </a:solidFill>
          </a:ln>
        </p:spPr>
        <p:txBody>
          <a:bodyPr wrap="square" lIns="43200" rIns="43200" rtlCol="0" anchor="t" anchorCtr="0">
            <a:spAutoFit/>
          </a:bodyPr>
          <a:lstStyle/>
          <a:p>
            <a:pPr algn="ctr"/>
            <a:r>
              <a:rPr lang="da-DK" sz="900" b="1" dirty="0">
                <a:latin typeface="Arial Narrow" panose="020B0606020202030204" pitchFamily="34" charset="0"/>
              </a:rPr>
              <a:t>Martin Vive Ivø</a:t>
            </a:r>
          </a:p>
          <a:p>
            <a:pPr algn="ctr"/>
            <a:r>
              <a:rPr lang="da-DK" sz="800" b="1" dirty="0">
                <a:latin typeface="Arial Narrow" panose="020B0606020202030204" pitchFamily="34" charset="0"/>
              </a:rPr>
              <a:t>Vicedirektør</a:t>
            </a:r>
            <a:endParaRPr lang="da-DK" sz="1000" dirty="0">
              <a:latin typeface="Arial Narrow" panose="020B0606020202030204" pitchFamily="34" charset="0"/>
            </a:endParaRPr>
          </a:p>
        </p:txBody>
      </p:sp>
      <p:sp>
        <p:nvSpPr>
          <p:cNvPr id="100" name="Tekstboks 99"/>
          <p:cNvSpPr txBox="1"/>
          <p:nvPr/>
        </p:nvSpPr>
        <p:spPr>
          <a:xfrm>
            <a:off x="5253547" y="636056"/>
            <a:ext cx="1634766" cy="353943"/>
          </a:xfrm>
          <a:prstGeom prst="rect">
            <a:avLst/>
          </a:prstGeom>
          <a:noFill/>
          <a:ln>
            <a:solidFill>
              <a:schemeClr val="tx1"/>
            </a:solidFill>
          </a:ln>
        </p:spPr>
        <p:txBody>
          <a:bodyPr wrap="square" rtlCol="0" anchor="ctr" anchorCtr="0">
            <a:spAutoFit/>
          </a:bodyPr>
          <a:lstStyle/>
          <a:p>
            <a:pPr algn="ctr"/>
            <a:r>
              <a:rPr lang="da-DK" sz="900" b="1" dirty="0">
                <a:latin typeface="Arial" pitchFamily="34" charset="0"/>
                <a:cs typeface="Arial" pitchFamily="34" charset="0"/>
              </a:rPr>
              <a:t>Søren Lind Christiansen </a:t>
            </a:r>
            <a:r>
              <a:rPr lang="da-DK" sz="800" b="1" dirty="0">
                <a:latin typeface="Arial" pitchFamily="34" charset="0"/>
                <a:cs typeface="Arial" pitchFamily="34" charset="0"/>
              </a:rPr>
              <a:t>Universitetsdirektør </a:t>
            </a:r>
            <a:endParaRPr lang="da-DK" sz="1000" dirty="0">
              <a:latin typeface="Arial" pitchFamily="34" charset="0"/>
              <a:cs typeface="Arial" pitchFamily="34" charset="0"/>
            </a:endParaRPr>
          </a:p>
        </p:txBody>
      </p:sp>
      <p:sp>
        <p:nvSpPr>
          <p:cNvPr id="56" name="Tekstboks 55"/>
          <p:cNvSpPr txBox="1"/>
          <p:nvPr/>
        </p:nvSpPr>
        <p:spPr>
          <a:xfrm>
            <a:off x="10983849" y="2483498"/>
            <a:ext cx="1088286" cy="3279600"/>
          </a:xfrm>
          <a:prstGeom prst="rect">
            <a:avLst/>
          </a:prstGeom>
          <a:noFill/>
          <a:ln>
            <a:solidFill>
              <a:schemeClr val="tx1"/>
            </a:solidFill>
          </a:ln>
        </p:spPr>
        <p:txBody>
          <a:bodyPr wrap="square" lIns="43200" rIns="43200" rtlCol="0">
            <a:spAutoFit/>
          </a:bodyPr>
          <a:lstStyle/>
          <a:p>
            <a:r>
              <a:rPr lang="da-DK" sz="900" b="1" dirty="0">
                <a:latin typeface="Arial Narrow" panose="020B0606020202030204" pitchFamily="34" charset="0"/>
              </a:rPr>
              <a:t>Fælles Service ESB</a:t>
            </a: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marL="86400" indent="-86400">
              <a:buFont typeface="Arial" panose="020B0604020202020204" pitchFamily="34" charset="0"/>
              <a:buChar char="•"/>
            </a:pPr>
            <a:r>
              <a:rPr lang="da-DK" sz="900" dirty="0">
                <a:latin typeface="Arial Narrow" panose="020B0606020202030204" pitchFamily="34" charset="0"/>
              </a:rPr>
              <a:t>Campusledelse og administration (økonomi, HR mm.)</a:t>
            </a:r>
          </a:p>
          <a:p>
            <a:pPr marL="86400" indent="-86400">
              <a:buFont typeface="Arial" panose="020B0604020202020204" pitchFamily="34" charset="0"/>
              <a:buChar char="•"/>
            </a:pPr>
            <a:r>
              <a:rPr lang="da-DK" sz="900" dirty="0">
                <a:latin typeface="Arial Narrow" panose="020B0606020202030204" pitchFamily="34" charset="0"/>
              </a:rPr>
              <a:t>IT Service</a:t>
            </a:r>
          </a:p>
          <a:p>
            <a:pPr marL="86400" indent="-86400">
              <a:buFont typeface="Arial" panose="020B0604020202020204" pitchFamily="34" charset="0"/>
              <a:buChar char="•"/>
            </a:pPr>
            <a:r>
              <a:rPr lang="da-DK" sz="900" dirty="0">
                <a:latin typeface="Arial Narrow" panose="020B0606020202030204" pitchFamily="34" charset="0"/>
              </a:rPr>
              <a:t>Campus- og bygningsservice (teknik, drift, vedligehold, rengøring)</a:t>
            </a:r>
          </a:p>
          <a:p>
            <a:pPr marL="86400" indent="-86400">
              <a:buFont typeface="Arial" panose="020B0604020202020204" pitchFamily="34" charset="0"/>
              <a:buChar char="•"/>
            </a:pPr>
            <a:r>
              <a:rPr lang="da-DK" sz="900" dirty="0">
                <a:latin typeface="Arial Narrow" panose="020B0606020202030204" pitchFamily="34" charset="0"/>
              </a:rPr>
              <a:t>Studievejledning, IK og boligformidling</a:t>
            </a:r>
          </a:p>
          <a:p>
            <a:pPr marL="86400" indent="-86400">
              <a:buFont typeface="Arial" panose="020B0604020202020204" pitchFamily="34" charset="0"/>
              <a:buChar char="•"/>
            </a:pPr>
            <a:r>
              <a:rPr lang="da-DK" sz="900" dirty="0">
                <a:latin typeface="Arial Narrow" panose="020B0606020202030204" pitchFamily="34" charset="0"/>
              </a:rPr>
              <a:t>Studiesekretariat (studieservice, skemalægning, lokalebookning mm.)</a:t>
            </a:r>
          </a:p>
          <a:p>
            <a:pPr marL="86400" indent="-86400">
              <a:buFont typeface="Arial" panose="020B0604020202020204" pitchFamily="34" charset="0"/>
              <a:buChar char="•"/>
            </a:pPr>
            <a:r>
              <a:rPr lang="da-DK" sz="900" dirty="0">
                <a:latin typeface="Arial Narrow" panose="020B0606020202030204" pitchFamily="34" charset="0"/>
              </a:rPr>
              <a:t>Kommunikation mm.</a:t>
            </a:r>
          </a:p>
        </p:txBody>
      </p:sp>
      <p:sp>
        <p:nvSpPr>
          <p:cNvPr id="57" name="Tekstboks 56"/>
          <p:cNvSpPr txBox="1"/>
          <p:nvPr/>
        </p:nvSpPr>
        <p:spPr>
          <a:xfrm>
            <a:off x="10983781" y="2122156"/>
            <a:ext cx="1088286" cy="352800"/>
          </a:xfrm>
          <a:prstGeom prst="rect">
            <a:avLst/>
          </a:prstGeom>
          <a:noFill/>
          <a:ln>
            <a:solidFill>
              <a:schemeClr val="tx1"/>
            </a:solidFill>
          </a:ln>
        </p:spPr>
        <p:txBody>
          <a:bodyPr wrap="square" lIns="43200" rIns="43200" rtlCol="0" anchor="t" anchorCtr="0">
            <a:spAutoFit/>
          </a:bodyPr>
          <a:lstStyle/>
          <a:p>
            <a:pPr algn="ctr"/>
            <a:r>
              <a:rPr lang="da-DK" sz="900" b="1" dirty="0">
                <a:latin typeface="Arial Narrow" panose="020B0606020202030204" pitchFamily="34" charset="0"/>
              </a:rPr>
              <a:t>Anders S. Kristensen</a:t>
            </a:r>
          </a:p>
          <a:p>
            <a:pPr algn="ctr"/>
            <a:r>
              <a:rPr lang="da-DK" sz="800" b="1" dirty="0">
                <a:latin typeface="Arial Narrow" panose="020B0606020202030204" pitchFamily="34" charset="0"/>
              </a:rPr>
              <a:t>Campuschef</a:t>
            </a:r>
            <a:endParaRPr lang="da-DK" sz="1000" dirty="0">
              <a:latin typeface="Arial Narrow" panose="020B0606020202030204" pitchFamily="34" charset="0"/>
            </a:endParaRPr>
          </a:p>
        </p:txBody>
      </p:sp>
      <p:cxnSp>
        <p:nvCxnSpPr>
          <p:cNvPr id="3" name="Lige forbindelse 2"/>
          <p:cNvCxnSpPr>
            <a:cxnSpLocks/>
          </p:cNvCxnSpPr>
          <p:nvPr/>
        </p:nvCxnSpPr>
        <p:spPr>
          <a:xfrm>
            <a:off x="6070929" y="1013622"/>
            <a:ext cx="0" cy="7707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Tekstboks 36"/>
          <p:cNvSpPr txBox="1"/>
          <p:nvPr/>
        </p:nvSpPr>
        <p:spPr>
          <a:xfrm>
            <a:off x="5541469" y="2483498"/>
            <a:ext cx="1088286" cy="3279600"/>
          </a:xfrm>
          <a:prstGeom prst="rect">
            <a:avLst/>
          </a:prstGeom>
          <a:noFill/>
          <a:ln>
            <a:solidFill>
              <a:schemeClr val="tx1"/>
            </a:solidFill>
          </a:ln>
        </p:spPr>
        <p:txBody>
          <a:bodyPr wrap="square" lIns="43200" rIns="43200" rtlCol="0">
            <a:spAutoFit/>
          </a:bodyPr>
          <a:lstStyle/>
          <a:p>
            <a:r>
              <a:rPr lang="da-DK" sz="900" b="1" dirty="0">
                <a:latin typeface="Arial Narrow" panose="020B0606020202030204" pitchFamily="34" charset="0"/>
              </a:rPr>
              <a:t>Kommunikation og Public Affairs</a:t>
            </a:r>
          </a:p>
          <a:p>
            <a:pPr algn="ctr"/>
            <a:endParaRPr lang="da-DK" sz="900" dirty="0">
              <a:latin typeface="Arial Narrow" panose="020B0606020202030204" pitchFamily="34" charset="0"/>
            </a:endParaRPr>
          </a:p>
          <a:p>
            <a:pPr marL="86400" indent="-86400">
              <a:buFont typeface="Arial" panose="020B0604020202020204" pitchFamily="34" charset="0"/>
              <a:buChar char="•"/>
            </a:pPr>
            <a:r>
              <a:rPr lang="da-DK" sz="900" dirty="0">
                <a:latin typeface="Arial Narrow" panose="020B0606020202030204" pitchFamily="34" charset="0"/>
              </a:rPr>
              <a:t>Organisations-kommunikation og design</a:t>
            </a:r>
          </a:p>
          <a:p>
            <a:pPr marL="86400" indent="-86400">
              <a:buFont typeface="Arial" panose="020B0604020202020204" pitchFamily="34" charset="0"/>
              <a:buChar char="•"/>
            </a:pPr>
            <a:r>
              <a:rPr lang="da-DK" sz="900" dirty="0">
                <a:latin typeface="Arial Narrow" panose="020B0606020202030204" pitchFamily="34" charset="0"/>
              </a:rPr>
              <a:t>Sociale medier </a:t>
            </a:r>
            <a:br>
              <a:rPr lang="da-DK" sz="900" dirty="0">
                <a:latin typeface="Arial Narrow" panose="020B0606020202030204" pitchFamily="34" charset="0"/>
              </a:rPr>
            </a:br>
            <a:r>
              <a:rPr lang="da-DK" sz="900" dirty="0">
                <a:latin typeface="Arial Narrow" panose="020B0606020202030204" pitchFamily="34" charset="0"/>
              </a:rPr>
              <a:t>og debat</a:t>
            </a:r>
          </a:p>
          <a:p>
            <a:pPr marL="86400" indent="-86400">
              <a:buFont typeface="Arial" panose="020B0604020202020204" pitchFamily="34" charset="0"/>
              <a:buChar char="•"/>
            </a:pPr>
            <a:r>
              <a:rPr lang="da-DK" sz="900" dirty="0">
                <a:latin typeface="Arial Narrow" panose="020B0606020202030204" pitchFamily="34" charset="0"/>
              </a:rPr>
              <a:t>Politik og Missioner </a:t>
            </a:r>
          </a:p>
          <a:p>
            <a:pPr marL="86400" indent="-86400">
              <a:buFont typeface="Arial" panose="020B0604020202020204" pitchFamily="34" charset="0"/>
              <a:buChar char="•"/>
            </a:pPr>
            <a:r>
              <a:rPr lang="da-DK" sz="900" dirty="0">
                <a:latin typeface="Arial Narrow" panose="020B0606020202030204" pitchFamily="34" charset="0"/>
              </a:rPr>
              <a:t>Web og digitalt indhold</a:t>
            </a:r>
          </a:p>
          <a:p>
            <a:pPr marL="86400" indent="-86400">
              <a:buFont typeface="Arial" panose="020B0604020202020204" pitchFamily="34" charset="0"/>
              <a:buChar char="•"/>
            </a:pPr>
            <a:r>
              <a:rPr lang="da-DK" sz="900" dirty="0">
                <a:latin typeface="Arial Narrow" panose="020B0606020202030204" pitchFamily="34" charset="0"/>
              </a:rPr>
              <a:t>Uddannelses-kommunikation</a:t>
            </a:r>
          </a:p>
          <a:p>
            <a:pPr marL="86400" indent="-86400">
              <a:buFont typeface="Arial" panose="020B0604020202020204" pitchFamily="34" charset="0"/>
              <a:buChar char="•"/>
            </a:pPr>
            <a:r>
              <a:rPr lang="da-DK" sz="900" dirty="0">
                <a:latin typeface="Arial Narrow" panose="020B0606020202030204" pitchFamily="34" charset="0"/>
              </a:rPr>
              <a:t>Brobygning og events</a:t>
            </a:r>
          </a:p>
          <a:p>
            <a:pPr marL="86400" indent="-86400">
              <a:buFont typeface="Arial" panose="020B0604020202020204" pitchFamily="34" charset="0"/>
              <a:buChar char="•"/>
            </a:pPr>
            <a:r>
              <a:rPr lang="da-DK" sz="900" dirty="0">
                <a:latin typeface="Arial Narrow" panose="020B0606020202030204" pitchFamily="34" charset="0"/>
              </a:rPr>
              <a:t>Presse </a:t>
            </a: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a:p>
            <a:pPr algn="ctr"/>
            <a:endParaRPr lang="da-DK" sz="900" dirty="0">
              <a:latin typeface="Arial Narrow" panose="020B0606020202030204" pitchFamily="34" charset="0"/>
            </a:endParaRPr>
          </a:p>
        </p:txBody>
      </p:sp>
      <p:sp>
        <p:nvSpPr>
          <p:cNvPr id="26" name="Tekstboks 91">
            <a:extLst>
              <a:ext uri="{FF2B5EF4-FFF2-40B4-BE49-F238E27FC236}">
                <a16:creationId xmlns:a16="http://schemas.microsoft.com/office/drawing/2014/main" id="{7B00914E-B535-4A52-B729-B204E43815D4}"/>
              </a:ext>
            </a:extLst>
          </p:cNvPr>
          <p:cNvSpPr txBox="1"/>
          <p:nvPr/>
        </p:nvSpPr>
        <p:spPr>
          <a:xfrm>
            <a:off x="5541470" y="2122204"/>
            <a:ext cx="1088286" cy="353943"/>
          </a:xfrm>
          <a:prstGeom prst="rect">
            <a:avLst/>
          </a:prstGeom>
          <a:noFill/>
          <a:ln>
            <a:solidFill>
              <a:schemeClr val="tx1"/>
            </a:solidFill>
          </a:ln>
        </p:spPr>
        <p:txBody>
          <a:bodyPr wrap="square" lIns="43200" rIns="43200" rtlCol="0" anchor="t" anchorCtr="0">
            <a:spAutoFit/>
          </a:bodyPr>
          <a:lstStyle/>
          <a:p>
            <a:pPr algn="ctr"/>
            <a:r>
              <a:rPr lang="da-DK" sz="900" b="1" dirty="0">
                <a:latin typeface="Arial Narrow" panose="020B0606020202030204" pitchFamily="34" charset="0"/>
              </a:rPr>
              <a:t>Louise Puck </a:t>
            </a:r>
            <a:r>
              <a:rPr lang="da-DK" sz="800" b="1" dirty="0">
                <a:latin typeface="Arial Narrow" panose="020B0606020202030204" pitchFamily="34" charset="0"/>
              </a:rPr>
              <a:t>Vicedirektør</a:t>
            </a:r>
            <a:endParaRPr lang="da-DK" sz="1000" dirty="0">
              <a:latin typeface="Arial Narrow" panose="020B0606020202030204" pitchFamily="34" charset="0"/>
            </a:endParaRPr>
          </a:p>
        </p:txBody>
      </p:sp>
      <p:sp>
        <p:nvSpPr>
          <p:cNvPr id="6" name="Tekstboks 55">
            <a:extLst>
              <a:ext uri="{FF2B5EF4-FFF2-40B4-BE49-F238E27FC236}">
                <a16:creationId xmlns:a16="http://schemas.microsoft.com/office/drawing/2014/main" id="{DE0F7FB4-94AA-B54B-8796-D3FD0911138B}"/>
              </a:ext>
            </a:extLst>
          </p:cNvPr>
          <p:cNvSpPr txBox="1"/>
          <p:nvPr/>
        </p:nvSpPr>
        <p:spPr>
          <a:xfrm>
            <a:off x="8805425" y="2483498"/>
            <a:ext cx="1088286" cy="3279600"/>
          </a:xfrm>
          <a:prstGeom prst="rect">
            <a:avLst/>
          </a:prstGeom>
          <a:noFill/>
          <a:ln>
            <a:solidFill>
              <a:schemeClr val="tx1"/>
            </a:solidFill>
          </a:ln>
        </p:spPr>
        <p:txBody>
          <a:bodyPr wrap="square" lIns="43200" rIns="43200" rtlCol="0">
            <a:spAutoFit/>
          </a:bodyPr>
          <a:lstStyle/>
          <a:p>
            <a:r>
              <a:rPr lang="da-DK" sz="900" b="1" dirty="0">
                <a:latin typeface="Arial Narrow" panose="020B0606020202030204" pitchFamily="34" charset="0"/>
              </a:rPr>
              <a:t>Forskningsservice</a:t>
            </a:r>
            <a:br>
              <a:rPr lang="da-DK" sz="900" b="1" dirty="0">
                <a:latin typeface="Arial Narrow" panose="020B0606020202030204" pitchFamily="34" charset="0"/>
              </a:rPr>
            </a:br>
            <a:endParaRPr lang="da-DK" sz="900" b="1" dirty="0">
              <a:latin typeface="Arial Narrow" panose="020B0606020202030204" pitchFamily="34" charset="0"/>
            </a:endParaRPr>
          </a:p>
          <a:p>
            <a:endParaRPr lang="da-DK" sz="900" dirty="0">
              <a:latin typeface="Arial Narrow" panose="020B0606020202030204" pitchFamily="34" charset="0"/>
            </a:endParaRPr>
          </a:p>
          <a:p>
            <a:pPr marL="86400" indent="-86400">
              <a:buFont typeface="Arial" panose="020B0604020202020204" pitchFamily="34" charset="0"/>
              <a:buChar char="•"/>
            </a:pPr>
            <a:r>
              <a:rPr lang="da-DK" sz="900" dirty="0">
                <a:latin typeface="Arial Narrow" panose="020B0606020202030204" pitchFamily="34" charset="0"/>
              </a:rPr>
              <a:t>Procesenheden</a:t>
            </a:r>
          </a:p>
          <a:p>
            <a:pPr marL="86400" indent="-86400">
              <a:buFont typeface="Arial" panose="020B0604020202020204" pitchFamily="34" charset="0"/>
              <a:buChar char="•"/>
            </a:pPr>
            <a:r>
              <a:rPr lang="da-DK" sz="900" dirty="0">
                <a:latin typeface="Arial Narrow" panose="020B0606020202030204" pitchFamily="34" charset="0"/>
              </a:rPr>
              <a:t>Missionssekretariat</a:t>
            </a:r>
          </a:p>
          <a:p>
            <a:pPr marL="86400" indent="-86400">
              <a:buFont typeface="Arial" panose="020B0604020202020204" pitchFamily="34" charset="0"/>
              <a:buChar char="•"/>
            </a:pPr>
            <a:r>
              <a:rPr lang="da-DK" sz="900" dirty="0">
                <a:latin typeface="Arial Narrow" panose="020B0606020202030204" pitchFamily="34" charset="0"/>
              </a:rPr>
              <a:t>Fundraising &amp; Projektledelse (F&amp;P)</a:t>
            </a:r>
          </a:p>
          <a:p>
            <a:pPr marL="86400" indent="-86400">
              <a:buFont typeface="Arial" panose="020B0604020202020204" pitchFamily="34" charset="0"/>
              <a:buChar char="•"/>
            </a:pPr>
            <a:r>
              <a:rPr lang="da-DK" sz="900" dirty="0">
                <a:latin typeface="Arial Narrow" panose="020B0606020202030204" pitchFamily="34" charset="0"/>
              </a:rPr>
              <a:t>AAU Ph.d.</a:t>
            </a:r>
          </a:p>
          <a:p>
            <a:pPr marL="86400" indent="-86400">
              <a:buFont typeface="Arial" panose="020B0604020202020204" pitchFamily="34" charset="0"/>
              <a:buChar char="•"/>
            </a:pPr>
            <a:r>
              <a:rPr lang="da-DK" sz="900" dirty="0">
                <a:latin typeface="Arial Narrow" panose="020B0606020202030204" pitchFamily="34" charset="0"/>
              </a:rPr>
              <a:t>Kontraktenheden</a:t>
            </a:r>
          </a:p>
        </p:txBody>
      </p:sp>
      <p:sp>
        <p:nvSpPr>
          <p:cNvPr id="7" name="Tekstboks 56">
            <a:extLst>
              <a:ext uri="{FF2B5EF4-FFF2-40B4-BE49-F238E27FC236}">
                <a16:creationId xmlns:a16="http://schemas.microsoft.com/office/drawing/2014/main" id="{91138447-609B-F933-555C-8EF7482D33F0}"/>
              </a:ext>
            </a:extLst>
          </p:cNvPr>
          <p:cNvSpPr txBox="1"/>
          <p:nvPr/>
        </p:nvSpPr>
        <p:spPr>
          <a:xfrm>
            <a:off x="8805357" y="2122154"/>
            <a:ext cx="1088286" cy="352800"/>
          </a:xfrm>
          <a:prstGeom prst="rect">
            <a:avLst/>
          </a:prstGeom>
          <a:noFill/>
          <a:ln>
            <a:solidFill>
              <a:schemeClr val="tx1"/>
            </a:solidFill>
          </a:ln>
        </p:spPr>
        <p:txBody>
          <a:bodyPr wrap="square" lIns="43200" rIns="43200" rtlCol="0" anchor="t" anchorCtr="0">
            <a:spAutoFit/>
          </a:bodyPr>
          <a:lstStyle/>
          <a:p>
            <a:pPr algn="ctr"/>
            <a:r>
              <a:rPr lang="da-DK" sz="900" b="1" dirty="0">
                <a:latin typeface="Arial Narrow" panose="020B0606020202030204" pitchFamily="34" charset="0"/>
              </a:rPr>
              <a:t>Nina Schjoldager</a:t>
            </a:r>
          </a:p>
          <a:p>
            <a:pPr algn="ctr"/>
            <a:r>
              <a:rPr lang="da-DK" sz="800" b="1" dirty="0">
                <a:latin typeface="Arial Narrow" panose="020B0606020202030204" pitchFamily="34" charset="0"/>
              </a:rPr>
              <a:t>Vicedirektør</a:t>
            </a:r>
            <a:endParaRPr lang="da-DK" sz="1000" dirty="0">
              <a:latin typeface="Arial Narrow" panose="020B0606020202030204" pitchFamily="34" charset="0"/>
            </a:endParaRPr>
          </a:p>
        </p:txBody>
      </p:sp>
    </p:spTree>
    <p:extLst>
      <p:ext uri="{BB962C8B-B14F-4D97-AF65-F5344CB8AC3E}">
        <p14:creationId xmlns:p14="http://schemas.microsoft.com/office/powerpoint/2010/main" val="756382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11430000" y="6304547"/>
            <a:ext cx="421105" cy="3729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a:p>
        </p:txBody>
      </p:sp>
      <p:sp>
        <p:nvSpPr>
          <p:cNvPr id="48" name="Tekstboks 47"/>
          <p:cNvSpPr txBox="1"/>
          <p:nvPr/>
        </p:nvSpPr>
        <p:spPr>
          <a:xfrm>
            <a:off x="100292" y="2482273"/>
            <a:ext cx="1088286" cy="3416400"/>
          </a:xfrm>
          <a:prstGeom prst="rect">
            <a:avLst/>
          </a:prstGeom>
          <a:noFill/>
          <a:ln>
            <a:solidFill>
              <a:schemeClr val="tx1"/>
            </a:solidFill>
          </a:ln>
        </p:spPr>
        <p:txBody>
          <a:bodyPr wrap="square" lIns="43200" rIns="43200" rtlCol="0">
            <a:noAutofit/>
          </a:bodyPr>
          <a:lstStyle/>
          <a:p>
            <a:pPr rtl="0">
              <a:spcAft>
                <a:spcPts val="24"/>
              </a:spcAft>
            </a:pPr>
            <a:r>
              <a:rPr lang="en-gb" sz="900" b="1">
                <a:latin typeface="Arial Narrow" panose="020B0606020202030204" pitchFamily="34" charset="0"/>
              </a:rPr>
              <a:t>Aalborg University Library</a:t>
            </a:r>
          </a:p>
          <a:p>
            <a:pPr algn="ctr" rtl="0">
              <a:spcAft>
                <a:spcPts val="24"/>
              </a:spcAft>
            </a:pPr>
            <a:endParaRPr lang="da-DK" sz="900" dirty="0">
              <a:latin typeface="Arial Narrow" panose="020B0606020202030204" pitchFamily="34" charset="0"/>
            </a:endParaRPr>
          </a:p>
          <a:p>
            <a:pPr marL="86400" indent="-86400" rtl="0">
              <a:spcAft>
                <a:spcPts val="24"/>
              </a:spcAft>
              <a:buFont typeface="Arial" panose="020B0604020202020204" pitchFamily="34" charset="0"/>
              <a:buChar char="•"/>
            </a:pPr>
            <a:r>
              <a:rPr lang="en-gb" sz="900">
                <a:latin typeface="Arial Narrow" panose="020B0606020202030204" pitchFamily="34" charset="0"/>
              </a:rPr>
              <a:t>Accessions Team</a:t>
            </a:r>
            <a:endParaRPr lang="da-DK" sz="900" dirty="0">
              <a:latin typeface="Arial Narrow" panose="020B0606020202030204" pitchFamily="34" charset="0"/>
            </a:endParaRPr>
          </a:p>
          <a:p>
            <a:pPr marL="86400" indent="-86400" rtl="0">
              <a:spcAft>
                <a:spcPts val="24"/>
              </a:spcAft>
              <a:buFont typeface="Arial" panose="020B0604020202020204" pitchFamily="34" charset="0"/>
              <a:buChar char="•"/>
            </a:pPr>
            <a:r>
              <a:rPr lang="en-gb" sz="900">
                <a:latin typeface="Arial Narrow" panose="020B0606020202030204" pitchFamily="34" charset="0"/>
              </a:rPr>
              <a:t>Administration Team</a:t>
            </a:r>
          </a:p>
          <a:p>
            <a:pPr marL="86400" indent="-86400" rtl="0">
              <a:spcAft>
                <a:spcPts val="24"/>
              </a:spcAft>
              <a:buFont typeface="Arial" panose="020B0604020202020204" pitchFamily="34" charset="0"/>
              <a:buChar char="•"/>
            </a:pPr>
            <a:r>
              <a:rPr lang="en-gb" sz="900">
                <a:latin typeface="Arial Narrow" panose="020B0606020202030204" pitchFamily="34" charset="0"/>
              </a:rPr>
              <a:t>Service Team</a:t>
            </a:r>
          </a:p>
          <a:p>
            <a:pPr marL="86400" indent="-86400" rtl="0">
              <a:spcAft>
                <a:spcPts val="24"/>
              </a:spcAft>
              <a:buFont typeface="Arial" panose="020B0604020202020204" pitchFamily="34" charset="0"/>
              <a:buChar char="•"/>
            </a:pPr>
            <a:r>
              <a:rPr lang="en-gb" sz="900">
                <a:latin typeface="Arial Narrow" panose="020B0606020202030204" pitchFamily="34" charset="0"/>
              </a:rPr>
              <a:t>Information Team</a:t>
            </a:r>
          </a:p>
          <a:p>
            <a:pPr marL="86400" indent="-86400" rtl="0">
              <a:spcAft>
                <a:spcPts val="24"/>
              </a:spcAft>
              <a:buFont typeface="Arial" panose="020B0604020202020204" pitchFamily="34" charset="0"/>
              <a:buChar char="•"/>
            </a:pPr>
            <a:r>
              <a:rPr lang="en-gb" sz="900">
                <a:latin typeface="Arial Narrow" panose="020B0606020202030204" pitchFamily="34" charset="0"/>
              </a:rPr>
              <a:t>VBN Editorial Office (publications and ranking)</a:t>
            </a:r>
            <a:endParaRPr lang="da-DK" sz="900" dirty="0">
              <a:latin typeface="Arial Narrow" panose="020B0606020202030204" pitchFamily="34" charset="0"/>
            </a:endParaRPr>
          </a:p>
          <a:p>
            <a:pPr marL="86400" indent="-86400" rtl="0">
              <a:spcAft>
                <a:spcPts val="24"/>
              </a:spcAft>
              <a:buFont typeface="Arial" panose="020B0604020202020204" pitchFamily="34" charset="0"/>
              <a:buChar char="•"/>
            </a:pPr>
            <a:r>
              <a:rPr lang="en-gb" sz="900">
                <a:latin typeface="Arial Narrow" panose="020B0606020202030204" pitchFamily="34" charset="0"/>
              </a:rPr>
              <a:t>Electronic Resource Management (ERM) Secretariat</a:t>
            </a:r>
          </a:p>
          <a:p>
            <a:pPr algn="ctr" rtl="0"/>
            <a:endParaRPr lang="da-DK" sz="900" dirty="0">
              <a:latin typeface="Arial Narrow" panose="020B0606020202030204" pitchFamily="34" charset="0"/>
            </a:endParaRPr>
          </a:p>
          <a:p>
            <a:pPr algn="ctr" rtl="0"/>
            <a:endParaRPr lang="da-DK" sz="900" dirty="0">
              <a:latin typeface="Arial Narrow" panose="020B0606020202030204" pitchFamily="34" charset="0"/>
            </a:endParaRPr>
          </a:p>
          <a:p>
            <a:pPr algn="ctr" rtl="0"/>
            <a:endParaRPr lang="da-DK" sz="900" dirty="0">
              <a:latin typeface="Arial Narrow" panose="020B0606020202030204" pitchFamily="34" charset="0"/>
            </a:endParaRPr>
          </a:p>
          <a:p>
            <a:pPr algn="ctr" rtl="0"/>
            <a:br>
              <a:rPr lang="da-DK" sz="900" dirty="0">
                <a:latin typeface="Arial Narrow" panose="020B0606020202030204" pitchFamily="34" charset="0"/>
              </a:rPr>
            </a:br>
            <a:endParaRPr lang="da-DK" sz="900" dirty="0">
              <a:latin typeface="Arial Narrow" panose="020B0606020202030204" pitchFamily="34" charset="0"/>
            </a:endParaRPr>
          </a:p>
        </p:txBody>
      </p:sp>
      <p:sp>
        <p:nvSpPr>
          <p:cNvPr id="49" name="Tekstboks 48"/>
          <p:cNvSpPr txBox="1"/>
          <p:nvPr/>
        </p:nvSpPr>
        <p:spPr>
          <a:xfrm>
            <a:off x="1188578" y="2479555"/>
            <a:ext cx="1088286" cy="3416400"/>
          </a:xfrm>
          <a:prstGeom prst="rect">
            <a:avLst/>
          </a:prstGeom>
          <a:noFill/>
          <a:ln>
            <a:solidFill>
              <a:schemeClr val="tx1"/>
            </a:solidFill>
          </a:ln>
        </p:spPr>
        <p:txBody>
          <a:bodyPr wrap="square" lIns="43200" rIns="43200" rtlCol="0">
            <a:spAutoFit/>
          </a:bodyPr>
          <a:lstStyle/>
          <a:p>
            <a:pPr rtl="0"/>
            <a:r>
              <a:rPr lang="en-gb" sz="900" b="1" dirty="0">
                <a:latin typeface="Arial Narrow" panose="020B0606020202030204" pitchFamily="34" charset="0"/>
              </a:rPr>
              <a:t>IT Services</a:t>
            </a:r>
          </a:p>
          <a:p>
            <a:pPr algn="ctr" rtl="0"/>
            <a:endParaRPr lang="da-DK" sz="900" dirty="0">
              <a:latin typeface="Arial Narrow" panose="020B0606020202030204" pitchFamily="34" charset="0"/>
            </a:endParaRPr>
          </a:p>
          <a:p>
            <a:pPr algn="ctr" rtl="0"/>
            <a:endParaRPr lang="da-DK" sz="900" dirty="0">
              <a:latin typeface="Arial Narrow" panose="020B0606020202030204" pitchFamily="34" charset="0"/>
            </a:endParaRPr>
          </a:p>
          <a:p>
            <a:pPr marL="86400" indent="-86400">
              <a:buFont typeface="Arial" panose="020B0604020202020204" pitchFamily="34" charset="0"/>
              <a:buChar char="•"/>
            </a:pPr>
            <a:r>
              <a:rPr lang="en-US" sz="900" dirty="0">
                <a:latin typeface="Arial Narrow" panose="020B0606020202030204" pitchFamily="34" charset="0"/>
              </a:rPr>
              <a:t>Staff and Business Support</a:t>
            </a:r>
          </a:p>
          <a:p>
            <a:pPr marL="86400" indent="-86400">
              <a:buFont typeface="Arial" panose="020B0604020202020204" pitchFamily="34" charset="0"/>
              <a:buChar char="•"/>
            </a:pPr>
            <a:r>
              <a:rPr lang="en-US" sz="900" dirty="0">
                <a:latin typeface="Arial Narrow" panose="020B0606020202030204" pitchFamily="34" charset="0"/>
              </a:rPr>
              <a:t>Technology and Development</a:t>
            </a:r>
          </a:p>
          <a:p>
            <a:pPr marL="86400" indent="-86400">
              <a:buFont typeface="Arial" panose="020B0604020202020204" pitchFamily="34" charset="0"/>
              <a:buChar char="•"/>
            </a:pPr>
            <a:r>
              <a:rPr lang="en-US" sz="900" dirty="0">
                <a:latin typeface="Arial Narrow" panose="020B0606020202030204" pitchFamily="34" charset="0"/>
              </a:rPr>
              <a:t>Service Operations</a:t>
            </a:r>
          </a:p>
          <a:p>
            <a:pPr marL="86400" indent="-86400">
              <a:buFont typeface="Arial" panose="020B0604020202020204" pitchFamily="34" charset="0"/>
              <a:buChar char="•"/>
            </a:pPr>
            <a:r>
              <a:rPr lang="en-US" sz="900" dirty="0">
                <a:latin typeface="Arial Narrow" panose="020B0606020202030204" pitchFamily="34" charset="0"/>
              </a:rPr>
              <a:t>Infrastructure</a:t>
            </a:r>
          </a:p>
          <a:p>
            <a:pPr marL="86400" indent="-86400">
              <a:buFont typeface="Arial" panose="020B0604020202020204" pitchFamily="34" charset="0"/>
              <a:buChar char="•"/>
            </a:pPr>
            <a:r>
              <a:rPr lang="en-US" sz="900" dirty="0">
                <a:latin typeface="Arial Narrow" panose="020B0606020202030204" pitchFamily="34" charset="0"/>
              </a:rPr>
              <a:t>Information Security</a:t>
            </a:r>
            <a:endParaRPr lang="da-DK" sz="900" dirty="0">
              <a:latin typeface="Arial Narrow" panose="020B0606020202030204" pitchFamily="34" charset="0"/>
            </a:endParaRPr>
          </a:p>
          <a:p>
            <a:pPr algn="ctr" rtl="0"/>
            <a:endParaRPr lang="da-DK" sz="900" dirty="0">
              <a:latin typeface="Arial Narrow" panose="020B0606020202030204" pitchFamily="34" charset="0"/>
            </a:endParaRPr>
          </a:p>
          <a:p>
            <a:pPr algn="ctr" rtl="0"/>
            <a:br>
              <a:rPr lang="da-DK" sz="900" dirty="0">
                <a:latin typeface="Arial Narrow" panose="020B0606020202030204" pitchFamily="34" charset="0"/>
              </a:rPr>
            </a:br>
            <a:endParaRPr lang="da-DK" sz="900" dirty="0">
              <a:latin typeface="Arial Narrow" panose="020B0606020202030204" pitchFamily="34" charset="0"/>
            </a:endParaRPr>
          </a:p>
        </p:txBody>
      </p:sp>
      <p:sp>
        <p:nvSpPr>
          <p:cNvPr id="66" name="Tekstboks 65"/>
          <p:cNvSpPr txBox="1"/>
          <p:nvPr/>
        </p:nvSpPr>
        <p:spPr>
          <a:xfrm>
            <a:off x="4453183" y="2479562"/>
            <a:ext cx="1088286" cy="3416400"/>
          </a:xfrm>
          <a:prstGeom prst="rect">
            <a:avLst/>
          </a:prstGeom>
          <a:noFill/>
          <a:ln>
            <a:solidFill>
              <a:schemeClr val="tx1"/>
            </a:solidFill>
          </a:ln>
        </p:spPr>
        <p:txBody>
          <a:bodyPr wrap="square" lIns="43200" rIns="43200" rtlCol="0">
            <a:noAutofit/>
          </a:bodyPr>
          <a:lstStyle/>
          <a:p>
            <a:pPr rtl="0"/>
            <a:r>
              <a:rPr lang="en-gb" sz="900" b="1" dirty="0">
                <a:latin typeface="Arial Narrow" panose="020B0606020202030204" pitchFamily="34" charset="0"/>
              </a:rPr>
              <a:t>Rector's Office</a:t>
            </a:r>
          </a:p>
          <a:p>
            <a:pPr algn="ctr" rtl="0"/>
            <a:endParaRPr lang="da-DK" sz="900" dirty="0">
              <a:latin typeface="Arial Narrow" panose="020B0606020202030204" pitchFamily="34" charset="0"/>
            </a:endParaRPr>
          </a:p>
          <a:p>
            <a:pPr algn="ctr" rtl="0"/>
            <a:endParaRPr lang="da-DK" sz="900" dirty="0">
              <a:latin typeface="Arial Narrow" panose="020B0606020202030204" pitchFamily="34" charset="0"/>
            </a:endParaRPr>
          </a:p>
          <a:p>
            <a:pPr marL="86400" indent="-86400">
              <a:buFont typeface="Arial" panose="020B0604020202020204" pitchFamily="34" charset="0"/>
              <a:buChar char="•"/>
            </a:pPr>
            <a:r>
              <a:rPr lang="en-US" sz="900" dirty="0">
                <a:latin typeface="Arial Narrow" panose="020B0606020202030204" pitchFamily="34" charset="0"/>
              </a:rPr>
              <a:t>Executive Office </a:t>
            </a:r>
          </a:p>
          <a:p>
            <a:pPr marL="86400" indent="-86400">
              <a:buFont typeface="Arial" panose="020B0604020202020204" pitchFamily="34" charset="0"/>
              <a:buChar char="•"/>
            </a:pPr>
            <a:r>
              <a:rPr lang="en-US" sz="900" dirty="0">
                <a:latin typeface="Arial Narrow" panose="020B0606020202030204" pitchFamily="34" charset="0"/>
              </a:rPr>
              <a:t>Strategy and Development </a:t>
            </a:r>
          </a:p>
          <a:p>
            <a:pPr marL="86400" indent="-86400">
              <a:buFont typeface="Arial" panose="020B0604020202020204" pitchFamily="34" charset="0"/>
              <a:buChar char="•"/>
            </a:pPr>
            <a:r>
              <a:rPr lang="en-US" sz="900" dirty="0">
                <a:latin typeface="Arial Narrow" panose="020B0606020202030204" pitchFamily="34" charset="0"/>
              </a:rPr>
              <a:t>Committees and Boards </a:t>
            </a:r>
          </a:p>
          <a:p>
            <a:pPr marL="86400" indent="-86400">
              <a:buFont typeface="Arial" panose="020B0604020202020204" pitchFamily="34" charset="0"/>
              <a:buChar char="•"/>
            </a:pPr>
            <a:r>
              <a:rPr lang="en-US" sz="900" dirty="0">
                <a:latin typeface="Arial Narrow" panose="020B0606020202030204" pitchFamily="34" charset="0"/>
              </a:rPr>
              <a:t>Events </a:t>
            </a:r>
          </a:p>
          <a:p>
            <a:pPr marL="86400" indent="-86400">
              <a:buFont typeface="Arial" panose="020B0604020202020204" pitchFamily="34" charset="0"/>
              <a:buChar char="•"/>
            </a:pPr>
            <a:r>
              <a:rPr lang="en-US" sz="900" dirty="0">
                <a:latin typeface="Arial Narrow" panose="020B0606020202030204" pitchFamily="34" charset="0"/>
              </a:rPr>
              <a:t>Legal </a:t>
            </a:r>
          </a:p>
          <a:p>
            <a:pPr marL="86400" indent="-86400">
              <a:buFont typeface="Arial" panose="020B0604020202020204" pitchFamily="34" charset="0"/>
              <a:buChar char="•"/>
            </a:pPr>
            <a:r>
              <a:rPr lang="en-US" sz="900" dirty="0">
                <a:latin typeface="Arial Narrow" panose="020B0606020202030204" pitchFamily="34" charset="0"/>
              </a:rPr>
              <a:t>EU Office</a:t>
            </a:r>
          </a:p>
          <a:p>
            <a:pPr algn="ctr" rtl="0"/>
            <a:br>
              <a:rPr lang="da-DK" sz="900" dirty="0">
                <a:latin typeface="Arial Narrow" panose="020B0606020202030204" pitchFamily="34" charset="0"/>
              </a:rPr>
            </a:br>
            <a:endParaRPr lang="da-DK" sz="900" dirty="0">
              <a:latin typeface="Arial Narrow" panose="020B0606020202030204" pitchFamily="34" charset="0"/>
            </a:endParaRPr>
          </a:p>
        </p:txBody>
      </p:sp>
      <p:sp>
        <p:nvSpPr>
          <p:cNvPr id="67" name="Tekstboks 66"/>
          <p:cNvSpPr txBox="1"/>
          <p:nvPr/>
        </p:nvSpPr>
        <p:spPr>
          <a:xfrm>
            <a:off x="6629849" y="2479557"/>
            <a:ext cx="1088286" cy="3416400"/>
          </a:xfrm>
          <a:prstGeom prst="rect">
            <a:avLst/>
          </a:prstGeom>
          <a:noFill/>
          <a:ln>
            <a:solidFill>
              <a:schemeClr val="tx1"/>
            </a:solidFill>
          </a:ln>
        </p:spPr>
        <p:txBody>
          <a:bodyPr wrap="square" lIns="43200" rIns="43200" rtlCol="0">
            <a:spAutoFit/>
          </a:bodyPr>
          <a:lstStyle/>
          <a:p>
            <a:r>
              <a:rPr lang="en-GB" sz="900" b="1" dirty="0">
                <a:latin typeface="Arial Narrow" panose="020B0606020202030204" pitchFamily="34" charset="0"/>
              </a:rPr>
              <a:t>AAU Education and Students</a:t>
            </a:r>
            <a:br>
              <a:rPr lang="en-GB" sz="900" b="1" dirty="0">
                <a:latin typeface="Arial Narrow" panose="020B0606020202030204" pitchFamily="34" charset="0"/>
              </a:rPr>
            </a:br>
            <a:endParaRPr lang="en-GB" sz="900" b="1" dirty="0">
              <a:latin typeface="Arial Narrow" panose="020B0606020202030204" pitchFamily="34" charset="0"/>
            </a:endParaRPr>
          </a:p>
          <a:p>
            <a:pPr marL="86400" indent="-86400">
              <a:buFont typeface="Arial" panose="020B0604020202020204" pitchFamily="34" charset="0"/>
              <a:buChar char="•"/>
            </a:pPr>
            <a:r>
              <a:rPr lang="en-US" sz="900" dirty="0">
                <a:latin typeface="Arial Narrow" panose="020B0606020202030204" pitchFamily="34" charset="0"/>
              </a:rPr>
              <a:t>Career</a:t>
            </a:r>
          </a:p>
          <a:p>
            <a:pPr marL="86400" indent="-86400">
              <a:buFont typeface="Arial" panose="020B0604020202020204" pitchFamily="34" charset="0"/>
              <a:buChar char="•"/>
            </a:pPr>
            <a:r>
              <a:rPr lang="en-US" sz="900" dirty="0">
                <a:latin typeface="Arial Narrow" panose="020B0606020202030204" pitchFamily="34" charset="0"/>
              </a:rPr>
              <a:t>Student Guidance</a:t>
            </a:r>
          </a:p>
          <a:p>
            <a:pPr marL="86400" indent="-86400">
              <a:buFont typeface="Arial" panose="020B0604020202020204" pitchFamily="34" charset="0"/>
              <a:buChar char="•"/>
            </a:pPr>
            <a:r>
              <a:rPr lang="en-US" sz="900" dirty="0">
                <a:latin typeface="Arial Narrow" panose="020B0606020202030204" pitchFamily="34" charset="0"/>
              </a:rPr>
              <a:t>SU &amp; SPS</a:t>
            </a:r>
          </a:p>
          <a:p>
            <a:pPr marL="86400" indent="-86400">
              <a:buFont typeface="Arial" panose="020B0604020202020204" pitchFamily="34" charset="0"/>
              <a:buChar char="•"/>
            </a:pPr>
            <a:r>
              <a:rPr lang="en-US" sz="900" dirty="0">
                <a:latin typeface="Arial Narrow" panose="020B0606020202030204" pitchFamily="34" charset="0"/>
              </a:rPr>
              <a:t>North Jutland Elite Sports</a:t>
            </a:r>
          </a:p>
          <a:p>
            <a:pPr marL="86400" indent="-86400">
              <a:buFont typeface="Arial" panose="020B0604020202020204" pitchFamily="34" charset="0"/>
              <a:buChar char="•"/>
            </a:pPr>
            <a:r>
              <a:rPr lang="en-US" sz="900" dirty="0">
                <a:latin typeface="Arial Narrow" panose="020B0606020202030204" pitchFamily="34" charset="0"/>
              </a:rPr>
              <a:t>International Office and Accommodation Office</a:t>
            </a:r>
          </a:p>
          <a:p>
            <a:pPr marL="86400" indent="-86400">
              <a:buFont typeface="Arial" panose="020B0604020202020204" pitchFamily="34" charset="0"/>
              <a:buChar char="•"/>
            </a:pPr>
            <a:r>
              <a:rPr lang="en-US" sz="900" dirty="0">
                <a:latin typeface="Arial Narrow" panose="020B0606020202030204" pitchFamily="34" charset="0"/>
              </a:rPr>
              <a:t>Master and Bachelor Admissions</a:t>
            </a:r>
          </a:p>
          <a:p>
            <a:pPr marL="86400" indent="-86400">
              <a:buFont typeface="Arial" panose="020B0604020202020204" pitchFamily="34" charset="0"/>
              <a:buChar char="•"/>
            </a:pPr>
            <a:r>
              <a:rPr lang="en-US" sz="900" dirty="0">
                <a:latin typeface="Arial Narrow" panose="020B0606020202030204" pitchFamily="34" charset="0"/>
              </a:rPr>
              <a:t>Continuing Education</a:t>
            </a:r>
          </a:p>
          <a:p>
            <a:pPr marL="86400" indent="-86400">
              <a:buFont typeface="Arial" panose="020B0604020202020204" pitchFamily="34" charset="0"/>
              <a:buChar char="•"/>
            </a:pPr>
            <a:r>
              <a:rPr lang="en-US" sz="900" dirty="0">
                <a:latin typeface="Arial Narrow" panose="020B0606020202030204" pitchFamily="34" charset="0"/>
              </a:rPr>
              <a:t>Educational Law</a:t>
            </a:r>
          </a:p>
          <a:p>
            <a:pPr marL="86400" indent="-86400">
              <a:buFont typeface="Arial" panose="020B0604020202020204" pitchFamily="34" charset="0"/>
              <a:buChar char="•"/>
            </a:pPr>
            <a:r>
              <a:rPr lang="en-US" sz="900" dirty="0">
                <a:latin typeface="Arial Narrow" panose="020B0606020202030204" pitchFamily="34" charset="0"/>
              </a:rPr>
              <a:t>Study Digital</a:t>
            </a:r>
          </a:p>
          <a:p>
            <a:pPr marL="86400" indent="-86400">
              <a:buFont typeface="Arial" panose="020B0604020202020204" pitchFamily="34" charset="0"/>
              <a:buChar char="•"/>
            </a:pPr>
            <a:r>
              <a:rPr lang="en-US" sz="900" dirty="0">
                <a:latin typeface="Arial Narrow" panose="020B0606020202030204" pitchFamily="34" charset="0"/>
              </a:rPr>
              <a:t>Student Society Secretariat</a:t>
            </a:r>
          </a:p>
          <a:p>
            <a:pPr marL="86400" indent="-86400">
              <a:buFont typeface="Arial" panose="020B0604020202020204" pitchFamily="34" charset="0"/>
              <a:buChar char="•"/>
            </a:pPr>
            <a:r>
              <a:rPr lang="en-US" sz="900" dirty="0">
                <a:latin typeface="Arial Narrow" panose="020B0606020202030204" pitchFamily="34" charset="0"/>
              </a:rPr>
              <a:t>Quality and Development</a:t>
            </a:r>
          </a:p>
          <a:p>
            <a:pPr marL="86400" indent="-86400">
              <a:buFont typeface="Arial" panose="020B0604020202020204" pitchFamily="34" charset="0"/>
              <a:buChar char="•"/>
            </a:pPr>
            <a:r>
              <a:rPr lang="en-US" sz="900" dirty="0">
                <a:latin typeface="Arial Narrow" panose="020B0606020202030204" pitchFamily="34" charset="0"/>
              </a:rPr>
              <a:t>Project and Analysis</a:t>
            </a:r>
          </a:p>
          <a:p>
            <a:pPr marL="86400" indent="-86400">
              <a:buFont typeface="Arial" panose="020B0604020202020204" pitchFamily="34" charset="0"/>
              <a:buChar char="•"/>
            </a:pPr>
            <a:r>
              <a:rPr lang="en-US" sz="900" dirty="0">
                <a:latin typeface="Arial Narrow" panose="020B0606020202030204" pitchFamily="34" charset="0"/>
              </a:rPr>
              <a:t>Secretariat</a:t>
            </a:r>
          </a:p>
          <a:p>
            <a:pPr marL="86400" indent="-86400">
              <a:buFont typeface="Arial" panose="020B0604020202020204" pitchFamily="34" charset="0"/>
              <a:buChar char="•"/>
            </a:pPr>
            <a:endParaRPr lang="en-US" sz="900" dirty="0">
              <a:latin typeface="Arial Narrow" panose="020B0606020202030204" pitchFamily="34" charset="0"/>
            </a:endParaRPr>
          </a:p>
          <a:p>
            <a:pPr marL="86400" indent="-86400">
              <a:buFont typeface="Arial" panose="020B0604020202020204" pitchFamily="34" charset="0"/>
              <a:buChar char="•"/>
            </a:pPr>
            <a:endParaRPr lang="en-US" sz="900" dirty="0">
              <a:latin typeface="Arial Narrow" panose="020B0606020202030204" pitchFamily="34" charset="0"/>
            </a:endParaRPr>
          </a:p>
          <a:p>
            <a:endParaRPr lang="en-US" sz="900" dirty="0">
              <a:latin typeface="Arial Narrow" panose="020B0606020202030204" pitchFamily="34" charset="0"/>
            </a:endParaRPr>
          </a:p>
          <a:p>
            <a:endParaRPr lang="en-US" sz="900" dirty="0">
              <a:latin typeface="Arial Narrow" panose="020B0606020202030204" pitchFamily="34" charset="0"/>
            </a:endParaRPr>
          </a:p>
          <a:p>
            <a:pPr marL="86400" indent="-86400">
              <a:buFont typeface="Arial" panose="020B0604020202020204" pitchFamily="34" charset="0"/>
              <a:buChar char="•"/>
            </a:pPr>
            <a:endParaRPr lang="en-US" sz="900" dirty="0">
              <a:latin typeface="Arial Narrow" panose="020B0606020202030204" pitchFamily="34" charset="0"/>
            </a:endParaRPr>
          </a:p>
        </p:txBody>
      </p:sp>
      <p:sp>
        <p:nvSpPr>
          <p:cNvPr id="69" name="Tekstboks 68"/>
          <p:cNvSpPr txBox="1"/>
          <p:nvPr/>
        </p:nvSpPr>
        <p:spPr>
          <a:xfrm>
            <a:off x="7718206" y="2480495"/>
            <a:ext cx="1088215" cy="3416320"/>
          </a:xfrm>
          <a:prstGeom prst="rect">
            <a:avLst/>
          </a:prstGeom>
          <a:noFill/>
          <a:ln>
            <a:solidFill>
              <a:schemeClr val="tx1"/>
            </a:solidFill>
          </a:ln>
        </p:spPr>
        <p:txBody>
          <a:bodyPr wrap="square" lIns="43200" rIns="0" rtlCol="0">
            <a:spAutoFit/>
          </a:bodyPr>
          <a:lstStyle/>
          <a:p>
            <a:pPr rtl="0"/>
            <a:r>
              <a:rPr lang="en-gb" sz="900" b="1" dirty="0">
                <a:latin typeface="Arial Narrow" panose="020B0606020202030204" pitchFamily="34" charset="0"/>
              </a:rPr>
              <a:t>Finances</a:t>
            </a:r>
          </a:p>
          <a:p>
            <a:pPr algn="ctr" rtl="0"/>
            <a:endParaRPr lang="da-DK" sz="900" dirty="0">
              <a:latin typeface="Arial Narrow" panose="020B0606020202030204" pitchFamily="34" charset="0"/>
            </a:endParaRPr>
          </a:p>
          <a:p>
            <a:pPr algn="ctr" rtl="0"/>
            <a:endParaRPr lang="da-DK" sz="900" dirty="0">
              <a:latin typeface="Arial Narrow" panose="020B0606020202030204" pitchFamily="34" charset="0"/>
            </a:endParaRPr>
          </a:p>
          <a:p>
            <a:pPr marL="86400" indent="-86400" rtl="0">
              <a:buFont typeface="Arial" panose="020B0604020202020204" pitchFamily="34" charset="0"/>
              <a:buChar char="•"/>
            </a:pPr>
            <a:r>
              <a:rPr lang="en-gb" sz="900" dirty="0">
                <a:latin typeface="Arial Narrow" panose="020B0606020202030204" pitchFamily="34" charset="0"/>
              </a:rPr>
              <a:t>Controlling and Management (Travel Team, Controller Team, Management Team)</a:t>
            </a:r>
          </a:p>
          <a:p>
            <a:pPr marL="86400" indent="-86400" rtl="0">
              <a:buFont typeface="Arial" panose="020B0604020202020204" pitchFamily="34" charset="0"/>
              <a:buChar char="•"/>
            </a:pPr>
            <a:r>
              <a:rPr lang="en-gb" sz="900" dirty="0">
                <a:latin typeface="Arial Narrow" panose="020B0606020202030204" pitchFamily="34" charset="0"/>
              </a:rPr>
              <a:t>Management Accounting (Budget &amp; Planning, Analysis Unit)</a:t>
            </a:r>
          </a:p>
          <a:p>
            <a:pPr marL="86400" indent="-86400" rtl="0">
              <a:buFont typeface="Arial" panose="020B0604020202020204" pitchFamily="34" charset="0"/>
              <a:buChar char="•"/>
            </a:pPr>
            <a:r>
              <a:rPr lang="en-gb" sz="900" dirty="0">
                <a:latin typeface="Arial Narrow" panose="020B0606020202030204" pitchFamily="34" charset="0"/>
              </a:rPr>
              <a:t>Accounting (Bookkeeping, Service Team, Project Finance)</a:t>
            </a:r>
          </a:p>
          <a:p>
            <a:pPr marL="86400" indent="-86400" rtl="0">
              <a:buFont typeface="Arial" panose="020B0604020202020204" pitchFamily="34" charset="0"/>
              <a:buChar char="•"/>
            </a:pPr>
            <a:r>
              <a:rPr lang="en-gb" sz="900" dirty="0">
                <a:latin typeface="Arial Narrow" panose="020B0606020202030204" pitchFamily="34" charset="0"/>
              </a:rPr>
              <a:t>Tenders &amp; Procurement (Tenders and Procurement Team, Procurement Controlling)</a:t>
            </a:r>
          </a:p>
          <a:p>
            <a:pPr marL="86400" indent="-86400" rtl="0">
              <a:buFont typeface="Arial" panose="020B0604020202020204" pitchFamily="34" charset="0"/>
              <a:buChar char="•"/>
            </a:pPr>
            <a:r>
              <a:rPr lang="en-gb" sz="900" dirty="0">
                <a:latin typeface="Arial Narrow" panose="020B0606020202030204" pitchFamily="34" charset="0"/>
              </a:rPr>
              <a:t>Finance Systems (Finance IT, BI Team)</a:t>
            </a:r>
          </a:p>
          <a:p>
            <a:pPr marL="86400" indent="-86400" rtl="0">
              <a:buFont typeface="Arial" panose="020B0604020202020204" pitchFamily="34" charset="0"/>
              <a:buChar char="•"/>
            </a:pPr>
            <a:endParaRPr lang="en-gb" sz="900" dirty="0">
              <a:latin typeface="Arial Narrow" panose="020B0606020202030204" pitchFamily="34" charset="0"/>
            </a:endParaRPr>
          </a:p>
        </p:txBody>
      </p:sp>
      <p:sp>
        <p:nvSpPr>
          <p:cNvPr id="72" name="Tekstboks 71"/>
          <p:cNvSpPr txBox="1"/>
          <p:nvPr/>
        </p:nvSpPr>
        <p:spPr>
          <a:xfrm>
            <a:off x="9895981" y="2480679"/>
            <a:ext cx="1088286" cy="3416400"/>
          </a:xfrm>
          <a:prstGeom prst="rect">
            <a:avLst/>
          </a:prstGeom>
          <a:noFill/>
          <a:ln>
            <a:solidFill>
              <a:schemeClr val="tx1"/>
            </a:solidFill>
          </a:ln>
        </p:spPr>
        <p:txBody>
          <a:bodyPr wrap="square" lIns="43200" rIns="43200" rtlCol="0">
            <a:spAutoFit/>
          </a:bodyPr>
          <a:lstStyle/>
          <a:p>
            <a:pPr rtl="0"/>
            <a:r>
              <a:rPr lang="en-gb" sz="900" b="1" dirty="0">
                <a:latin typeface="Arial Narrow" panose="020B0606020202030204" pitchFamily="34" charset="0"/>
              </a:rPr>
              <a:t>AAU Shared Services CPH</a:t>
            </a:r>
          </a:p>
          <a:p>
            <a:pPr algn="ctr" rtl="0"/>
            <a:endParaRPr lang="da-DK" sz="900" dirty="0">
              <a:latin typeface="Arial Narrow" panose="020B0606020202030204" pitchFamily="34" charset="0"/>
            </a:endParaRPr>
          </a:p>
          <a:p>
            <a:pPr marL="86400" indent="-86400" rtl="0">
              <a:buFont typeface="Arial" panose="020B0604020202020204" pitchFamily="34" charset="0"/>
              <a:buChar char="•"/>
            </a:pPr>
            <a:r>
              <a:rPr lang="en-gb" sz="900" dirty="0">
                <a:latin typeface="Arial Narrow" panose="020B0606020202030204" pitchFamily="34" charset="0"/>
              </a:rPr>
              <a:t>Campus management and administration, incl. secretariat for councils and committees</a:t>
            </a:r>
          </a:p>
          <a:p>
            <a:pPr marL="86400" indent="-86400" rtl="0">
              <a:buFont typeface="Arial" panose="020B0604020202020204" pitchFamily="34" charset="0"/>
              <a:buChar char="•"/>
            </a:pPr>
            <a:r>
              <a:rPr lang="en-gb" sz="900" dirty="0">
                <a:latin typeface="Arial Narrow" panose="020B0606020202030204" pitchFamily="34" charset="0"/>
              </a:rPr>
              <a:t>Overall building operations, maintenance and development of the campus</a:t>
            </a:r>
          </a:p>
          <a:p>
            <a:pPr marL="86400" indent="-86400" rtl="0">
              <a:buFont typeface="Arial" panose="020B0604020202020204" pitchFamily="34" charset="0"/>
              <a:buChar char="•"/>
            </a:pPr>
            <a:r>
              <a:rPr lang="en-gb" sz="900" dirty="0">
                <a:latin typeface="Arial Narrow" panose="020B0606020202030204" pitchFamily="34" charset="0"/>
              </a:rPr>
              <a:t>IT service and support</a:t>
            </a:r>
          </a:p>
          <a:p>
            <a:pPr marL="86400" indent="-86400" rtl="0">
              <a:buFont typeface="Arial" panose="020B0604020202020204" pitchFamily="34" charset="0"/>
              <a:buChar char="•"/>
            </a:pPr>
            <a:r>
              <a:rPr lang="en-gb" sz="900" dirty="0">
                <a:latin typeface="Arial Narrow" panose="020B0606020202030204" pitchFamily="34" charset="0"/>
              </a:rPr>
              <a:t>Student, well-being, career and housing guidance</a:t>
            </a:r>
          </a:p>
          <a:p>
            <a:pPr marL="86400" indent="-86400" rtl="0">
              <a:buFont typeface="Arial" panose="020B0604020202020204" pitchFamily="34" charset="0"/>
              <a:buChar char="•"/>
            </a:pPr>
            <a:r>
              <a:rPr lang="en-gb" sz="900" dirty="0">
                <a:latin typeface="Arial Narrow" panose="020B0606020202030204" pitchFamily="34" charset="0"/>
              </a:rPr>
              <a:t>Internal communication for campus</a:t>
            </a:r>
          </a:p>
          <a:p>
            <a:pPr marL="86400" indent="-86400" rtl="0">
              <a:buFont typeface="Arial" panose="020B0604020202020204" pitchFamily="34" charset="0"/>
              <a:buChar char="•"/>
            </a:pPr>
            <a:r>
              <a:rPr lang="en-gb" sz="900" dirty="0">
                <a:latin typeface="Arial Narrow" panose="020B0606020202030204" pitchFamily="34" charset="0"/>
              </a:rPr>
              <a:t>Conferences and events</a:t>
            </a:r>
            <a:br>
              <a:rPr lang="da-DK" sz="900" dirty="0">
                <a:latin typeface="Arial Narrow" panose="020B0606020202030204" pitchFamily="34" charset="0"/>
              </a:rPr>
            </a:br>
            <a:endParaRPr lang="da-DK" sz="900" dirty="0">
              <a:latin typeface="Arial Narrow" panose="020B0606020202030204" pitchFamily="34" charset="0"/>
            </a:endParaRPr>
          </a:p>
        </p:txBody>
      </p:sp>
      <p:sp>
        <p:nvSpPr>
          <p:cNvPr id="85" name="Tekstboks 84"/>
          <p:cNvSpPr txBox="1"/>
          <p:nvPr/>
        </p:nvSpPr>
        <p:spPr>
          <a:xfrm>
            <a:off x="2276864" y="2479560"/>
            <a:ext cx="1016669" cy="3416400"/>
          </a:xfrm>
          <a:prstGeom prst="rect">
            <a:avLst/>
          </a:prstGeom>
          <a:noFill/>
          <a:ln>
            <a:solidFill>
              <a:schemeClr val="tx1"/>
            </a:solidFill>
          </a:ln>
        </p:spPr>
        <p:txBody>
          <a:bodyPr wrap="square" lIns="43200" rIns="43200" rtlCol="0">
            <a:spAutoFit/>
          </a:bodyPr>
          <a:lstStyle/>
          <a:p>
            <a:pPr rtl="0"/>
            <a:r>
              <a:rPr lang="en-gb" sz="900" b="1" dirty="0">
                <a:latin typeface="Arial Narrow" panose="020B0606020202030204" pitchFamily="34" charset="0"/>
              </a:rPr>
              <a:t>Campus Services</a:t>
            </a:r>
          </a:p>
          <a:p>
            <a:pPr algn="ctr" rtl="0"/>
            <a:endParaRPr lang="da-DK" sz="900" dirty="0">
              <a:latin typeface="Arial Narrow" panose="020B0606020202030204" pitchFamily="34" charset="0"/>
            </a:endParaRPr>
          </a:p>
          <a:p>
            <a:pPr algn="ctr" rtl="0"/>
            <a:endParaRPr lang="da-DK" sz="900" dirty="0">
              <a:latin typeface="Arial Narrow" panose="020B0606020202030204" pitchFamily="34" charset="0"/>
            </a:endParaRPr>
          </a:p>
          <a:p>
            <a:pPr marL="86400" indent="-86400" rtl="0">
              <a:buFont typeface="Arial" panose="020B0604020202020204" pitchFamily="34" charset="0"/>
              <a:buChar char="•"/>
            </a:pPr>
            <a:r>
              <a:rPr lang="en-gb" sz="900" dirty="0">
                <a:latin typeface="Arial Narrow" panose="020B0606020202030204" pitchFamily="34" charset="0"/>
              </a:rPr>
              <a:t>Administration and</a:t>
            </a:r>
          </a:p>
          <a:p>
            <a:pPr marL="86400" indent="-86400" rtl="0">
              <a:buFont typeface="Arial" panose="020B0604020202020204" pitchFamily="34" charset="0"/>
              <a:buChar char="•"/>
            </a:pPr>
            <a:r>
              <a:rPr lang="en-gb" sz="900" dirty="0">
                <a:latin typeface="Arial Narrow" panose="020B0606020202030204" pitchFamily="34" charset="0"/>
              </a:rPr>
              <a:t>Planning</a:t>
            </a:r>
          </a:p>
          <a:p>
            <a:pPr marL="86400" indent="-86400" rtl="0">
              <a:buFont typeface="Arial" panose="020B0604020202020204" pitchFamily="34" charset="0"/>
              <a:buChar char="•"/>
            </a:pPr>
            <a:r>
              <a:rPr lang="en-gb" sz="900" dirty="0">
                <a:latin typeface="Arial Narrow" panose="020B0606020202030204" pitchFamily="34" charset="0"/>
              </a:rPr>
              <a:t>Buildings and Operations</a:t>
            </a:r>
          </a:p>
          <a:p>
            <a:pPr marL="86400" indent="-86400" rtl="0">
              <a:buFont typeface="Arial" panose="020B0604020202020204" pitchFamily="34" charset="0"/>
              <a:buChar char="•"/>
            </a:pPr>
            <a:r>
              <a:rPr lang="en-gb" sz="900" dirty="0">
                <a:latin typeface="Arial Narrow" panose="020B0606020202030204" pitchFamily="34" charset="0"/>
              </a:rPr>
              <a:t>Facility Services</a:t>
            </a:r>
          </a:p>
          <a:p>
            <a:pPr marL="86400" indent="-86400" rtl="0">
              <a:buFont typeface="Arial" panose="020B0604020202020204" pitchFamily="34" charset="0"/>
              <a:buChar char="•"/>
            </a:pPr>
            <a:endParaRPr lang="en-GB" sz="900" dirty="0">
              <a:latin typeface="Arial Narrow" panose="020B0606020202030204" pitchFamily="34" charset="0"/>
            </a:endParaRPr>
          </a:p>
          <a:p>
            <a:pPr marL="86400" indent="-86400" rtl="0">
              <a:buFont typeface="Arial" panose="020B0604020202020204" pitchFamily="34" charset="0"/>
              <a:buChar char="•"/>
            </a:pPr>
            <a:endParaRPr lang="en-GB" sz="900" dirty="0">
              <a:latin typeface="Arial Narrow" panose="020B0606020202030204" pitchFamily="34" charset="0"/>
            </a:endParaRPr>
          </a:p>
          <a:p>
            <a:pPr marL="86400" indent="-86400" rtl="0">
              <a:buFont typeface="Arial" panose="020B0604020202020204" pitchFamily="34" charset="0"/>
              <a:buChar char="•"/>
            </a:pPr>
            <a:endParaRPr lang="en-GB" sz="900" dirty="0">
              <a:latin typeface="Arial Narrow" panose="020B0606020202030204" pitchFamily="34" charset="0"/>
            </a:endParaRPr>
          </a:p>
          <a:p>
            <a:pPr marL="86400" indent="-86400" rtl="0">
              <a:buFont typeface="Arial" panose="020B0604020202020204" pitchFamily="34" charset="0"/>
              <a:buChar char="•"/>
            </a:pPr>
            <a:endParaRPr lang="en-GB" sz="900" dirty="0">
              <a:latin typeface="Arial Narrow" panose="020B0606020202030204" pitchFamily="34" charset="0"/>
            </a:endParaRPr>
          </a:p>
          <a:p>
            <a:pPr marL="86400" indent="-86400" rtl="0">
              <a:buFont typeface="Arial" panose="020B0604020202020204" pitchFamily="34" charset="0"/>
              <a:buChar char="•"/>
            </a:pPr>
            <a:endParaRPr lang="en-GB" sz="900" dirty="0">
              <a:latin typeface="Arial Narrow" panose="020B0606020202030204" pitchFamily="34" charset="0"/>
            </a:endParaRPr>
          </a:p>
          <a:p>
            <a:pPr marL="86400" indent="-86400" rtl="0">
              <a:buFont typeface="Arial" panose="020B0604020202020204" pitchFamily="34" charset="0"/>
              <a:buChar char="•"/>
            </a:pPr>
            <a:endParaRPr lang="en-GB" sz="900" dirty="0">
              <a:latin typeface="Arial Narrow" panose="020B0606020202030204" pitchFamily="34" charset="0"/>
            </a:endParaRPr>
          </a:p>
          <a:p>
            <a:pPr marL="86400" indent="-86400" rtl="0">
              <a:buFont typeface="Arial" panose="020B0604020202020204" pitchFamily="34" charset="0"/>
              <a:buChar char="•"/>
            </a:pPr>
            <a:endParaRPr lang="en-GB" sz="900" dirty="0">
              <a:latin typeface="Arial Narrow" panose="020B0606020202030204" pitchFamily="34" charset="0"/>
            </a:endParaRPr>
          </a:p>
          <a:p>
            <a:pPr marL="86400" indent="-86400" rtl="0">
              <a:buFont typeface="Arial" panose="020B0604020202020204" pitchFamily="34" charset="0"/>
              <a:buChar char="•"/>
            </a:pPr>
            <a:endParaRPr lang="en-GB" sz="900" dirty="0">
              <a:latin typeface="Arial Narrow" panose="020B0606020202030204" pitchFamily="34" charset="0"/>
            </a:endParaRPr>
          </a:p>
          <a:p>
            <a:pPr marL="86400" indent="-86400" rtl="0">
              <a:buFont typeface="Arial" panose="020B0604020202020204" pitchFamily="34" charset="0"/>
              <a:buChar char="•"/>
            </a:pPr>
            <a:endParaRPr lang="en-GB" sz="900" dirty="0">
              <a:latin typeface="Arial Narrow" panose="020B0606020202030204" pitchFamily="34" charset="0"/>
            </a:endParaRPr>
          </a:p>
          <a:p>
            <a:pPr marL="86400" indent="-86400" rtl="0">
              <a:buFont typeface="Arial" panose="020B0604020202020204" pitchFamily="34" charset="0"/>
              <a:buChar char="•"/>
            </a:pPr>
            <a:endParaRPr lang="en-GB" sz="900" dirty="0">
              <a:latin typeface="Arial Narrow" panose="020B0606020202030204" pitchFamily="34" charset="0"/>
            </a:endParaRPr>
          </a:p>
          <a:p>
            <a:pPr marL="86400" indent="-86400" rtl="0">
              <a:buFont typeface="Arial" panose="020B0604020202020204" pitchFamily="34" charset="0"/>
              <a:buChar char="•"/>
            </a:pPr>
            <a:endParaRPr lang="en-GB" sz="900" dirty="0">
              <a:latin typeface="Arial Narrow" panose="020B0606020202030204" pitchFamily="34" charset="0"/>
            </a:endParaRPr>
          </a:p>
          <a:p>
            <a:pPr marL="86400" indent="-86400" rtl="0">
              <a:buFont typeface="Arial" panose="020B0604020202020204" pitchFamily="34" charset="0"/>
              <a:buChar char="•"/>
            </a:pPr>
            <a:endParaRPr lang="en-GB" sz="900" dirty="0">
              <a:latin typeface="Arial Narrow" panose="020B0606020202030204" pitchFamily="34" charset="0"/>
            </a:endParaRPr>
          </a:p>
          <a:p>
            <a:pPr marL="86400" indent="-86400" rtl="0">
              <a:buFont typeface="Arial" panose="020B0604020202020204" pitchFamily="34" charset="0"/>
              <a:buChar char="•"/>
            </a:pPr>
            <a:endParaRPr lang="en-GB" sz="900" dirty="0">
              <a:latin typeface="Arial Narrow" panose="020B0606020202030204" pitchFamily="34" charset="0"/>
            </a:endParaRPr>
          </a:p>
          <a:p>
            <a:pPr marL="86400" indent="-86400" rtl="0">
              <a:buFont typeface="Arial" panose="020B0604020202020204" pitchFamily="34" charset="0"/>
              <a:buChar char="•"/>
            </a:pPr>
            <a:endParaRPr lang="en-GB" sz="900" dirty="0">
              <a:latin typeface="Arial Narrow" panose="020B0606020202030204" pitchFamily="34" charset="0"/>
            </a:endParaRPr>
          </a:p>
          <a:p>
            <a:pPr marL="86400" indent="-86400" rtl="0">
              <a:buFont typeface="Arial" panose="020B0604020202020204" pitchFamily="34" charset="0"/>
              <a:buChar char="•"/>
            </a:pPr>
            <a:endParaRPr lang="da-DK" sz="900" dirty="0">
              <a:latin typeface="Arial Narrow" panose="020B0606020202030204" pitchFamily="34" charset="0"/>
            </a:endParaRPr>
          </a:p>
          <a:p>
            <a:pPr algn="ctr" rtl="0"/>
            <a:endParaRPr lang="da-DK" sz="900" dirty="0">
              <a:latin typeface="Arial Narrow" panose="020B0606020202030204" pitchFamily="34" charset="0"/>
            </a:endParaRPr>
          </a:p>
          <a:p>
            <a:pPr algn="ctr" rtl="0"/>
            <a:endParaRPr lang="da-DK" sz="900" dirty="0">
              <a:latin typeface="Arial Narrow" panose="020B0606020202030204" pitchFamily="34" charset="0"/>
            </a:endParaRPr>
          </a:p>
          <a:p>
            <a:pPr algn="ctr" rtl="0"/>
            <a:br>
              <a:rPr lang="da-DK" sz="900" dirty="0">
                <a:latin typeface="Arial Narrow" panose="020B0606020202030204" pitchFamily="34" charset="0"/>
              </a:rPr>
            </a:br>
            <a:endParaRPr lang="da-DK" sz="900" dirty="0">
              <a:latin typeface="Arial Narrow" panose="020B0606020202030204" pitchFamily="34" charset="0"/>
            </a:endParaRPr>
          </a:p>
        </p:txBody>
      </p:sp>
      <p:sp>
        <p:nvSpPr>
          <p:cNvPr id="86" name="Tekstboks 85"/>
          <p:cNvSpPr txBox="1"/>
          <p:nvPr/>
        </p:nvSpPr>
        <p:spPr>
          <a:xfrm>
            <a:off x="3293465" y="2477773"/>
            <a:ext cx="1159972" cy="3416400"/>
          </a:xfrm>
          <a:prstGeom prst="rect">
            <a:avLst/>
          </a:prstGeom>
          <a:noFill/>
          <a:ln>
            <a:solidFill>
              <a:schemeClr val="tx1"/>
            </a:solidFill>
          </a:ln>
        </p:spPr>
        <p:txBody>
          <a:bodyPr wrap="square" lIns="43200" rIns="43200" rtlCol="0">
            <a:spAutoFit/>
          </a:bodyPr>
          <a:lstStyle/>
          <a:p>
            <a:pPr rtl="0"/>
            <a:r>
              <a:rPr lang="en-gb" sz="900" b="1" dirty="0">
                <a:latin typeface="Arial Narrow" panose="020B0606020202030204" pitchFamily="34" charset="0"/>
              </a:rPr>
              <a:t>HR</a:t>
            </a:r>
          </a:p>
          <a:p>
            <a:pPr algn="ctr" rtl="0"/>
            <a:endParaRPr lang="da-DK" sz="900" dirty="0">
              <a:latin typeface="Arial Narrow" panose="020B0606020202030204" pitchFamily="34" charset="0"/>
            </a:endParaRPr>
          </a:p>
          <a:p>
            <a:pPr algn="ctr" rtl="0"/>
            <a:endParaRPr lang="da-DK" sz="900" dirty="0">
              <a:latin typeface="Arial Narrow" panose="020B0606020202030204" pitchFamily="34" charset="0"/>
            </a:endParaRPr>
          </a:p>
          <a:p>
            <a:pPr marL="86400" indent="-86400" rtl="0">
              <a:buFont typeface="Arial" panose="020B0604020202020204" pitchFamily="34" charset="0"/>
              <a:buChar char="•"/>
            </a:pPr>
            <a:r>
              <a:rPr lang="en-gb" sz="900" dirty="0">
                <a:latin typeface="Arial Narrow" panose="020B0606020202030204" pitchFamily="34" charset="0"/>
              </a:rPr>
              <a:t>HR Law</a:t>
            </a:r>
          </a:p>
          <a:p>
            <a:pPr marL="86400" indent="-86400" rtl="0">
              <a:buFont typeface="Arial" panose="020B0604020202020204" pitchFamily="34" charset="0"/>
              <a:buChar char="•"/>
            </a:pPr>
            <a:r>
              <a:rPr lang="en-gb" sz="900" dirty="0">
                <a:latin typeface="Arial Narrow" panose="020B0606020202030204" pitchFamily="34" charset="0"/>
              </a:rPr>
              <a:t>HR Digitalization</a:t>
            </a:r>
          </a:p>
          <a:p>
            <a:pPr marL="86400" indent="-86400" rtl="0">
              <a:buFont typeface="Arial" panose="020B0604020202020204" pitchFamily="34" charset="0"/>
              <a:buChar char="•"/>
            </a:pPr>
            <a:r>
              <a:rPr lang="en-gb" sz="900" dirty="0">
                <a:latin typeface="Arial Narrow" panose="020B0606020202030204" pitchFamily="34" charset="0"/>
              </a:rPr>
              <a:t>Well-being and Development</a:t>
            </a:r>
          </a:p>
          <a:p>
            <a:pPr marL="86400" indent="-86400" rtl="0">
              <a:buFont typeface="Arial" panose="020B0604020202020204" pitchFamily="34" charset="0"/>
              <a:buChar char="•"/>
            </a:pPr>
            <a:r>
              <a:rPr lang="en-gb" sz="900" dirty="0">
                <a:latin typeface="Arial Narrow" panose="020B0606020202030204" pitchFamily="34" charset="0"/>
              </a:rPr>
              <a:t>HR Partner Team</a:t>
            </a:r>
          </a:p>
          <a:p>
            <a:pPr marL="86400" indent="-86400" rtl="0">
              <a:buFont typeface="Arial" panose="020B0604020202020204" pitchFamily="34" charset="0"/>
              <a:buChar char="•"/>
            </a:pPr>
            <a:r>
              <a:rPr lang="en-GB" sz="900" dirty="0">
                <a:latin typeface="Arial Narrow" panose="020B0606020202030204" pitchFamily="34" charset="0"/>
              </a:rPr>
              <a:t>HR </a:t>
            </a:r>
            <a:r>
              <a:rPr lang="en-GB" sz="900" dirty="0" err="1">
                <a:latin typeface="Arial Narrow" panose="020B0606020202030204" pitchFamily="34" charset="0"/>
              </a:rPr>
              <a:t>Supportteam</a:t>
            </a:r>
            <a:endParaRPr lang="en-gb" sz="900" dirty="0">
              <a:latin typeface="Arial Narrow" panose="020B0606020202030204" pitchFamily="34" charset="0"/>
            </a:endParaRPr>
          </a:p>
          <a:p>
            <a:pPr marL="86400" indent="-86400" rtl="0">
              <a:buFont typeface="Arial" panose="020B0604020202020204" pitchFamily="34" charset="0"/>
              <a:buChar char="•"/>
            </a:pPr>
            <a:r>
              <a:rPr lang="en-gb" sz="900" dirty="0">
                <a:latin typeface="Arial Narrow" panose="020B0606020202030204" pitchFamily="34" charset="0"/>
              </a:rPr>
              <a:t>International Staff Unit (ISU)</a:t>
            </a:r>
            <a:br>
              <a:rPr lang="da-DK" sz="900" dirty="0">
                <a:latin typeface="Arial Narrow" panose="020B0606020202030204" pitchFamily="34" charset="0"/>
              </a:rPr>
            </a:br>
            <a:endParaRPr lang="da-DK" sz="900" dirty="0">
              <a:latin typeface="Arial Narrow" panose="020B0606020202030204" pitchFamily="34" charset="0"/>
            </a:endParaRPr>
          </a:p>
          <a:p>
            <a:pPr marL="86400" indent="-86400" rtl="0">
              <a:buFont typeface="Arial" panose="020B0604020202020204" pitchFamily="34" charset="0"/>
              <a:buChar char="•"/>
            </a:pPr>
            <a:endParaRPr lang="da-DK" sz="900" dirty="0">
              <a:latin typeface="Arial Narrow" panose="020B0606020202030204" pitchFamily="34" charset="0"/>
            </a:endParaRPr>
          </a:p>
          <a:p>
            <a:pPr marL="86400" indent="-86400" rtl="0">
              <a:buFont typeface="Arial" panose="020B0604020202020204" pitchFamily="34" charset="0"/>
              <a:buChar char="•"/>
            </a:pPr>
            <a:endParaRPr lang="da-DK" sz="900" dirty="0">
              <a:latin typeface="Arial Narrow" panose="020B0606020202030204" pitchFamily="34" charset="0"/>
            </a:endParaRPr>
          </a:p>
          <a:p>
            <a:pPr marL="86400" indent="-86400" rtl="0">
              <a:buFont typeface="Arial" panose="020B0604020202020204" pitchFamily="34" charset="0"/>
              <a:buChar char="•"/>
            </a:pPr>
            <a:endParaRPr lang="da-DK" sz="900" dirty="0">
              <a:latin typeface="Arial Narrow" panose="020B0606020202030204" pitchFamily="34" charset="0"/>
            </a:endParaRPr>
          </a:p>
          <a:p>
            <a:pPr marL="86400" indent="-86400" rtl="0">
              <a:buFont typeface="Arial" panose="020B0604020202020204" pitchFamily="34" charset="0"/>
              <a:buChar char="•"/>
            </a:pPr>
            <a:endParaRPr lang="da-DK" sz="900" dirty="0">
              <a:latin typeface="Arial Narrow" panose="020B0606020202030204" pitchFamily="34" charset="0"/>
            </a:endParaRPr>
          </a:p>
          <a:p>
            <a:pPr marL="86400" indent="-86400" rtl="0">
              <a:buFont typeface="Arial" panose="020B0604020202020204" pitchFamily="34" charset="0"/>
              <a:buChar char="•"/>
            </a:pPr>
            <a:endParaRPr lang="da-DK" sz="900" dirty="0">
              <a:latin typeface="Arial Narrow" panose="020B0606020202030204" pitchFamily="34" charset="0"/>
            </a:endParaRPr>
          </a:p>
          <a:p>
            <a:pPr marL="86400" indent="-86400" rtl="0">
              <a:buFont typeface="Arial" panose="020B0604020202020204" pitchFamily="34" charset="0"/>
              <a:buChar char="•"/>
            </a:pPr>
            <a:endParaRPr lang="da-DK" sz="900" dirty="0">
              <a:latin typeface="Arial Narrow" panose="020B0606020202030204" pitchFamily="34" charset="0"/>
            </a:endParaRPr>
          </a:p>
          <a:p>
            <a:pPr marL="86400" indent="-86400" rtl="0">
              <a:buFont typeface="Arial" panose="020B0604020202020204" pitchFamily="34" charset="0"/>
              <a:buChar char="•"/>
            </a:pPr>
            <a:endParaRPr lang="da-DK" sz="900" dirty="0">
              <a:latin typeface="Arial Narrow" panose="020B0606020202030204" pitchFamily="34" charset="0"/>
            </a:endParaRPr>
          </a:p>
          <a:p>
            <a:pPr marL="86400" indent="-86400" rtl="0">
              <a:buFont typeface="Arial" panose="020B0604020202020204" pitchFamily="34" charset="0"/>
              <a:buChar char="•"/>
            </a:pPr>
            <a:endParaRPr lang="da-DK" sz="900" dirty="0">
              <a:latin typeface="Arial Narrow" panose="020B0606020202030204" pitchFamily="34" charset="0"/>
            </a:endParaRPr>
          </a:p>
          <a:p>
            <a:pPr rtl="0"/>
            <a:br>
              <a:rPr lang="da-DK" sz="900" dirty="0">
                <a:latin typeface="Arial Narrow" panose="020B0606020202030204" pitchFamily="34" charset="0"/>
              </a:rPr>
            </a:br>
            <a:endParaRPr lang="da-DK" sz="900" dirty="0">
              <a:latin typeface="Arial Narrow" panose="020B0606020202030204" pitchFamily="34" charset="0"/>
            </a:endParaRPr>
          </a:p>
          <a:p>
            <a:pPr marL="86400" indent="-86400" rtl="0">
              <a:buFont typeface="Arial" panose="020B0604020202020204" pitchFamily="34" charset="0"/>
              <a:buChar char="•"/>
            </a:pPr>
            <a:endParaRPr lang="da-DK" sz="900" dirty="0">
              <a:latin typeface="Arial Narrow" panose="020B0606020202030204" pitchFamily="34" charset="0"/>
            </a:endParaRPr>
          </a:p>
          <a:p>
            <a:pPr rtl="0"/>
            <a:endParaRPr lang="da-DK" sz="900" dirty="0">
              <a:latin typeface="Arial Narrow" panose="020B0606020202030204" pitchFamily="34" charset="0"/>
            </a:endParaRPr>
          </a:p>
          <a:p>
            <a:pPr rtl="0"/>
            <a:br>
              <a:rPr lang="da-DK" sz="900" dirty="0">
                <a:latin typeface="Arial Narrow" panose="020B0606020202030204" pitchFamily="34" charset="0"/>
              </a:rPr>
            </a:br>
            <a:endParaRPr lang="da-DK" sz="900" dirty="0">
              <a:latin typeface="Arial Narrow" panose="020B0606020202030204" pitchFamily="34" charset="0"/>
            </a:endParaRPr>
          </a:p>
          <a:p>
            <a:pPr rtl="0"/>
            <a:endParaRPr lang="da-DK" sz="900" dirty="0">
              <a:latin typeface="Arial Narrow" panose="020B0606020202030204" pitchFamily="34" charset="0"/>
            </a:endParaRPr>
          </a:p>
        </p:txBody>
      </p:sp>
      <p:sp>
        <p:nvSpPr>
          <p:cNvPr id="88" name="Tekstboks 87"/>
          <p:cNvSpPr txBox="1"/>
          <p:nvPr/>
        </p:nvSpPr>
        <p:spPr>
          <a:xfrm>
            <a:off x="100224" y="2126757"/>
            <a:ext cx="1088286" cy="352800"/>
          </a:xfrm>
          <a:prstGeom prst="rect">
            <a:avLst/>
          </a:prstGeom>
          <a:noFill/>
          <a:ln>
            <a:solidFill>
              <a:schemeClr val="tx1"/>
            </a:solidFill>
          </a:ln>
        </p:spPr>
        <p:txBody>
          <a:bodyPr wrap="square" lIns="43200" rIns="43200" rtlCol="0" anchor="t" anchorCtr="0">
            <a:spAutoFit/>
          </a:bodyPr>
          <a:lstStyle/>
          <a:p>
            <a:pPr algn="ctr" rtl="0"/>
            <a:r>
              <a:rPr lang="en-gb" sz="900" b="1">
                <a:latin typeface="Arial Narrow" panose="020B0606020202030204" pitchFamily="34" charset="0"/>
              </a:rPr>
              <a:t>Maj Rosenstand </a:t>
            </a:r>
          </a:p>
          <a:p>
            <a:pPr algn="ctr" rtl="0"/>
            <a:r>
              <a:rPr lang="en-gb" sz="800" b="1">
                <a:latin typeface="Arial Narrow" panose="020B0606020202030204" pitchFamily="34" charset="0"/>
              </a:rPr>
              <a:t>Deputy Director</a:t>
            </a:r>
            <a:endParaRPr lang="da-DK" sz="1000" dirty="0">
              <a:latin typeface="Arial Narrow" panose="020B0606020202030204" pitchFamily="34" charset="0"/>
            </a:endParaRPr>
          </a:p>
        </p:txBody>
      </p:sp>
      <p:sp>
        <p:nvSpPr>
          <p:cNvPr id="89" name="Tekstboks 88"/>
          <p:cNvSpPr txBox="1"/>
          <p:nvPr/>
        </p:nvSpPr>
        <p:spPr>
          <a:xfrm>
            <a:off x="1188695" y="2126757"/>
            <a:ext cx="1088286" cy="352800"/>
          </a:xfrm>
          <a:prstGeom prst="rect">
            <a:avLst/>
          </a:prstGeom>
          <a:noFill/>
          <a:ln>
            <a:solidFill>
              <a:schemeClr val="tx1"/>
            </a:solidFill>
          </a:ln>
        </p:spPr>
        <p:txBody>
          <a:bodyPr wrap="square" lIns="43200" rIns="43200" rtlCol="0" anchor="t" anchorCtr="0">
            <a:spAutoFit/>
          </a:bodyPr>
          <a:lstStyle/>
          <a:p>
            <a:pPr algn="ctr"/>
            <a:r>
              <a:rPr lang="en-GB" sz="900" b="1" dirty="0">
                <a:latin typeface="Arial Narrow" panose="020B0606020202030204" pitchFamily="34" charset="0"/>
              </a:rPr>
              <a:t>Jacob-Steen Madsen</a:t>
            </a:r>
            <a:endParaRPr lang="en-gb" sz="900" b="1" dirty="0">
              <a:latin typeface="Arial Narrow" panose="020B0606020202030204" pitchFamily="34" charset="0"/>
            </a:endParaRPr>
          </a:p>
          <a:p>
            <a:pPr algn="ctr"/>
            <a:r>
              <a:rPr lang="en-GB" sz="800" b="1" dirty="0">
                <a:latin typeface="Arial Narrow" panose="020B0606020202030204" pitchFamily="34" charset="0"/>
              </a:rPr>
              <a:t>Deputy Director</a:t>
            </a:r>
            <a:endParaRPr lang="en-gb" sz="800" b="1" dirty="0">
              <a:latin typeface="Arial Narrow" panose="020B0606020202030204" pitchFamily="34" charset="0"/>
            </a:endParaRPr>
          </a:p>
        </p:txBody>
      </p:sp>
      <p:sp>
        <p:nvSpPr>
          <p:cNvPr id="90" name="Tekstboks 89"/>
          <p:cNvSpPr txBox="1"/>
          <p:nvPr/>
        </p:nvSpPr>
        <p:spPr>
          <a:xfrm>
            <a:off x="2276796" y="2126757"/>
            <a:ext cx="1016669" cy="352800"/>
          </a:xfrm>
          <a:prstGeom prst="rect">
            <a:avLst/>
          </a:prstGeom>
          <a:noFill/>
          <a:ln>
            <a:solidFill>
              <a:schemeClr val="tx1"/>
            </a:solidFill>
          </a:ln>
        </p:spPr>
        <p:txBody>
          <a:bodyPr wrap="square" lIns="43200" rIns="43200" rtlCol="0" anchor="t" anchorCtr="0">
            <a:spAutoFit/>
          </a:bodyPr>
          <a:lstStyle/>
          <a:p>
            <a:pPr algn="ctr" rtl="0"/>
            <a:r>
              <a:rPr lang="en-gb" sz="900" b="1" dirty="0" err="1">
                <a:latin typeface="Arial Narrow" panose="020B0606020202030204" pitchFamily="34" charset="0"/>
              </a:rPr>
              <a:t>Mogens</a:t>
            </a:r>
            <a:r>
              <a:rPr lang="en-gb" sz="900" b="1" dirty="0">
                <a:latin typeface="Arial Narrow" panose="020B0606020202030204" pitchFamily="34" charset="0"/>
              </a:rPr>
              <a:t> Juul Møller </a:t>
            </a:r>
          </a:p>
          <a:p>
            <a:pPr algn="ctr" rtl="0"/>
            <a:r>
              <a:rPr lang="en-gb" sz="800" b="1" dirty="0">
                <a:latin typeface="Arial Narrow" panose="020B0606020202030204" pitchFamily="34" charset="0"/>
              </a:rPr>
              <a:t>Campus Director </a:t>
            </a:r>
            <a:endParaRPr lang="da-DK" sz="1000" dirty="0">
              <a:latin typeface="Arial Narrow" panose="020B0606020202030204" pitchFamily="34" charset="0"/>
            </a:endParaRPr>
          </a:p>
        </p:txBody>
      </p:sp>
      <p:sp>
        <p:nvSpPr>
          <p:cNvPr id="91" name="Tekstboks 90"/>
          <p:cNvSpPr txBox="1"/>
          <p:nvPr/>
        </p:nvSpPr>
        <p:spPr>
          <a:xfrm>
            <a:off x="3293499" y="2126757"/>
            <a:ext cx="1159972" cy="353943"/>
          </a:xfrm>
          <a:prstGeom prst="rect">
            <a:avLst/>
          </a:prstGeom>
          <a:noFill/>
          <a:ln>
            <a:solidFill>
              <a:schemeClr val="tx1"/>
            </a:solidFill>
          </a:ln>
        </p:spPr>
        <p:txBody>
          <a:bodyPr wrap="square" lIns="43200" rIns="43200" rtlCol="0" anchor="t" anchorCtr="0">
            <a:spAutoFit/>
          </a:bodyPr>
          <a:lstStyle/>
          <a:p>
            <a:pPr algn="ctr"/>
            <a:r>
              <a:rPr lang="en-GB" sz="900" b="1" dirty="0">
                <a:latin typeface="Arial Narrow" panose="020B0606020202030204" pitchFamily="34" charset="0"/>
              </a:rPr>
              <a:t>Christina L. Wiederholt</a:t>
            </a:r>
            <a:endParaRPr lang="en-gb" sz="900" b="1" dirty="0">
              <a:latin typeface="Arial Narrow" panose="020B0606020202030204" pitchFamily="34" charset="0"/>
            </a:endParaRPr>
          </a:p>
          <a:p>
            <a:pPr algn="ctr" rtl="0"/>
            <a:r>
              <a:rPr lang="en-gb" sz="800" b="1" dirty="0">
                <a:latin typeface="Arial Narrow" panose="020B0606020202030204" pitchFamily="34" charset="0"/>
              </a:rPr>
              <a:t>Deputy Director (Const.)</a:t>
            </a:r>
            <a:endParaRPr lang="da-DK" sz="1000" dirty="0">
              <a:latin typeface="Arial Narrow" panose="020B0606020202030204" pitchFamily="34" charset="0"/>
            </a:endParaRPr>
          </a:p>
        </p:txBody>
      </p:sp>
      <p:sp>
        <p:nvSpPr>
          <p:cNvPr id="92" name="Tekstboks 91"/>
          <p:cNvSpPr txBox="1"/>
          <p:nvPr/>
        </p:nvSpPr>
        <p:spPr>
          <a:xfrm>
            <a:off x="4453184" y="2126757"/>
            <a:ext cx="1088286" cy="353943"/>
          </a:xfrm>
          <a:prstGeom prst="rect">
            <a:avLst/>
          </a:prstGeom>
          <a:noFill/>
          <a:ln>
            <a:solidFill>
              <a:schemeClr val="tx1"/>
            </a:solidFill>
          </a:ln>
        </p:spPr>
        <p:txBody>
          <a:bodyPr wrap="square" lIns="43200" rIns="43200" rtlCol="0" anchor="t" anchorCtr="0">
            <a:spAutoFit/>
          </a:bodyPr>
          <a:lstStyle/>
          <a:p>
            <a:pPr algn="ctr"/>
            <a:r>
              <a:rPr lang="en-GB" sz="900" b="1" dirty="0">
                <a:latin typeface="Arial Narrow" panose="020B0606020202030204" pitchFamily="34" charset="0"/>
              </a:rPr>
              <a:t>Senita </a:t>
            </a:r>
            <a:r>
              <a:rPr lang="en-GB" sz="900" b="1" dirty="0" err="1">
                <a:latin typeface="Arial Narrow" panose="020B0606020202030204" pitchFamily="34" charset="0"/>
              </a:rPr>
              <a:t>Vaizovic</a:t>
            </a:r>
            <a:r>
              <a:rPr lang="en-GB" sz="900" b="1" dirty="0">
                <a:latin typeface="Arial Narrow" panose="020B0606020202030204" pitchFamily="34" charset="0"/>
              </a:rPr>
              <a:t> </a:t>
            </a:r>
          </a:p>
          <a:p>
            <a:pPr algn="ctr"/>
            <a:r>
              <a:rPr lang="en-GB" sz="800" b="1" dirty="0">
                <a:latin typeface="Arial Narrow" panose="020B0606020202030204" pitchFamily="34" charset="0"/>
              </a:rPr>
              <a:t> </a:t>
            </a:r>
            <a:r>
              <a:rPr lang="en-gb" sz="800" b="1" dirty="0">
                <a:latin typeface="Arial Narrow" panose="020B0606020202030204" pitchFamily="34" charset="0"/>
              </a:rPr>
              <a:t>Deputy Director</a:t>
            </a:r>
            <a:endParaRPr lang="da-DK" sz="1000" dirty="0">
              <a:latin typeface="Arial Narrow" panose="020B0606020202030204" pitchFamily="34" charset="0"/>
            </a:endParaRPr>
          </a:p>
        </p:txBody>
      </p:sp>
      <p:sp>
        <p:nvSpPr>
          <p:cNvPr id="93" name="Tekstboks 92"/>
          <p:cNvSpPr txBox="1"/>
          <p:nvPr/>
        </p:nvSpPr>
        <p:spPr>
          <a:xfrm>
            <a:off x="6629755" y="2126756"/>
            <a:ext cx="1088286" cy="352800"/>
          </a:xfrm>
          <a:prstGeom prst="rect">
            <a:avLst/>
          </a:prstGeom>
          <a:noFill/>
          <a:ln>
            <a:solidFill>
              <a:schemeClr val="tx1"/>
            </a:solidFill>
          </a:ln>
        </p:spPr>
        <p:txBody>
          <a:bodyPr wrap="square" lIns="43200" rIns="43200" rtlCol="0" anchor="t" anchorCtr="0">
            <a:spAutoFit/>
          </a:bodyPr>
          <a:lstStyle/>
          <a:p>
            <a:pPr algn="ctr" rtl="0"/>
            <a:r>
              <a:rPr lang="en-gb" sz="900" b="1" dirty="0">
                <a:latin typeface="Arial Narrow" panose="020B0606020202030204" pitchFamily="34" charset="0"/>
              </a:rPr>
              <a:t>Maj Rosenstand </a:t>
            </a:r>
          </a:p>
          <a:p>
            <a:pPr algn="ctr" rtl="0"/>
            <a:r>
              <a:rPr lang="en-gb" sz="800" b="1" dirty="0">
                <a:latin typeface="Arial Narrow" panose="020B0606020202030204" pitchFamily="34" charset="0"/>
              </a:rPr>
              <a:t>Deputy Director</a:t>
            </a:r>
            <a:endParaRPr lang="da-DK" sz="1000" dirty="0">
              <a:latin typeface="Arial Narrow" panose="020B0606020202030204" pitchFamily="34" charset="0"/>
            </a:endParaRPr>
          </a:p>
        </p:txBody>
      </p:sp>
      <p:sp>
        <p:nvSpPr>
          <p:cNvPr id="96" name="Tekstboks 95"/>
          <p:cNvSpPr txBox="1"/>
          <p:nvPr/>
        </p:nvSpPr>
        <p:spPr>
          <a:xfrm>
            <a:off x="7718135" y="2126757"/>
            <a:ext cx="1088286" cy="352800"/>
          </a:xfrm>
          <a:prstGeom prst="rect">
            <a:avLst/>
          </a:prstGeom>
          <a:noFill/>
          <a:ln>
            <a:solidFill>
              <a:schemeClr val="tx1"/>
            </a:solidFill>
          </a:ln>
        </p:spPr>
        <p:txBody>
          <a:bodyPr wrap="square" lIns="43200" rIns="43200" rtlCol="0" anchor="t" anchorCtr="0">
            <a:spAutoFit/>
          </a:bodyPr>
          <a:lstStyle/>
          <a:p>
            <a:pPr algn="ctr" rtl="0"/>
            <a:r>
              <a:rPr lang="en-gb" sz="900" b="1">
                <a:latin typeface="Arial Narrow" panose="020B0606020202030204" pitchFamily="34" charset="0"/>
              </a:rPr>
              <a:t>Steen Harrit Jacobsen</a:t>
            </a:r>
          </a:p>
          <a:p>
            <a:pPr algn="ctr" rtl="0"/>
            <a:r>
              <a:rPr lang="en-gb" sz="800" b="1">
                <a:latin typeface="Arial Narrow" panose="020B0606020202030204" pitchFamily="34" charset="0"/>
              </a:rPr>
              <a:t>Deputy Director</a:t>
            </a:r>
            <a:endParaRPr lang="da-DK" sz="1000" dirty="0">
              <a:latin typeface="Arial Narrow" panose="020B0606020202030204" pitchFamily="34" charset="0"/>
            </a:endParaRPr>
          </a:p>
        </p:txBody>
      </p:sp>
      <p:sp>
        <p:nvSpPr>
          <p:cNvPr id="97" name="Tekstboks 96"/>
          <p:cNvSpPr txBox="1"/>
          <p:nvPr/>
        </p:nvSpPr>
        <p:spPr>
          <a:xfrm>
            <a:off x="9894846" y="2126757"/>
            <a:ext cx="1088286" cy="352800"/>
          </a:xfrm>
          <a:prstGeom prst="rect">
            <a:avLst/>
          </a:prstGeom>
          <a:noFill/>
          <a:ln>
            <a:solidFill>
              <a:schemeClr val="tx1"/>
            </a:solidFill>
          </a:ln>
        </p:spPr>
        <p:txBody>
          <a:bodyPr wrap="square" lIns="43200" rIns="43200" rtlCol="0" anchor="t" anchorCtr="0">
            <a:spAutoFit/>
          </a:bodyPr>
          <a:lstStyle/>
          <a:p>
            <a:pPr algn="ctr" rtl="0"/>
            <a:r>
              <a:rPr lang="en-gb" sz="900" b="1">
                <a:latin typeface="Arial Narrow" panose="020B0606020202030204" pitchFamily="34" charset="0"/>
              </a:rPr>
              <a:t>Martin Vive Ivø</a:t>
            </a:r>
          </a:p>
          <a:p>
            <a:pPr algn="ctr" rtl="0"/>
            <a:r>
              <a:rPr lang="en-gb" sz="800" b="1">
                <a:latin typeface="Arial Narrow" panose="020B0606020202030204" pitchFamily="34" charset="0"/>
              </a:rPr>
              <a:t>Deputy Director</a:t>
            </a:r>
            <a:endParaRPr lang="da-DK" sz="1000" dirty="0">
              <a:latin typeface="Arial Narrow" panose="020B0606020202030204" pitchFamily="34" charset="0"/>
            </a:endParaRPr>
          </a:p>
        </p:txBody>
      </p:sp>
      <p:sp>
        <p:nvSpPr>
          <p:cNvPr id="100" name="Tekstboks 99"/>
          <p:cNvSpPr txBox="1"/>
          <p:nvPr/>
        </p:nvSpPr>
        <p:spPr>
          <a:xfrm>
            <a:off x="5253547" y="620100"/>
            <a:ext cx="1634766" cy="353943"/>
          </a:xfrm>
          <a:prstGeom prst="rect">
            <a:avLst/>
          </a:prstGeom>
          <a:noFill/>
          <a:ln>
            <a:solidFill>
              <a:schemeClr val="tx1"/>
            </a:solidFill>
          </a:ln>
        </p:spPr>
        <p:txBody>
          <a:bodyPr wrap="square" rtlCol="0" anchor="ctr" anchorCtr="0">
            <a:spAutoFit/>
          </a:bodyPr>
          <a:lstStyle/>
          <a:p>
            <a:pPr algn="ctr" rtl="0"/>
            <a:r>
              <a:rPr lang="en-gb" sz="900" b="1">
                <a:latin typeface="Arial" pitchFamily="34" charset="0"/>
                <a:cs typeface="Arial" pitchFamily="34" charset="0"/>
              </a:rPr>
              <a:t>Søren Lind Christiansen </a:t>
            </a:r>
            <a:r>
              <a:rPr lang="en-gb" sz="800" b="1">
                <a:latin typeface="Arial" pitchFamily="34" charset="0"/>
                <a:cs typeface="Arial" pitchFamily="34" charset="0"/>
              </a:rPr>
              <a:t>University Director </a:t>
            </a:r>
            <a:endParaRPr lang="da-DK" sz="1000" dirty="0">
              <a:latin typeface="Arial" pitchFamily="34" charset="0"/>
              <a:cs typeface="Arial" pitchFamily="34" charset="0"/>
            </a:endParaRPr>
          </a:p>
        </p:txBody>
      </p:sp>
      <p:sp>
        <p:nvSpPr>
          <p:cNvPr id="56" name="Tekstboks 55"/>
          <p:cNvSpPr txBox="1"/>
          <p:nvPr/>
        </p:nvSpPr>
        <p:spPr>
          <a:xfrm>
            <a:off x="10983849" y="2480495"/>
            <a:ext cx="1088286" cy="3416400"/>
          </a:xfrm>
          <a:prstGeom prst="rect">
            <a:avLst/>
          </a:prstGeom>
          <a:noFill/>
          <a:ln>
            <a:solidFill>
              <a:schemeClr val="tx1"/>
            </a:solidFill>
          </a:ln>
        </p:spPr>
        <p:txBody>
          <a:bodyPr wrap="square" lIns="43200" rIns="43200" rtlCol="0">
            <a:spAutoFit/>
          </a:bodyPr>
          <a:lstStyle/>
          <a:p>
            <a:pPr rtl="0"/>
            <a:r>
              <a:rPr lang="en-gb" sz="900" b="1" dirty="0">
                <a:latin typeface="Arial Narrow" panose="020B0606020202030204" pitchFamily="34" charset="0"/>
              </a:rPr>
              <a:t>AAU Shared Services Esbjerg</a:t>
            </a:r>
          </a:p>
          <a:p>
            <a:pPr algn="ctr" rtl="0"/>
            <a:endParaRPr lang="da-DK" sz="900" dirty="0">
              <a:latin typeface="Arial Narrow" panose="020B0606020202030204" pitchFamily="34" charset="0"/>
            </a:endParaRPr>
          </a:p>
          <a:p>
            <a:pPr marL="86400" indent="-86400" rtl="0">
              <a:buFont typeface="Arial" panose="020B0604020202020204" pitchFamily="34" charset="0"/>
              <a:buChar char="•"/>
            </a:pPr>
            <a:r>
              <a:rPr lang="en-gb" sz="900" dirty="0">
                <a:latin typeface="Arial Narrow" panose="020B0606020202030204" pitchFamily="34" charset="0"/>
              </a:rPr>
              <a:t>Campus management and administration (finance, HR, etc.)</a:t>
            </a:r>
          </a:p>
          <a:p>
            <a:pPr marL="86400" indent="-86400" rtl="0">
              <a:buFont typeface="Arial" panose="020B0604020202020204" pitchFamily="34" charset="0"/>
              <a:buChar char="•"/>
            </a:pPr>
            <a:r>
              <a:rPr lang="en-gb" sz="900" dirty="0">
                <a:latin typeface="Arial Narrow" panose="020B0606020202030204" pitchFamily="34" charset="0"/>
              </a:rPr>
              <a:t>IT Services</a:t>
            </a:r>
          </a:p>
          <a:p>
            <a:pPr marL="86400" indent="-86400" rtl="0">
              <a:buFont typeface="Arial" panose="020B0604020202020204" pitchFamily="34" charset="0"/>
              <a:buChar char="•"/>
            </a:pPr>
            <a:r>
              <a:rPr lang="en-gb" sz="900" dirty="0">
                <a:latin typeface="Arial Narrow" panose="020B0606020202030204" pitchFamily="34" charset="0"/>
              </a:rPr>
              <a:t>Campus and building services (technical services, operations, maintenance, cleaning)</a:t>
            </a:r>
          </a:p>
          <a:p>
            <a:pPr marL="86400" indent="-86400" rtl="0">
              <a:buFont typeface="Arial" panose="020B0604020202020204" pitchFamily="34" charset="0"/>
              <a:buChar char="•"/>
            </a:pPr>
            <a:r>
              <a:rPr lang="en-gb" sz="900" dirty="0">
                <a:latin typeface="Arial Narrow" panose="020B0606020202030204" pitchFamily="34" charset="0"/>
              </a:rPr>
              <a:t>Student Guidance, International Office and Accommodation Office</a:t>
            </a:r>
          </a:p>
          <a:p>
            <a:pPr marL="86400" indent="-86400" rtl="0">
              <a:buFont typeface="Arial" panose="020B0604020202020204" pitchFamily="34" charset="0"/>
              <a:buChar char="•"/>
            </a:pPr>
            <a:r>
              <a:rPr lang="en-gb" sz="900" dirty="0">
                <a:latin typeface="Arial Narrow" panose="020B0606020202030204" pitchFamily="34" charset="0"/>
              </a:rPr>
              <a:t>Study administration (study service, scheduling, room booking, etc.)</a:t>
            </a:r>
          </a:p>
          <a:p>
            <a:pPr marL="86400" indent="-86400" rtl="0">
              <a:buFont typeface="Arial" panose="020B0604020202020204" pitchFamily="34" charset="0"/>
              <a:buChar char="•"/>
            </a:pPr>
            <a:r>
              <a:rPr lang="en-gb" sz="900" dirty="0">
                <a:latin typeface="Arial Narrow" panose="020B0606020202030204" pitchFamily="34" charset="0"/>
              </a:rPr>
              <a:t>Communication etc.</a:t>
            </a:r>
          </a:p>
        </p:txBody>
      </p:sp>
      <p:sp>
        <p:nvSpPr>
          <p:cNvPr id="57" name="Tekstboks 56"/>
          <p:cNvSpPr txBox="1"/>
          <p:nvPr/>
        </p:nvSpPr>
        <p:spPr>
          <a:xfrm>
            <a:off x="10983781" y="2126757"/>
            <a:ext cx="1088286" cy="352800"/>
          </a:xfrm>
          <a:prstGeom prst="rect">
            <a:avLst/>
          </a:prstGeom>
          <a:noFill/>
          <a:ln>
            <a:solidFill>
              <a:schemeClr val="tx1"/>
            </a:solidFill>
          </a:ln>
        </p:spPr>
        <p:txBody>
          <a:bodyPr wrap="square" lIns="43200" rIns="43200" rtlCol="0" anchor="t" anchorCtr="0">
            <a:spAutoFit/>
          </a:bodyPr>
          <a:lstStyle/>
          <a:p>
            <a:pPr algn="ctr" rtl="0"/>
            <a:r>
              <a:rPr lang="en-gb" sz="900" b="1" dirty="0">
                <a:latin typeface="Arial Narrow" panose="020B0606020202030204" pitchFamily="34" charset="0"/>
              </a:rPr>
              <a:t>Anders S. Kristensen</a:t>
            </a:r>
          </a:p>
          <a:p>
            <a:pPr algn="ctr" rtl="0"/>
            <a:r>
              <a:rPr lang="en-gb" sz="800" b="1" dirty="0">
                <a:latin typeface="Arial Narrow" panose="020B0606020202030204" pitchFamily="34" charset="0"/>
              </a:rPr>
              <a:t>Campus Director</a:t>
            </a:r>
            <a:endParaRPr lang="da-DK" sz="1000" dirty="0">
              <a:latin typeface="Arial Narrow" panose="020B0606020202030204" pitchFamily="34" charset="0"/>
            </a:endParaRPr>
          </a:p>
        </p:txBody>
      </p:sp>
      <p:cxnSp>
        <p:nvCxnSpPr>
          <p:cNvPr id="3" name="Lige forbindelse 2"/>
          <p:cNvCxnSpPr>
            <a:cxnSpLocks/>
            <a:stCxn id="100" idx="2"/>
          </p:cNvCxnSpPr>
          <p:nvPr/>
        </p:nvCxnSpPr>
        <p:spPr>
          <a:xfrm flipH="1">
            <a:off x="6070929" y="974043"/>
            <a:ext cx="1" cy="7943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Tekstboks 36"/>
          <p:cNvSpPr txBox="1"/>
          <p:nvPr/>
        </p:nvSpPr>
        <p:spPr>
          <a:xfrm>
            <a:off x="5541469" y="2480679"/>
            <a:ext cx="1088286" cy="3416400"/>
          </a:xfrm>
          <a:prstGeom prst="rect">
            <a:avLst/>
          </a:prstGeom>
          <a:noFill/>
          <a:ln>
            <a:solidFill>
              <a:schemeClr val="tx1"/>
            </a:solidFill>
          </a:ln>
        </p:spPr>
        <p:txBody>
          <a:bodyPr wrap="square" lIns="43200" rIns="43200" rtlCol="0">
            <a:spAutoFit/>
          </a:bodyPr>
          <a:lstStyle/>
          <a:p>
            <a:pPr rtl="0"/>
            <a:r>
              <a:rPr lang="en-gb" sz="900" b="1" dirty="0">
                <a:latin typeface="Arial Narrow" panose="020B0606020202030204" pitchFamily="34" charset="0"/>
              </a:rPr>
              <a:t>Communication</a:t>
            </a:r>
          </a:p>
          <a:p>
            <a:pPr algn="ctr" rtl="0"/>
            <a:endParaRPr lang="da-DK" sz="900" dirty="0">
              <a:latin typeface="Arial Narrow" panose="020B0606020202030204" pitchFamily="34" charset="0"/>
            </a:endParaRPr>
          </a:p>
          <a:p>
            <a:pPr algn="ctr" rtl="0"/>
            <a:endParaRPr lang="da-DK" sz="900" dirty="0">
              <a:latin typeface="Arial Narrow" panose="020B0606020202030204" pitchFamily="34" charset="0"/>
            </a:endParaRPr>
          </a:p>
          <a:p>
            <a:pPr marL="86400" indent="-86400" rtl="0">
              <a:buFont typeface="Arial" panose="020B0604020202020204" pitchFamily="34" charset="0"/>
              <a:buChar char="•"/>
            </a:pPr>
            <a:r>
              <a:rPr lang="en-gb" sz="900" dirty="0">
                <a:latin typeface="Arial Narrow" panose="020B0606020202030204" pitchFamily="34" charset="0"/>
              </a:rPr>
              <a:t>Strategy communication</a:t>
            </a:r>
          </a:p>
          <a:p>
            <a:pPr marL="86400" indent="-86400" rtl="0">
              <a:buFont typeface="Arial" panose="020B0604020202020204" pitchFamily="34" charset="0"/>
              <a:buChar char="•"/>
            </a:pPr>
            <a:r>
              <a:rPr lang="en-gb" sz="900" dirty="0">
                <a:latin typeface="Arial Narrow" panose="020B0606020202030204" pitchFamily="34" charset="0"/>
              </a:rPr>
              <a:t>Communications consultancy to senior management</a:t>
            </a:r>
          </a:p>
          <a:p>
            <a:pPr marL="86400" indent="-86400" rtl="0">
              <a:buFont typeface="Arial" panose="020B0604020202020204" pitchFamily="34" charset="0"/>
              <a:buChar char="•"/>
            </a:pPr>
            <a:r>
              <a:rPr lang="en-gb" sz="900" dirty="0">
                <a:latin typeface="Arial Narrow" panose="020B0606020202030204" pitchFamily="34" charset="0"/>
              </a:rPr>
              <a:t>Coordination of cross-faculty communication activities</a:t>
            </a:r>
          </a:p>
          <a:p>
            <a:pPr marL="86400" indent="-86400" rtl="0">
              <a:buFont typeface="Arial" panose="020B0604020202020204" pitchFamily="34" charset="0"/>
              <a:buChar char="•"/>
            </a:pPr>
            <a:r>
              <a:rPr lang="en-gb" sz="900" dirty="0">
                <a:latin typeface="Arial Narrow" panose="020B0606020202030204" pitchFamily="34" charset="0"/>
              </a:rPr>
              <a:t>Marketing</a:t>
            </a:r>
          </a:p>
          <a:p>
            <a:pPr marL="86400" indent="-86400" rtl="0">
              <a:buFont typeface="Arial" panose="020B0604020202020204" pitchFamily="34" charset="0"/>
              <a:buChar char="•"/>
            </a:pPr>
            <a:r>
              <a:rPr lang="en-gb" sz="900" dirty="0">
                <a:latin typeface="Arial Narrow" panose="020B0606020202030204" pitchFamily="34" charset="0"/>
              </a:rPr>
              <a:t>Media relations</a:t>
            </a:r>
          </a:p>
          <a:p>
            <a:pPr marL="86400" indent="-86400" rtl="0">
              <a:buFont typeface="Arial" panose="020B0604020202020204" pitchFamily="34" charset="0"/>
              <a:buChar char="•"/>
            </a:pPr>
            <a:r>
              <a:rPr lang="en-gb" sz="900" dirty="0">
                <a:latin typeface="Arial Narrow" panose="020B0606020202030204" pitchFamily="34" charset="0"/>
              </a:rPr>
              <a:t>Web: aau.dk and intranet</a:t>
            </a:r>
          </a:p>
          <a:p>
            <a:pPr marL="86400" indent="-86400" rtl="0">
              <a:buFont typeface="Arial" panose="020B0604020202020204" pitchFamily="34" charset="0"/>
              <a:buChar char="•"/>
            </a:pPr>
            <a:r>
              <a:rPr lang="en-gb" sz="900" dirty="0">
                <a:latin typeface="Arial Narrow" panose="020B0606020202030204" pitchFamily="34" charset="0"/>
              </a:rPr>
              <a:t>Events</a:t>
            </a:r>
          </a:p>
        </p:txBody>
      </p:sp>
      <p:sp>
        <p:nvSpPr>
          <p:cNvPr id="26" name="Tekstboks 91">
            <a:extLst>
              <a:ext uri="{FF2B5EF4-FFF2-40B4-BE49-F238E27FC236}">
                <a16:creationId xmlns:a16="http://schemas.microsoft.com/office/drawing/2014/main" id="{7B00914E-B535-4A52-B729-B204E43815D4}"/>
              </a:ext>
            </a:extLst>
          </p:cNvPr>
          <p:cNvSpPr txBox="1"/>
          <p:nvPr/>
        </p:nvSpPr>
        <p:spPr>
          <a:xfrm>
            <a:off x="5541470" y="2126758"/>
            <a:ext cx="1088286" cy="353943"/>
          </a:xfrm>
          <a:prstGeom prst="rect">
            <a:avLst/>
          </a:prstGeom>
          <a:noFill/>
          <a:ln>
            <a:solidFill>
              <a:schemeClr val="tx1"/>
            </a:solidFill>
          </a:ln>
        </p:spPr>
        <p:txBody>
          <a:bodyPr wrap="square" lIns="43200" rIns="43200" rtlCol="0" anchor="t" anchorCtr="0">
            <a:spAutoFit/>
          </a:bodyPr>
          <a:lstStyle/>
          <a:p>
            <a:pPr algn="ctr"/>
            <a:r>
              <a:rPr lang="en-GB" sz="900" b="1" dirty="0">
                <a:latin typeface="Arial Narrow" panose="020B0606020202030204" pitchFamily="34" charset="0"/>
              </a:rPr>
              <a:t>Louise Puck </a:t>
            </a:r>
          </a:p>
          <a:p>
            <a:pPr algn="ctr"/>
            <a:r>
              <a:rPr lang="en-gb" sz="800" b="1" dirty="0">
                <a:latin typeface="Arial Narrow" panose="020B0606020202030204" pitchFamily="34" charset="0"/>
              </a:rPr>
              <a:t>Deputy Director</a:t>
            </a:r>
            <a:endParaRPr lang="da-DK" sz="1000" dirty="0">
              <a:latin typeface="Arial Narrow" panose="020B0606020202030204" pitchFamily="34" charset="0"/>
            </a:endParaRPr>
          </a:p>
        </p:txBody>
      </p:sp>
      <p:sp>
        <p:nvSpPr>
          <p:cNvPr id="6" name="Tekstboks 55">
            <a:extLst>
              <a:ext uri="{FF2B5EF4-FFF2-40B4-BE49-F238E27FC236}">
                <a16:creationId xmlns:a16="http://schemas.microsoft.com/office/drawing/2014/main" id="{DE0F7FB4-94AA-B54B-8796-D3FD0911138B}"/>
              </a:ext>
            </a:extLst>
          </p:cNvPr>
          <p:cNvSpPr txBox="1"/>
          <p:nvPr/>
        </p:nvSpPr>
        <p:spPr>
          <a:xfrm>
            <a:off x="8805425" y="2480494"/>
            <a:ext cx="1088286" cy="3416400"/>
          </a:xfrm>
          <a:prstGeom prst="rect">
            <a:avLst/>
          </a:prstGeom>
          <a:noFill/>
          <a:ln>
            <a:solidFill>
              <a:schemeClr val="tx1"/>
            </a:solidFill>
          </a:ln>
        </p:spPr>
        <p:txBody>
          <a:bodyPr wrap="square" lIns="43200" rIns="43200" rtlCol="0">
            <a:spAutoFit/>
          </a:bodyPr>
          <a:lstStyle/>
          <a:p>
            <a:pPr rtl="0"/>
            <a:r>
              <a:rPr lang="en-gb" sz="900" b="1" dirty="0">
                <a:latin typeface="Arial Narrow" panose="020B0606020202030204" pitchFamily="34" charset="0"/>
              </a:rPr>
              <a:t>Research Services</a:t>
            </a:r>
            <a:br>
              <a:rPr lang="da-DK" sz="900" b="1" dirty="0">
                <a:latin typeface="Arial Narrow" panose="020B0606020202030204" pitchFamily="34" charset="0"/>
              </a:rPr>
            </a:br>
            <a:endParaRPr lang="da-DK" sz="900" b="1" dirty="0">
              <a:latin typeface="Arial Narrow" panose="020B0606020202030204" pitchFamily="34" charset="0"/>
            </a:endParaRPr>
          </a:p>
          <a:p>
            <a:pPr rtl="0"/>
            <a:endParaRPr lang="da-DK" sz="900" dirty="0">
              <a:latin typeface="Arial Narrow" panose="020B0606020202030204" pitchFamily="34" charset="0"/>
            </a:endParaRPr>
          </a:p>
          <a:p>
            <a:pPr marL="86400" indent="-86400" rtl="0">
              <a:buFont typeface="Arial" panose="020B0604020202020204" pitchFamily="34" charset="0"/>
              <a:buChar char="•"/>
            </a:pPr>
            <a:r>
              <a:rPr lang="en-gb" sz="900" dirty="0">
                <a:latin typeface="Arial Narrow" panose="020B0606020202030204" pitchFamily="34" charset="0"/>
              </a:rPr>
              <a:t>Process Unit</a:t>
            </a:r>
          </a:p>
          <a:p>
            <a:pPr marL="86400" indent="-86400" rtl="0">
              <a:buFont typeface="Arial" panose="020B0604020202020204" pitchFamily="34" charset="0"/>
              <a:buChar char="•"/>
            </a:pPr>
            <a:r>
              <a:rPr lang="en-gb" sz="900" dirty="0">
                <a:latin typeface="Arial Narrow" panose="020B0606020202030204" pitchFamily="34" charset="0"/>
              </a:rPr>
              <a:t>Mission Secretariat</a:t>
            </a:r>
          </a:p>
          <a:p>
            <a:pPr marL="86400" indent="-86400" rtl="0">
              <a:buFont typeface="Arial" panose="020B0604020202020204" pitchFamily="34" charset="0"/>
              <a:buChar char="•"/>
            </a:pPr>
            <a:r>
              <a:rPr lang="en-gb" sz="900" dirty="0">
                <a:latin typeface="Arial Narrow" panose="020B0606020202030204" pitchFamily="34" charset="0"/>
              </a:rPr>
              <a:t>Fundraising and Project Management</a:t>
            </a:r>
          </a:p>
          <a:p>
            <a:pPr marL="86400" indent="-86400" rtl="0">
              <a:buFont typeface="Arial" panose="020B0604020202020204" pitchFamily="34" charset="0"/>
              <a:buChar char="•"/>
            </a:pPr>
            <a:r>
              <a:rPr lang="en-gb" sz="900" dirty="0">
                <a:latin typeface="Arial Narrow" panose="020B0606020202030204" pitchFamily="34" charset="0"/>
              </a:rPr>
              <a:t>AAU PhD</a:t>
            </a:r>
          </a:p>
          <a:p>
            <a:pPr marL="86400" indent="-86400" rtl="0">
              <a:buFont typeface="Arial" panose="020B0604020202020204" pitchFamily="34" charset="0"/>
              <a:buChar char="•"/>
            </a:pPr>
            <a:r>
              <a:rPr lang="en-gb" sz="900" dirty="0">
                <a:latin typeface="Arial Narrow" panose="020B0606020202030204" pitchFamily="34" charset="0"/>
              </a:rPr>
              <a:t>Grants &amp; Contracts</a:t>
            </a:r>
          </a:p>
        </p:txBody>
      </p:sp>
      <p:sp>
        <p:nvSpPr>
          <p:cNvPr id="7" name="Tekstboks 56">
            <a:extLst>
              <a:ext uri="{FF2B5EF4-FFF2-40B4-BE49-F238E27FC236}">
                <a16:creationId xmlns:a16="http://schemas.microsoft.com/office/drawing/2014/main" id="{91138447-609B-F933-555C-8EF7482D33F0}"/>
              </a:ext>
            </a:extLst>
          </p:cNvPr>
          <p:cNvSpPr txBox="1"/>
          <p:nvPr/>
        </p:nvSpPr>
        <p:spPr>
          <a:xfrm>
            <a:off x="8805357" y="2126757"/>
            <a:ext cx="1088286" cy="352800"/>
          </a:xfrm>
          <a:prstGeom prst="rect">
            <a:avLst/>
          </a:prstGeom>
          <a:noFill/>
          <a:ln>
            <a:solidFill>
              <a:schemeClr val="tx1"/>
            </a:solidFill>
          </a:ln>
        </p:spPr>
        <p:txBody>
          <a:bodyPr wrap="square" lIns="43200" rIns="43200" rtlCol="0" anchor="t" anchorCtr="0">
            <a:spAutoFit/>
          </a:bodyPr>
          <a:lstStyle/>
          <a:p>
            <a:pPr algn="ctr" rtl="0"/>
            <a:r>
              <a:rPr lang="en-gb" sz="900" b="1">
                <a:latin typeface="Arial Narrow" panose="020B0606020202030204" pitchFamily="34" charset="0"/>
              </a:rPr>
              <a:t>Nina Schjoldager</a:t>
            </a:r>
          </a:p>
          <a:p>
            <a:pPr algn="ctr" rtl="0"/>
            <a:r>
              <a:rPr lang="en-gb" sz="800" b="1">
                <a:latin typeface="Arial Narrow" panose="020B0606020202030204" pitchFamily="34" charset="0"/>
              </a:rPr>
              <a:t>Deputy Director</a:t>
            </a:r>
            <a:endParaRPr lang="da-DK" sz="1000" dirty="0">
              <a:latin typeface="Arial Narrow" panose="020B0606020202030204" pitchFamily="34" charset="0"/>
            </a:endParaRPr>
          </a:p>
        </p:txBody>
      </p:sp>
      <p:sp>
        <p:nvSpPr>
          <p:cNvPr id="87" name="Tekstboks 86"/>
          <p:cNvSpPr txBox="1"/>
          <p:nvPr/>
        </p:nvSpPr>
        <p:spPr>
          <a:xfrm>
            <a:off x="100223" y="1669851"/>
            <a:ext cx="11970222" cy="313974"/>
          </a:xfrm>
          <a:prstGeom prst="rect">
            <a:avLst/>
          </a:prstGeom>
          <a:solidFill>
            <a:schemeClr val="tx1"/>
          </a:solidFill>
          <a:ln>
            <a:noFill/>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rtl="0"/>
            <a:r>
              <a:rPr lang="en-gb" sz="1200" b="1">
                <a:latin typeface="Arial" pitchFamily="34" charset="0"/>
                <a:cs typeface="Arial" pitchFamily="34" charset="0"/>
              </a:rPr>
              <a:t>SHARED SERVICES</a:t>
            </a:r>
          </a:p>
        </p:txBody>
      </p:sp>
    </p:spTree>
    <p:extLst>
      <p:ext uri="{BB962C8B-B14F-4D97-AF65-F5344CB8AC3E}">
        <p14:creationId xmlns:p14="http://schemas.microsoft.com/office/powerpoint/2010/main" val="2589691140"/>
      </p:ext>
    </p:extLst>
  </p:cSld>
  <p:clrMapOvr>
    <a:masterClrMapping/>
  </p:clrMapOvr>
</p:sld>
</file>

<file path=ppt/theme/theme1.xml><?xml version="1.0" encoding="utf-8"?>
<a:theme xmlns:a="http://schemas.openxmlformats.org/drawingml/2006/main" name="AAU PowerPoint">
  <a:themeElements>
    <a:clrScheme name="AAU">
      <a:dk1>
        <a:srgbClr val="211A52"/>
      </a:dk1>
      <a:lt1>
        <a:srgbClr val="FFFFFF"/>
      </a:lt1>
      <a:dk2>
        <a:srgbClr val="76818B"/>
      </a:dk2>
      <a:lt2>
        <a:srgbClr val="BBC0C5"/>
      </a:lt2>
      <a:accent1>
        <a:srgbClr val="5CAF8D"/>
      </a:accent1>
      <a:accent2>
        <a:srgbClr val="B19335"/>
      </a:accent2>
      <a:accent3>
        <a:srgbClr val="E78293"/>
      </a:accent3>
      <a:accent4>
        <a:srgbClr val="DF8E2E"/>
      </a:accent4>
      <a:accent5>
        <a:srgbClr val="31A9C1"/>
      </a:accent5>
      <a:accent6>
        <a:srgbClr val="CC8B66"/>
      </a:accent6>
      <a:hlink>
        <a:srgbClr val="9B95D9"/>
      </a:hlink>
      <a:folHlink>
        <a:srgbClr val="DEDCF2"/>
      </a:folHlink>
    </a:clrScheme>
    <a:fontScheme name="AAU Arial">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effectLst/>
      </a:spPr>
      <a:bodyPr vert="horz" lIns="0" tIns="0" rIns="0" bIns="0" rtlCol="0" anchor="t" anchorCtr="0">
        <a:noAutofit/>
      </a:bodyPr>
      <a:lstStyle>
        <a:defPPr>
          <a:defRPr dirty="0" smtClean="0"/>
        </a:defPPr>
      </a:lstStyle>
    </a:txDef>
  </a:objectDefaults>
  <a:extraClrSchemeLst/>
  <a:extLst>
    <a:ext uri="{05A4C25C-085E-4340-85A3-A5531E510DB2}">
      <thm15:themeFamily xmlns:thm15="http://schemas.microsoft.com/office/thememl/2012/main" name="Præsentation1" id="{17AFB7EF-DF65-47DA-ABE1-97F599FC1E52}" vid="{900B7545-0238-4A30-953C-2F515DBB31FE}"/>
    </a:ext>
  </a:extLst>
</a:theme>
</file>

<file path=ppt/theme/theme2.xml><?xml version="1.0" encoding="utf-8"?>
<a:theme xmlns:a="http://schemas.openxmlformats.org/drawingml/2006/main" name="1_AAU PowerPoint">
  <a:themeElements>
    <a:clrScheme name="AAU">
      <a:dk1>
        <a:srgbClr val="211A52"/>
      </a:dk1>
      <a:lt1>
        <a:srgbClr val="FFFFFF"/>
      </a:lt1>
      <a:dk2>
        <a:srgbClr val="76818B"/>
      </a:dk2>
      <a:lt2>
        <a:srgbClr val="BBC0C5"/>
      </a:lt2>
      <a:accent1>
        <a:srgbClr val="5CAF8D"/>
      </a:accent1>
      <a:accent2>
        <a:srgbClr val="B19335"/>
      </a:accent2>
      <a:accent3>
        <a:srgbClr val="E78293"/>
      </a:accent3>
      <a:accent4>
        <a:srgbClr val="DF8E2E"/>
      </a:accent4>
      <a:accent5>
        <a:srgbClr val="31A9C1"/>
      </a:accent5>
      <a:accent6>
        <a:srgbClr val="CC8B66"/>
      </a:accent6>
      <a:hlink>
        <a:srgbClr val="9B95D9"/>
      </a:hlink>
      <a:folHlink>
        <a:srgbClr val="DEDCF2"/>
      </a:folHlink>
    </a:clrScheme>
    <a:fontScheme name="AAU">
      <a:majorFont>
        <a:latin typeface="Arial Black"/>
        <a:ea typeface=""/>
        <a:cs typeface=""/>
      </a:majorFont>
      <a:minorFont>
        <a:latin typeface="Arial"/>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effectLst/>
      </a:spPr>
      <a:bodyPr vert="horz" lIns="0" tIns="0" rIns="0" bIns="0" rtlCol="0" anchor="t" anchorCtr="0">
        <a:noAutofit/>
      </a:bodyPr>
      <a:lstStyle>
        <a:defPPr>
          <a:defRPr dirty="0" smtClean="0"/>
        </a:defPPr>
      </a:lstStyle>
    </a:txDef>
  </a:objectDefaults>
  <a:extraClrSchemeLst/>
  <a:extLst>
    <a:ext uri="{05A4C25C-085E-4340-85A3-A5531E510DB2}">
      <thm15:themeFamily xmlns:thm15="http://schemas.microsoft.com/office/thememl/2012/main" name="Præsentation1" id="{40455826-27B1-457B-8349-59EB3A02C2EE}" vid="{9559D153-003A-4FDA-8AD8-4396A314D53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B603C15142CBA48BA2B0D95E5145F8F" ma:contentTypeVersion="4" ma:contentTypeDescription="Create a new document." ma:contentTypeScope="" ma:versionID="5717f4dcdcd896864b5743ad6fc68f37">
  <xsd:schema xmlns:xsd="http://www.w3.org/2001/XMLSchema" xmlns:xs="http://www.w3.org/2001/XMLSchema" xmlns:p="http://schemas.microsoft.com/office/2006/metadata/properties" xmlns:ns2="1790affa-1f64-4e58-8dd7-745390e575dd" xmlns:ns3="5eaab4c3-db73-4b93-9200-350b498c50e8" targetNamespace="http://schemas.microsoft.com/office/2006/metadata/properties" ma:root="true" ma:fieldsID="88623ea61eba25adb9ac0ec1bf0df670" ns2:_="" ns3:_="">
    <xsd:import namespace="1790affa-1f64-4e58-8dd7-745390e575dd"/>
    <xsd:import namespace="5eaab4c3-db73-4b93-9200-350b498c50e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790affa-1f64-4e58-8dd7-745390e575d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eaab4c3-db73-4b93-9200-350b498c50e8"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0FA39FA-C90B-44C5-8395-0F72C2D9FD12}">
  <ds:schemaRefs>
    <ds:schemaRef ds:uri="http://schemas.microsoft.com/sharepoint/v3/contenttype/forms"/>
  </ds:schemaRefs>
</ds:datastoreItem>
</file>

<file path=customXml/itemProps2.xml><?xml version="1.0" encoding="utf-8"?>
<ds:datastoreItem xmlns:ds="http://schemas.openxmlformats.org/officeDocument/2006/customXml" ds:itemID="{E6B7E796-D341-4AF2-8E4B-BF4B6E42C8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790affa-1f64-4e58-8dd7-745390e575dd"/>
    <ds:schemaRef ds:uri="5eaab4c3-db73-4b93-9200-350b498c50e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3603602-65E0-48FA-BF06-563C46D1CC25}">
  <ds:schemaRefs>
    <ds:schemaRef ds:uri="http://purl.org/dc/terms/"/>
    <ds:schemaRef ds:uri="http://www.w3.org/XML/1998/namespace"/>
    <ds:schemaRef ds:uri="http://schemas.microsoft.com/office/2006/documentManagement/types"/>
    <ds:schemaRef ds:uri="http://purl.org/dc/dcmitype/"/>
    <ds:schemaRef ds:uri="http://purl.org/dc/elements/1.1/"/>
    <ds:schemaRef ds:uri="http://schemas.microsoft.com/office/infopath/2007/PartnerControls"/>
    <ds:schemaRef ds:uri="http://schemas.openxmlformats.org/package/2006/metadata/core-properties"/>
    <ds:schemaRef ds:uri="5eaab4c3-db73-4b93-9200-350b498c50e8"/>
    <ds:schemaRef ds:uri="1790affa-1f64-4e58-8dd7-745390e575dd"/>
    <ds:schemaRef ds:uri="http://schemas.microsoft.com/office/2006/metadata/properties"/>
  </ds:schemaRefs>
</ds:datastoreItem>
</file>

<file path=docMetadata/LabelInfo.xml><?xml version="1.0" encoding="utf-8"?>
<clbl:labelList xmlns:clbl="http://schemas.microsoft.com/office/2020/mipLabelMetadata">
  <clbl:label id="{f5dbba49-ce06-496f-ac3e-0cf14361d934}" enabled="0" method="" siteId="{f5dbba49-ce06-496f-ac3e-0cf14361d934}" removed="1"/>
</clbl:labelList>
</file>

<file path=docProps/app.xml><?xml version="1.0" encoding="utf-8"?>
<Properties xmlns="http://schemas.openxmlformats.org/officeDocument/2006/extended-properties" xmlns:vt="http://schemas.openxmlformats.org/officeDocument/2006/docPropsVTypes">
  <Template>AAU 16_9 DK_ARIAL</Template>
  <TotalTime>235</TotalTime>
  <Words>711</Words>
  <Application>Microsoft Office PowerPoint</Application>
  <PresentationFormat>Widescreen</PresentationFormat>
  <Paragraphs>338</Paragraphs>
  <Slides>2</Slides>
  <Notes>2</Notes>
  <HiddenSlides>0</HiddenSlides>
  <MMClips>0</MMClips>
  <ScaleCrop>false</ScaleCrop>
  <HeadingPairs>
    <vt:vector size="6" baseType="variant">
      <vt:variant>
        <vt:lpstr>Benyttede skrifttyper</vt:lpstr>
      </vt:variant>
      <vt:variant>
        <vt:i4>4</vt:i4>
      </vt:variant>
      <vt:variant>
        <vt:lpstr>Tema</vt:lpstr>
      </vt:variant>
      <vt:variant>
        <vt:i4>2</vt:i4>
      </vt:variant>
      <vt:variant>
        <vt:lpstr>Slidetitler</vt:lpstr>
      </vt:variant>
      <vt:variant>
        <vt:i4>2</vt:i4>
      </vt:variant>
    </vt:vector>
  </HeadingPairs>
  <TitlesOfParts>
    <vt:vector size="8" baseType="lpstr">
      <vt:lpstr>Arial</vt:lpstr>
      <vt:lpstr>Arial Narrow</vt:lpstr>
      <vt:lpstr>Barlow</vt:lpstr>
      <vt:lpstr>Calibri</vt:lpstr>
      <vt:lpstr>AAU PowerPoint</vt:lpstr>
      <vt:lpstr>1_AAU PowerPoint</vt:lpstr>
      <vt:lpstr>PowerPoint-præsentation</vt:lpstr>
      <vt:lpstr>PowerPoint-præsentation</vt:lpstr>
    </vt:vector>
  </TitlesOfParts>
  <Company>Aalborg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FÆLLES SERVICE</dc:title>
  <dc:creator>Søren Emil Søe Degn</dc:creator>
  <cp:lastModifiedBy>Søren Emil Søe Degn</cp:lastModifiedBy>
  <cp:revision>34</cp:revision>
  <cp:lastPrinted>2017-03-09T03:48:56Z</cp:lastPrinted>
  <dcterms:created xsi:type="dcterms:W3CDTF">2021-03-01T09:18:43Z</dcterms:created>
  <dcterms:modified xsi:type="dcterms:W3CDTF">2026-05-06T09:52:05Z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0x010100AB603C15142CBA48BA2B0D95E5145F8F</vt:lpwstr>
  </property>
</Properties>
</file>