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8" r:id="rId5"/>
    <p:sldId id="259" r:id="rId6"/>
    <p:sldId id="1505" r:id="rId7"/>
    <p:sldId id="1497" r:id="rId8"/>
    <p:sldId id="1502" r:id="rId9"/>
    <p:sldId id="1503" r:id="rId10"/>
    <p:sldId id="1488" r:id="rId11"/>
    <p:sldId id="1181" r:id="rId12"/>
    <p:sldId id="1182" r:id="rId13"/>
    <p:sldId id="1183" r:id="rId14"/>
    <p:sldId id="1184" r:id="rId15"/>
    <p:sldId id="1185" r:id="rId16"/>
    <p:sldId id="1186" r:id="rId17"/>
    <p:sldId id="1297" r:id="rId18"/>
    <p:sldId id="1188" r:id="rId19"/>
    <p:sldId id="1496" r:id="rId20"/>
    <p:sldId id="1062" r:id="rId21"/>
    <p:sldId id="1064" r:id="rId22"/>
    <p:sldId id="1190" r:id="rId23"/>
    <p:sldId id="1421" r:id="rId24"/>
    <p:sldId id="1247" r:id="rId25"/>
    <p:sldId id="1202" r:id="rId26"/>
    <p:sldId id="1498" r:id="rId27"/>
    <p:sldId id="1494" r:id="rId28"/>
    <p:sldId id="1506" r:id="rId29"/>
    <p:sldId id="1510" r:id="rId30"/>
    <p:sldId id="1489" r:id="rId31"/>
    <p:sldId id="1508" r:id="rId32"/>
    <p:sldId id="1507" r:id="rId33"/>
    <p:sldId id="1495" r:id="rId34"/>
    <p:sldId id="1189" r:id="rId35"/>
    <p:sldId id="1509" r:id="rId36"/>
    <p:sldId id="1490" r:id="rId37"/>
    <p:sldId id="1492" r:id="rId38"/>
    <p:sldId id="1491" r:id="rId39"/>
    <p:sldId id="1504" r:id="rId4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DB1F6E-3546-4648-5486-5309B968AB44}" v="1514" dt="2025-04-24T20:03:05.883"/>
    <p1510:client id="{4D7D98BC-3AD2-813F-18AE-941DC3906C11}" v="32" dt="2025-04-23T12:12:02.390"/>
    <p1510:client id="{C350DA99-CBBA-2DB4-E790-C6C3A5EC0272}" v="227" dt="2025-04-25T06:30:24.770"/>
    <p1510:client id="{DFA4D8D8-D6AB-50BC-C643-306AB4531FB8}" v="237" dt="2025-04-24T20:18:57.282"/>
    <p1510:client id="{F45BCDB9-CD88-9C78-1340-6D5C32254F0A}" v="159" dt="2025-04-23T14:02:21.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fo@edu.au.dk" userId="S::urn:spo:guest#sifo@edu.au.dk::" providerId="AD" clId="Web-{F45BCDB9-CD88-9C78-1340-6D5C32254F0A}"/>
    <pc:docChg chg="addSld delSld modSld sldOrd">
      <pc:chgData name="sifo@edu.au.dk" userId="S::urn:spo:guest#sifo@edu.au.dk::" providerId="AD" clId="Web-{F45BCDB9-CD88-9C78-1340-6D5C32254F0A}" dt="2025-04-23T14:02:21.027" v="139"/>
      <pc:docMkLst>
        <pc:docMk/>
      </pc:docMkLst>
      <pc:sldChg chg="modSp">
        <pc:chgData name="sifo@edu.au.dk" userId="S::urn:spo:guest#sifo@edu.au.dk::" providerId="AD" clId="Web-{F45BCDB9-CD88-9C78-1340-6D5C32254F0A}" dt="2025-04-23T12:23:01.303" v="52" actId="20577"/>
        <pc:sldMkLst>
          <pc:docMk/>
          <pc:sldMk cId="3794638637" sldId="259"/>
        </pc:sldMkLst>
        <pc:spChg chg="mod">
          <ac:chgData name="sifo@edu.au.dk" userId="S::urn:spo:guest#sifo@edu.au.dk::" providerId="AD" clId="Web-{F45BCDB9-CD88-9C78-1340-6D5C32254F0A}" dt="2025-04-23T12:23:01.303" v="52" actId="20577"/>
          <ac:spMkLst>
            <pc:docMk/>
            <pc:sldMk cId="3794638637" sldId="259"/>
            <ac:spMk id="4" creationId="{E9F54B21-0AF1-95FF-DFD5-201BCDDD7A28}"/>
          </ac:spMkLst>
        </pc:spChg>
      </pc:sldChg>
      <pc:sldChg chg="addSp delSp modSp ord">
        <pc:chgData name="sifo@edu.au.dk" userId="S::urn:spo:guest#sifo@edu.au.dk::" providerId="AD" clId="Web-{F45BCDB9-CD88-9C78-1340-6D5C32254F0A}" dt="2025-04-23T14:01:01.746" v="126" actId="20577"/>
        <pc:sldMkLst>
          <pc:docMk/>
          <pc:sldMk cId="259675429" sldId="1062"/>
        </pc:sldMkLst>
        <pc:spChg chg="mod">
          <ac:chgData name="sifo@edu.au.dk" userId="S::urn:spo:guest#sifo@edu.au.dk::" providerId="AD" clId="Web-{F45BCDB9-CD88-9C78-1340-6D5C32254F0A}" dt="2025-04-23T14:01:01.746" v="126" actId="20577"/>
          <ac:spMkLst>
            <pc:docMk/>
            <pc:sldMk cId="259675429" sldId="1062"/>
            <ac:spMk id="3" creationId="{00000000-0000-0000-0000-000000000000}"/>
          </ac:spMkLst>
        </pc:spChg>
        <pc:spChg chg="mod">
          <ac:chgData name="sifo@edu.au.dk" userId="S::urn:spo:guest#sifo@edu.au.dk::" providerId="AD" clId="Web-{F45BCDB9-CD88-9C78-1340-6D5C32254F0A}" dt="2025-04-23T12:21:04.241" v="34" actId="20577"/>
          <ac:spMkLst>
            <pc:docMk/>
            <pc:sldMk cId="259675429" sldId="1062"/>
            <ac:spMk id="6" creationId="{C4B7B0E6-1733-42B0-9B1C-951A72CBA5C1}"/>
          </ac:spMkLst>
        </pc:spChg>
        <pc:picChg chg="add mod">
          <ac:chgData name="sifo@edu.au.dk" userId="S::urn:spo:guest#sifo@edu.au.dk::" providerId="AD" clId="Web-{F45BCDB9-CD88-9C78-1340-6D5C32254F0A}" dt="2025-04-23T13:59:48.887" v="95" actId="1076"/>
          <ac:picMkLst>
            <pc:docMk/>
            <pc:sldMk cId="259675429" sldId="1062"/>
            <ac:picMk id="2" creationId="{D9591143-F871-9AC7-5A24-0BE2803C43FE}"/>
          </ac:picMkLst>
        </pc:picChg>
        <pc:picChg chg="add del mod">
          <ac:chgData name="sifo@edu.au.dk" userId="S::urn:spo:guest#sifo@edu.au.dk::" providerId="AD" clId="Web-{F45BCDB9-CD88-9C78-1340-6D5C32254F0A}" dt="2025-04-23T12:20:37.366" v="16"/>
          <ac:picMkLst>
            <pc:docMk/>
            <pc:sldMk cId="259675429" sldId="1062"/>
            <ac:picMk id="4" creationId="{EBB6BDC2-41A1-6F00-26CB-DE7867D87091}"/>
          </ac:picMkLst>
        </pc:picChg>
        <pc:picChg chg="add del mod">
          <ac:chgData name="sifo@edu.au.dk" userId="S::urn:spo:guest#sifo@edu.au.dk::" providerId="AD" clId="Web-{F45BCDB9-CD88-9C78-1340-6D5C32254F0A}" dt="2025-04-23T12:20:44.835" v="18"/>
          <ac:picMkLst>
            <pc:docMk/>
            <pc:sldMk cId="259675429" sldId="1062"/>
            <ac:picMk id="5" creationId="{F8D629A1-4D64-552D-1F84-62A68CD8B99B}"/>
          </ac:picMkLst>
        </pc:picChg>
        <pc:picChg chg="mod">
          <ac:chgData name="sifo@edu.au.dk" userId="S::urn:spo:guest#sifo@edu.au.dk::" providerId="AD" clId="Web-{F45BCDB9-CD88-9C78-1340-6D5C32254F0A}" dt="2025-04-23T13:59:53.137" v="96" actId="1076"/>
          <ac:picMkLst>
            <pc:docMk/>
            <pc:sldMk cId="259675429" sldId="1062"/>
            <ac:picMk id="7" creationId="{8A55C06D-E1D0-4FD2-B8A0-A9E16512CC9A}"/>
          </ac:picMkLst>
        </pc:picChg>
      </pc:sldChg>
      <pc:sldChg chg="modSp">
        <pc:chgData name="sifo@edu.au.dk" userId="S::urn:spo:guest#sifo@edu.au.dk::" providerId="AD" clId="Web-{F45BCDB9-CD88-9C78-1340-6D5C32254F0A}" dt="2025-04-23T14:00:15.090" v="101" actId="20577"/>
        <pc:sldMkLst>
          <pc:docMk/>
          <pc:sldMk cId="2859571954" sldId="1064"/>
        </pc:sldMkLst>
        <pc:spChg chg="mod">
          <ac:chgData name="sifo@edu.au.dk" userId="S::urn:spo:guest#sifo@edu.au.dk::" providerId="AD" clId="Web-{F45BCDB9-CD88-9C78-1340-6D5C32254F0A}" dt="2025-04-23T14:00:15.090" v="101" actId="20577"/>
          <ac:spMkLst>
            <pc:docMk/>
            <pc:sldMk cId="2859571954" sldId="1064"/>
            <ac:spMk id="2" creationId="{00000000-0000-0000-0000-000000000000}"/>
          </ac:spMkLst>
        </pc:spChg>
      </pc:sldChg>
      <pc:sldChg chg="addSp delSp modSp mod setBg">
        <pc:chgData name="sifo@edu.au.dk" userId="S::urn:spo:guest#sifo@edu.au.dk::" providerId="AD" clId="Web-{F45BCDB9-CD88-9C78-1340-6D5C32254F0A}" dt="2025-04-23T13:57:29.777" v="68"/>
        <pc:sldMkLst>
          <pc:docMk/>
          <pc:sldMk cId="3512846155" sldId="1181"/>
        </pc:sldMkLst>
        <pc:spChg chg="mod">
          <ac:chgData name="sifo@edu.au.dk" userId="S::urn:spo:guest#sifo@edu.au.dk::" providerId="AD" clId="Web-{F45BCDB9-CD88-9C78-1340-6D5C32254F0A}" dt="2025-04-23T13:57:29.777" v="68"/>
          <ac:spMkLst>
            <pc:docMk/>
            <pc:sldMk cId="3512846155" sldId="1181"/>
            <ac:spMk id="4" creationId="{00000000-0000-0000-0000-000000000000}"/>
          </ac:spMkLst>
        </pc:spChg>
        <pc:spChg chg="mod">
          <ac:chgData name="sifo@edu.au.dk" userId="S::urn:spo:guest#sifo@edu.au.dk::" providerId="AD" clId="Web-{F45BCDB9-CD88-9C78-1340-6D5C32254F0A}" dt="2025-04-23T13:57:29.777" v="68"/>
          <ac:spMkLst>
            <pc:docMk/>
            <pc:sldMk cId="3512846155" sldId="1181"/>
            <ac:spMk id="5" creationId="{00000000-0000-0000-0000-000000000000}"/>
          </ac:spMkLst>
        </pc:spChg>
        <pc:spChg chg="add del">
          <ac:chgData name="sifo@edu.au.dk" userId="S::urn:spo:guest#sifo@edu.au.dk::" providerId="AD" clId="Web-{F45BCDB9-CD88-9C78-1340-6D5C32254F0A}" dt="2025-04-23T13:57:29.777" v="68"/>
          <ac:spMkLst>
            <pc:docMk/>
            <pc:sldMk cId="3512846155" sldId="1181"/>
            <ac:spMk id="7" creationId="{815925C2-A704-4D47-B1C1-3FCA52512EC1}"/>
          </ac:spMkLst>
        </pc:spChg>
        <pc:spChg chg="add del">
          <ac:chgData name="sifo@edu.au.dk" userId="S::urn:spo:guest#sifo@edu.au.dk::" providerId="AD" clId="Web-{F45BCDB9-CD88-9C78-1340-6D5C32254F0A}" dt="2025-04-23T13:57:29.777" v="68"/>
          <ac:spMkLst>
            <pc:docMk/>
            <pc:sldMk cId="3512846155" sldId="1181"/>
            <ac:spMk id="8" creationId="{01D4315C-C23C-4FD3-98DF-08C29E2292A8}"/>
          </ac:spMkLst>
        </pc:spChg>
        <pc:spChg chg="add del">
          <ac:chgData name="sifo@edu.au.dk" userId="S::urn:spo:guest#sifo@edu.au.dk::" providerId="AD" clId="Web-{F45BCDB9-CD88-9C78-1340-6D5C32254F0A}" dt="2025-04-23T13:57:08.277" v="66"/>
          <ac:spMkLst>
            <pc:docMk/>
            <pc:sldMk cId="3512846155" sldId="1181"/>
            <ac:spMk id="10" creationId="{C2554CA6-288E-4202-BC52-2E5A8F0C0AED}"/>
          </ac:spMkLst>
        </pc:spChg>
        <pc:spChg chg="add del">
          <ac:chgData name="sifo@edu.au.dk" userId="S::urn:spo:guest#sifo@edu.au.dk::" providerId="AD" clId="Web-{F45BCDB9-CD88-9C78-1340-6D5C32254F0A}" dt="2025-04-23T13:57:08.277" v="66"/>
          <ac:spMkLst>
            <pc:docMk/>
            <pc:sldMk cId="3512846155" sldId="1181"/>
            <ac:spMk id="12" creationId="{B10BB131-AC8E-4A8E-A5D1-36260F720C3B}"/>
          </ac:spMkLst>
        </pc:spChg>
        <pc:spChg chg="add del">
          <ac:chgData name="sifo@edu.au.dk" userId="S::urn:spo:guest#sifo@edu.au.dk::" providerId="AD" clId="Web-{F45BCDB9-CD88-9C78-1340-6D5C32254F0A}" dt="2025-04-23T13:57:08.277" v="66"/>
          <ac:spMkLst>
            <pc:docMk/>
            <pc:sldMk cId="3512846155" sldId="1181"/>
            <ac:spMk id="14" creationId="{5B7778FC-632E-4DCA-A7CB-0D7731CCF970}"/>
          </ac:spMkLst>
        </pc:spChg>
        <pc:spChg chg="add del">
          <ac:chgData name="sifo@edu.au.dk" userId="S::urn:spo:guest#sifo@edu.au.dk::" providerId="AD" clId="Web-{F45BCDB9-CD88-9C78-1340-6D5C32254F0A}" dt="2025-04-23T13:57:08.277" v="66"/>
          <ac:spMkLst>
            <pc:docMk/>
            <pc:sldMk cId="3512846155" sldId="1181"/>
            <ac:spMk id="16" creationId="{FA23A907-97FB-4A8F-880A-DD77401C4296}"/>
          </ac:spMkLst>
        </pc:spChg>
        <pc:grpChg chg="add del">
          <ac:chgData name="sifo@edu.au.dk" userId="S::urn:spo:guest#sifo@edu.au.dk::" providerId="AD" clId="Web-{F45BCDB9-CD88-9C78-1340-6D5C32254F0A}" dt="2025-04-23T13:57:29.777" v="68"/>
          <ac:grpSpMkLst>
            <pc:docMk/>
            <pc:sldMk cId="3512846155" sldId="1181"/>
            <ac:grpSpMk id="9" creationId="{5E6B47BC-43FD-4C91-8BFF-B41B99A8A39E}"/>
          </ac:grpSpMkLst>
        </pc:grpChg>
        <pc:grpChg chg="add del">
          <ac:chgData name="sifo@edu.au.dk" userId="S::urn:spo:guest#sifo@edu.au.dk::" providerId="AD" clId="Web-{F45BCDB9-CD88-9C78-1340-6D5C32254F0A}" dt="2025-04-23T13:57:29.777" v="68"/>
          <ac:grpSpMkLst>
            <pc:docMk/>
            <pc:sldMk cId="3512846155" sldId="1181"/>
            <ac:grpSpMk id="18" creationId="{43F5E015-E085-4624-B431-B42414448684}"/>
          </ac:grpSpMkLst>
        </pc:grpChg>
      </pc:sldChg>
      <pc:sldChg chg="modSp">
        <pc:chgData name="sifo@edu.au.dk" userId="S::urn:spo:guest#sifo@edu.au.dk::" providerId="AD" clId="Web-{F45BCDB9-CD88-9C78-1340-6D5C32254F0A}" dt="2025-04-23T13:57:49.496" v="71" actId="20577"/>
        <pc:sldMkLst>
          <pc:docMk/>
          <pc:sldMk cId="1523220197" sldId="1186"/>
        </pc:sldMkLst>
        <pc:spChg chg="mod">
          <ac:chgData name="sifo@edu.au.dk" userId="S::urn:spo:guest#sifo@edu.au.dk::" providerId="AD" clId="Web-{F45BCDB9-CD88-9C78-1340-6D5C32254F0A}" dt="2025-04-23T13:57:49.496" v="71" actId="20577"/>
          <ac:spMkLst>
            <pc:docMk/>
            <pc:sldMk cId="1523220197" sldId="1186"/>
            <ac:spMk id="5" creationId="{00000000-0000-0000-0000-000000000000}"/>
          </ac:spMkLst>
        </pc:spChg>
      </pc:sldChg>
      <pc:sldChg chg="addSp delSp add addAnim delAnim">
        <pc:chgData name="sifo@edu.au.dk" userId="S::urn:spo:guest#sifo@edu.au.dk::" providerId="AD" clId="Web-{F45BCDB9-CD88-9C78-1340-6D5C32254F0A}" dt="2025-04-23T12:18:10.960" v="6"/>
        <pc:sldMkLst>
          <pc:docMk/>
          <pc:sldMk cId="1967454846" sldId="1189"/>
        </pc:sldMkLst>
        <pc:picChg chg="add del">
          <ac:chgData name="sifo@edu.au.dk" userId="S::urn:spo:guest#sifo@edu.au.dk::" providerId="AD" clId="Web-{F45BCDB9-CD88-9C78-1340-6D5C32254F0A}" dt="2025-04-23T12:18:10.960" v="6"/>
          <ac:picMkLst>
            <pc:docMk/>
            <pc:sldMk cId="1967454846" sldId="1189"/>
            <ac:picMk id="8" creationId="{C86D94B6-05C6-4EEE-AA06-ACED357C843F}"/>
          </ac:picMkLst>
        </pc:picChg>
      </pc:sldChg>
      <pc:sldChg chg="modSp">
        <pc:chgData name="sifo@edu.au.dk" userId="S::urn:spo:guest#sifo@edu.au.dk::" providerId="AD" clId="Web-{F45BCDB9-CD88-9C78-1340-6D5C32254F0A}" dt="2025-04-23T14:01:35.027" v="134" actId="20577"/>
        <pc:sldMkLst>
          <pc:docMk/>
          <pc:sldMk cId="306219675" sldId="1202"/>
        </pc:sldMkLst>
        <pc:spChg chg="mod">
          <ac:chgData name="sifo@edu.au.dk" userId="S::urn:spo:guest#sifo@edu.au.dk::" providerId="AD" clId="Web-{F45BCDB9-CD88-9C78-1340-6D5C32254F0A}" dt="2025-04-23T14:01:35.027" v="134" actId="20577"/>
          <ac:spMkLst>
            <pc:docMk/>
            <pc:sldMk cId="306219675" sldId="1202"/>
            <ac:spMk id="4" creationId="{00000000-0000-0000-0000-000000000000}"/>
          </ac:spMkLst>
        </pc:spChg>
      </pc:sldChg>
      <pc:sldChg chg="del">
        <pc:chgData name="sifo@edu.au.dk" userId="S::urn:spo:guest#sifo@edu.au.dk::" providerId="AD" clId="Web-{F45BCDB9-CD88-9C78-1340-6D5C32254F0A}" dt="2025-04-23T14:02:21.027" v="139"/>
        <pc:sldMkLst>
          <pc:docMk/>
          <pc:sldMk cId="1755588737" sldId="1204"/>
        </pc:sldMkLst>
      </pc:sldChg>
      <pc:sldChg chg="del">
        <pc:chgData name="sifo@edu.au.dk" userId="S::urn:spo:guest#sifo@edu.au.dk::" providerId="AD" clId="Web-{F45BCDB9-CD88-9C78-1340-6D5C32254F0A}" dt="2025-04-23T13:58:31.871" v="79"/>
        <pc:sldMkLst>
          <pc:docMk/>
          <pc:sldMk cId="1279942438" sldId="1477"/>
        </pc:sldMkLst>
      </pc:sldChg>
      <pc:sldChg chg="addSp delSp modSp mod ord modClrScheme chgLayout">
        <pc:chgData name="sifo@edu.au.dk" userId="S::urn:spo:guest#sifo@edu.au.dk::" providerId="AD" clId="Web-{F45BCDB9-CD88-9C78-1340-6D5C32254F0A}" dt="2025-04-23T13:56:43.121" v="64" actId="1076"/>
        <pc:sldMkLst>
          <pc:docMk/>
          <pc:sldMk cId="2116592243" sldId="1488"/>
        </pc:sldMkLst>
        <pc:spChg chg="mod ord">
          <ac:chgData name="sifo@edu.au.dk" userId="S::urn:spo:guest#sifo@edu.au.dk::" providerId="AD" clId="Web-{F45BCDB9-CD88-9C78-1340-6D5C32254F0A}" dt="2025-04-23T13:56:43.106" v="63" actId="1076"/>
          <ac:spMkLst>
            <pc:docMk/>
            <pc:sldMk cId="2116592243" sldId="1488"/>
            <ac:spMk id="2" creationId="{39F1BB89-9A4D-6211-665E-B35CC0B90C35}"/>
          </ac:spMkLst>
        </pc:spChg>
        <pc:spChg chg="add del mod ord">
          <ac:chgData name="sifo@edu.au.dk" userId="S::urn:spo:guest#sifo@edu.au.dk::" providerId="AD" clId="Web-{F45BCDB9-CD88-9C78-1340-6D5C32254F0A}" dt="2025-04-23T13:56:43.121" v="64" actId="1076"/>
          <ac:spMkLst>
            <pc:docMk/>
            <pc:sldMk cId="2116592243" sldId="1488"/>
            <ac:spMk id="3" creationId="{273C69C5-0DB1-2517-591A-27BA3DDC3845}"/>
          </ac:spMkLst>
        </pc:spChg>
      </pc:sldChg>
      <pc:sldChg chg="modSp add replId">
        <pc:chgData name="sifo@edu.au.dk" userId="S::urn:spo:guest#sifo@edu.au.dk::" providerId="AD" clId="Web-{F45BCDB9-CD88-9C78-1340-6D5C32254F0A}" dt="2025-04-23T13:58:28.590" v="78" actId="1076"/>
        <pc:sldMkLst>
          <pc:docMk/>
          <pc:sldMk cId="749604115" sldId="1496"/>
        </pc:sldMkLst>
        <pc:spChg chg="mod">
          <ac:chgData name="sifo@edu.au.dk" userId="S::urn:spo:guest#sifo@edu.au.dk::" providerId="AD" clId="Web-{F45BCDB9-CD88-9C78-1340-6D5C32254F0A}" dt="2025-04-23T13:58:28.590" v="78" actId="1076"/>
          <ac:spMkLst>
            <pc:docMk/>
            <pc:sldMk cId="749604115" sldId="1496"/>
            <ac:spMk id="2" creationId="{ABF10329-E8FF-A4E7-BF8A-116FA7568732}"/>
          </ac:spMkLst>
        </pc:spChg>
        <pc:spChg chg="mod">
          <ac:chgData name="sifo@edu.au.dk" userId="S::urn:spo:guest#sifo@edu.au.dk::" providerId="AD" clId="Web-{F45BCDB9-CD88-9C78-1340-6D5C32254F0A}" dt="2025-04-23T13:58:21.621" v="77" actId="20577"/>
          <ac:spMkLst>
            <pc:docMk/>
            <pc:sldMk cId="749604115" sldId="1496"/>
            <ac:spMk id="3" creationId="{D324D72E-536F-38DA-E780-9C7172B19D36}"/>
          </ac:spMkLst>
        </pc:spChg>
      </pc:sldChg>
      <pc:sldChg chg="addSp delSp modSp add replId delAnim">
        <pc:chgData name="sifo@edu.au.dk" userId="S::urn:spo:guest#sifo@edu.au.dk::" providerId="AD" clId="Web-{F45BCDB9-CD88-9C78-1340-6D5C32254F0A}" dt="2025-04-23T14:00:03.340" v="98" actId="1076"/>
        <pc:sldMkLst>
          <pc:docMk/>
          <pc:sldMk cId="2589796194" sldId="1497"/>
        </pc:sldMkLst>
        <pc:spChg chg="del">
          <ac:chgData name="sifo@edu.au.dk" userId="S::urn:spo:guest#sifo@edu.au.dk::" providerId="AD" clId="Web-{F45BCDB9-CD88-9C78-1340-6D5C32254F0A}" dt="2025-04-23T13:58:55.793" v="82"/>
          <ac:spMkLst>
            <pc:docMk/>
            <pc:sldMk cId="2589796194" sldId="1497"/>
            <ac:spMk id="3" creationId="{7CE62CFD-4AB5-1DC7-F4CE-A75812DDDDA8}"/>
          </ac:spMkLst>
        </pc:spChg>
        <pc:spChg chg="add del mod">
          <ac:chgData name="sifo@edu.au.dk" userId="S::urn:spo:guest#sifo@edu.au.dk::" providerId="AD" clId="Web-{F45BCDB9-CD88-9C78-1340-6D5C32254F0A}" dt="2025-04-23T13:59:01.355" v="83"/>
          <ac:spMkLst>
            <pc:docMk/>
            <pc:sldMk cId="2589796194" sldId="1497"/>
            <ac:spMk id="5" creationId="{6B8D04F1-B2BE-21B4-C7FA-02FBCECFFFEE}"/>
          </ac:spMkLst>
        </pc:spChg>
        <pc:spChg chg="del">
          <ac:chgData name="sifo@edu.au.dk" userId="S::urn:spo:guest#sifo@edu.au.dk::" providerId="AD" clId="Web-{F45BCDB9-CD88-9C78-1340-6D5C32254F0A}" dt="2025-04-23T13:59:04.730" v="84"/>
          <ac:spMkLst>
            <pc:docMk/>
            <pc:sldMk cId="2589796194" sldId="1497"/>
            <ac:spMk id="6" creationId="{93C06389-42B6-71AF-0144-294221BA3AA7}"/>
          </ac:spMkLst>
        </pc:spChg>
        <pc:picChg chg="mod">
          <ac:chgData name="sifo@edu.au.dk" userId="S::urn:spo:guest#sifo@edu.au.dk::" providerId="AD" clId="Web-{F45BCDB9-CD88-9C78-1340-6D5C32254F0A}" dt="2025-04-23T14:00:03.340" v="98" actId="1076"/>
          <ac:picMkLst>
            <pc:docMk/>
            <pc:sldMk cId="2589796194" sldId="1497"/>
            <ac:picMk id="2" creationId="{127DB041-BE11-F195-CCC7-54D8D3703071}"/>
          </ac:picMkLst>
        </pc:picChg>
        <pc:picChg chg="mod">
          <ac:chgData name="sifo@edu.au.dk" userId="S::urn:spo:guest#sifo@edu.au.dk::" providerId="AD" clId="Web-{F45BCDB9-CD88-9C78-1340-6D5C32254F0A}" dt="2025-04-23T14:00:03.309" v="97" actId="1076"/>
          <ac:picMkLst>
            <pc:docMk/>
            <pc:sldMk cId="2589796194" sldId="1497"/>
            <ac:picMk id="7" creationId="{FCFB069C-4C26-8784-CCB5-93269D4192A5}"/>
          </ac:picMkLst>
        </pc:picChg>
      </pc:sldChg>
      <pc:sldChg chg="addSp modSp add replId addAnim">
        <pc:chgData name="sifo@edu.au.dk" userId="S::urn:spo:guest#sifo@edu.au.dk::" providerId="AD" clId="Web-{F45BCDB9-CD88-9C78-1340-6D5C32254F0A}" dt="2025-04-23T14:02:20.137" v="138" actId="20577"/>
        <pc:sldMkLst>
          <pc:docMk/>
          <pc:sldMk cId="2649454470" sldId="1498"/>
        </pc:sldMkLst>
        <pc:spChg chg="add">
          <ac:chgData name="sifo@edu.au.dk" userId="S::urn:spo:guest#sifo@edu.au.dk::" providerId="AD" clId="Web-{F45BCDB9-CD88-9C78-1340-6D5C32254F0A}" dt="2025-04-23T14:02:06.887" v="136"/>
          <ac:spMkLst>
            <pc:docMk/>
            <pc:sldMk cId="2649454470" sldId="1498"/>
            <ac:spMk id="3" creationId="{637543BA-4D2F-BBAD-544C-CB118B14C755}"/>
          </ac:spMkLst>
        </pc:spChg>
        <pc:spChg chg="mod">
          <ac:chgData name="sifo@edu.au.dk" userId="S::urn:spo:guest#sifo@edu.au.dk::" providerId="AD" clId="Web-{F45BCDB9-CD88-9C78-1340-6D5C32254F0A}" dt="2025-04-23T14:02:20.137" v="138" actId="20577"/>
          <ac:spMkLst>
            <pc:docMk/>
            <pc:sldMk cId="2649454470" sldId="1498"/>
            <ac:spMk id="4" creationId="{6F73182E-F2FC-2ECD-C75D-A9531E71A97D}"/>
          </ac:spMkLst>
        </pc:spChg>
      </pc:sldChg>
      <pc:sldMasterChg chg="addSldLayout">
        <pc:chgData name="sifo@edu.au.dk" userId="S::urn:spo:guest#sifo@edu.au.dk::" providerId="AD" clId="Web-{F45BCDB9-CD88-9C78-1340-6D5C32254F0A}" dt="2025-04-23T12:17:58.085" v="4"/>
        <pc:sldMasterMkLst>
          <pc:docMk/>
          <pc:sldMasterMk cId="2962227616" sldId="2147483660"/>
        </pc:sldMasterMkLst>
        <pc:sldLayoutChg chg="add">
          <pc:chgData name="sifo@edu.au.dk" userId="S::urn:spo:guest#sifo@edu.au.dk::" providerId="AD" clId="Web-{F45BCDB9-CD88-9C78-1340-6D5C32254F0A}" dt="2025-04-23T12:17:58.085" v="4"/>
          <pc:sldLayoutMkLst>
            <pc:docMk/>
            <pc:sldMasterMk cId="2962227616" sldId="2147483660"/>
            <pc:sldLayoutMk cId="285278538" sldId="2147483667"/>
          </pc:sldLayoutMkLst>
        </pc:sldLayoutChg>
      </pc:sldMasterChg>
    </pc:docChg>
  </pc:docChgLst>
  <pc:docChgLst>
    <pc:chgData name="Thorkild Hanghøj" userId="S::thorkild@id.aau.dk::a52564a8-ea4b-435a-9933-7f16cf185caa" providerId="AD" clId="Web-{47DB1F6E-3546-4648-5486-5309B968AB44}"/>
    <pc:docChg chg="addSld delSld modSld">
      <pc:chgData name="Thorkild Hanghøj" userId="S::thorkild@id.aau.dk::a52564a8-ea4b-435a-9933-7f16cf185caa" providerId="AD" clId="Web-{47DB1F6E-3546-4648-5486-5309B968AB44}" dt="2025-04-24T20:03:05.883" v="1379" actId="14100"/>
      <pc:docMkLst>
        <pc:docMk/>
      </pc:docMkLst>
      <pc:sldChg chg="del">
        <pc:chgData name="Thorkild Hanghøj" userId="S::thorkild@id.aau.dk::a52564a8-ea4b-435a-9933-7f16cf185caa" providerId="AD" clId="Web-{47DB1F6E-3546-4648-5486-5309B968AB44}" dt="2025-04-23T12:14:06.503" v="74"/>
        <pc:sldMkLst>
          <pc:docMk/>
          <pc:sldMk cId="2218018548" sldId="257"/>
        </pc:sldMkLst>
      </pc:sldChg>
      <pc:sldChg chg="modSp">
        <pc:chgData name="Thorkild Hanghøj" userId="S::thorkild@id.aau.dk::a52564a8-ea4b-435a-9933-7f16cf185caa" providerId="AD" clId="Web-{47DB1F6E-3546-4648-5486-5309B968AB44}" dt="2025-04-24T19:05:14.457" v="641" actId="20577"/>
        <pc:sldMkLst>
          <pc:docMk/>
          <pc:sldMk cId="185852361" sldId="258"/>
        </pc:sldMkLst>
        <pc:spChg chg="mod">
          <ac:chgData name="Thorkild Hanghøj" userId="S::thorkild@id.aau.dk::a52564a8-ea4b-435a-9933-7f16cf185caa" providerId="AD" clId="Web-{47DB1F6E-3546-4648-5486-5309B968AB44}" dt="2025-04-24T19:05:14.457" v="641" actId="20577"/>
          <ac:spMkLst>
            <pc:docMk/>
            <pc:sldMk cId="185852361" sldId="258"/>
            <ac:spMk id="3" creationId="{02F83CE6-982C-358A-6070-68737910F5BA}"/>
          </ac:spMkLst>
        </pc:spChg>
      </pc:sldChg>
      <pc:sldChg chg="modSp">
        <pc:chgData name="Thorkild Hanghøj" userId="S::thorkild@id.aau.dk::a52564a8-ea4b-435a-9933-7f16cf185caa" providerId="AD" clId="Web-{47DB1F6E-3546-4648-5486-5309B968AB44}" dt="2025-04-24T19:10:46.384" v="902" actId="20577"/>
        <pc:sldMkLst>
          <pc:docMk/>
          <pc:sldMk cId="3794638637" sldId="259"/>
        </pc:sldMkLst>
        <pc:spChg chg="mod">
          <ac:chgData name="Thorkild Hanghøj" userId="S::thorkild@id.aau.dk::a52564a8-ea4b-435a-9933-7f16cf185caa" providerId="AD" clId="Web-{47DB1F6E-3546-4648-5486-5309B968AB44}" dt="2025-04-24T19:10:46.384" v="902" actId="20577"/>
          <ac:spMkLst>
            <pc:docMk/>
            <pc:sldMk cId="3794638637" sldId="259"/>
            <ac:spMk id="4" creationId="{E9F54B21-0AF1-95FF-DFD5-201BCDDD7A28}"/>
          </ac:spMkLst>
        </pc:spChg>
        <pc:spChg chg="mod">
          <ac:chgData name="Thorkild Hanghøj" userId="S::thorkild@id.aau.dk::a52564a8-ea4b-435a-9933-7f16cf185caa" providerId="AD" clId="Web-{47DB1F6E-3546-4648-5486-5309B968AB44}" dt="2025-04-23T12:08:10.085" v="9" actId="20577"/>
          <ac:spMkLst>
            <pc:docMk/>
            <pc:sldMk cId="3794638637" sldId="259"/>
            <ac:spMk id="5" creationId="{6AD15442-6834-739A-4F3A-6F9CBF0856A5}"/>
          </ac:spMkLst>
        </pc:spChg>
      </pc:sldChg>
      <pc:sldChg chg="delSp modSp del">
        <pc:chgData name="Thorkild Hanghøj" userId="S::thorkild@id.aau.dk::a52564a8-ea4b-435a-9933-7f16cf185caa" providerId="AD" clId="Web-{47DB1F6E-3546-4648-5486-5309B968AB44}" dt="2025-04-24T19:11:10.792" v="904"/>
        <pc:sldMkLst>
          <pc:docMk/>
          <pc:sldMk cId="2450199286" sldId="260"/>
        </pc:sldMkLst>
        <pc:spChg chg="del mod">
          <ac:chgData name="Thorkild Hanghøj" userId="S::thorkild@id.aau.dk::a52564a8-ea4b-435a-9933-7f16cf185caa" providerId="AD" clId="Web-{47DB1F6E-3546-4648-5486-5309B968AB44}" dt="2025-04-24T19:04:51.643" v="634"/>
          <ac:spMkLst>
            <pc:docMk/>
            <pc:sldMk cId="2450199286" sldId="260"/>
            <ac:spMk id="4" creationId="{E9F54B21-0AF1-95FF-DFD5-201BCDDD7A28}"/>
          </ac:spMkLst>
        </pc:spChg>
        <pc:spChg chg="mod">
          <ac:chgData name="Thorkild Hanghøj" userId="S::thorkild@id.aau.dk::a52564a8-ea4b-435a-9933-7f16cf185caa" providerId="AD" clId="Web-{47DB1F6E-3546-4648-5486-5309B968AB44}" dt="2025-04-24T19:04:42.689" v="632" actId="20577"/>
          <ac:spMkLst>
            <pc:docMk/>
            <pc:sldMk cId="2450199286" sldId="260"/>
            <ac:spMk id="5" creationId="{6AD15442-6834-739A-4F3A-6F9CBF0856A5}"/>
          </ac:spMkLst>
        </pc:spChg>
        <pc:picChg chg="del">
          <ac:chgData name="Thorkild Hanghøj" userId="S::thorkild@id.aau.dk::a52564a8-ea4b-435a-9933-7f16cf185caa" providerId="AD" clId="Web-{47DB1F6E-3546-4648-5486-5309B968AB44}" dt="2025-04-24T19:04:32.329" v="628"/>
          <ac:picMkLst>
            <pc:docMk/>
            <pc:sldMk cId="2450199286" sldId="260"/>
            <ac:picMk id="2" creationId="{470C3876-CF57-8BCC-270C-796FFE9E4593}"/>
          </ac:picMkLst>
        </pc:picChg>
      </pc:sldChg>
      <pc:sldChg chg="del">
        <pc:chgData name="Thorkild Hanghøj" userId="S::thorkild@id.aau.dk::a52564a8-ea4b-435a-9933-7f16cf185caa" providerId="AD" clId="Web-{47DB1F6E-3546-4648-5486-5309B968AB44}" dt="2025-04-24T19:11:23.574" v="910"/>
        <pc:sldMkLst>
          <pc:docMk/>
          <pc:sldMk cId="3592000310" sldId="261"/>
        </pc:sldMkLst>
      </pc:sldChg>
      <pc:sldChg chg="del">
        <pc:chgData name="Thorkild Hanghøj" userId="S::thorkild@id.aau.dk::a52564a8-ea4b-435a-9933-7f16cf185caa" providerId="AD" clId="Web-{47DB1F6E-3546-4648-5486-5309B968AB44}" dt="2025-04-24T19:11:24.043" v="911"/>
        <pc:sldMkLst>
          <pc:docMk/>
          <pc:sldMk cId="1885264472" sldId="262"/>
        </pc:sldMkLst>
      </pc:sldChg>
      <pc:sldChg chg="del">
        <pc:chgData name="Thorkild Hanghøj" userId="S::thorkild@id.aau.dk::a52564a8-ea4b-435a-9933-7f16cf185caa" providerId="AD" clId="Web-{47DB1F6E-3546-4648-5486-5309B968AB44}" dt="2025-04-24T19:11:25.090" v="912"/>
        <pc:sldMkLst>
          <pc:docMk/>
          <pc:sldMk cId="3992452257" sldId="263"/>
        </pc:sldMkLst>
      </pc:sldChg>
      <pc:sldChg chg="del">
        <pc:chgData name="Thorkild Hanghøj" userId="S::thorkild@id.aau.dk::a52564a8-ea4b-435a-9933-7f16cf185caa" providerId="AD" clId="Web-{47DB1F6E-3546-4648-5486-5309B968AB44}" dt="2025-04-24T19:11:25.715" v="913"/>
        <pc:sldMkLst>
          <pc:docMk/>
          <pc:sldMk cId="3810602935" sldId="264"/>
        </pc:sldMkLst>
      </pc:sldChg>
      <pc:sldChg chg="add del">
        <pc:chgData name="Thorkild Hanghøj" userId="S::thorkild@id.aau.dk::a52564a8-ea4b-435a-9933-7f16cf185caa" providerId="AD" clId="Web-{47DB1F6E-3546-4648-5486-5309B968AB44}" dt="2025-04-24T19:04:13.234" v="625"/>
        <pc:sldMkLst>
          <pc:docMk/>
          <pc:sldMk cId="777719938" sldId="266"/>
        </pc:sldMkLst>
      </pc:sldChg>
      <pc:sldChg chg="add">
        <pc:chgData name="Thorkild Hanghøj" userId="S::thorkild@id.aau.dk::a52564a8-ea4b-435a-9933-7f16cf185caa" providerId="AD" clId="Web-{47DB1F6E-3546-4648-5486-5309B968AB44}" dt="2025-04-23T12:12:21.030" v="67"/>
        <pc:sldMkLst>
          <pc:docMk/>
          <pc:sldMk cId="259675429" sldId="1062"/>
        </pc:sldMkLst>
      </pc:sldChg>
      <pc:sldChg chg="add">
        <pc:chgData name="Thorkild Hanghøj" userId="S::thorkild@id.aau.dk::a52564a8-ea4b-435a-9933-7f16cf185caa" providerId="AD" clId="Web-{47DB1F6E-3546-4648-5486-5309B968AB44}" dt="2025-04-23T12:12:21.062" v="68"/>
        <pc:sldMkLst>
          <pc:docMk/>
          <pc:sldMk cId="2859571954" sldId="1064"/>
        </pc:sldMkLst>
      </pc:sldChg>
      <pc:sldChg chg="add">
        <pc:chgData name="Thorkild Hanghøj" userId="S::thorkild@id.aau.dk::a52564a8-ea4b-435a-9933-7f16cf185caa" providerId="AD" clId="Web-{47DB1F6E-3546-4648-5486-5309B968AB44}" dt="2025-04-23T12:12:20.655" v="58"/>
        <pc:sldMkLst>
          <pc:docMk/>
          <pc:sldMk cId="3512846155" sldId="1181"/>
        </pc:sldMkLst>
      </pc:sldChg>
      <pc:sldChg chg="add">
        <pc:chgData name="Thorkild Hanghøj" userId="S::thorkild@id.aau.dk::a52564a8-ea4b-435a-9933-7f16cf185caa" providerId="AD" clId="Web-{47DB1F6E-3546-4648-5486-5309B968AB44}" dt="2025-04-23T12:12:20.702" v="59"/>
        <pc:sldMkLst>
          <pc:docMk/>
          <pc:sldMk cId="3778509518" sldId="1182"/>
        </pc:sldMkLst>
      </pc:sldChg>
      <pc:sldChg chg="add">
        <pc:chgData name="Thorkild Hanghøj" userId="S::thorkild@id.aau.dk::a52564a8-ea4b-435a-9933-7f16cf185caa" providerId="AD" clId="Web-{47DB1F6E-3546-4648-5486-5309B968AB44}" dt="2025-04-23T12:12:20.734" v="60"/>
        <pc:sldMkLst>
          <pc:docMk/>
          <pc:sldMk cId="2266769080" sldId="1183"/>
        </pc:sldMkLst>
      </pc:sldChg>
      <pc:sldChg chg="add">
        <pc:chgData name="Thorkild Hanghøj" userId="S::thorkild@id.aau.dk::a52564a8-ea4b-435a-9933-7f16cf185caa" providerId="AD" clId="Web-{47DB1F6E-3546-4648-5486-5309B968AB44}" dt="2025-04-23T12:12:20.780" v="61"/>
        <pc:sldMkLst>
          <pc:docMk/>
          <pc:sldMk cId="2185317786" sldId="1184"/>
        </pc:sldMkLst>
      </pc:sldChg>
      <pc:sldChg chg="add">
        <pc:chgData name="Thorkild Hanghøj" userId="S::thorkild@id.aau.dk::a52564a8-ea4b-435a-9933-7f16cf185caa" providerId="AD" clId="Web-{47DB1F6E-3546-4648-5486-5309B968AB44}" dt="2025-04-23T12:12:20.812" v="62"/>
        <pc:sldMkLst>
          <pc:docMk/>
          <pc:sldMk cId="32650594" sldId="1185"/>
        </pc:sldMkLst>
      </pc:sldChg>
      <pc:sldChg chg="add">
        <pc:chgData name="Thorkild Hanghøj" userId="S::thorkild@id.aau.dk::a52564a8-ea4b-435a-9933-7f16cf185caa" providerId="AD" clId="Web-{47DB1F6E-3546-4648-5486-5309B968AB44}" dt="2025-04-23T12:12:20.843" v="63"/>
        <pc:sldMkLst>
          <pc:docMk/>
          <pc:sldMk cId="1523220197" sldId="1186"/>
        </pc:sldMkLst>
      </pc:sldChg>
      <pc:sldChg chg="add">
        <pc:chgData name="Thorkild Hanghøj" userId="S::thorkild@id.aau.dk::a52564a8-ea4b-435a-9933-7f16cf185caa" providerId="AD" clId="Web-{47DB1F6E-3546-4648-5486-5309B968AB44}" dt="2025-04-23T12:12:20.937" v="65"/>
        <pc:sldMkLst>
          <pc:docMk/>
          <pc:sldMk cId="2102321706" sldId="1188"/>
        </pc:sldMkLst>
      </pc:sldChg>
      <pc:sldChg chg="add">
        <pc:chgData name="Thorkild Hanghøj" userId="S::thorkild@id.aau.dk::a52564a8-ea4b-435a-9933-7f16cf185caa" providerId="AD" clId="Web-{47DB1F6E-3546-4648-5486-5309B968AB44}" dt="2025-04-23T12:12:21.093" v="69"/>
        <pc:sldMkLst>
          <pc:docMk/>
          <pc:sldMk cId="4134556183" sldId="1190"/>
        </pc:sldMkLst>
      </pc:sldChg>
      <pc:sldChg chg="add">
        <pc:chgData name="Thorkild Hanghøj" userId="S::thorkild@id.aau.dk::a52564a8-ea4b-435a-9933-7f16cf185caa" providerId="AD" clId="Web-{47DB1F6E-3546-4648-5486-5309B968AB44}" dt="2025-04-23T12:12:21.234" v="72"/>
        <pc:sldMkLst>
          <pc:docMk/>
          <pc:sldMk cId="306219675" sldId="1202"/>
        </pc:sldMkLst>
      </pc:sldChg>
      <pc:sldChg chg="add">
        <pc:chgData name="Thorkild Hanghøj" userId="S::thorkild@id.aau.dk::a52564a8-ea4b-435a-9933-7f16cf185caa" providerId="AD" clId="Web-{47DB1F6E-3546-4648-5486-5309B968AB44}" dt="2025-04-23T12:12:21.265" v="73"/>
        <pc:sldMkLst>
          <pc:docMk/>
          <pc:sldMk cId="1755588737" sldId="1204"/>
        </pc:sldMkLst>
      </pc:sldChg>
      <pc:sldChg chg="add">
        <pc:chgData name="Thorkild Hanghøj" userId="S::thorkild@id.aau.dk::a52564a8-ea4b-435a-9933-7f16cf185caa" providerId="AD" clId="Web-{47DB1F6E-3546-4648-5486-5309B968AB44}" dt="2025-04-23T12:12:21.187" v="71"/>
        <pc:sldMkLst>
          <pc:docMk/>
          <pc:sldMk cId="890591859" sldId="1247"/>
        </pc:sldMkLst>
      </pc:sldChg>
      <pc:sldChg chg="add">
        <pc:chgData name="Thorkild Hanghøj" userId="S::thorkild@id.aau.dk::a52564a8-ea4b-435a-9933-7f16cf185caa" providerId="AD" clId="Web-{47DB1F6E-3546-4648-5486-5309B968AB44}" dt="2025-04-23T12:12:20.905" v="64"/>
        <pc:sldMkLst>
          <pc:docMk/>
          <pc:sldMk cId="3347349466" sldId="1297"/>
        </pc:sldMkLst>
      </pc:sldChg>
      <pc:sldChg chg="add">
        <pc:chgData name="Thorkild Hanghøj" userId="S::thorkild@id.aau.dk::a52564a8-ea4b-435a-9933-7f16cf185caa" providerId="AD" clId="Web-{47DB1F6E-3546-4648-5486-5309B968AB44}" dt="2025-04-23T12:12:21.140" v="70"/>
        <pc:sldMkLst>
          <pc:docMk/>
          <pc:sldMk cId="840353564" sldId="1421"/>
        </pc:sldMkLst>
      </pc:sldChg>
      <pc:sldChg chg="add">
        <pc:chgData name="Thorkild Hanghøj" userId="S::thorkild@id.aau.dk::a52564a8-ea4b-435a-9933-7f16cf185caa" providerId="AD" clId="Web-{47DB1F6E-3546-4648-5486-5309B968AB44}" dt="2025-04-23T12:12:20.984" v="66"/>
        <pc:sldMkLst>
          <pc:docMk/>
          <pc:sldMk cId="1279942438" sldId="1477"/>
        </pc:sldMkLst>
      </pc:sldChg>
      <pc:sldChg chg="add">
        <pc:chgData name="Thorkild Hanghøj" userId="S::thorkild@id.aau.dk::a52564a8-ea4b-435a-9933-7f16cf185caa" providerId="AD" clId="Web-{47DB1F6E-3546-4648-5486-5309B968AB44}" dt="2025-04-23T12:12:20.624" v="57"/>
        <pc:sldMkLst>
          <pc:docMk/>
          <pc:sldMk cId="2116592243" sldId="1488"/>
        </pc:sldMkLst>
      </pc:sldChg>
      <pc:sldChg chg="modSp new">
        <pc:chgData name="Thorkild Hanghøj" userId="S::thorkild@id.aau.dk::a52564a8-ea4b-435a-9933-7f16cf185caa" providerId="AD" clId="Web-{47DB1F6E-3546-4648-5486-5309B968AB44}" dt="2025-04-24T20:01:23.564" v="1370" actId="20577"/>
        <pc:sldMkLst>
          <pc:docMk/>
          <pc:sldMk cId="3844964577" sldId="1489"/>
        </pc:sldMkLst>
        <pc:spChg chg="mod">
          <ac:chgData name="Thorkild Hanghøj" userId="S::thorkild@id.aau.dk::a52564a8-ea4b-435a-9933-7f16cf185caa" providerId="AD" clId="Web-{47DB1F6E-3546-4648-5486-5309B968AB44}" dt="2025-04-24T20:01:23.564" v="1370" actId="20577"/>
          <ac:spMkLst>
            <pc:docMk/>
            <pc:sldMk cId="3844964577" sldId="1489"/>
            <ac:spMk id="2" creationId="{C86A5E84-8794-DBDE-358C-39F12CF03458}"/>
          </ac:spMkLst>
        </pc:spChg>
        <pc:spChg chg="mod">
          <ac:chgData name="Thorkild Hanghøj" userId="S::thorkild@id.aau.dk::a52564a8-ea4b-435a-9933-7f16cf185caa" providerId="AD" clId="Web-{47DB1F6E-3546-4648-5486-5309B968AB44}" dt="2025-04-24T20:01:18.517" v="1368" actId="20577"/>
          <ac:spMkLst>
            <pc:docMk/>
            <pc:sldMk cId="3844964577" sldId="1489"/>
            <ac:spMk id="3" creationId="{CA55F1D4-A719-75FD-F777-2986876A070E}"/>
          </ac:spMkLst>
        </pc:spChg>
      </pc:sldChg>
      <pc:sldChg chg="modSp new">
        <pc:chgData name="Thorkild Hanghøj" userId="S::thorkild@id.aau.dk::a52564a8-ea4b-435a-9933-7f16cf185caa" providerId="AD" clId="Web-{47DB1F6E-3546-4648-5486-5309B968AB44}" dt="2025-04-23T12:17:26.400" v="245" actId="20577"/>
        <pc:sldMkLst>
          <pc:docMk/>
          <pc:sldMk cId="3748714007" sldId="1490"/>
        </pc:sldMkLst>
        <pc:spChg chg="mod">
          <ac:chgData name="Thorkild Hanghøj" userId="S::thorkild@id.aau.dk::a52564a8-ea4b-435a-9933-7f16cf185caa" providerId="AD" clId="Web-{47DB1F6E-3546-4648-5486-5309B968AB44}" dt="2025-04-23T12:17:26.400" v="245" actId="20577"/>
          <ac:spMkLst>
            <pc:docMk/>
            <pc:sldMk cId="3748714007" sldId="1490"/>
            <ac:spMk id="2" creationId="{5D947A47-E1BD-B2BE-E5BF-8204D9DBB977}"/>
          </ac:spMkLst>
        </pc:spChg>
      </pc:sldChg>
      <pc:sldChg chg="modSp new">
        <pc:chgData name="Thorkild Hanghøj" userId="S::thorkild@id.aau.dk::a52564a8-ea4b-435a-9933-7f16cf185caa" providerId="AD" clId="Web-{47DB1F6E-3546-4648-5486-5309B968AB44}" dt="2025-04-24T18:52:20.469" v="617" actId="20577"/>
        <pc:sldMkLst>
          <pc:docMk/>
          <pc:sldMk cId="4005172653" sldId="1491"/>
        </pc:sldMkLst>
        <pc:spChg chg="mod">
          <ac:chgData name="Thorkild Hanghøj" userId="S::thorkild@id.aau.dk::a52564a8-ea4b-435a-9933-7f16cf185caa" providerId="AD" clId="Web-{47DB1F6E-3546-4648-5486-5309B968AB44}" dt="2025-04-23T12:17:39.775" v="266" actId="20577"/>
          <ac:spMkLst>
            <pc:docMk/>
            <pc:sldMk cId="4005172653" sldId="1491"/>
            <ac:spMk id="2" creationId="{7A8CE1FE-DA4D-7585-AFCC-DB813B70BDD8}"/>
          </ac:spMkLst>
        </pc:spChg>
        <pc:spChg chg="mod">
          <ac:chgData name="Thorkild Hanghøj" userId="S::thorkild@id.aau.dk::a52564a8-ea4b-435a-9933-7f16cf185caa" providerId="AD" clId="Web-{47DB1F6E-3546-4648-5486-5309B968AB44}" dt="2025-04-24T18:52:20.469" v="617" actId="20577"/>
          <ac:spMkLst>
            <pc:docMk/>
            <pc:sldMk cId="4005172653" sldId="1491"/>
            <ac:spMk id="3" creationId="{D71AF78F-1CD9-C1F0-50EE-7F12A6AF0BF3}"/>
          </ac:spMkLst>
        </pc:spChg>
      </pc:sldChg>
      <pc:sldChg chg="modSp new add del">
        <pc:chgData name="Thorkild Hanghøj" userId="S::thorkild@id.aau.dk::a52564a8-ea4b-435a-9933-7f16cf185caa" providerId="AD" clId="Web-{47DB1F6E-3546-4648-5486-5309B968AB44}" dt="2025-04-24T19:43:34.432" v="1199"/>
        <pc:sldMkLst>
          <pc:docMk/>
          <pc:sldMk cId="2204994655" sldId="1492"/>
        </pc:sldMkLst>
        <pc:spChg chg="mod">
          <ac:chgData name="Thorkild Hanghøj" userId="S::thorkild@id.aau.dk::a52564a8-ea4b-435a-9933-7f16cf185caa" providerId="AD" clId="Web-{47DB1F6E-3546-4648-5486-5309B968AB44}" dt="2025-04-24T19:43:11.587" v="1196" actId="20577"/>
          <ac:spMkLst>
            <pc:docMk/>
            <pc:sldMk cId="2204994655" sldId="1492"/>
            <ac:spMk id="2" creationId="{DEFEA13E-1D34-A706-15BD-4E74E0E88DEB}"/>
          </ac:spMkLst>
        </pc:spChg>
        <pc:spChg chg="mod">
          <ac:chgData name="Thorkild Hanghøj" userId="S::thorkild@id.aau.dk::a52564a8-ea4b-435a-9933-7f16cf185caa" providerId="AD" clId="Web-{47DB1F6E-3546-4648-5486-5309B968AB44}" dt="2025-04-24T19:43:21.275" v="1197" actId="20577"/>
          <ac:spMkLst>
            <pc:docMk/>
            <pc:sldMk cId="2204994655" sldId="1492"/>
            <ac:spMk id="3" creationId="{136DD7F3-54A8-5B6A-FA8D-8D3C7DA723D0}"/>
          </ac:spMkLst>
        </pc:spChg>
      </pc:sldChg>
      <pc:sldChg chg="modSp new del">
        <pc:chgData name="Thorkild Hanghøj" userId="S::thorkild@id.aau.dk::a52564a8-ea4b-435a-9933-7f16cf185caa" providerId="AD" clId="Web-{47DB1F6E-3546-4648-5486-5309B968AB44}" dt="2025-04-24T19:43:37.635" v="1200"/>
        <pc:sldMkLst>
          <pc:docMk/>
          <pc:sldMk cId="789110041" sldId="1493"/>
        </pc:sldMkLst>
        <pc:spChg chg="mod">
          <ac:chgData name="Thorkild Hanghøj" userId="S::thorkild@id.aau.dk::a52564a8-ea4b-435a-9933-7f16cf185caa" providerId="AD" clId="Web-{47DB1F6E-3546-4648-5486-5309B968AB44}" dt="2025-04-23T12:18:00.073" v="297" actId="20577"/>
          <ac:spMkLst>
            <pc:docMk/>
            <pc:sldMk cId="789110041" sldId="1493"/>
            <ac:spMk id="2" creationId="{2DA3E47A-502A-F7F6-223A-3CAD861F5EBA}"/>
          </ac:spMkLst>
        </pc:spChg>
      </pc:sldChg>
      <pc:sldChg chg="addSp modSp new add del">
        <pc:chgData name="Thorkild Hanghøj" userId="S::thorkild@id.aau.dk::a52564a8-ea4b-435a-9933-7f16cf185caa" providerId="AD" clId="Web-{47DB1F6E-3546-4648-5486-5309B968AB44}" dt="2025-04-24T19:55:40.104" v="1366" actId="14100"/>
        <pc:sldMkLst>
          <pc:docMk/>
          <pc:sldMk cId="756482103" sldId="1494"/>
        </pc:sldMkLst>
        <pc:spChg chg="mod">
          <ac:chgData name="Thorkild Hanghøj" userId="S::thorkild@id.aau.dk::a52564a8-ea4b-435a-9933-7f16cf185caa" providerId="AD" clId="Web-{47DB1F6E-3546-4648-5486-5309B968AB44}" dt="2025-04-23T12:21:12.173" v="312" actId="20577"/>
          <ac:spMkLst>
            <pc:docMk/>
            <pc:sldMk cId="756482103" sldId="1494"/>
            <ac:spMk id="2" creationId="{D6F237DF-DFB6-D843-2BAA-4C654EEE07EA}"/>
          </ac:spMkLst>
        </pc:spChg>
        <pc:spChg chg="mod">
          <ac:chgData name="Thorkild Hanghøj" userId="S::thorkild@id.aau.dk::a52564a8-ea4b-435a-9933-7f16cf185caa" providerId="AD" clId="Web-{47DB1F6E-3546-4648-5486-5309B968AB44}" dt="2025-04-24T19:54:57.648" v="1357" actId="14100"/>
          <ac:spMkLst>
            <pc:docMk/>
            <pc:sldMk cId="756482103" sldId="1494"/>
            <ac:spMk id="3" creationId="{47083EB4-6735-1C91-4E0F-878F2CFB2258}"/>
          </ac:spMkLst>
        </pc:spChg>
        <pc:picChg chg="add mod modCrop">
          <ac:chgData name="Thorkild Hanghøj" userId="S::thorkild@id.aau.dk::a52564a8-ea4b-435a-9933-7f16cf185caa" providerId="AD" clId="Web-{47DB1F6E-3546-4648-5486-5309B968AB44}" dt="2025-04-24T19:55:40.104" v="1366" actId="14100"/>
          <ac:picMkLst>
            <pc:docMk/>
            <pc:sldMk cId="756482103" sldId="1494"/>
            <ac:picMk id="4" creationId="{8C09C8E8-2F03-6F2D-4723-9FD52C6456A8}"/>
          </ac:picMkLst>
        </pc:picChg>
      </pc:sldChg>
      <pc:sldChg chg="modSp new">
        <pc:chgData name="Thorkild Hanghøj" userId="S::thorkild@id.aau.dk::a52564a8-ea4b-435a-9933-7f16cf185caa" providerId="AD" clId="Web-{47DB1F6E-3546-4648-5486-5309B968AB44}" dt="2025-04-23T12:21:42.330" v="381" actId="20577"/>
        <pc:sldMkLst>
          <pc:docMk/>
          <pc:sldMk cId="3239582998" sldId="1495"/>
        </pc:sldMkLst>
        <pc:spChg chg="mod">
          <ac:chgData name="Thorkild Hanghøj" userId="S::thorkild@id.aau.dk::a52564a8-ea4b-435a-9933-7f16cf185caa" providerId="AD" clId="Web-{47DB1F6E-3546-4648-5486-5309B968AB44}" dt="2025-04-23T12:21:42.330" v="381" actId="20577"/>
          <ac:spMkLst>
            <pc:docMk/>
            <pc:sldMk cId="3239582998" sldId="1495"/>
            <ac:spMk id="2" creationId="{5C2D223B-1996-8229-14E3-194A81537F70}"/>
          </ac:spMkLst>
        </pc:spChg>
      </pc:sldChg>
      <pc:sldChg chg="modSp add del">
        <pc:chgData name="Thorkild Hanghøj" userId="S::thorkild@id.aau.dk::a52564a8-ea4b-435a-9933-7f16cf185caa" providerId="AD" clId="Web-{47DB1F6E-3546-4648-5486-5309B968AB44}" dt="2025-04-24T19:24:45.187" v="973" actId="20577"/>
        <pc:sldMkLst>
          <pc:docMk/>
          <pc:sldMk cId="2589796194" sldId="1497"/>
        </pc:sldMkLst>
        <pc:spChg chg="mod">
          <ac:chgData name="Thorkild Hanghøj" userId="S::thorkild@id.aau.dk::a52564a8-ea4b-435a-9933-7f16cf185caa" providerId="AD" clId="Web-{47DB1F6E-3546-4648-5486-5309B968AB44}" dt="2025-04-24T19:24:45.187" v="973" actId="20577"/>
          <ac:spMkLst>
            <pc:docMk/>
            <pc:sldMk cId="2589796194" sldId="1497"/>
            <ac:spMk id="10" creationId="{6076C85B-6867-FFA8-2270-DFFF9D113EDB}"/>
          </ac:spMkLst>
        </pc:spChg>
      </pc:sldChg>
      <pc:sldChg chg="addSp modSp new del">
        <pc:chgData name="Thorkild Hanghøj" userId="S::thorkild@id.aau.dk::a52564a8-ea4b-435a-9933-7f16cf185caa" providerId="AD" clId="Web-{47DB1F6E-3546-4648-5486-5309B968AB44}" dt="2025-04-24T18:54:33.291" v="623"/>
        <pc:sldMkLst>
          <pc:docMk/>
          <pc:sldMk cId="3437690057" sldId="1499"/>
        </pc:sldMkLst>
        <pc:spChg chg="mod">
          <ac:chgData name="Thorkild Hanghøj" userId="S::thorkild@id.aau.dk::a52564a8-ea4b-435a-9933-7f16cf185caa" providerId="AD" clId="Web-{47DB1F6E-3546-4648-5486-5309B968AB44}" dt="2025-04-24T18:41:57.444" v="396" actId="20577"/>
          <ac:spMkLst>
            <pc:docMk/>
            <pc:sldMk cId="3437690057" sldId="1499"/>
            <ac:spMk id="2" creationId="{C3565574-2125-608D-D651-BA44FC947C63}"/>
          </ac:spMkLst>
        </pc:spChg>
        <pc:spChg chg="add mod">
          <ac:chgData name="Thorkild Hanghøj" userId="S::thorkild@id.aau.dk::a52564a8-ea4b-435a-9933-7f16cf185caa" providerId="AD" clId="Web-{47DB1F6E-3546-4648-5486-5309B968AB44}" dt="2025-04-24T18:43:32.950" v="402" actId="20577"/>
          <ac:spMkLst>
            <pc:docMk/>
            <pc:sldMk cId="3437690057" sldId="1499"/>
            <ac:spMk id="4" creationId="{DB45B1BC-75D7-8BA5-E285-6027242984E1}"/>
          </ac:spMkLst>
        </pc:spChg>
        <pc:picChg chg="add mod">
          <ac:chgData name="Thorkild Hanghøj" userId="S::thorkild@id.aau.dk::a52564a8-ea4b-435a-9933-7f16cf185caa" providerId="AD" clId="Web-{47DB1F6E-3546-4648-5486-5309B968AB44}" dt="2025-04-24T18:42:13.461" v="398" actId="1076"/>
          <ac:picMkLst>
            <pc:docMk/>
            <pc:sldMk cId="3437690057" sldId="1499"/>
            <ac:picMk id="3" creationId="{34E83BD5-D80E-4222-B515-F4B14AF44DF4}"/>
          </ac:picMkLst>
        </pc:picChg>
      </pc:sldChg>
      <pc:sldChg chg="addSp delSp modSp new del">
        <pc:chgData name="Thorkild Hanghøj" userId="S::thorkild@id.aau.dk::a52564a8-ea4b-435a-9933-7f16cf185caa" providerId="AD" clId="Web-{47DB1F6E-3546-4648-5486-5309B968AB44}" dt="2025-04-24T19:04:28.735" v="627"/>
        <pc:sldMkLst>
          <pc:docMk/>
          <pc:sldMk cId="3192000696" sldId="1500"/>
        </pc:sldMkLst>
        <pc:spChg chg="mod">
          <ac:chgData name="Thorkild Hanghøj" userId="S::thorkild@id.aau.dk::a52564a8-ea4b-435a-9933-7f16cf185caa" providerId="AD" clId="Web-{47DB1F6E-3546-4648-5486-5309B968AB44}" dt="2025-04-24T18:44:07.093" v="408" actId="20577"/>
          <ac:spMkLst>
            <pc:docMk/>
            <pc:sldMk cId="3192000696" sldId="1500"/>
            <ac:spMk id="2" creationId="{3011FB43-F426-8AC3-E195-798B64AC2DE8}"/>
          </ac:spMkLst>
        </pc:spChg>
        <pc:spChg chg="add del">
          <ac:chgData name="Thorkild Hanghøj" userId="S::thorkild@id.aau.dk::a52564a8-ea4b-435a-9933-7f16cf185caa" providerId="AD" clId="Web-{47DB1F6E-3546-4648-5486-5309B968AB44}" dt="2025-04-24T18:47:44.201" v="412"/>
          <ac:spMkLst>
            <pc:docMk/>
            <pc:sldMk cId="3192000696" sldId="1500"/>
            <ac:spMk id="3" creationId="{6A20E92B-08FD-4B07-E26C-A74FFA02B8C7}"/>
          </ac:spMkLst>
        </pc:spChg>
      </pc:sldChg>
      <pc:sldChg chg="new del">
        <pc:chgData name="Thorkild Hanghøj" userId="S::thorkild@id.aau.dk::a52564a8-ea4b-435a-9933-7f16cf185caa" providerId="AD" clId="Web-{47DB1F6E-3546-4648-5486-5309B968AB44}" dt="2025-04-24T19:43:39.229" v="1201"/>
        <pc:sldMkLst>
          <pc:docMk/>
          <pc:sldMk cId="2504680062" sldId="1501"/>
        </pc:sldMkLst>
      </pc:sldChg>
      <pc:sldChg chg="modSp add">
        <pc:chgData name="Thorkild Hanghøj" userId="S::thorkild@id.aau.dk::a52564a8-ea4b-435a-9933-7f16cf185caa" providerId="AD" clId="Web-{47DB1F6E-3546-4648-5486-5309B968AB44}" dt="2025-04-24T18:54:12.164" v="622" actId="20577"/>
        <pc:sldMkLst>
          <pc:docMk/>
          <pc:sldMk cId="664390580" sldId="1502"/>
        </pc:sldMkLst>
        <pc:spChg chg="mod">
          <ac:chgData name="Thorkild Hanghøj" userId="S::thorkild@id.aau.dk::a52564a8-ea4b-435a-9933-7f16cf185caa" providerId="AD" clId="Web-{47DB1F6E-3546-4648-5486-5309B968AB44}" dt="2025-04-24T18:54:12.164" v="622" actId="20577"/>
          <ac:spMkLst>
            <pc:docMk/>
            <pc:sldMk cId="664390580" sldId="1502"/>
            <ac:spMk id="5" creationId="{6AD15442-6834-739A-4F3A-6F9CBF0856A5}"/>
          </ac:spMkLst>
        </pc:spChg>
      </pc:sldChg>
      <pc:sldChg chg="add">
        <pc:chgData name="Thorkild Hanghøj" userId="S::thorkild@id.aau.dk::a52564a8-ea4b-435a-9933-7f16cf185caa" providerId="AD" clId="Web-{47DB1F6E-3546-4648-5486-5309B968AB44}" dt="2025-04-24T19:03:41.685" v="624"/>
        <pc:sldMkLst>
          <pc:docMk/>
          <pc:sldMk cId="35491941" sldId="1503"/>
        </pc:sldMkLst>
      </pc:sldChg>
      <pc:sldChg chg="modSp add">
        <pc:chgData name="Thorkild Hanghøj" userId="S::thorkild@id.aau.dk::a52564a8-ea4b-435a-9933-7f16cf185caa" providerId="AD" clId="Web-{47DB1F6E-3546-4648-5486-5309B968AB44}" dt="2025-04-24T19:28:27.514" v="980" actId="20577"/>
        <pc:sldMkLst>
          <pc:docMk/>
          <pc:sldMk cId="2277244586" sldId="1504"/>
        </pc:sldMkLst>
        <pc:spChg chg="mod">
          <ac:chgData name="Thorkild Hanghøj" userId="S::thorkild@id.aau.dk::a52564a8-ea4b-435a-9933-7f16cf185caa" providerId="AD" clId="Web-{47DB1F6E-3546-4648-5486-5309B968AB44}" dt="2025-04-24T19:28:27.514" v="980" actId="20577"/>
          <ac:spMkLst>
            <pc:docMk/>
            <pc:sldMk cId="2277244586" sldId="1504"/>
            <ac:spMk id="9" creationId="{96956BD2-02FF-A4C5-0033-EC4DB94612F0}"/>
          </ac:spMkLst>
        </pc:spChg>
      </pc:sldChg>
      <pc:sldChg chg="addSp delSp modSp new mod modClrScheme chgLayout">
        <pc:chgData name="Thorkild Hanghøj" userId="S::thorkild@id.aau.dk::a52564a8-ea4b-435a-9933-7f16cf185caa" providerId="AD" clId="Web-{47DB1F6E-3546-4648-5486-5309B968AB44}" dt="2025-04-24T19:23:47.527" v="966" actId="20577"/>
        <pc:sldMkLst>
          <pc:docMk/>
          <pc:sldMk cId="2200189901" sldId="1505"/>
        </pc:sldMkLst>
        <pc:spChg chg="mod ord">
          <ac:chgData name="Thorkild Hanghøj" userId="S::thorkild@id.aau.dk::a52564a8-ea4b-435a-9933-7f16cf185caa" providerId="AD" clId="Web-{47DB1F6E-3546-4648-5486-5309B968AB44}" dt="2025-04-24T19:22:54.649" v="961" actId="20577"/>
          <ac:spMkLst>
            <pc:docMk/>
            <pc:sldMk cId="2200189901" sldId="1505"/>
            <ac:spMk id="2" creationId="{4E9A88CA-73CE-6A26-AF47-882898E0BA74}"/>
          </ac:spMkLst>
        </pc:spChg>
        <pc:spChg chg="add mod ord">
          <ac:chgData name="Thorkild Hanghøj" userId="S::thorkild@id.aau.dk::a52564a8-ea4b-435a-9933-7f16cf185caa" providerId="AD" clId="Web-{47DB1F6E-3546-4648-5486-5309B968AB44}" dt="2025-04-24T19:23:47.527" v="966" actId="20577"/>
          <ac:spMkLst>
            <pc:docMk/>
            <pc:sldMk cId="2200189901" sldId="1505"/>
            <ac:spMk id="3" creationId="{78D6BCB7-43CE-C75E-EC5D-5FE0333EED67}"/>
          </ac:spMkLst>
        </pc:spChg>
        <pc:spChg chg="add mod ord">
          <ac:chgData name="Thorkild Hanghøj" userId="S::thorkild@id.aau.dk::a52564a8-ea4b-435a-9933-7f16cf185caa" providerId="AD" clId="Web-{47DB1F6E-3546-4648-5486-5309B968AB44}" dt="2025-04-24T19:10:38.462" v="900" actId="20577"/>
          <ac:spMkLst>
            <pc:docMk/>
            <pc:sldMk cId="2200189901" sldId="1505"/>
            <ac:spMk id="4" creationId="{5A469940-3624-6E67-D586-D5347AB7A44E}"/>
          </ac:spMkLst>
        </pc:spChg>
        <pc:picChg chg="add del mod">
          <ac:chgData name="Thorkild Hanghøj" userId="S::thorkild@id.aau.dk::a52564a8-ea4b-435a-9933-7f16cf185caa" providerId="AD" clId="Web-{47DB1F6E-3546-4648-5486-5309B968AB44}" dt="2025-04-24T19:22:48.352" v="956"/>
          <ac:picMkLst>
            <pc:docMk/>
            <pc:sldMk cId="2200189901" sldId="1505"/>
            <ac:picMk id="5" creationId="{F4D6615A-9431-04F0-D9A7-25A1407C9AEF}"/>
          </ac:picMkLst>
        </pc:picChg>
      </pc:sldChg>
      <pc:sldChg chg="addSp delSp modSp new del">
        <pc:chgData name="Thorkild Hanghøj" userId="S::thorkild@id.aau.dk::a52564a8-ea4b-435a-9933-7f16cf185caa" providerId="AD" clId="Web-{47DB1F6E-3546-4648-5486-5309B968AB44}" dt="2025-04-24T19:24:31.233" v="972"/>
        <pc:sldMkLst>
          <pc:docMk/>
          <pc:sldMk cId="279037555" sldId="1506"/>
        </pc:sldMkLst>
        <pc:spChg chg="mod">
          <ac:chgData name="Thorkild Hanghøj" userId="S::thorkild@id.aau.dk::a52564a8-ea4b-435a-9933-7f16cf185caa" providerId="AD" clId="Web-{47DB1F6E-3546-4648-5486-5309B968AB44}" dt="2025-04-24T19:15:06.260" v="938" actId="20577"/>
          <ac:spMkLst>
            <pc:docMk/>
            <pc:sldMk cId="279037555" sldId="1506"/>
            <ac:spMk id="2" creationId="{2084DD59-3516-62C0-1BCD-873DC189FE9D}"/>
          </ac:spMkLst>
        </pc:spChg>
        <pc:spChg chg="del">
          <ac:chgData name="Thorkild Hanghøj" userId="S::thorkild@id.aau.dk::a52564a8-ea4b-435a-9933-7f16cf185caa" providerId="AD" clId="Web-{47DB1F6E-3546-4648-5486-5309B968AB44}" dt="2025-04-24T19:12:03.279" v="915"/>
          <ac:spMkLst>
            <pc:docMk/>
            <pc:sldMk cId="279037555" sldId="1506"/>
            <ac:spMk id="3" creationId="{05BC1E71-DF45-F515-F152-E17A253DD316}"/>
          </ac:spMkLst>
        </pc:spChg>
        <pc:spChg chg="del">
          <ac:chgData name="Thorkild Hanghøj" userId="S::thorkild@id.aau.dk::a52564a8-ea4b-435a-9933-7f16cf185caa" providerId="AD" clId="Web-{47DB1F6E-3546-4648-5486-5309B968AB44}" dt="2025-04-24T19:12:53.611" v="916"/>
          <ac:spMkLst>
            <pc:docMk/>
            <pc:sldMk cId="279037555" sldId="1506"/>
            <ac:spMk id="4" creationId="{F3F727CC-9ADF-0113-B70E-B345633D8EB3}"/>
          </ac:spMkLst>
        </pc:spChg>
        <pc:picChg chg="add mod ord">
          <ac:chgData name="Thorkild Hanghøj" userId="S::thorkild@id.aau.dk::a52564a8-ea4b-435a-9933-7f16cf185caa" providerId="AD" clId="Web-{47DB1F6E-3546-4648-5486-5309B968AB44}" dt="2025-04-24T19:13:01.080" v="917" actId="14100"/>
          <ac:picMkLst>
            <pc:docMk/>
            <pc:sldMk cId="279037555" sldId="1506"/>
            <ac:picMk id="5" creationId="{E0C29A5D-80A9-C618-321C-B06CE715BED4}"/>
          </ac:picMkLst>
        </pc:picChg>
        <pc:picChg chg="add mod ord">
          <ac:chgData name="Thorkild Hanghøj" userId="S::thorkild@id.aau.dk::a52564a8-ea4b-435a-9933-7f16cf185caa" providerId="AD" clId="Web-{47DB1F6E-3546-4648-5486-5309B968AB44}" dt="2025-04-24T19:13:06.862" v="918" actId="14100"/>
          <ac:picMkLst>
            <pc:docMk/>
            <pc:sldMk cId="279037555" sldId="1506"/>
            <ac:picMk id="6" creationId="{7CA692E2-1557-2670-07D2-1597C36A6100}"/>
          </ac:picMkLst>
        </pc:picChg>
      </pc:sldChg>
      <pc:sldChg chg="new del">
        <pc:chgData name="Thorkild Hanghøj" userId="S::thorkild@id.aau.dk::a52564a8-ea4b-435a-9933-7f16cf185caa" providerId="AD" clId="Web-{47DB1F6E-3546-4648-5486-5309B968AB44}" dt="2025-04-24T19:11:20.714" v="907"/>
        <pc:sldMkLst>
          <pc:docMk/>
          <pc:sldMk cId="1689557594" sldId="1506"/>
        </pc:sldMkLst>
      </pc:sldChg>
      <pc:sldChg chg="addSp modSp new">
        <pc:chgData name="Thorkild Hanghøj" userId="S::thorkild@id.aau.dk::a52564a8-ea4b-435a-9933-7f16cf185caa" providerId="AD" clId="Web-{47DB1F6E-3546-4648-5486-5309B968AB44}" dt="2025-04-24T19:50:48.210" v="1298" actId="20577"/>
        <pc:sldMkLst>
          <pc:docMk/>
          <pc:sldMk cId="3694344792" sldId="1506"/>
        </pc:sldMkLst>
        <pc:spChg chg="mod">
          <ac:chgData name="Thorkild Hanghøj" userId="S::thorkild@id.aau.dk::a52564a8-ea4b-435a-9933-7f16cf185caa" providerId="AD" clId="Web-{47DB1F6E-3546-4648-5486-5309B968AB44}" dt="2025-04-24T19:49:47.175" v="1277" actId="20577"/>
          <ac:spMkLst>
            <pc:docMk/>
            <pc:sldMk cId="3694344792" sldId="1506"/>
            <ac:spMk id="2" creationId="{41355ECA-0F58-76D2-DB44-F615BB294B06}"/>
          </ac:spMkLst>
        </pc:spChg>
        <pc:spChg chg="mod">
          <ac:chgData name="Thorkild Hanghøj" userId="S::thorkild@id.aau.dk::a52564a8-ea4b-435a-9933-7f16cf185caa" providerId="AD" clId="Web-{47DB1F6E-3546-4648-5486-5309B968AB44}" dt="2025-04-24T19:50:48.210" v="1298" actId="20577"/>
          <ac:spMkLst>
            <pc:docMk/>
            <pc:sldMk cId="3694344792" sldId="1506"/>
            <ac:spMk id="3" creationId="{BF5FADC4-715F-0F85-DD56-88FF9AF1E1A7}"/>
          </ac:spMkLst>
        </pc:spChg>
        <pc:spChg chg="add">
          <ac:chgData name="Thorkild Hanghøj" userId="S::thorkild@id.aau.dk::a52564a8-ea4b-435a-9933-7f16cf185caa" providerId="AD" clId="Web-{47DB1F6E-3546-4648-5486-5309B968AB44}" dt="2025-04-24T19:48:55.640" v="1258"/>
          <ac:spMkLst>
            <pc:docMk/>
            <pc:sldMk cId="3694344792" sldId="1506"/>
            <ac:spMk id="5" creationId="{5FC52093-46D9-33E7-EB48-50305632F30B}"/>
          </ac:spMkLst>
        </pc:spChg>
        <pc:spChg chg="add mod">
          <ac:chgData name="Thorkild Hanghøj" userId="S::thorkild@id.aau.dk::a52564a8-ea4b-435a-9933-7f16cf185caa" providerId="AD" clId="Web-{47DB1F6E-3546-4648-5486-5309B968AB44}" dt="2025-04-24T19:50:38.444" v="1294" actId="14100"/>
          <ac:spMkLst>
            <pc:docMk/>
            <pc:sldMk cId="3694344792" sldId="1506"/>
            <ac:spMk id="8" creationId="{D77E40A8-0BA6-BDAD-BF9A-93012EDF7424}"/>
          </ac:spMkLst>
        </pc:spChg>
        <pc:picChg chg="add mod">
          <ac:chgData name="Thorkild Hanghøj" userId="S::thorkild@id.aau.dk::a52564a8-ea4b-435a-9933-7f16cf185caa" providerId="AD" clId="Web-{47DB1F6E-3546-4648-5486-5309B968AB44}" dt="2025-04-24T19:49:25.877" v="1264"/>
          <ac:picMkLst>
            <pc:docMk/>
            <pc:sldMk cId="3694344792" sldId="1506"/>
            <ac:picMk id="6" creationId="{82E36000-2DCB-1F1F-0798-0A4C7ADFD779}"/>
          </ac:picMkLst>
        </pc:picChg>
        <pc:picChg chg="add mod">
          <ac:chgData name="Thorkild Hanghøj" userId="S::thorkild@id.aau.dk::a52564a8-ea4b-435a-9933-7f16cf185caa" providerId="AD" clId="Web-{47DB1F6E-3546-4648-5486-5309B968AB44}" dt="2025-04-24T19:49:55.394" v="1279" actId="1076"/>
          <ac:picMkLst>
            <pc:docMk/>
            <pc:sldMk cId="3694344792" sldId="1506"/>
            <ac:picMk id="7" creationId="{14A695C1-1A5A-BB17-7CB2-77CE0C90A322}"/>
          </ac:picMkLst>
        </pc:picChg>
      </pc:sldChg>
      <pc:sldChg chg="new del">
        <pc:chgData name="Thorkild Hanghøj" userId="S::thorkild@id.aau.dk::a52564a8-ea4b-435a-9933-7f16cf185caa" providerId="AD" clId="Web-{47DB1F6E-3546-4648-5486-5309B968AB44}" dt="2025-04-24T19:11:21.167" v="908"/>
        <pc:sldMkLst>
          <pc:docMk/>
          <pc:sldMk cId="2518757346" sldId="1507"/>
        </pc:sldMkLst>
      </pc:sldChg>
      <pc:sldChg chg="addSp delSp modSp new">
        <pc:chgData name="Thorkild Hanghøj" userId="S::thorkild@id.aau.dk::a52564a8-ea4b-435a-9933-7f16cf185caa" providerId="AD" clId="Web-{47DB1F6E-3546-4648-5486-5309B968AB44}" dt="2025-04-24T20:02:45.382" v="1375" actId="14100"/>
        <pc:sldMkLst>
          <pc:docMk/>
          <pc:sldMk cId="3701191907" sldId="1507"/>
        </pc:sldMkLst>
        <pc:spChg chg="del">
          <ac:chgData name="Thorkild Hanghøj" userId="S::thorkild@id.aau.dk::a52564a8-ea4b-435a-9933-7f16cf185caa" providerId="AD" clId="Web-{47DB1F6E-3546-4648-5486-5309B968AB44}" dt="2025-04-24T20:02:36.131" v="1372"/>
          <ac:spMkLst>
            <pc:docMk/>
            <pc:sldMk cId="3701191907" sldId="1507"/>
            <ac:spMk id="3" creationId="{25236E7A-6F2F-B864-82B0-C80EF4C15D83}"/>
          </ac:spMkLst>
        </pc:spChg>
        <pc:picChg chg="add mod ord">
          <ac:chgData name="Thorkild Hanghøj" userId="S::thorkild@id.aau.dk::a52564a8-ea4b-435a-9933-7f16cf185caa" providerId="AD" clId="Web-{47DB1F6E-3546-4648-5486-5309B968AB44}" dt="2025-04-24T20:02:45.382" v="1375" actId="14100"/>
          <ac:picMkLst>
            <pc:docMk/>
            <pc:sldMk cId="3701191907" sldId="1507"/>
            <ac:picMk id="4" creationId="{FAC15727-97E4-02BA-0DCB-9AAA49824147}"/>
          </ac:picMkLst>
        </pc:picChg>
      </pc:sldChg>
      <pc:sldChg chg="addSp delSp modSp new">
        <pc:chgData name="Thorkild Hanghøj" userId="S::thorkild@id.aau.dk::a52564a8-ea4b-435a-9933-7f16cf185caa" providerId="AD" clId="Web-{47DB1F6E-3546-4648-5486-5309B968AB44}" dt="2025-04-24T20:03:05.883" v="1379" actId="14100"/>
        <pc:sldMkLst>
          <pc:docMk/>
          <pc:sldMk cId="561535569" sldId="1508"/>
        </pc:sldMkLst>
        <pc:spChg chg="del">
          <ac:chgData name="Thorkild Hanghøj" userId="S::thorkild@id.aau.dk::a52564a8-ea4b-435a-9933-7f16cf185caa" providerId="AD" clId="Web-{47DB1F6E-3546-4648-5486-5309B968AB44}" dt="2025-04-24T20:02:58.320" v="1377"/>
          <ac:spMkLst>
            <pc:docMk/>
            <pc:sldMk cId="561535569" sldId="1508"/>
            <ac:spMk id="3" creationId="{25EB37A6-354E-F17E-08BA-B926DB68F107}"/>
          </ac:spMkLst>
        </pc:spChg>
        <pc:picChg chg="add mod ord">
          <ac:chgData name="Thorkild Hanghøj" userId="S::thorkild@id.aau.dk::a52564a8-ea4b-435a-9933-7f16cf185caa" providerId="AD" clId="Web-{47DB1F6E-3546-4648-5486-5309B968AB44}" dt="2025-04-24T20:03:05.883" v="1379" actId="14100"/>
          <ac:picMkLst>
            <pc:docMk/>
            <pc:sldMk cId="561535569" sldId="1508"/>
            <ac:picMk id="4" creationId="{9CF20CB2-D6FE-C303-310E-3E5F0294F69F}"/>
          </ac:picMkLst>
        </pc:picChg>
      </pc:sldChg>
      <pc:sldChg chg="new del">
        <pc:chgData name="Thorkild Hanghøj" userId="S::thorkild@id.aau.dk::a52564a8-ea4b-435a-9933-7f16cf185caa" providerId="AD" clId="Web-{47DB1F6E-3546-4648-5486-5309B968AB44}" dt="2025-04-24T19:11:22.918" v="909"/>
        <pc:sldMkLst>
          <pc:docMk/>
          <pc:sldMk cId="2157408573" sldId="1508"/>
        </pc:sldMkLst>
      </pc:sldChg>
      <pc:sldMasterChg chg="addSldLayout">
        <pc:chgData name="Thorkild Hanghøj" userId="S::thorkild@id.aau.dk::a52564a8-ea4b-435a-9933-7f16cf185caa" providerId="AD" clId="Web-{47DB1F6E-3546-4648-5486-5309B968AB44}" dt="2025-04-23T12:12:20.655" v="58"/>
        <pc:sldMasterMkLst>
          <pc:docMk/>
          <pc:sldMasterMk cId="2962227616" sldId="2147483660"/>
        </pc:sldMasterMkLst>
        <pc:sldLayoutChg chg="add">
          <pc:chgData name="Thorkild Hanghøj" userId="S::thorkild@id.aau.dk::a52564a8-ea4b-435a-9933-7f16cf185caa" providerId="AD" clId="Web-{47DB1F6E-3546-4648-5486-5309B968AB44}" dt="2025-04-23T12:12:20.624" v="57"/>
          <pc:sldLayoutMkLst>
            <pc:docMk/>
            <pc:sldMasterMk cId="2962227616" sldId="2147483660"/>
            <pc:sldLayoutMk cId="3041416534" sldId="2147483665"/>
          </pc:sldLayoutMkLst>
        </pc:sldLayoutChg>
        <pc:sldLayoutChg chg="add">
          <pc:chgData name="Thorkild Hanghøj" userId="S::thorkild@id.aau.dk::a52564a8-ea4b-435a-9933-7f16cf185caa" providerId="AD" clId="Web-{47DB1F6E-3546-4648-5486-5309B968AB44}" dt="2025-04-23T12:12:20.655" v="58"/>
          <pc:sldLayoutMkLst>
            <pc:docMk/>
            <pc:sldMasterMk cId="2962227616" sldId="2147483660"/>
            <pc:sldLayoutMk cId="2265564869" sldId="2147483666"/>
          </pc:sldLayoutMkLst>
        </pc:sldLayoutChg>
      </pc:sldMasterChg>
    </pc:docChg>
  </pc:docChgLst>
  <pc:docChgLst>
    <pc:chgData name="Thorkild Hanghøj" userId="S::thorkild@id.aau.dk::a52564a8-ea4b-435a-9933-7f16cf185caa" providerId="AD" clId="Web-{843AB2FF-5D77-E243-C6FA-555A4A08143B}"/>
    <pc:docChg chg="modSld">
      <pc:chgData name="Thorkild Hanghøj" userId="S::thorkild@id.aau.dk::a52564a8-ea4b-435a-9933-7f16cf185caa" providerId="AD" clId="Web-{843AB2FF-5D77-E243-C6FA-555A4A08143B}" dt="2025-04-09T14:20:23.003" v="50" actId="20577"/>
      <pc:docMkLst>
        <pc:docMk/>
      </pc:docMkLst>
      <pc:sldChg chg="modSp">
        <pc:chgData name="Thorkild Hanghøj" userId="S::thorkild@id.aau.dk::a52564a8-ea4b-435a-9933-7f16cf185caa" providerId="AD" clId="Web-{843AB2FF-5D77-E243-C6FA-555A4A08143B}" dt="2025-04-09T14:20:23.003" v="50" actId="20577"/>
        <pc:sldMkLst>
          <pc:docMk/>
          <pc:sldMk cId="185852361" sldId="258"/>
        </pc:sldMkLst>
        <pc:spChg chg="mod">
          <ac:chgData name="Thorkild Hanghøj" userId="S::thorkild@id.aau.dk::a52564a8-ea4b-435a-9933-7f16cf185caa" providerId="AD" clId="Web-{843AB2FF-5D77-E243-C6FA-555A4A08143B}" dt="2025-04-09T14:19:51.518" v="28" actId="20577"/>
          <ac:spMkLst>
            <pc:docMk/>
            <pc:sldMk cId="185852361" sldId="258"/>
            <ac:spMk id="2" creationId="{85358710-CF13-7E18-5206-3C26C59A6ACB}"/>
          </ac:spMkLst>
        </pc:spChg>
        <pc:spChg chg="mod">
          <ac:chgData name="Thorkild Hanghøj" userId="S::thorkild@id.aau.dk::a52564a8-ea4b-435a-9933-7f16cf185caa" providerId="AD" clId="Web-{843AB2FF-5D77-E243-C6FA-555A4A08143B}" dt="2025-04-09T14:20:23.003" v="50" actId="20577"/>
          <ac:spMkLst>
            <pc:docMk/>
            <pc:sldMk cId="185852361" sldId="258"/>
            <ac:spMk id="3" creationId="{02F83CE6-982C-358A-6070-68737910F5BA}"/>
          </ac:spMkLst>
        </pc:spChg>
      </pc:sldChg>
    </pc:docChg>
  </pc:docChgLst>
  <pc:docChgLst>
    <pc:chgData name="sifo@edu.au.dk" userId="S::urn:spo:guest#sifo@edu.au.dk::" providerId="AD" clId="Web-{C350DA99-CBBA-2DB4-E790-C6C3A5EC0272}"/>
    <pc:docChg chg="modSld">
      <pc:chgData name="sifo@edu.au.dk" userId="S::urn:spo:guest#sifo@edu.au.dk::" providerId="AD" clId="Web-{C350DA99-CBBA-2DB4-E790-C6C3A5EC0272}" dt="2025-04-25T06:30:24.770" v="232" actId="20577"/>
      <pc:docMkLst>
        <pc:docMk/>
      </pc:docMkLst>
      <pc:sldChg chg="modSp">
        <pc:chgData name="sifo@edu.au.dk" userId="S::urn:spo:guest#sifo@edu.au.dk::" providerId="AD" clId="Web-{C350DA99-CBBA-2DB4-E790-C6C3A5EC0272}" dt="2025-04-25T06:30:24.770" v="232" actId="20577"/>
        <pc:sldMkLst>
          <pc:docMk/>
          <pc:sldMk cId="2200189901" sldId="1505"/>
        </pc:sldMkLst>
        <pc:spChg chg="mod">
          <ac:chgData name="sifo@edu.au.dk" userId="S::urn:spo:guest#sifo@edu.au.dk::" providerId="AD" clId="Web-{C350DA99-CBBA-2DB4-E790-C6C3A5EC0272}" dt="2025-04-25T06:30:24.770" v="232" actId="20577"/>
          <ac:spMkLst>
            <pc:docMk/>
            <pc:sldMk cId="2200189901" sldId="1505"/>
            <ac:spMk id="4" creationId="{5A469940-3624-6E67-D586-D5347AB7A44E}"/>
          </ac:spMkLst>
        </pc:spChg>
      </pc:sldChg>
    </pc:docChg>
  </pc:docChgLst>
  <pc:docChgLst>
    <pc:chgData name="Thorkild Hanghøj" userId="S::thorkild@id.aau.dk::a52564a8-ea4b-435a-9933-7f16cf185caa" providerId="AD" clId="Web-{DFA4D8D8-D6AB-50BC-C643-306AB4531FB8}"/>
    <pc:docChg chg="addSld delSld modSld sldOrd">
      <pc:chgData name="Thorkild Hanghøj" userId="S::thorkild@id.aau.dk::a52564a8-ea4b-435a-9933-7f16cf185caa" providerId="AD" clId="Web-{DFA4D8D8-D6AB-50BC-C643-306AB4531FB8}" dt="2025-04-24T20:18:57.282" v="223" actId="20577"/>
      <pc:docMkLst>
        <pc:docMk/>
      </pc:docMkLst>
      <pc:sldChg chg="addSp modSp">
        <pc:chgData name="Thorkild Hanghøj" userId="S::thorkild@id.aau.dk::a52564a8-ea4b-435a-9933-7f16cf185caa" providerId="AD" clId="Web-{DFA4D8D8-D6AB-50BC-C643-306AB4531FB8}" dt="2025-04-24T20:05:05.637" v="0"/>
        <pc:sldMkLst>
          <pc:docMk/>
          <pc:sldMk cId="3844964577" sldId="1489"/>
        </pc:sldMkLst>
        <pc:picChg chg="add mod">
          <ac:chgData name="Thorkild Hanghøj" userId="S::thorkild@id.aau.dk::a52564a8-ea4b-435a-9933-7f16cf185caa" providerId="AD" clId="Web-{DFA4D8D8-D6AB-50BC-C643-306AB4531FB8}" dt="2025-04-24T20:05:05.637" v="0"/>
          <ac:picMkLst>
            <pc:docMk/>
            <pc:sldMk cId="3844964577" sldId="1489"/>
            <ac:picMk id="4" creationId="{8BE33FF8-A6A2-E0F1-BFA9-A10F01630C54}"/>
          </ac:picMkLst>
        </pc:picChg>
      </pc:sldChg>
      <pc:sldChg chg="addSp modSp">
        <pc:chgData name="Thorkild Hanghøj" userId="S::thorkild@id.aau.dk::a52564a8-ea4b-435a-9933-7f16cf185caa" providerId="AD" clId="Web-{DFA4D8D8-D6AB-50BC-C643-306AB4531FB8}" dt="2025-04-24T20:11:56.615" v="100" actId="20577"/>
        <pc:sldMkLst>
          <pc:docMk/>
          <pc:sldMk cId="3748714007" sldId="1490"/>
        </pc:sldMkLst>
        <pc:spChg chg="mod">
          <ac:chgData name="Thorkild Hanghøj" userId="S::thorkild@id.aau.dk::a52564a8-ea4b-435a-9933-7f16cf185caa" providerId="AD" clId="Web-{DFA4D8D8-D6AB-50BC-C643-306AB4531FB8}" dt="2025-04-24T20:08:34.790" v="45" actId="20577"/>
          <ac:spMkLst>
            <pc:docMk/>
            <pc:sldMk cId="3748714007" sldId="1490"/>
            <ac:spMk id="2" creationId="{5D947A47-E1BD-B2BE-E5BF-8204D9DBB977}"/>
          </ac:spMkLst>
        </pc:spChg>
        <pc:spChg chg="mod">
          <ac:chgData name="Thorkild Hanghøj" userId="S::thorkild@id.aau.dk::a52564a8-ea4b-435a-9933-7f16cf185caa" providerId="AD" clId="Web-{DFA4D8D8-D6AB-50BC-C643-306AB4531FB8}" dt="2025-04-24T20:11:56.615" v="100" actId="20577"/>
          <ac:spMkLst>
            <pc:docMk/>
            <pc:sldMk cId="3748714007" sldId="1490"/>
            <ac:spMk id="3" creationId="{0F9A1C8A-2BC8-B823-BBF8-6CC78A68DC6E}"/>
          </ac:spMkLst>
        </pc:spChg>
        <pc:picChg chg="add mod">
          <ac:chgData name="Thorkild Hanghøj" userId="S::thorkild@id.aau.dk::a52564a8-ea4b-435a-9933-7f16cf185caa" providerId="AD" clId="Web-{DFA4D8D8-D6AB-50BC-C643-306AB4531FB8}" dt="2025-04-24T20:08:57.870" v="49" actId="14100"/>
          <ac:picMkLst>
            <pc:docMk/>
            <pc:sldMk cId="3748714007" sldId="1490"/>
            <ac:picMk id="4" creationId="{8500E5DF-C313-C9CA-D5F6-2C258CF9A36D}"/>
          </ac:picMkLst>
        </pc:picChg>
      </pc:sldChg>
      <pc:sldChg chg="modSp">
        <pc:chgData name="Thorkild Hanghøj" userId="S::thorkild@id.aau.dk::a52564a8-ea4b-435a-9933-7f16cf185caa" providerId="AD" clId="Web-{DFA4D8D8-D6AB-50BC-C643-306AB4531FB8}" dt="2025-04-24T20:12:25.680" v="109" actId="20577"/>
        <pc:sldMkLst>
          <pc:docMk/>
          <pc:sldMk cId="4005172653" sldId="1491"/>
        </pc:sldMkLst>
        <pc:spChg chg="mod">
          <ac:chgData name="Thorkild Hanghøj" userId="S::thorkild@id.aau.dk::a52564a8-ea4b-435a-9933-7f16cf185caa" providerId="AD" clId="Web-{DFA4D8D8-D6AB-50BC-C643-306AB4531FB8}" dt="2025-04-24T20:12:25.680" v="109" actId="20577"/>
          <ac:spMkLst>
            <pc:docMk/>
            <pc:sldMk cId="4005172653" sldId="1491"/>
            <ac:spMk id="3" creationId="{D71AF78F-1CD9-C1F0-50EE-7F12A6AF0BF3}"/>
          </ac:spMkLst>
        </pc:spChg>
      </pc:sldChg>
      <pc:sldChg chg="modSp">
        <pc:chgData name="Thorkild Hanghøj" userId="S::thorkild@id.aau.dk::a52564a8-ea4b-435a-9933-7f16cf185caa" providerId="AD" clId="Web-{DFA4D8D8-D6AB-50BC-C643-306AB4531FB8}" dt="2025-04-24T20:11:02.831" v="86" actId="20577"/>
        <pc:sldMkLst>
          <pc:docMk/>
          <pc:sldMk cId="2204994655" sldId="1492"/>
        </pc:sldMkLst>
        <pc:spChg chg="mod">
          <ac:chgData name="Thorkild Hanghøj" userId="S::thorkild@id.aau.dk::a52564a8-ea4b-435a-9933-7f16cf185caa" providerId="AD" clId="Web-{DFA4D8D8-D6AB-50BC-C643-306AB4531FB8}" dt="2025-04-24T20:11:02.831" v="86" actId="20577"/>
          <ac:spMkLst>
            <pc:docMk/>
            <pc:sldMk cId="2204994655" sldId="1492"/>
            <ac:spMk id="3" creationId="{136DD7F3-54A8-5B6A-FA8D-8D3C7DA723D0}"/>
          </ac:spMkLst>
        </pc:spChg>
      </pc:sldChg>
      <pc:sldChg chg="modSp">
        <pc:chgData name="Thorkild Hanghøj" userId="S::thorkild@id.aau.dk::a52564a8-ea4b-435a-9933-7f16cf185caa" providerId="AD" clId="Web-{DFA4D8D8-D6AB-50BC-C643-306AB4531FB8}" dt="2025-04-24T20:05:34.420" v="5" actId="14100"/>
        <pc:sldMkLst>
          <pc:docMk/>
          <pc:sldMk cId="756482103" sldId="1494"/>
        </pc:sldMkLst>
        <pc:spChg chg="mod">
          <ac:chgData name="Thorkild Hanghøj" userId="S::thorkild@id.aau.dk::a52564a8-ea4b-435a-9933-7f16cf185caa" providerId="AD" clId="Web-{DFA4D8D8-D6AB-50BC-C643-306AB4531FB8}" dt="2025-04-24T20:05:17.762" v="3" actId="20577"/>
          <ac:spMkLst>
            <pc:docMk/>
            <pc:sldMk cId="756482103" sldId="1494"/>
            <ac:spMk id="3" creationId="{47083EB4-6735-1C91-4E0F-878F2CFB2258}"/>
          </ac:spMkLst>
        </pc:spChg>
        <pc:picChg chg="mod">
          <ac:chgData name="Thorkild Hanghøj" userId="S::thorkild@id.aau.dk::a52564a8-ea4b-435a-9933-7f16cf185caa" providerId="AD" clId="Web-{DFA4D8D8-D6AB-50BC-C643-306AB4531FB8}" dt="2025-04-24T20:05:34.420" v="5" actId="14100"/>
          <ac:picMkLst>
            <pc:docMk/>
            <pc:sldMk cId="756482103" sldId="1494"/>
            <ac:picMk id="4" creationId="{8C09C8E8-2F03-6F2D-4723-9FD52C6456A8}"/>
          </ac:picMkLst>
        </pc:picChg>
      </pc:sldChg>
      <pc:sldChg chg="addSp delSp modSp">
        <pc:chgData name="Thorkild Hanghøj" userId="S::thorkild@id.aau.dk::a52564a8-ea4b-435a-9933-7f16cf185caa" providerId="AD" clId="Web-{DFA4D8D8-D6AB-50BC-C643-306AB4531FB8}" dt="2025-04-24T20:06:14.860" v="7" actId="14100"/>
        <pc:sldMkLst>
          <pc:docMk/>
          <pc:sldMk cId="3239582998" sldId="1495"/>
        </pc:sldMkLst>
        <pc:spChg chg="del">
          <ac:chgData name="Thorkild Hanghøj" userId="S::thorkild@id.aau.dk::a52564a8-ea4b-435a-9933-7f16cf185caa" providerId="AD" clId="Web-{DFA4D8D8-D6AB-50BC-C643-306AB4531FB8}" dt="2025-04-24T20:06:08.734" v="6"/>
          <ac:spMkLst>
            <pc:docMk/>
            <pc:sldMk cId="3239582998" sldId="1495"/>
            <ac:spMk id="3" creationId="{C5047B65-AA8F-D40E-1F85-AF7549E3A822}"/>
          </ac:spMkLst>
        </pc:spChg>
        <pc:picChg chg="add mod ord">
          <ac:chgData name="Thorkild Hanghøj" userId="S::thorkild@id.aau.dk::a52564a8-ea4b-435a-9933-7f16cf185caa" providerId="AD" clId="Web-{DFA4D8D8-D6AB-50BC-C643-306AB4531FB8}" dt="2025-04-24T20:06:14.860" v="7" actId="14100"/>
          <ac:picMkLst>
            <pc:docMk/>
            <pc:sldMk cId="3239582998" sldId="1495"/>
            <ac:picMk id="4" creationId="{4B2A6C20-79EC-C9C7-D855-92FC771A455E}"/>
          </ac:picMkLst>
        </pc:picChg>
      </pc:sldChg>
      <pc:sldChg chg="modSp">
        <pc:chgData name="Thorkild Hanghøj" userId="S::thorkild@id.aau.dk::a52564a8-ea4b-435a-9933-7f16cf185caa" providerId="AD" clId="Web-{DFA4D8D8-D6AB-50BC-C643-306AB4531FB8}" dt="2025-04-24T20:18:57.282" v="223" actId="20577"/>
        <pc:sldMkLst>
          <pc:docMk/>
          <pc:sldMk cId="2200189901" sldId="1505"/>
        </pc:sldMkLst>
        <pc:spChg chg="mod">
          <ac:chgData name="Thorkild Hanghøj" userId="S::thorkild@id.aau.dk::a52564a8-ea4b-435a-9933-7f16cf185caa" providerId="AD" clId="Web-{DFA4D8D8-D6AB-50BC-C643-306AB4531FB8}" dt="2025-04-24T20:16:22.757" v="210" actId="20577"/>
          <ac:spMkLst>
            <pc:docMk/>
            <pc:sldMk cId="2200189901" sldId="1505"/>
            <ac:spMk id="3" creationId="{78D6BCB7-43CE-C75E-EC5D-5FE0333EED67}"/>
          </ac:spMkLst>
        </pc:spChg>
        <pc:spChg chg="mod">
          <ac:chgData name="Thorkild Hanghøj" userId="S::thorkild@id.aau.dk::a52564a8-ea4b-435a-9933-7f16cf185caa" providerId="AD" clId="Web-{DFA4D8D8-D6AB-50BC-C643-306AB4531FB8}" dt="2025-04-24T20:18:57.282" v="223" actId="20577"/>
          <ac:spMkLst>
            <pc:docMk/>
            <pc:sldMk cId="2200189901" sldId="1505"/>
            <ac:spMk id="4" creationId="{5A469940-3624-6E67-D586-D5347AB7A44E}"/>
          </ac:spMkLst>
        </pc:spChg>
      </pc:sldChg>
      <pc:sldChg chg="add del">
        <pc:chgData name="Thorkild Hanghøj" userId="S::thorkild@id.aau.dk::a52564a8-ea4b-435a-9933-7f16cf185caa" providerId="AD" clId="Web-{DFA4D8D8-D6AB-50BC-C643-306AB4531FB8}" dt="2025-04-24T20:09:57.233" v="64"/>
        <pc:sldMkLst>
          <pc:docMk/>
          <pc:sldMk cId="3694344792" sldId="1506"/>
        </pc:sldMkLst>
      </pc:sldChg>
      <pc:sldChg chg="addSp modSp new ord">
        <pc:chgData name="Thorkild Hanghøj" userId="S::thorkild@id.aau.dk::a52564a8-ea4b-435a-9933-7f16cf185caa" providerId="AD" clId="Web-{DFA4D8D8-D6AB-50BC-C643-306AB4531FB8}" dt="2025-04-24T20:12:47.743" v="111" actId="20577"/>
        <pc:sldMkLst>
          <pc:docMk/>
          <pc:sldMk cId="159874983" sldId="1509"/>
        </pc:sldMkLst>
        <pc:spChg chg="mod">
          <ac:chgData name="Thorkild Hanghøj" userId="S::thorkild@id.aau.dk::a52564a8-ea4b-435a-9933-7f16cf185caa" providerId="AD" clId="Web-{DFA4D8D8-D6AB-50BC-C643-306AB4531FB8}" dt="2025-04-24T20:07:12.051" v="25" actId="20577"/>
          <ac:spMkLst>
            <pc:docMk/>
            <pc:sldMk cId="159874983" sldId="1509"/>
            <ac:spMk id="2" creationId="{D65A6759-1CE7-815F-755A-7C8148C4C549}"/>
          </ac:spMkLst>
        </pc:spChg>
        <pc:spChg chg="mod">
          <ac:chgData name="Thorkild Hanghøj" userId="S::thorkild@id.aau.dk::a52564a8-ea4b-435a-9933-7f16cf185caa" providerId="AD" clId="Web-{DFA4D8D8-D6AB-50BC-C643-306AB4531FB8}" dt="2025-04-24T20:12:47.743" v="111" actId="20577"/>
          <ac:spMkLst>
            <pc:docMk/>
            <pc:sldMk cId="159874983" sldId="1509"/>
            <ac:spMk id="3" creationId="{C19A11B8-352A-456B-A493-3A31AB522B74}"/>
          </ac:spMkLst>
        </pc:spChg>
        <pc:picChg chg="add mod">
          <ac:chgData name="Thorkild Hanghøj" userId="S::thorkild@id.aau.dk::a52564a8-ea4b-435a-9933-7f16cf185caa" providerId="AD" clId="Web-{DFA4D8D8-D6AB-50BC-C643-306AB4531FB8}" dt="2025-04-24T20:07:56.085" v="36" actId="1076"/>
          <ac:picMkLst>
            <pc:docMk/>
            <pc:sldMk cId="159874983" sldId="1509"/>
            <ac:picMk id="4" creationId="{D0A46DCB-0034-160D-302D-151CD11B641C}"/>
          </ac:picMkLst>
        </pc:picChg>
      </pc:sldChg>
      <pc:sldChg chg="addSp delSp modSp new">
        <pc:chgData name="Thorkild Hanghøj" userId="S::thorkild@id.aau.dk::a52564a8-ea4b-435a-9933-7f16cf185caa" providerId="AD" clId="Web-{DFA4D8D8-D6AB-50BC-C643-306AB4531FB8}" dt="2025-04-24T20:18:17.061" v="218" actId="14100"/>
        <pc:sldMkLst>
          <pc:docMk/>
          <pc:sldMk cId="2675745372" sldId="1510"/>
        </pc:sldMkLst>
        <pc:spChg chg="del">
          <ac:chgData name="Thorkild Hanghøj" userId="S::thorkild@id.aau.dk::a52564a8-ea4b-435a-9933-7f16cf185caa" providerId="AD" clId="Web-{DFA4D8D8-D6AB-50BC-C643-306AB4531FB8}" dt="2025-04-24T20:18:07.357" v="216"/>
          <ac:spMkLst>
            <pc:docMk/>
            <pc:sldMk cId="2675745372" sldId="1510"/>
            <ac:spMk id="3" creationId="{02E10947-EA76-B81F-D9B0-7EA3652C1305}"/>
          </ac:spMkLst>
        </pc:spChg>
        <pc:picChg chg="add mod ord">
          <ac:chgData name="Thorkild Hanghøj" userId="S::thorkild@id.aau.dk::a52564a8-ea4b-435a-9933-7f16cf185caa" providerId="AD" clId="Web-{DFA4D8D8-D6AB-50BC-C643-306AB4531FB8}" dt="2025-04-24T20:18:17.061" v="218" actId="14100"/>
          <ac:picMkLst>
            <pc:docMk/>
            <pc:sldMk cId="2675745372" sldId="1510"/>
            <ac:picMk id="4" creationId="{E8355357-5C41-0854-387B-1F1F80F03258}"/>
          </ac:picMkLst>
        </pc:picChg>
      </pc:sldChg>
    </pc:docChg>
  </pc:docChgLst>
  <pc:docChgLst>
    <pc:chgData name="sifo@edu.au.dk" userId="S::urn:spo:guest#sifo@edu.au.dk::" providerId="AD" clId="Web-{4D7D98BC-3AD2-813F-18AE-941DC3906C11}"/>
    <pc:docChg chg="modSld">
      <pc:chgData name="sifo@edu.au.dk" userId="S::urn:spo:guest#sifo@edu.au.dk::" providerId="AD" clId="Web-{4D7D98BC-3AD2-813F-18AE-941DC3906C11}" dt="2025-04-23T12:12:02.374" v="17" actId="20577"/>
      <pc:docMkLst>
        <pc:docMk/>
      </pc:docMkLst>
      <pc:sldChg chg="modSp">
        <pc:chgData name="sifo@edu.au.dk" userId="S::urn:spo:guest#sifo@edu.au.dk::" providerId="AD" clId="Web-{4D7D98BC-3AD2-813F-18AE-941DC3906C11}" dt="2025-04-23T12:12:02.374" v="17" actId="20577"/>
        <pc:sldMkLst>
          <pc:docMk/>
          <pc:sldMk cId="3794638637" sldId="259"/>
        </pc:sldMkLst>
        <pc:spChg chg="mod">
          <ac:chgData name="sifo@edu.au.dk" userId="S::urn:spo:guest#sifo@edu.au.dk::" providerId="AD" clId="Web-{4D7D98BC-3AD2-813F-18AE-941DC3906C11}" dt="2025-04-23T12:12:02.374" v="17" actId="20577"/>
          <ac:spMkLst>
            <pc:docMk/>
            <pc:sldMk cId="3794638637" sldId="259"/>
            <ac:spMk id="4" creationId="{E9F54B21-0AF1-95FF-DFD5-201BCDDD7A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3C2E8-410D-4A5B-8B1D-1CDA04DBE52F}" type="datetimeFigureOut">
              <a:t>24-04-2025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BD2C4-7857-43AD-A65E-223F437E9D5A}" type="slidenum">
              <a:t>‹nr.›</a:t>
            </a:fld>
            <a:endParaRPr lang="da-DK"/>
          </a:p>
        </p:txBody>
      </p:sp>
    </p:spTree>
    <p:extLst>
      <p:ext uri="{BB962C8B-B14F-4D97-AF65-F5344CB8AC3E}">
        <p14:creationId xmlns:p14="http://schemas.microsoft.com/office/powerpoint/2010/main" val="264636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244F-9F45-4418-2116-1CD15949D2A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5B5204D-85EB-8908-AA62-3C4717CBAFC0}"/>
              </a:ext>
            </a:extLst>
          </p:cNvPr>
          <p:cNvSpPr>
            <a:spLocks noGrp="1" noRot="1" noChangeAspect="1"/>
          </p:cNvSpPr>
          <p:nvPr>
            <p:ph type="sldImg"/>
          </p:nvPr>
        </p:nvSpPr>
        <p:spPr>
          <a:xfrm>
            <a:off x="90488" y="744538"/>
            <a:ext cx="6616700" cy="3722687"/>
          </a:xfrm>
        </p:spPr>
      </p:sp>
      <p:sp>
        <p:nvSpPr>
          <p:cNvPr id="3" name="Pladsholder til noter 2">
            <a:extLst>
              <a:ext uri="{FF2B5EF4-FFF2-40B4-BE49-F238E27FC236}">
                <a16:creationId xmlns:a16="http://schemas.microsoft.com/office/drawing/2014/main" id="{73E32C9A-CBF8-B5AC-45FC-13A8E6E60183}"/>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F22B44A-705B-8C44-D01D-CA310E9EE615}"/>
              </a:ext>
            </a:extLst>
          </p:cNvPr>
          <p:cNvSpPr>
            <a:spLocks noGrp="1"/>
          </p:cNvSpPr>
          <p:nvPr>
            <p:ph type="sldNum" sz="quarter" idx="10"/>
          </p:nvPr>
        </p:nvSpPr>
        <p:spPr/>
        <p:txBody>
          <a:bodyPr/>
          <a:lstStyle/>
          <a:p>
            <a:fld id="{7D61F971-49AF-471C-9705-05EC7FD14D8B}" type="slidenum">
              <a:rPr lang="da-DK" smtClean="0"/>
              <a:t>4</a:t>
            </a:fld>
            <a:endParaRPr lang="da-DK"/>
          </a:p>
        </p:txBody>
      </p:sp>
    </p:spTree>
    <p:extLst>
      <p:ext uri="{BB962C8B-B14F-4D97-AF65-F5344CB8AC3E}">
        <p14:creationId xmlns:p14="http://schemas.microsoft.com/office/powerpoint/2010/main" val="3733449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da-DK" smtClean="0"/>
              <a:pPr>
                <a:defRPr/>
              </a:pPr>
              <a:t>15</a:t>
            </a:fld>
            <a:endParaRPr lang="da-DK"/>
          </a:p>
        </p:txBody>
      </p:sp>
    </p:spTree>
    <p:extLst>
      <p:ext uri="{BB962C8B-B14F-4D97-AF65-F5344CB8AC3E}">
        <p14:creationId xmlns:p14="http://schemas.microsoft.com/office/powerpoint/2010/main" val="224584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AD624-E08C-9E17-F320-58BE2902428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B2DFA72-0028-2F15-1534-3151A5D365B7}"/>
              </a:ext>
            </a:extLst>
          </p:cNvPr>
          <p:cNvSpPr>
            <a:spLocks noGrp="1" noRot="1" noChangeAspect="1"/>
          </p:cNvSpPr>
          <p:nvPr>
            <p:ph type="sldImg"/>
          </p:nvPr>
        </p:nvSpPr>
        <p:spPr>
          <a:xfrm>
            <a:off x="90488" y="744538"/>
            <a:ext cx="6616700" cy="3722687"/>
          </a:xfrm>
        </p:spPr>
      </p:sp>
      <p:sp>
        <p:nvSpPr>
          <p:cNvPr id="3" name="Pladsholder til noter 2">
            <a:extLst>
              <a:ext uri="{FF2B5EF4-FFF2-40B4-BE49-F238E27FC236}">
                <a16:creationId xmlns:a16="http://schemas.microsoft.com/office/drawing/2014/main" id="{DC69333D-B40D-F74F-72D6-24A8309E6297}"/>
              </a:ext>
            </a:extLst>
          </p:cNvPr>
          <p:cNvSpPr>
            <a:spLocks noGrp="1"/>
          </p:cNvSpPr>
          <p:nvPr>
            <p:ph type="body" idx="1"/>
          </p:nvPr>
        </p:nvSpPr>
        <p:spPr/>
        <p:txBody>
          <a:bodyPr/>
          <a:lstStyle/>
          <a:p>
            <a:r>
              <a:rPr lang="da-DK" b="0" i="0">
                <a:solidFill>
                  <a:srgbClr val="000000"/>
                </a:solidFill>
                <a:effectLst/>
                <a:latin typeface="Primo Serif"/>
              </a:rPr>
              <a:t>14.30</a:t>
            </a:r>
            <a:endParaRPr lang="da-DK"/>
          </a:p>
        </p:txBody>
      </p:sp>
      <p:sp>
        <p:nvSpPr>
          <p:cNvPr id="4" name="Pladsholder til slidenummer 3">
            <a:extLst>
              <a:ext uri="{FF2B5EF4-FFF2-40B4-BE49-F238E27FC236}">
                <a16:creationId xmlns:a16="http://schemas.microsoft.com/office/drawing/2014/main" id="{F5E2A32C-B2E2-A945-7BBE-432798D8EDE2}"/>
              </a:ext>
            </a:extLst>
          </p:cNvPr>
          <p:cNvSpPr>
            <a:spLocks noGrp="1"/>
          </p:cNvSpPr>
          <p:nvPr>
            <p:ph type="sldNum" sz="quarter" idx="5"/>
          </p:nvPr>
        </p:nvSpPr>
        <p:spPr/>
        <p:txBody>
          <a:bodyPr/>
          <a:lstStyle/>
          <a:p>
            <a:pPr>
              <a:defRPr/>
            </a:pPr>
            <a:fld id="{72C160C3-3AB6-49C1-8001-AFDAD271EB5B}" type="slidenum">
              <a:rPr lang="en-GB" smtClean="0"/>
              <a:pPr>
                <a:defRPr/>
              </a:pPr>
              <a:t>16</a:t>
            </a:fld>
            <a:endParaRPr lang="en-GB"/>
          </a:p>
        </p:txBody>
      </p:sp>
    </p:spTree>
    <p:extLst>
      <p:ext uri="{BB962C8B-B14F-4D97-AF65-F5344CB8AC3E}">
        <p14:creationId xmlns:p14="http://schemas.microsoft.com/office/powerpoint/2010/main" val="57817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D61F971-49AF-471C-9705-05EC7FD14D8B}" type="slidenum">
              <a:rPr lang="da-DK" smtClean="0"/>
              <a:t>17</a:t>
            </a:fld>
            <a:endParaRPr lang="da-DK"/>
          </a:p>
        </p:txBody>
      </p:sp>
    </p:spTree>
    <p:extLst>
      <p:ext uri="{BB962C8B-B14F-4D97-AF65-F5344CB8AC3E}">
        <p14:creationId xmlns:p14="http://schemas.microsoft.com/office/powerpoint/2010/main" val="101893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a:t>15.13</a:t>
            </a:r>
          </a:p>
        </p:txBody>
      </p:sp>
      <p:sp>
        <p:nvSpPr>
          <p:cNvPr id="4" name="Pladsholder til diasnummer 3"/>
          <p:cNvSpPr>
            <a:spLocks noGrp="1"/>
          </p:cNvSpPr>
          <p:nvPr>
            <p:ph type="sldNum" sz="quarter" idx="10"/>
          </p:nvPr>
        </p:nvSpPr>
        <p:spPr/>
        <p:txBody>
          <a:bodyPr/>
          <a:lstStyle/>
          <a:p>
            <a:fld id="{2C71E271-1C09-4754-A6D1-40F7F248B5B4}" type="slidenum">
              <a:rPr lang="da-DK" smtClean="0"/>
              <a:pPr/>
              <a:t>18</a:t>
            </a:fld>
            <a:endParaRPr lang="da-DK"/>
          </a:p>
        </p:txBody>
      </p:sp>
    </p:spTree>
    <p:extLst>
      <p:ext uri="{BB962C8B-B14F-4D97-AF65-F5344CB8AC3E}">
        <p14:creationId xmlns:p14="http://schemas.microsoft.com/office/powerpoint/2010/main" val="2534054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ED425B4-B35B-4053-9E69-F31ACE0A9A8B}" type="slidenum">
              <a:rPr lang="da-DK" smtClean="0"/>
              <a:pPr/>
              <a:t>19</a:t>
            </a:fld>
            <a:endParaRPr lang="da-DK"/>
          </a:p>
        </p:txBody>
      </p:sp>
    </p:spTree>
    <p:extLst>
      <p:ext uri="{BB962C8B-B14F-4D97-AF65-F5344CB8AC3E}">
        <p14:creationId xmlns:p14="http://schemas.microsoft.com/office/powerpoint/2010/main" val="22223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baseline="30000"/>
          </a:p>
        </p:txBody>
      </p:sp>
      <p:sp>
        <p:nvSpPr>
          <p:cNvPr id="4" name="Pladsholder til diasnummer 3"/>
          <p:cNvSpPr>
            <a:spLocks noGrp="1"/>
          </p:cNvSpPr>
          <p:nvPr>
            <p:ph type="sldNum" sz="quarter" idx="10"/>
          </p:nvPr>
        </p:nvSpPr>
        <p:spPr/>
        <p:txBody>
          <a:bodyPr/>
          <a:lstStyle/>
          <a:p>
            <a:fld id="{432F8055-4584-4BC6-ACA4-5FCE9ADFFFB0}" type="slidenum">
              <a:rPr lang="da-DK" smtClean="0"/>
              <a:pPr/>
              <a:t>21</a:t>
            </a:fld>
            <a:endParaRPr lang="da-DK"/>
          </a:p>
        </p:txBody>
      </p:sp>
    </p:spTree>
    <p:extLst>
      <p:ext uri="{BB962C8B-B14F-4D97-AF65-F5344CB8AC3E}">
        <p14:creationId xmlns:p14="http://schemas.microsoft.com/office/powerpoint/2010/main" val="170245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da-DK" smtClean="0"/>
              <a:pPr>
                <a:defRPr/>
              </a:pPr>
              <a:t>22</a:t>
            </a:fld>
            <a:endParaRPr lang="da-DK"/>
          </a:p>
        </p:txBody>
      </p:sp>
    </p:spTree>
    <p:extLst>
      <p:ext uri="{BB962C8B-B14F-4D97-AF65-F5344CB8AC3E}">
        <p14:creationId xmlns:p14="http://schemas.microsoft.com/office/powerpoint/2010/main" val="3136886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287B4-A777-E359-5DF9-16B5B8D897E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887AC09-64F7-EC72-6240-9699F8880440}"/>
              </a:ext>
            </a:extLst>
          </p:cNvPr>
          <p:cNvSpPr>
            <a:spLocks noGrp="1" noRot="1" noChangeAspect="1"/>
          </p:cNvSpPr>
          <p:nvPr>
            <p:ph type="sldImg"/>
          </p:nvPr>
        </p:nvSpPr>
        <p:spPr>
          <a:xfrm>
            <a:off x="90488" y="744538"/>
            <a:ext cx="6616700" cy="3722687"/>
          </a:xfrm>
        </p:spPr>
      </p:sp>
      <p:sp>
        <p:nvSpPr>
          <p:cNvPr id="3" name="Pladsholder til noter 2">
            <a:extLst>
              <a:ext uri="{FF2B5EF4-FFF2-40B4-BE49-F238E27FC236}">
                <a16:creationId xmlns:a16="http://schemas.microsoft.com/office/drawing/2014/main" id="{19B28319-2ED6-4C5E-1FE2-C9E359B9F5D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C502377-7E00-850A-22D7-1C8D89D7ED18}"/>
              </a:ext>
            </a:extLst>
          </p:cNvPr>
          <p:cNvSpPr>
            <a:spLocks noGrp="1"/>
          </p:cNvSpPr>
          <p:nvPr>
            <p:ph type="sldNum" sz="quarter" idx="10"/>
          </p:nvPr>
        </p:nvSpPr>
        <p:spPr/>
        <p:txBody>
          <a:bodyPr/>
          <a:lstStyle/>
          <a:p>
            <a:pPr>
              <a:defRPr/>
            </a:pPr>
            <a:fld id="{72C160C3-3AB6-49C1-8001-AFDAD271EB5B}" type="slidenum">
              <a:rPr lang="da-DK" smtClean="0"/>
              <a:pPr>
                <a:defRPr/>
              </a:pPr>
              <a:t>23</a:t>
            </a:fld>
            <a:endParaRPr lang="da-DK"/>
          </a:p>
        </p:txBody>
      </p:sp>
    </p:spTree>
    <p:extLst>
      <p:ext uri="{BB962C8B-B14F-4D97-AF65-F5344CB8AC3E}">
        <p14:creationId xmlns:p14="http://schemas.microsoft.com/office/powerpoint/2010/main" val="1730342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30000"/>
          </a:p>
        </p:txBody>
      </p:sp>
      <p:sp>
        <p:nvSpPr>
          <p:cNvPr id="4" name="Pladsholder til diasnummer 3"/>
          <p:cNvSpPr>
            <a:spLocks noGrp="1"/>
          </p:cNvSpPr>
          <p:nvPr>
            <p:ph type="sldNum" sz="quarter" idx="10"/>
          </p:nvPr>
        </p:nvSpPr>
        <p:spPr/>
        <p:txBody>
          <a:bodyPr/>
          <a:lstStyle/>
          <a:p>
            <a:fld id="{432F8055-4584-4BC6-ACA4-5FCE9ADFFFB0}" type="slidenum">
              <a:rPr lang="da-DK" smtClean="0"/>
              <a:pPr/>
              <a:t>31</a:t>
            </a:fld>
            <a:endParaRPr lang="da-DK"/>
          </a:p>
        </p:txBody>
      </p:sp>
    </p:spTree>
    <p:extLst>
      <p:ext uri="{BB962C8B-B14F-4D97-AF65-F5344CB8AC3E}">
        <p14:creationId xmlns:p14="http://schemas.microsoft.com/office/powerpoint/2010/main" val="376909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84F90-0C90-1B82-DF84-26B28ADDD3E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7967DC9-6287-4697-AAD8-265ADEF6C385}"/>
              </a:ext>
            </a:extLst>
          </p:cNvPr>
          <p:cNvSpPr>
            <a:spLocks noGrp="1" noRot="1" noChangeAspect="1"/>
          </p:cNvSpPr>
          <p:nvPr>
            <p:ph type="sldImg"/>
          </p:nvPr>
        </p:nvSpPr>
        <p:spPr>
          <a:xfrm>
            <a:off x="90488" y="744538"/>
            <a:ext cx="6616700" cy="3722687"/>
          </a:xfrm>
        </p:spPr>
      </p:sp>
      <p:sp>
        <p:nvSpPr>
          <p:cNvPr id="3" name="Pladsholder til noter 2">
            <a:extLst>
              <a:ext uri="{FF2B5EF4-FFF2-40B4-BE49-F238E27FC236}">
                <a16:creationId xmlns:a16="http://schemas.microsoft.com/office/drawing/2014/main" id="{430348E4-8A90-1B84-65EC-1D2A5C3251D3}"/>
              </a:ext>
            </a:extLst>
          </p:cNvPr>
          <p:cNvSpPr>
            <a:spLocks noGrp="1"/>
          </p:cNvSpPr>
          <p:nvPr>
            <p:ph type="body" idx="1"/>
          </p:nvPr>
        </p:nvSpPr>
        <p:spPr/>
        <p:txBody>
          <a:bodyPr/>
          <a:lstStyle/>
          <a:p>
            <a:r>
              <a:rPr lang="da-DK" b="0" i="0">
                <a:solidFill>
                  <a:srgbClr val="000000"/>
                </a:solidFill>
                <a:effectLst/>
                <a:latin typeface="Primo Serif"/>
              </a:rPr>
              <a:t>14.30</a:t>
            </a:r>
            <a:endParaRPr lang="da-DK"/>
          </a:p>
        </p:txBody>
      </p:sp>
      <p:sp>
        <p:nvSpPr>
          <p:cNvPr id="4" name="Pladsholder til slidenummer 3">
            <a:extLst>
              <a:ext uri="{FF2B5EF4-FFF2-40B4-BE49-F238E27FC236}">
                <a16:creationId xmlns:a16="http://schemas.microsoft.com/office/drawing/2014/main" id="{A47A3CCB-07C7-89E2-5FF3-BFFA2278DA24}"/>
              </a:ext>
            </a:extLst>
          </p:cNvPr>
          <p:cNvSpPr>
            <a:spLocks noGrp="1"/>
          </p:cNvSpPr>
          <p:nvPr>
            <p:ph type="sldNum" sz="quarter" idx="5"/>
          </p:nvPr>
        </p:nvSpPr>
        <p:spPr/>
        <p:txBody>
          <a:bodyPr/>
          <a:lstStyle/>
          <a:p>
            <a:pPr>
              <a:defRPr/>
            </a:pPr>
            <a:fld id="{72C160C3-3AB6-49C1-8001-AFDAD271EB5B}" type="slidenum">
              <a:rPr lang="en-GB" smtClean="0"/>
              <a:pPr>
                <a:defRPr/>
              </a:pPr>
              <a:t>7</a:t>
            </a:fld>
            <a:endParaRPr lang="en-GB"/>
          </a:p>
        </p:txBody>
      </p:sp>
    </p:spTree>
    <p:extLst>
      <p:ext uri="{BB962C8B-B14F-4D97-AF65-F5344CB8AC3E}">
        <p14:creationId xmlns:p14="http://schemas.microsoft.com/office/powerpoint/2010/main" val="83097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da-DK" smtClean="0"/>
              <a:pPr>
                <a:defRPr/>
              </a:pPr>
              <a:t>8</a:t>
            </a:fld>
            <a:endParaRPr lang="da-DK"/>
          </a:p>
        </p:txBody>
      </p:sp>
    </p:spTree>
    <p:extLst>
      <p:ext uri="{BB962C8B-B14F-4D97-AF65-F5344CB8AC3E}">
        <p14:creationId xmlns:p14="http://schemas.microsoft.com/office/powerpoint/2010/main" val="3209934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da-DK" smtClean="0"/>
              <a:pPr>
                <a:defRPr/>
              </a:pPr>
              <a:t>9</a:t>
            </a:fld>
            <a:endParaRPr lang="da-DK"/>
          </a:p>
        </p:txBody>
      </p:sp>
    </p:spTree>
    <p:extLst>
      <p:ext uri="{BB962C8B-B14F-4D97-AF65-F5344CB8AC3E}">
        <p14:creationId xmlns:p14="http://schemas.microsoft.com/office/powerpoint/2010/main" val="324065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da-DK" smtClean="0"/>
              <a:pPr>
                <a:defRPr/>
              </a:pPr>
              <a:t>10</a:t>
            </a:fld>
            <a:endParaRPr lang="da-DK"/>
          </a:p>
        </p:txBody>
      </p:sp>
    </p:spTree>
    <p:extLst>
      <p:ext uri="{BB962C8B-B14F-4D97-AF65-F5344CB8AC3E}">
        <p14:creationId xmlns:p14="http://schemas.microsoft.com/office/powerpoint/2010/main" val="3777966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da-DK" smtClean="0"/>
              <a:pPr>
                <a:defRPr/>
              </a:pPr>
              <a:t>11</a:t>
            </a:fld>
            <a:endParaRPr lang="da-DK"/>
          </a:p>
        </p:txBody>
      </p:sp>
    </p:spTree>
    <p:extLst>
      <p:ext uri="{BB962C8B-B14F-4D97-AF65-F5344CB8AC3E}">
        <p14:creationId xmlns:p14="http://schemas.microsoft.com/office/powerpoint/2010/main" val="4083079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D61F971-49AF-471C-9705-05EC7FD14D8B}" type="slidenum">
              <a:rPr lang="da-DK" smtClean="0"/>
              <a:t>12</a:t>
            </a:fld>
            <a:endParaRPr lang="da-DK"/>
          </a:p>
        </p:txBody>
      </p:sp>
    </p:spTree>
    <p:extLst>
      <p:ext uri="{BB962C8B-B14F-4D97-AF65-F5344CB8AC3E}">
        <p14:creationId xmlns:p14="http://schemas.microsoft.com/office/powerpoint/2010/main" val="106244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da-DK" smtClean="0"/>
              <a:pPr>
                <a:defRPr/>
              </a:pPr>
              <a:t>13</a:t>
            </a:fld>
            <a:endParaRPr lang="da-DK"/>
          </a:p>
        </p:txBody>
      </p:sp>
    </p:spTree>
    <p:extLst>
      <p:ext uri="{BB962C8B-B14F-4D97-AF65-F5344CB8AC3E}">
        <p14:creationId xmlns:p14="http://schemas.microsoft.com/office/powerpoint/2010/main" val="118787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a:t>FUNDERET I VIRKELIGHEDEN</a:t>
            </a:r>
          </a:p>
          <a:p>
            <a:endParaRPr lang="da-DK"/>
          </a:p>
        </p:txBody>
      </p:sp>
      <p:sp>
        <p:nvSpPr>
          <p:cNvPr id="4" name="Pladsholder til slidenummer 3"/>
          <p:cNvSpPr>
            <a:spLocks noGrp="1"/>
          </p:cNvSpPr>
          <p:nvPr>
            <p:ph type="sldNum" sz="quarter" idx="10"/>
          </p:nvPr>
        </p:nvSpPr>
        <p:spPr/>
        <p:txBody>
          <a:bodyPr/>
          <a:lstStyle/>
          <a:p>
            <a:fld id="{7D61F971-49AF-471C-9705-05EC7FD14D8B}" type="slidenum">
              <a:rPr lang="da-DK" smtClean="0"/>
              <a:t>14</a:t>
            </a:fld>
            <a:endParaRPr lang="da-DK"/>
          </a:p>
        </p:txBody>
      </p:sp>
    </p:spTree>
    <p:extLst>
      <p:ext uri="{BB962C8B-B14F-4D97-AF65-F5344CB8AC3E}">
        <p14:creationId xmlns:p14="http://schemas.microsoft.com/office/powerpoint/2010/main" val="186312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FC79F-2366-5FB1-C0FF-332AD0EF2FF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da-DK"/>
              <a:t>Master i IT og Læring (MIL)</a:t>
            </a:r>
          </a:p>
        </p:txBody>
      </p:sp>
      <p:sp>
        <p:nvSpPr>
          <p:cNvPr id="3" name="Undertitel 2">
            <a:extLst>
              <a:ext uri="{FF2B5EF4-FFF2-40B4-BE49-F238E27FC236}">
                <a16:creationId xmlns:a16="http://schemas.microsoft.com/office/drawing/2014/main" id="{2C65E015-4DF0-9551-2143-C622E72044F7}"/>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Navn og Dato</a:t>
            </a:r>
          </a:p>
        </p:txBody>
      </p:sp>
    </p:spTree>
    <p:extLst>
      <p:ext uri="{BB962C8B-B14F-4D97-AF65-F5344CB8AC3E}">
        <p14:creationId xmlns:p14="http://schemas.microsoft.com/office/powerpoint/2010/main" val="199797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E9159-92C7-3D1D-E21D-F7195CE5AC5A}"/>
              </a:ext>
            </a:extLst>
          </p:cNvPr>
          <p:cNvSpPr>
            <a:spLocks noGrp="1"/>
          </p:cNvSpPr>
          <p:nvPr>
            <p:ph type="title" hasCustomPrompt="1"/>
          </p:nvPr>
        </p:nvSpPr>
        <p:spPr/>
        <p:txBody>
          <a:bodyPr/>
          <a:lstStyle>
            <a:lvl1pPr>
              <a:defRPr/>
            </a:lvl1pPr>
          </a:lstStyle>
          <a:p>
            <a:r>
              <a:rPr lang="da-DK"/>
              <a:t>Indsæt overskrift</a:t>
            </a:r>
          </a:p>
        </p:txBody>
      </p:sp>
      <p:sp>
        <p:nvSpPr>
          <p:cNvPr id="3" name="Pladsholder til indhold 2">
            <a:extLst>
              <a:ext uri="{FF2B5EF4-FFF2-40B4-BE49-F238E27FC236}">
                <a16:creationId xmlns:a16="http://schemas.microsoft.com/office/drawing/2014/main" id="{B88DCE56-CDC3-69B3-934A-225359133861}"/>
              </a:ext>
            </a:extLst>
          </p:cNvPr>
          <p:cNvSpPr>
            <a:spLocks noGrp="1"/>
          </p:cNvSpPr>
          <p:nvPr>
            <p:ph sz="half" idx="1" hasCustomPrompt="1"/>
          </p:nvPr>
        </p:nvSpPr>
        <p:spPr>
          <a:xfrm>
            <a:off x="838200" y="1825625"/>
            <a:ext cx="5181600" cy="4351338"/>
          </a:xfrm>
        </p:spPr>
        <p:txBody>
          <a:bodyPr/>
          <a:lstStyle>
            <a:lvl1pPr>
              <a:defRPr/>
            </a:lvl1pPr>
          </a:lstStyle>
          <a:p>
            <a:pPr lvl="0"/>
            <a:r>
              <a:rPr lang="da-DK"/>
              <a:t>Indsæt tekst</a:t>
            </a:r>
          </a:p>
        </p:txBody>
      </p:sp>
      <p:sp>
        <p:nvSpPr>
          <p:cNvPr id="4" name="Pladsholder til indhold 3">
            <a:extLst>
              <a:ext uri="{FF2B5EF4-FFF2-40B4-BE49-F238E27FC236}">
                <a16:creationId xmlns:a16="http://schemas.microsoft.com/office/drawing/2014/main" id="{CC74047D-BBC7-E0FC-66FB-659CB9324636}"/>
              </a:ext>
            </a:extLst>
          </p:cNvPr>
          <p:cNvSpPr>
            <a:spLocks noGrp="1"/>
          </p:cNvSpPr>
          <p:nvPr>
            <p:ph sz="half" idx="2" hasCustomPrompt="1"/>
          </p:nvPr>
        </p:nvSpPr>
        <p:spPr>
          <a:xfrm>
            <a:off x="6172200" y="1825625"/>
            <a:ext cx="5181600" cy="4351338"/>
          </a:xfrm>
        </p:spPr>
        <p:txBody>
          <a:bodyPr/>
          <a:lstStyle/>
          <a:p>
            <a:pPr lvl="0"/>
            <a:r>
              <a:rPr lang="da-DK"/>
              <a:t>Indsæt tekst</a:t>
            </a:r>
          </a:p>
        </p:txBody>
      </p:sp>
      <p:sp>
        <p:nvSpPr>
          <p:cNvPr id="5" name="Pladsholder til dato 4">
            <a:extLst>
              <a:ext uri="{FF2B5EF4-FFF2-40B4-BE49-F238E27FC236}">
                <a16:creationId xmlns:a16="http://schemas.microsoft.com/office/drawing/2014/main" id="{73E615BF-3179-6289-4992-7CE915F06339}"/>
              </a:ext>
            </a:extLst>
          </p:cNvPr>
          <p:cNvSpPr>
            <a:spLocks noGrp="1"/>
          </p:cNvSpPr>
          <p:nvPr>
            <p:ph type="dt" sz="half" idx="10"/>
          </p:nvPr>
        </p:nvSpPr>
        <p:spPr/>
        <p:txBody>
          <a:bodyPr/>
          <a:lstStyle/>
          <a:p>
            <a:fld id="{C10BF70E-4B7B-4942-AF7C-699DCA3D4AF9}" type="datetimeFigureOut">
              <a:rPr lang="da-DK" smtClean="0"/>
              <a:t>24-04-2025</a:t>
            </a:fld>
            <a:endParaRPr lang="da-DK"/>
          </a:p>
        </p:txBody>
      </p:sp>
      <p:sp>
        <p:nvSpPr>
          <p:cNvPr id="6" name="Pladsholder til sidefod 5">
            <a:extLst>
              <a:ext uri="{FF2B5EF4-FFF2-40B4-BE49-F238E27FC236}">
                <a16:creationId xmlns:a16="http://schemas.microsoft.com/office/drawing/2014/main" id="{FC7B28E7-E26E-BE71-F36C-609ECCA9574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82D9D92-A18F-3849-9E02-5100AA27C511}"/>
              </a:ext>
            </a:extLst>
          </p:cNvPr>
          <p:cNvSpPr>
            <a:spLocks noGrp="1"/>
          </p:cNvSpPr>
          <p:nvPr>
            <p:ph type="sldNum" sz="quarter" idx="12"/>
          </p:nvPr>
        </p:nvSpPr>
        <p:spPr/>
        <p:txBody>
          <a:bodyPr/>
          <a:lstStyle/>
          <a:p>
            <a:fld id="{9FDD78D1-C32E-4961-97DE-F6FAC6FA348F}" type="slidenum">
              <a:rPr lang="da-DK" smtClean="0"/>
              <a:t>‹nr.›</a:t>
            </a:fld>
            <a:endParaRPr lang="da-DK"/>
          </a:p>
        </p:txBody>
      </p:sp>
    </p:spTree>
    <p:extLst>
      <p:ext uri="{BB962C8B-B14F-4D97-AF65-F5344CB8AC3E}">
        <p14:creationId xmlns:p14="http://schemas.microsoft.com/office/powerpoint/2010/main" val="304477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MI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2F319-1BFE-C0C4-EFAF-36A15AD5EA35}"/>
              </a:ext>
            </a:extLst>
          </p:cNvPr>
          <p:cNvSpPr>
            <a:spLocks noGrp="1"/>
          </p:cNvSpPr>
          <p:nvPr>
            <p:ph type="title" hasCustomPrompt="1"/>
          </p:nvPr>
        </p:nvSpPr>
        <p:spPr/>
        <p:txBody>
          <a:bodyPr/>
          <a:lstStyle>
            <a:lvl1pPr>
              <a:defRPr/>
            </a:lvl1pPr>
          </a:lstStyle>
          <a:p>
            <a:r>
              <a:rPr lang="da-DK"/>
              <a:t>Indsæt overskrift</a:t>
            </a:r>
          </a:p>
        </p:txBody>
      </p:sp>
      <p:sp>
        <p:nvSpPr>
          <p:cNvPr id="3" name="Pladsholder til dato 2">
            <a:extLst>
              <a:ext uri="{FF2B5EF4-FFF2-40B4-BE49-F238E27FC236}">
                <a16:creationId xmlns:a16="http://schemas.microsoft.com/office/drawing/2014/main" id="{C7DE0131-DCCC-79C1-C2B8-25DF8118E997}"/>
              </a:ext>
            </a:extLst>
          </p:cNvPr>
          <p:cNvSpPr>
            <a:spLocks noGrp="1"/>
          </p:cNvSpPr>
          <p:nvPr>
            <p:ph type="dt" sz="half" idx="10"/>
          </p:nvPr>
        </p:nvSpPr>
        <p:spPr/>
        <p:txBody>
          <a:bodyPr/>
          <a:lstStyle/>
          <a:p>
            <a:fld id="{C10BF70E-4B7B-4942-AF7C-699DCA3D4AF9}" type="datetimeFigureOut">
              <a:rPr lang="da-DK" smtClean="0"/>
              <a:t>24-04-2025</a:t>
            </a:fld>
            <a:endParaRPr lang="da-DK"/>
          </a:p>
        </p:txBody>
      </p:sp>
      <p:sp>
        <p:nvSpPr>
          <p:cNvPr id="4" name="Pladsholder til sidefod 3">
            <a:extLst>
              <a:ext uri="{FF2B5EF4-FFF2-40B4-BE49-F238E27FC236}">
                <a16:creationId xmlns:a16="http://schemas.microsoft.com/office/drawing/2014/main" id="{AA27E485-7A14-D430-C3C7-7ECE78984AB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E43E840-93E9-7BCD-CAAB-DD0573F7D136}"/>
              </a:ext>
            </a:extLst>
          </p:cNvPr>
          <p:cNvSpPr>
            <a:spLocks noGrp="1"/>
          </p:cNvSpPr>
          <p:nvPr>
            <p:ph type="sldNum" sz="quarter" idx="12"/>
          </p:nvPr>
        </p:nvSpPr>
        <p:spPr/>
        <p:txBody>
          <a:bodyPr/>
          <a:lstStyle/>
          <a:p>
            <a:fld id="{9FDD78D1-C32E-4961-97DE-F6FAC6FA348F}" type="slidenum">
              <a:rPr lang="da-DK" smtClean="0"/>
              <a:t>‹nr.›</a:t>
            </a:fld>
            <a:endParaRPr lang="da-DK"/>
          </a:p>
        </p:txBody>
      </p:sp>
    </p:spTree>
    <p:extLst>
      <p:ext uri="{BB962C8B-B14F-4D97-AF65-F5344CB8AC3E}">
        <p14:creationId xmlns:p14="http://schemas.microsoft.com/office/powerpoint/2010/main" val="420728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579B95A-7A0C-E997-E6E5-5C78EBA8AB04}"/>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Tree>
    <p:extLst>
      <p:ext uri="{BB962C8B-B14F-4D97-AF65-F5344CB8AC3E}">
        <p14:creationId xmlns:p14="http://schemas.microsoft.com/office/powerpoint/2010/main" val="1761694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26275" y="-27384"/>
            <a:ext cx="12388602" cy="6885384"/>
          </a:xfrm>
          <a:prstGeom prst="rect">
            <a:avLst/>
          </a:prstGeom>
          <a:solidFill>
            <a:schemeClr val="tx2"/>
          </a:solidFill>
        </p:spPr>
      </p:pic>
      <p:sp>
        <p:nvSpPr>
          <p:cNvPr id="34819" name="Title 1"/>
          <p:cNvSpPr>
            <a:spLocks noGrp="1" noChangeArrowheads="1"/>
          </p:cNvSpPr>
          <p:nvPr>
            <p:ph type="ctrTitle"/>
          </p:nvPr>
        </p:nvSpPr>
        <p:spPr>
          <a:xfrm>
            <a:off x="1005224" y="2359729"/>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15" name="TextBox 14"/>
          <p:cNvSpPr txBox="1"/>
          <p:nvPr userDrawn="1"/>
        </p:nvSpPr>
        <p:spPr>
          <a:xfrm>
            <a:off x="-1954983" y="2959892"/>
            <a:ext cx="1826368"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4799"/>
          </a:p>
          <a:p>
            <a:pPr algn="r">
              <a:lnSpc>
                <a:spcPct val="100000"/>
              </a:lnSpc>
            </a:pPr>
            <a:r>
              <a:rPr lang="da-DK" sz="1000" noProof="1">
                <a:solidFill>
                  <a:schemeClr val="tx1">
                    <a:lumMod val="75000"/>
                    <a:lumOff val="25000"/>
                  </a:schemeClr>
                </a:solidFill>
              </a:rPr>
              <a:t>AU Passata Bold</a:t>
            </a:r>
            <a:endParaRPr lang="da-DK" sz="4799"/>
          </a:p>
        </p:txBody>
      </p:sp>
      <p:sp>
        <p:nvSpPr>
          <p:cNvPr id="33" name="OFF_logo2Computed"/>
          <p:cNvSpPr txBox="1">
            <a:spLocks noChangeArrowheads="1"/>
          </p:cNvSpPr>
          <p:nvPr userDrawn="1"/>
        </p:nvSpPr>
        <p:spPr bwMode="auto">
          <a:xfrm>
            <a:off x="991383" y="5874985"/>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a:solidFill>
                  <a:schemeClr val="bg1"/>
                </a:solidFill>
                <a:latin typeface="AU Passata Light" pitchFamily="34" charset="0"/>
              </a:rPr>
              <a:t>Aarhus Universitet</a:t>
            </a:r>
          </a:p>
        </p:txBody>
      </p:sp>
      <p:sp>
        <p:nvSpPr>
          <p:cNvPr id="34" name="Date_DateCustomA"/>
          <p:cNvSpPr txBox="1">
            <a:spLocks noChangeArrowheads="1"/>
          </p:cNvSpPr>
          <p:nvPr userDrawn="1"/>
        </p:nvSpPr>
        <p:spPr bwMode="auto">
          <a:xfrm>
            <a:off x="3726344" y="5876706"/>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20. Februar 2025</a:t>
            </a:r>
          </a:p>
        </p:txBody>
      </p:sp>
      <p:sp>
        <p:nvSpPr>
          <p:cNvPr id="36" name="USR_Title"/>
          <p:cNvSpPr txBox="1">
            <a:spLocks noChangeArrowheads="1"/>
          </p:cNvSpPr>
          <p:nvPr userDrawn="1"/>
        </p:nvSpPr>
        <p:spPr bwMode="auto">
          <a:xfrm>
            <a:off x="6260798" y="5874985"/>
            <a:ext cx="2983193" cy="582176"/>
          </a:xfrm>
          <a:prstGeom prst="rect">
            <a:avLst/>
          </a:prstGeom>
          <a:noFill/>
          <a:ln w="1778" algn="ctr">
            <a:noFill/>
            <a:miter lim="800000"/>
            <a:headEnd/>
            <a:tailEnd/>
          </a:ln>
          <a:effectLst/>
        </p:spPr>
        <p:txBody>
          <a:bodyPr wrap="square" lIns="0" tIns="475200" rIns="0" bIns="0" anchor="t" anchorCtr="0">
            <a:spAutoFit/>
          </a:bodyPr>
          <a:lstStyle/>
          <a:p>
            <a:pPr algn="l">
              <a:lnSpc>
                <a:spcPct val="95000"/>
              </a:lnSpc>
              <a:defRPr/>
            </a:pPr>
            <a:r>
              <a:rPr lang="da-DK" sz="700" b="0" cap="all" baseline="0">
                <a:solidFill>
                  <a:schemeClr val="bg1"/>
                </a:solidFill>
                <a:latin typeface="+mn-lt"/>
              </a:rPr>
              <a:t>Lektor</a:t>
            </a:r>
          </a:p>
        </p:txBody>
      </p:sp>
      <p:sp>
        <p:nvSpPr>
          <p:cNvPr id="35" name="FLD_Event"/>
          <p:cNvSpPr txBox="1">
            <a:spLocks noChangeArrowheads="1"/>
          </p:cNvSpPr>
          <p:nvPr userDrawn="1"/>
        </p:nvSpPr>
        <p:spPr bwMode="auto">
          <a:xfrm>
            <a:off x="3717709" y="5881196"/>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a:solidFill>
                  <a:schemeClr val="bg1"/>
                </a:solidFill>
                <a:latin typeface="+mn-lt"/>
              </a:rPr>
              <a:t>Randers</a:t>
            </a:r>
          </a:p>
        </p:txBody>
      </p:sp>
      <p:sp>
        <p:nvSpPr>
          <p:cNvPr id="37" name="USR_Name"/>
          <p:cNvSpPr txBox="1">
            <a:spLocks noChangeArrowheads="1"/>
          </p:cNvSpPr>
          <p:nvPr userDrawn="1"/>
        </p:nvSpPr>
        <p:spPr bwMode="auto">
          <a:xfrm>
            <a:off x="6260798" y="5874985"/>
            <a:ext cx="2983193" cy="444040"/>
          </a:xfrm>
          <a:prstGeom prst="rect">
            <a:avLst/>
          </a:prstGeom>
          <a:noFill/>
          <a:ln w="1778" algn="ctr">
            <a:noFill/>
            <a:miter lim="800000"/>
            <a:headEnd/>
            <a:tailEnd/>
          </a:ln>
          <a:effectLst/>
        </p:spPr>
        <p:txBody>
          <a:bodyPr wrap="square" lIns="0" tIns="342000" rIns="0" bIns="0" anchor="t" anchorCtr="0">
            <a:spAutoFit/>
          </a:bodyPr>
          <a:lstStyle/>
          <a:p>
            <a:pPr algn="l">
              <a:lnSpc>
                <a:spcPct val="95000"/>
              </a:lnSpc>
              <a:defRPr/>
            </a:pPr>
            <a:r>
              <a:rPr lang="da-DK" sz="700" b="0" cap="all" baseline="0">
                <a:solidFill>
                  <a:schemeClr val="bg1"/>
                </a:solidFill>
                <a:latin typeface="+mn-lt"/>
              </a:rPr>
              <a:t>Simon Skov Fougt</a:t>
            </a:r>
          </a:p>
        </p:txBody>
      </p:sp>
      <p:sp>
        <p:nvSpPr>
          <p:cNvPr id="39" name="OFF_logo1Computed"/>
          <p:cNvSpPr/>
          <p:nvPr userDrawn="1"/>
        </p:nvSpPr>
        <p:spPr bwMode="auto">
          <a:xfrm>
            <a:off x="991382" y="5874986"/>
            <a:ext cx="65" cy="6406599"/>
          </a:xfrm>
          <a:prstGeom prst="rect">
            <a:avLst/>
          </a:prstGeom>
          <a:noFill/>
          <a:ln w="1778" cap="flat" cmpd="sng" algn="ctr">
            <a:noFill/>
            <a:prstDash val="solid"/>
            <a:round/>
            <a:headEnd type="none" w="med" len="med"/>
            <a:tailEnd type="none" w="med" len="med"/>
          </a:ln>
          <a:effectLst/>
        </p:spPr>
        <p:txBody>
          <a:bodyPr vert="horz" wrap="squar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DPU - Danmarks institut for Pædagogik og Uddannelse</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608" y="5874985"/>
            <a:ext cx="557714" cy="558000"/>
          </a:xfrm>
          <a:prstGeom prst="rect">
            <a:avLst/>
          </a:prstGeom>
        </p:spPr>
      </p:pic>
      <p:pic>
        <p:nvPicPr>
          <p:cNvPr id="89126325" name="SecondaryLogo"/>
          <p:cNvPicPr>
            <a:picLocks noChangeAspect="1"/>
          </p:cNvPicPr>
          <p:nvPr/>
        </p:nvPicPr>
        <p:blipFill>
          <a:blip r:embed="rId4"/>
          <a:stretch>
            <a:fillRect/>
          </a:stretch>
        </p:blipFill>
        <p:spPr>
          <a:xfrm>
            <a:off x="10227788" y="5874985"/>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93911" y="5874986"/>
            <a:ext cx="71753" cy="557999"/>
          </a:xfrm>
          <a:prstGeom prst="rect">
            <a:avLst/>
          </a:prstGeom>
        </p:spPr>
      </p:pic>
      <p:sp>
        <p:nvSpPr>
          <p:cNvPr id="4" name="Slide Number Placeholder 3"/>
          <p:cNvSpPr>
            <a:spLocks noGrp="1"/>
          </p:cNvSpPr>
          <p:nvPr>
            <p:ph type="sldNum" sz="quarter" idx="12"/>
          </p:nvPr>
        </p:nvSpPr>
        <p:spPr>
          <a:xfrm>
            <a:off x="11830197" y="6458882"/>
            <a:ext cx="252066"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a:p>
        </p:txBody>
      </p:sp>
      <p:sp>
        <p:nvSpPr>
          <p:cNvPr id="2" name="Date Placeholder 1" hidden="1"/>
          <p:cNvSpPr>
            <a:spLocks noGrp="1"/>
          </p:cNvSpPr>
          <p:nvPr>
            <p:ph type="dt" sz="half" idx="10"/>
          </p:nvPr>
        </p:nvSpPr>
        <p:spPr/>
        <p:txBody>
          <a:bodyPr/>
          <a:lstStyle/>
          <a:p>
            <a:fld id="{78417F83-4CBA-48F2-BAD0-783AE3701E32}" type="datetimeFigureOut">
              <a:rPr lang="da-DK" smtClean="0"/>
              <a:pPr/>
              <a:t>24-04-2025</a:t>
            </a:fld>
            <a:r>
              <a:rPr lang="da-DK"/>
              <a:t>16-05-2023</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04141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4799"/>
          </a:p>
          <a:p>
            <a:pPr algn="r">
              <a:lnSpc>
                <a:spcPct val="100000"/>
              </a:lnSpc>
            </a:pPr>
            <a:r>
              <a:rPr lang="da-DK" sz="1000" baseline="0" noProof="1">
                <a:solidFill>
                  <a:schemeClr val="tx1">
                    <a:lumMod val="75000"/>
                    <a:lumOff val="25000"/>
                  </a:schemeClr>
                </a:solidFill>
              </a:rPr>
              <a:t>ændr 2. linje til</a:t>
            </a:r>
            <a:endParaRPr lang="da-DK" sz="4799"/>
          </a:p>
          <a:p>
            <a:pPr algn="r">
              <a:lnSpc>
                <a:spcPct val="100000"/>
              </a:lnSpc>
            </a:pPr>
            <a:r>
              <a:rPr lang="da-DK" sz="1000" noProof="1">
                <a:solidFill>
                  <a:schemeClr val="tx1">
                    <a:lumMod val="75000"/>
                    <a:lumOff val="25000"/>
                  </a:schemeClr>
                </a:solidFill>
              </a:rPr>
              <a:t>AU Passata Bold</a:t>
            </a:r>
            <a:endParaRPr lang="da-DK" sz="4799"/>
          </a:p>
        </p:txBody>
      </p:sp>
      <p:sp>
        <p:nvSpPr>
          <p:cNvPr id="9" name="Slide Number Placeholder 8"/>
          <p:cNvSpPr>
            <a:spLocks noGrp="1"/>
          </p:cNvSpPr>
          <p:nvPr>
            <p:ph type="sldNum" sz="quarter" idx="12"/>
          </p:nvPr>
        </p:nvSpPr>
        <p:spPr>
          <a:xfrm>
            <a:off x="11811068" y="6581497"/>
            <a:ext cx="252066" cy="153888"/>
          </a:xfrm>
        </p:spPr>
        <p:txBody>
          <a:bodyPr/>
          <a:lstStyle/>
          <a:p>
            <a:pPr>
              <a:defRPr/>
            </a:pPr>
            <a:fld id="{E90C1E0A-682D-40DC-B1EA-26C007FDC330}" type="slidenum">
              <a:rPr lang="da-DK" smtClean="0"/>
              <a:pPr>
                <a:defRPr/>
              </a:pPr>
              <a:t>‹nr.›</a:t>
            </a:fld>
            <a:endParaRPr lang="da-DK"/>
          </a:p>
        </p:txBody>
      </p:sp>
      <p:sp>
        <p:nvSpPr>
          <p:cNvPr id="7" name="Date Placeholder 6" hidden="1"/>
          <p:cNvSpPr>
            <a:spLocks noGrp="1"/>
          </p:cNvSpPr>
          <p:nvPr>
            <p:ph type="dt" sz="half" idx="10"/>
          </p:nvPr>
        </p:nvSpPr>
        <p:spPr/>
        <p:txBody>
          <a:bodyPr/>
          <a:lstStyle/>
          <a:p>
            <a:fld id="{78417F83-4CBA-48F2-BAD0-783AE3701E32}" type="datetimeFigureOut">
              <a:rPr lang="da-DK" smtClean="0"/>
              <a:pPr/>
              <a:t>24-04-2025</a:t>
            </a:fld>
            <a:r>
              <a:rPr lang="da-DK"/>
              <a:t>16-05-2023</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26556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4" name="Title 1"/>
          <p:cNvSpPr>
            <a:spLocks noGrp="1"/>
          </p:cNvSpPr>
          <p:nvPr>
            <p:ph type="title"/>
          </p:nvPr>
        </p:nvSpPr>
        <p:spPr>
          <a:xfrm>
            <a:off x="315995" y="228628"/>
            <a:ext cx="11559010" cy="752101"/>
          </a:xfrm>
        </p:spPr>
        <p:txBody>
          <a:bodyPr anchor="t" anchorCtr="0"/>
          <a:lstStyle/>
          <a:p>
            <a:r>
              <a:rPr lang="da-DK"/>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800"/>
          </a:p>
          <a:p>
            <a:pPr algn="r">
              <a:lnSpc>
                <a:spcPct val="100000"/>
              </a:lnSpc>
            </a:pPr>
            <a:r>
              <a:rPr lang="da-DK"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11068" y="6581497"/>
            <a:ext cx="252066" cy="153888"/>
          </a:xfrm>
        </p:spPr>
        <p:txBody>
          <a:bodyPr/>
          <a:lstStyle/>
          <a:p>
            <a:pPr>
              <a:defRPr/>
            </a:pPr>
            <a:fld id="{E90C1E0A-682D-40DC-B1EA-26C007FDC330}" type="slidenum">
              <a:rPr lang="da-DK" smtClean="0"/>
              <a:pPr>
                <a:defRPr/>
              </a:pPr>
              <a:t>‹nr.›</a:t>
            </a:fld>
            <a:endParaRPr lang="da-DK"/>
          </a:p>
        </p:txBody>
      </p:sp>
      <p:sp>
        <p:nvSpPr>
          <p:cNvPr id="7" name="Date Placeholder 6" hidden="1"/>
          <p:cNvSpPr>
            <a:spLocks noGrp="1"/>
          </p:cNvSpPr>
          <p:nvPr>
            <p:ph type="dt" sz="half" idx="10"/>
          </p:nvPr>
        </p:nvSpPr>
        <p:spPr/>
        <p:txBody>
          <a:bodyPr/>
          <a:lstStyle/>
          <a:p>
            <a:fld id="{78417F83-4CBA-48F2-BAD0-783AE3701E32}" type="datetimeFigureOut">
              <a:rPr lang="da-DK" smtClean="0"/>
              <a:pPr/>
              <a:t>24-04-2025</a:t>
            </a:fld>
            <a:r>
              <a:rPr lang="da-DK"/>
              <a:t>07-10-2020</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85278538"/>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81438EF-0EEA-F7C3-4D5C-423C94F26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CA4F176-3CD7-34CB-C04B-00235FE9CE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9E0CE19-AB08-DC4F-C34F-B3A8F3D44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0BF70E-4B7B-4942-AF7C-699DCA3D4AF9}" type="datetimeFigureOut">
              <a:rPr lang="da-DK" smtClean="0"/>
              <a:t>24-04-2025</a:t>
            </a:fld>
            <a:endParaRPr lang="da-DK"/>
          </a:p>
        </p:txBody>
      </p:sp>
      <p:sp>
        <p:nvSpPr>
          <p:cNvPr id="5" name="Pladsholder til sidefod 4">
            <a:extLst>
              <a:ext uri="{FF2B5EF4-FFF2-40B4-BE49-F238E27FC236}">
                <a16:creationId xmlns:a16="http://schemas.microsoft.com/office/drawing/2014/main" id="{D7E1047A-9CB8-668E-98C8-EA10FE47A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9A5075AE-2509-92E9-C95D-8AA88ACA5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DD78D1-C32E-4961-97DE-F6FAC6FA348F}" type="slidenum">
              <a:rPr lang="da-DK" smtClean="0"/>
              <a:t>‹nr.›</a:t>
            </a:fld>
            <a:endParaRPr lang="da-DK"/>
          </a:p>
        </p:txBody>
      </p:sp>
      <p:pic>
        <p:nvPicPr>
          <p:cNvPr id="7" name="Billede 6" descr="Et billede, der indeholder skærmbillede, tekst&#10;&#10;Indhold genereret af kunstig intelligens kan være forkert.">
            <a:extLst>
              <a:ext uri="{FF2B5EF4-FFF2-40B4-BE49-F238E27FC236}">
                <a16:creationId xmlns:a16="http://schemas.microsoft.com/office/drawing/2014/main" id="{21ECCFDA-AA51-E0ED-6599-7677F87FCC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2227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hyperlink" Target="https://www.aau.dk/uddannelser/efteruddannelse/master/it-og-laerin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Fz8ACEu7Lho"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58710-CF13-7E18-5206-3C26C59A6ACB}"/>
              </a:ext>
            </a:extLst>
          </p:cNvPr>
          <p:cNvSpPr>
            <a:spLocks noGrp="1"/>
          </p:cNvSpPr>
          <p:nvPr>
            <p:ph type="ctrTitle"/>
          </p:nvPr>
        </p:nvSpPr>
        <p:spPr/>
        <p:txBody>
          <a:bodyPr/>
          <a:lstStyle/>
          <a:p>
            <a:r>
              <a:rPr lang="da-DK"/>
              <a:t>Scenariedidaktik og digitale læreprocesser</a:t>
            </a:r>
          </a:p>
        </p:txBody>
      </p:sp>
      <p:sp>
        <p:nvSpPr>
          <p:cNvPr id="3" name="Undertitel 2">
            <a:extLst>
              <a:ext uri="{FF2B5EF4-FFF2-40B4-BE49-F238E27FC236}">
                <a16:creationId xmlns:a16="http://schemas.microsoft.com/office/drawing/2014/main" id="{02F83CE6-982C-358A-6070-68737910F5BA}"/>
              </a:ext>
            </a:extLst>
          </p:cNvPr>
          <p:cNvSpPr>
            <a:spLocks noGrp="1"/>
          </p:cNvSpPr>
          <p:nvPr>
            <p:ph type="subTitle" idx="1"/>
          </p:nvPr>
        </p:nvSpPr>
        <p:spPr/>
        <p:txBody>
          <a:bodyPr vert="horz" lIns="91440" tIns="45720" rIns="91440" bIns="45720" rtlCol="0" anchor="t">
            <a:normAutofit/>
          </a:bodyPr>
          <a:lstStyle/>
          <a:p>
            <a:r>
              <a:rPr lang="da-DK" b="1"/>
              <a:t>Fagligt webinar 28.4</a:t>
            </a:r>
            <a:br>
              <a:rPr lang="da-DK"/>
            </a:br>
            <a:br>
              <a:rPr lang="da-DK"/>
            </a:br>
            <a:r>
              <a:rPr lang="da-DK"/>
              <a:t>Thorkild Hanghøj (AAU) &amp; Simon Skov </a:t>
            </a:r>
            <a:r>
              <a:rPr lang="da-DK" err="1"/>
              <a:t>Fougt</a:t>
            </a:r>
            <a:r>
              <a:rPr lang="da-DK"/>
              <a:t> (AU/DPU)</a:t>
            </a:r>
          </a:p>
        </p:txBody>
      </p:sp>
    </p:spTree>
    <p:extLst>
      <p:ext uri="{BB962C8B-B14F-4D97-AF65-F5344CB8AC3E}">
        <p14:creationId xmlns:p14="http://schemas.microsoft.com/office/powerpoint/2010/main" val="185852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Lodret titel 2"/>
          <p:cNvSpPr>
            <a:spLocks noGrp="1"/>
          </p:cNvSpPr>
          <p:nvPr>
            <p:ph type="title"/>
          </p:nvPr>
        </p:nvSpPr>
        <p:spPr/>
        <p:txBody>
          <a:bodyPr>
            <a:normAutofit/>
          </a:bodyPr>
          <a:lstStyle/>
          <a:p>
            <a:r>
              <a:rPr lang="da-DK"/>
              <a:t>Velkommen TIL PANDADESIGN A/S</a:t>
            </a:r>
          </a:p>
        </p:txBody>
      </p:sp>
      <p:sp>
        <p:nvSpPr>
          <p:cNvPr id="4" name="Pladsholder til tekst 3"/>
          <p:cNvSpPr>
            <a:spLocks noGrp="1"/>
          </p:cNvSpPr>
          <p:nvPr>
            <p:ph idx="1"/>
          </p:nvPr>
        </p:nvSpPr>
        <p:spPr/>
        <p:txBody>
          <a:bodyPr>
            <a:normAutofit/>
          </a:bodyPr>
          <a:lstStyle/>
          <a:p>
            <a:pPr marL="342900" indent="-342900">
              <a:buFont typeface="Arial" panose="020B0604020202020204" pitchFamily="34" charset="0"/>
              <a:buChar char="•"/>
            </a:pPr>
            <a:r>
              <a:rPr lang="da-DK"/>
              <a:t>Jeres umiddelbare reaktioner?</a:t>
            </a:r>
          </a:p>
        </p:txBody>
      </p:sp>
    </p:spTree>
    <p:extLst>
      <p:ext uri="{BB962C8B-B14F-4D97-AF65-F5344CB8AC3E}">
        <p14:creationId xmlns:p14="http://schemas.microsoft.com/office/powerpoint/2010/main" val="226676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Lodret titel 2"/>
          <p:cNvSpPr>
            <a:spLocks noGrp="1"/>
          </p:cNvSpPr>
          <p:nvPr>
            <p:ph type="title"/>
          </p:nvPr>
        </p:nvSpPr>
        <p:spPr/>
        <p:txBody>
          <a:bodyPr>
            <a:normAutofit/>
          </a:bodyPr>
          <a:lstStyle/>
          <a:p>
            <a:r>
              <a:rPr lang="da-DK"/>
              <a:t>Mennesker med demens</a:t>
            </a:r>
          </a:p>
        </p:txBody>
      </p:sp>
      <p:sp>
        <p:nvSpPr>
          <p:cNvPr id="4" name="Pladsholder til tekst 3"/>
          <p:cNvSpPr>
            <a:spLocks noGrp="1"/>
          </p:cNvSpPr>
          <p:nvPr>
            <p:ph idx="1"/>
          </p:nvPr>
        </p:nvSpPr>
        <p:spPr/>
        <p:txBody>
          <a:bodyPr>
            <a:normAutofit/>
          </a:bodyPr>
          <a:lstStyle/>
          <a:p>
            <a:pPr marL="342900" indent="-342900">
              <a:buFont typeface="Arial" panose="020B0604020202020204" pitchFamily="34" charset="0"/>
              <a:buChar char="•"/>
            </a:pPr>
            <a:r>
              <a:rPr lang="da-DK"/>
              <a:t>Hvad ved I om det?</a:t>
            </a:r>
          </a:p>
          <a:p>
            <a:pPr marL="342900" indent="-342900">
              <a:buFont typeface="Arial" panose="020B0604020202020204" pitchFamily="34" charset="0"/>
              <a:buChar char="•"/>
            </a:pPr>
            <a:r>
              <a:rPr lang="da-DK"/>
              <a:t>Hvad kender I til det?</a:t>
            </a:r>
          </a:p>
          <a:p>
            <a:pPr marL="342900" indent="-342900">
              <a:buFont typeface="Arial" panose="020B0604020202020204" pitchFamily="34" charset="0"/>
              <a:buChar char="•"/>
            </a:pPr>
            <a:r>
              <a:rPr lang="da-DK"/>
              <a:t>Hvad tænker I om at bruge teknologiske hjælpemidler i pleje af mennesker med demens?</a:t>
            </a:r>
          </a:p>
          <a:p>
            <a:pPr marL="342900" indent="-342900">
              <a:buFont typeface="Arial" panose="020B0604020202020204" pitchFamily="34" charset="0"/>
              <a:buChar char="•"/>
            </a:pPr>
            <a:endParaRPr lang="da-DK"/>
          </a:p>
        </p:txBody>
      </p:sp>
    </p:spTree>
    <p:extLst>
      <p:ext uri="{BB962C8B-B14F-4D97-AF65-F5344CB8AC3E}">
        <p14:creationId xmlns:p14="http://schemas.microsoft.com/office/powerpoint/2010/main" val="218531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Sygdommen demens</a:t>
            </a:r>
          </a:p>
        </p:txBody>
      </p:sp>
      <p:sp>
        <p:nvSpPr>
          <p:cNvPr id="3" name="Pladsholder til indhold 2"/>
          <p:cNvSpPr>
            <a:spLocks noGrp="1"/>
          </p:cNvSpPr>
          <p:nvPr>
            <p:ph idx="1"/>
          </p:nvPr>
        </p:nvSpPr>
        <p:spPr/>
        <p:txBody>
          <a:bodyPr>
            <a:noAutofit/>
          </a:bodyPr>
          <a:lstStyle/>
          <a:p>
            <a:pPr marL="457200" indent="-457200">
              <a:buFont typeface="Arial" panose="020B0604020202020204" pitchFamily="34" charset="0"/>
              <a:buChar char="•"/>
            </a:pPr>
            <a:r>
              <a:rPr lang="da-DK" sz="2798"/>
              <a:t>Find viden om sygdommen demens: Hvad er mennesker med demens’ kognitive udfordringer?</a:t>
            </a:r>
          </a:p>
        </p:txBody>
      </p:sp>
    </p:spTree>
    <p:extLst>
      <p:ext uri="{BB962C8B-B14F-4D97-AF65-F5344CB8AC3E}">
        <p14:creationId xmlns:p14="http://schemas.microsoft.com/office/powerpoint/2010/main" val="3265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Lodret titel 2"/>
          <p:cNvSpPr>
            <a:spLocks noGrp="1"/>
          </p:cNvSpPr>
          <p:nvPr>
            <p:ph type="title"/>
          </p:nvPr>
        </p:nvSpPr>
        <p:spPr/>
        <p:txBody>
          <a:bodyPr>
            <a:normAutofit/>
          </a:bodyPr>
          <a:lstStyle/>
          <a:p>
            <a:r>
              <a:rPr lang="da-DK"/>
              <a:t>Idéudvikling</a:t>
            </a:r>
          </a:p>
        </p:txBody>
      </p:sp>
      <p:sp>
        <p:nvSpPr>
          <p:cNvPr id="4" name="Pladsholder til tekst 3"/>
          <p:cNvSpPr>
            <a:spLocks noGrp="1"/>
          </p:cNvSpPr>
          <p:nvPr>
            <p:ph idx="1"/>
          </p:nvPr>
        </p:nvSpPr>
        <p:spPr/>
        <p:txBody>
          <a:bodyPr>
            <a:normAutofit/>
          </a:bodyPr>
          <a:lstStyle/>
          <a:p>
            <a:pPr marL="342900" indent="-342900">
              <a:buFont typeface="Arial" panose="020B0604020202020204" pitchFamily="34" charset="0"/>
              <a:buChar char="•"/>
            </a:pPr>
            <a:r>
              <a:rPr lang="da-DK"/>
              <a:t>Hvilke umiddelbare idéer har I til, hvordan teknologi kan hjælpe i plejen med mennesker med demens?</a:t>
            </a:r>
          </a:p>
        </p:txBody>
      </p:sp>
    </p:spTree>
    <p:extLst>
      <p:ext uri="{BB962C8B-B14F-4D97-AF65-F5344CB8AC3E}">
        <p14:creationId xmlns:p14="http://schemas.microsoft.com/office/powerpoint/2010/main" val="15232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Pladsholder til diasnummer 3">
            <a:extLst>
              <a:ext uri="{FF2B5EF4-FFF2-40B4-BE49-F238E27FC236}">
                <a16:creationId xmlns:a16="http://schemas.microsoft.com/office/drawing/2014/main" id="{5282618B-714B-4A80-B375-B26762D5FF39}"/>
              </a:ext>
            </a:extLst>
          </p:cNvPr>
          <p:cNvSpPr txBox="1">
            <a:spLocks/>
          </p:cNvSpPr>
          <p:nvPr/>
        </p:nvSpPr>
        <p:spPr>
          <a:xfrm>
            <a:off x="10590425" y="242458"/>
            <a:ext cx="837763" cy="767287"/>
          </a:xfrm>
          <a:prstGeom prst="rect">
            <a:avLst/>
          </a:prstGeom>
        </p:spPr>
        <p:txBody>
          <a:bodyPr vert="horz" lIns="91392" tIns="45696" rIns="91392" bIns="45696"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BBB486-877D-4294-905D-83D938D6E742}" type="slidenum">
              <a:rPr lang="da-DK" sz="1050"/>
              <a:pPr/>
              <a:t>14</a:t>
            </a:fld>
            <a:endParaRPr lang="da-DK" sz="1050"/>
          </a:p>
        </p:txBody>
      </p:sp>
      <p:sp>
        <p:nvSpPr>
          <p:cNvPr id="10" name="Titel 1">
            <a:extLst>
              <a:ext uri="{FF2B5EF4-FFF2-40B4-BE49-F238E27FC236}">
                <a16:creationId xmlns:a16="http://schemas.microsoft.com/office/drawing/2014/main" id="{6EE335FD-E090-4638-8C66-2BB3A6E46CCC}"/>
              </a:ext>
            </a:extLst>
          </p:cNvPr>
          <p:cNvSpPr>
            <a:spLocks noGrp="1"/>
          </p:cNvSpPr>
          <p:nvPr>
            <p:ph type="title"/>
          </p:nvPr>
        </p:nvSpPr>
        <p:spPr/>
        <p:txBody>
          <a:bodyPr>
            <a:normAutofit/>
          </a:bodyPr>
          <a:lstStyle/>
          <a:p>
            <a:r>
              <a:rPr lang="da-DK"/>
              <a:t>Realisering</a:t>
            </a:r>
          </a:p>
        </p:txBody>
      </p:sp>
      <p:sp>
        <p:nvSpPr>
          <p:cNvPr id="3" name="Pladsholder til indhold 2"/>
          <p:cNvSpPr>
            <a:spLocks noGrp="1"/>
          </p:cNvSpPr>
          <p:nvPr>
            <p:ph idx="1"/>
          </p:nvPr>
        </p:nvSpPr>
        <p:spPr/>
        <p:txBody>
          <a:bodyPr>
            <a:noAutofit/>
          </a:bodyPr>
          <a:lstStyle/>
          <a:p>
            <a:pPr marL="285750" indent="-285750" fontAlgn="base">
              <a:buFont typeface="Arial" panose="020B0604020202020204" pitchFamily="34" charset="0"/>
              <a:buChar char="•"/>
            </a:pPr>
            <a:r>
              <a:rPr lang="da-DK" sz="1500" i="1"/>
              <a:t>6. klasse har i et innovations- og entreprenørskabsforløb i teknologiforståelse fået til opgave at udvikle teknologiske hjælpemidler til plejen af mennesker med demens. I innovations- og entreprenørskabsforløb er målet at eleverne får ideer til løsninger på problemer som opleves af dem selv eller andre, og dernæst udvikler prototyper på sådanne løsninger. </a:t>
            </a:r>
            <a:r>
              <a:rPr lang="da-DK" sz="1500"/>
              <a:t>  </a:t>
            </a:r>
          </a:p>
          <a:p>
            <a:pPr marL="285750" indent="-285750" fontAlgn="base">
              <a:buFont typeface="Arial" panose="020B0604020202020204" pitchFamily="34" charset="0"/>
              <a:buChar char="•"/>
            </a:pPr>
            <a:r>
              <a:rPr lang="da-DK" sz="1500" i="1"/>
              <a:t>Gennem videoer og artikler undersøger eleverne, hvad det vil sige at have demens. De får også besøg af en leder fra et plejehjem for mennesker med demens, og de taler med hende om, hvilke udfordringer ældre med demens og deres pårørende oplever i hverdagen, ligesom de er på besøg på plejehjemmet og interviewer beboerne. </a:t>
            </a:r>
            <a:r>
              <a:rPr lang="da-DK" sz="1500"/>
              <a:t> </a:t>
            </a:r>
          </a:p>
          <a:p>
            <a:pPr marL="285750" indent="-285750" fontAlgn="base">
              <a:buFont typeface="Arial" panose="020B0604020202020204" pitchFamily="34" charset="0"/>
              <a:buChar char="•"/>
            </a:pPr>
            <a:r>
              <a:rPr lang="da-DK" sz="1500" i="1"/>
              <a:t>Eleverne får nu en introduktion til </a:t>
            </a:r>
            <a:r>
              <a:rPr lang="da-DK" sz="1500" i="1" err="1"/>
              <a:t>micro:bit</a:t>
            </a:r>
            <a:r>
              <a:rPr lang="da-DK" sz="1500" i="1"/>
              <a:t> – en lille programmerbar computer med sensorer, led-lamper, højtaler og knapper. Herefter </a:t>
            </a:r>
            <a:r>
              <a:rPr lang="da-DK" sz="1500" i="1" err="1"/>
              <a:t>brainstormer</a:t>
            </a:r>
            <a:r>
              <a:rPr lang="da-DK" sz="1500" i="1"/>
              <a:t> de først fælles på klassen og dernæst i grupper om løsning på nogle af de problemer, de er kommet frem til sammen med plejehjemslederen. </a:t>
            </a:r>
            <a:r>
              <a:rPr lang="da-DK" sz="1500"/>
              <a:t> </a:t>
            </a:r>
          </a:p>
          <a:p>
            <a:pPr marL="285750" indent="-285750" fontAlgn="base">
              <a:buFont typeface="Arial" panose="020B0604020202020204" pitchFamily="34" charset="0"/>
              <a:buChar char="•"/>
            </a:pPr>
            <a:r>
              <a:rPr lang="da-DK" sz="1500" i="1"/>
              <a:t>De kvalificerer ideerne gennem respons fra deres klassekammerater, lærer, it-vejleder, og plejehjemslederen kommer også på besøg igen og giver feedback. Undervejs udvikles ideerne til egentlige designudkast og prototyper. Hver gang eleverne er nået til en ny fase i udviklingen, skal de bede om feedback igen – til nogen frustration hos nogle af elever – og på baggrund heraf forbedre deres design og prototyper yderligere. Forløbet kulminerer i et arrangement, inspireret af Løvens Hule fra DR, hvor eleverne </a:t>
            </a:r>
            <a:r>
              <a:rPr lang="da-DK" sz="1500" i="1" err="1"/>
              <a:t>pitcher</a:t>
            </a:r>
            <a:r>
              <a:rPr lang="da-DK" sz="1500" i="1"/>
              <a:t> deres idéer foran en dommerkomité, bestående af den faglige leder fra plejehjemmet, en partner i en større teknologivirksomhed og læreren. </a:t>
            </a:r>
            <a:endParaRPr lang="da-DK" sz="1500"/>
          </a:p>
        </p:txBody>
      </p:sp>
      <p:pic>
        <p:nvPicPr>
          <p:cNvPr id="5" name="Picture 2" descr="Teknologiforståe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7543" y="27927"/>
            <a:ext cx="1322870" cy="1963635"/>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871" y="306109"/>
            <a:ext cx="8522760" cy="5666729"/>
          </a:xfrm>
          <a:prstGeom prst="rect">
            <a:avLst/>
          </a:prstGeom>
        </p:spPr>
      </p:pic>
      <p:pic>
        <p:nvPicPr>
          <p:cNvPr id="2" name="Bille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829" y="-36187"/>
            <a:ext cx="10279072" cy="6854429"/>
          </a:xfrm>
          <a:prstGeom prst="rect">
            <a:avLst/>
          </a:prstGeom>
        </p:spPr>
      </p:pic>
      <p:pic>
        <p:nvPicPr>
          <p:cNvPr id="9" name="Billede 8"/>
          <p:cNvPicPr>
            <a:picLocks noChangeAspect="1"/>
          </p:cNvPicPr>
          <p:nvPr/>
        </p:nvPicPr>
        <p:blipFill>
          <a:blip r:embed="rId6"/>
          <a:stretch>
            <a:fillRect/>
          </a:stretch>
        </p:blipFill>
        <p:spPr>
          <a:xfrm>
            <a:off x="2124898" y="-106286"/>
            <a:ext cx="8436952" cy="6964286"/>
          </a:xfrm>
          <a:prstGeom prst="rect">
            <a:avLst/>
          </a:prstGeom>
        </p:spPr>
      </p:pic>
    </p:spTree>
    <p:extLst>
      <p:ext uri="{BB962C8B-B14F-4D97-AF65-F5344CB8AC3E}">
        <p14:creationId xmlns:p14="http://schemas.microsoft.com/office/powerpoint/2010/main" val="33473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Lodret titel 2"/>
          <p:cNvSpPr>
            <a:spLocks noGrp="1"/>
          </p:cNvSpPr>
          <p:nvPr>
            <p:ph type="title"/>
          </p:nvPr>
        </p:nvSpPr>
        <p:spPr/>
        <p:txBody>
          <a:bodyPr>
            <a:normAutofit/>
          </a:bodyPr>
          <a:lstStyle/>
          <a:p>
            <a:r>
              <a:rPr lang="da-DK"/>
              <a:t>Evaluering</a:t>
            </a:r>
          </a:p>
        </p:txBody>
      </p:sp>
      <p:sp>
        <p:nvSpPr>
          <p:cNvPr id="4" name="Pladsholder til tekst 3"/>
          <p:cNvSpPr>
            <a:spLocks noGrp="1"/>
          </p:cNvSpPr>
          <p:nvPr>
            <p:ph idx="1"/>
          </p:nvPr>
        </p:nvSpPr>
        <p:spPr/>
        <p:txBody>
          <a:bodyPr>
            <a:normAutofit/>
          </a:bodyPr>
          <a:lstStyle/>
          <a:p>
            <a:pPr marL="342900" indent="-342900">
              <a:buFont typeface="Arial" panose="020B0604020202020204" pitchFamily="34" charset="0"/>
              <a:buChar char="•"/>
            </a:pPr>
            <a:r>
              <a:rPr lang="da-DK"/>
              <a:t>Hvad tænker I umiddelbart om elevernes idéer?</a:t>
            </a:r>
          </a:p>
          <a:p>
            <a:pPr marL="342900" indent="-342900">
              <a:buFont typeface="Arial" panose="020B0604020202020204" pitchFamily="34" charset="0"/>
              <a:buChar char="•"/>
            </a:pPr>
            <a:r>
              <a:rPr lang="da-DK"/>
              <a:t>Hvad er jeres umiddelbare reaktioner på forløbet?</a:t>
            </a:r>
          </a:p>
        </p:txBody>
      </p:sp>
    </p:spTree>
    <p:extLst>
      <p:ext uri="{BB962C8B-B14F-4D97-AF65-F5344CB8AC3E}">
        <p14:creationId xmlns:p14="http://schemas.microsoft.com/office/powerpoint/2010/main" val="21023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909C2-A7A9-F6FE-2F6E-8045CB6356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F10329-E8FF-A4E7-BF8A-116FA7568732}"/>
              </a:ext>
            </a:extLst>
          </p:cNvPr>
          <p:cNvSpPr>
            <a:spLocks noGrp="1"/>
          </p:cNvSpPr>
          <p:nvPr>
            <p:ph type="ctrTitle"/>
          </p:nvPr>
        </p:nvSpPr>
        <p:spPr>
          <a:xfrm>
            <a:off x="2100805" y="1828005"/>
            <a:ext cx="9144000" cy="2387600"/>
          </a:xfrm>
        </p:spPr>
        <p:txBody>
          <a:bodyPr/>
          <a:lstStyle/>
          <a:p>
            <a:r>
              <a:rPr lang="da-DK" sz="7000" b="1" kern="0">
                <a:latin typeface="Raleway"/>
              </a:rPr>
              <a:t>Scenariedidaktik</a:t>
            </a:r>
            <a:endParaRPr lang="da-DK" sz="7000">
              <a:latin typeface="Raleway"/>
            </a:endParaRPr>
          </a:p>
        </p:txBody>
      </p:sp>
      <p:sp>
        <p:nvSpPr>
          <p:cNvPr id="3" name="Undertitel 2">
            <a:extLst>
              <a:ext uri="{FF2B5EF4-FFF2-40B4-BE49-F238E27FC236}">
                <a16:creationId xmlns:a16="http://schemas.microsoft.com/office/drawing/2014/main" id="{D324D72E-536F-38DA-E780-9C7172B19D36}"/>
              </a:ext>
            </a:extLst>
          </p:cNvPr>
          <p:cNvSpPr>
            <a:spLocks noGrp="1"/>
          </p:cNvSpPr>
          <p:nvPr>
            <p:ph type="subTitle" idx="1"/>
          </p:nvPr>
        </p:nvSpPr>
        <p:spPr>
          <a:xfrm>
            <a:off x="1905000" y="2720295"/>
            <a:ext cx="9144000" cy="1655762"/>
          </a:xfrm>
        </p:spPr>
        <p:txBody>
          <a:bodyPr vert="horz" lIns="91440" tIns="45720" rIns="91440" bIns="45720" rtlCol="0" anchor="t">
            <a:normAutofit/>
          </a:bodyPr>
          <a:lstStyle/>
          <a:p>
            <a:r>
              <a:rPr lang="da-DK"/>
              <a:t>TALK THE TALK</a:t>
            </a:r>
          </a:p>
        </p:txBody>
      </p:sp>
      <p:sp>
        <p:nvSpPr>
          <p:cNvPr id="6" name="Tekstfelt 5">
            <a:extLst>
              <a:ext uri="{FF2B5EF4-FFF2-40B4-BE49-F238E27FC236}">
                <a16:creationId xmlns:a16="http://schemas.microsoft.com/office/drawing/2014/main" id="{C07D81F0-E556-969E-AE65-B2A7E0122A12}"/>
              </a:ext>
            </a:extLst>
          </p:cNvPr>
          <p:cNvSpPr txBox="1"/>
          <p:nvPr/>
        </p:nvSpPr>
        <p:spPr>
          <a:xfrm>
            <a:off x="839417" y="1412776"/>
            <a:ext cx="9433049" cy="518988"/>
          </a:xfrm>
          <a:prstGeom prst="rect">
            <a:avLst/>
          </a:prstGeom>
          <a:noFill/>
        </p:spPr>
        <p:txBody>
          <a:bodyPr wrap="square" lIns="0" tIns="0" rIns="0" bIns="0" rtlCol="0">
            <a:spAutoFit/>
          </a:bodyPr>
          <a:lstStyle/>
          <a:p>
            <a:pPr>
              <a:lnSpc>
                <a:spcPct val="95000"/>
              </a:lnSpc>
            </a:pPr>
            <a:r>
              <a:rPr lang="da-DK" sz="3550">
                <a:solidFill>
                  <a:schemeClr val="bg1"/>
                </a:solidFill>
                <a:latin typeface="+mn-lt"/>
              </a:rPr>
              <a:t>Webinar</a:t>
            </a:r>
          </a:p>
        </p:txBody>
      </p:sp>
    </p:spTree>
    <p:custDataLst>
      <p:tags r:id="rId1"/>
    </p:custDataLst>
    <p:extLst>
      <p:ext uri="{BB962C8B-B14F-4D97-AF65-F5344CB8AC3E}">
        <p14:creationId xmlns:p14="http://schemas.microsoft.com/office/powerpoint/2010/main" val="74960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EE335FD-E090-4638-8C66-2BB3A6E46CCC}"/>
              </a:ext>
            </a:extLst>
          </p:cNvPr>
          <p:cNvSpPr>
            <a:spLocks noGrp="1"/>
          </p:cNvSpPr>
          <p:nvPr>
            <p:ph type="title"/>
          </p:nvPr>
        </p:nvSpPr>
        <p:spPr/>
        <p:txBody>
          <a:bodyPr>
            <a:normAutofit/>
          </a:bodyPr>
          <a:lstStyle/>
          <a:p>
            <a:r>
              <a:rPr lang="da-DK"/>
              <a:t>Scenariedidaktik</a:t>
            </a:r>
          </a:p>
        </p:txBody>
      </p:sp>
      <p:sp>
        <p:nvSpPr>
          <p:cNvPr id="3" name="Pladsholder til indhold 2"/>
          <p:cNvSpPr>
            <a:spLocks noGrp="1"/>
          </p:cNvSpPr>
          <p:nvPr>
            <p:ph idx="1"/>
          </p:nvPr>
        </p:nvSpPr>
        <p:spPr/>
        <p:txBody>
          <a:bodyPr vert="horz" lIns="91440" tIns="45720" rIns="91440" bIns="45720" rtlCol="0" anchor="t">
            <a:noAutofit/>
          </a:bodyPr>
          <a:lstStyle/>
          <a:p>
            <a:r>
              <a:rPr lang="da-DK" sz="2150" b="1">
                <a:solidFill>
                  <a:srgbClr val="FF0000"/>
                </a:solidFill>
              </a:rPr>
              <a:t>Scenariedidaktik</a:t>
            </a:r>
            <a:r>
              <a:rPr lang="da-DK" sz="2150" b="1"/>
              <a:t> er anvisning på at planlægge, gennemføre og evaluere </a:t>
            </a:r>
            <a:r>
              <a:rPr lang="da-DK" sz="2150"/>
              <a:t>”Scenariebaseret undervisning [som] er undervisningsforløb, hvor eleverne sammen simulerer – evt. i roller - en meningsfuld praksis frem mod et reelt produktionsmål” (Bundsgaard, </a:t>
            </a:r>
            <a:r>
              <a:rPr lang="da-DK" sz="2150" err="1"/>
              <a:t>Misfeldt</a:t>
            </a:r>
            <a:r>
              <a:rPr lang="da-DK" sz="2150"/>
              <a:t> &amp; </a:t>
            </a:r>
            <a:r>
              <a:rPr lang="da-DK" sz="2150" err="1"/>
              <a:t>Hetmar</a:t>
            </a:r>
            <a:r>
              <a:rPr lang="da-DK" sz="2150"/>
              <a:t>, 2012, p. 30) </a:t>
            </a:r>
          </a:p>
          <a:p>
            <a:r>
              <a:rPr lang="da-DK" sz="2150"/>
              <a:t>”Produkt” = fysisk, psykisk… </a:t>
            </a:r>
            <a:r>
              <a:rPr lang="da-DK"/>
              <a:t>frem mod </a:t>
            </a:r>
            <a:r>
              <a:rPr lang="da-DK" b="1">
                <a:solidFill>
                  <a:srgbClr val="FF0000"/>
                </a:solidFill>
              </a:rPr>
              <a:t>NOGET </a:t>
            </a:r>
            <a:r>
              <a:rPr lang="da-DK"/>
              <a:t>til </a:t>
            </a:r>
            <a:r>
              <a:rPr lang="da-DK" b="1">
                <a:solidFill>
                  <a:srgbClr val="FF0000"/>
                </a:solidFill>
              </a:rPr>
              <a:t>NOGEN </a:t>
            </a:r>
            <a:r>
              <a:rPr lang="da-DK"/>
              <a:t>for </a:t>
            </a:r>
            <a:r>
              <a:rPr lang="da-DK" b="1">
                <a:solidFill>
                  <a:srgbClr val="FF0000"/>
                </a:solidFill>
              </a:rPr>
              <a:t>NOGET</a:t>
            </a:r>
            <a:endParaRPr lang="da-DK" sz="2199"/>
          </a:p>
          <a:p>
            <a:r>
              <a:rPr lang="da-DK" sz="2150"/>
              <a:t>Faglighed skal anvendes (kompetenceperspektiv): </a:t>
            </a:r>
            <a:r>
              <a:rPr lang="da-DK" sz="2150" b="1">
                <a:solidFill>
                  <a:srgbClr val="FF0000"/>
                </a:solidFill>
              </a:rPr>
              <a:t>Produktion</a:t>
            </a:r>
          </a:p>
          <a:p>
            <a:r>
              <a:rPr lang="da-DK" sz="2150"/>
              <a:t>Produktionsmål: Eleverne skal fremstille noget (læring er deltagelse)</a:t>
            </a:r>
          </a:p>
          <a:p>
            <a:r>
              <a:rPr lang="da-DK" sz="2150"/>
              <a:t>Med blik for verden uden for skolen:  Viden- og praksisformer fra </a:t>
            </a:r>
            <a:br>
              <a:rPr lang="da-DK" sz="2150"/>
            </a:br>
            <a:r>
              <a:rPr lang="da-DK" sz="2150"/>
              <a:t>domæner uden for skolen (Hanghøj et al., 2017)</a:t>
            </a:r>
          </a:p>
          <a:p>
            <a:r>
              <a:rPr lang="da-DK" sz="2150" err="1">
                <a:solidFill>
                  <a:srgbClr val="FFFFFF"/>
                </a:solidFill>
              </a:rPr>
              <a:t>Wicked</a:t>
            </a:r>
            <a:r>
              <a:rPr lang="da-DK" sz="2150">
                <a:solidFill>
                  <a:srgbClr val="FFFFFF"/>
                </a:solidFill>
              </a:rPr>
              <a:t> problems (Rittel 1972)</a:t>
            </a:r>
          </a:p>
          <a:p>
            <a:r>
              <a:rPr lang="da-DK" b="1">
                <a:solidFill>
                  <a:srgbClr val="FF0000"/>
                </a:solidFill>
              </a:rPr>
              <a:t>MOD NOGET TIL NOGEN FOR NOGET</a:t>
            </a:r>
          </a:p>
          <a:p>
            <a:endParaRPr lang="da-DK" sz="2199"/>
          </a:p>
        </p:txBody>
      </p:sp>
      <p:sp>
        <p:nvSpPr>
          <p:cNvPr id="6" name="Rektangel 5">
            <a:extLst>
              <a:ext uri="{FF2B5EF4-FFF2-40B4-BE49-F238E27FC236}">
                <a16:creationId xmlns:a16="http://schemas.microsoft.com/office/drawing/2014/main" id="{C4B7B0E6-1733-42B0-9B1C-951A72CBA5C1}"/>
              </a:ext>
            </a:extLst>
          </p:cNvPr>
          <p:cNvSpPr/>
          <p:nvPr/>
        </p:nvSpPr>
        <p:spPr>
          <a:xfrm rot="20623080">
            <a:off x="1240992" y="3860066"/>
            <a:ext cx="9532500" cy="700192"/>
          </a:xfrm>
          <a:prstGeom prst="rect">
            <a:avLst/>
          </a:prstGeom>
          <a:solidFill>
            <a:schemeClr val="bg1"/>
          </a:solidFill>
          <a:ln>
            <a:solidFill>
              <a:srgbClr val="FF0000"/>
            </a:solidFill>
          </a:ln>
        </p:spPr>
        <p:txBody>
          <a:bodyPr wrap="square" lIns="91440" tIns="45720" rIns="91440" bIns="45720" anchor="t">
            <a:spAutoFit/>
          </a:bodyPr>
          <a:lstStyle/>
          <a:p>
            <a:r>
              <a:rPr lang="da-DK" sz="3950" b="1">
                <a:solidFill>
                  <a:srgbClr val="0070C0"/>
                </a:solidFill>
              </a:rPr>
              <a:t>FUNDERET I VERDEN UDEN FOR SKOLEN</a:t>
            </a:r>
            <a:endParaRPr lang="da-DK"/>
          </a:p>
        </p:txBody>
      </p:sp>
      <p:pic>
        <p:nvPicPr>
          <p:cNvPr id="7" name="Billede 6">
            <a:extLst>
              <a:ext uri="{FF2B5EF4-FFF2-40B4-BE49-F238E27FC236}">
                <a16:creationId xmlns:a16="http://schemas.microsoft.com/office/drawing/2014/main" id="{8A55C06D-E1D0-4FD2-B8A0-A9E16512C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7334" y="105954"/>
            <a:ext cx="1224678" cy="1585358"/>
          </a:xfrm>
          <a:prstGeom prst="rect">
            <a:avLst/>
          </a:prstGeom>
        </p:spPr>
      </p:pic>
      <p:sp>
        <p:nvSpPr>
          <p:cNvPr id="11" name="Pladsholder til diasnummer 3">
            <a:extLst>
              <a:ext uri="{FF2B5EF4-FFF2-40B4-BE49-F238E27FC236}">
                <a16:creationId xmlns:a16="http://schemas.microsoft.com/office/drawing/2014/main" id="{5282618B-714B-4A80-B375-B26762D5FF39}"/>
              </a:ext>
            </a:extLst>
          </p:cNvPr>
          <p:cNvSpPr txBox="1">
            <a:spLocks/>
          </p:cNvSpPr>
          <p:nvPr/>
        </p:nvSpPr>
        <p:spPr>
          <a:xfrm>
            <a:off x="10591594" y="241626"/>
            <a:ext cx="837981" cy="767487"/>
          </a:xfrm>
          <a:prstGeom prst="rect">
            <a:avLst/>
          </a:prstGeom>
        </p:spPr>
        <p:txBody>
          <a:bodyPr vert="horz" lIns="91416" tIns="45708" rIns="91416" bIns="45708"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BBB486-877D-4294-905D-83D938D6E742}" type="slidenum">
              <a:rPr lang="da-DK" sz="1050"/>
              <a:pPr/>
              <a:t>17</a:t>
            </a:fld>
            <a:endParaRPr lang="da-DK" sz="1050"/>
          </a:p>
        </p:txBody>
      </p:sp>
      <p:pic>
        <p:nvPicPr>
          <p:cNvPr id="2" name="Billede 1" descr="Et billede, der indeholder tekst, Font/skrifttype, grafisk design, design&#10;&#10;AI-genereret indhold kan være ukorrekt.">
            <a:extLst>
              <a:ext uri="{FF2B5EF4-FFF2-40B4-BE49-F238E27FC236}">
                <a16:creationId xmlns:a16="http://schemas.microsoft.com/office/drawing/2014/main" id="{D9591143-F871-9AC7-5A24-0BE2803C43FE}"/>
              </a:ext>
            </a:extLst>
          </p:cNvPr>
          <p:cNvPicPr>
            <a:picLocks noChangeAspect="1"/>
          </p:cNvPicPr>
          <p:nvPr/>
        </p:nvPicPr>
        <p:blipFill>
          <a:blip r:embed="rId4"/>
          <a:stretch>
            <a:fillRect/>
          </a:stretch>
        </p:blipFill>
        <p:spPr>
          <a:xfrm>
            <a:off x="10961982" y="787616"/>
            <a:ext cx="1225718" cy="1575075"/>
          </a:xfrm>
          <a:prstGeom prst="rect">
            <a:avLst/>
          </a:prstGeom>
        </p:spPr>
      </p:pic>
    </p:spTree>
    <p:extLst>
      <p:ext uri="{BB962C8B-B14F-4D97-AF65-F5344CB8AC3E}">
        <p14:creationId xmlns:p14="http://schemas.microsoft.com/office/powerpoint/2010/main" val="25967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a:t>Lyset på skolestien</a:t>
            </a:r>
          </a:p>
        </p:txBody>
      </p:sp>
      <p:sp>
        <p:nvSpPr>
          <p:cNvPr id="2" name="Pladsholder til indhold 1"/>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da-DK"/>
              <a:t>Elevrådets ønske om lys på en cykelsti i </a:t>
            </a:r>
            <a:br>
              <a:rPr lang="da-DK"/>
            </a:br>
            <a:r>
              <a:rPr lang="da-DK"/>
              <a:t>kommunen</a:t>
            </a:r>
          </a:p>
          <a:p>
            <a:pPr marL="342900" indent="-342900">
              <a:buFont typeface="Arial" panose="020B0604020202020204" pitchFamily="34" charset="0"/>
              <a:buChar char="•"/>
            </a:pPr>
            <a:r>
              <a:rPr lang="da-DK"/>
              <a:t>Gentagne forsøg på kontakter til </a:t>
            </a:r>
            <a:br>
              <a:rPr lang="da-DK"/>
            </a:br>
            <a:r>
              <a:rPr lang="da-DK"/>
              <a:t>kommunalbestyrelsen</a:t>
            </a:r>
          </a:p>
          <a:p>
            <a:pPr marL="342900" indent="-342900">
              <a:buFont typeface="Arial" panose="020B0604020202020204" pitchFamily="34" charset="0"/>
              <a:buChar char="•"/>
            </a:pPr>
            <a:r>
              <a:rPr lang="da-DK"/>
              <a:t>Producerede en avis herom – 500 eksemplarer</a:t>
            </a:r>
          </a:p>
          <a:p>
            <a:pPr marL="342900" indent="-342900">
              <a:buFont typeface="Arial" panose="020B0604020202020204" pitchFamily="34" charset="0"/>
              <a:buChar char="•"/>
            </a:pPr>
            <a:r>
              <a:rPr lang="da-DK"/>
              <a:t>3 mdr. senere var der lys</a:t>
            </a:r>
          </a:p>
        </p:txBody>
      </p:sp>
      <p:grpSp>
        <p:nvGrpSpPr>
          <p:cNvPr id="16" name="Gruppe 15"/>
          <p:cNvGrpSpPr/>
          <p:nvPr/>
        </p:nvGrpSpPr>
        <p:grpSpPr>
          <a:xfrm>
            <a:off x="8624414" y="1468762"/>
            <a:ext cx="3361004" cy="5011020"/>
            <a:chOff x="4140467" y="1746239"/>
            <a:chExt cx="3361879" cy="5012325"/>
          </a:xfrm>
        </p:grpSpPr>
        <p:grpSp>
          <p:nvGrpSpPr>
            <p:cNvPr id="15" name="Gruppe 14"/>
            <p:cNvGrpSpPr/>
            <p:nvPr/>
          </p:nvGrpSpPr>
          <p:grpSpPr>
            <a:xfrm>
              <a:off x="4140467" y="1746239"/>
              <a:ext cx="3361879" cy="5012325"/>
              <a:chOff x="7147882" y="1079007"/>
              <a:chExt cx="3361879" cy="5012325"/>
            </a:xfrm>
          </p:grpSpPr>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r="41381"/>
              <a:stretch/>
            </p:blipFill>
            <p:spPr>
              <a:xfrm>
                <a:off x="7177456" y="2316676"/>
                <a:ext cx="3332305" cy="3774656"/>
              </a:xfrm>
              <a:prstGeom prst="rect">
                <a:avLst/>
              </a:prstGeom>
            </p:spPr>
          </p:pic>
          <p:sp>
            <p:nvSpPr>
              <p:cNvPr id="7" name="Tekstfelt 6"/>
              <p:cNvSpPr txBox="1"/>
              <p:nvPr/>
            </p:nvSpPr>
            <p:spPr>
              <a:xfrm>
                <a:off x="8488220" y="2536051"/>
                <a:ext cx="1918196" cy="2996846"/>
              </a:xfrm>
              <a:prstGeom prst="rect">
                <a:avLst/>
              </a:prstGeom>
              <a:noFill/>
            </p:spPr>
            <p:txBody>
              <a:bodyPr wrap="square" lIns="0" tIns="0" rIns="0" bIns="0" rtlCol="0">
                <a:spAutoFit/>
              </a:bodyPr>
              <a:lstStyle/>
              <a:p>
                <a:pPr algn="ctr"/>
                <a:r>
                  <a:rPr lang="en-GB" sz="2499" b="1">
                    <a:solidFill>
                      <a:schemeClr val="accent3"/>
                    </a:solidFill>
                    <a:latin typeface="Arial" pitchFamily="34" charset="0"/>
                    <a:cs typeface="Arial" pitchFamily="34" charset="0"/>
                  </a:rPr>
                  <a:t>TØR DU SENDE </a:t>
                </a:r>
                <a:br>
                  <a:rPr lang="en-GB" sz="2499" b="1">
                    <a:solidFill>
                      <a:schemeClr val="accent3"/>
                    </a:solidFill>
                    <a:latin typeface="Arial" pitchFamily="34" charset="0"/>
                    <a:cs typeface="Arial" pitchFamily="34" charset="0"/>
                  </a:rPr>
                </a:br>
                <a:r>
                  <a:rPr lang="en-GB" sz="2499" b="1">
                    <a:solidFill>
                      <a:schemeClr val="accent3"/>
                    </a:solidFill>
                    <a:latin typeface="Arial" pitchFamily="34" charset="0"/>
                    <a:cs typeface="Arial" pitchFamily="34" charset="0"/>
                  </a:rPr>
                  <a:t>DIT BARN </a:t>
                </a:r>
                <a:br>
                  <a:rPr lang="en-GB" sz="2499" b="1">
                    <a:solidFill>
                      <a:schemeClr val="accent3"/>
                    </a:solidFill>
                    <a:latin typeface="Arial" pitchFamily="34" charset="0"/>
                    <a:cs typeface="Arial" pitchFamily="34" charset="0"/>
                  </a:rPr>
                </a:br>
                <a:r>
                  <a:rPr lang="en-GB" sz="2499" b="1">
                    <a:solidFill>
                      <a:schemeClr val="accent3"/>
                    </a:solidFill>
                    <a:latin typeface="Arial" pitchFamily="34" charset="0"/>
                    <a:cs typeface="Arial" pitchFamily="34" charset="0"/>
                  </a:rPr>
                  <a:t>DEN VEJ HJEM?</a:t>
                </a:r>
              </a:p>
            </p:txBody>
          </p:sp>
          <p:pic>
            <p:nvPicPr>
              <p:cNvPr id="9" name="Billede 8"/>
              <p:cNvPicPr>
                <a:picLocks noChangeAspect="1"/>
              </p:cNvPicPr>
              <p:nvPr/>
            </p:nvPicPr>
            <p:blipFill rotWithShape="1">
              <a:blip r:embed="rId4">
                <a:extLst>
                  <a:ext uri="{28A0092B-C50C-407E-A947-70E740481C1C}">
                    <a14:useLocalDpi xmlns:a14="http://schemas.microsoft.com/office/drawing/2010/main" val="0"/>
                  </a:ext>
                </a:extLst>
              </a:blip>
              <a:srcRect l="14721" r="53360" b="81031"/>
              <a:stretch/>
            </p:blipFill>
            <p:spPr>
              <a:xfrm>
                <a:off x="7155049" y="1313858"/>
                <a:ext cx="3332305" cy="1060562"/>
              </a:xfrm>
              <a:prstGeom prst="rect">
                <a:avLst/>
              </a:prstGeom>
              <a:solidFill>
                <a:srgbClr val="FFFFCC"/>
              </a:solidFill>
            </p:spPr>
          </p:pic>
          <p:sp>
            <p:nvSpPr>
              <p:cNvPr id="13" name="Tekstfelt 12"/>
              <p:cNvSpPr txBox="1"/>
              <p:nvPr/>
            </p:nvSpPr>
            <p:spPr>
              <a:xfrm>
                <a:off x="7147882" y="1079007"/>
                <a:ext cx="3332304" cy="520214"/>
              </a:xfrm>
              <a:prstGeom prst="rect">
                <a:avLst/>
              </a:prstGeom>
              <a:solidFill>
                <a:srgbClr val="F1EACE"/>
              </a:solidFill>
            </p:spPr>
            <p:txBody>
              <a:bodyPr wrap="square" lIns="0" tIns="0" rIns="0" bIns="0" rtlCol="0">
                <a:spAutoFit/>
              </a:bodyPr>
              <a:lstStyle/>
              <a:p>
                <a:pPr algn="ctr"/>
                <a:r>
                  <a:rPr lang="en-GB" sz="2000" b="1">
                    <a:latin typeface="Arial" pitchFamily="34" charset="0"/>
                    <a:cs typeface="Arial" pitchFamily="34" charset="0"/>
                  </a:rPr>
                  <a:t>TEMA: LYS PÅ KOLESTIEN </a:t>
                </a:r>
              </a:p>
            </p:txBody>
          </p:sp>
        </p:grpSp>
        <p:sp>
          <p:nvSpPr>
            <p:cNvPr id="12" name="Tekstfelt 11"/>
            <p:cNvSpPr txBox="1"/>
            <p:nvPr/>
          </p:nvSpPr>
          <p:spPr>
            <a:xfrm>
              <a:off x="5312531" y="2320591"/>
              <a:ext cx="2160240" cy="540610"/>
            </a:xfrm>
            <a:prstGeom prst="rect">
              <a:avLst/>
            </a:prstGeom>
            <a:solidFill>
              <a:srgbClr val="F1EACE"/>
            </a:solidFill>
          </p:spPr>
          <p:txBody>
            <a:bodyPr wrap="square" lIns="0" tIns="0" rIns="0" bIns="0" rtlCol="0">
              <a:spAutoFit/>
            </a:bodyPr>
            <a:lstStyle/>
            <a:p>
              <a:r>
                <a:rPr lang="en-GB" sz="2699" b="1">
                  <a:latin typeface="Arial" pitchFamily="34" charset="0"/>
                  <a:cs typeface="Arial" pitchFamily="34" charset="0"/>
                </a:rPr>
                <a:t>ELEVRÅDET</a:t>
              </a:r>
              <a:endParaRPr lang="en-GB" sz="1200" b="1">
                <a:latin typeface="Arial" pitchFamily="34" charset="0"/>
                <a:cs typeface="Arial" pitchFamily="34" charset="0"/>
              </a:endParaRPr>
            </a:p>
          </p:txBody>
        </p:sp>
      </p:grpSp>
      <p:sp>
        <p:nvSpPr>
          <p:cNvPr id="17" name="Pladsholder til diasnummer 3">
            <a:extLst>
              <a:ext uri="{FF2B5EF4-FFF2-40B4-BE49-F238E27FC236}">
                <a16:creationId xmlns:a16="http://schemas.microsoft.com/office/drawing/2014/main" id="{5282618B-714B-4A80-B375-B26762D5FF39}"/>
              </a:ext>
            </a:extLst>
          </p:cNvPr>
          <p:cNvSpPr txBox="1">
            <a:spLocks/>
          </p:cNvSpPr>
          <p:nvPr/>
        </p:nvSpPr>
        <p:spPr>
          <a:xfrm>
            <a:off x="10591594" y="241626"/>
            <a:ext cx="837981" cy="767487"/>
          </a:xfrm>
          <a:prstGeom prst="rect">
            <a:avLst/>
          </a:prstGeom>
        </p:spPr>
        <p:txBody>
          <a:bodyPr vert="horz" lIns="91416" tIns="45708" rIns="91416" bIns="45708"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BBB486-877D-4294-905D-83D938D6E742}" type="slidenum">
              <a:rPr lang="da-DK" sz="1050"/>
              <a:pPr/>
              <a:t>18</a:t>
            </a:fld>
            <a:endParaRPr lang="da-DK" sz="1050"/>
          </a:p>
        </p:txBody>
      </p:sp>
    </p:spTree>
    <p:extLst>
      <p:ext uri="{BB962C8B-B14F-4D97-AF65-F5344CB8AC3E}">
        <p14:creationId xmlns:p14="http://schemas.microsoft.com/office/powerpoint/2010/main" val="285957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wrap="square" lIns="91392" tIns="45696" rIns="91392" bIns="45696" numCol="1" rtlCol="0" anchor="ctr" anchorCtr="0" compatLnSpc="1">
            <a:prstTxWarp prst="textNoShape">
              <a:avLst/>
            </a:prstTxWarp>
            <a:normAutofit/>
          </a:bodyPr>
          <a:lstStyle/>
          <a:p>
            <a:r>
              <a:rPr lang="en-US" kern="1200" cap="all" baseline="0" err="1">
                <a:solidFill>
                  <a:schemeClr val="tx1"/>
                </a:solidFill>
                <a:latin typeface="+mj-lt"/>
                <a:ea typeface="+mj-ea"/>
                <a:cs typeface="+mj-cs"/>
              </a:rPr>
              <a:t>Børnenes</a:t>
            </a:r>
            <a:r>
              <a:rPr lang="en-US" kern="1200" cap="all" baseline="0">
                <a:solidFill>
                  <a:schemeClr val="tx1"/>
                </a:solidFill>
                <a:latin typeface="+mj-lt"/>
                <a:ea typeface="+mj-ea"/>
                <a:cs typeface="+mj-cs"/>
              </a:rPr>
              <a:t> </a:t>
            </a:r>
            <a:r>
              <a:rPr lang="en-US" kern="1200" cap="all" baseline="0" err="1">
                <a:solidFill>
                  <a:schemeClr val="tx1"/>
                </a:solidFill>
                <a:latin typeface="+mj-lt"/>
                <a:ea typeface="+mj-ea"/>
                <a:cs typeface="+mj-cs"/>
              </a:rPr>
              <a:t>egen</a:t>
            </a:r>
            <a:r>
              <a:rPr lang="en-US" kern="1200" cap="all" baseline="0">
                <a:solidFill>
                  <a:schemeClr val="tx1"/>
                </a:solidFill>
                <a:latin typeface="+mj-lt"/>
                <a:ea typeface="+mj-ea"/>
                <a:cs typeface="+mj-cs"/>
              </a:rPr>
              <a:t> </a:t>
            </a:r>
            <a:r>
              <a:rPr lang="en-US" kern="1200" cap="all" baseline="0" err="1">
                <a:solidFill>
                  <a:schemeClr val="tx1"/>
                </a:solidFill>
                <a:latin typeface="+mj-lt"/>
                <a:ea typeface="+mj-ea"/>
                <a:cs typeface="+mj-cs"/>
              </a:rPr>
              <a:t>ulandskalender</a:t>
            </a:r>
            <a:endParaRPr lang="en-US" kern="1200" cap="all" baseline="0">
              <a:solidFill>
                <a:schemeClr val="tx1"/>
              </a:solidFill>
              <a:latin typeface="+mj-lt"/>
              <a:ea typeface="+mj-ea"/>
              <a:cs typeface="+mj-cs"/>
            </a:endParaRPr>
          </a:p>
        </p:txBody>
      </p:sp>
      <p:sp>
        <p:nvSpPr>
          <p:cNvPr id="4" name="Pladsholder til indhold 3">
            <a:extLst>
              <a:ext uri="{FF2B5EF4-FFF2-40B4-BE49-F238E27FC236}">
                <a16:creationId xmlns:a16="http://schemas.microsoft.com/office/drawing/2014/main" id="{5ED2A904-A2F3-3922-4EA6-68BD561874F9}"/>
              </a:ext>
            </a:extLst>
          </p:cNvPr>
          <p:cNvSpPr>
            <a:spLocks noGrp="1"/>
          </p:cNvSpPr>
          <p:nvPr>
            <p:ph idx="1"/>
          </p:nvPr>
        </p:nvSpPr>
        <p:spPr/>
        <p:txBody>
          <a:bodyPr/>
          <a:lstStyle/>
          <a:p>
            <a:endParaRPr lang="da-DK"/>
          </a:p>
        </p:txBody>
      </p:sp>
      <p:pic>
        <p:nvPicPr>
          <p:cNvPr id="3" name="Billede 2"/>
          <p:cNvPicPr>
            <a:picLocks noChangeAspect="1"/>
          </p:cNvPicPr>
          <p:nvPr/>
        </p:nvPicPr>
        <p:blipFill>
          <a:blip r:embed="rId3"/>
          <a:stretch>
            <a:fillRect/>
          </a:stretch>
        </p:blipFill>
        <p:spPr>
          <a:xfrm>
            <a:off x="1293022" y="1723282"/>
            <a:ext cx="9476182" cy="5132932"/>
          </a:xfrm>
          <a:prstGeom prst="rect">
            <a:avLst/>
          </a:prstGeom>
        </p:spPr>
      </p:pic>
    </p:spTree>
    <p:extLst>
      <p:ext uri="{BB962C8B-B14F-4D97-AF65-F5344CB8AC3E}">
        <p14:creationId xmlns:p14="http://schemas.microsoft.com/office/powerpoint/2010/main" val="413455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E9F54B21-0AF1-95FF-DFD5-201BCDDD7A28}"/>
              </a:ext>
            </a:extLst>
          </p:cNvPr>
          <p:cNvSpPr txBox="1"/>
          <p:nvPr/>
        </p:nvSpPr>
        <p:spPr>
          <a:xfrm>
            <a:off x="528734" y="2139808"/>
            <a:ext cx="5467739" cy="3139321"/>
          </a:xfrm>
          <a:prstGeom prst="rect">
            <a:avLst/>
          </a:prstGeom>
          <a:noFill/>
        </p:spPr>
        <p:txBody>
          <a:bodyPr wrap="square" lIns="91440" tIns="45720" rIns="91440" bIns="45720" rtlCol="0" anchor="t">
            <a:spAutoFit/>
          </a:bodyPr>
          <a:lstStyle/>
          <a:p>
            <a:br>
              <a:rPr lang="da-DK"/>
            </a:br>
            <a:r>
              <a:rPr lang="da-DK"/>
              <a:t>Hvem er vi?</a:t>
            </a:r>
          </a:p>
          <a:p>
            <a:endParaRPr lang="da-DK"/>
          </a:p>
          <a:p>
            <a:r>
              <a:rPr lang="da-DK"/>
              <a:t>Intro til MIL </a:t>
            </a:r>
          </a:p>
          <a:p>
            <a:endParaRPr lang="da-DK"/>
          </a:p>
          <a:p>
            <a:r>
              <a:rPr lang="da-DK"/>
              <a:t>Kort om scenariedidaktik </a:t>
            </a:r>
          </a:p>
          <a:p>
            <a:endParaRPr lang="da-DK"/>
          </a:p>
          <a:p>
            <a:r>
              <a:rPr lang="da-DK"/>
              <a:t>Praktisk info om valgmodulet</a:t>
            </a:r>
          </a:p>
          <a:p>
            <a:endParaRPr lang="da-DK"/>
          </a:p>
          <a:p>
            <a:r>
              <a:rPr lang="da-DK"/>
              <a:t>Spørgsmål &amp; diskussion</a:t>
            </a:r>
          </a:p>
          <a:p>
            <a:endParaRPr lang="da-DK"/>
          </a:p>
        </p:txBody>
      </p:sp>
      <p:sp>
        <p:nvSpPr>
          <p:cNvPr id="5" name="Tekstfelt 4">
            <a:extLst>
              <a:ext uri="{FF2B5EF4-FFF2-40B4-BE49-F238E27FC236}">
                <a16:creationId xmlns:a16="http://schemas.microsoft.com/office/drawing/2014/main" id="{6AD15442-6834-739A-4F3A-6F9CBF0856A5}"/>
              </a:ext>
            </a:extLst>
          </p:cNvPr>
          <p:cNvSpPr txBox="1"/>
          <p:nvPr/>
        </p:nvSpPr>
        <p:spPr>
          <a:xfrm>
            <a:off x="528734" y="1616588"/>
            <a:ext cx="5467739" cy="523220"/>
          </a:xfrm>
          <a:prstGeom prst="rect">
            <a:avLst/>
          </a:prstGeom>
          <a:noFill/>
        </p:spPr>
        <p:txBody>
          <a:bodyPr wrap="square" lIns="91440" tIns="45720" rIns="91440" bIns="45720" rtlCol="0" anchor="t">
            <a:spAutoFit/>
          </a:bodyPr>
          <a:lstStyle/>
          <a:p>
            <a:r>
              <a:rPr lang="da-DK" sz="2800">
                <a:latin typeface="+mj-lt"/>
              </a:rPr>
              <a:t>Velkommen</a:t>
            </a:r>
          </a:p>
        </p:txBody>
      </p:sp>
      <p:pic>
        <p:nvPicPr>
          <p:cNvPr id="6" name="Picture 6">
            <a:extLst>
              <a:ext uri="{FF2B5EF4-FFF2-40B4-BE49-F238E27FC236}">
                <a16:creationId xmlns:a16="http://schemas.microsoft.com/office/drawing/2014/main" id="{93F1C6C1-59CA-7D96-02A3-77D1BBDC42F3}"/>
              </a:ext>
            </a:extLst>
          </p:cNvPr>
          <p:cNvPicPr>
            <a:picLocks noChangeAspect="1"/>
          </p:cNvPicPr>
          <p:nvPr/>
        </p:nvPicPr>
        <p:blipFill rotWithShape="1">
          <a:blip r:embed="rId2">
            <a:extLst>
              <a:ext uri="{28A0092B-C50C-407E-A947-70E740481C1C}">
                <a14:useLocalDpi xmlns:a14="http://schemas.microsoft.com/office/drawing/2010/main" val="0"/>
              </a:ext>
            </a:extLst>
          </a:blip>
          <a:srcRect l="24553" t="97" r="4799" b="-97"/>
          <a:stretch/>
        </p:blipFill>
        <p:spPr>
          <a:xfrm>
            <a:off x="6096000" y="6221"/>
            <a:ext cx="6096000" cy="6388358"/>
          </a:xfrm>
          <a:prstGeom prst="rect">
            <a:avLst/>
          </a:prstGeom>
        </p:spPr>
      </p:pic>
    </p:spTree>
    <p:extLst>
      <p:ext uri="{BB962C8B-B14F-4D97-AF65-F5344CB8AC3E}">
        <p14:creationId xmlns:p14="http://schemas.microsoft.com/office/powerpoint/2010/main" val="379463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809955A-62CC-4C39-BE27-2FDCD499118D}"/>
              </a:ext>
            </a:extLst>
          </p:cNvPr>
          <p:cNvSpPr>
            <a:spLocks noGrp="1"/>
          </p:cNvSpPr>
          <p:nvPr>
            <p:ph type="title"/>
          </p:nvPr>
        </p:nvSpPr>
        <p:spPr/>
        <p:txBody>
          <a:bodyPr/>
          <a:lstStyle/>
          <a:p>
            <a:r>
              <a:rPr lang="da-DK"/>
              <a:t>Spilfabrikken</a:t>
            </a:r>
          </a:p>
        </p:txBody>
      </p:sp>
      <p:pic>
        <p:nvPicPr>
          <p:cNvPr id="4" name="Pladsholder til indhold 3"/>
          <p:cNvPicPr>
            <a:picLocks noGrp="1"/>
          </p:cNvPicPr>
          <p:nvPr>
            <p:ph idx="1"/>
          </p:nvPr>
        </p:nvPicPr>
        <p:blipFill>
          <a:blip r:embed="rId2" cstate="print"/>
          <a:stretch>
            <a:fillRect/>
          </a:stretch>
        </p:blipFill>
        <p:spPr bwMode="auto">
          <a:xfrm>
            <a:off x="3147612" y="1960946"/>
            <a:ext cx="5899953" cy="3935975"/>
          </a:xfrm>
          <a:prstGeom prst="rect">
            <a:avLst/>
          </a:prstGeom>
          <a:noFill/>
          <a:ln w="9525">
            <a:noFill/>
            <a:miter lim="800000"/>
            <a:headEnd/>
            <a:tailEnd/>
          </a:ln>
        </p:spPr>
      </p:pic>
      <p:pic>
        <p:nvPicPr>
          <p:cNvPr id="5" name="Billede 4"/>
          <p:cNvPicPr/>
          <p:nvPr/>
        </p:nvPicPr>
        <p:blipFill>
          <a:blip r:embed="rId3" cstate="print"/>
          <a:srcRect/>
          <a:stretch>
            <a:fillRect/>
          </a:stretch>
        </p:blipFill>
        <p:spPr bwMode="auto">
          <a:xfrm>
            <a:off x="3178" y="1787"/>
            <a:ext cx="9496725" cy="6854429"/>
          </a:xfrm>
          <a:prstGeom prst="rect">
            <a:avLst/>
          </a:prstGeom>
          <a:noFill/>
          <a:ln w="9525">
            <a:noFill/>
            <a:miter lim="800000"/>
            <a:headEnd/>
            <a:tailEnd/>
          </a:ln>
        </p:spPr>
      </p:pic>
      <p:pic>
        <p:nvPicPr>
          <p:cNvPr id="9" name="Billede 10">
            <a:extLst>
              <a:ext uri="{FF2B5EF4-FFF2-40B4-BE49-F238E27FC236}">
                <a16:creationId xmlns:a16="http://schemas.microsoft.com/office/drawing/2014/main" id="{3B758B28-49AF-48B6-BD1A-7503F3C98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62" r="18900"/>
          <a:stretch>
            <a:fillRect/>
          </a:stretch>
        </p:blipFill>
        <p:spPr bwMode="auto">
          <a:xfrm>
            <a:off x="3174" y="1165345"/>
            <a:ext cx="6164796" cy="5656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Billede 19">
            <a:extLst>
              <a:ext uri="{FF2B5EF4-FFF2-40B4-BE49-F238E27FC236}">
                <a16:creationId xmlns:a16="http://schemas.microsoft.com/office/drawing/2014/main" id="{146394B9-FB5D-4B3E-8C63-A73651CED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7413"/>
          <a:stretch>
            <a:fillRect/>
          </a:stretch>
        </p:blipFill>
        <p:spPr bwMode="auto">
          <a:xfrm>
            <a:off x="6096001" y="1130918"/>
            <a:ext cx="6092826" cy="5725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3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Hjælpemidler til Mennesker med Demens</a:t>
            </a:r>
            <a:endParaRPr lang="en-US"/>
          </a:p>
        </p:txBody>
      </p:sp>
      <p:sp>
        <p:nvSpPr>
          <p:cNvPr id="3" name="Pladsholder til indhold 2"/>
          <p:cNvSpPr>
            <a:spLocks noGrp="1"/>
          </p:cNvSpPr>
          <p:nvPr>
            <p:ph idx="1"/>
          </p:nvPr>
        </p:nvSpPr>
        <p:spPr/>
        <p:txBody>
          <a:bodyPr>
            <a:noAutofit/>
          </a:bodyPr>
          <a:lstStyle/>
          <a:p>
            <a:pPr marL="342900" indent="-342900">
              <a:buFont typeface="Arial" panose="020B0604020202020204" pitchFamily="34" charset="0"/>
              <a:buChar char="•"/>
            </a:pPr>
            <a:r>
              <a:rPr lang="da-DK"/>
              <a:t>Automatisk lys</a:t>
            </a:r>
          </a:p>
          <a:p>
            <a:pPr marL="342900" indent="-342900">
              <a:buFont typeface="Arial" panose="020B0604020202020204" pitchFamily="34" charset="0"/>
              <a:buChar char="•"/>
            </a:pPr>
            <a:r>
              <a:rPr lang="da-DK" i="1"/>
              <a:t>My Light</a:t>
            </a:r>
          </a:p>
        </p:txBody>
      </p:sp>
      <p:sp>
        <p:nvSpPr>
          <p:cNvPr id="6" name="Pladsholder til slidenummer 6">
            <a:extLst>
              <a:ext uri="{FF2B5EF4-FFF2-40B4-BE49-F238E27FC236}">
                <a16:creationId xmlns:a16="http://schemas.microsoft.com/office/drawing/2014/main" id="{F32EE69A-40AC-4CF9-8E24-CD5B026250B3}"/>
              </a:ext>
            </a:extLst>
          </p:cNvPr>
          <p:cNvSpPr txBox="1">
            <a:spLocks/>
          </p:cNvSpPr>
          <p:nvPr/>
        </p:nvSpPr>
        <p:spPr>
          <a:xfrm>
            <a:off x="-338317" y="6559342"/>
            <a:ext cx="730396" cy="364935"/>
          </a:xfrm>
          <a:prstGeom prst="rect">
            <a:avLst/>
          </a:prstGeom>
        </p:spPr>
        <p:txBody>
          <a:bodyPr vert="horz" lIns="91392" tIns="45696" rIns="91392" bIns="45696"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900">
                <a:solidFill>
                  <a:schemeClr val="bg1">
                    <a:lumMod val="85000"/>
                  </a:schemeClr>
                </a:solidFill>
              </a:rPr>
              <a:pPr/>
              <a:t>21</a:t>
            </a:fld>
            <a:endParaRPr lang="en-US" sz="900">
              <a:solidFill>
                <a:schemeClr val="bg1">
                  <a:lumMod val="85000"/>
                </a:schemeClr>
              </a:solidFill>
            </a:endParaRPr>
          </a:p>
        </p:txBody>
      </p:sp>
      <p:pic>
        <p:nvPicPr>
          <p:cNvPr id="12" name="Billede 11"/>
          <p:cNvPicPr>
            <a:picLocks noChangeAspect="1"/>
          </p:cNvPicPr>
          <p:nvPr/>
        </p:nvPicPr>
        <p:blipFill>
          <a:blip r:embed="rId3"/>
          <a:stretch>
            <a:fillRect/>
          </a:stretch>
        </p:blipFill>
        <p:spPr>
          <a:xfrm>
            <a:off x="4166419" y="2057758"/>
            <a:ext cx="8023995" cy="4783534"/>
          </a:xfrm>
          <a:prstGeom prst="rect">
            <a:avLst/>
          </a:prstGeom>
        </p:spPr>
      </p:pic>
    </p:spTree>
    <p:extLst>
      <p:ext uri="{BB962C8B-B14F-4D97-AF65-F5344CB8AC3E}">
        <p14:creationId xmlns:p14="http://schemas.microsoft.com/office/powerpoint/2010/main" val="8905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odret titel 2"/>
          <p:cNvSpPr>
            <a:spLocks noGrp="1"/>
          </p:cNvSpPr>
          <p:nvPr>
            <p:ph type="title"/>
          </p:nvPr>
        </p:nvSpPr>
        <p:spPr/>
        <p:txBody>
          <a:bodyPr>
            <a:normAutofit/>
          </a:bodyPr>
          <a:lstStyle/>
          <a:p>
            <a:r>
              <a:rPr lang="da-DK"/>
              <a:t>Scenariedidaktik</a:t>
            </a:r>
            <a:endParaRPr lang="da-DK" b="1"/>
          </a:p>
        </p:txBody>
      </p:sp>
      <p:sp>
        <p:nvSpPr>
          <p:cNvPr id="4" name="Pladsholder til tekst 3"/>
          <p:cNvSpPr>
            <a:spLocks noGrp="1"/>
          </p:cNvSpPr>
          <p:nvPr>
            <p:ph idx="1"/>
          </p:nvPr>
        </p:nvSpPr>
        <p:spPr/>
        <p:txBody>
          <a:bodyPr vert="horz" lIns="91440" tIns="45720" rIns="91440" bIns="45720" rtlCol="0" anchor="t">
            <a:normAutofit fontScale="85000" lnSpcReduction="20000"/>
          </a:bodyPr>
          <a:lstStyle/>
          <a:p>
            <a:pPr marL="342900" indent="-342900">
              <a:buFont typeface="Arial" panose="020B0604020202020204" pitchFamily="34" charset="0"/>
              <a:buChar char="•"/>
            </a:pPr>
            <a:r>
              <a:rPr lang="da-DK" b="1"/>
              <a:t>INDHOLD:</a:t>
            </a:r>
            <a:r>
              <a:rPr lang="da-DK"/>
              <a:t> Undervisning, der tager udgangspunkt i scenarier med </a:t>
            </a:r>
            <a:r>
              <a:rPr lang="da-DK" err="1"/>
              <a:t>wicked</a:t>
            </a:r>
            <a:r>
              <a:rPr lang="da-DK"/>
              <a:t> problems </a:t>
            </a:r>
          </a:p>
          <a:p>
            <a:pPr marL="342900" indent="-342900">
              <a:buFont typeface="Arial" panose="020B0604020202020204" pitchFamily="34" charset="0"/>
              <a:buChar char="•"/>
            </a:pPr>
            <a:r>
              <a:rPr lang="da-DK" b="1"/>
              <a:t>METODE:</a:t>
            </a:r>
            <a:r>
              <a:rPr lang="da-DK"/>
              <a:t> Gennem faseopdelte processer, der munder ud i et produkt </a:t>
            </a:r>
            <a:r>
              <a:rPr lang="da-DK" b="1">
                <a:solidFill>
                  <a:srgbClr val="FF0000"/>
                </a:solidFill>
              </a:rPr>
              <a:t>til nogen for noget</a:t>
            </a:r>
          </a:p>
          <a:p>
            <a:pPr marL="342900" indent="-342900">
              <a:buFont typeface="Arial" panose="020B0604020202020204" pitchFamily="34" charset="0"/>
              <a:buChar char="•"/>
            </a:pPr>
            <a:r>
              <a:rPr lang="da-DK"/>
              <a:t>Hvor eleverne kan handle</a:t>
            </a:r>
          </a:p>
          <a:p>
            <a:pPr marL="342900" indent="-342900">
              <a:buFont typeface="Arial" panose="020B0604020202020204" pitchFamily="34" charset="0"/>
              <a:buChar char="•"/>
            </a:pPr>
            <a:r>
              <a:rPr lang="da-DK" b="1"/>
              <a:t>BEGRUNDELSER: </a:t>
            </a:r>
            <a:r>
              <a:rPr lang="da-DK"/>
              <a:t>Fordi der er et markant læringsteoretisk belæg bag</a:t>
            </a:r>
          </a:p>
          <a:p>
            <a:pPr marL="342900" indent="-342900"/>
            <a:endParaRPr lang="da-DK"/>
          </a:p>
          <a:p>
            <a:pPr lvl="3"/>
            <a:r>
              <a:rPr lang="da-DK" sz="2400" i="1"/>
              <a:t>Der er bredt forskningsmæssigt belæg i både ældre og moderne læringsteorier for, at den bedste måde at lære på er projektorienteret undervisning, hvor man </a:t>
            </a:r>
            <a:r>
              <a:rPr lang="da-DK" sz="2400" b="1" i="1">
                <a:solidFill>
                  <a:srgbClr val="FF0000"/>
                </a:solidFill>
              </a:rPr>
              <a:t>forholder sig til et meningsfyldt problem</a:t>
            </a:r>
            <a:r>
              <a:rPr lang="da-DK" sz="2400" i="1"/>
              <a:t> i en </a:t>
            </a:r>
            <a:r>
              <a:rPr lang="da-DK" sz="2400" b="1" i="1">
                <a:solidFill>
                  <a:srgbClr val="FF0000"/>
                </a:solidFill>
              </a:rPr>
              <a:t>meningsfuld, social situation</a:t>
            </a:r>
            <a:r>
              <a:rPr lang="da-DK" sz="2400" i="1"/>
              <a:t>, fordi det virker befordrende på motivation og læring (fx Bundsgaard, </a:t>
            </a:r>
            <a:r>
              <a:rPr lang="da-DK" sz="2400" i="1" err="1"/>
              <a:t>Misfeldt</a:t>
            </a:r>
            <a:r>
              <a:rPr lang="da-DK" sz="2400" i="1"/>
              <a:t> &amp; </a:t>
            </a:r>
            <a:r>
              <a:rPr lang="da-DK" sz="2400" i="1" err="1"/>
              <a:t>Hetmar</a:t>
            </a:r>
            <a:r>
              <a:rPr lang="da-DK" sz="2400" i="1"/>
              <a:t>, 2011, 2012; </a:t>
            </a:r>
            <a:r>
              <a:rPr lang="da-DK" sz="2400" i="1" err="1"/>
              <a:t>Blumenfeld</a:t>
            </a:r>
            <a:r>
              <a:rPr lang="da-DK" sz="2400" i="1"/>
              <a:t>, </a:t>
            </a:r>
            <a:r>
              <a:rPr lang="da-DK" sz="2400" i="1" err="1"/>
              <a:t>Kempler</a:t>
            </a:r>
            <a:r>
              <a:rPr lang="da-DK" sz="2400" i="1"/>
              <a:t>, </a:t>
            </a:r>
            <a:r>
              <a:rPr lang="da-DK" sz="2400" i="1" err="1"/>
              <a:t>Krajcik</a:t>
            </a:r>
            <a:r>
              <a:rPr lang="da-DK" sz="2400" i="1"/>
              <a:t> &amp; </a:t>
            </a:r>
            <a:r>
              <a:rPr lang="da-DK" sz="2400" i="1" err="1"/>
              <a:t>Blumenfeld</a:t>
            </a:r>
            <a:r>
              <a:rPr lang="da-DK" sz="2400" i="1"/>
              <a:t>, 2006; </a:t>
            </a:r>
            <a:r>
              <a:rPr lang="da-DK" sz="2400" i="1" err="1"/>
              <a:t>Shaffer</a:t>
            </a:r>
            <a:r>
              <a:rPr lang="da-DK" sz="2400" i="1"/>
              <a:t>, 2006; Bundsgaard, 2005; Dewey, 1906). </a:t>
            </a:r>
            <a:r>
              <a:rPr lang="da-DK" sz="2400"/>
              <a:t>(</a:t>
            </a:r>
            <a:r>
              <a:rPr lang="da-DK" sz="2400" err="1"/>
              <a:t>Fougt</a:t>
            </a:r>
            <a:r>
              <a:rPr lang="da-DK" sz="2400"/>
              <a:t>, 2013, p. 120)</a:t>
            </a:r>
          </a:p>
        </p:txBody>
      </p:sp>
    </p:spTree>
    <p:extLst>
      <p:ext uri="{BB962C8B-B14F-4D97-AF65-F5344CB8AC3E}">
        <p14:creationId xmlns:p14="http://schemas.microsoft.com/office/powerpoint/2010/main" val="30621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F08B1-8FBC-4DA7-9ABA-41971B1B4567}"/>
            </a:ext>
          </a:extLst>
        </p:cNvPr>
        <p:cNvGrpSpPr/>
        <p:nvPr/>
      </p:nvGrpSpPr>
      <p:grpSpPr>
        <a:xfrm>
          <a:off x="0" y="0"/>
          <a:ext cx="0" cy="0"/>
          <a:chOff x="0" y="0"/>
          <a:chExt cx="0" cy="0"/>
        </a:xfrm>
      </p:grpSpPr>
      <p:sp>
        <p:nvSpPr>
          <p:cNvPr id="5" name="Lodret titel 2">
            <a:extLst>
              <a:ext uri="{FF2B5EF4-FFF2-40B4-BE49-F238E27FC236}">
                <a16:creationId xmlns:a16="http://schemas.microsoft.com/office/drawing/2014/main" id="{4505F5C0-2142-60AE-C4CD-781639E494DC}"/>
              </a:ext>
            </a:extLst>
          </p:cNvPr>
          <p:cNvSpPr>
            <a:spLocks noGrp="1"/>
          </p:cNvSpPr>
          <p:nvPr>
            <p:ph type="title"/>
          </p:nvPr>
        </p:nvSpPr>
        <p:spPr/>
        <p:txBody>
          <a:bodyPr>
            <a:normAutofit/>
          </a:bodyPr>
          <a:lstStyle/>
          <a:p>
            <a:r>
              <a:rPr lang="da-DK"/>
              <a:t>Scenariedidaktik</a:t>
            </a:r>
            <a:endParaRPr lang="da-DK" b="1"/>
          </a:p>
        </p:txBody>
      </p:sp>
      <p:sp>
        <p:nvSpPr>
          <p:cNvPr id="4" name="Pladsholder til tekst 3">
            <a:extLst>
              <a:ext uri="{FF2B5EF4-FFF2-40B4-BE49-F238E27FC236}">
                <a16:creationId xmlns:a16="http://schemas.microsoft.com/office/drawing/2014/main" id="{6F73182E-F2FC-2ECD-C75D-A9531E71A97D}"/>
              </a:ext>
            </a:extLst>
          </p:cNvPr>
          <p:cNvSpPr>
            <a:spLocks noGrp="1"/>
          </p:cNvSpPr>
          <p:nvPr>
            <p:ph idx="1"/>
          </p:nvPr>
        </p:nvSpPr>
        <p:spPr/>
        <p:txBody>
          <a:bodyPr vert="horz" lIns="91440" tIns="45720" rIns="91440" bIns="45720" rtlCol="0" anchor="t">
            <a:normAutofit fontScale="85000" lnSpcReduction="20000"/>
          </a:bodyPr>
          <a:lstStyle/>
          <a:p>
            <a:pPr marL="342900" indent="-342900">
              <a:buFont typeface="Arial" panose="020B0604020202020204" pitchFamily="34" charset="0"/>
              <a:buChar char="•"/>
            </a:pPr>
            <a:r>
              <a:rPr lang="da-DK" b="1">
                <a:solidFill>
                  <a:schemeClr val="tx1">
                    <a:lumMod val="65000"/>
                  </a:schemeClr>
                </a:solidFill>
              </a:rPr>
              <a:t>INDHOLD:</a:t>
            </a:r>
            <a:r>
              <a:rPr lang="da-DK">
                <a:solidFill>
                  <a:schemeClr val="tx1">
                    <a:lumMod val="65000"/>
                  </a:schemeClr>
                </a:solidFill>
              </a:rPr>
              <a:t> Undervisning, der tager udgangspunkt i scenarier med </a:t>
            </a:r>
            <a:r>
              <a:rPr lang="da-DK" err="1">
                <a:solidFill>
                  <a:schemeClr val="tx1">
                    <a:lumMod val="65000"/>
                  </a:schemeClr>
                </a:solidFill>
              </a:rPr>
              <a:t>wicked</a:t>
            </a:r>
            <a:r>
              <a:rPr lang="da-DK">
                <a:solidFill>
                  <a:schemeClr val="tx1">
                    <a:lumMod val="65000"/>
                  </a:schemeClr>
                </a:solidFill>
              </a:rPr>
              <a:t> problems </a:t>
            </a:r>
          </a:p>
          <a:p>
            <a:pPr marL="342900" indent="-342900">
              <a:buFont typeface="Arial" panose="020B0604020202020204" pitchFamily="34" charset="0"/>
              <a:buChar char="•"/>
            </a:pPr>
            <a:r>
              <a:rPr lang="da-DK" b="1"/>
              <a:t>METODE:</a:t>
            </a:r>
            <a:r>
              <a:rPr lang="da-DK"/>
              <a:t> Gennem faseopdelte processer, der munder ud i et produkt </a:t>
            </a:r>
            <a:r>
              <a:rPr lang="da-DK" b="1">
                <a:solidFill>
                  <a:srgbClr val="FF0000"/>
                </a:solidFill>
              </a:rPr>
              <a:t>til nogen for noget</a:t>
            </a:r>
          </a:p>
          <a:p>
            <a:pPr marL="342900" indent="-342900">
              <a:buFont typeface="Arial" panose="020B0604020202020204" pitchFamily="34" charset="0"/>
              <a:buChar char="•"/>
            </a:pPr>
            <a:r>
              <a:rPr lang="da-DK"/>
              <a:t>Hvor eleverne kan handle</a:t>
            </a:r>
          </a:p>
          <a:p>
            <a:pPr marL="342900" indent="-342900">
              <a:buFont typeface="Arial" panose="020B0604020202020204" pitchFamily="34" charset="0"/>
              <a:buChar char="•"/>
            </a:pPr>
            <a:r>
              <a:rPr lang="da-DK" b="1"/>
              <a:t>BEGRUNDELSER: </a:t>
            </a:r>
            <a:r>
              <a:rPr lang="da-DK"/>
              <a:t>Fordi der er et markant læringsteoretisk belæg bag</a:t>
            </a:r>
          </a:p>
          <a:p>
            <a:pPr marL="342900" indent="-342900"/>
            <a:endParaRPr lang="da-DK"/>
          </a:p>
          <a:p>
            <a:pPr lvl="3"/>
            <a:r>
              <a:rPr lang="da-DK" sz="2400" i="1"/>
              <a:t>Der er bredt forskningsmæssigt belæg i både ældre og moderne læringsteorier for, at den bedste måde at lære på er projektorienteret undervisning, hvor man </a:t>
            </a:r>
            <a:r>
              <a:rPr lang="da-DK" sz="2400" b="1" i="1">
                <a:solidFill>
                  <a:srgbClr val="FF0000"/>
                </a:solidFill>
              </a:rPr>
              <a:t>forholder sig til et meningsfyldt problem</a:t>
            </a:r>
            <a:r>
              <a:rPr lang="da-DK" sz="2400" i="1"/>
              <a:t> i en </a:t>
            </a:r>
            <a:r>
              <a:rPr lang="da-DK" sz="2400" b="1" i="1">
                <a:solidFill>
                  <a:srgbClr val="FF0000"/>
                </a:solidFill>
              </a:rPr>
              <a:t>meningsfuld, social situation</a:t>
            </a:r>
            <a:r>
              <a:rPr lang="da-DK" sz="2400" i="1"/>
              <a:t>, fordi det virker befordrende på motivation og læring (fx Bundsgaard, </a:t>
            </a:r>
            <a:r>
              <a:rPr lang="da-DK" sz="2400" i="1" err="1"/>
              <a:t>Misfeldt</a:t>
            </a:r>
            <a:r>
              <a:rPr lang="da-DK" sz="2400" i="1"/>
              <a:t> &amp; </a:t>
            </a:r>
            <a:r>
              <a:rPr lang="da-DK" sz="2400" i="1" err="1"/>
              <a:t>Hetmar</a:t>
            </a:r>
            <a:r>
              <a:rPr lang="da-DK" sz="2400" i="1"/>
              <a:t>, 2011, 2012; </a:t>
            </a:r>
            <a:r>
              <a:rPr lang="da-DK" sz="2400" i="1" err="1"/>
              <a:t>Blumenfeld</a:t>
            </a:r>
            <a:r>
              <a:rPr lang="da-DK" sz="2400" i="1"/>
              <a:t>, </a:t>
            </a:r>
            <a:r>
              <a:rPr lang="da-DK" sz="2400" i="1" err="1"/>
              <a:t>Kempler</a:t>
            </a:r>
            <a:r>
              <a:rPr lang="da-DK" sz="2400" i="1"/>
              <a:t>, </a:t>
            </a:r>
            <a:r>
              <a:rPr lang="da-DK" sz="2400" i="1" err="1"/>
              <a:t>Krajcik</a:t>
            </a:r>
            <a:r>
              <a:rPr lang="da-DK" sz="2400" i="1"/>
              <a:t> &amp; </a:t>
            </a:r>
            <a:r>
              <a:rPr lang="da-DK" sz="2400" i="1" err="1"/>
              <a:t>Blumenfeld</a:t>
            </a:r>
            <a:r>
              <a:rPr lang="da-DK" sz="2400" i="1"/>
              <a:t>, 2006; </a:t>
            </a:r>
            <a:r>
              <a:rPr lang="da-DK" sz="2400" i="1" err="1"/>
              <a:t>Shaffer</a:t>
            </a:r>
            <a:r>
              <a:rPr lang="da-DK" sz="2400" i="1"/>
              <a:t>, 2006; Bundsgaard, 2005; Dewey, 1906). </a:t>
            </a:r>
            <a:r>
              <a:rPr lang="da-DK" sz="2400"/>
              <a:t>(</a:t>
            </a:r>
            <a:r>
              <a:rPr lang="da-DK" sz="2400" err="1"/>
              <a:t>Fougt</a:t>
            </a:r>
            <a:r>
              <a:rPr lang="da-DK" sz="2400"/>
              <a:t>, 2013, p. 120)</a:t>
            </a:r>
          </a:p>
        </p:txBody>
      </p:sp>
      <p:sp>
        <p:nvSpPr>
          <p:cNvPr id="3" name="Tekstfelt 2">
            <a:extLst>
              <a:ext uri="{FF2B5EF4-FFF2-40B4-BE49-F238E27FC236}">
                <a16:creationId xmlns:a16="http://schemas.microsoft.com/office/drawing/2014/main" id="{637543BA-4D2F-BBAD-544C-CB118B14C755}"/>
              </a:ext>
            </a:extLst>
          </p:cNvPr>
          <p:cNvSpPr txBox="1"/>
          <p:nvPr/>
        </p:nvSpPr>
        <p:spPr>
          <a:xfrm rot="20765054">
            <a:off x="2011099" y="3546051"/>
            <a:ext cx="7037509" cy="876935"/>
          </a:xfrm>
          <a:prstGeom prst="rect">
            <a:avLst/>
          </a:prstGeom>
          <a:solidFill>
            <a:schemeClr val="tx1"/>
          </a:solidFill>
        </p:spPr>
        <p:txBody>
          <a:bodyPr wrap="square" lIns="0" tIns="0" rIns="0" bIns="0" rtlCol="0">
            <a:spAutoFit/>
          </a:bodyPr>
          <a:lstStyle/>
          <a:p>
            <a:pPr>
              <a:lnSpc>
                <a:spcPct val="95000"/>
              </a:lnSpc>
            </a:pPr>
            <a:r>
              <a:rPr lang="da-DK" sz="5998" b="1">
                <a:solidFill>
                  <a:srgbClr val="FF0000"/>
                </a:solidFill>
              </a:rPr>
              <a:t>Indhold</a:t>
            </a:r>
            <a:r>
              <a:rPr lang="da-DK" sz="5998" b="1">
                <a:solidFill>
                  <a:schemeClr val="bg1"/>
                </a:solidFill>
              </a:rPr>
              <a:t> fra fagene</a:t>
            </a:r>
          </a:p>
        </p:txBody>
      </p:sp>
    </p:spTree>
    <p:extLst>
      <p:ext uri="{BB962C8B-B14F-4D97-AF65-F5344CB8AC3E}">
        <p14:creationId xmlns:p14="http://schemas.microsoft.com/office/powerpoint/2010/main" val="26494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237DF-DFB6-D843-2BAA-4C654EEE07EA}"/>
              </a:ext>
            </a:extLst>
          </p:cNvPr>
          <p:cNvSpPr>
            <a:spLocks noGrp="1"/>
          </p:cNvSpPr>
          <p:nvPr>
            <p:ph type="title"/>
          </p:nvPr>
        </p:nvSpPr>
        <p:spPr/>
        <p:txBody>
          <a:bodyPr/>
          <a:lstStyle/>
          <a:p>
            <a:r>
              <a:rPr lang="da-DK"/>
              <a:t>Hvorfor scenariedidaktik?</a:t>
            </a:r>
          </a:p>
        </p:txBody>
      </p:sp>
      <p:sp>
        <p:nvSpPr>
          <p:cNvPr id="3" name="Pladsholder til indhold 2">
            <a:extLst>
              <a:ext uri="{FF2B5EF4-FFF2-40B4-BE49-F238E27FC236}">
                <a16:creationId xmlns:a16="http://schemas.microsoft.com/office/drawing/2014/main" id="{47083EB4-6735-1C91-4E0F-878F2CFB2258}"/>
              </a:ext>
            </a:extLst>
          </p:cNvPr>
          <p:cNvSpPr>
            <a:spLocks noGrp="1"/>
          </p:cNvSpPr>
          <p:nvPr>
            <p:ph idx="1"/>
          </p:nvPr>
        </p:nvSpPr>
        <p:spPr>
          <a:xfrm>
            <a:off x="861405" y="1960079"/>
            <a:ext cx="5055240" cy="4228429"/>
          </a:xfrm>
        </p:spPr>
        <p:txBody>
          <a:bodyPr vert="horz" lIns="91440" tIns="45720" rIns="91440" bIns="45720" rtlCol="0" anchor="t">
            <a:normAutofit/>
          </a:bodyPr>
          <a:lstStyle/>
          <a:p>
            <a:r>
              <a:rPr lang="da-DK" sz="2000">
                <a:latin typeface="Barlow Medium"/>
                <a:ea typeface="Lato"/>
                <a:cs typeface="Lato"/>
              </a:rPr>
              <a:t>Læring gennem </a:t>
            </a:r>
            <a:r>
              <a:rPr lang="da-DK" sz="2000" b="1">
                <a:latin typeface="Barlow Medium"/>
                <a:ea typeface="Lato"/>
                <a:cs typeface="Lato"/>
              </a:rPr>
              <a:t>meningsfulde </a:t>
            </a:r>
            <a:r>
              <a:rPr lang="da-DK" sz="2000">
                <a:latin typeface="Barlow Medium"/>
                <a:ea typeface="Lato"/>
                <a:cs typeface="Lato"/>
              </a:rPr>
              <a:t>udfordringer</a:t>
            </a:r>
            <a:endParaRPr lang="da-DK" sz="2000">
              <a:latin typeface="Barlow Medium"/>
            </a:endParaRPr>
          </a:p>
          <a:p>
            <a:r>
              <a:rPr lang="da-DK" sz="2000">
                <a:latin typeface="Barlow Medium"/>
                <a:ea typeface="Lato"/>
                <a:cs typeface="Lato"/>
              </a:rPr>
              <a:t>Aktiv </a:t>
            </a:r>
            <a:r>
              <a:rPr lang="da-DK" sz="2000" b="1">
                <a:latin typeface="Barlow Medium"/>
                <a:ea typeface="Lato"/>
                <a:cs typeface="Lato"/>
              </a:rPr>
              <a:t>undersøgelse </a:t>
            </a:r>
            <a:r>
              <a:rPr lang="da-DK" sz="2000">
                <a:latin typeface="Barlow Medium"/>
                <a:ea typeface="Lato"/>
                <a:cs typeface="Lato"/>
              </a:rPr>
              <a:t>gennem brug </a:t>
            </a:r>
            <a:br>
              <a:rPr lang="da-DK" sz="2000">
                <a:latin typeface="Barlow Medium"/>
                <a:ea typeface="Lato"/>
                <a:cs typeface="Lato"/>
              </a:rPr>
            </a:br>
            <a:r>
              <a:rPr lang="da-DK" sz="2000">
                <a:latin typeface="Barlow Medium"/>
                <a:ea typeface="Lato"/>
                <a:cs typeface="Lato"/>
              </a:rPr>
              <a:t>af </a:t>
            </a:r>
            <a:r>
              <a:rPr lang="da-DK" sz="2000" b="1">
                <a:latin typeface="Barlow Medium"/>
                <a:ea typeface="Lato"/>
                <a:cs typeface="Lato"/>
              </a:rPr>
              <a:t>forestillingsevnen</a:t>
            </a:r>
            <a:endParaRPr lang="da-DK" sz="2000">
              <a:latin typeface="Barlow Medium"/>
            </a:endParaRPr>
          </a:p>
          <a:p>
            <a:r>
              <a:rPr lang="da-DK" sz="2000">
                <a:latin typeface="Barlow Medium"/>
                <a:ea typeface="Lato"/>
                <a:cs typeface="Lato"/>
              </a:rPr>
              <a:t>Kompleks </a:t>
            </a:r>
            <a:r>
              <a:rPr lang="da-DK" sz="2000" b="1">
                <a:latin typeface="Barlow Medium"/>
                <a:ea typeface="Lato"/>
                <a:cs typeface="Lato"/>
              </a:rPr>
              <a:t>problemløsning:</a:t>
            </a:r>
            <a:br>
              <a:rPr lang="da-DK" sz="2000" b="1">
                <a:latin typeface="Barlow Medium"/>
                <a:ea typeface="Lato"/>
                <a:cs typeface="Lato"/>
              </a:rPr>
            </a:br>
            <a:r>
              <a:rPr lang="da-DK" sz="2000" b="1">
                <a:latin typeface="Barlow Medium"/>
                <a:ea typeface="Lato"/>
                <a:cs typeface="Lato"/>
              </a:rPr>
              <a:t>Omsætte teori i praksis</a:t>
            </a:r>
            <a:endParaRPr lang="da-DK" sz="2000">
              <a:latin typeface="Barlow Medium"/>
            </a:endParaRPr>
          </a:p>
          <a:p>
            <a:r>
              <a:rPr lang="da-DK" sz="2000" b="1">
                <a:latin typeface="Barlow Medium"/>
                <a:ea typeface="Lato"/>
                <a:cs typeface="Lato"/>
              </a:rPr>
              <a:t>Fejlmodighed  </a:t>
            </a:r>
            <a:r>
              <a:rPr lang="da-DK" sz="2000">
                <a:latin typeface="Barlow Medium"/>
                <a:ea typeface="Lato"/>
                <a:cs typeface="Lato"/>
              </a:rPr>
              <a:t>→ kunne prøve igen </a:t>
            </a:r>
            <a:endParaRPr lang="da-DK" sz="2000">
              <a:latin typeface="Barlow Medium"/>
            </a:endParaRPr>
          </a:p>
          <a:p>
            <a:r>
              <a:rPr lang="da-DK" sz="2000">
                <a:latin typeface="Barlow Medium"/>
                <a:ea typeface="Lato"/>
                <a:cs typeface="Lato"/>
              </a:rPr>
              <a:t>Projektion af </a:t>
            </a:r>
            <a:r>
              <a:rPr lang="da-DK" sz="2000" b="1">
                <a:latin typeface="Barlow Medium"/>
                <a:ea typeface="Lato"/>
                <a:cs typeface="Lato"/>
              </a:rPr>
              <a:t>identitet</a:t>
            </a:r>
            <a:br>
              <a:rPr lang="da-DK" sz="2000" b="1">
                <a:latin typeface="Barlow Medium"/>
                <a:ea typeface="Lato"/>
                <a:cs typeface="Lato"/>
              </a:rPr>
            </a:br>
            <a:r>
              <a:rPr lang="da-DK" sz="2000" b="1">
                <a:latin typeface="Barlow Medium"/>
                <a:ea typeface="Lato"/>
                <a:cs typeface="Lato"/>
              </a:rPr>
              <a:t>→ </a:t>
            </a:r>
            <a:r>
              <a:rPr lang="da-DK" sz="2000">
                <a:latin typeface="Barlow Medium"/>
                <a:ea typeface="Lato"/>
                <a:cs typeface="Lato"/>
              </a:rPr>
              <a:t>flere </a:t>
            </a:r>
            <a:r>
              <a:rPr lang="da-DK" sz="2000" b="1">
                <a:latin typeface="Barlow Medium"/>
                <a:ea typeface="Lato"/>
                <a:cs typeface="Lato"/>
              </a:rPr>
              <a:t>perspektiver </a:t>
            </a:r>
            <a:r>
              <a:rPr lang="da-DK" sz="2000">
                <a:latin typeface="Barlow Medium"/>
                <a:ea typeface="Lato"/>
                <a:cs typeface="Lato"/>
              </a:rPr>
              <a:t>eller </a:t>
            </a:r>
            <a:r>
              <a:rPr lang="da-DK" sz="2000" b="1">
                <a:latin typeface="Barlow Medium"/>
                <a:ea typeface="Lato"/>
                <a:cs typeface="Lato"/>
              </a:rPr>
              <a:t>roller</a:t>
            </a:r>
            <a:endParaRPr lang="da-DK" sz="2000">
              <a:latin typeface="Barlow Medium"/>
            </a:endParaRPr>
          </a:p>
          <a:p>
            <a:r>
              <a:rPr lang="da-DK" sz="2000" b="1">
                <a:latin typeface="Barlow Medium"/>
                <a:ea typeface="Lato"/>
                <a:cs typeface="Lato"/>
              </a:rPr>
              <a:t>Samarbejde </a:t>
            </a:r>
            <a:r>
              <a:rPr lang="da-DK" sz="2000">
                <a:latin typeface="Barlow Medium"/>
                <a:ea typeface="Lato"/>
                <a:cs typeface="Lato"/>
              </a:rPr>
              <a:t>og </a:t>
            </a:r>
            <a:r>
              <a:rPr lang="da-DK" sz="2000" b="1">
                <a:latin typeface="Barlow Medium"/>
                <a:ea typeface="Lato"/>
                <a:cs typeface="Lato"/>
              </a:rPr>
              <a:t>kommunikation</a:t>
            </a:r>
          </a:p>
          <a:p>
            <a:r>
              <a:rPr lang="da-DK" sz="2000">
                <a:latin typeface="Barlow Medium"/>
                <a:ea typeface="Lato"/>
                <a:cs typeface="Lato"/>
              </a:rPr>
              <a:t>Kobling</a:t>
            </a:r>
            <a:r>
              <a:rPr lang="da-DK" sz="2000">
                <a:latin typeface="Barlow Medium"/>
              </a:rPr>
              <a:t> mellem undervisning og </a:t>
            </a:r>
            <a:br>
              <a:rPr lang="da-DK" sz="2000">
                <a:latin typeface="Barlow Medium"/>
              </a:rPr>
            </a:br>
            <a:r>
              <a:rPr lang="da-DK" sz="2000" b="1">
                <a:latin typeface="Barlow Medium"/>
              </a:rPr>
              <a:t>omverdenens praksisformer</a:t>
            </a:r>
          </a:p>
        </p:txBody>
      </p:sp>
      <p:pic>
        <p:nvPicPr>
          <p:cNvPr id="4" name="Billede 3" descr="Et billede, der indeholder sky, tekst, plakat, skærmbillede&#10;&#10;AI-genereret indhold kan være ukorrekt.">
            <a:extLst>
              <a:ext uri="{FF2B5EF4-FFF2-40B4-BE49-F238E27FC236}">
                <a16:creationId xmlns:a16="http://schemas.microsoft.com/office/drawing/2014/main" id="{8C09C8E8-2F03-6F2D-4723-9FD52C6456A8}"/>
              </a:ext>
            </a:extLst>
          </p:cNvPr>
          <p:cNvPicPr>
            <a:picLocks noChangeAspect="1"/>
          </p:cNvPicPr>
          <p:nvPr/>
        </p:nvPicPr>
        <p:blipFill>
          <a:blip r:embed="rId2"/>
          <a:srcRect l="10417" t="7740" r="9243" b="24458"/>
          <a:stretch/>
        </p:blipFill>
        <p:spPr>
          <a:xfrm>
            <a:off x="6315941" y="1957903"/>
            <a:ext cx="5879954" cy="3868132"/>
          </a:xfrm>
          <a:prstGeom prst="rect">
            <a:avLst/>
          </a:prstGeom>
        </p:spPr>
      </p:pic>
    </p:spTree>
    <p:extLst>
      <p:ext uri="{BB962C8B-B14F-4D97-AF65-F5344CB8AC3E}">
        <p14:creationId xmlns:p14="http://schemas.microsoft.com/office/powerpoint/2010/main" val="756482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55ECA-0F58-76D2-DB44-F615BB294B06}"/>
              </a:ext>
            </a:extLst>
          </p:cNvPr>
          <p:cNvSpPr>
            <a:spLocks noGrp="1"/>
          </p:cNvSpPr>
          <p:nvPr>
            <p:ph type="title"/>
          </p:nvPr>
        </p:nvSpPr>
        <p:spPr/>
        <p:txBody>
          <a:bodyPr/>
          <a:lstStyle/>
          <a:p>
            <a:r>
              <a:rPr lang="da-DK">
                <a:solidFill>
                  <a:srgbClr val="FFFFFF"/>
                </a:solidFill>
                <a:latin typeface="Barlow Medium"/>
              </a:rPr>
              <a:t>Eksempler på scenarier</a:t>
            </a:r>
            <a:endParaRPr lang="da-DK"/>
          </a:p>
        </p:txBody>
      </p:sp>
      <p:sp>
        <p:nvSpPr>
          <p:cNvPr id="3" name="Pladsholder til indhold 2">
            <a:extLst>
              <a:ext uri="{FF2B5EF4-FFF2-40B4-BE49-F238E27FC236}">
                <a16:creationId xmlns:a16="http://schemas.microsoft.com/office/drawing/2014/main" id="{BF5FADC4-715F-0F85-DD56-88FF9AF1E1A7}"/>
              </a:ext>
            </a:extLst>
          </p:cNvPr>
          <p:cNvSpPr>
            <a:spLocks noGrp="1"/>
          </p:cNvSpPr>
          <p:nvPr>
            <p:ph idx="1"/>
          </p:nvPr>
        </p:nvSpPr>
        <p:spPr>
          <a:xfrm>
            <a:off x="8758495" y="2112479"/>
            <a:ext cx="2602987" cy="3937484"/>
          </a:xfrm>
        </p:spPr>
        <p:txBody>
          <a:bodyPr vert="horz" lIns="91440" tIns="45720" rIns="91440" bIns="45720" rtlCol="0" anchor="t">
            <a:normAutofit/>
          </a:bodyPr>
          <a:lstStyle/>
          <a:p>
            <a:r>
              <a:rPr lang="da-DK" sz="1900">
                <a:latin typeface="Lato"/>
                <a:ea typeface="Lato"/>
                <a:cs typeface="Lato"/>
              </a:rPr>
              <a:t>Design challenge</a:t>
            </a:r>
          </a:p>
          <a:p>
            <a:r>
              <a:rPr lang="da-DK" sz="1900">
                <a:latin typeface="Lato"/>
                <a:ea typeface="Lato"/>
                <a:cs typeface="Lato"/>
              </a:rPr>
              <a:t>Virtuel praktik</a:t>
            </a:r>
            <a:endParaRPr lang="da-DK" sz="1900"/>
          </a:p>
          <a:p>
            <a:r>
              <a:rPr lang="da-DK" sz="1900">
                <a:latin typeface="Lato"/>
                <a:ea typeface="Lato"/>
                <a:cs typeface="Lato"/>
              </a:rPr>
              <a:t>Alternative Reality</a:t>
            </a:r>
            <a:endParaRPr lang="da-DK" sz="1900"/>
          </a:p>
          <a:p>
            <a:r>
              <a:rPr lang="da-DK" sz="1900">
                <a:latin typeface="Lato"/>
                <a:ea typeface="Lato"/>
                <a:cs typeface="Lato"/>
              </a:rPr>
              <a:t>Computerspil</a:t>
            </a:r>
            <a:endParaRPr lang="da-DK" sz="1900"/>
          </a:p>
          <a:p>
            <a:r>
              <a:rPr lang="da-DK" sz="1900">
                <a:latin typeface="Lato"/>
                <a:ea typeface="Lato"/>
                <a:cs typeface="Lato"/>
              </a:rPr>
              <a:t>Escape room</a:t>
            </a:r>
            <a:endParaRPr lang="da-DK" sz="1900"/>
          </a:p>
          <a:p>
            <a:r>
              <a:rPr lang="da-DK" sz="1900">
                <a:latin typeface="Lato"/>
                <a:ea typeface="Lato"/>
                <a:cs typeface="Lato"/>
              </a:rPr>
              <a:t>Storylinepædagogik</a:t>
            </a:r>
            <a:endParaRPr lang="da-DK" sz="1900"/>
          </a:p>
          <a:p>
            <a:r>
              <a:rPr lang="da-DK" sz="1900">
                <a:latin typeface="Lato"/>
                <a:ea typeface="Lato"/>
                <a:cs typeface="Lato"/>
              </a:rPr>
              <a:t>Brugerscenarier</a:t>
            </a:r>
            <a:endParaRPr lang="en-US"/>
          </a:p>
          <a:p>
            <a:br>
              <a:rPr lang="en-US"/>
            </a:br>
            <a:endParaRPr lang="en-US" sz="3000"/>
          </a:p>
        </p:txBody>
      </p:sp>
      <p:sp>
        <p:nvSpPr>
          <p:cNvPr id="5" name="Pladsholder til indhold 2">
            <a:extLst>
              <a:ext uri="{FF2B5EF4-FFF2-40B4-BE49-F238E27FC236}">
                <a16:creationId xmlns:a16="http://schemas.microsoft.com/office/drawing/2014/main" id="{5FC52093-46D9-33E7-EB48-50305632F30B}"/>
              </a:ext>
            </a:extLst>
          </p:cNvPr>
          <p:cNvSpPr txBox="1">
            <a:spLocks/>
          </p:cNvSpPr>
          <p:nvPr/>
        </p:nvSpPr>
        <p:spPr>
          <a:xfrm>
            <a:off x="1055368" y="2112479"/>
            <a:ext cx="2602987" cy="39374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a:latin typeface="Lato"/>
                <a:ea typeface="Lato"/>
                <a:cs typeface="Lato"/>
              </a:rPr>
              <a:t>Rollespil</a:t>
            </a:r>
            <a:endParaRPr lang="da-DK"/>
          </a:p>
          <a:p>
            <a:r>
              <a:rPr lang="da-DK" sz="1800">
                <a:latin typeface="Lato"/>
                <a:ea typeface="Lato"/>
                <a:cs typeface="Lato"/>
              </a:rPr>
              <a:t>Fremtidsværksted</a:t>
            </a:r>
            <a:endParaRPr lang="da-DK"/>
          </a:p>
          <a:p>
            <a:r>
              <a:rPr lang="da-DK" sz="1800">
                <a:latin typeface="Lato"/>
                <a:ea typeface="Lato"/>
                <a:cs typeface="Lato"/>
              </a:rPr>
              <a:t>Simulation</a:t>
            </a:r>
            <a:endParaRPr lang="da-DK"/>
          </a:p>
          <a:p>
            <a:r>
              <a:rPr lang="da-DK" sz="1800">
                <a:latin typeface="Lato"/>
                <a:ea typeface="Lato"/>
                <a:cs typeface="Lato"/>
              </a:rPr>
              <a:t>Brætspil</a:t>
            </a:r>
            <a:endParaRPr lang="da-DK"/>
          </a:p>
          <a:p>
            <a:r>
              <a:rPr lang="da-DK" sz="1800">
                <a:latin typeface="Lato"/>
                <a:ea typeface="Lato"/>
                <a:cs typeface="Lato"/>
              </a:rPr>
              <a:t>Dilemma</a:t>
            </a:r>
            <a:endParaRPr lang="da-DK"/>
          </a:p>
          <a:p>
            <a:r>
              <a:rPr lang="da-DK" sz="1800">
                <a:latin typeface="Lato"/>
                <a:ea typeface="Lato"/>
                <a:cs typeface="Lato"/>
              </a:rPr>
              <a:t>Dramaøvelse</a:t>
            </a:r>
            <a:endParaRPr lang="da-DK"/>
          </a:p>
          <a:p>
            <a:r>
              <a:rPr lang="da-DK" sz="1800">
                <a:latin typeface="Lato"/>
                <a:ea typeface="Lato"/>
                <a:cs typeface="Lato"/>
              </a:rPr>
              <a:t>360 VR</a:t>
            </a:r>
            <a:endParaRPr lang="da-DK"/>
          </a:p>
          <a:p>
            <a:br>
              <a:rPr lang="en-US"/>
            </a:br>
            <a:endParaRPr lang="en-US"/>
          </a:p>
        </p:txBody>
      </p:sp>
      <p:pic>
        <p:nvPicPr>
          <p:cNvPr id="6" name="Billede 5" descr="Et billede, der indeholder Grafik, grafisk design, Font/skrifttype, logo&#10;&#10;AI-genereret indhold kan være ukorrekt.">
            <a:extLst>
              <a:ext uri="{FF2B5EF4-FFF2-40B4-BE49-F238E27FC236}">
                <a16:creationId xmlns:a16="http://schemas.microsoft.com/office/drawing/2014/main" id="{82E36000-2DCB-1F1F-0798-0A4C7ADFD779}"/>
              </a:ext>
            </a:extLst>
          </p:cNvPr>
          <p:cNvPicPr>
            <a:picLocks noChangeAspect="1"/>
          </p:cNvPicPr>
          <p:nvPr/>
        </p:nvPicPr>
        <p:blipFill>
          <a:blip r:embed="rId2"/>
          <a:stretch>
            <a:fillRect/>
          </a:stretch>
        </p:blipFill>
        <p:spPr>
          <a:xfrm>
            <a:off x="5067300" y="2528887"/>
            <a:ext cx="2057400" cy="1800225"/>
          </a:xfrm>
          <a:prstGeom prst="rect">
            <a:avLst/>
          </a:prstGeom>
        </p:spPr>
      </p:pic>
      <p:pic>
        <p:nvPicPr>
          <p:cNvPr id="7" name="Billede 6" descr="Et billede, der indeholder Grafik, grafisk design, Font/skrifttype, logo&#10;&#10;AI-genereret indhold kan være ukorrekt.">
            <a:extLst>
              <a:ext uri="{FF2B5EF4-FFF2-40B4-BE49-F238E27FC236}">
                <a16:creationId xmlns:a16="http://schemas.microsoft.com/office/drawing/2014/main" id="{14A695C1-1A5A-BB17-7CB2-77CE0C90A322}"/>
              </a:ext>
            </a:extLst>
          </p:cNvPr>
          <p:cNvPicPr>
            <a:picLocks noChangeAspect="1"/>
          </p:cNvPicPr>
          <p:nvPr/>
        </p:nvPicPr>
        <p:blipFill>
          <a:blip r:embed="rId2"/>
          <a:stretch>
            <a:fillRect/>
          </a:stretch>
        </p:blipFill>
        <p:spPr>
          <a:xfrm>
            <a:off x="4097483" y="1780743"/>
            <a:ext cx="3428999" cy="2977860"/>
          </a:xfrm>
          <a:prstGeom prst="rect">
            <a:avLst/>
          </a:prstGeom>
        </p:spPr>
      </p:pic>
      <p:sp>
        <p:nvSpPr>
          <p:cNvPr id="8" name="Tekstfelt 7">
            <a:extLst>
              <a:ext uri="{FF2B5EF4-FFF2-40B4-BE49-F238E27FC236}">
                <a16:creationId xmlns:a16="http://schemas.microsoft.com/office/drawing/2014/main" id="{D77E40A8-0BA6-BDAD-BF9A-93012EDF7424}"/>
              </a:ext>
            </a:extLst>
          </p:cNvPr>
          <p:cNvSpPr txBox="1"/>
          <p:nvPr/>
        </p:nvSpPr>
        <p:spPr>
          <a:xfrm>
            <a:off x="1052945" y="5444836"/>
            <a:ext cx="103493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latin typeface="Source Code Pro"/>
                <a:ea typeface="Source Code Pro"/>
              </a:rPr>
              <a:t>Iscenesættelse af </a:t>
            </a:r>
            <a:r>
              <a:rPr lang="en-US" sz="2800" b="1">
                <a:solidFill>
                  <a:srgbClr val="FF0000"/>
                </a:solidFill>
                <a:latin typeface="Source Code Pro"/>
                <a:ea typeface="Source Code Pro"/>
              </a:rPr>
              <a:t>udfordringer</a:t>
            </a:r>
            <a:r>
              <a:rPr lang="en-US" sz="2400">
                <a:solidFill>
                  <a:srgbClr val="FF0000"/>
                </a:solidFill>
                <a:latin typeface="Source Code Pro"/>
                <a:ea typeface="Source Code Pro"/>
              </a:rPr>
              <a:t>, som skal overkommes!</a:t>
            </a:r>
            <a:endParaRPr lang="en-US" sz="2400"/>
          </a:p>
        </p:txBody>
      </p:sp>
    </p:spTree>
    <p:extLst>
      <p:ext uri="{BB962C8B-B14F-4D97-AF65-F5344CB8AC3E}">
        <p14:creationId xmlns:p14="http://schemas.microsoft.com/office/powerpoint/2010/main" val="3694344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982FF-4AE7-2711-DA20-755F2CE84A50}"/>
              </a:ext>
            </a:extLst>
          </p:cNvPr>
          <p:cNvSpPr>
            <a:spLocks noGrp="1"/>
          </p:cNvSpPr>
          <p:nvPr>
            <p:ph type="title"/>
          </p:nvPr>
        </p:nvSpPr>
        <p:spPr/>
        <p:txBody>
          <a:bodyPr/>
          <a:lstStyle/>
          <a:p>
            <a:endParaRPr lang="da-DK"/>
          </a:p>
        </p:txBody>
      </p:sp>
      <p:pic>
        <p:nvPicPr>
          <p:cNvPr id="4" name="Pladsholder til indhold 3" descr="Et billede, der indeholder tekst, skærmbillede, Font/skrifttype, design&#10;&#10;AI-genereret indhold kan være ukorrekt.">
            <a:extLst>
              <a:ext uri="{FF2B5EF4-FFF2-40B4-BE49-F238E27FC236}">
                <a16:creationId xmlns:a16="http://schemas.microsoft.com/office/drawing/2014/main" id="{E8355357-5C41-0854-387B-1F1F80F03258}"/>
              </a:ext>
            </a:extLst>
          </p:cNvPr>
          <p:cNvPicPr>
            <a:picLocks noGrp="1" noChangeAspect="1"/>
          </p:cNvPicPr>
          <p:nvPr>
            <p:ph idx="1"/>
          </p:nvPr>
        </p:nvPicPr>
        <p:blipFill>
          <a:blip r:embed="rId2"/>
          <a:stretch>
            <a:fillRect/>
          </a:stretch>
        </p:blipFill>
        <p:spPr>
          <a:xfrm>
            <a:off x="6802" y="6588"/>
            <a:ext cx="12223135" cy="6874647"/>
          </a:xfrm>
        </p:spPr>
      </p:pic>
    </p:spTree>
    <p:extLst>
      <p:ext uri="{BB962C8B-B14F-4D97-AF65-F5344CB8AC3E}">
        <p14:creationId xmlns:p14="http://schemas.microsoft.com/office/powerpoint/2010/main" val="2675745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A5E84-8794-DBDE-358C-39F12CF03458}"/>
              </a:ext>
            </a:extLst>
          </p:cNvPr>
          <p:cNvSpPr>
            <a:spLocks noGrp="1"/>
          </p:cNvSpPr>
          <p:nvPr>
            <p:ph type="title"/>
          </p:nvPr>
        </p:nvSpPr>
        <p:spPr/>
        <p:txBody>
          <a:bodyPr/>
          <a:lstStyle/>
          <a:p>
            <a:r>
              <a:rPr lang="da-DK"/>
              <a:t>Forskning....</a:t>
            </a:r>
          </a:p>
        </p:txBody>
      </p:sp>
      <p:sp>
        <p:nvSpPr>
          <p:cNvPr id="3" name="Pladsholder til indhold 2">
            <a:extLst>
              <a:ext uri="{FF2B5EF4-FFF2-40B4-BE49-F238E27FC236}">
                <a16:creationId xmlns:a16="http://schemas.microsoft.com/office/drawing/2014/main" id="{CA55F1D4-A719-75FD-F777-2986876A070E}"/>
              </a:ext>
            </a:extLst>
          </p:cNvPr>
          <p:cNvSpPr>
            <a:spLocks noGrp="1"/>
          </p:cNvSpPr>
          <p:nvPr>
            <p:ph idx="1"/>
          </p:nvPr>
        </p:nvSpPr>
        <p:spPr/>
        <p:txBody>
          <a:bodyPr vert="horz" lIns="91440" tIns="45720" rIns="91440" bIns="45720" rtlCol="0" anchor="t">
            <a:normAutofit/>
          </a:bodyPr>
          <a:lstStyle/>
          <a:p>
            <a:pPr>
              <a:buNone/>
            </a:pPr>
            <a:endParaRPr lang="da-DK"/>
          </a:p>
          <a:p>
            <a:pPr marL="457200" indent="-457200">
              <a:buChar char="-"/>
            </a:pPr>
            <a:endParaRPr lang="da-DK"/>
          </a:p>
          <a:p>
            <a:pPr>
              <a:buNone/>
            </a:pPr>
            <a:r>
              <a:rPr lang="da-DK"/>
              <a:t>Eksempler fra min forskning</a:t>
            </a:r>
            <a:br>
              <a:rPr lang="da-DK"/>
            </a:br>
            <a:r>
              <a:rPr lang="da-DK"/>
              <a:t>- Spilbaseret Iværksætteriundervisning </a:t>
            </a:r>
            <a:br>
              <a:rPr lang="da-DK"/>
            </a:br>
            <a:r>
              <a:rPr lang="da-DK"/>
              <a:t>- Spillet om magten</a:t>
            </a:r>
          </a:p>
          <a:p>
            <a:pPr>
              <a:buNone/>
            </a:pPr>
            <a:endParaRPr lang="da-DK"/>
          </a:p>
        </p:txBody>
      </p:sp>
      <p:pic>
        <p:nvPicPr>
          <p:cNvPr id="4" name="Billede 3">
            <a:extLst>
              <a:ext uri="{FF2B5EF4-FFF2-40B4-BE49-F238E27FC236}">
                <a16:creationId xmlns:a16="http://schemas.microsoft.com/office/drawing/2014/main" id="{8BE33FF8-A6A2-E0F1-BFA9-A10F01630C5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4964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9CDAA-320B-375B-DD9F-DF4AE34FBA7F}"/>
              </a:ext>
            </a:extLst>
          </p:cNvPr>
          <p:cNvSpPr>
            <a:spLocks noGrp="1"/>
          </p:cNvSpPr>
          <p:nvPr>
            <p:ph type="title"/>
          </p:nvPr>
        </p:nvSpPr>
        <p:spPr/>
        <p:txBody>
          <a:bodyPr/>
          <a:lstStyle/>
          <a:p>
            <a:endParaRPr lang="da-DK"/>
          </a:p>
        </p:txBody>
      </p:sp>
      <p:pic>
        <p:nvPicPr>
          <p:cNvPr id="4" name="Pladsholder til indhold 3" descr="Et billede, der indeholder indendørs, Medicinsk udstyr, rum/stue/værelse, lægeundersøgelse/medicin&#10;&#10;AI-genereret indhold kan være ukorrekt.">
            <a:extLst>
              <a:ext uri="{FF2B5EF4-FFF2-40B4-BE49-F238E27FC236}">
                <a16:creationId xmlns:a16="http://schemas.microsoft.com/office/drawing/2014/main" id="{9CF20CB2-D6FE-C303-310E-3E5F0294F69F}"/>
              </a:ext>
            </a:extLst>
          </p:cNvPr>
          <p:cNvPicPr>
            <a:picLocks noGrp="1" noChangeAspect="1"/>
          </p:cNvPicPr>
          <p:nvPr>
            <p:ph idx="1"/>
          </p:nvPr>
        </p:nvPicPr>
        <p:blipFill>
          <a:blip r:embed="rId2"/>
          <a:stretch>
            <a:fillRect/>
          </a:stretch>
        </p:blipFill>
        <p:spPr>
          <a:xfrm>
            <a:off x="2896" y="-5079"/>
            <a:ext cx="12189383" cy="8108431"/>
          </a:xfrm>
        </p:spPr>
      </p:pic>
    </p:spTree>
    <p:extLst>
      <p:ext uri="{BB962C8B-B14F-4D97-AF65-F5344CB8AC3E}">
        <p14:creationId xmlns:p14="http://schemas.microsoft.com/office/powerpoint/2010/main" val="561535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D1CFD-9814-1ABE-A615-288C35C0FBE6}"/>
              </a:ext>
            </a:extLst>
          </p:cNvPr>
          <p:cNvSpPr>
            <a:spLocks noGrp="1"/>
          </p:cNvSpPr>
          <p:nvPr>
            <p:ph type="title"/>
          </p:nvPr>
        </p:nvSpPr>
        <p:spPr/>
        <p:txBody>
          <a:bodyPr/>
          <a:lstStyle/>
          <a:p>
            <a:endParaRPr lang="da-DK"/>
          </a:p>
        </p:txBody>
      </p:sp>
      <p:pic>
        <p:nvPicPr>
          <p:cNvPr id="4" name="Pladsholder til indhold 3" descr="Et billede, der indeholder tekst, computer, skærmbillede, Website&#10;&#10;AI-genereret indhold kan være ukorrekt.">
            <a:extLst>
              <a:ext uri="{FF2B5EF4-FFF2-40B4-BE49-F238E27FC236}">
                <a16:creationId xmlns:a16="http://schemas.microsoft.com/office/drawing/2014/main" id="{FAC15727-97E4-02BA-0DCB-9AAA49824147}"/>
              </a:ext>
            </a:extLst>
          </p:cNvPr>
          <p:cNvPicPr>
            <a:picLocks noGrp="1" noChangeAspect="1"/>
          </p:cNvPicPr>
          <p:nvPr>
            <p:ph idx="1"/>
          </p:nvPr>
        </p:nvPicPr>
        <p:blipFill>
          <a:blip r:embed="rId2"/>
          <a:stretch>
            <a:fillRect/>
          </a:stretch>
        </p:blipFill>
        <p:spPr>
          <a:xfrm>
            <a:off x="6802" y="6588"/>
            <a:ext cx="12209280" cy="6846938"/>
          </a:xfrm>
        </p:spPr>
      </p:pic>
    </p:spTree>
    <p:extLst>
      <p:ext uri="{BB962C8B-B14F-4D97-AF65-F5344CB8AC3E}">
        <p14:creationId xmlns:p14="http://schemas.microsoft.com/office/powerpoint/2010/main" val="3701191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A88CA-73CE-6A26-AF47-882898E0BA74}"/>
              </a:ext>
            </a:extLst>
          </p:cNvPr>
          <p:cNvSpPr>
            <a:spLocks noGrp="1"/>
          </p:cNvSpPr>
          <p:nvPr>
            <p:ph type="title"/>
          </p:nvPr>
        </p:nvSpPr>
        <p:spPr/>
        <p:txBody>
          <a:bodyPr/>
          <a:lstStyle/>
          <a:p>
            <a:r>
              <a:rPr lang="da-DK"/>
              <a:t>De korte versioner</a:t>
            </a:r>
          </a:p>
        </p:txBody>
      </p:sp>
      <p:sp>
        <p:nvSpPr>
          <p:cNvPr id="3" name="Pladsholder til indhold 2">
            <a:extLst>
              <a:ext uri="{FF2B5EF4-FFF2-40B4-BE49-F238E27FC236}">
                <a16:creationId xmlns:a16="http://schemas.microsoft.com/office/drawing/2014/main" id="{78D6BCB7-43CE-C75E-EC5D-5FE0333EED67}"/>
              </a:ext>
            </a:extLst>
          </p:cNvPr>
          <p:cNvSpPr>
            <a:spLocks noGrp="1"/>
          </p:cNvSpPr>
          <p:nvPr>
            <p:ph sz="half" idx="1"/>
          </p:nvPr>
        </p:nvSpPr>
        <p:spPr/>
        <p:txBody>
          <a:bodyPr vert="horz" lIns="91440" tIns="45720" rIns="91440" bIns="45720" rtlCol="0" anchor="t">
            <a:noAutofit/>
          </a:bodyPr>
          <a:lstStyle/>
          <a:p>
            <a:r>
              <a:rPr lang="da-DK" sz="2000" b="1"/>
              <a:t>Thorkild Hanghøj</a:t>
            </a:r>
          </a:p>
          <a:p>
            <a:r>
              <a:rPr lang="da-DK" sz="2000"/>
              <a:t>Professor i spil og læring (AAU)</a:t>
            </a:r>
          </a:p>
          <a:p>
            <a:r>
              <a:rPr lang="da-DK" sz="2000"/>
              <a:t>Har forsket i spilscenarier i undervisningen i 20+ år</a:t>
            </a:r>
          </a:p>
          <a:p>
            <a:pPr lvl="1">
              <a:buFont typeface="Courier New" panose="020B0604020202020204" pitchFamily="34" charset="0"/>
              <a:buChar char="o"/>
            </a:pPr>
            <a:r>
              <a:rPr lang="da-DK" sz="1800"/>
              <a:t>Computerspil i folkeskolen</a:t>
            </a:r>
          </a:p>
          <a:p>
            <a:pPr lvl="1">
              <a:buFont typeface="Courier New" panose="020B0604020202020204" pitchFamily="34" charset="0"/>
              <a:buChar char="o"/>
            </a:pPr>
            <a:r>
              <a:rPr lang="da-DK" sz="1800"/>
              <a:t>It-støttet debatspil i gymnasiet</a:t>
            </a:r>
          </a:p>
          <a:p>
            <a:pPr lvl="1">
              <a:buFont typeface="Courier New" panose="020B0604020202020204" pitchFamily="34" charset="0"/>
              <a:buChar char="o"/>
            </a:pPr>
            <a:r>
              <a:rPr lang="da-DK" sz="1800"/>
              <a:t>Esport for udsatte unge (STU)</a:t>
            </a:r>
          </a:p>
          <a:p>
            <a:pPr lvl="1">
              <a:buFont typeface="Courier New" panose="020B0604020202020204" pitchFamily="34" charset="0"/>
              <a:buChar char="o"/>
            </a:pPr>
            <a:r>
              <a:rPr lang="da-DK" sz="1800"/>
              <a:t>Simulation i læreruddannelse</a:t>
            </a:r>
          </a:p>
          <a:p>
            <a:pPr lvl="1">
              <a:buFont typeface="Courier New" panose="020B0604020202020204" pitchFamily="34" charset="0"/>
              <a:buChar char="o"/>
            </a:pPr>
            <a:r>
              <a:rPr lang="da-DK" sz="1800"/>
              <a:t>Spil til erhvervsakademier</a:t>
            </a:r>
          </a:p>
          <a:p>
            <a:r>
              <a:rPr lang="da-DK" sz="2000"/>
              <a:t>Temaer: facilitering, </a:t>
            </a:r>
            <a:br>
              <a:rPr lang="da-DK" sz="2000"/>
            </a:br>
            <a:r>
              <a:rPr lang="da-DK" sz="2000"/>
              <a:t>nye deltagelsmuligheder &amp; </a:t>
            </a:r>
            <a:br>
              <a:rPr lang="da-DK" sz="2000"/>
            </a:br>
            <a:r>
              <a:rPr lang="da-DK" sz="2000"/>
              <a:t>spil som dialogisk redskab </a:t>
            </a:r>
          </a:p>
          <a:p>
            <a:pPr marL="457200" lvl="1" indent="0">
              <a:buNone/>
            </a:pPr>
            <a:endParaRPr lang="da-DK"/>
          </a:p>
        </p:txBody>
      </p:sp>
      <p:sp>
        <p:nvSpPr>
          <p:cNvPr id="4" name="Pladsholder til indhold 3">
            <a:extLst>
              <a:ext uri="{FF2B5EF4-FFF2-40B4-BE49-F238E27FC236}">
                <a16:creationId xmlns:a16="http://schemas.microsoft.com/office/drawing/2014/main" id="{5A469940-3624-6E67-D586-D5347AB7A44E}"/>
              </a:ext>
            </a:extLst>
          </p:cNvPr>
          <p:cNvSpPr>
            <a:spLocks noGrp="1"/>
          </p:cNvSpPr>
          <p:nvPr>
            <p:ph sz="half" idx="2"/>
          </p:nvPr>
        </p:nvSpPr>
        <p:spPr/>
        <p:txBody>
          <a:bodyPr vert="horz" lIns="91440" tIns="45720" rIns="91440" bIns="45720" rtlCol="0" anchor="t">
            <a:normAutofit lnSpcReduction="10000"/>
          </a:bodyPr>
          <a:lstStyle/>
          <a:p>
            <a:r>
              <a:rPr lang="da-DK" sz="2000" b="1" dirty="0"/>
              <a:t>Simon Skov </a:t>
            </a:r>
            <a:r>
              <a:rPr lang="da-DK" sz="2000" b="1" err="1"/>
              <a:t>Fougt</a:t>
            </a:r>
            <a:endParaRPr lang="da-DK" sz="2000" b="1"/>
          </a:p>
          <a:p>
            <a:r>
              <a:rPr lang="da-DK" sz="2000" dirty="0"/>
              <a:t>Lektor i </a:t>
            </a:r>
            <a:r>
              <a:rPr lang="da-DK" sz="2000" err="1"/>
              <a:t>literacy</a:t>
            </a:r>
            <a:r>
              <a:rPr lang="da-DK" sz="2000" dirty="0"/>
              <a:t> research (AU, DPU)</a:t>
            </a:r>
          </a:p>
          <a:p>
            <a:r>
              <a:rPr lang="da-DK" sz="2000" dirty="0"/>
              <a:t>Har praktiseret (1998-2010), forsket I (2012-) og efteruddannet i scenariedidaktik (2002-) og udviklet scenariedidaktiske læremidler (2001-)</a:t>
            </a:r>
          </a:p>
          <a:p>
            <a:pPr lvl="1">
              <a:buFont typeface="Courier New" panose="020B0604020202020204" pitchFamily="34" charset="0"/>
              <a:buChar char="o"/>
            </a:pPr>
            <a:r>
              <a:rPr lang="da-DK" sz="1600"/>
              <a:t>Lærerens scenariekompetence</a:t>
            </a:r>
            <a:endParaRPr lang="da-DK" sz="1600" dirty="0"/>
          </a:p>
          <a:p>
            <a:pPr lvl="1">
              <a:buFont typeface="Courier New" panose="020B0604020202020204" pitchFamily="34" charset="0"/>
              <a:buChar char="o"/>
            </a:pPr>
            <a:r>
              <a:rPr lang="da-DK" sz="1600" dirty="0"/>
              <a:t>Storylines</a:t>
            </a:r>
            <a:endParaRPr lang="da-DK" dirty="0"/>
          </a:p>
          <a:p>
            <a:pPr lvl="1">
              <a:buFont typeface="Courier New" panose="020B0604020202020204" pitchFamily="34" charset="0"/>
              <a:buChar char="o"/>
            </a:pPr>
            <a:r>
              <a:rPr lang="da-DK" sz="1600" dirty="0"/>
              <a:t>Avisplatformen </a:t>
            </a:r>
            <a:r>
              <a:rPr lang="da-DK" sz="1600" i="1" dirty="0"/>
              <a:t>Redaktionen</a:t>
            </a:r>
          </a:p>
          <a:p>
            <a:pPr lvl="1">
              <a:buFont typeface="Courier New" panose="020B0604020202020204" pitchFamily="34" charset="0"/>
              <a:buChar char="o"/>
            </a:pPr>
            <a:r>
              <a:rPr lang="da-DK" sz="1600" i="1"/>
              <a:t>Future City</a:t>
            </a:r>
            <a:endParaRPr lang="da-DK" sz="1600" i="1" dirty="0"/>
          </a:p>
          <a:p>
            <a:pPr lvl="1">
              <a:buFont typeface="Courier New" panose="020B0604020202020204" pitchFamily="34" charset="0"/>
              <a:buChar char="o"/>
            </a:pPr>
            <a:r>
              <a:rPr lang="da-DK" sz="1600" i="1" dirty="0"/>
              <a:t>Børnenes egen ulandskalender</a:t>
            </a:r>
          </a:p>
          <a:p>
            <a:r>
              <a:rPr lang="da-DK" sz="2000" dirty="0"/>
              <a:t>Temaer: koblingen mellem verden inden for og uden for skolen/uddannelse &amp; didaktisk struktur</a:t>
            </a:r>
            <a:endParaRPr lang="da-DK"/>
          </a:p>
        </p:txBody>
      </p:sp>
    </p:spTree>
    <p:extLst>
      <p:ext uri="{BB962C8B-B14F-4D97-AF65-F5344CB8AC3E}">
        <p14:creationId xmlns:p14="http://schemas.microsoft.com/office/powerpoint/2010/main" val="2200189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223B-1996-8229-14E3-194A81537F70}"/>
              </a:ext>
            </a:extLst>
          </p:cNvPr>
          <p:cNvSpPr>
            <a:spLocks noGrp="1"/>
          </p:cNvSpPr>
          <p:nvPr>
            <p:ph type="title"/>
          </p:nvPr>
        </p:nvSpPr>
        <p:spPr/>
        <p:txBody>
          <a:bodyPr/>
          <a:lstStyle/>
          <a:p>
            <a:r>
              <a:rPr lang="da-DK"/>
              <a:t>Domænemodel</a:t>
            </a:r>
          </a:p>
        </p:txBody>
      </p:sp>
      <p:pic>
        <p:nvPicPr>
          <p:cNvPr id="4" name="Pladsholder til indhold 3" descr="Et billede, der indeholder tekst, diagram, skærmbillede&#10;&#10;AI-genereret indhold kan være ukorrekt.">
            <a:extLst>
              <a:ext uri="{FF2B5EF4-FFF2-40B4-BE49-F238E27FC236}">
                <a16:creationId xmlns:a16="http://schemas.microsoft.com/office/drawing/2014/main" id="{4B2A6C20-79EC-C9C7-D855-92FC771A455E}"/>
              </a:ext>
            </a:extLst>
          </p:cNvPr>
          <p:cNvPicPr>
            <a:picLocks noGrp="1" noChangeAspect="1"/>
          </p:cNvPicPr>
          <p:nvPr>
            <p:ph idx="1"/>
          </p:nvPr>
        </p:nvPicPr>
        <p:blipFill>
          <a:blip r:embed="rId2"/>
          <a:stretch>
            <a:fillRect/>
          </a:stretch>
        </p:blipFill>
        <p:spPr>
          <a:xfrm>
            <a:off x="2223530" y="1724552"/>
            <a:ext cx="7374044" cy="4173011"/>
          </a:xfrm>
        </p:spPr>
      </p:pic>
    </p:spTree>
    <p:extLst>
      <p:ext uri="{BB962C8B-B14F-4D97-AF65-F5344CB8AC3E}">
        <p14:creationId xmlns:p14="http://schemas.microsoft.com/office/powerpoint/2010/main" val="3239582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gulv, indendørs, bord, person&#10;&#10;Beskrivelse, der er oprettet med meget høj sikkerhed">
            <a:extLst>
              <a:ext uri="{FF2B5EF4-FFF2-40B4-BE49-F238E27FC236}">
                <a16:creationId xmlns:a16="http://schemas.microsoft.com/office/drawing/2014/main" id="{C86D94B6-05C6-4EEE-AA06-ACED357C843F}"/>
              </a:ext>
            </a:extLst>
          </p:cNvPr>
          <p:cNvPicPr>
            <a:picLocks noChangeAspect="1"/>
          </p:cNvPicPr>
          <p:nvPr/>
        </p:nvPicPr>
        <p:blipFill rotWithShape="1">
          <a:blip r:embed="rId3">
            <a:alphaModFix amt="40000"/>
          </a:blip>
          <a:srcRect l="33524" r="15585" b="-2"/>
          <a:stretch/>
        </p:blipFill>
        <p:spPr>
          <a:xfrm>
            <a:off x="7534282" y="894"/>
            <a:ext cx="4656131" cy="6862059"/>
          </a:xfrm>
          <a:prstGeom prst="rect">
            <a:avLst/>
          </a:prstGeom>
        </p:spPr>
      </p:pic>
      <p:sp>
        <p:nvSpPr>
          <p:cNvPr id="7" name="Titel 1">
            <a:extLst>
              <a:ext uri="{FF2B5EF4-FFF2-40B4-BE49-F238E27FC236}">
                <a16:creationId xmlns:a16="http://schemas.microsoft.com/office/drawing/2014/main" id="{C14B7DC5-DA17-4CBE-8503-68B6DE17990B}"/>
              </a:ext>
            </a:extLst>
          </p:cNvPr>
          <p:cNvSpPr>
            <a:spLocks noGrp="1"/>
          </p:cNvSpPr>
          <p:nvPr>
            <p:ph type="title"/>
          </p:nvPr>
        </p:nvSpPr>
        <p:spPr/>
        <p:txBody>
          <a:bodyPr vert="horz" wrap="square" lIns="91416" tIns="45708" rIns="91416" bIns="45708" numCol="1" rtlCol="0" anchor="b" anchorCtr="0" compatLnSpc="1">
            <a:prstTxWarp prst="textNoShape">
              <a:avLst/>
            </a:prstTxWarp>
            <a:normAutofit fontScale="90000"/>
          </a:bodyPr>
          <a:lstStyle/>
          <a:p>
            <a:pPr algn="l"/>
            <a:r>
              <a:rPr lang="en-US" sz="5998"/>
              <a:t>SPILLET OM MAGTEN</a:t>
            </a:r>
          </a:p>
        </p:txBody>
      </p:sp>
      <p:sp>
        <p:nvSpPr>
          <p:cNvPr id="5" name="Pladsholder til indhold 2">
            <a:extLst>
              <a:ext uri="{FF2B5EF4-FFF2-40B4-BE49-F238E27FC236}">
                <a16:creationId xmlns:a16="http://schemas.microsoft.com/office/drawing/2014/main" id="{ED6295E7-1E67-4C64-8ECE-2967D8B6885D}"/>
              </a:ext>
            </a:extLst>
          </p:cNvPr>
          <p:cNvSpPr>
            <a:spLocks noGrp="1"/>
          </p:cNvSpPr>
          <p:nvPr>
            <p:ph idx="1"/>
          </p:nvPr>
        </p:nvSpPr>
        <p:spPr/>
        <p:txBody>
          <a:bodyPr>
            <a:normAutofit/>
          </a:bodyPr>
          <a:lstStyle/>
          <a:p>
            <a:pPr marL="342900" indent="-342900">
              <a:buFont typeface="Arial" panose="020B0604020202020204" pitchFamily="34" charset="0"/>
              <a:buChar char="•"/>
            </a:pPr>
            <a:r>
              <a:rPr lang="da-DK"/>
              <a:t>Politikere</a:t>
            </a:r>
          </a:p>
          <a:p>
            <a:pPr marL="342900" indent="-342900">
              <a:buFont typeface="Arial" panose="020B0604020202020204" pitchFamily="34" charset="0"/>
              <a:buChar char="•"/>
            </a:pPr>
            <a:r>
              <a:rPr lang="da-DK" err="1"/>
              <a:t>Spindoktorer</a:t>
            </a:r>
            <a:endParaRPr lang="da-DK"/>
          </a:p>
          <a:p>
            <a:pPr marL="342900" indent="-342900">
              <a:buFont typeface="Arial" panose="020B0604020202020204" pitchFamily="34" charset="0"/>
              <a:buChar char="•"/>
            </a:pPr>
            <a:r>
              <a:rPr lang="da-DK"/>
              <a:t>Journalister mv.</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3. kl.</a:t>
            </a:r>
          </a:p>
          <a:p>
            <a:pPr marL="342900" indent="-342900">
              <a:buFont typeface="Arial" panose="020B0604020202020204" pitchFamily="34" charset="0"/>
              <a:buChar char="•"/>
            </a:pPr>
            <a:r>
              <a:rPr lang="da-DK"/>
              <a:t>Valgplakater - DF</a:t>
            </a:r>
          </a:p>
          <a:p>
            <a:pPr marL="342900" indent="-342900">
              <a:buFont typeface="Arial" panose="020B0604020202020204" pitchFamily="34" charset="0"/>
              <a:buChar char="•"/>
            </a:pPr>
            <a:r>
              <a:rPr lang="da-DK"/>
              <a:t>DGF</a:t>
            </a:r>
          </a:p>
        </p:txBody>
      </p:sp>
    </p:spTree>
    <p:extLst>
      <p:ext uri="{BB962C8B-B14F-4D97-AF65-F5344CB8AC3E}">
        <p14:creationId xmlns:p14="http://schemas.microsoft.com/office/powerpoint/2010/main" val="196745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A6759-1CE7-815F-755A-7C8148C4C549}"/>
              </a:ext>
            </a:extLst>
          </p:cNvPr>
          <p:cNvSpPr>
            <a:spLocks noGrp="1"/>
          </p:cNvSpPr>
          <p:nvPr>
            <p:ph type="title"/>
          </p:nvPr>
        </p:nvSpPr>
        <p:spPr/>
        <p:txBody>
          <a:bodyPr/>
          <a:lstStyle/>
          <a:p>
            <a:r>
              <a:rPr lang="da-DK"/>
              <a:t>Scenariekonfigurationer</a:t>
            </a:r>
          </a:p>
        </p:txBody>
      </p:sp>
      <p:sp>
        <p:nvSpPr>
          <p:cNvPr id="3" name="Pladsholder til indhold 2">
            <a:extLst>
              <a:ext uri="{FF2B5EF4-FFF2-40B4-BE49-F238E27FC236}">
                <a16:creationId xmlns:a16="http://schemas.microsoft.com/office/drawing/2014/main" id="{C19A11B8-352A-456B-A493-3A31AB522B74}"/>
              </a:ext>
            </a:extLst>
          </p:cNvPr>
          <p:cNvSpPr>
            <a:spLocks noGrp="1"/>
          </p:cNvSpPr>
          <p:nvPr>
            <p:ph idx="1"/>
          </p:nvPr>
        </p:nvSpPr>
        <p:spPr/>
        <p:txBody>
          <a:bodyPr vert="horz" lIns="91440" tIns="45720" rIns="91440" bIns="45720" rtlCol="0" anchor="t">
            <a:normAutofit/>
          </a:bodyPr>
          <a:lstStyle/>
          <a:p>
            <a:r>
              <a:rPr lang="da-DK" sz="1800" b="1">
                <a:latin typeface="Barlow"/>
                <a:ea typeface="lato"/>
                <a:cs typeface="lato"/>
              </a:rPr>
              <a:t>Udfordring </a:t>
            </a:r>
            <a:r>
              <a:rPr lang="da-DK" sz="1800">
                <a:latin typeface="Barlow"/>
                <a:ea typeface="lato"/>
                <a:cs typeface="lato"/>
              </a:rPr>
              <a:t>Emne, færdigheder, viden, kompetencer</a:t>
            </a:r>
            <a:endParaRPr lang="da-DK" sz="1800">
              <a:latin typeface="Barlow"/>
            </a:endParaRPr>
          </a:p>
          <a:p>
            <a:r>
              <a:rPr lang="da-DK" sz="1800" b="1">
                <a:latin typeface="Barlow"/>
                <a:ea typeface="lato"/>
                <a:cs typeface="lato"/>
              </a:rPr>
              <a:t>Ting </a:t>
            </a:r>
            <a:r>
              <a:rPr lang="da-DK" sz="1800">
                <a:latin typeface="Barlow"/>
                <a:ea typeface="lato"/>
                <a:cs typeface="lato"/>
              </a:rPr>
              <a:t>Hvilke materialer/teknologier?</a:t>
            </a:r>
            <a:endParaRPr lang="da-DK" sz="1800">
              <a:latin typeface="Barlow"/>
            </a:endParaRPr>
          </a:p>
          <a:p>
            <a:r>
              <a:rPr lang="da-DK" sz="1800" b="1">
                <a:latin typeface="Barlow"/>
                <a:ea typeface="lato"/>
                <a:cs typeface="lato"/>
              </a:rPr>
              <a:t>Rum </a:t>
            </a:r>
            <a:r>
              <a:rPr lang="da-DK" sz="1800">
                <a:latin typeface="Barlow"/>
                <a:ea typeface="lato"/>
                <a:cs typeface="lato"/>
              </a:rPr>
              <a:t>Hvad er scenariets rum? Analogt/digitalt/hybrid?</a:t>
            </a:r>
            <a:endParaRPr lang="da-DK" sz="1800">
              <a:latin typeface="Barlow"/>
            </a:endParaRPr>
          </a:p>
          <a:p>
            <a:r>
              <a:rPr lang="da-DK" sz="1800" b="1">
                <a:latin typeface="Barlow"/>
                <a:ea typeface="lato"/>
                <a:cs typeface="lato"/>
              </a:rPr>
              <a:t>Tid </a:t>
            </a:r>
            <a:r>
              <a:rPr lang="da-DK" sz="1800">
                <a:latin typeface="Barlow"/>
                <a:ea typeface="lato"/>
                <a:cs typeface="lato"/>
              </a:rPr>
              <a:t>Hvilken udstrækning? Hvornår i uddannelsen?</a:t>
            </a:r>
            <a:endParaRPr lang="da-DK" sz="1800">
              <a:latin typeface="Barlow"/>
            </a:endParaRPr>
          </a:p>
          <a:p>
            <a:r>
              <a:rPr lang="da-DK" sz="1800" b="1">
                <a:latin typeface="Barlow"/>
                <a:ea typeface="lato"/>
                <a:cs typeface="lato"/>
              </a:rPr>
              <a:t>Roller </a:t>
            </a:r>
            <a:r>
              <a:rPr lang="da-DK" sz="1800">
                <a:latin typeface="Barlow"/>
                <a:ea typeface="lato"/>
                <a:cs typeface="lato"/>
              </a:rPr>
              <a:t>Hvordan positioneres deltagerne i scenariet?</a:t>
            </a:r>
            <a:endParaRPr lang="da-DK" sz="1800">
              <a:latin typeface="Barlow"/>
            </a:endParaRPr>
          </a:p>
          <a:p>
            <a:r>
              <a:rPr lang="da-DK" sz="1800" b="1">
                <a:latin typeface="Barlow"/>
                <a:ea typeface="lato"/>
                <a:cs typeface="lato"/>
              </a:rPr>
              <a:t>Realisme </a:t>
            </a:r>
            <a:r>
              <a:rPr lang="da-DK" sz="1800">
                <a:latin typeface="Barlow"/>
                <a:ea typeface="lato"/>
                <a:cs typeface="lato"/>
              </a:rPr>
              <a:t>Hvor genkendeligt er scenariet i </a:t>
            </a:r>
            <a:r>
              <a:rPr lang="da-DK" sz="1800" err="1">
                <a:latin typeface="Barlow"/>
                <a:ea typeface="lato"/>
                <a:cs typeface="lato"/>
              </a:rPr>
              <a:t>fht</a:t>
            </a:r>
            <a:r>
              <a:rPr lang="da-DK" sz="1800">
                <a:latin typeface="Barlow"/>
                <a:ea typeface="lato"/>
                <a:cs typeface="lato"/>
              </a:rPr>
              <a:t> praksis?</a:t>
            </a:r>
            <a:endParaRPr lang="da-DK" sz="1800">
              <a:latin typeface="Barlow"/>
            </a:endParaRPr>
          </a:p>
        </p:txBody>
      </p:sp>
      <p:pic>
        <p:nvPicPr>
          <p:cNvPr id="4" name="Billede 3" descr="Et billede, der indeholder person, tøj, Modetilbehør, mur&#10;&#10;AI-genereret indhold kan være ukorrekt.">
            <a:extLst>
              <a:ext uri="{FF2B5EF4-FFF2-40B4-BE49-F238E27FC236}">
                <a16:creationId xmlns:a16="http://schemas.microsoft.com/office/drawing/2014/main" id="{D0A46DCB-0034-160D-302D-151CD11B641C}"/>
              </a:ext>
            </a:extLst>
          </p:cNvPr>
          <p:cNvPicPr>
            <a:picLocks noChangeAspect="1"/>
          </p:cNvPicPr>
          <p:nvPr/>
        </p:nvPicPr>
        <p:blipFill>
          <a:blip r:embed="rId2"/>
          <a:stretch>
            <a:fillRect/>
          </a:stretch>
        </p:blipFill>
        <p:spPr>
          <a:xfrm>
            <a:off x="7316499" y="2063894"/>
            <a:ext cx="5566929" cy="3131993"/>
          </a:xfrm>
          <a:prstGeom prst="rect">
            <a:avLst/>
          </a:prstGeom>
        </p:spPr>
      </p:pic>
    </p:spTree>
    <p:extLst>
      <p:ext uri="{BB962C8B-B14F-4D97-AF65-F5344CB8AC3E}">
        <p14:creationId xmlns:p14="http://schemas.microsoft.com/office/powerpoint/2010/main" val="159874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47A47-E1BD-B2BE-E5BF-8204D9DBB977}"/>
              </a:ext>
            </a:extLst>
          </p:cNvPr>
          <p:cNvSpPr>
            <a:spLocks noGrp="1"/>
          </p:cNvSpPr>
          <p:nvPr>
            <p:ph type="title"/>
          </p:nvPr>
        </p:nvSpPr>
        <p:spPr/>
        <p:txBody>
          <a:bodyPr/>
          <a:lstStyle/>
          <a:p>
            <a:r>
              <a:rPr lang="da-DK"/>
              <a:t>Underviserrolle og facilitering</a:t>
            </a:r>
          </a:p>
        </p:txBody>
      </p:sp>
      <p:sp>
        <p:nvSpPr>
          <p:cNvPr id="3" name="Pladsholder til indhold 2">
            <a:extLst>
              <a:ext uri="{FF2B5EF4-FFF2-40B4-BE49-F238E27FC236}">
                <a16:creationId xmlns:a16="http://schemas.microsoft.com/office/drawing/2014/main" id="{0F9A1C8A-2BC8-B823-BBF8-6CC78A68DC6E}"/>
              </a:ext>
            </a:extLst>
          </p:cNvPr>
          <p:cNvSpPr>
            <a:spLocks noGrp="1"/>
          </p:cNvSpPr>
          <p:nvPr>
            <p:ph idx="1"/>
          </p:nvPr>
        </p:nvSpPr>
        <p:spPr/>
        <p:txBody>
          <a:bodyPr vert="horz" lIns="91440" tIns="45720" rIns="91440" bIns="45720" rtlCol="0" anchor="t">
            <a:normAutofit/>
          </a:bodyPr>
          <a:lstStyle/>
          <a:p>
            <a:r>
              <a:rPr lang="da-DK" sz="2000">
                <a:latin typeface="Barlow Medium"/>
                <a:ea typeface="lato"/>
                <a:cs typeface="lato"/>
              </a:rPr>
              <a:t>Hvad kræver det at udfolde</a:t>
            </a:r>
            <a:br>
              <a:rPr lang="da-DK" sz="2000">
                <a:latin typeface="Barlow Medium"/>
                <a:ea typeface="lato"/>
                <a:cs typeface="lato"/>
              </a:rPr>
            </a:br>
            <a:r>
              <a:rPr lang="da-DK" sz="2000">
                <a:latin typeface="Barlow Medium"/>
                <a:ea typeface="lato"/>
                <a:cs typeface="lato"/>
              </a:rPr>
              <a:t>scenarier i undervisningen? </a:t>
            </a:r>
            <a:br>
              <a:rPr lang="da-DK" sz="2000" b="1">
                <a:latin typeface="Barlow Medium"/>
                <a:ea typeface="lato"/>
                <a:cs typeface="lato"/>
              </a:rPr>
            </a:br>
            <a:br>
              <a:rPr lang="da-DK" sz="2000" b="1">
                <a:latin typeface="Barlow Medium"/>
                <a:ea typeface="lato"/>
                <a:cs typeface="lato"/>
              </a:rPr>
            </a:br>
            <a:r>
              <a:rPr lang="da-DK" sz="2000">
                <a:latin typeface="Barlow Medium"/>
                <a:ea typeface="lato"/>
                <a:cs typeface="lato"/>
              </a:rPr>
              <a:t>At kunne…. </a:t>
            </a:r>
            <a:br>
              <a:rPr lang="da-DK" sz="2000" b="1">
                <a:latin typeface="Barlow Medium"/>
                <a:ea typeface="lato"/>
                <a:cs typeface="lato"/>
              </a:rPr>
            </a:br>
            <a:br>
              <a:rPr lang="da-DK" sz="2000" b="1">
                <a:latin typeface="Barlow Medium"/>
                <a:ea typeface="lato"/>
                <a:cs typeface="lato"/>
              </a:rPr>
            </a:br>
            <a:r>
              <a:rPr lang="da-DK" sz="2000" b="1">
                <a:latin typeface="Barlow Medium"/>
                <a:ea typeface="lato"/>
                <a:cs typeface="lato"/>
              </a:rPr>
              <a:t>Identificere, planlægge, iscenesætte </a:t>
            </a:r>
            <a:br>
              <a:rPr lang="da-DK" sz="2000" b="1">
                <a:latin typeface="Barlow Medium"/>
                <a:ea typeface="lato"/>
                <a:cs typeface="lato"/>
              </a:rPr>
            </a:br>
            <a:r>
              <a:rPr lang="da-DK" sz="2000" b="1">
                <a:latin typeface="Barlow Medium"/>
                <a:ea typeface="lato"/>
                <a:cs typeface="lato"/>
              </a:rPr>
              <a:t>og evaluere scenariets udfordringer</a:t>
            </a:r>
            <a:r>
              <a:rPr lang="da-DK" sz="2000">
                <a:latin typeface="Barlow Medium"/>
                <a:ea typeface="lato"/>
                <a:cs typeface="lato"/>
              </a:rPr>
              <a:t>, </a:t>
            </a:r>
            <a:br>
              <a:rPr lang="da-DK" sz="2000">
                <a:latin typeface="Barlow Medium"/>
                <a:ea typeface="lato"/>
                <a:cs typeface="lato"/>
              </a:rPr>
            </a:br>
            <a:r>
              <a:rPr lang="da-DK" sz="2000">
                <a:latin typeface="Barlow Medium"/>
                <a:ea typeface="lato"/>
                <a:cs typeface="lato"/>
              </a:rPr>
              <a:t>der kobler scenariets mål med </a:t>
            </a:r>
            <a:br>
              <a:rPr lang="da-DK" sz="2000">
                <a:latin typeface="Barlow Medium"/>
                <a:ea typeface="lato"/>
                <a:cs typeface="lato"/>
              </a:rPr>
            </a:br>
            <a:r>
              <a:rPr lang="da-DK" sz="2000">
                <a:latin typeface="Barlow Medium"/>
                <a:ea typeface="lato"/>
                <a:cs typeface="lato"/>
              </a:rPr>
              <a:t>faglige og pædagogiske mål  </a:t>
            </a:r>
            <a:br>
              <a:rPr lang="da-DK" sz="2000">
                <a:latin typeface="Barlow Medium"/>
                <a:ea typeface="lato"/>
                <a:cs typeface="lato"/>
              </a:rPr>
            </a:br>
            <a:br>
              <a:rPr lang="da-DK" sz="2000">
                <a:latin typeface="Barlow Medium"/>
                <a:ea typeface="lato"/>
                <a:cs typeface="lato"/>
              </a:rPr>
            </a:br>
            <a:endParaRPr lang="da-DK" sz="2000">
              <a:latin typeface="Barlow Medium"/>
              <a:ea typeface="lato"/>
              <a:cs typeface="lato"/>
            </a:endParaRPr>
          </a:p>
          <a:p>
            <a:r>
              <a:rPr lang="da-DK" sz="2000" b="1">
                <a:latin typeface="Barlow Medium"/>
                <a:ea typeface="lato"/>
                <a:cs typeface="lato"/>
              </a:rPr>
              <a:t>DIALOGEN </a:t>
            </a:r>
            <a:r>
              <a:rPr lang="da-DK" sz="2000">
                <a:latin typeface="Barlow Medium"/>
                <a:ea typeface="lato"/>
                <a:cs typeface="lato"/>
              </a:rPr>
              <a:t>er central!</a:t>
            </a:r>
            <a:endParaRPr lang="da-DK" sz="2000">
              <a:latin typeface="Barlow Medium"/>
            </a:endParaRPr>
          </a:p>
        </p:txBody>
      </p:sp>
      <p:pic>
        <p:nvPicPr>
          <p:cNvPr id="4" name="Billede 3" descr="Et billede, der indeholder tegning, skitse, illustration/afbildning, Stregtegning&#10;&#10;AI-genereret indhold kan være ukorrekt.">
            <a:extLst>
              <a:ext uri="{FF2B5EF4-FFF2-40B4-BE49-F238E27FC236}">
                <a16:creationId xmlns:a16="http://schemas.microsoft.com/office/drawing/2014/main" id="{8500E5DF-C313-C9CA-D5F6-2C258CF9A36D}"/>
              </a:ext>
            </a:extLst>
          </p:cNvPr>
          <p:cNvPicPr>
            <a:picLocks noChangeAspect="1"/>
          </p:cNvPicPr>
          <p:nvPr/>
        </p:nvPicPr>
        <p:blipFill>
          <a:blip r:embed="rId2"/>
          <a:stretch>
            <a:fillRect/>
          </a:stretch>
        </p:blipFill>
        <p:spPr>
          <a:xfrm>
            <a:off x="5826702" y="1959119"/>
            <a:ext cx="4958195" cy="3951143"/>
          </a:xfrm>
          <a:prstGeom prst="rect">
            <a:avLst/>
          </a:prstGeom>
        </p:spPr>
      </p:pic>
    </p:spTree>
    <p:extLst>
      <p:ext uri="{BB962C8B-B14F-4D97-AF65-F5344CB8AC3E}">
        <p14:creationId xmlns:p14="http://schemas.microsoft.com/office/powerpoint/2010/main" val="3748714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EA13E-1D34-A706-15BD-4E74E0E88DEB}"/>
              </a:ext>
            </a:extLst>
          </p:cNvPr>
          <p:cNvSpPr>
            <a:spLocks noGrp="1"/>
          </p:cNvSpPr>
          <p:nvPr>
            <p:ph type="title"/>
          </p:nvPr>
        </p:nvSpPr>
        <p:spPr/>
        <p:txBody>
          <a:bodyPr/>
          <a:lstStyle/>
          <a:p>
            <a:r>
              <a:rPr lang="da-DK"/>
              <a:t>Ex. på scenariebaserede MIL projekter</a:t>
            </a:r>
          </a:p>
        </p:txBody>
      </p:sp>
      <p:sp>
        <p:nvSpPr>
          <p:cNvPr id="3" name="Pladsholder til indhold 2">
            <a:extLst>
              <a:ext uri="{FF2B5EF4-FFF2-40B4-BE49-F238E27FC236}">
                <a16:creationId xmlns:a16="http://schemas.microsoft.com/office/drawing/2014/main" id="{136DD7F3-54A8-5B6A-FA8D-8D3C7DA723D0}"/>
              </a:ext>
            </a:extLst>
          </p:cNvPr>
          <p:cNvSpPr>
            <a:spLocks noGrp="1"/>
          </p:cNvSpPr>
          <p:nvPr>
            <p:ph idx="1"/>
          </p:nvPr>
        </p:nvSpPr>
        <p:spPr/>
        <p:txBody>
          <a:bodyPr vert="horz" lIns="91440" tIns="45720" rIns="91440" bIns="45720" rtlCol="0" anchor="t">
            <a:normAutofit/>
          </a:bodyPr>
          <a:lstStyle/>
          <a:p>
            <a:pPr marL="457200" indent="-457200">
              <a:buFont typeface="Arial" panose="020F0502020204030204" pitchFamily="34" charset="0"/>
              <a:buChar char="•"/>
            </a:pPr>
            <a:r>
              <a:rPr lang="da-DK"/>
              <a:t>Udvikling af rollespil til pædagoguddannelsen (case: bosted)</a:t>
            </a:r>
          </a:p>
          <a:p>
            <a:pPr marL="457200" indent="-457200">
              <a:buFont typeface="Arial" panose="020F0502020204030204" pitchFamily="34" charset="0"/>
              <a:buChar char="•"/>
            </a:pPr>
            <a:r>
              <a:rPr lang="da-DK"/>
              <a:t>Etisk dilemmaspil med </a:t>
            </a:r>
            <a:r>
              <a:rPr lang="da-DK" err="1"/>
              <a:t>Hololink</a:t>
            </a:r>
            <a:r>
              <a:rPr lang="da-DK"/>
              <a:t> til bioanalytikeruddannelsen</a:t>
            </a:r>
          </a:p>
          <a:p>
            <a:pPr marL="457200" indent="-457200">
              <a:buFont typeface="Arial" panose="020F0502020204030204" pitchFamily="34" charset="0"/>
              <a:buChar char="•"/>
            </a:pPr>
            <a:r>
              <a:rPr lang="da-DK"/>
              <a:t>Undersøgelse af helikoptersimulation i forsvaret</a:t>
            </a:r>
          </a:p>
          <a:p>
            <a:pPr marL="457200" indent="-457200">
              <a:buFont typeface="Arial" panose="020F0502020204030204" pitchFamily="34" charset="0"/>
              <a:buChar char="•"/>
            </a:pPr>
            <a:r>
              <a:rPr lang="da-DK"/>
              <a:t>Design af brætspil om international politik til gymnasiet</a:t>
            </a:r>
          </a:p>
          <a:p>
            <a:pPr marL="457200" indent="-457200">
              <a:buFont typeface="Arial" panose="020F0502020204030204" pitchFamily="34" charset="0"/>
              <a:buChar char="•"/>
            </a:pPr>
            <a:r>
              <a:rPr lang="da-DK"/>
              <a:t>Forløb med skoleelever som journalister og podcastproducenter</a:t>
            </a:r>
          </a:p>
          <a:p>
            <a:pPr marL="457200" indent="-457200">
              <a:buFont typeface="Arial" panose="020F0502020204030204" pitchFamily="34" charset="0"/>
              <a:buChar char="•"/>
            </a:pPr>
            <a:r>
              <a:rPr lang="da-DK"/>
              <a:t>Konceptudvikling af alternative reality game (ARG) om bæredygtighed i samarbejde mellem bibliotek og gymnasie</a:t>
            </a:r>
          </a:p>
        </p:txBody>
      </p:sp>
    </p:spTree>
    <p:extLst>
      <p:ext uri="{BB962C8B-B14F-4D97-AF65-F5344CB8AC3E}">
        <p14:creationId xmlns:p14="http://schemas.microsoft.com/office/powerpoint/2010/main" val="2204994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CE1FE-DA4D-7585-AFCC-DB813B70BDD8}"/>
              </a:ext>
            </a:extLst>
          </p:cNvPr>
          <p:cNvSpPr>
            <a:spLocks noGrp="1"/>
          </p:cNvSpPr>
          <p:nvPr>
            <p:ph type="title"/>
          </p:nvPr>
        </p:nvSpPr>
        <p:spPr/>
        <p:txBody>
          <a:bodyPr/>
          <a:lstStyle/>
          <a:p>
            <a:r>
              <a:rPr lang="da-DK"/>
              <a:t>Hvordan er kurset bygget op?</a:t>
            </a:r>
          </a:p>
        </p:txBody>
      </p:sp>
      <p:sp>
        <p:nvSpPr>
          <p:cNvPr id="3" name="Pladsholder til indhold 2">
            <a:extLst>
              <a:ext uri="{FF2B5EF4-FFF2-40B4-BE49-F238E27FC236}">
                <a16:creationId xmlns:a16="http://schemas.microsoft.com/office/drawing/2014/main" id="{D71AF78F-1CD9-C1F0-50EE-7F12A6AF0BF3}"/>
              </a:ext>
            </a:extLst>
          </p:cNvPr>
          <p:cNvSpPr>
            <a:spLocks noGrp="1"/>
          </p:cNvSpPr>
          <p:nvPr>
            <p:ph idx="1"/>
          </p:nvPr>
        </p:nvSpPr>
        <p:spPr/>
        <p:txBody>
          <a:bodyPr vert="horz" lIns="91440" tIns="45720" rIns="91440" bIns="45720" rtlCol="0" anchor="t">
            <a:normAutofit/>
          </a:bodyPr>
          <a:lstStyle/>
          <a:p>
            <a:r>
              <a:rPr lang="da-DK" b="1"/>
              <a:t>Sted:</a:t>
            </a:r>
            <a:r>
              <a:rPr lang="da-DK"/>
              <a:t> København (introseminar 31.10.2025) samt online</a:t>
            </a:r>
          </a:p>
          <a:p>
            <a:r>
              <a:rPr lang="da-DK" b="1"/>
              <a:t>Varighed: </a:t>
            </a:r>
            <a:r>
              <a:rPr lang="da-DK"/>
              <a:t>3. december 2025 – 20. januar 2026</a:t>
            </a:r>
          </a:p>
          <a:p>
            <a:r>
              <a:rPr lang="da-DK" b="1"/>
              <a:t>Ansøgningsfrist: </a:t>
            </a:r>
            <a:r>
              <a:rPr lang="da-DK"/>
              <a:t>1. september 2025</a:t>
            </a:r>
          </a:p>
          <a:p>
            <a:r>
              <a:rPr lang="da-DK" b="1"/>
              <a:t>Aktiviteter: </a:t>
            </a:r>
            <a:br>
              <a:rPr lang="da-DK"/>
            </a:br>
            <a:r>
              <a:rPr lang="da-DK"/>
              <a:t>- Litteraturlæsning</a:t>
            </a:r>
            <a:br>
              <a:rPr lang="da-DK"/>
            </a:br>
            <a:r>
              <a:rPr lang="da-DK"/>
              <a:t>- </a:t>
            </a:r>
            <a:r>
              <a:rPr lang="da-DK" err="1"/>
              <a:t>Hands-on</a:t>
            </a:r>
            <a:r>
              <a:rPr lang="da-DK"/>
              <a:t> afprøvning af scenariebaserede teknologier</a:t>
            </a:r>
            <a:br>
              <a:rPr lang="da-DK"/>
            </a:br>
            <a:r>
              <a:rPr lang="da-DK"/>
              <a:t>- Udvikling, afprøvning og evaluering af forløb i egen praksis</a:t>
            </a:r>
            <a:br>
              <a:rPr lang="da-DK"/>
            </a:br>
            <a:r>
              <a:rPr lang="da-DK"/>
              <a:t>- Skrivning af refleksionspapir</a:t>
            </a:r>
            <a:br>
              <a:rPr lang="da-DK"/>
            </a:br>
            <a:r>
              <a:rPr lang="da-DK"/>
              <a:t>- Online vejledning og sparring (webinarer) undervejs</a:t>
            </a:r>
          </a:p>
          <a:p>
            <a:endParaRPr lang="da-DK"/>
          </a:p>
        </p:txBody>
      </p:sp>
    </p:spTree>
    <p:extLst>
      <p:ext uri="{BB962C8B-B14F-4D97-AF65-F5344CB8AC3E}">
        <p14:creationId xmlns:p14="http://schemas.microsoft.com/office/powerpoint/2010/main" val="4005172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4">
            <a:extLst>
              <a:ext uri="{FF2B5EF4-FFF2-40B4-BE49-F238E27FC236}">
                <a16:creationId xmlns:a16="http://schemas.microsoft.com/office/drawing/2014/main" id="{96956BD2-02FF-A4C5-0033-EC4DB94612F0}"/>
              </a:ext>
            </a:extLst>
          </p:cNvPr>
          <p:cNvSpPr txBox="1"/>
          <p:nvPr/>
        </p:nvSpPr>
        <p:spPr>
          <a:xfrm>
            <a:off x="1505580" y="2805552"/>
            <a:ext cx="9186237" cy="623496"/>
          </a:xfrm>
          <a:prstGeom prst="rect">
            <a:avLst/>
          </a:prstGeom>
        </p:spPr>
        <p:txBody>
          <a:bodyPr vert="horz" lIns="91440" tIns="45720" rIns="91440" bIns="45720" rtlCol="0" anchor="ctr">
            <a:noAutofit/>
          </a:bodyPr>
          <a:lstStyle/>
          <a:p>
            <a:r>
              <a:rPr lang="da-DK" sz="3600" b="1">
                <a:latin typeface="Arial"/>
                <a:cs typeface="Arial"/>
              </a:rPr>
              <a:t>Tak fordi du så med :-)</a:t>
            </a:r>
            <a:br>
              <a:rPr lang="da-DK" sz="3600" b="1">
                <a:latin typeface="Arial"/>
                <a:cs typeface="Arial"/>
              </a:rPr>
            </a:br>
            <a:br>
              <a:rPr lang="da-DK" sz="3600" b="1">
                <a:latin typeface="Arial"/>
                <a:cs typeface="Arial"/>
              </a:rPr>
            </a:br>
            <a:r>
              <a:rPr lang="da-DK" sz="3600" b="1">
                <a:latin typeface="Arial"/>
                <a:cs typeface="Arial"/>
              </a:rPr>
              <a:t>Vi glæder os til at møde dig på MIL!</a:t>
            </a:r>
          </a:p>
          <a:p>
            <a:endParaRPr lang="da-DK" sz="3600" b="1">
              <a:latin typeface="Arial"/>
              <a:cs typeface="Arial"/>
            </a:endParaRPr>
          </a:p>
          <a:p>
            <a:r>
              <a:rPr lang="da-DK" sz="3600" b="1">
                <a:latin typeface="Arial"/>
                <a:cs typeface="Arial"/>
              </a:rPr>
              <a:t>Læs mere på </a:t>
            </a:r>
            <a:r>
              <a:rPr lang="da-DK" sz="3600" b="1">
                <a:latin typeface="Arial"/>
                <a:cs typeface="Arial"/>
                <a:hlinkClick r:id="rId2"/>
              </a:rPr>
              <a:t>MILs hjemmeside</a:t>
            </a:r>
            <a:endParaRPr lang="da-DK" sz="3600" b="1">
              <a:latin typeface="Arial"/>
              <a:cs typeface="Arial"/>
            </a:endParaRPr>
          </a:p>
          <a:p>
            <a:endParaRPr lang="da-DK" sz="3600" b="1">
              <a:latin typeface="Arial"/>
              <a:cs typeface="Arial"/>
            </a:endParaRPr>
          </a:p>
        </p:txBody>
      </p:sp>
    </p:spTree>
    <p:extLst>
      <p:ext uri="{BB962C8B-B14F-4D97-AF65-F5344CB8AC3E}">
        <p14:creationId xmlns:p14="http://schemas.microsoft.com/office/powerpoint/2010/main" val="2277244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6183-FA32-8762-F1F6-314799FFC2F0}"/>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6076C85B-6867-FFA8-2270-DFFF9D113EDB}"/>
              </a:ext>
            </a:extLst>
          </p:cNvPr>
          <p:cNvSpPr>
            <a:spLocks noGrp="1"/>
          </p:cNvSpPr>
          <p:nvPr>
            <p:ph type="title"/>
          </p:nvPr>
        </p:nvSpPr>
        <p:spPr/>
        <p:txBody>
          <a:bodyPr>
            <a:normAutofit/>
          </a:bodyPr>
          <a:lstStyle/>
          <a:p>
            <a:pPr algn="ctr"/>
            <a:r>
              <a:rPr lang="da-DK"/>
              <a:t>Scenariedidaktik.dk</a:t>
            </a:r>
          </a:p>
        </p:txBody>
      </p:sp>
      <p:pic>
        <p:nvPicPr>
          <p:cNvPr id="7" name="Billede 6">
            <a:extLst>
              <a:ext uri="{FF2B5EF4-FFF2-40B4-BE49-F238E27FC236}">
                <a16:creationId xmlns:a16="http://schemas.microsoft.com/office/drawing/2014/main" id="{FCFB069C-4C26-8784-CCB5-93269D4192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283" y="1456334"/>
            <a:ext cx="3462450" cy="4671940"/>
          </a:xfrm>
          <a:prstGeom prst="rect">
            <a:avLst/>
          </a:prstGeom>
        </p:spPr>
      </p:pic>
      <p:sp>
        <p:nvSpPr>
          <p:cNvPr id="11" name="Pladsholder til diasnummer 3">
            <a:extLst>
              <a:ext uri="{FF2B5EF4-FFF2-40B4-BE49-F238E27FC236}">
                <a16:creationId xmlns:a16="http://schemas.microsoft.com/office/drawing/2014/main" id="{74BA4D6B-00E9-AED6-3B3E-FCA7F9669BB3}"/>
              </a:ext>
            </a:extLst>
          </p:cNvPr>
          <p:cNvSpPr txBox="1">
            <a:spLocks/>
          </p:cNvSpPr>
          <p:nvPr/>
        </p:nvSpPr>
        <p:spPr>
          <a:xfrm>
            <a:off x="10591594" y="241626"/>
            <a:ext cx="837981" cy="767487"/>
          </a:xfrm>
          <a:prstGeom prst="rect">
            <a:avLst/>
          </a:prstGeom>
        </p:spPr>
        <p:txBody>
          <a:bodyPr vert="horz" lIns="91416" tIns="45708" rIns="91416" bIns="45708"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BBB486-877D-4294-905D-83D938D6E742}" type="slidenum">
              <a:rPr lang="da-DK" sz="1050"/>
              <a:pPr/>
              <a:t>4</a:t>
            </a:fld>
            <a:endParaRPr lang="da-DK" sz="1050"/>
          </a:p>
        </p:txBody>
      </p:sp>
      <p:pic>
        <p:nvPicPr>
          <p:cNvPr id="2" name="Billede 1" descr="Et billede, der indeholder tekst, Font/skrifttype, grafisk design, design&#10;&#10;AI-genereret indhold kan være ukorrekt.">
            <a:extLst>
              <a:ext uri="{FF2B5EF4-FFF2-40B4-BE49-F238E27FC236}">
                <a16:creationId xmlns:a16="http://schemas.microsoft.com/office/drawing/2014/main" id="{127DB041-BE11-F195-CCC7-54D8D3703071}"/>
              </a:ext>
            </a:extLst>
          </p:cNvPr>
          <p:cNvPicPr>
            <a:picLocks noChangeAspect="1"/>
          </p:cNvPicPr>
          <p:nvPr/>
        </p:nvPicPr>
        <p:blipFill>
          <a:blip r:embed="rId4"/>
          <a:stretch>
            <a:fillRect/>
          </a:stretch>
        </p:blipFill>
        <p:spPr>
          <a:xfrm>
            <a:off x="6226007" y="1453161"/>
            <a:ext cx="3463489" cy="4671302"/>
          </a:xfrm>
          <a:prstGeom prst="rect">
            <a:avLst/>
          </a:prstGeom>
        </p:spPr>
      </p:pic>
    </p:spTree>
    <p:extLst>
      <p:ext uri="{BB962C8B-B14F-4D97-AF65-F5344CB8AC3E}">
        <p14:creationId xmlns:p14="http://schemas.microsoft.com/office/powerpoint/2010/main" val="25897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E9F54B21-0AF1-95FF-DFD5-201BCDDD7A28}"/>
              </a:ext>
            </a:extLst>
          </p:cNvPr>
          <p:cNvSpPr txBox="1"/>
          <p:nvPr/>
        </p:nvSpPr>
        <p:spPr>
          <a:xfrm>
            <a:off x="528734" y="1630761"/>
            <a:ext cx="11053666" cy="1754326"/>
          </a:xfrm>
          <a:prstGeom prst="rect">
            <a:avLst/>
          </a:prstGeom>
          <a:noFill/>
        </p:spPr>
        <p:txBody>
          <a:bodyPr wrap="square" rtlCol="0">
            <a:spAutoFit/>
          </a:bodyPr>
          <a:lstStyle/>
          <a:p>
            <a:pPr rtl="0"/>
            <a:r>
              <a:rPr lang="da-DK" sz="1800" b="0" i="0" u="none" strike="noStrike">
                <a:effectLst/>
                <a:latin typeface="Arial" panose="020B0604020202020204" pitchFamily="34" charset="0"/>
              </a:rPr>
              <a:t>Der er flere måder at læse Master i IT og Læring på, bl.a. som:</a:t>
            </a:r>
            <a:endParaRPr lang="da-DK" b="0">
              <a:effectLst/>
            </a:endParaRPr>
          </a:p>
          <a:p>
            <a:pPr lvl="1" fontAlgn="base">
              <a:buFont typeface="Arial" panose="020B0604020202020204" pitchFamily="34" charset="0"/>
              <a:buChar char="•"/>
            </a:pPr>
            <a:r>
              <a:rPr lang="da-DK" b="0" i="0" u="none" strike="noStrike">
                <a:effectLst/>
                <a:latin typeface="Arial" panose="020B0604020202020204" pitchFamily="34" charset="0"/>
              </a:rPr>
              <a:t>Deltidsstuderende på to år</a:t>
            </a:r>
          </a:p>
          <a:p>
            <a:pPr lvl="1" fontAlgn="base">
              <a:buFont typeface="Arial" panose="020B0604020202020204" pitchFamily="34" charset="0"/>
              <a:buChar char="•"/>
            </a:pPr>
            <a:r>
              <a:rPr lang="da-DK" b="0" i="0" u="none" strike="noStrike">
                <a:effectLst/>
                <a:latin typeface="Arial" panose="020B0604020202020204" pitchFamily="34" charset="0"/>
              </a:rPr>
              <a:t>Kombination af enkeltmoduler, hvor man i princippet kan tage uddannelsens moduler henover 6 år.</a:t>
            </a:r>
          </a:p>
          <a:p>
            <a:pPr lvl="1" fontAlgn="base">
              <a:buFont typeface="Arial" panose="020B0604020202020204" pitchFamily="34" charset="0"/>
              <a:buChar char="•"/>
            </a:pPr>
            <a:r>
              <a:rPr lang="da-DK" b="0" i="0" u="none" strike="noStrike">
                <a:effectLst/>
                <a:latin typeface="Arial" panose="020B0604020202020204" pitchFamily="34" charset="0"/>
              </a:rPr>
              <a:t>Del af en fleksibel master  </a:t>
            </a:r>
          </a:p>
          <a:p>
            <a:pPr lvl="1" fontAlgn="base">
              <a:buFont typeface="Arial" panose="020B0604020202020204" pitchFamily="34" charset="0"/>
              <a:buChar char="•"/>
            </a:pPr>
            <a:r>
              <a:rPr lang="da-DK" b="0" i="0" u="none" strike="noStrike">
                <a:effectLst/>
                <a:latin typeface="Arial" panose="020B0604020202020204" pitchFamily="34" charset="0"/>
              </a:rPr>
              <a:t>Enkeltmodulstuderende, hvor alle kernemoduler og valgmoduler kan læses enkeltvis og ikke nødvendigvis med målet om at have en komplet master-uddannelse, når man er færdig.</a:t>
            </a:r>
          </a:p>
        </p:txBody>
      </p:sp>
      <p:sp>
        <p:nvSpPr>
          <p:cNvPr id="5" name="Tekstfelt 4">
            <a:extLst>
              <a:ext uri="{FF2B5EF4-FFF2-40B4-BE49-F238E27FC236}">
                <a16:creationId xmlns:a16="http://schemas.microsoft.com/office/drawing/2014/main" id="{6AD15442-6834-739A-4F3A-6F9CBF0856A5}"/>
              </a:ext>
            </a:extLst>
          </p:cNvPr>
          <p:cNvSpPr txBox="1"/>
          <p:nvPr/>
        </p:nvSpPr>
        <p:spPr>
          <a:xfrm>
            <a:off x="528734" y="922995"/>
            <a:ext cx="11053666" cy="646331"/>
          </a:xfrm>
          <a:prstGeom prst="rect">
            <a:avLst/>
          </a:prstGeom>
          <a:noFill/>
        </p:spPr>
        <p:txBody>
          <a:bodyPr wrap="square" lIns="91440" tIns="45720" rIns="91440" bIns="45720" rtlCol="0" anchor="t">
            <a:spAutoFit/>
          </a:bodyPr>
          <a:lstStyle/>
          <a:p>
            <a:r>
              <a:rPr lang="da-DK" sz="3600" b="1">
                <a:latin typeface="Raleway"/>
              </a:rPr>
              <a:t>MIL uddannelsens</a:t>
            </a:r>
            <a:r>
              <a:rPr lang="da-DK" sz="3600" b="1" i="0" u="none" strike="noStrike">
                <a:effectLst/>
                <a:latin typeface="Raleway"/>
              </a:rPr>
              <a:t> opbygning</a:t>
            </a:r>
            <a:endParaRPr lang="da-DK" sz="3600">
              <a:latin typeface="Raleway"/>
            </a:endParaRPr>
          </a:p>
        </p:txBody>
      </p:sp>
      <p:pic>
        <p:nvPicPr>
          <p:cNvPr id="1026" name="Picture 2">
            <a:extLst>
              <a:ext uri="{FF2B5EF4-FFF2-40B4-BE49-F238E27FC236}">
                <a16:creationId xmlns:a16="http://schemas.microsoft.com/office/drawing/2014/main" id="{1EF33A0D-E110-8C4E-052A-26E830C99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567" y="3622839"/>
            <a:ext cx="91440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390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3F1C6C1-59CA-7D96-02A3-77D1BBDC42F3}"/>
              </a:ext>
            </a:extLst>
          </p:cNvPr>
          <p:cNvPicPr>
            <a:picLocks noChangeAspect="1"/>
          </p:cNvPicPr>
          <p:nvPr/>
        </p:nvPicPr>
        <p:blipFill>
          <a:blip r:embed="rId2">
            <a:extLst>
              <a:ext uri="{28A0092B-C50C-407E-A947-70E740481C1C}">
                <a14:useLocalDpi xmlns:a14="http://schemas.microsoft.com/office/drawing/2010/main" val="0"/>
              </a:ext>
            </a:extLst>
          </a:blip>
          <a:srcRect l="6835" r="6835"/>
          <a:stretch/>
        </p:blipFill>
        <p:spPr>
          <a:xfrm>
            <a:off x="6096000" y="6221"/>
            <a:ext cx="6096000" cy="6388358"/>
          </a:xfrm>
          <a:prstGeom prst="rect">
            <a:avLst/>
          </a:prstGeom>
        </p:spPr>
      </p:pic>
      <p:sp>
        <p:nvSpPr>
          <p:cNvPr id="4" name="Tekstfelt 3">
            <a:extLst>
              <a:ext uri="{FF2B5EF4-FFF2-40B4-BE49-F238E27FC236}">
                <a16:creationId xmlns:a16="http://schemas.microsoft.com/office/drawing/2014/main" id="{E9F54B21-0AF1-95FF-DFD5-201BCDDD7A28}"/>
              </a:ext>
            </a:extLst>
          </p:cNvPr>
          <p:cNvSpPr txBox="1"/>
          <p:nvPr/>
        </p:nvSpPr>
        <p:spPr>
          <a:xfrm>
            <a:off x="528734" y="2846390"/>
            <a:ext cx="5467739" cy="2115131"/>
          </a:xfrm>
          <a:prstGeom prst="rect">
            <a:avLst/>
          </a:prstGeom>
          <a:noFill/>
        </p:spPr>
        <p:txBody>
          <a:bodyPr wrap="square" lIns="91440" tIns="45720" rIns="91440" bIns="45720" rtlCol="0" anchor="t">
            <a:spAutoFit/>
          </a:bodyPr>
          <a:lstStyle/>
          <a:p>
            <a:pPr rtl="0" fontAlgn="base">
              <a:lnSpc>
                <a:spcPct val="150000"/>
              </a:lnSpc>
              <a:buFont typeface="Arial" panose="020B0604020202020204" pitchFamily="34" charset="0"/>
              <a:buChar char="•"/>
            </a:pPr>
            <a:r>
              <a:rPr lang="da-DK" sz="1800" b="0" i="0" u="none" strike="noStrike">
                <a:effectLst/>
                <a:latin typeface="Lato" panose="020F0502020204030203" pitchFamily="34" charset="0"/>
              </a:rPr>
              <a:t>Virkelighedsnære problemstillinger</a:t>
            </a:r>
            <a:endParaRPr lang="da-DK"/>
          </a:p>
          <a:p>
            <a:pPr fontAlgn="base">
              <a:lnSpc>
                <a:spcPct val="150000"/>
              </a:lnSpc>
              <a:buFont typeface="Arial" panose="020B0604020202020204" pitchFamily="34" charset="0"/>
              <a:buChar char="•"/>
            </a:pPr>
            <a:r>
              <a:rPr lang="da-DK">
                <a:latin typeface="Lato"/>
                <a:ea typeface="Lato"/>
                <a:cs typeface="Lato"/>
              </a:rPr>
              <a:t>Teorier og metoder der kan omsættes i praksis</a:t>
            </a:r>
          </a:p>
          <a:p>
            <a:pPr>
              <a:lnSpc>
                <a:spcPct val="150000"/>
              </a:lnSpc>
              <a:buFont typeface="Arial" panose="020B0604020202020204" pitchFamily="34" charset="0"/>
              <a:buChar char="•"/>
            </a:pPr>
            <a:r>
              <a:rPr lang="da-DK">
                <a:latin typeface="Lato"/>
                <a:ea typeface="Lato"/>
                <a:cs typeface="Lato"/>
              </a:rPr>
              <a:t>Tværfaglige samarbejder</a:t>
            </a:r>
            <a:endParaRPr lang="da-DK"/>
          </a:p>
          <a:p>
            <a:pPr rtl="0" fontAlgn="base">
              <a:lnSpc>
                <a:spcPct val="150000"/>
              </a:lnSpc>
              <a:buFont typeface="Arial" panose="020B0604020202020204" pitchFamily="34" charset="0"/>
              <a:buChar char="•"/>
            </a:pPr>
            <a:r>
              <a:rPr lang="da-DK" sz="1800" b="0" i="0" u="none" strike="noStrike">
                <a:effectLst/>
                <a:latin typeface="Lato"/>
                <a:ea typeface="Lato"/>
                <a:cs typeface="Lato"/>
              </a:rPr>
              <a:t>Selvstændigt gruppearbejde</a:t>
            </a:r>
          </a:p>
          <a:p>
            <a:pPr rtl="0" fontAlgn="base">
              <a:lnSpc>
                <a:spcPct val="150000"/>
              </a:lnSpc>
              <a:buFont typeface="Arial" panose="020B0604020202020204" pitchFamily="34" charset="0"/>
              <a:buChar char="•"/>
            </a:pPr>
            <a:endParaRPr lang="da-DK" sz="1800" b="0" i="0" u="none" strike="noStrike">
              <a:effectLst/>
              <a:latin typeface="Lato" panose="020F0502020204030203" pitchFamily="34" charset="0"/>
              <a:ea typeface="Lato" panose="020F0502020204030203" pitchFamily="34" charset="0"/>
              <a:cs typeface="Lato" panose="020F0502020204030203" pitchFamily="34" charset="0"/>
            </a:endParaRPr>
          </a:p>
        </p:txBody>
      </p:sp>
      <p:sp>
        <p:nvSpPr>
          <p:cNvPr id="5" name="Tekstfelt 4">
            <a:extLst>
              <a:ext uri="{FF2B5EF4-FFF2-40B4-BE49-F238E27FC236}">
                <a16:creationId xmlns:a16="http://schemas.microsoft.com/office/drawing/2014/main" id="{6AD15442-6834-739A-4F3A-6F9CBF0856A5}"/>
              </a:ext>
            </a:extLst>
          </p:cNvPr>
          <p:cNvSpPr txBox="1"/>
          <p:nvPr/>
        </p:nvSpPr>
        <p:spPr>
          <a:xfrm>
            <a:off x="528734" y="1570587"/>
            <a:ext cx="7333221" cy="1077218"/>
          </a:xfrm>
          <a:prstGeom prst="rect">
            <a:avLst/>
          </a:prstGeom>
          <a:noFill/>
        </p:spPr>
        <p:txBody>
          <a:bodyPr wrap="square" lIns="91440" tIns="45720" rIns="91440" bIns="45720" rtlCol="0" anchor="t">
            <a:spAutoFit/>
          </a:bodyPr>
          <a:lstStyle/>
          <a:p>
            <a:r>
              <a:rPr lang="da-DK" sz="3200" b="1">
                <a:latin typeface="Raleway"/>
              </a:rPr>
              <a:t>PBL: </a:t>
            </a:r>
            <a:br>
              <a:rPr lang="da-DK" sz="3200" b="1">
                <a:latin typeface="Raleway"/>
              </a:rPr>
            </a:br>
            <a:r>
              <a:rPr lang="da-DK" sz="3200" b="1">
                <a:latin typeface="Raleway"/>
              </a:rPr>
              <a:t>Problem-Baseret</a:t>
            </a:r>
            <a:r>
              <a:rPr lang="da-DK" sz="3200" b="1" i="0" u="none" strike="noStrike">
                <a:effectLst/>
                <a:latin typeface="Raleway"/>
              </a:rPr>
              <a:t> Læring </a:t>
            </a:r>
            <a:endParaRPr lang="da-DK" sz="3200" b="1">
              <a:effectLst/>
              <a:latin typeface="Raleway"/>
            </a:endParaRPr>
          </a:p>
        </p:txBody>
      </p:sp>
    </p:spTree>
    <p:extLst>
      <p:ext uri="{BB962C8B-B14F-4D97-AF65-F5344CB8AC3E}">
        <p14:creationId xmlns:p14="http://schemas.microsoft.com/office/powerpoint/2010/main" val="35491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208B6-BD03-5B4B-F890-63B24ADFB5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F1BB89-9A4D-6211-665E-B35CC0B90C35}"/>
              </a:ext>
            </a:extLst>
          </p:cNvPr>
          <p:cNvSpPr>
            <a:spLocks noGrp="1"/>
          </p:cNvSpPr>
          <p:nvPr>
            <p:ph type="ctrTitle"/>
          </p:nvPr>
        </p:nvSpPr>
        <p:spPr>
          <a:xfrm>
            <a:off x="1676400" y="2744334"/>
            <a:ext cx="9144000" cy="2387600"/>
          </a:xfrm>
        </p:spPr>
        <p:txBody>
          <a:bodyPr/>
          <a:lstStyle/>
          <a:p>
            <a:r>
              <a:rPr lang="da-DK" sz="7000" b="1" kern="0">
                <a:effectLst/>
                <a:latin typeface="Raleway" pitchFamily="2" charset="0"/>
                <a:ea typeface="Aptos" panose="020B0004020202020204" pitchFamily="34" charset="0"/>
                <a:cs typeface="Aptos" panose="020B0004020202020204" pitchFamily="34" charset="0"/>
              </a:rPr>
              <a:t>Introduktion til scenariedidaktik</a:t>
            </a:r>
            <a:endParaRPr lang="da-DK" sz="7000"/>
          </a:p>
        </p:txBody>
      </p:sp>
      <p:sp>
        <p:nvSpPr>
          <p:cNvPr id="3" name="Undertitel 2">
            <a:extLst>
              <a:ext uri="{FF2B5EF4-FFF2-40B4-BE49-F238E27FC236}">
                <a16:creationId xmlns:a16="http://schemas.microsoft.com/office/drawing/2014/main" id="{273C69C5-0DB1-2517-591A-27BA3DDC3845}"/>
              </a:ext>
            </a:extLst>
          </p:cNvPr>
          <p:cNvSpPr>
            <a:spLocks noGrp="1"/>
          </p:cNvSpPr>
          <p:nvPr>
            <p:ph type="subTitle" idx="1"/>
          </p:nvPr>
        </p:nvSpPr>
        <p:spPr>
          <a:xfrm>
            <a:off x="1905000" y="2720295"/>
            <a:ext cx="9144000" cy="1655762"/>
          </a:xfrm>
        </p:spPr>
        <p:txBody>
          <a:bodyPr vert="horz" lIns="91440" tIns="45720" rIns="91440" bIns="45720" rtlCol="0" anchor="t">
            <a:normAutofit/>
          </a:bodyPr>
          <a:lstStyle/>
          <a:p>
            <a:r>
              <a:rPr lang="da-DK"/>
              <a:t>WALK THE WALK</a:t>
            </a:r>
          </a:p>
        </p:txBody>
      </p:sp>
      <p:sp>
        <p:nvSpPr>
          <p:cNvPr id="6" name="Tekstfelt 5">
            <a:extLst>
              <a:ext uri="{FF2B5EF4-FFF2-40B4-BE49-F238E27FC236}">
                <a16:creationId xmlns:a16="http://schemas.microsoft.com/office/drawing/2014/main" id="{DB47E4CF-052E-EB92-02CE-BB29E4A7460B}"/>
              </a:ext>
            </a:extLst>
          </p:cNvPr>
          <p:cNvSpPr txBox="1"/>
          <p:nvPr/>
        </p:nvSpPr>
        <p:spPr>
          <a:xfrm>
            <a:off x="839417" y="1412776"/>
            <a:ext cx="9433049" cy="518988"/>
          </a:xfrm>
          <a:prstGeom prst="rect">
            <a:avLst/>
          </a:prstGeom>
          <a:noFill/>
        </p:spPr>
        <p:txBody>
          <a:bodyPr wrap="square" lIns="0" tIns="0" rIns="0" bIns="0" rtlCol="0">
            <a:spAutoFit/>
          </a:bodyPr>
          <a:lstStyle/>
          <a:p>
            <a:pPr>
              <a:lnSpc>
                <a:spcPct val="95000"/>
              </a:lnSpc>
            </a:pPr>
            <a:r>
              <a:rPr lang="da-DK" sz="3550">
                <a:solidFill>
                  <a:schemeClr val="bg1"/>
                </a:solidFill>
                <a:latin typeface="+mn-lt"/>
              </a:rPr>
              <a:t>Webinar</a:t>
            </a:r>
          </a:p>
        </p:txBody>
      </p:sp>
    </p:spTree>
    <p:custDataLst>
      <p:tags r:id="rId1"/>
    </p:custDataLst>
    <p:extLst>
      <p:ext uri="{BB962C8B-B14F-4D97-AF65-F5344CB8AC3E}">
        <p14:creationId xmlns:p14="http://schemas.microsoft.com/office/powerpoint/2010/main" val="211659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Lodret titel 2"/>
          <p:cNvSpPr>
            <a:spLocks noGrp="1"/>
          </p:cNvSpPr>
          <p:nvPr>
            <p:ph type="title"/>
          </p:nvPr>
        </p:nvSpPr>
        <p:spPr/>
        <p:txBody>
          <a:bodyPr>
            <a:normAutofit/>
          </a:bodyPr>
          <a:lstStyle/>
          <a:p>
            <a:r>
              <a:rPr lang="da-DK"/>
              <a:t>Velkommen TIL PANDADESIGN A/S</a:t>
            </a:r>
          </a:p>
        </p:txBody>
      </p:sp>
      <p:sp>
        <p:nvSpPr>
          <p:cNvPr id="4" name="Pladsholder til tekst 3"/>
          <p:cNvSpPr>
            <a:spLocks noGrp="1"/>
          </p:cNvSpPr>
          <p:nvPr>
            <p:ph idx="1"/>
          </p:nvPr>
        </p:nvSpPr>
        <p:spPr/>
        <p:txBody>
          <a:bodyPr>
            <a:normAutofit/>
          </a:bodyPr>
          <a:lstStyle/>
          <a:p>
            <a:pPr marL="342900" indent="-342900">
              <a:buFont typeface="Arial" panose="020B0604020202020204" pitchFamily="34" charset="0"/>
              <a:buChar char="•"/>
            </a:pPr>
            <a:r>
              <a:rPr lang="da-DK"/>
              <a:t>Kommunen har bedt jer komme med jeres bedste bud på teknologiske hjælpemidler, der kan indgå i plejen af mennesker med demens.</a:t>
            </a:r>
          </a:p>
          <a:p>
            <a:pPr marL="342900" indent="-342900">
              <a:buFont typeface="Arial" panose="020B0604020202020204" pitchFamily="34" charset="0"/>
              <a:buChar char="•"/>
            </a:pPr>
            <a:endParaRPr lang="da-DK"/>
          </a:p>
          <a:p>
            <a:pPr marL="342900" indent="-342900">
              <a:buFont typeface="Arial" panose="020B0604020202020204" pitchFamily="34" charset="0"/>
              <a:buChar char="•"/>
            </a:pPr>
            <a:endParaRPr lang="da-DK"/>
          </a:p>
          <a:p>
            <a:pPr marL="342900" indent="-342900">
              <a:buFont typeface="Arial" panose="020B0604020202020204" pitchFamily="34" charset="0"/>
              <a:buChar char="•"/>
            </a:pPr>
            <a:endParaRPr lang="da-DK"/>
          </a:p>
        </p:txBody>
      </p:sp>
    </p:spTree>
    <p:extLst>
      <p:ext uri="{BB962C8B-B14F-4D97-AF65-F5344CB8AC3E}">
        <p14:creationId xmlns:p14="http://schemas.microsoft.com/office/powerpoint/2010/main" val="351284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Fz8ACEu7Lho"/>
          <p:cNvPicPr>
            <a:picLocks noRot="1" noChangeAspect="1"/>
          </p:cNvPicPr>
          <p:nvPr>
            <a:videoFile r:link="rId1"/>
          </p:nvPr>
        </p:nvPicPr>
        <p:blipFill>
          <a:blip r:embed="rId4"/>
          <a:stretch>
            <a:fillRect/>
          </a:stretch>
        </p:blipFill>
        <p:spPr>
          <a:xfrm>
            <a:off x="1588" y="-243408"/>
            <a:ext cx="12173042" cy="6847336"/>
          </a:xfrm>
          <a:prstGeom prst="rect">
            <a:avLst/>
          </a:prstGeom>
        </p:spPr>
      </p:pic>
    </p:spTree>
    <p:extLst>
      <p:ext uri="{BB962C8B-B14F-4D97-AF65-F5344CB8AC3E}">
        <p14:creationId xmlns:p14="http://schemas.microsoft.com/office/powerpoint/2010/main" val="37785095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2.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heme/theme1.xml><?xml version="1.0" encoding="utf-8"?>
<a:theme xmlns:a="http://schemas.openxmlformats.org/drawingml/2006/main" name="MIL_skabelon">
  <a:themeElements>
    <a:clrScheme name="MIL">
      <a:dk1>
        <a:srgbClr val="FFFFFF"/>
      </a:dk1>
      <a:lt1>
        <a:srgbClr val="ED8534"/>
      </a:lt1>
      <a:dk2>
        <a:srgbClr val="FFAD57"/>
      </a:dk2>
      <a:lt2>
        <a:srgbClr val="F2F2F2"/>
      </a:lt2>
      <a:accent1>
        <a:srgbClr val="ED8534"/>
      </a:accent1>
      <a:accent2>
        <a:srgbClr val="FFAD57"/>
      </a:accent2>
      <a:accent3>
        <a:srgbClr val="FFFFFF"/>
      </a:accent3>
      <a:accent4>
        <a:srgbClr val="FFC000"/>
      </a:accent4>
      <a:accent5>
        <a:srgbClr val="0070C0"/>
      </a:accent5>
      <a:accent6>
        <a:srgbClr val="4EA72E"/>
      </a:accent6>
      <a:hlink>
        <a:srgbClr val="467886"/>
      </a:hlink>
      <a:folHlink>
        <a:srgbClr val="E97132"/>
      </a:folHlink>
    </a:clrScheme>
    <a:fontScheme name="MPG-uddannelsen">
      <a:majorFont>
        <a:latin typeface="Barlow Medium"/>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021BA1E69417E4EA61BACF16AD67805" ma:contentTypeVersion="3" ma:contentTypeDescription="Opret et nyt dokument." ma:contentTypeScope="" ma:versionID="ef78d064e883ae7085eb575aefa411e3">
  <xsd:schema xmlns:xsd="http://www.w3.org/2001/XMLSchema" xmlns:xs="http://www.w3.org/2001/XMLSchema" xmlns:p="http://schemas.microsoft.com/office/2006/metadata/properties" xmlns:ns2="b31fbc3c-20f7-4a47-9b92-a60f3406d4c2" targetNamespace="http://schemas.microsoft.com/office/2006/metadata/properties" ma:root="true" ma:fieldsID="a77ec00b8cbe44cf11a6ba109db9661b" ns2:_="">
    <xsd:import namespace="b31fbc3c-20f7-4a47-9b92-a60f3406d4c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fbc3c-20f7-4a47-9b92-a60f3406d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096371-8DD2-482C-A50A-B70078552B8D}">
  <ds:schemaRefs>
    <ds:schemaRef ds:uri="b31fbc3c-20f7-4a47-9b92-a60f3406d4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A3F584-33B5-4B68-849B-E095A405C7F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6B16EF2-75D1-418E-9CBA-CA069FD56D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MIL_skabelon</Template>
  <Application>Microsoft Office PowerPoint</Application>
  <PresentationFormat>Widescreen</PresentationFormat>
  <Slides>36</Slides>
  <Notes>18</Notes>
  <HiddenSlides>0</HiddenSlides>
  <ScaleCrop>false</ScaleCrop>
  <HeadingPairs>
    <vt:vector size="4" baseType="variant">
      <vt:variant>
        <vt:lpstr>Tema</vt:lpstr>
      </vt:variant>
      <vt:variant>
        <vt:i4>1</vt:i4>
      </vt:variant>
      <vt:variant>
        <vt:lpstr>Slidetitler</vt:lpstr>
      </vt:variant>
      <vt:variant>
        <vt:i4>36</vt:i4>
      </vt:variant>
    </vt:vector>
  </HeadingPairs>
  <TitlesOfParts>
    <vt:vector size="37" baseType="lpstr">
      <vt:lpstr>MIL_skabelon</vt:lpstr>
      <vt:lpstr>Scenariedidaktik og digitale læreprocesser</vt:lpstr>
      <vt:lpstr>PowerPoint-præsentation</vt:lpstr>
      <vt:lpstr>De korte versioner</vt:lpstr>
      <vt:lpstr>Scenariedidaktik.dk</vt:lpstr>
      <vt:lpstr>PowerPoint-præsentation</vt:lpstr>
      <vt:lpstr>PowerPoint-præsentation</vt:lpstr>
      <vt:lpstr>Introduktion til scenariedidaktik</vt:lpstr>
      <vt:lpstr>Velkommen TIL PANDADESIGN A/S</vt:lpstr>
      <vt:lpstr>PowerPoint-præsentation</vt:lpstr>
      <vt:lpstr>Velkommen TIL PANDADESIGN A/S</vt:lpstr>
      <vt:lpstr>Mennesker med demens</vt:lpstr>
      <vt:lpstr>Sygdommen demens</vt:lpstr>
      <vt:lpstr>Idéudvikling</vt:lpstr>
      <vt:lpstr>Realisering</vt:lpstr>
      <vt:lpstr>Evaluering</vt:lpstr>
      <vt:lpstr>Scenariedidaktik</vt:lpstr>
      <vt:lpstr>Scenariedidaktik</vt:lpstr>
      <vt:lpstr>Lyset på skolestien</vt:lpstr>
      <vt:lpstr>Børnenes egen ulandskalender</vt:lpstr>
      <vt:lpstr>Spilfabrikken</vt:lpstr>
      <vt:lpstr>Hjælpemidler til Mennesker med Demens</vt:lpstr>
      <vt:lpstr>Scenariedidaktik</vt:lpstr>
      <vt:lpstr>Scenariedidaktik</vt:lpstr>
      <vt:lpstr>Hvorfor scenariedidaktik?</vt:lpstr>
      <vt:lpstr>Eksempler på scenarier</vt:lpstr>
      <vt:lpstr>PowerPoint-præsentation</vt:lpstr>
      <vt:lpstr>Forskning....</vt:lpstr>
      <vt:lpstr>PowerPoint-præsentation</vt:lpstr>
      <vt:lpstr>PowerPoint-præsentation</vt:lpstr>
      <vt:lpstr>Domænemodel</vt:lpstr>
      <vt:lpstr>SPILLET OM MAGTEN</vt:lpstr>
      <vt:lpstr>Scenariekonfigurationer</vt:lpstr>
      <vt:lpstr>Underviserrolle og facilitering</vt:lpstr>
      <vt:lpstr>Ex. på scenariebaserede MIL projekter</vt:lpstr>
      <vt:lpstr>Hvordan er kurset bygget op?</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Zenia Dietz Ørskov</dc:creator>
  <cp:revision>44</cp:revision>
  <dcterms:created xsi:type="dcterms:W3CDTF">2025-04-01T07:01:30Z</dcterms:created>
  <dcterms:modified xsi:type="dcterms:W3CDTF">2025-04-25T06:30:28Z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0x0101001021BA1E69417E4EA61BACF16AD67805</vt:lpwstr>
  </property>
</Properties>
</file>