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3.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ink/ink1.xml" ContentType="application/inkml+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1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32.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3.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1.xml" ContentType="application/vnd.openxmlformats-officedocument.drawingml.chartshapes+xml"/>
  <Override PartName="/ppt/notesSlides/notesSlide33.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4.xml" ContentType="application/vnd.openxmlformats-officedocument.themeOverr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5.xml" ContentType="application/vnd.openxmlformats-officedocument.themeOverr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ink/ink2.xml" ContentType="application/inkml+xml"/>
  <Override PartName="/ppt/notesSlides/notesSlide46.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47.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48.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49.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50.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51.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52.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53.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54.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05" r:id="rId4"/>
    <p:sldMasterId id="2147484079" r:id="rId5"/>
    <p:sldMasterId id="2147484136" r:id="rId6"/>
    <p:sldMasterId id="2147484167" r:id="rId7"/>
  </p:sldMasterIdLst>
  <p:notesMasterIdLst>
    <p:notesMasterId r:id="rId69"/>
  </p:notesMasterIdLst>
  <p:handoutMasterIdLst>
    <p:handoutMasterId r:id="rId70"/>
  </p:handoutMasterIdLst>
  <p:sldIdLst>
    <p:sldId id="2391" r:id="rId8"/>
    <p:sldId id="2369" r:id="rId9"/>
    <p:sldId id="448" r:id="rId10"/>
    <p:sldId id="2385" r:id="rId11"/>
    <p:sldId id="2372" r:id="rId12"/>
    <p:sldId id="2359" r:id="rId13"/>
    <p:sldId id="443" r:id="rId14"/>
    <p:sldId id="463" r:id="rId15"/>
    <p:sldId id="464" r:id="rId16"/>
    <p:sldId id="2390" r:id="rId17"/>
    <p:sldId id="465" r:id="rId18"/>
    <p:sldId id="467" r:id="rId19"/>
    <p:sldId id="2360" r:id="rId20"/>
    <p:sldId id="2147470711" r:id="rId21"/>
    <p:sldId id="2147470706" r:id="rId22"/>
    <p:sldId id="2147470707" r:id="rId23"/>
    <p:sldId id="2364" r:id="rId24"/>
    <p:sldId id="592" r:id="rId25"/>
    <p:sldId id="2147470708" r:id="rId26"/>
    <p:sldId id="2386" r:id="rId27"/>
    <p:sldId id="402" r:id="rId28"/>
    <p:sldId id="2367" r:id="rId29"/>
    <p:sldId id="404" r:id="rId30"/>
    <p:sldId id="2397" r:id="rId31"/>
    <p:sldId id="578" r:id="rId32"/>
    <p:sldId id="563" r:id="rId33"/>
    <p:sldId id="2638" r:id="rId34"/>
    <p:sldId id="396" r:id="rId35"/>
    <p:sldId id="2648" r:id="rId36"/>
    <p:sldId id="2651" r:id="rId37"/>
    <p:sldId id="2147470710" r:id="rId38"/>
    <p:sldId id="2399" r:id="rId39"/>
    <p:sldId id="2400" r:id="rId40"/>
    <p:sldId id="419" r:id="rId41"/>
    <p:sldId id="2387" r:id="rId42"/>
    <p:sldId id="489" r:id="rId43"/>
    <p:sldId id="2389" r:id="rId44"/>
    <p:sldId id="488" r:id="rId45"/>
    <p:sldId id="426" r:id="rId46"/>
    <p:sldId id="472" r:id="rId47"/>
    <p:sldId id="2650" r:id="rId48"/>
    <p:sldId id="2383" r:id="rId49"/>
    <p:sldId id="471" r:id="rId50"/>
    <p:sldId id="668" r:id="rId51"/>
    <p:sldId id="2642" r:id="rId52"/>
    <p:sldId id="587" r:id="rId53"/>
    <p:sldId id="589" r:id="rId54"/>
    <p:sldId id="479" r:id="rId55"/>
    <p:sldId id="480" r:id="rId56"/>
    <p:sldId id="481" r:id="rId57"/>
    <p:sldId id="482" r:id="rId58"/>
    <p:sldId id="483" r:id="rId59"/>
    <p:sldId id="484" r:id="rId60"/>
    <p:sldId id="485" r:id="rId61"/>
    <p:sldId id="532" r:id="rId62"/>
    <p:sldId id="259" r:id="rId63"/>
    <p:sldId id="265" r:id="rId64"/>
    <p:sldId id="263" r:id="rId65"/>
    <p:sldId id="262" r:id="rId66"/>
    <p:sldId id="264" r:id="rId67"/>
    <p:sldId id="430" r:id="rId68"/>
  </p:sldIdLst>
  <p:sldSz cx="12192000" cy="6858000"/>
  <p:notesSz cx="6794500" cy="9906000"/>
  <p:defaultTextStyle>
    <a:defPPr rtl="0">
      <a:defRPr lang="en-GB"/>
    </a:defPPr>
    <a:lvl1pPr marL="0" algn="l" defTabSz="914220" rtl="0" eaLnBrk="1" latinLnBrk="0" hangingPunct="1">
      <a:defRPr sz="1800" kern="1200">
        <a:solidFill>
          <a:schemeClr val="tx1"/>
        </a:solidFill>
        <a:latin typeface="+mn-lt"/>
        <a:ea typeface="+mn-ea"/>
        <a:cs typeface="+mn-cs"/>
      </a:defRPr>
    </a:lvl1pPr>
    <a:lvl2pPr marL="457111" algn="l" defTabSz="914220" rtl="0" eaLnBrk="1" latinLnBrk="0" hangingPunct="1">
      <a:defRPr sz="1800" kern="1200">
        <a:solidFill>
          <a:schemeClr val="tx1"/>
        </a:solidFill>
        <a:latin typeface="+mn-lt"/>
        <a:ea typeface="+mn-ea"/>
        <a:cs typeface="+mn-cs"/>
      </a:defRPr>
    </a:lvl2pPr>
    <a:lvl3pPr marL="914220" algn="l" defTabSz="914220" rtl="0" eaLnBrk="1" latinLnBrk="0" hangingPunct="1">
      <a:defRPr sz="1800" kern="1200">
        <a:solidFill>
          <a:schemeClr val="tx1"/>
        </a:solidFill>
        <a:latin typeface="+mn-lt"/>
        <a:ea typeface="+mn-ea"/>
        <a:cs typeface="+mn-cs"/>
      </a:defRPr>
    </a:lvl3pPr>
    <a:lvl4pPr marL="1371330" algn="l" defTabSz="914220" rtl="0" eaLnBrk="1" latinLnBrk="0" hangingPunct="1">
      <a:defRPr sz="1800" kern="1200">
        <a:solidFill>
          <a:schemeClr val="tx1"/>
        </a:solidFill>
        <a:latin typeface="+mn-lt"/>
        <a:ea typeface="+mn-ea"/>
        <a:cs typeface="+mn-cs"/>
      </a:defRPr>
    </a:lvl4pPr>
    <a:lvl5pPr marL="1828441" algn="l" defTabSz="914220" rtl="0" eaLnBrk="1" latinLnBrk="0" hangingPunct="1">
      <a:defRPr sz="1800" kern="1200">
        <a:solidFill>
          <a:schemeClr val="tx1"/>
        </a:solidFill>
        <a:latin typeface="+mn-lt"/>
        <a:ea typeface="+mn-ea"/>
        <a:cs typeface="+mn-cs"/>
      </a:defRPr>
    </a:lvl5pPr>
    <a:lvl6pPr marL="2285552" algn="l" defTabSz="914220" rtl="0" eaLnBrk="1" latinLnBrk="0" hangingPunct="1">
      <a:defRPr sz="1800" kern="1200">
        <a:solidFill>
          <a:schemeClr val="tx1"/>
        </a:solidFill>
        <a:latin typeface="+mn-lt"/>
        <a:ea typeface="+mn-ea"/>
        <a:cs typeface="+mn-cs"/>
      </a:defRPr>
    </a:lvl6pPr>
    <a:lvl7pPr marL="2742661" algn="l" defTabSz="914220" rtl="0" eaLnBrk="1" latinLnBrk="0" hangingPunct="1">
      <a:defRPr sz="1800" kern="1200">
        <a:solidFill>
          <a:schemeClr val="tx1"/>
        </a:solidFill>
        <a:latin typeface="+mn-lt"/>
        <a:ea typeface="+mn-ea"/>
        <a:cs typeface="+mn-cs"/>
      </a:defRPr>
    </a:lvl7pPr>
    <a:lvl8pPr marL="3199771" algn="l" defTabSz="914220" rtl="0" eaLnBrk="1" latinLnBrk="0" hangingPunct="1">
      <a:defRPr sz="1800" kern="1200">
        <a:solidFill>
          <a:schemeClr val="tx1"/>
        </a:solidFill>
        <a:latin typeface="+mn-lt"/>
        <a:ea typeface="+mn-ea"/>
        <a:cs typeface="+mn-cs"/>
      </a:defRPr>
    </a:lvl8pPr>
    <a:lvl9pPr marL="3656882" algn="l" defTabSz="91422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Balance" id="{705054ED-DB56-FA4C-BB16-D35BDEFFF4C1}">
          <p14:sldIdLst>
            <p14:sldId id="2391"/>
            <p14:sldId id="2369"/>
            <p14:sldId id="448"/>
            <p14:sldId id="2385"/>
            <p14:sldId id="2372"/>
            <p14:sldId id="2359"/>
            <p14:sldId id="443"/>
            <p14:sldId id="463"/>
            <p14:sldId id="464"/>
            <p14:sldId id="2390"/>
            <p14:sldId id="465"/>
            <p14:sldId id="467"/>
            <p14:sldId id="2360"/>
            <p14:sldId id="2147470711"/>
            <p14:sldId id="2147470706"/>
            <p14:sldId id="2147470707"/>
            <p14:sldId id="2364"/>
            <p14:sldId id="592"/>
            <p14:sldId id="2147470708"/>
            <p14:sldId id="2386"/>
            <p14:sldId id="402"/>
            <p14:sldId id="2367"/>
            <p14:sldId id="404"/>
            <p14:sldId id="2397"/>
            <p14:sldId id="578"/>
            <p14:sldId id="563"/>
            <p14:sldId id="2638"/>
            <p14:sldId id="396"/>
            <p14:sldId id="2648"/>
            <p14:sldId id="2651"/>
            <p14:sldId id="2147470710"/>
            <p14:sldId id="2399"/>
            <p14:sldId id="2400"/>
            <p14:sldId id="419"/>
            <p14:sldId id="2387"/>
            <p14:sldId id="489"/>
            <p14:sldId id="2389"/>
            <p14:sldId id="488"/>
            <p14:sldId id="426"/>
            <p14:sldId id="472"/>
            <p14:sldId id="2650"/>
            <p14:sldId id="2383"/>
            <p14:sldId id="471"/>
            <p14:sldId id="668"/>
            <p14:sldId id="2642"/>
            <p14:sldId id="587"/>
            <p14:sldId id="589"/>
            <p14:sldId id="479"/>
            <p14:sldId id="480"/>
            <p14:sldId id="481"/>
            <p14:sldId id="482"/>
            <p14:sldId id="483"/>
            <p14:sldId id="484"/>
            <p14:sldId id="485"/>
            <p14:sldId id="532"/>
            <p14:sldId id="259"/>
            <p14:sldId id="265"/>
            <p14:sldId id="263"/>
            <p14:sldId id="262"/>
            <p14:sldId id="264"/>
            <p14:sldId id="430"/>
          </p14:sldIdLst>
        </p14:section>
      </p14:sectionLst>
    </p:ext>
    <p:ext uri="{EFAFB233-063F-42B5-8137-9DF3F51BA10A}">
      <p15:sldGuideLst xmlns:p15="http://schemas.microsoft.com/office/powerpoint/2012/main">
        <p15:guide id="1" orient="horz" pos="2251" userDrawn="1">
          <p15:clr>
            <a:srgbClr val="A4A3A4"/>
          </p15:clr>
        </p15:guide>
        <p15:guide id="2" pos="3817" userDrawn="1">
          <p15:clr>
            <a:srgbClr val="A4A3A4"/>
          </p15:clr>
        </p15:guide>
      </p15:sldGuideLst>
    </p:ext>
    <p:ext uri="{2D200454-40CA-4A62-9FC3-DE9A4176ACB9}">
      <p15:notesGuideLst xmlns:p15="http://schemas.microsoft.com/office/powerpoint/2012/main">
        <p15:guide id="1" orient="horz" pos="3120" userDrawn="1">
          <p15:clr>
            <a:srgbClr val="A4A3A4"/>
          </p15:clr>
        </p15:guide>
        <p15:guide id="2" pos="214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0711B03-9330-62F0-BC58-744C3CF21CC9}" name="Sabine Birgitta Kristine Lyckegaard" initials="SBKL" userId="S::EH26BJ@adm.aau.dk::110fa2d1-ba3c-48c0-bebd-1f14c88a9289" providerId="AD"/>
  <p188:author id="{EE14DE0A-2591-4617-5A0A-C836A6B0CF68}" name="Sinem Tunc" initials="ST" userId="S::OK16IX@adm.aau.dk::a4b5fd60-6eda-4177-82c1-0f0e75c00585" providerId="AD"/>
  <p188:author id="{D6C5A0AC-BDF5-75AA-2E98-639A6F787AB9}" name="David André Højlund Graff" initials="DAHG" userId="S::EN02SL@adm.aau.dk::06f12971-94f2-49af-93d2-23872070a64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00CC00"/>
    <a:srgbClr val="647FB7"/>
    <a:srgbClr val="0E8563"/>
    <a:srgbClr val="60AD8B"/>
    <a:srgbClr val="012553"/>
    <a:srgbClr val="0E8583"/>
    <a:srgbClr val="D24359"/>
    <a:srgbClr val="008B68"/>
    <a:srgbClr val="0179A4"/>
    <a:srgbClr val="A8633E"/>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0"/>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llemlayou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06" autoAdjust="0"/>
    <p:restoredTop sz="84287" autoAdjust="0"/>
  </p:normalViewPr>
  <p:slideViewPr>
    <p:cSldViewPr snapToGrid="0" snapToObjects="1">
      <p:cViewPr varScale="1">
        <p:scale>
          <a:sx n="132" d="100"/>
          <a:sy n="132" d="100"/>
        </p:scale>
        <p:origin x="1536" y="120"/>
      </p:cViewPr>
      <p:guideLst>
        <p:guide orient="horz" pos="2251"/>
        <p:guide pos="3817"/>
      </p:guideLst>
    </p:cSldViewPr>
  </p:slideViewPr>
  <p:outlineViewPr>
    <p:cViewPr>
      <p:scale>
        <a:sx n="33" d="100"/>
        <a:sy n="33" d="100"/>
      </p:scale>
      <p:origin x="0" y="0"/>
    </p:cViewPr>
  </p:outlineViewPr>
  <p:notesTextViewPr>
    <p:cViewPr>
      <p:scale>
        <a:sx n="3" d="2"/>
        <a:sy n="3" d="2"/>
      </p:scale>
      <p:origin x="0" y="0"/>
    </p:cViewPr>
  </p:notesTextViewPr>
  <p:sorterViewPr>
    <p:cViewPr>
      <p:scale>
        <a:sx n="90" d="100"/>
        <a:sy n="90" d="100"/>
      </p:scale>
      <p:origin x="0" y="-7914"/>
    </p:cViewPr>
  </p:sorterViewPr>
  <p:notesViewPr>
    <p:cSldViewPr snapToGrid="0" snapToObjects="1" showGuides="1">
      <p:cViewPr varScale="1">
        <p:scale>
          <a:sx n="69" d="100"/>
          <a:sy n="69" d="100"/>
        </p:scale>
        <p:origin x="3596" y="68"/>
      </p:cViewPr>
      <p:guideLst>
        <p:guide orient="horz" pos="3120"/>
        <p:guide pos="214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slide" Target="slides/slide59.xml"/><Relationship Id="rId74"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slide" Target="slides/slide54.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notesMaster" Target="notesMasters/notesMaster1.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handoutMaster" Target="handoutMasters/handoutMaster1.xml"/><Relationship Id="rId75"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 Type="http://schemas.openxmlformats.org/officeDocument/2006/relationships/slideMaster" Target="slideMasters/slideMaster4.xml"/><Relationship Id="rId71"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oleObject" Target="file:///C:\Users\HR50MB\AppData\Local\Microsoft\Windows\INetCache\Content.Outlook\W4N2EBMZ\ENGINEERING%20frafald%201.%20marts%202017-2024.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1.xlsx"/></Relationships>
</file>

<file path=ppt/charts/_rels/chart4.xml.rels><?xml version="1.0" encoding="UTF-8" standalone="yes"?>
<Relationships xmlns="http://schemas.openxmlformats.org/package/2006/relationships"><Relationship Id="rId3" Type="http://schemas.openxmlformats.org/officeDocument/2006/relationships/oleObject" Target="file:///C:\Users\KH03ZO\AppData\Local\Microsoft\Windows\INetCache\Content.Outlook\4QK2VNYW\Hjemtag%20fordelt%20p&#229;%20bevillingsform&#229;l%20og%20oms&#230;tning.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2.xlsx"/></Relationships>
</file>

<file path=ppt/charts/_rels/chart6.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1.xml"/></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3.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da-DK" sz="1400" b="0" i="0" u="none" strike="noStrike" kern="1200" spc="0" baseline="0" dirty="0">
                <a:solidFill>
                  <a:prstClr val="black">
                    <a:lumMod val="65000"/>
                    <a:lumOff val="35000"/>
                  </a:prstClr>
                </a:solidFill>
              </a:rPr>
              <a:t>INTAKE AS OF 1/10 - HISTORIC</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da-DK"/>
        </a:p>
      </c:txPr>
    </c:title>
    <c:autoTitleDeleted val="0"/>
    <c:plotArea>
      <c:layout>
        <c:manualLayout>
          <c:layoutTarget val="inner"/>
          <c:xMode val="edge"/>
          <c:yMode val="edge"/>
          <c:x val="6.4347137968629023E-2"/>
          <c:y val="9.7541071188956469E-2"/>
          <c:w val="0.93565286203137099"/>
          <c:h val="0.76687658515655677"/>
        </c:manualLayout>
      </c:layout>
      <c:lineChart>
        <c:grouping val="standard"/>
        <c:varyColors val="0"/>
        <c:ser>
          <c:idx val="0"/>
          <c:order val="0"/>
          <c:tx>
            <c:strRef>
              <c:f>bach.!$J$22</c:f>
              <c:strCache>
                <c:ptCount val="1"/>
                <c:pt idx="0">
                  <c:v>Bachelor’s</c:v>
                </c:pt>
              </c:strCache>
            </c:strRef>
          </c:tx>
          <c:spPr>
            <a:ln w="28575" cap="rnd">
              <a:solidFill>
                <a:schemeClr val="accent1"/>
              </a:solidFill>
              <a:round/>
            </a:ln>
            <a:effectLst/>
          </c:spPr>
          <c:marker>
            <c:symbol val="none"/>
          </c:marker>
          <c:dLbls>
            <c:dLbl>
              <c:idx val="5"/>
              <c:layout>
                <c:manualLayout>
                  <c:x val="-2.2178440424379539E-2"/>
                  <c:y val="2.805820289009967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07F-4DC4-9540-17704566D51B}"/>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bach.!$K$21:$P$21</c:f>
              <c:numCache>
                <c:formatCode>General</c:formatCode>
                <c:ptCount val="6"/>
                <c:pt idx="0">
                  <c:v>2020</c:v>
                </c:pt>
                <c:pt idx="1">
                  <c:v>2021</c:v>
                </c:pt>
                <c:pt idx="2">
                  <c:v>2022</c:v>
                </c:pt>
                <c:pt idx="3">
                  <c:v>2023</c:v>
                </c:pt>
                <c:pt idx="4">
                  <c:v>2024</c:v>
                </c:pt>
                <c:pt idx="5">
                  <c:v>2025</c:v>
                </c:pt>
              </c:numCache>
            </c:numRef>
          </c:cat>
          <c:val>
            <c:numRef>
              <c:f>bach.!$K$22:$P$22</c:f>
              <c:numCache>
                <c:formatCode>General</c:formatCode>
                <c:ptCount val="6"/>
                <c:pt idx="0">
                  <c:v>536</c:v>
                </c:pt>
                <c:pt idx="1">
                  <c:v>520</c:v>
                </c:pt>
                <c:pt idx="2">
                  <c:v>440</c:v>
                </c:pt>
                <c:pt idx="3">
                  <c:v>456</c:v>
                </c:pt>
                <c:pt idx="4">
                  <c:v>486</c:v>
                </c:pt>
                <c:pt idx="5">
                  <c:v>394</c:v>
                </c:pt>
              </c:numCache>
            </c:numRef>
          </c:val>
          <c:smooth val="0"/>
          <c:extLst>
            <c:ext xmlns:c16="http://schemas.microsoft.com/office/drawing/2014/chart" uri="{C3380CC4-5D6E-409C-BE32-E72D297353CC}">
              <c16:uniqueId val="{00000001-C07F-4DC4-9540-17704566D51B}"/>
            </c:ext>
          </c:extLst>
        </c:ser>
        <c:ser>
          <c:idx val="1"/>
          <c:order val="1"/>
          <c:tx>
            <c:strRef>
              <c:f>bach.!$J$23</c:f>
              <c:strCache>
                <c:ptCount val="1"/>
                <c:pt idx="0">
                  <c:v>Master’s</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bach.!$K$21:$P$21</c:f>
              <c:numCache>
                <c:formatCode>General</c:formatCode>
                <c:ptCount val="6"/>
                <c:pt idx="0">
                  <c:v>2020</c:v>
                </c:pt>
                <c:pt idx="1">
                  <c:v>2021</c:v>
                </c:pt>
                <c:pt idx="2">
                  <c:v>2022</c:v>
                </c:pt>
                <c:pt idx="3">
                  <c:v>2023</c:v>
                </c:pt>
                <c:pt idx="4">
                  <c:v>2024</c:v>
                </c:pt>
                <c:pt idx="5">
                  <c:v>2025</c:v>
                </c:pt>
              </c:numCache>
            </c:numRef>
          </c:cat>
          <c:val>
            <c:numRef>
              <c:f>bach.!$K$23:$P$23</c:f>
              <c:numCache>
                <c:formatCode>General</c:formatCode>
                <c:ptCount val="6"/>
                <c:pt idx="0">
                  <c:v>607</c:v>
                </c:pt>
                <c:pt idx="1">
                  <c:v>584</c:v>
                </c:pt>
                <c:pt idx="2">
                  <c:v>493</c:v>
                </c:pt>
                <c:pt idx="3">
                  <c:v>552</c:v>
                </c:pt>
                <c:pt idx="4">
                  <c:v>593</c:v>
                </c:pt>
                <c:pt idx="5">
                  <c:v>503</c:v>
                </c:pt>
              </c:numCache>
            </c:numRef>
          </c:val>
          <c:smooth val="0"/>
          <c:extLst>
            <c:ext xmlns:c16="http://schemas.microsoft.com/office/drawing/2014/chart" uri="{C3380CC4-5D6E-409C-BE32-E72D297353CC}">
              <c16:uniqueId val="{00000002-C07F-4DC4-9540-17704566D51B}"/>
            </c:ext>
          </c:extLst>
        </c:ser>
        <c:ser>
          <c:idx val="2"/>
          <c:order val="2"/>
          <c:tx>
            <c:strRef>
              <c:f>bach.!$J$24</c:f>
              <c:strCache>
                <c:ptCount val="1"/>
                <c:pt idx="0">
                  <c:v>Professional Bachelor’s</c:v>
                </c:pt>
              </c:strCache>
            </c:strRef>
          </c:tx>
          <c:spPr>
            <a:ln w="28575" cap="rnd">
              <a:solidFill>
                <a:schemeClr val="accent3"/>
              </a:solidFill>
              <a:round/>
            </a:ln>
            <a:effectLst/>
          </c:spPr>
          <c:marker>
            <c:symbol val="none"/>
          </c:marker>
          <c:dLbls>
            <c:dLbl>
              <c:idx val="0"/>
              <c:layout>
                <c:manualLayout>
                  <c:x val="-2.2388398456906142E-2"/>
                  <c:y val="2.496388617851161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C07F-4DC4-9540-17704566D51B}"/>
                </c:ext>
              </c:extLst>
            </c:dLbl>
            <c:dLbl>
              <c:idx val="1"/>
              <c:layout>
                <c:manualLayout>
                  <c:x val="-2.2319561641644274E-2"/>
                  <c:y val="2.16479995759109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07F-4DC4-9540-17704566D51B}"/>
                </c:ext>
              </c:extLst>
            </c:dLbl>
            <c:dLbl>
              <c:idx val="2"/>
              <c:layout>
                <c:manualLayout>
                  <c:x val="-2.0718962037358332E-2"/>
                  <c:y val="2.027820067025917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07F-4DC4-9540-17704566D51B}"/>
                </c:ext>
              </c:extLst>
            </c:dLbl>
            <c:dLbl>
              <c:idx val="3"/>
              <c:layout>
                <c:manualLayout>
                  <c:x val="-2.071896203735828E-2"/>
                  <c:y val="2.616802535256522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07F-4DC4-9540-17704566D51B}"/>
                </c:ext>
              </c:extLst>
            </c:dLbl>
            <c:dLbl>
              <c:idx val="4"/>
              <c:layout>
                <c:manualLayout>
                  <c:x val="-2.0577725900535512E-2"/>
                  <c:y val="2.41680982428471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07F-4DC4-9540-17704566D51B}"/>
                </c:ext>
              </c:extLst>
            </c:dLbl>
            <c:dLbl>
              <c:idx val="5"/>
              <c:layout>
                <c:manualLayout>
                  <c:x val="-3.6631873238211349E-2"/>
                  <c:y val="1.9538529968673647E-2"/>
                </c:manualLayout>
              </c:layout>
              <c:spPr>
                <a:noFill/>
                <a:ln>
                  <a:noFill/>
                </a:ln>
                <a:effectLst/>
              </c:spPr>
              <c:txPr>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r"/>
              <c:showLegendKey val="0"/>
              <c:showVal val="1"/>
              <c:showCatName val="0"/>
              <c:showSerName val="0"/>
              <c:showPercent val="0"/>
              <c:showBubbleSize val="0"/>
              <c:extLst>
                <c:ext xmlns:c15="http://schemas.microsoft.com/office/drawing/2012/chart" uri="{CE6537A1-D6FC-4f65-9D91-7224C49458BB}">
                  <c15:layout>
                    <c:manualLayout>
                      <c:w val="5.4666666666666662E-2"/>
                      <c:h val="7.4004811898512685E-2"/>
                    </c:manualLayout>
                  </c15:layout>
                </c:ext>
                <c:ext xmlns:c16="http://schemas.microsoft.com/office/drawing/2014/chart" uri="{C3380CC4-5D6E-409C-BE32-E72D297353CC}">
                  <c16:uniqueId val="{00000007-C07F-4DC4-9540-17704566D51B}"/>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bach.!$K$21:$P$21</c:f>
              <c:numCache>
                <c:formatCode>General</c:formatCode>
                <c:ptCount val="6"/>
                <c:pt idx="0">
                  <c:v>2020</c:v>
                </c:pt>
                <c:pt idx="1">
                  <c:v>2021</c:v>
                </c:pt>
                <c:pt idx="2">
                  <c:v>2022</c:v>
                </c:pt>
                <c:pt idx="3">
                  <c:v>2023</c:v>
                </c:pt>
                <c:pt idx="4">
                  <c:v>2024</c:v>
                </c:pt>
                <c:pt idx="5">
                  <c:v>2025</c:v>
                </c:pt>
              </c:numCache>
            </c:numRef>
          </c:cat>
          <c:val>
            <c:numRef>
              <c:f>bach.!$K$24:$P$24</c:f>
              <c:numCache>
                <c:formatCode>General</c:formatCode>
                <c:ptCount val="6"/>
                <c:pt idx="0">
                  <c:v>206</c:v>
                </c:pt>
                <c:pt idx="1">
                  <c:v>195</c:v>
                </c:pt>
                <c:pt idx="2">
                  <c:v>163</c:v>
                </c:pt>
                <c:pt idx="3">
                  <c:v>150</c:v>
                </c:pt>
                <c:pt idx="4">
                  <c:v>151</c:v>
                </c:pt>
                <c:pt idx="5">
                  <c:v>129</c:v>
                </c:pt>
              </c:numCache>
            </c:numRef>
          </c:val>
          <c:smooth val="0"/>
          <c:extLst>
            <c:ext xmlns:c16="http://schemas.microsoft.com/office/drawing/2014/chart" uri="{C3380CC4-5D6E-409C-BE32-E72D297353CC}">
              <c16:uniqueId val="{00000008-C07F-4DC4-9540-17704566D51B}"/>
            </c:ext>
          </c:extLst>
        </c:ser>
        <c:ser>
          <c:idx val="3"/>
          <c:order val="3"/>
          <c:tx>
            <c:strRef>
              <c:f>bach.!$J$25</c:f>
              <c:strCache>
                <c:ptCount val="1"/>
                <c:pt idx="0">
                  <c:v>Total</c:v>
                </c:pt>
              </c:strCache>
            </c:strRef>
          </c:tx>
          <c:spPr>
            <a:ln w="28575" cap="rnd">
              <a:solidFill>
                <a:schemeClr val="accent4"/>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a-DK"/>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bach.!$K$21:$P$21</c:f>
              <c:numCache>
                <c:formatCode>General</c:formatCode>
                <c:ptCount val="6"/>
                <c:pt idx="0">
                  <c:v>2020</c:v>
                </c:pt>
                <c:pt idx="1">
                  <c:v>2021</c:v>
                </c:pt>
                <c:pt idx="2">
                  <c:v>2022</c:v>
                </c:pt>
                <c:pt idx="3">
                  <c:v>2023</c:v>
                </c:pt>
                <c:pt idx="4">
                  <c:v>2024</c:v>
                </c:pt>
                <c:pt idx="5">
                  <c:v>2025</c:v>
                </c:pt>
              </c:numCache>
            </c:numRef>
          </c:cat>
          <c:val>
            <c:numRef>
              <c:f>bach.!$K$25:$P$25</c:f>
              <c:numCache>
                <c:formatCode>General</c:formatCode>
                <c:ptCount val="6"/>
                <c:pt idx="0">
                  <c:v>1349</c:v>
                </c:pt>
                <c:pt idx="1">
                  <c:v>1299</c:v>
                </c:pt>
                <c:pt idx="2">
                  <c:v>1096</c:v>
                </c:pt>
                <c:pt idx="3">
                  <c:v>1158</c:v>
                </c:pt>
                <c:pt idx="4">
                  <c:v>1230</c:v>
                </c:pt>
                <c:pt idx="5">
                  <c:v>1026</c:v>
                </c:pt>
              </c:numCache>
            </c:numRef>
          </c:val>
          <c:smooth val="0"/>
          <c:extLst>
            <c:ext xmlns:c16="http://schemas.microsoft.com/office/drawing/2014/chart" uri="{C3380CC4-5D6E-409C-BE32-E72D297353CC}">
              <c16:uniqueId val="{00000009-C07F-4DC4-9540-17704566D51B}"/>
            </c:ext>
          </c:extLst>
        </c:ser>
        <c:dLbls>
          <c:showLegendKey val="0"/>
          <c:showVal val="0"/>
          <c:showCatName val="0"/>
          <c:showSerName val="0"/>
          <c:showPercent val="0"/>
          <c:showBubbleSize val="0"/>
        </c:dLbls>
        <c:smooth val="0"/>
        <c:axId val="1683290896"/>
        <c:axId val="1683301456"/>
      </c:lineChart>
      <c:catAx>
        <c:axId val="16832908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da-DK"/>
          </a:p>
        </c:txPr>
        <c:crossAx val="1683301456"/>
        <c:crosses val="autoZero"/>
        <c:auto val="1"/>
        <c:lblAlgn val="ctr"/>
        <c:lblOffset val="100"/>
        <c:noMultiLvlLbl val="0"/>
      </c:catAx>
      <c:valAx>
        <c:axId val="16833014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a-DK"/>
          </a:p>
        </c:txPr>
        <c:crossAx val="1683290896"/>
        <c:crosses val="autoZero"/>
        <c:crossBetween val="between"/>
      </c:valAx>
      <c:spPr>
        <a:noFill/>
        <a:ln>
          <a:noFill/>
        </a:ln>
        <a:effectLst/>
      </c:spPr>
    </c:plotArea>
    <c:legend>
      <c:legendPos val="b"/>
      <c:layout>
        <c:manualLayout>
          <c:xMode val="edge"/>
          <c:yMode val="edge"/>
          <c:x val="0.17931909932026227"/>
          <c:y val="0.9412295182449345"/>
          <c:w val="0.56248641794473497"/>
          <c:h val="4.5621165134849311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legend>
    <c:plotVisOnly val="1"/>
    <c:dispBlanksAs val="gap"/>
    <c:showDLblsOverMax val="0"/>
  </c:chart>
  <c:spPr>
    <a:noFill/>
    <a:ln>
      <a:noFill/>
    </a:ln>
    <a:effectLst/>
  </c:spPr>
  <c:txPr>
    <a:bodyPr/>
    <a:lstStyle/>
    <a:p>
      <a:pPr>
        <a:defRPr/>
      </a:pPr>
      <a:endParaRPr lang="da-DK"/>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da-DK" dirty="0"/>
              <a:t>Dropout 1 March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da-DK"/>
        </a:p>
      </c:txPr>
    </c:title>
    <c:autoTitleDeleted val="0"/>
    <c:plotArea>
      <c:layout>
        <c:manualLayout>
          <c:layoutTarget val="inner"/>
          <c:xMode val="edge"/>
          <c:yMode val="edge"/>
          <c:x val="0.14999935246581017"/>
          <c:y val="0.17171296296296296"/>
          <c:w val="0.72898470955933148"/>
          <c:h val="0.62308654126567509"/>
        </c:manualLayout>
      </c:layout>
      <c:lineChart>
        <c:grouping val="standard"/>
        <c:varyColors val="0"/>
        <c:ser>
          <c:idx val="0"/>
          <c:order val="0"/>
          <c:spPr>
            <a:ln w="28575" cap="rnd">
              <a:solidFill>
                <a:schemeClr val="accent1"/>
              </a:solidFill>
              <a:round/>
            </a:ln>
            <a:effectLst/>
          </c:spPr>
          <c:marker>
            <c:symbol val="none"/>
          </c:marker>
          <c:cat>
            <c:strRef>
              <c:f>'Ark1'!$B$11:$B$17</c:f>
              <c:strCache>
                <c:ptCount val="7"/>
                <c:pt idx="0">
                  <c:v>2018/19</c:v>
                </c:pt>
                <c:pt idx="1">
                  <c:v>2019/20</c:v>
                </c:pt>
                <c:pt idx="2">
                  <c:v>2020/21</c:v>
                </c:pt>
                <c:pt idx="3">
                  <c:v>2021/22</c:v>
                </c:pt>
                <c:pt idx="4">
                  <c:v>2022/23</c:v>
                </c:pt>
                <c:pt idx="5">
                  <c:v>2023/24</c:v>
                </c:pt>
                <c:pt idx="6">
                  <c:v>2024/25</c:v>
                </c:pt>
              </c:strCache>
            </c:strRef>
          </c:cat>
          <c:val>
            <c:numRef>
              <c:f>'Ark1'!$C$11:$C$17</c:f>
              <c:numCache>
                <c:formatCode>0.00%</c:formatCode>
                <c:ptCount val="7"/>
                <c:pt idx="0">
                  <c:v>9.4E-2</c:v>
                </c:pt>
                <c:pt idx="1">
                  <c:v>0.127</c:v>
                </c:pt>
                <c:pt idx="2">
                  <c:v>0.13300000000000001</c:v>
                </c:pt>
                <c:pt idx="3">
                  <c:v>0.112</c:v>
                </c:pt>
                <c:pt idx="4">
                  <c:v>7.9000000000000001E-2</c:v>
                </c:pt>
                <c:pt idx="5">
                  <c:v>9.6000000000000002E-2</c:v>
                </c:pt>
                <c:pt idx="6">
                  <c:v>7.5999999999999998E-2</c:v>
                </c:pt>
              </c:numCache>
            </c:numRef>
          </c:val>
          <c:smooth val="0"/>
          <c:extLst>
            <c:ext xmlns:c16="http://schemas.microsoft.com/office/drawing/2014/chart" uri="{C3380CC4-5D6E-409C-BE32-E72D297353CC}">
              <c16:uniqueId val="{00000000-0E3D-4B51-8B7C-8E32B806219B}"/>
            </c:ext>
          </c:extLst>
        </c:ser>
        <c:dLbls>
          <c:showLegendKey val="0"/>
          <c:showVal val="0"/>
          <c:showCatName val="0"/>
          <c:showSerName val="0"/>
          <c:showPercent val="0"/>
          <c:showBubbleSize val="0"/>
        </c:dLbls>
        <c:smooth val="0"/>
        <c:axId val="1000192207"/>
        <c:axId val="1000190767"/>
      </c:lineChart>
      <c:catAx>
        <c:axId val="1000192207"/>
        <c:scaling>
          <c:orientation val="minMax"/>
        </c:scaling>
        <c:delete val="0"/>
        <c:axPos val="b"/>
        <c:title>
          <c:tx>
            <c:rich>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r>
                  <a:rPr lang="da-DK" sz="1100"/>
                  <a:t>Year of Study</a:t>
                </a:r>
              </a:p>
            </c:rich>
          </c:tx>
          <c:layout>
            <c:manualLayout>
              <c:xMode val="edge"/>
              <c:yMode val="edge"/>
              <c:x val="0.8825562923055672"/>
              <c:y val="0.79997666958296876"/>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da-DK"/>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da-DK"/>
          </a:p>
        </c:txPr>
        <c:crossAx val="1000190767"/>
        <c:crosses val="autoZero"/>
        <c:auto val="1"/>
        <c:lblAlgn val="ctr"/>
        <c:lblOffset val="100"/>
        <c:noMultiLvlLbl val="0"/>
      </c:catAx>
      <c:valAx>
        <c:axId val="100019076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1100" b="0" i="0" u="none" strike="noStrike" kern="1200" baseline="0">
                    <a:solidFill>
                      <a:schemeClr val="tx1">
                        <a:lumMod val="65000"/>
                        <a:lumOff val="35000"/>
                      </a:schemeClr>
                    </a:solidFill>
                    <a:latin typeface="+mn-lt"/>
                    <a:ea typeface="+mn-ea"/>
                    <a:cs typeface="+mn-cs"/>
                  </a:defRPr>
                </a:pPr>
                <a:r>
                  <a:rPr lang="da-DK" sz="1100"/>
                  <a:t>Percentage</a:t>
                </a:r>
              </a:p>
            </c:rich>
          </c:tx>
          <c:layout>
            <c:manualLayout>
              <c:xMode val="edge"/>
              <c:yMode val="edge"/>
              <c:x val="4.2105263157894736E-2"/>
              <c:y val="4.0651793525809277E-2"/>
            </c:manualLayout>
          </c:layout>
          <c:overlay val="0"/>
          <c:spPr>
            <a:noFill/>
            <a:ln>
              <a:noFill/>
            </a:ln>
            <a:effectLst/>
          </c:spPr>
          <c:txPr>
            <a:bodyPr rot="0" spcFirstLastPara="1" vertOverflow="ellipsis"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da-DK"/>
            </a:p>
          </c:tx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da-DK"/>
          </a:p>
        </c:txPr>
        <c:crossAx val="100019220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a-DK"/>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da-DK" sz="1400" b="1" dirty="0" err="1">
                <a:latin typeface="Arial" panose="020B0604020202020204" pitchFamily="34" charset="0"/>
                <a:cs typeface="Arial" panose="020B0604020202020204" pitchFamily="34" charset="0"/>
              </a:rPr>
              <a:t>Externally</a:t>
            </a:r>
            <a:r>
              <a:rPr lang="da-DK" sz="1400" b="1" baseline="0" dirty="0">
                <a:latin typeface="Arial" panose="020B0604020202020204" pitchFamily="34" charset="0"/>
                <a:cs typeface="Arial" panose="020B0604020202020204" pitchFamily="34" charset="0"/>
              </a:rPr>
              <a:t> </a:t>
            </a:r>
            <a:r>
              <a:rPr lang="da-DK" sz="1400" b="1" dirty="0" err="1">
                <a:latin typeface="Arial" panose="020B0604020202020204" pitchFamily="34" charset="0"/>
                <a:cs typeface="Arial" panose="020B0604020202020204" pitchFamily="34" charset="0"/>
              </a:rPr>
              <a:t>financed</a:t>
            </a:r>
            <a:r>
              <a:rPr lang="da-DK" sz="1400" b="1" dirty="0">
                <a:latin typeface="Arial" panose="020B0604020202020204" pitchFamily="34" charset="0"/>
                <a:cs typeface="Arial" panose="020B0604020202020204" pitchFamily="34" charset="0"/>
              </a:rPr>
              <a:t> activities</a:t>
            </a:r>
          </a:p>
        </c:rich>
      </c:tx>
      <c:layout>
        <c:manualLayout>
          <c:xMode val="edge"/>
          <c:yMode val="edge"/>
          <c:x val="0.32014388424330825"/>
          <c:y val="0"/>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da-DK"/>
        </a:p>
      </c:txPr>
    </c:title>
    <c:autoTitleDeleted val="0"/>
    <c:plotArea>
      <c:layout>
        <c:manualLayout>
          <c:layoutTarget val="inner"/>
          <c:xMode val="edge"/>
          <c:yMode val="edge"/>
          <c:x val="8.9823335139362623E-2"/>
          <c:y val="9.8312106438763744E-2"/>
          <c:w val="0.8865380990396684"/>
          <c:h val="0.72048379976899835"/>
        </c:manualLayout>
      </c:layout>
      <c:lineChart>
        <c:grouping val="standard"/>
        <c:varyColors val="0"/>
        <c:ser>
          <c:idx val="0"/>
          <c:order val="0"/>
          <c:tx>
            <c:strRef>
              <c:f>'Ark1'!$A$2</c:f>
              <c:strCache>
                <c:ptCount val="1"/>
                <c:pt idx="0">
                  <c:v>Obtained</c:v>
                </c:pt>
              </c:strCache>
            </c:strRef>
          </c:tx>
          <c:spPr>
            <a:ln w="28575" cap="rnd">
              <a:solidFill>
                <a:schemeClr val="accent1"/>
              </a:solidFill>
              <a:round/>
            </a:ln>
            <a:effectLst/>
          </c:spPr>
          <c:marker>
            <c:symbol val="none"/>
          </c:marker>
          <c:cat>
            <c:strRef>
              <c:f>'Ark1'!$D$1:$P$1</c:f>
              <c:strCache>
                <c:ptCount val="13"/>
                <c:pt idx="0">
                  <c:v>2015</c:v>
                </c:pt>
                <c:pt idx="1">
                  <c:v>2016</c:v>
                </c:pt>
                <c:pt idx="2">
                  <c:v>2017</c:v>
                </c:pt>
                <c:pt idx="3">
                  <c:v>2018</c:v>
                </c:pt>
                <c:pt idx="4">
                  <c:v>2019</c:v>
                </c:pt>
                <c:pt idx="5">
                  <c:v>2020</c:v>
                </c:pt>
                <c:pt idx="6">
                  <c:v>2021</c:v>
                </c:pt>
                <c:pt idx="7">
                  <c:v>2022</c:v>
                </c:pt>
                <c:pt idx="8">
                  <c:v>2023</c:v>
                </c:pt>
                <c:pt idx="9">
                  <c:v>2024</c:v>
                </c:pt>
                <c:pt idx="10">
                  <c:v>2025</c:v>
                </c:pt>
                <c:pt idx="11">
                  <c:v>2026</c:v>
                </c:pt>
                <c:pt idx="12">
                  <c:v>2027</c:v>
                </c:pt>
              </c:strCache>
            </c:strRef>
          </c:cat>
          <c:val>
            <c:numRef>
              <c:f>'Ark1'!$D$2:$P$2</c:f>
              <c:numCache>
                <c:formatCode>#,##0</c:formatCode>
                <c:ptCount val="13"/>
                <c:pt idx="0">
                  <c:v>224</c:v>
                </c:pt>
                <c:pt idx="1">
                  <c:v>225</c:v>
                </c:pt>
                <c:pt idx="2">
                  <c:v>366</c:v>
                </c:pt>
                <c:pt idx="3">
                  <c:v>256</c:v>
                </c:pt>
                <c:pt idx="4">
                  <c:v>329</c:v>
                </c:pt>
                <c:pt idx="5">
                  <c:v>308</c:v>
                </c:pt>
                <c:pt idx="6">
                  <c:v>352</c:v>
                </c:pt>
                <c:pt idx="7">
                  <c:v>376</c:v>
                </c:pt>
                <c:pt idx="8">
                  <c:v>379</c:v>
                </c:pt>
                <c:pt idx="9">
                  <c:v>298</c:v>
                </c:pt>
                <c:pt idx="10">
                  <c:v>370</c:v>
                </c:pt>
                <c:pt idx="11">
                  <c:v>384</c:v>
                </c:pt>
                <c:pt idx="12">
                  <c:v>388</c:v>
                </c:pt>
              </c:numCache>
            </c:numRef>
          </c:val>
          <c:smooth val="0"/>
          <c:extLst>
            <c:ext xmlns:c16="http://schemas.microsoft.com/office/drawing/2014/chart" uri="{C3380CC4-5D6E-409C-BE32-E72D297353CC}">
              <c16:uniqueId val="{00000000-7B7E-47A5-85F9-B07AF8CA44D1}"/>
            </c:ext>
          </c:extLst>
        </c:ser>
        <c:ser>
          <c:idx val="1"/>
          <c:order val="1"/>
          <c:tx>
            <c:strRef>
              <c:f>'Ark1'!$A$3</c:f>
              <c:strCache>
                <c:ptCount val="1"/>
                <c:pt idx="0">
                  <c:v>Utilized</c:v>
                </c:pt>
              </c:strCache>
            </c:strRef>
          </c:tx>
          <c:spPr>
            <a:ln w="28575" cap="rnd">
              <a:solidFill>
                <a:srgbClr val="00B050"/>
              </a:solidFill>
              <a:round/>
            </a:ln>
            <a:effectLst/>
          </c:spPr>
          <c:marker>
            <c:symbol val="none"/>
          </c:marker>
          <c:cat>
            <c:strRef>
              <c:f>'Ark1'!$D$1:$P$1</c:f>
              <c:strCache>
                <c:ptCount val="13"/>
                <c:pt idx="0">
                  <c:v>2015</c:v>
                </c:pt>
                <c:pt idx="1">
                  <c:v>2016</c:v>
                </c:pt>
                <c:pt idx="2">
                  <c:v>2017</c:v>
                </c:pt>
                <c:pt idx="3">
                  <c:v>2018</c:v>
                </c:pt>
                <c:pt idx="4">
                  <c:v>2019</c:v>
                </c:pt>
                <c:pt idx="5">
                  <c:v>2020</c:v>
                </c:pt>
                <c:pt idx="6">
                  <c:v>2021</c:v>
                </c:pt>
                <c:pt idx="7">
                  <c:v>2022</c:v>
                </c:pt>
                <c:pt idx="8">
                  <c:v>2023</c:v>
                </c:pt>
                <c:pt idx="9">
                  <c:v>2024</c:v>
                </c:pt>
                <c:pt idx="10">
                  <c:v>2025</c:v>
                </c:pt>
                <c:pt idx="11">
                  <c:v>2026</c:v>
                </c:pt>
                <c:pt idx="12">
                  <c:v>2027</c:v>
                </c:pt>
              </c:strCache>
            </c:strRef>
          </c:cat>
          <c:val>
            <c:numRef>
              <c:f>'Ark1'!$D$3:$P$3</c:f>
              <c:numCache>
                <c:formatCode>#,##0</c:formatCode>
                <c:ptCount val="13"/>
                <c:pt idx="0">
                  <c:v>250</c:v>
                </c:pt>
                <c:pt idx="1">
                  <c:v>247</c:v>
                </c:pt>
                <c:pt idx="2">
                  <c:v>248</c:v>
                </c:pt>
                <c:pt idx="3">
                  <c:v>265</c:v>
                </c:pt>
                <c:pt idx="4">
                  <c:v>265</c:v>
                </c:pt>
                <c:pt idx="5">
                  <c:v>284</c:v>
                </c:pt>
                <c:pt idx="6">
                  <c:v>293</c:v>
                </c:pt>
                <c:pt idx="7">
                  <c:v>318</c:v>
                </c:pt>
                <c:pt idx="8">
                  <c:v>348</c:v>
                </c:pt>
                <c:pt idx="9">
                  <c:v>337</c:v>
                </c:pt>
                <c:pt idx="10">
                  <c:v>361</c:v>
                </c:pt>
                <c:pt idx="11">
                  <c:v>370</c:v>
                </c:pt>
                <c:pt idx="12">
                  <c:v>380</c:v>
                </c:pt>
              </c:numCache>
            </c:numRef>
          </c:val>
          <c:smooth val="0"/>
          <c:extLst>
            <c:ext xmlns:c16="http://schemas.microsoft.com/office/drawing/2014/chart" uri="{C3380CC4-5D6E-409C-BE32-E72D297353CC}">
              <c16:uniqueId val="{00000001-7B7E-47A5-85F9-B07AF8CA44D1}"/>
            </c:ext>
          </c:extLst>
        </c:ser>
        <c:dLbls>
          <c:showLegendKey val="0"/>
          <c:showVal val="0"/>
          <c:showCatName val="0"/>
          <c:showSerName val="0"/>
          <c:showPercent val="0"/>
          <c:showBubbleSize val="0"/>
        </c:dLbls>
        <c:smooth val="0"/>
        <c:axId val="525448856"/>
        <c:axId val="525450168"/>
      </c:lineChart>
      <c:catAx>
        <c:axId val="5254488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da-DK"/>
          </a:p>
        </c:txPr>
        <c:crossAx val="525450168"/>
        <c:crosses val="autoZero"/>
        <c:auto val="1"/>
        <c:lblAlgn val="ctr"/>
        <c:lblOffset val="100"/>
        <c:noMultiLvlLbl val="0"/>
      </c:catAx>
      <c:valAx>
        <c:axId val="5254501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da-DK"/>
          </a:p>
        </c:txPr>
        <c:crossAx val="525448856"/>
        <c:crosses val="autoZero"/>
        <c:crossBetween val="between"/>
      </c:valAx>
      <c:spPr>
        <a:noFill/>
        <a:ln>
          <a:noFill/>
        </a:ln>
        <a:effectLst/>
      </c:spPr>
    </c:plotArea>
    <c:legend>
      <c:legendPos val="b"/>
      <c:layout>
        <c:manualLayout>
          <c:xMode val="edge"/>
          <c:yMode val="edge"/>
          <c:x val="0.30088746993570381"/>
          <c:y val="0.92052937097048237"/>
          <c:w val="0.39822489091910196"/>
          <c:h val="5.055919920513228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da-DK"/>
        </a:p>
      </c:txPr>
    </c:legend>
    <c:plotVisOnly val="1"/>
    <c:dispBlanksAs val="gap"/>
    <c:showDLblsOverMax val="0"/>
  </c:chart>
  <c:spPr>
    <a:noFill/>
    <a:ln>
      <a:noFill/>
    </a:ln>
    <a:effectLst/>
  </c:spPr>
  <c:txPr>
    <a:bodyPr/>
    <a:lstStyle/>
    <a:p>
      <a:pPr>
        <a:defRPr/>
      </a:pPr>
      <a:endParaRPr lang="da-DK"/>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a-DK"/>
  <c:roundedCorners val="0"/>
  <mc:AlternateContent xmlns:mc="http://schemas.openxmlformats.org/markup-compatibility/2006">
    <mc:Choice xmlns:c14="http://schemas.microsoft.com/office/drawing/2007/8/2/chart" Requires="c14">
      <c14:style val="106"/>
    </mc:Choice>
    <mc:Fallback>
      <c:style val="6"/>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b="1" dirty="0" err="1">
                <a:latin typeface="Arial" panose="020B0604020202020204" pitchFamily="34" charset="0"/>
                <a:cs typeface="Arial" panose="020B0604020202020204" pitchFamily="34" charset="0"/>
              </a:rPr>
              <a:t>Grant-financed activities obtained</a:t>
            </a:r>
            <a:endParaRPr lang="en-US" b="1" dirty="0">
              <a:latin typeface="Arial" panose="020B0604020202020204" pitchFamily="34" charset="0"/>
              <a:cs typeface="Arial" panose="020B0604020202020204" pitchFamily="34" charset="0"/>
            </a:endParaRPr>
          </a:p>
        </c:rich>
      </c:tx>
      <c:layout>
        <c:manualLayout>
          <c:xMode val="edge"/>
          <c:yMode val="edge"/>
          <c:x val="0.28502665383317938"/>
          <c:y val="4.8470831150714704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0.20185239262310753"/>
          <c:y val="0.19352475495036989"/>
          <c:w val="0.63479219898837147"/>
          <c:h val="0.61470250073231036"/>
        </c:manualLayout>
      </c:layout>
      <c:barChart>
        <c:barDir val="col"/>
        <c:grouping val="stacked"/>
        <c:varyColors val="0"/>
        <c:ser>
          <c:idx val="0"/>
          <c:order val="0"/>
          <c:tx>
            <c:strRef>
              <c:f>hjemtag!$C$30</c:f>
              <c:strCache>
                <c:ptCount val="1"/>
                <c:pt idx="0">
                  <c:v>Public</c:v>
                </c:pt>
              </c:strCache>
            </c:strRef>
          </c:tx>
          <c:spPr>
            <a:solidFill>
              <a:schemeClr val="accent4">
                <a:shade val="65000"/>
              </a:schemeClr>
            </a:solidFill>
            <a:ln>
              <a:noFill/>
            </a:ln>
            <a:effectLst/>
          </c:spPr>
          <c:invertIfNegative val="0"/>
          <c:cat>
            <c:numRef>
              <c:f>hjemtag!$D$29:$J$29</c:f>
              <c:numCache>
                <c:formatCode>0</c:formatCode>
                <c:ptCount val="7"/>
                <c:pt idx="0">
                  <c:v>2018</c:v>
                </c:pt>
                <c:pt idx="1">
                  <c:v>2019</c:v>
                </c:pt>
                <c:pt idx="2">
                  <c:v>2020</c:v>
                </c:pt>
                <c:pt idx="3">
                  <c:v>2021</c:v>
                </c:pt>
                <c:pt idx="4">
                  <c:v>2022</c:v>
                </c:pt>
                <c:pt idx="5">
                  <c:v>2023</c:v>
                </c:pt>
                <c:pt idx="6">
                  <c:v>2024</c:v>
                </c:pt>
              </c:numCache>
            </c:numRef>
          </c:cat>
          <c:val>
            <c:numRef>
              <c:f>hjemtag!$D$30:$J$30</c:f>
              <c:numCache>
                <c:formatCode>#,##0</c:formatCode>
                <c:ptCount val="7"/>
                <c:pt idx="0">
                  <c:v>106.62738520000001</c:v>
                </c:pt>
                <c:pt idx="1">
                  <c:v>127.37337753999999</c:v>
                </c:pt>
                <c:pt idx="2">
                  <c:v>169.03830141</c:v>
                </c:pt>
                <c:pt idx="3">
                  <c:v>134.61380331999999</c:v>
                </c:pt>
                <c:pt idx="4">
                  <c:v>168.06576699999999</c:v>
                </c:pt>
                <c:pt idx="5">
                  <c:v>152.60293339</c:v>
                </c:pt>
                <c:pt idx="6">
                  <c:v>99.760344529999998</c:v>
                </c:pt>
              </c:numCache>
            </c:numRef>
          </c:val>
          <c:extLst>
            <c:ext xmlns:c16="http://schemas.microsoft.com/office/drawing/2014/chart" uri="{C3380CC4-5D6E-409C-BE32-E72D297353CC}">
              <c16:uniqueId val="{00000000-3BB6-4103-B682-B620CE651E6D}"/>
            </c:ext>
          </c:extLst>
        </c:ser>
        <c:ser>
          <c:idx val="1"/>
          <c:order val="1"/>
          <c:tx>
            <c:strRef>
              <c:f>hjemtag!$C$31</c:f>
              <c:strCache>
                <c:ptCount val="1"/>
                <c:pt idx="0">
                  <c:v>Private</c:v>
                </c:pt>
              </c:strCache>
            </c:strRef>
          </c:tx>
          <c:spPr>
            <a:solidFill>
              <a:schemeClr val="accent4"/>
            </a:solidFill>
            <a:ln>
              <a:noFill/>
            </a:ln>
            <a:effectLst/>
          </c:spPr>
          <c:invertIfNegative val="0"/>
          <c:cat>
            <c:numRef>
              <c:f>hjemtag!$D$29:$J$29</c:f>
              <c:numCache>
                <c:formatCode>0</c:formatCode>
                <c:ptCount val="7"/>
                <c:pt idx="0">
                  <c:v>2018</c:v>
                </c:pt>
                <c:pt idx="1">
                  <c:v>2019</c:v>
                </c:pt>
                <c:pt idx="2">
                  <c:v>2020</c:v>
                </c:pt>
                <c:pt idx="3">
                  <c:v>2021</c:v>
                </c:pt>
                <c:pt idx="4">
                  <c:v>2022</c:v>
                </c:pt>
                <c:pt idx="5">
                  <c:v>2023</c:v>
                </c:pt>
                <c:pt idx="6">
                  <c:v>2024</c:v>
                </c:pt>
              </c:numCache>
            </c:numRef>
          </c:cat>
          <c:val>
            <c:numRef>
              <c:f>hjemtag!$D$31:$J$31</c:f>
              <c:numCache>
                <c:formatCode>#,##0</c:formatCode>
                <c:ptCount val="7"/>
                <c:pt idx="0">
                  <c:v>77.382611999999995</c:v>
                </c:pt>
                <c:pt idx="1">
                  <c:v>123.43188219999999</c:v>
                </c:pt>
                <c:pt idx="2">
                  <c:v>71.142001739999998</c:v>
                </c:pt>
                <c:pt idx="3">
                  <c:v>139.9605363</c:v>
                </c:pt>
                <c:pt idx="4">
                  <c:v>126.16128212999999</c:v>
                </c:pt>
                <c:pt idx="5">
                  <c:v>139.57362658000002</c:v>
                </c:pt>
                <c:pt idx="6">
                  <c:v>104.80161232</c:v>
                </c:pt>
              </c:numCache>
            </c:numRef>
          </c:val>
          <c:extLst>
            <c:ext xmlns:c16="http://schemas.microsoft.com/office/drawing/2014/chart" uri="{C3380CC4-5D6E-409C-BE32-E72D297353CC}">
              <c16:uniqueId val="{00000001-3BB6-4103-B682-B620CE651E6D}"/>
            </c:ext>
          </c:extLst>
        </c:ser>
        <c:ser>
          <c:idx val="2"/>
          <c:order val="2"/>
          <c:tx>
            <c:strRef>
              <c:f>hjemtag!$C$32</c:f>
              <c:strCache>
                <c:ptCount val="1"/>
                <c:pt idx="0">
                  <c:v>EU/International</c:v>
                </c:pt>
              </c:strCache>
            </c:strRef>
          </c:tx>
          <c:spPr>
            <a:solidFill>
              <a:schemeClr val="accent4">
                <a:tint val="65000"/>
              </a:schemeClr>
            </a:solidFill>
            <a:ln>
              <a:noFill/>
            </a:ln>
            <a:effectLst/>
          </c:spPr>
          <c:invertIfNegative val="0"/>
          <c:cat>
            <c:numRef>
              <c:f>hjemtag!$D$29:$J$29</c:f>
              <c:numCache>
                <c:formatCode>0</c:formatCode>
                <c:ptCount val="7"/>
                <c:pt idx="0">
                  <c:v>2018</c:v>
                </c:pt>
                <c:pt idx="1">
                  <c:v>2019</c:v>
                </c:pt>
                <c:pt idx="2">
                  <c:v>2020</c:v>
                </c:pt>
                <c:pt idx="3">
                  <c:v>2021</c:v>
                </c:pt>
                <c:pt idx="4">
                  <c:v>2022</c:v>
                </c:pt>
                <c:pt idx="5">
                  <c:v>2023</c:v>
                </c:pt>
                <c:pt idx="6">
                  <c:v>2024</c:v>
                </c:pt>
              </c:numCache>
            </c:numRef>
          </c:cat>
          <c:val>
            <c:numRef>
              <c:f>hjemtag!$D$32:$J$32</c:f>
              <c:numCache>
                <c:formatCode>#,##0</c:formatCode>
                <c:ptCount val="7"/>
                <c:pt idx="0">
                  <c:v>72.314992750000002</c:v>
                </c:pt>
                <c:pt idx="1">
                  <c:v>78.488468349999991</c:v>
                </c:pt>
                <c:pt idx="2">
                  <c:v>67.661334830000001</c:v>
                </c:pt>
                <c:pt idx="3">
                  <c:v>77.46256056</c:v>
                </c:pt>
                <c:pt idx="4">
                  <c:v>81.337697700000007</c:v>
                </c:pt>
                <c:pt idx="5">
                  <c:v>86.359723360000004</c:v>
                </c:pt>
                <c:pt idx="6">
                  <c:v>92.623498420000004</c:v>
                </c:pt>
              </c:numCache>
            </c:numRef>
          </c:val>
          <c:extLst>
            <c:ext xmlns:c16="http://schemas.microsoft.com/office/drawing/2014/chart" uri="{C3380CC4-5D6E-409C-BE32-E72D297353CC}">
              <c16:uniqueId val="{00000002-3BB6-4103-B682-B620CE651E6D}"/>
            </c:ext>
          </c:extLst>
        </c:ser>
        <c:dLbls>
          <c:showLegendKey val="0"/>
          <c:showVal val="0"/>
          <c:showCatName val="0"/>
          <c:showSerName val="0"/>
          <c:showPercent val="0"/>
          <c:showBubbleSize val="0"/>
        </c:dLbls>
        <c:gapWidth val="150"/>
        <c:overlap val="100"/>
        <c:axId val="1147809536"/>
        <c:axId val="1147814336"/>
      </c:barChart>
      <c:catAx>
        <c:axId val="1147809536"/>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da-DK" sz="1200" dirty="0">
                    <a:latin typeface="Arial" panose="020B0604020202020204" pitchFamily="34" charset="0"/>
                    <a:cs typeface="Arial" panose="020B0604020202020204" pitchFamily="34" charset="0"/>
                  </a:rPr>
                  <a:t>Annual figures</a:t>
                </a:r>
              </a:p>
            </c:rich>
          </c:tx>
          <c:layout>
            <c:manualLayout>
              <c:xMode val="edge"/>
              <c:yMode val="edge"/>
              <c:x val="0.86520493915026553"/>
              <c:y val="0.8103380602104666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da-DK"/>
            </a:p>
          </c:txPr>
        </c:title>
        <c:numFmt formatCode="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da-DK"/>
          </a:p>
        </c:txPr>
        <c:crossAx val="1147814336"/>
        <c:crosses val="autoZero"/>
        <c:auto val="1"/>
        <c:lblAlgn val="ctr"/>
        <c:lblOffset val="100"/>
        <c:noMultiLvlLbl val="0"/>
      </c:catAx>
      <c:valAx>
        <c:axId val="114781433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200" dirty="0">
                    <a:latin typeface="Arial" panose="020B0604020202020204" pitchFamily="34" charset="0"/>
                    <a:cs typeface="Arial" panose="020B0604020202020204" pitchFamily="34" charset="0"/>
                  </a:rPr>
                  <a:t>DKK Million</a:t>
                </a:r>
              </a:p>
            </c:rich>
          </c:tx>
          <c:layout>
            <c:manualLayout>
              <c:xMode val="edge"/>
              <c:yMode val="edge"/>
              <c:x val="0.10962107385583425"/>
              <c:y val="6.1774205307669874E-2"/>
            </c:manualLayout>
          </c:layout>
          <c:overlay val="0"/>
          <c:spPr>
            <a:noFill/>
            <a:ln>
              <a:noFill/>
            </a:ln>
            <a:effectLst/>
          </c:spPr>
          <c:txPr>
            <a:bodyPr rot="0" spcFirstLastPara="1" vertOverflow="ellipsis"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da-DK"/>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da-DK"/>
          </a:p>
        </c:txPr>
        <c:crossAx val="1147809536"/>
        <c:crosses val="autoZero"/>
        <c:crossBetween val="between"/>
      </c:valAx>
      <c:spPr>
        <a:noFill/>
        <a:ln>
          <a:noFill/>
        </a:ln>
        <a:effectLst/>
      </c:spPr>
    </c:plotArea>
    <c:legend>
      <c:legendPos val="b"/>
      <c:layout>
        <c:manualLayout>
          <c:xMode val="edge"/>
          <c:yMode val="edge"/>
          <c:x val="0.22525816546786873"/>
          <c:y val="0.90244445766790105"/>
          <c:w val="0.5494836690642626"/>
          <c:h val="4.6689736512455733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da-DK"/>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a-DK"/>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da-DK" b="1" dirty="0"/>
              <a:t>External activities</a:t>
            </a:r>
          </a:p>
        </c:rich>
      </c:tx>
      <c:layout>
        <c:manualLayout>
          <c:xMode val="edge"/>
          <c:yMode val="edge"/>
          <c:x val="0.32014388424330825"/>
          <c:y val="0"/>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da-DK"/>
        </a:p>
      </c:txPr>
    </c:title>
    <c:autoTitleDeleted val="0"/>
    <c:plotArea>
      <c:layout/>
      <c:lineChart>
        <c:grouping val="standard"/>
        <c:varyColors val="0"/>
        <c:ser>
          <c:idx val="0"/>
          <c:order val="0"/>
          <c:tx>
            <c:strRef>
              <c:f>'Ark1'!$A$2</c:f>
              <c:strCache>
                <c:ptCount val="1"/>
                <c:pt idx="0">
                  <c:v>Obtained</c:v>
                </c:pt>
              </c:strCache>
            </c:strRef>
          </c:tx>
          <c:spPr>
            <a:ln w="28575" cap="rnd">
              <a:solidFill>
                <a:schemeClr val="accent1"/>
              </a:solidFill>
              <a:round/>
            </a:ln>
            <a:effectLst/>
          </c:spPr>
          <c:marker>
            <c:symbol val="none"/>
          </c:marker>
          <c:cat>
            <c:strRef>
              <c:f>'Ark1'!$D$1:$P$1</c:f>
              <c:strCache>
                <c:ptCount val="13"/>
                <c:pt idx="0">
                  <c:v>2015</c:v>
                </c:pt>
                <c:pt idx="1">
                  <c:v>2016</c:v>
                </c:pt>
                <c:pt idx="2">
                  <c:v>2017</c:v>
                </c:pt>
                <c:pt idx="3">
                  <c:v>2018</c:v>
                </c:pt>
                <c:pt idx="4">
                  <c:v>2019</c:v>
                </c:pt>
                <c:pt idx="5">
                  <c:v>2020</c:v>
                </c:pt>
                <c:pt idx="6">
                  <c:v>2021</c:v>
                </c:pt>
                <c:pt idx="7">
                  <c:v>2022</c:v>
                </c:pt>
                <c:pt idx="8">
                  <c:v>2023</c:v>
                </c:pt>
                <c:pt idx="9">
                  <c:v>2024</c:v>
                </c:pt>
                <c:pt idx="10">
                  <c:v>2025</c:v>
                </c:pt>
                <c:pt idx="11">
                  <c:v>2026</c:v>
                </c:pt>
                <c:pt idx="12">
                  <c:v>2027</c:v>
                </c:pt>
              </c:strCache>
            </c:strRef>
          </c:cat>
          <c:val>
            <c:numRef>
              <c:f>'Ark1'!$D$2:$P$2</c:f>
              <c:numCache>
                <c:formatCode>#,##0</c:formatCode>
                <c:ptCount val="13"/>
                <c:pt idx="0">
                  <c:v>224</c:v>
                </c:pt>
                <c:pt idx="1">
                  <c:v>225</c:v>
                </c:pt>
                <c:pt idx="2">
                  <c:v>366</c:v>
                </c:pt>
                <c:pt idx="3">
                  <c:v>256</c:v>
                </c:pt>
                <c:pt idx="4">
                  <c:v>329</c:v>
                </c:pt>
                <c:pt idx="5">
                  <c:v>308</c:v>
                </c:pt>
                <c:pt idx="6">
                  <c:v>352</c:v>
                </c:pt>
                <c:pt idx="7">
                  <c:v>376</c:v>
                </c:pt>
                <c:pt idx="8">
                  <c:v>379</c:v>
                </c:pt>
                <c:pt idx="9">
                  <c:v>298</c:v>
                </c:pt>
                <c:pt idx="10">
                  <c:v>370</c:v>
                </c:pt>
                <c:pt idx="11">
                  <c:v>384</c:v>
                </c:pt>
                <c:pt idx="12">
                  <c:v>388</c:v>
                </c:pt>
              </c:numCache>
            </c:numRef>
          </c:val>
          <c:smooth val="0"/>
          <c:extLst>
            <c:ext xmlns:c16="http://schemas.microsoft.com/office/drawing/2014/chart" uri="{C3380CC4-5D6E-409C-BE32-E72D297353CC}">
              <c16:uniqueId val="{00000000-7B7E-47A5-85F9-B07AF8CA44D1}"/>
            </c:ext>
          </c:extLst>
        </c:ser>
        <c:ser>
          <c:idx val="1"/>
          <c:order val="1"/>
          <c:tx>
            <c:strRef>
              <c:f>'Ark1'!$A$3</c:f>
              <c:strCache>
                <c:ptCount val="1"/>
                <c:pt idx="0">
                  <c:v>Utilized</c:v>
                </c:pt>
              </c:strCache>
            </c:strRef>
          </c:tx>
          <c:spPr>
            <a:ln w="28575" cap="rnd">
              <a:solidFill>
                <a:schemeClr val="accent2"/>
              </a:solidFill>
              <a:round/>
            </a:ln>
            <a:effectLst/>
          </c:spPr>
          <c:marker>
            <c:symbol val="none"/>
          </c:marker>
          <c:cat>
            <c:strRef>
              <c:f>'Ark1'!$D$1:$P$1</c:f>
              <c:strCache>
                <c:ptCount val="13"/>
                <c:pt idx="0">
                  <c:v>2015</c:v>
                </c:pt>
                <c:pt idx="1">
                  <c:v>2016</c:v>
                </c:pt>
                <c:pt idx="2">
                  <c:v>2017</c:v>
                </c:pt>
                <c:pt idx="3">
                  <c:v>2018</c:v>
                </c:pt>
                <c:pt idx="4">
                  <c:v>2019</c:v>
                </c:pt>
                <c:pt idx="5">
                  <c:v>2020</c:v>
                </c:pt>
                <c:pt idx="6">
                  <c:v>2021</c:v>
                </c:pt>
                <c:pt idx="7">
                  <c:v>2022</c:v>
                </c:pt>
                <c:pt idx="8">
                  <c:v>2023</c:v>
                </c:pt>
                <c:pt idx="9">
                  <c:v>2024</c:v>
                </c:pt>
                <c:pt idx="10">
                  <c:v>2025</c:v>
                </c:pt>
                <c:pt idx="11">
                  <c:v>2026</c:v>
                </c:pt>
                <c:pt idx="12">
                  <c:v>2027</c:v>
                </c:pt>
              </c:strCache>
            </c:strRef>
          </c:cat>
          <c:val>
            <c:numRef>
              <c:f>'Ark1'!$D$3:$P$3</c:f>
              <c:numCache>
                <c:formatCode>#,##0</c:formatCode>
                <c:ptCount val="13"/>
                <c:pt idx="0">
                  <c:v>250</c:v>
                </c:pt>
                <c:pt idx="1">
                  <c:v>247</c:v>
                </c:pt>
                <c:pt idx="2">
                  <c:v>248</c:v>
                </c:pt>
                <c:pt idx="3">
                  <c:v>265</c:v>
                </c:pt>
                <c:pt idx="4">
                  <c:v>265</c:v>
                </c:pt>
                <c:pt idx="5">
                  <c:v>284</c:v>
                </c:pt>
                <c:pt idx="6">
                  <c:v>293</c:v>
                </c:pt>
                <c:pt idx="7">
                  <c:v>318</c:v>
                </c:pt>
                <c:pt idx="8">
                  <c:v>348</c:v>
                </c:pt>
                <c:pt idx="9">
                  <c:v>337</c:v>
                </c:pt>
                <c:pt idx="10">
                  <c:v>361</c:v>
                </c:pt>
                <c:pt idx="11">
                  <c:v>370</c:v>
                </c:pt>
                <c:pt idx="12">
                  <c:v>380</c:v>
                </c:pt>
              </c:numCache>
            </c:numRef>
          </c:val>
          <c:smooth val="0"/>
          <c:extLst>
            <c:ext xmlns:c16="http://schemas.microsoft.com/office/drawing/2014/chart" uri="{C3380CC4-5D6E-409C-BE32-E72D297353CC}">
              <c16:uniqueId val="{00000001-7B7E-47A5-85F9-B07AF8CA44D1}"/>
            </c:ext>
          </c:extLst>
        </c:ser>
        <c:dLbls>
          <c:showLegendKey val="0"/>
          <c:showVal val="0"/>
          <c:showCatName val="0"/>
          <c:showSerName val="0"/>
          <c:showPercent val="0"/>
          <c:showBubbleSize val="0"/>
        </c:dLbls>
        <c:smooth val="0"/>
        <c:axId val="525448856"/>
        <c:axId val="525450168"/>
      </c:lineChart>
      <c:catAx>
        <c:axId val="5254488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a-DK"/>
          </a:p>
        </c:txPr>
        <c:crossAx val="525450168"/>
        <c:crosses val="autoZero"/>
        <c:auto val="1"/>
        <c:lblAlgn val="ctr"/>
        <c:lblOffset val="100"/>
        <c:noMultiLvlLbl val="0"/>
      </c:catAx>
      <c:valAx>
        <c:axId val="5254501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a-DK"/>
          </a:p>
        </c:txPr>
        <c:crossAx val="5254488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a-DK"/>
        </a:p>
      </c:txPr>
    </c:legend>
    <c:plotVisOnly val="1"/>
    <c:dispBlanksAs val="gap"/>
    <c:showDLblsOverMax val="0"/>
  </c:chart>
  <c:spPr>
    <a:noFill/>
    <a:ln>
      <a:solidFill>
        <a:schemeClr val="tx1"/>
      </a:solidFill>
    </a:ln>
    <a:effectLst/>
  </c:spPr>
  <c:txPr>
    <a:bodyPr/>
    <a:lstStyle/>
    <a:p>
      <a:pPr>
        <a:defRPr/>
      </a:pPr>
      <a:endParaRPr lang="da-DK"/>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a-DK"/>
  <c:roundedCorners val="0"/>
  <mc:AlternateContent xmlns:mc="http://schemas.openxmlformats.org/markup-compatibility/2006">
    <mc:Choice xmlns:c14="http://schemas.microsoft.com/office/drawing/2007/8/2/chart" Requires="c14">
      <c14:style val="106"/>
    </mc:Choice>
    <mc:Fallback>
      <c:style val="6"/>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da-DK"/>
              <a:t>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da-DK"/>
        </a:p>
      </c:txPr>
    </c:title>
    <c:autoTitleDeleted val="0"/>
    <c:plotArea>
      <c:layout>
        <c:manualLayout>
          <c:layoutTarget val="inner"/>
          <c:xMode val="edge"/>
          <c:yMode val="edge"/>
          <c:x val="0.20185241301907969"/>
          <c:y val="0.20057013557524805"/>
          <c:w val="0.63479219898837147"/>
          <c:h val="0.50329432779235916"/>
        </c:manualLayout>
      </c:layout>
      <c:barChart>
        <c:barDir val="col"/>
        <c:grouping val="stacked"/>
        <c:varyColors val="0"/>
        <c:ser>
          <c:idx val="0"/>
          <c:order val="0"/>
          <c:tx>
            <c:strRef>
              <c:f>Export!$C$25</c:f>
              <c:strCache>
                <c:ptCount val="1"/>
                <c:pt idx="0">
                  <c:v>Public</c:v>
                </c:pt>
              </c:strCache>
            </c:strRef>
          </c:tx>
          <c:spPr>
            <a:solidFill>
              <a:srgbClr val="0E8563"/>
            </a:solidFill>
            <a:ln>
              <a:noFill/>
            </a:ln>
            <a:effectLst/>
          </c:spPr>
          <c:invertIfNegative val="0"/>
          <c:cat>
            <c:numRef>
              <c:f>Export!$D$24:$J$24</c:f>
              <c:numCache>
                <c:formatCode>0</c:formatCode>
                <c:ptCount val="7"/>
                <c:pt idx="0">
                  <c:v>2018</c:v>
                </c:pt>
                <c:pt idx="1">
                  <c:v>2019</c:v>
                </c:pt>
                <c:pt idx="2">
                  <c:v>2020</c:v>
                </c:pt>
                <c:pt idx="3">
                  <c:v>2021</c:v>
                </c:pt>
                <c:pt idx="4">
                  <c:v>2022</c:v>
                </c:pt>
                <c:pt idx="5">
                  <c:v>2023</c:v>
                </c:pt>
                <c:pt idx="6">
                  <c:v>2024</c:v>
                </c:pt>
              </c:numCache>
            </c:numRef>
          </c:cat>
          <c:val>
            <c:numRef>
              <c:f>Export!$D$25:$J$25</c:f>
              <c:numCache>
                <c:formatCode>#,##0</c:formatCode>
                <c:ptCount val="7"/>
                <c:pt idx="0">
                  <c:v>106627.3852</c:v>
                </c:pt>
                <c:pt idx="1">
                  <c:v>127373.37753999999</c:v>
                </c:pt>
                <c:pt idx="2">
                  <c:v>169038.30140999999</c:v>
                </c:pt>
                <c:pt idx="3">
                  <c:v>134613.80332000001</c:v>
                </c:pt>
                <c:pt idx="4">
                  <c:v>168065.76699999999</c:v>
                </c:pt>
                <c:pt idx="5">
                  <c:v>152602.93339000002</c:v>
                </c:pt>
                <c:pt idx="6">
                  <c:v>99760.344530000002</c:v>
                </c:pt>
              </c:numCache>
            </c:numRef>
          </c:val>
          <c:extLst>
            <c:ext xmlns:c16="http://schemas.microsoft.com/office/drawing/2014/chart" uri="{C3380CC4-5D6E-409C-BE32-E72D297353CC}">
              <c16:uniqueId val="{00000000-98B5-451C-A9E8-2A057F69282B}"/>
            </c:ext>
          </c:extLst>
        </c:ser>
        <c:ser>
          <c:idx val="1"/>
          <c:order val="1"/>
          <c:tx>
            <c:strRef>
              <c:f>Export!$C$26</c:f>
              <c:strCache>
                <c:ptCount val="1"/>
                <c:pt idx="0">
                  <c:v>Private</c:v>
                </c:pt>
              </c:strCache>
            </c:strRef>
          </c:tx>
          <c:spPr>
            <a:solidFill>
              <a:srgbClr val="60AD8B"/>
            </a:solidFill>
            <a:ln>
              <a:noFill/>
            </a:ln>
            <a:effectLst/>
          </c:spPr>
          <c:invertIfNegative val="0"/>
          <c:cat>
            <c:numRef>
              <c:f>Export!$D$24:$J$24</c:f>
              <c:numCache>
                <c:formatCode>0</c:formatCode>
                <c:ptCount val="7"/>
                <c:pt idx="0">
                  <c:v>2018</c:v>
                </c:pt>
                <c:pt idx="1">
                  <c:v>2019</c:v>
                </c:pt>
                <c:pt idx="2">
                  <c:v>2020</c:v>
                </c:pt>
                <c:pt idx="3">
                  <c:v>2021</c:v>
                </c:pt>
                <c:pt idx="4">
                  <c:v>2022</c:v>
                </c:pt>
                <c:pt idx="5">
                  <c:v>2023</c:v>
                </c:pt>
                <c:pt idx="6">
                  <c:v>2024</c:v>
                </c:pt>
              </c:numCache>
            </c:numRef>
          </c:cat>
          <c:val>
            <c:numRef>
              <c:f>Export!$D$26:$J$26</c:f>
              <c:numCache>
                <c:formatCode>#,##0</c:formatCode>
                <c:ptCount val="7"/>
                <c:pt idx="0">
                  <c:v>77382.611999999994</c:v>
                </c:pt>
                <c:pt idx="1">
                  <c:v>123431.88219999999</c:v>
                </c:pt>
                <c:pt idx="2">
                  <c:v>71142.001739999992</c:v>
                </c:pt>
                <c:pt idx="3">
                  <c:v>139960.53630000001</c:v>
                </c:pt>
                <c:pt idx="4">
                  <c:v>126161.28212999999</c:v>
                </c:pt>
                <c:pt idx="5">
                  <c:v>139573.62658000001</c:v>
                </c:pt>
                <c:pt idx="6">
                  <c:v>104801.61232000001</c:v>
                </c:pt>
              </c:numCache>
            </c:numRef>
          </c:val>
          <c:extLst>
            <c:ext xmlns:c16="http://schemas.microsoft.com/office/drawing/2014/chart" uri="{C3380CC4-5D6E-409C-BE32-E72D297353CC}">
              <c16:uniqueId val="{00000001-98B5-451C-A9E8-2A057F69282B}"/>
            </c:ext>
          </c:extLst>
        </c:ser>
        <c:ser>
          <c:idx val="2"/>
          <c:order val="2"/>
          <c:tx>
            <c:strRef>
              <c:f>Export!$C$27</c:f>
              <c:strCache>
                <c:ptCount val="1"/>
                <c:pt idx="0">
                  <c:v>EU/International</c:v>
                </c:pt>
              </c:strCache>
            </c:strRef>
          </c:tx>
          <c:spPr>
            <a:solidFill>
              <a:schemeClr val="accent4">
                <a:tint val="65000"/>
              </a:schemeClr>
            </a:solidFill>
            <a:ln>
              <a:noFill/>
            </a:ln>
            <a:effectLst/>
          </c:spPr>
          <c:invertIfNegative val="0"/>
          <c:cat>
            <c:numRef>
              <c:f>Export!$D$24:$J$24</c:f>
              <c:numCache>
                <c:formatCode>0</c:formatCode>
                <c:ptCount val="7"/>
                <c:pt idx="0">
                  <c:v>2018</c:v>
                </c:pt>
                <c:pt idx="1">
                  <c:v>2019</c:v>
                </c:pt>
                <c:pt idx="2">
                  <c:v>2020</c:v>
                </c:pt>
                <c:pt idx="3">
                  <c:v>2021</c:v>
                </c:pt>
                <c:pt idx="4">
                  <c:v>2022</c:v>
                </c:pt>
                <c:pt idx="5">
                  <c:v>2023</c:v>
                </c:pt>
                <c:pt idx="6">
                  <c:v>2024</c:v>
                </c:pt>
              </c:numCache>
            </c:numRef>
          </c:cat>
          <c:val>
            <c:numRef>
              <c:f>Export!$D$27:$J$27</c:f>
              <c:numCache>
                <c:formatCode>#,##0</c:formatCode>
                <c:ptCount val="7"/>
                <c:pt idx="0">
                  <c:v>72314.992750000005</c:v>
                </c:pt>
                <c:pt idx="1">
                  <c:v>78488.468349999996</c:v>
                </c:pt>
                <c:pt idx="2">
                  <c:v>67661.334829999993</c:v>
                </c:pt>
                <c:pt idx="3">
                  <c:v>77462.560559999998</c:v>
                </c:pt>
                <c:pt idx="4">
                  <c:v>81337.697700000004</c:v>
                </c:pt>
                <c:pt idx="5">
                  <c:v>86359.723360000004</c:v>
                </c:pt>
                <c:pt idx="6">
                  <c:v>92623.498420000004</c:v>
                </c:pt>
              </c:numCache>
            </c:numRef>
          </c:val>
          <c:extLst>
            <c:ext xmlns:c16="http://schemas.microsoft.com/office/drawing/2014/chart" uri="{C3380CC4-5D6E-409C-BE32-E72D297353CC}">
              <c16:uniqueId val="{00000002-98B5-451C-A9E8-2A057F69282B}"/>
            </c:ext>
          </c:extLst>
        </c:ser>
        <c:dLbls>
          <c:showLegendKey val="0"/>
          <c:showVal val="0"/>
          <c:showCatName val="0"/>
          <c:showSerName val="0"/>
          <c:showPercent val="0"/>
          <c:showBubbleSize val="0"/>
        </c:dLbls>
        <c:gapWidth val="150"/>
        <c:overlap val="100"/>
        <c:axId val="1147809536"/>
        <c:axId val="1147814336"/>
      </c:barChart>
      <c:catAx>
        <c:axId val="1147809536"/>
        <c:scaling>
          <c:orientation val="minMax"/>
        </c:scaling>
        <c:delete val="0"/>
        <c:axPos val="b"/>
        <c:title>
          <c:tx>
            <c:rich>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da-DK" sz="1400"/>
                  <a:t>Annual figures</a:t>
                </a:r>
              </a:p>
            </c:rich>
          </c:tx>
          <c:layout>
            <c:manualLayout>
              <c:xMode val="edge"/>
              <c:yMode val="edge"/>
              <c:x val="0.8630067268081556"/>
              <c:y val="0.6940733449985419"/>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title>
        <c:numFmt formatCode="0"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147814336"/>
        <c:crosses val="autoZero"/>
        <c:auto val="1"/>
        <c:lblAlgn val="ctr"/>
        <c:lblOffset val="100"/>
        <c:noMultiLvlLbl val="0"/>
      </c:catAx>
      <c:valAx>
        <c:axId val="114781433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1400" b="0" i="0" u="none" strike="noStrike" kern="1200" baseline="0">
                    <a:solidFill>
                      <a:schemeClr val="tx1">
                        <a:lumMod val="65000"/>
                        <a:lumOff val="35000"/>
                      </a:schemeClr>
                    </a:solidFill>
                    <a:latin typeface="+mn-lt"/>
                    <a:ea typeface="+mn-ea"/>
                    <a:cs typeface="+mn-cs"/>
                  </a:defRPr>
                </a:pPr>
                <a:r>
                  <a:rPr lang="da-DK" sz="1400"/>
                  <a:t>DKK thousand</a:t>
                </a:r>
              </a:p>
            </c:rich>
          </c:tx>
          <c:layout>
            <c:manualLayout>
              <c:xMode val="edge"/>
              <c:yMode val="edge"/>
              <c:x val="0.10962107385583425"/>
              <c:y val="6.1774205307669874E-2"/>
            </c:manualLayout>
          </c:layout>
          <c:overlay val="0"/>
          <c:spPr>
            <a:noFill/>
            <a:ln>
              <a:noFill/>
            </a:ln>
            <a:effectLst/>
          </c:spPr>
          <c:txPr>
            <a:bodyPr rot="0" spcFirstLastPara="1" vertOverflow="ellipsis"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crossAx val="1147809536"/>
        <c:crosses val="autoZero"/>
        <c:crossBetween val="between"/>
      </c:valAx>
      <c:spPr>
        <a:noFill/>
        <a:ln>
          <a:noFill/>
        </a:ln>
        <a:effectLst/>
      </c:spPr>
    </c:plotArea>
    <c:legend>
      <c:legendPos val="b"/>
      <c:layout>
        <c:manualLayout>
          <c:xMode val="edge"/>
          <c:yMode val="edge"/>
          <c:x val="8.0064551198377479E-2"/>
          <c:y val="0.87266927970915698"/>
          <c:w val="0.8646752790129465"/>
          <c:h val="3.8354729985609334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da-DK"/>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a-DK"/>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da-DK" b="1" dirty="0"/>
              <a:t>FINALIZED </a:t>
            </a:r>
            <a:r>
              <a:rPr lang="da-DK" b="1" dirty="0" err="1"/>
              <a:t>PHDs</a:t>
            </a:r>
            <a:endParaRPr lang="da-DK" b="1"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da-DK"/>
        </a:p>
      </c:txPr>
    </c:title>
    <c:autoTitleDeleted val="0"/>
    <c:plotArea>
      <c:layout/>
      <c:barChart>
        <c:barDir val="col"/>
        <c:grouping val="clustered"/>
        <c:varyColors val="0"/>
        <c:ser>
          <c:idx val="0"/>
          <c:order val="0"/>
          <c:tx>
            <c:strRef>
              <c:f>'Ark1'!$A$7</c:f>
              <c:strCache>
                <c:ptCount val="1"/>
                <c:pt idx="0">
                  <c:v>ENG</c:v>
                </c:pt>
              </c:strCache>
            </c:strRef>
          </c:tx>
          <c:spPr>
            <a:solidFill>
              <a:schemeClr val="accent1"/>
            </a:solidFill>
            <a:ln>
              <a:noFill/>
            </a:ln>
            <a:effectLst/>
          </c:spPr>
          <c:invertIfNegative val="0"/>
          <c:cat>
            <c:strRef>
              <c:f>'Ark1'!$B$1:$N$1</c:f>
              <c:strCache>
                <c:ptCount val="13"/>
                <c:pt idx="0">
                  <c:v>2013</c:v>
                </c:pt>
                <c:pt idx="1">
                  <c:v>2014</c:v>
                </c:pt>
                <c:pt idx="2">
                  <c:v>2015</c:v>
                </c:pt>
                <c:pt idx="3">
                  <c:v>2016</c:v>
                </c:pt>
                <c:pt idx="4">
                  <c:v>2017</c:v>
                </c:pt>
                <c:pt idx="5">
                  <c:v>2018</c:v>
                </c:pt>
                <c:pt idx="6">
                  <c:v>2019</c:v>
                </c:pt>
                <c:pt idx="7">
                  <c:v>2020</c:v>
                </c:pt>
                <c:pt idx="8">
                  <c:v>2021</c:v>
                </c:pt>
                <c:pt idx="9">
                  <c:v>2022</c:v>
                </c:pt>
                <c:pt idx="10">
                  <c:v>2023</c:v>
                </c:pt>
                <c:pt idx="11">
                  <c:v>2024</c:v>
                </c:pt>
                <c:pt idx="12">
                  <c:v>2025</c:v>
                </c:pt>
              </c:strCache>
            </c:strRef>
          </c:cat>
          <c:val>
            <c:numRef>
              <c:f>'Ark1'!$B$7:$N$7</c:f>
              <c:numCache>
                <c:formatCode>#,##0</c:formatCode>
                <c:ptCount val="13"/>
                <c:pt idx="0">
                  <c:v>68</c:v>
                </c:pt>
                <c:pt idx="1">
                  <c:v>86</c:v>
                </c:pt>
                <c:pt idx="2">
                  <c:v>75</c:v>
                </c:pt>
                <c:pt idx="3">
                  <c:v>83</c:v>
                </c:pt>
                <c:pt idx="4">
                  <c:v>70</c:v>
                </c:pt>
                <c:pt idx="5">
                  <c:v>75</c:v>
                </c:pt>
                <c:pt idx="6">
                  <c:v>62</c:v>
                </c:pt>
                <c:pt idx="7">
                  <c:v>72</c:v>
                </c:pt>
                <c:pt idx="8">
                  <c:v>70</c:v>
                </c:pt>
                <c:pt idx="9">
                  <c:v>57</c:v>
                </c:pt>
                <c:pt idx="10">
                  <c:v>63</c:v>
                </c:pt>
                <c:pt idx="11">
                  <c:v>87</c:v>
                </c:pt>
                <c:pt idx="12">
                  <c:v>105</c:v>
                </c:pt>
              </c:numCache>
            </c:numRef>
          </c:val>
          <c:extLst>
            <c:ext xmlns:c16="http://schemas.microsoft.com/office/drawing/2014/chart" uri="{C3380CC4-5D6E-409C-BE32-E72D297353CC}">
              <c16:uniqueId val="{00000000-4D39-42D7-91C1-C5875F057F79}"/>
            </c:ext>
          </c:extLst>
        </c:ser>
        <c:dLbls>
          <c:showLegendKey val="0"/>
          <c:showVal val="0"/>
          <c:showCatName val="0"/>
          <c:showSerName val="0"/>
          <c:showPercent val="0"/>
          <c:showBubbleSize val="0"/>
        </c:dLbls>
        <c:gapWidth val="219"/>
        <c:overlap val="-27"/>
        <c:axId val="525448856"/>
        <c:axId val="525450168"/>
      </c:barChart>
      <c:catAx>
        <c:axId val="5254488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a-DK"/>
          </a:p>
        </c:txPr>
        <c:crossAx val="525450168"/>
        <c:crosses val="autoZero"/>
        <c:auto val="1"/>
        <c:lblAlgn val="ctr"/>
        <c:lblOffset val="100"/>
        <c:noMultiLvlLbl val="0"/>
      </c:catAx>
      <c:valAx>
        <c:axId val="5254501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a-DK"/>
          </a:p>
        </c:txPr>
        <c:crossAx val="5254488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a-DK"/>
        </a:p>
      </c:txPr>
    </c:legend>
    <c:plotVisOnly val="1"/>
    <c:dispBlanksAs val="gap"/>
    <c:showDLblsOverMax val="0"/>
  </c:chart>
  <c:spPr>
    <a:noFill/>
    <a:ln>
      <a:solidFill>
        <a:schemeClr val="tx1"/>
      </a:solidFill>
    </a:ln>
    <a:effectLst/>
  </c:spPr>
  <c:txPr>
    <a:bodyPr/>
    <a:lstStyle/>
    <a:p>
      <a:pPr>
        <a:defRPr/>
      </a:pPr>
      <a:endParaRPr lang="da-DK"/>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a-DK"/>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da-DK" b="1" dirty="0"/>
              <a:t>PUBLICATION</a:t>
            </a:r>
            <a:r>
              <a:rPr lang="da-DK" b="1" baseline="0" dirty="0"/>
              <a:t> POINTS</a:t>
            </a:r>
            <a:endParaRPr lang="da-DK" b="1" dirty="0"/>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da-DK"/>
        </a:p>
      </c:txPr>
    </c:title>
    <c:autoTitleDeleted val="0"/>
    <c:plotArea>
      <c:layout/>
      <c:barChart>
        <c:barDir val="col"/>
        <c:grouping val="clustered"/>
        <c:varyColors val="0"/>
        <c:ser>
          <c:idx val="0"/>
          <c:order val="0"/>
          <c:tx>
            <c:strRef>
              <c:f>'Ark1'!$A$7</c:f>
              <c:strCache>
                <c:ptCount val="1"/>
                <c:pt idx="0">
                  <c:v>Total </c:v>
                </c:pt>
              </c:strCache>
            </c:strRef>
          </c:tx>
          <c:spPr>
            <a:solidFill>
              <a:schemeClr val="accent1"/>
            </a:solidFill>
            <a:ln>
              <a:noFill/>
            </a:ln>
            <a:effectLst/>
          </c:spPr>
          <c:invertIfNegative val="0"/>
          <c:cat>
            <c:strRef>
              <c:f>'Ark1'!$D$1:$N$1</c:f>
              <c:strCache>
                <c:ptCount val="11"/>
                <c:pt idx="0">
                  <c:v>2015</c:v>
                </c:pt>
                <c:pt idx="1">
                  <c:v>2016</c:v>
                </c:pt>
                <c:pt idx="2">
                  <c:v>2017</c:v>
                </c:pt>
                <c:pt idx="3">
                  <c:v>2018</c:v>
                </c:pt>
                <c:pt idx="4">
                  <c:v>2019</c:v>
                </c:pt>
                <c:pt idx="5">
                  <c:v>2020</c:v>
                </c:pt>
                <c:pt idx="6">
                  <c:v>2021</c:v>
                </c:pt>
                <c:pt idx="7">
                  <c:v>2022</c:v>
                </c:pt>
                <c:pt idx="8">
                  <c:v>2023</c:v>
                </c:pt>
                <c:pt idx="9">
                  <c:v>2024</c:v>
                </c:pt>
                <c:pt idx="10">
                  <c:v>2025</c:v>
                </c:pt>
              </c:strCache>
            </c:strRef>
          </c:cat>
          <c:val>
            <c:numRef>
              <c:f>'Ark1'!$D$7:$N$7</c:f>
              <c:numCache>
                <c:formatCode>#,##0</c:formatCode>
                <c:ptCount val="11"/>
                <c:pt idx="0">
                  <c:v>954</c:v>
                </c:pt>
                <c:pt idx="1">
                  <c:v>983</c:v>
                </c:pt>
                <c:pt idx="2">
                  <c:v>1000</c:v>
                </c:pt>
                <c:pt idx="3">
                  <c:v>1207</c:v>
                </c:pt>
                <c:pt idx="4">
                  <c:v>1348</c:v>
                </c:pt>
                <c:pt idx="5">
                  <c:v>1622</c:v>
                </c:pt>
                <c:pt idx="6">
                  <c:v>1622</c:v>
                </c:pt>
                <c:pt idx="7">
                  <c:v>1432</c:v>
                </c:pt>
                <c:pt idx="8">
                  <c:v>1475</c:v>
                </c:pt>
                <c:pt idx="9">
                  <c:v>1420</c:v>
                </c:pt>
                <c:pt idx="10">
                  <c:v>1397</c:v>
                </c:pt>
              </c:numCache>
            </c:numRef>
          </c:val>
          <c:extLst>
            <c:ext xmlns:c16="http://schemas.microsoft.com/office/drawing/2014/chart" uri="{C3380CC4-5D6E-409C-BE32-E72D297353CC}">
              <c16:uniqueId val="{00000000-6005-4713-BF5E-2286C22D0344}"/>
            </c:ext>
          </c:extLst>
        </c:ser>
        <c:dLbls>
          <c:showLegendKey val="0"/>
          <c:showVal val="0"/>
          <c:showCatName val="0"/>
          <c:showSerName val="0"/>
          <c:showPercent val="0"/>
          <c:showBubbleSize val="0"/>
        </c:dLbls>
        <c:gapWidth val="219"/>
        <c:overlap val="-27"/>
        <c:axId val="525448856"/>
        <c:axId val="525450168"/>
      </c:barChart>
      <c:catAx>
        <c:axId val="5254488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a-DK"/>
          </a:p>
        </c:txPr>
        <c:crossAx val="525450168"/>
        <c:crosses val="autoZero"/>
        <c:auto val="1"/>
        <c:lblAlgn val="ctr"/>
        <c:lblOffset val="100"/>
        <c:noMultiLvlLbl val="0"/>
      </c:catAx>
      <c:valAx>
        <c:axId val="52545016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a-DK"/>
          </a:p>
        </c:txPr>
        <c:crossAx val="5254488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a-DK"/>
        </a:p>
      </c:txPr>
    </c:legend>
    <c:plotVisOnly val="1"/>
    <c:dispBlanksAs val="gap"/>
    <c:showDLblsOverMax val="0"/>
  </c:chart>
  <c:spPr>
    <a:noFill/>
    <a:ln>
      <a:solidFill>
        <a:schemeClr val="tx1"/>
      </a:solidFill>
    </a:ln>
    <a:effectLst/>
  </c:spPr>
  <c:txPr>
    <a:bodyPr/>
    <a:lstStyle/>
    <a:p>
      <a:pPr>
        <a:defRPr/>
      </a:pPr>
      <a:endParaRPr lang="da-DK"/>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withinLinear" id="17">
  <a:schemeClr val="accent4"/>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withinLinear" id="17">
  <a:schemeClr val="accent4"/>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1" Type="http://schemas.openxmlformats.org/officeDocument/2006/relationships/image" Target="../media/image60.jpeg"/></Relationships>
</file>

<file path=ppt/diagrams/_rels/data10.xml.rels><?xml version="1.0" encoding="UTF-8" standalone="yes"?>
<Relationships xmlns="http://schemas.openxmlformats.org/package/2006/relationships"><Relationship Id="rId3" Type="http://schemas.openxmlformats.org/officeDocument/2006/relationships/image" Target="../media/image120.svg"/><Relationship Id="rId2" Type="http://schemas.openxmlformats.org/officeDocument/2006/relationships/image" Target="../media/image119.svg"/><Relationship Id="rId1" Type="http://schemas.openxmlformats.org/officeDocument/2006/relationships/image" Target="../media/image118.svg"/><Relationship Id="rId4" Type="http://schemas.openxmlformats.org/officeDocument/2006/relationships/image" Target="../media/image121.svg"/></Relationships>
</file>

<file path=ppt/diagrams/_rels/data11.xml.rels><?xml version="1.0" encoding="UTF-8" standalone="yes"?>
<Relationships xmlns="http://schemas.openxmlformats.org/package/2006/relationships"><Relationship Id="rId3" Type="http://schemas.openxmlformats.org/officeDocument/2006/relationships/image" Target="../media/image126.svg"/><Relationship Id="rId2" Type="http://schemas.openxmlformats.org/officeDocument/2006/relationships/image" Target="../media/image125.svg"/><Relationship Id="rId1" Type="http://schemas.openxmlformats.org/officeDocument/2006/relationships/image" Target="../media/image124.svg"/><Relationship Id="rId5" Type="http://schemas.openxmlformats.org/officeDocument/2006/relationships/image" Target="../media/image128.svg"/><Relationship Id="rId4" Type="http://schemas.openxmlformats.org/officeDocument/2006/relationships/image" Target="../media/image127.svg"/></Relationships>
</file>

<file path=ppt/diagrams/_rels/data12.xml.rels><?xml version="1.0" encoding="UTF-8" standalone="yes"?>
<Relationships xmlns="http://schemas.openxmlformats.org/package/2006/relationships"><Relationship Id="rId3" Type="http://schemas.openxmlformats.org/officeDocument/2006/relationships/image" Target="../media/image133.svg"/><Relationship Id="rId2" Type="http://schemas.openxmlformats.org/officeDocument/2006/relationships/image" Target="../media/image132.svg"/><Relationship Id="rId1" Type="http://schemas.openxmlformats.org/officeDocument/2006/relationships/image" Target="../media/image131.svg"/><Relationship Id="rId6" Type="http://schemas.openxmlformats.org/officeDocument/2006/relationships/image" Target="../media/image136.svg"/><Relationship Id="rId5" Type="http://schemas.openxmlformats.org/officeDocument/2006/relationships/image" Target="../media/image135.svg"/><Relationship Id="rId4" Type="http://schemas.openxmlformats.org/officeDocument/2006/relationships/image" Target="../media/image134.svg"/></Relationships>
</file>

<file path=ppt/diagrams/_rels/data13.xml.rels><?xml version="1.0" encoding="UTF-8" standalone="yes"?>
<Relationships xmlns="http://schemas.openxmlformats.org/package/2006/relationships"><Relationship Id="rId3" Type="http://schemas.openxmlformats.org/officeDocument/2006/relationships/image" Target="../media/image140.svg"/><Relationship Id="rId2" Type="http://schemas.openxmlformats.org/officeDocument/2006/relationships/image" Target="../media/image139.svg"/><Relationship Id="rId1" Type="http://schemas.openxmlformats.org/officeDocument/2006/relationships/image" Target="../media/image138.svg"/><Relationship Id="rId6" Type="http://schemas.openxmlformats.org/officeDocument/2006/relationships/image" Target="../media/image143.svg"/><Relationship Id="rId5" Type="http://schemas.openxmlformats.org/officeDocument/2006/relationships/image" Target="../media/image142.svg"/><Relationship Id="rId4" Type="http://schemas.openxmlformats.org/officeDocument/2006/relationships/image" Target="../media/image141.svg"/></Relationships>
</file>

<file path=ppt/diagrams/_rels/data14.xml.rels><?xml version="1.0" encoding="UTF-8" standalone="yes"?>
<Relationships xmlns="http://schemas.openxmlformats.org/package/2006/relationships"><Relationship Id="rId3" Type="http://schemas.openxmlformats.org/officeDocument/2006/relationships/image" Target="../media/image147.svg"/><Relationship Id="rId2" Type="http://schemas.openxmlformats.org/officeDocument/2006/relationships/image" Target="../media/image146.svg"/><Relationship Id="rId1" Type="http://schemas.openxmlformats.org/officeDocument/2006/relationships/image" Target="../media/image145.svg"/><Relationship Id="rId5" Type="http://schemas.openxmlformats.org/officeDocument/2006/relationships/image" Target="../media/image148.svg"/><Relationship Id="rId4" Type="http://schemas.openxmlformats.org/officeDocument/2006/relationships/image" Target="../media/image133.svg"/></Relationships>
</file>

<file path=ppt/diagrams/_rels/data15.xml.rels><?xml version="1.0" encoding="UTF-8" standalone="yes"?>
<Relationships xmlns="http://schemas.openxmlformats.org/package/2006/relationships"><Relationship Id="rId3" Type="http://schemas.openxmlformats.org/officeDocument/2006/relationships/image" Target="../media/image152.svg"/><Relationship Id="rId2" Type="http://schemas.openxmlformats.org/officeDocument/2006/relationships/image" Target="../media/image151.svg"/><Relationship Id="rId1" Type="http://schemas.openxmlformats.org/officeDocument/2006/relationships/image" Target="../media/image150.svg"/><Relationship Id="rId6" Type="http://schemas.openxmlformats.org/officeDocument/2006/relationships/image" Target="../media/image155.svg"/><Relationship Id="rId5" Type="http://schemas.openxmlformats.org/officeDocument/2006/relationships/image" Target="../media/image154.svg"/><Relationship Id="rId4" Type="http://schemas.openxmlformats.org/officeDocument/2006/relationships/image" Target="../media/image153.svg"/></Relationships>
</file>

<file path=ppt/diagrams/_rels/data16.xml.rels><?xml version="1.0" encoding="UTF-8" standalone="yes"?>
<Relationships xmlns="http://schemas.openxmlformats.org/package/2006/relationships"><Relationship Id="rId3" Type="http://schemas.openxmlformats.org/officeDocument/2006/relationships/image" Target="../media/image159.svg"/><Relationship Id="rId2" Type="http://schemas.openxmlformats.org/officeDocument/2006/relationships/image" Target="../media/image158.svg"/><Relationship Id="rId1" Type="http://schemas.openxmlformats.org/officeDocument/2006/relationships/image" Target="../media/image157.svg"/><Relationship Id="rId4" Type="http://schemas.openxmlformats.org/officeDocument/2006/relationships/image" Target="../media/image148.svg"/></Relationships>
</file>

<file path=ppt/diagrams/_rels/data17.xml.rels><?xml version="1.0" encoding="UTF-8" standalone="yes"?>
<Relationships xmlns="http://schemas.openxmlformats.org/package/2006/relationships"><Relationship Id="rId3" Type="http://schemas.openxmlformats.org/officeDocument/2006/relationships/image" Target="../media/image162.svg"/><Relationship Id="rId2" Type="http://schemas.openxmlformats.org/officeDocument/2006/relationships/image" Target="../media/image138.svg"/><Relationship Id="rId1" Type="http://schemas.openxmlformats.org/officeDocument/2006/relationships/image" Target="../media/image161.svg"/><Relationship Id="rId6" Type="http://schemas.openxmlformats.org/officeDocument/2006/relationships/image" Target="../media/image164.svg"/><Relationship Id="rId5" Type="http://schemas.openxmlformats.org/officeDocument/2006/relationships/image" Target="../media/image148.svg"/><Relationship Id="rId4" Type="http://schemas.openxmlformats.org/officeDocument/2006/relationships/image" Target="../media/image163.svg"/></Relationships>
</file>

<file path=ppt/diagrams/_rels/data18.xml.rels><?xml version="1.0" encoding="UTF-8" standalone="yes"?>
<Relationships xmlns="http://schemas.openxmlformats.org/package/2006/relationships"><Relationship Id="rId3" Type="http://schemas.openxmlformats.org/officeDocument/2006/relationships/image" Target="../media/image159.svg"/><Relationship Id="rId2" Type="http://schemas.openxmlformats.org/officeDocument/2006/relationships/image" Target="../media/image167.svg"/><Relationship Id="rId1" Type="http://schemas.openxmlformats.org/officeDocument/2006/relationships/image" Target="../media/image166.svg"/><Relationship Id="rId4" Type="http://schemas.openxmlformats.org/officeDocument/2006/relationships/image" Target="../media/image168.svg"/></Relationships>
</file>

<file path=ppt/diagrams/_rels/data2.xml.rels><?xml version="1.0" encoding="UTF-8" standalone="yes"?>
<Relationships xmlns="http://schemas.openxmlformats.org/package/2006/relationships"><Relationship Id="rId1" Type="http://schemas.openxmlformats.org/officeDocument/2006/relationships/image" Target="../media/image61.jpeg"/></Relationships>
</file>

<file path=ppt/diagrams/_rels/data3.xml.rels><?xml version="1.0" encoding="UTF-8" standalone="yes"?>
<Relationships xmlns="http://schemas.openxmlformats.org/package/2006/relationships"><Relationship Id="rId1" Type="http://schemas.openxmlformats.org/officeDocument/2006/relationships/image" Target="../media/image62.jpeg"/></Relationships>
</file>

<file path=ppt/diagrams/_rels/data4.xml.rels><?xml version="1.0" encoding="UTF-8" standalone="yes"?>
<Relationships xmlns="http://schemas.openxmlformats.org/package/2006/relationships"><Relationship Id="rId1" Type="http://schemas.openxmlformats.org/officeDocument/2006/relationships/image" Target="../media/image63.jpeg"/></Relationships>
</file>

<file path=ppt/diagrams/_rels/data5.xml.rels><?xml version="1.0" encoding="UTF-8" standalone="yes"?>
<Relationships xmlns="http://schemas.openxmlformats.org/package/2006/relationships"><Relationship Id="rId1" Type="http://schemas.openxmlformats.org/officeDocument/2006/relationships/image" Target="../media/image79.png"/></Relationships>
</file>

<file path=ppt/diagrams/_rels/data6.xml.rels><?xml version="1.0" encoding="UTF-8" standalone="yes"?>
<Relationships xmlns="http://schemas.openxmlformats.org/package/2006/relationships"><Relationship Id="rId1" Type="http://schemas.openxmlformats.org/officeDocument/2006/relationships/image" Target="../media/image80.jpeg"/></Relationships>
</file>

<file path=ppt/diagrams/_rels/data7.xml.rels><?xml version="1.0" encoding="UTF-8" standalone="yes"?>
<Relationships xmlns="http://schemas.openxmlformats.org/package/2006/relationships"><Relationship Id="rId1" Type="http://schemas.openxmlformats.org/officeDocument/2006/relationships/image" Target="../media/image81.png"/></Relationships>
</file>

<file path=ppt/diagrams/_rels/data8.xml.rels><?xml version="1.0" encoding="UTF-8" standalone="yes"?>
<Relationships xmlns="http://schemas.openxmlformats.org/package/2006/relationships"><Relationship Id="rId1" Type="http://schemas.openxmlformats.org/officeDocument/2006/relationships/image" Target="../media/image82.png"/></Relationships>
</file>

<file path=ppt/diagrams/_rels/data9.xml.rels><?xml version="1.0" encoding="UTF-8" standalone="yes"?>
<Relationships xmlns="http://schemas.openxmlformats.org/package/2006/relationships"><Relationship Id="rId1" Type="http://schemas.openxmlformats.org/officeDocument/2006/relationships/image" Target="../media/image83.png"/></Relationships>
</file>

<file path=ppt/diagrams/_rels/drawing1.xml.rels><?xml version="1.0" encoding="UTF-8" standalone="yes"?>
<Relationships xmlns="http://schemas.openxmlformats.org/package/2006/relationships"><Relationship Id="rId1" Type="http://schemas.openxmlformats.org/officeDocument/2006/relationships/image" Target="../media/image60.jpeg"/></Relationships>
</file>

<file path=ppt/diagrams/_rels/drawing10.xml.rels><?xml version="1.0" encoding="UTF-8" standalone="yes"?>
<Relationships xmlns="http://schemas.openxmlformats.org/package/2006/relationships"><Relationship Id="rId3" Type="http://schemas.openxmlformats.org/officeDocument/2006/relationships/image" Target="../media/image120.svg"/><Relationship Id="rId2" Type="http://schemas.openxmlformats.org/officeDocument/2006/relationships/image" Target="../media/image119.svg"/><Relationship Id="rId1" Type="http://schemas.openxmlformats.org/officeDocument/2006/relationships/image" Target="../media/image118.svg"/><Relationship Id="rId4" Type="http://schemas.openxmlformats.org/officeDocument/2006/relationships/image" Target="../media/image121.svg"/></Relationships>
</file>

<file path=ppt/diagrams/_rels/drawing11.xml.rels><?xml version="1.0" encoding="UTF-8" standalone="yes"?>
<Relationships xmlns="http://schemas.openxmlformats.org/package/2006/relationships"><Relationship Id="rId3" Type="http://schemas.openxmlformats.org/officeDocument/2006/relationships/image" Target="../media/image126.svg"/><Relationship Id="rId2" Type="http://schemas.openxmlformats.org/officeDocument/2006/relationships/image" Target="../media/image125.svg"/><Relationship Id="rId1" Type="http://schemas.openxmlformats.org/officeDocument/2006/relationships/image" Target="../media/image124.svg"/><Relationship Id="rId5" Type="http://schemas.openxmlformats.org/officeDocument/2006/relationships/image" Target="../media/image128.svg"/><Relationship Id="rId4" Type="http://schemas.openxmlformats.org/officeDocument/2006/relationships/image" Target="../media/image127.svg"/></Relationships>
</file>

<file path=ppt/diagrams/_rels/drawing12.xml.rels><?xml version="1.0" encoding="UTF-8" standalone="yes"?>
<Relationships xmlns="http://schemas.openxmlformats.org/package/2006/relationships"><Relationship Id="rId3" Type="http://schemas.openxmlformats.org/officeDocument/2006/relationships/image" Target="../media/image133.svg"/><Relationship Id="rId2" Type="http://schemas.openxmlformats.org/officeDocument/2006/relationships/image" Target="../media/image132.svg"/><Relationship Id="rId1" Type="http://schemas.openxmlformats.org/officeDocument/2006/relationships/image" Target="../media/image131.svg"/><Relationship Id="rId6" Type="http://schemas.openxmlformats.org/officeDocument/2006/relationships/image" Target="../media/image136.svg"/><Relationship Id="rId5" Type="http://schemas.openxmlformats.org/officeDocument/2006/relationships/image" Target="../media/image135.svg"/><Relationship Id="rId4" Type="http://schemas.openxmlformats.org/officeDocument/2006/relationships/image" Target="../media/image134.svg"/></Relationships>
</file>

<file path=ppt/diagrams/_rels/drawing13.xml.rels><?xml version="1.0" encoding="UTF-8" standalone="yes"?>
<Relationships xmlns="http://schemas.openxmlformats.org/package/2006/relationships"><Relationship Id="rId3" Type="http://schemas.openxmlformats.org/officeDocument/2006/relationships/image" Target="../media/image140.svg"/><Relationship Id="rId2" Type="http://schemas.openxmlformats.org/officeDocument/2006/relationships/image" Target="../media/image139.svg"/><Relationship Id="rId1" Type="http://schemas.openxmlformats.org/officeDocument/2006/relationships/image" Target="../media/image138.svg"/><Relationship Id="rId6" Type="http://schemas.openxmlformats.org/officeDocument/2006/relationships/image" Target="../media/image143.svg"/><Relationship Id="rId5" Type="http://schemas.openxmlformats.org/officeDocument/2006/relationships/image" Target="../media/image142.svg"/><Relationship Id="rId4" Type="http://schemas.openxmlformats.org/officeDocument/2006/relationships/image" Target="../media/image141.svg"/></Relationships>
</file>

<file path=ppt/diagrams/_rels/drawing14.xml.rels><?xml version="1.0" encoding="UTF-8" standalone="yes"?>
<Relationships xmlns="http://schemas.openxmlformats.org/package/2006/relationships"><Relationship Id="rId3" Type="http://schemas.openxmlformats.org/officeDocument/2006/relationships/image" Target="../media/image147.svg"/><Relationship Id="rId2" Type="http://schemas.openxmlformats.org/officeDocument/2006/relationships/image" Target="../media/image146.svg"/><Relationship Id="rId1" Type="http://schemas.openxmlformats.org/officeDocument/2006/relationships/image" Target="../media/image145.svg"/><Relationship Id="rId5" Type="http://schemas.openxmlformats.org/officeDocument/2006/relationships/image" Target="../media/image148.svg"/><Relationship Id="rId4" Type="http://schemas.openxmlformats.org/officeDocument/2006/relationships/image" Target="../media/image133.svg"/></Relationships>
</file>

<file path=ppt/diagrams/_rels/drawing15.xml.rels><?xml version="1.0" encoding="UTF-8" standalone="yes"?>
<Relationships xmlns="http://schemas.openxmlformats.org/package/2006/relationships"><Relationship Id="rId3" Type="http://schemas.openxmlformats.org/officeDocument/2006/relationships/image" Target="../media/image152.svg"/><Relationship Id="rId2" Type="http://schemas.openxmlformats.org/officeDocument/2006/relationships/image" Target="../media/image151.svg"/><Relationship Id="rId1" Type="http://schemas.openxmlformats.org/officeDocument/2006/relationships/image" Target="../media/image150.svg"/><Relationship Id="rId6" Type="http://schemas.openxmlformats.org/officeDocument/2006/relationships/image" Target="../media/image155.svg"/><Relationship Id="rId5" Type="http://schemas.openxmlformats.org/officeDocument/2006/relationships/image" Target="../media/image154.svg"/><Relationship Id="rId4" Type="http://schemas.openxmlformats.org/officeDocument/2006/relationships/image" Target="../media/image153.svg"/></Relationships>
</file>

<file path=ppt/diagrams/_rels/drawing16.xml.rels><?xml version="1.0" encoding="UTF-8" standalone="yes"?>
<Relationships xmlns="http://schemas.openxmlformats.org/package/2006/relationships"><Relationship Id="rId3" Type="http://schemas.openxmlformats.org/officeDocument/2006/relationships/image" Target="../media/image159.svg"/><Relationship Id="rId2" Type="http://schemas.openxmlformats.org/officeDocument/2006/relationships/image" Target="../media/image158.svg"/><Relationship Id="rId1" Type="http://schemas.openxmlformats.org/officeDocument/2006/relationships/image" Target="../media/image157.svg"/><Relationship Id="rId4" Type="http://schemas.openxmlformats.org/officeDocument/2006/relationships/image" Target="../media/image148.svg"/></Relationships>
</file>

<file path=ppt/diagrams/_rels/drawing17.xml.rels><?xml version="1.0" encoding="UTF-8" standalone="yes"?>
<Relationships xmlns="http://schemas.openxmlformats.org/package/2006/relationships"><Relationship Id="rId3" Type="http://schemas.openxmlformats.org/officeDocument/2006/relationships/image" Target="../media/image162.svg"/><Relationship Id="rId2" Type="http://schemas.openxmlformats.org/officeDocument/2006/relationships/image" Target="../media/image138.svg"/><Relationship Id="rId1" Type="http://schemas.openxmlformats.org/officeDocument/2006/relationships/image" Target="../media/image161.svg"/><Relationship Id="rId6" Type="http://schemas.openxmlformats.org/officeDocument/2006/relationships/image" Target="../media/image164.svg"/><Relationship Id="rId5" Type="http://schemas.openxmlformats.org/officeDocument/2006/relationships/image" Target="../media/image148.svg"/><Relationship Id="rId4" Type="http://schemas.openxmlformats.org/officeDocument/2006/relationships/image" Target="../media/image163.svg"/></Relationships>
</file>

<file path=ppt/diagrams/_rels/drawing18.xml.rels><?xml version="1.0" encoding="UTF-8" standalone="yes"?>
<Relationships xmlns="http://schemas.openxmlformats.org/package/2006/relationships"><Relationship Id="rId3" Type="http://schemas.openxmlformats.org/officeDocument/2006/relationships/image" Target="../media/image159.svg"/><Relationship Id="rId2" Type="http://schemas.openxmlformats.org/officeDocument/2006/relationships/image" Target="../media/image167.svg"/><Relationship Id="rId1" Type="http://schemas.openxmlformats.org/officeDocument/2006/relationships/image" Target="../media/image166.svg"/><Relationship Id="rId4" Type="http://schemas.openxmlformats.org/officeDocument/2006/relationships/image" Target="../media/image168.svg"/></Relationships>
</file>

<file path=ppt/diagrams/_rels/drawing2.xml.rels><?xml version="1.0" encoding="UTF-8" standalone="yes"?>
<Relationships xmlns="http://schemas.openxmlformats.org/package/2006/relationships"><Relationship Id="rId1" Type="http://schemas.openxmlformats.org/officeDocument/2006/relationships/image" Target="../media/image61.jpeg"/></Relationships>
</file>

<file path=ppt/diagrams/_rels/drawing3.xml.rels><?xml version="1.0" encoding="UTF-8" standalone="yes"?>
<Relationships xmlns="http://schemas.openxmlformats.org/package/2006/relationships"><Relationship Id="rId1" Type="http://schemas.openxmlformats.org/officeDocument/2006/relationships/image" Target="../media/image62.jpeg"/></Relationships>
</file>

<file path=ppt/diagrams/_rels/drawing4.xml.rels><?xml version="1.0" encoding="UTF-8" standalone="yes"?>
<Relationships xmlns="http://schemas.openxmlformats.org/package/2006/relationships"><Relationship Id="rId1" Type="http://schemas.openxmlformats.org/officeDocument/2006/relationships/image" Target="../media/image63.jpeg"/></Relationships>
</file>

<file path=ppt/diagrams/_rels/drawing5.xml.rels><?xml version="1.0" encoding="UTF-8" standalone="yes"?>
<Relationships xmlns="http://schemas.openxmlformats.org/package/2006/relationships"><Relationship Id="rId1" Type="http://schemas.openxmlformats.org/officeDocument/2006/relationships/image" Target="../media/image79.png"/></Relationships>
</file>

<file path=ppt/diagrams/_rels/drawing6.xml.rels><?xml version="1.0" encoding="UTF-8" standalone="yes"?>
<Relationships xmlns="http://schemas.openxmlformats.org/package/2006/relationships"><Relationship Id="rId1" Type="http://schemas.openxmlformats.org/officeDocument/2006/relationships/image" Target="../media/image80.jpeg"/></Relationships>
</file>

<file path=ppt/diagrams/_rels/drawing7.xml.rels><?xml version="1.0" encoding="UTF-8" standalone="yes"?>
<Relationships xmlns="http://schemas.openxmlformats.org/package/2006/relationships"><Relationship Id="rId1" Type="http://schemas.openxmlformats.org/officeDocument/2006/relationships/image" Target="../media/image81.png"/></Relationships>
</file>

<file path=ppt/diagrams/_rels/drawing8.xml.rels><?xml version="1.0" encoding="UTF-8" standalone="yes"?>
<Relationships xmlns="http://schemas.openxmlformats.org/package/2006/relationships"><Relationship Id="rId1" Type="http://schemas.openxmlformats.org/officeDocument/2006/relationships/image" Target="../media/image82.png"/></Relationships>
</file>

<file path=ppt/diagrams/_rels/drawing9.xml.rels><?xml version="1.0" encoding="UTF-8" standalone="yes"?>
<Relationships xmlns="http://schemas.openxmlformats.org/package/2006/relationships"><Relationship Id="rId1" Type="http://schemas.openxmlformats.org/officeDocument/2006/relationships/image" Target="../media/image83.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3705FD-9960-490F-8DEE-E913E31A1D4B}" type="doc">
      <dgm:prSet loTypeId="urn:microsoft.com/office/officeart/2008/layout/BendingPictureCaption" loCatId="picture" qsTypeId="urn:microsoft.com/office/officeart/2005/8/quickstyle/simple1" qsCatId="simple" csTypeId="urn:microsoft.com/office/officeart/2005/8/colors/accent1_2" csCatId="accent1" phldr="1"/>
      <dgm:spPr/>
    </dgm:pt>
    <dgm:pt modelId="{25A613A9-2E00-4D7F-852F-5DC30E80A405}">
      <dgm:prSet phldrT="[Tekst]" custT="1"/>
      <dgm:spPr>
        <a:solidFill>
          <a:srgbClr val="0E8563"/>
        </a:solidFill>
      </dgm:spPr>
      <dgm:t>
        <a:bodyPr rtlCol="0"/>
        <a:lstStyle/>
        <a:p>
          <a:pPr rtl="0"/>
          <a:r>
            <a:rPr lang="en-gb" sz="1500"/>
            <a:t>Proximity to research environments</a:t>
          </a:r>
          <a:endParaRPr lang="da-DK" sz="1500" dirty="0">
            <a:latin typeface="Arial" panose="020B0604020202020204" pitchFamily="34" charset="0"/>
            <a:cs typeface="Arial" panose="020B0604020202020204" pitchFamily="34" charset="0"/>
          </a:endParaRPr>
        </a:p>
      </dgm:t>
    </dgm:pt>
    <dgm:pt modelId="{B568CA5A-5245-429F-9BF5-BB3B691BE5C0}" type="parTrans" cxnId="{6895A807-FFCB-443A-9D69-33E4EF94C5A6}">
      <dgm:prSet/>
      <dgm:spPr/>
      <dgm:t>
        <a:bodyPr rtlCol="0"/>
        <a:lstStyle/>
        <a:p>
          <a:pPr rtl="0"/>
          <a:endParaRPr lang="da-DK"/>
        </a:p>
      </dgm:t>
    </dgm:pt>
    <dgm:pt modelId="{F8AA8040-F9D6-4B30-8C79-55B32060A258}" type="sibTrans" cxnId="{6895A807-FFCB-443A-9D69-33E4EF94C5A6}">
      <dgm:prSet/>
      <dgm:spPr/>
      <dgm:t>
        <a:bodyPr rtlCol="0"/>
        <a:lstStyle/>
        <a:p>
          <a:pPr rtl="0"/>
          <a:endParaRPr lang="da-DK"/>
        </a:p>
      </dgm:t>
    </dgm:pt>
    <dgm:pt modelId="{18FAA519-5CD6-4278-964C-2BB4877834AE}" type="pres">
      <dgm:prSet presAssocID="{A13705FD-9960-490F-8DEE-E913E31A1D4B}" presName="diagram" presStyleCnt="0">
        <dgm:presLayoutVars>
          <dgm:dir/>
        </dgm:presLayoutVars>
      </dgm:prSet>
      <dgm:spPr/>
    </dgm:pt>
    <dgm:pt modelId="{86FF1760-9841-460C-89B8-BF934F88453B}" type="pres">
      <dgm:prSet presAssocID="{25A613A9-2E00-4D7F-852F-5DC30E80A405}" presName="composite" presStyleCnt="0"/>
      <dgm:spPr/>
    </dgm:pt>
    <dgm:pt modelId="{1FFA29F1-3643-428A-95E5-4EC45497D87D}" type="pres">
      <dgm:prSet presAssocID="{25A613A9-2E00-4D7F-852F-5DC30E80A405}" presName="Image" presStyleLbl="bgShp" presStyleIdx="0" presStyleCnt="1" custLinFactNeighborX="3570"/>
      <dgm:spPr>
        <a:blipFill>
          <a:blip xmlns:r="http://schemas.openxmlformats.org/officeDocument/2006/relationships" r:embed="rId1" cstate="email">
            <a:extLst>
              <a:ext uri="{28A0092B-C50C-407E-A947-70E740481C1C}">
                <a14:useLocalDpi xmlns:a14="http://schemas.microsoft.com/office/drawing/2010/main" val="0"/>
              </a:ext>
            </a:extLst>
          </a:blip>
          <a:srcRect/>
          <a:stretch>
            <a:fillRect/>
          </a:stretch>
        </a:blipFill>
      </dgm:spPr>
      <dgm:extLst>
        <a:ext uri="{E40237B7-FDA0-4F09-8148-C483321AD2D9}">
          <dgm14:cNvPr xmlns:dgm14="http://schemas.microsoft.com/office/drawing/2010/diagram" id="0" name="" descr="Et billede, der indeholder mand, indendørs, person, forbereder&#10;&#10;Automatisk genereret beskrivelse">
            <a:extLst>
              <a:ext uri="{FF2B5EF4-FFF2-40B4-BE49-F238E27FC236}">
                <a16:creationId xmlns:a16="http://schemas.microsoft.com/office/drawing/2014/main" id="{16A73A3A-8506-E855-ED33-D3419EE10FC6}"/>
              </a:ext>
            </a:extLst>
          </dgm14:cNvPr>
        </a:ext>
      </dgm:extLst>
    </dgm:pt>
    <dgm:pt modelId="{9E7457D3-0C1A-447B-A62D-A6E8EF77398A}" type="pres">
      <dgm:prSet presAssocID="{25A613A9-2E00-4D7F-852F-5DC30E80A405}" presName="Parent" presStyleLbl="node0" presStyleIdx="0" presStyleCnt="1" custLinFactNeighborX="1193" custLinFactNeighborY="0">
        <dgm:presLayoutVars>
          <dgm:bulletEnabled val="1"/>
        </dgm:presLayoutVars>
      </dgm:prSet>
      <dgm:spPr/>
    </dgm:pt>
  </dgm:ptLst>
  <dgm:cxnLst>
    <dgm:cxn modelId="{6895A807-FFCB-443A-9D69-33E4EF94C5A6}" srcId="{A13705FD-9960-490F-8DEE-E913E31A1D4B}" destId="{25A613A9-2E00-4D7F-852F-5DC30E80A405}" srcOrd="0" destOrd="0" parTransId="{B568CA5A-5245-429F-9BF5-BB3B691BE5C0}" sibTransId="{F8AA8040-F9D6-4B30-8C79-55B32060A258}"/>
    <dgm:cxn modelId="{32951967-84C1-4B85-BCBC-96277AE62585}" type="presOf" srcId="{A13705FD-9960-490F-8DEE-E913E31A1D4B}" destId="{18FAA519-5CD6-4278-964C-2BB4877834AE}" srcOrd="0" destOrd="0" presId="urn:microsoft.com/office/officeart/2008/layout/BendingPictureCaption"/>
    <dgm:cxn modelId="{5C3B7F57-6B9D-42F5-9CF6-2CF8D248E48D}" type="presOf" srcId="{25A613A9-2E00-4D7F-852F-5DC30E80A405}" destId="{9E7457D3-0C1A-447B-A62D-A6E8EF77398A}" srcOrd="0" destOrd="0" presId="urn:microsoft.com/office/officeart/2008/layout/BendingPictureCaption"/>
    <dgm:cxn modelId="{1648B373-5C93-41E3-ABFF-69A8D8B1C845}" type="presParOf" srcId="{18FAA519-5CD6-4278-964C-2BB4877834AE}" destId="{86FF1760-9841-460C-89B8-BF934F88453B}" srcOrd="0" destOrd="0" presId="urn:microsoft.com/office/officeart/2008/layout/BendingPictureCaption"/>
    <dgm:cxn modelId="{3D2A9CD7-B603-4C6D-ACCC-236BB26913BE}" type="presParOf" srcId="{86FF1760-9841-460C-89B8-BF934F88453B}" destId="{1FFA29F1-3643-428A-95E5-4EC45497D87D}" srcOrd="0" destOrd="0" presId="urn:microsoft.com/office/officeart/2008/layout/BendingPictureCaption"/>
    <dgm:cxn modelId="{9E7C5302-4269-4963-AF26-E24962F42667}" type="presParOf" srcId="{86FF1760-9841-460C-89B8-BF934F88453B}" destId="{9E7457D3-0C1A-447B-A62D-A6E8EF77398A}"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117C08C-0F49-4344-94CF-8E9B481D86CE}" type="doc">
      <dgm:prSet loTypeId="urn:microsoft.com/office/officeart/2018/2/layout/IconVerticalSolidList" loCatId="icon" qsTypeId="urn:microsoft.com/office/officeart/2005/8/quickstyle/simple1" qsCatId="simple" csTypeId="urn:microsoft.com/office/officeart/2005/8/colors/accent0_3" csCatId="mainScheme" phldr="1"/>
      <dgm:spPr/>
      <dgm:t>
        <a:bodyPr rtlCol="0"/>
        <a:lstStyle/>
        <a:p>
          <a:pPr rtl="0"/>
          <a:endParaRPr lang="en-US"/>
        </a:p>
      </dgm:t>
    </dgm:pt>
    <dgm:pt modelId="{1A7A02A8-2E91-4F0A-9CEB-67CDCC89D37B}">
      <dgm:prSet/>
      <dgm:spPr/>
      <dgm:t>
        <a:bodyPr rtlCol="0"/>
        <a:lstStyle/>
        <a:p>
          <a:pPr rtl="0">
            <a:lnSpc>
              <a:spcPct val="100000"/>
            </a:lnSpc>
          </a:pPr>
          <a:r>
            <a:rPr lang="en-gb" dirty="0">
              <a:latin typeface="Arial" panose="020B0604020202020204" pitchFamily="34" charset="0"/>
              <a:cs typeface="Arial" panose="020B0604020202020204" pitchFamily="34" charset="0"/>
            </a:rPr>
            <a:t>Renewable energy: wind, solar, waves, tidal water, geothermal and hybrid facilities</a:t>
          </a:r>
          <a:endParaRPr lang="en-US" dirty="0">
            <a:latin typeface="Arial" panose="020B0604020202020204" pitchFamily="34" charset="0"/>
            <a:cs typeface="Arial" panose="020B0604020202020204" pitchFamily="34" charset="0"/>
          </a:endParaRPr>
        </a:p>
      </dgm:t>
    </dgm:pt>
    <dgm:pt modelId="{6F3606CF-D301-47AC-BCC1-D6FA7BCBD499}" type="parTrans" cxnId="{6D618D99-8952-4923-8081-5AEF90069F00}">
      <dgm:prSet/>
      <dgm:spPr/>
      <dgm:t>
        <a:bodyPr rtlCol="0"/>
        <a:lstStyle/>
        <a:p>
          <a:pPr rtl="0"/>
          <a:endParaRPr lang="en-US"/>
        </a:p>
      </dgm:t>
    </dgm:pt>
    <dgm:pt modelId="{FC19435E-EB78-4E61-858F-1D97DAAFFB33}" type="sibTrans" cxnId="{6D618D99-8952-4923-8081-5AEF90069F00}">
      <dgm:prSet/>
      <dgm:spPr/>
      <dgm:t>
        <a:bodyPr rtlCol="0"/>
        <a:lstStyle/>
        <a:p>
          <a:pPr rtl="0"/>
          <a:endParaRPr lang="en-US"/>
        </a:p>
      </dgm:t>
    </dgm:pt>
    <dgm:pt modelId="{23684DF7-10D3-4146-9730-663D50B79F4F}">
      <dgm:prSet/>
      <dgm:spPr/>
      <dgm:t>
        <a:bodyPr rtlCol="0"/>
        <a:lstStyle/>
        <a:p>
          <a:pPr rtl="0">
            <a:lnSpc>
              <a:spcPct val="100000"/>
            </a:lnSpc>
          </a:pPr>
          <a:r>
            <a:rPr lang="en-gb" dirty="0">
              <a:latin typeface="Arial" panose="020B0604020202020204" pitchFamily="34" charset="0"/>
              <a:cs typeface="Arial" panose="020B0604020202020204" pitchFamily="34" charset="0"/>
            </a:rPr>
            <a:t>Robust and reliable power distribution: conversion, storage, and sector coupling for the heat, gas, and fuel sectors</a:t>
          </a:r>
          <a:endParaRPr lang="en-US" dirty="0">
            <a:latin typeface="Arial" panose="020B0604020202020204" pitchFamily="34" charset="0"/>
            <a:cs typeface="Arial" panose="020B0604020202020204" pitchFamily="34" charset="0"/>
          </a:endParaRPr>
        </a:p>
      </dgm:t>
    </dgm:pt>
    <dgm:pt modelId="{7726134F-EB39-4B65-83D9-9E5FC9B8B47D}" type="parTrans" cxnId="{62B47896-528A-40C2-9A50-F6F8F9971DF8}">
      <dgm:prSet/>
      <dgm:spPr/>
      <dgm:t>
        <a:bodyPr rtlCol="0"/>
        <a:lstStyle/>
        <a:p>
          <a:pPr rtl="0"/>
          <a:endParaRPr lang="en-US"/>
        </a:p>
      </dgm:t>
    </dgm:pt>
    <dgm:pt modelId="{868DBCBB-AA90-4179-9909-9787CE0FE7F5}" type="sibTrans" cxnId="{62B47896-528A-40C2-9A50-F6F8F9971DF8}">
      <dgm:prSet/>
      <dgm:spPr/>
      <dgm:t>
        <a:bodyPr rtlCol="0"/>
        <a:lstStyle/>
        <a:p>
          <a:pPr rtl="0"/>
          <a:endParaRPr lang="en-US"/>
        </a:p>
      </dgm:t>
    </dgm:pt>
    <dgm:pt modelId="{45809EE0-DF72-48A2-8D80-20B85BC13239}">
      <dgm:prSet/>
      <dgm:spPr/>
      <dgm:t>
        <a:bodyPr rtlCol="0"/>
        <a:lstStyle/>
        <a:p>
          <a:pPr rtl="0">
            <a:lnSpc>
              <a:spcPct val="100000"/>
            </a:lnSpc>
          </a:pPr>
          <a:r>
            <a:rPr lang="en-gb" dirty="0">
              <a:latin typeface="Arial" panose="020B0604020202020204" pitchFamily="34" charset="0"/>
              <a:cs typeface="Arial" panose="020B0604020202020204" pitchFamily="34" charset="0"/>
            </a:rPr>
            <a:t>New efficient storage technologies</a:t>
          </a:r>
          <a:endParaRPr lang="en-US" dirty="0">
            <a:latin typeface="Arial" panose="020B0604020202020204" pitchFamily="34" charset="0"/>
            <a:cs typeface="Arial" panose="020B0604020202020204" pitchFamily="34" charset="0"/>
          </a:endParaRPr>
        </a:p>
      </dgm:t>
    </dgm:pt>
    <dgm:pt modelId="{D80A98F7-6400-4441-86C0-A6F31F723C13}" type="parTrans" cxnId="{61475DD5-217F-47B2-94FE-2487E23BFD43}">
      <dgm:prSet/>
      <dgm:spPr/>
      <dgm:t>
        <a:bodyPr rtlCol="0"/>
        <a:lstStyle/>
        <a:p>
          <a:pPr rtl="0"/>
          <a:endParaRPr lang="en-US"/>
        </a:p>
      </dgm:t>
    </dgm:pt>
    <dgm:pt modelId="{A77BB388-F387-4A5C-B15E-95BCDA957553}" type="sibTrans" cxnId="{61475DD5-217F-47B2-94FE-2487E23BFD43}">
      <dgm:prSet/>
      <dgm:spPr/>
      <dgm:t>
        <a:bodyPr rtlCol="0"/>
        <a:lstStyle/>
        <a:p>
          <a:pPr rtl="0"/>
          <a:endParaRPr lang="en-US"/>
        </a:p>
      </dgm:t>
    </dgm:pt>
    <dgm:pt modelId="{18DF672C-6B56-4733-BE45-4E55433558BB}">
      <dgm:prSet/>
      <dgm:spPr/>
      <dgm:t>
        <a:bodyPr rtlCol="0"/>
        <a:lstStyle/>
        <a:p>
          <a:pPr rtl="0">
            <a:lnSpc>
              <a:spcPct val="100000"/>
            </a:lnSpc>
          </a:pPr>
          <a:r>
            <a:rPr lang="en-gb" dirty="0">
              <a:latin typeface="Arial" panose="020B0604020202020204" pitchFamily="34" charset="0"/>
              <a:cs typeface="Arial" panose="020B0604020202020204" pitchFamily="34" charset="0"/>
            </a:rPr>
            <a:t>Managing systems using advanced controls like AI, IoT, Big Data, etc.</a:t>
          </a:r>
          <a:endParaRPr lang="en-US" dirty="0">
            <a:latin typeface="Arial" panose="020B0604020202020204" pitchFamily="34" charset="0"/>
            <a:cs typeface="Arial" panose="020B0604020202020204" pitchFamily="34" charset="0"/>
          </a:endParaRPr>
        </a:p>
      </dgm:t>
    </dgm:pt>
    <dgm:pt modelId="{1876159F-1445-45BA-B834-6F4BFAF6260B}" type="parTrans" cxnId="{D59179D0-7DF9-4D65-986A-99FE2482F0A1}">
      <dgm:prSet/>
      <dgm:spPr/>
      <dgm:t>
        <a:bodyPr rtlCol="0"/>
        <a:lstStyle/>
        <a:p>
          <a:pPr rtl="0"/>
          <a:endParaRPr lang="en-US"/>
        </a:p>
      </dgm:t>
    </dgm:pt>
    <dgm:pt modelId="{F1D60408-AC08-4EA6-B233-3DF8345D899F}" type="sibTrans" cxnId="{D59179D0-7DF9-4D65-986A-99FE2482F0A1}">
      <dgm:prSet/>
      <dgm:spPr/>
      <dgm:t>
        <a:bodyPr rtlCol="0"/>
        <a:lstStyle/>
        <a:p>
          <a:pPr rtl="0"/>
          <a:endParaRPr lang="en-US"/>
        </a:p>
      </dgm:t>
    </dgm:pt>
    <dgm:pt modelId="{141FA8C4-0D22-47DF-AFCB-BEEF1C3022C8}" type="pres">
      <dgm:prSet presAssocID="{2117C08C-0F49-4344-94CF-8E9B481D86CE}" presName="root" presStyleCnt="0">
        <dgm:presLayoutVars>
          <dgm:dir/>
          <dgm:resizeHandles val="exact"/>
        </dgm:presLayoutVars>
      </dgm:prSet>
      <dgm:spPr/>
    </dgm:pt>
    <dgm:pt modelId="{E2093C57-0151-4F2B-AA72-E46CEB86B8CD}" type="pres">
      <dgm:prSet presAssocID="{1A7A02A8-2E91-4F0A-9CEB-67CDCC89D37B}" presName="compNode" presStyleCnt="0"/>
      <dgm:spPr/>
    </dgm:pt>
    <dgm:pt modelId="{8BB4614B-D4AA-4C82-9F56-E0D21CA005FE}" type="pres">
      <dgm:prSet presAssocID="{1A7A02A8-2E91-4F0A-9CEB-67CDCC89D37B}" presName="bgRect" presStyleLbl="bgShp" presStyleIdx="0" presStyleCnt="4"/>
      <dgm:spPr/>
    </dgm:pt>
    <dgm:pt modelId="{5F3EF3A7-ABA3-442D-8520-2219FA742BF3}" type="pres">
      <dgm:prSet presAssocID="{1A7A02A8-2E91-4F0A-9CEB-67CDCC89D37B}"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Bølgestreg"/>
        </a:ext>
      </dgm:extLst>
    </dgm:pt>
    <dgm:pt modelId="{91400DC4-03B1-4B0F-ACAE-E58EC377FB10}" type="pres">
      <dgm:prSet presAssocID="{1A7A02A8-2E91-4F0A-9CEB-67CDCC89D37B}" presName="spaceRect" presStyleCnt="0"/>
      <dgm:spPr/>
    </dgm:pt>
    <dgm:pt modelId="{CBEB5C41-4B6E-4048-AEBC-D56C20DD4A12}" type="pres">
      <dgm:prSet presAssocID="{1A7A02A8-2E91-4F0A-9CEB-67CDCC89D37B}" presName="parTx" presStyleLbl="revTx" presStyleIdx="0" presStyleCnt="4">
        <dgm:presLayoutVars>
          <dgm:chMax val="0"/>
          <dgm:chPref val="0"/>
        </dgm:presLayoutVars>
      </dgm:prSet>
      <dgm:spPr/>
    </dgm:pt>
    <dgm:pt modelId="{8D0A75B3-41E9-4C7A-8C40-0908182F5B3B}" type="pres">
      <dgm:prSet presAssocID="{FC19435E-EB78-4E61-858F-1D97DAAFFB33}" presName="sibTrans" presStyleCnt="0"/>
      <dgm:spPr/>
    </dgm:pt>
    <dgm:pt modelId="{EDAC0804-8EEE-48E9-8F2D-F38D17F585B0}" type="pres">
      <dgm:prSet presAssocID="{23684DF7-10D3-4146-9730-663D50B79F4F}" presName="compNode" presStyleCnt="0"/>
      <dgm:spPr/>
    </dgm:pt>
    <dgm:pt modelId="{C7C6FD6C-C567-4B58-A3BB-5C30CDD52E17}" type="pres">
      <dgm:prSet presAssocID="{23684DF7-10D3-4146-9730-663D50B79F4F}" presName="bgRect" presStyleLbl="bgShp" presStyleIdx="1" presStyleCnt="4"/>
      <dgm:spPr/>
    </dgm:pt>
    <dgm:pt modelId="{3162D89A-4B7D-4EF5-A740-6F9940172C62}" type="pres">
      <dgm:prSet presAssocID="{23684DF7-10D3-4146-9730-663D50B79F4F}"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Ild"/>
        </a:ext>
      </dgm:extLst>
    </dgm:pt>
    <dgm:pt modelId="{F94424FE-3E14-4683-B0F0-0B53BC2322D5}" type="pres">
      <dgm:prSet presAssocID="{23684DF7-10D3-4146-9730-663D50B79F4F}" presName="spaceRect" presStyleCnt="0"/>
      <dgm:spPr/>
    </dgm:pt>
    <dgm:pt modelId="{2452BFED-0553-4E12-89F6-20F298CECE79}" type="pres">
      <dgm:prSet presAssocID="{23684DF7-10D3-4146-9730-663D50B79F4F}" presName="parTx" presStyleLbl="revTx" presStyleIdx="1" presStyleCnt="4">
        <dgm:presLayoutVars>
          <dgm:chMax val="0"/>
          <dgm:chPref val="0"/>
        </dgm:presLayoutVars>
      </dgm:prSet>
      <dgm:spPr/>
    </dgm:pt>
    <dgm:pt modelId="{7F14804B-DED8-4C97-A5FB-970F5D853AAE}" type="pres">
      <dgm:prSet presAssocID="{868DBCBB-AA90-4179-9909-9787CE0FE7F5}" presName="sibTrans" presStyleCnt="0"/>
      <dgm:spPr/>
    </dgm:pt>
    <dgm:pt modelId="{BA2CC502-261A-40E0-99EA-1F7730EE629A}" type="pres">
      <dgm:prSet presAssocID="{45809EE0-DF72-48A2-8D80-20B85BC13239}" presName="compNode" presStyleCnt="0"/>
      <dgm:spPr/>
    </dgm:pt>
    <dgm:pt modelId="{B5C2E581-DFC2-4D73-9CBD-5BDA9AF895C3}" type="pres">
      <dgm:prSet presAssocID="{45809EE0-DF72-48A2-8D80-20B85BC13239}" presName="bgRect" presStyleLbl="bgShp" presStyleIdx="2" presStyleCnt="4"/>
      <dgm:spPr/>
    </dgm:pt>
    <dgm:pt modelId="{0AF41D8E-304D-4794-B306-B352DD21405A}" type="pres">
      <dgm:prSet presAssocID="{45809EE0-DF72-48A2-8D80-20B85BC13239}"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Minimer"/>
        </a:ext>
      </dgm:extLst>
    </dgm:pt>
    <dgm:pt modelId="{FFB027F9-9A5B-4BC6-8130-A7672905BCC9}" type="pres">
      <dgm:prSet presAssocID="{45809EE0-DF72-48A2-8D80-20B85BC13239}" presName="spaceRect" presStyleCnt="0"/>
      <dgm:spPr/>
    </dgm:pt>
    <dgm:pt modelId="{7B13C266-7A43-4623-9A73-DACBCE5B391A}" type="pres">
      <dgm:prSet presAssocID="{45809EE0-DF72-48A2-8D80-20B85BC13239}" presName="parTx" presStyleLbl="revTx" presStyleIdx="2" presStyleCnt="4">
        <dgm:presLayoutVars>
          <dgm:chMax val="0"/>
          <dgm:chPref val="0"/>
        </dgm:presLayoutVars>
      </dgm:prSet>
      <dgm:spPr/>
    </dgm:pt>
    <dgm:pt modelId="{C588D0A7-FB0E-46A3-A1BF-66883BE5CFE3}" type="pres">
      <dgm:prSet presAssocID="{A77BB388-F387-4A5C-B15E-95BCDA957553}" presName="sibTrans" presStyleCnt="0"/>
      <dgm:spPr/>
    </dgm:pt>
    <dgm:pt modelId="{60AE1BB8-8E05-4A69-94AB-703F49C78346}" type="pres">
      <dgm:prSet presAssocID="{18DF672C-6B56-4733-BE45-4E55433558BB}" presName="compNode" presStyleCnt="0"/>
      <dgm:spPr/>
    </dgm:pt>
    <dgm:pt modelId="{941B5402-40B0-416B-9DF1-62884B2374ED}" type="pres">
      <dgm:prSet presAssocID="{18DF672C-6B56-4733-BE45-4E55433558BB}" presName="bgRect" presStyleLbl="bgShp" presStyleIdx="3" presStyleCnt="4"/>
      <dgm:spPr/>
    </dgm:pt>
    <dgm:pt modelId="{70621C5C-9F05-4D2D-8185-2783A84BC977}" type="pres">
      <dgm:prSet presAssocID="{18DF672C-6B56-4733-BE45-4E55433558BB}"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d with Gears"/>
        </a:ext>
      </dgm:extLst>
    </dgm:pt>
    <dgm:pt modelId="{AEFB93C8-F285-426C-B710-E904A8FF273F}" type="pres">
      <dgm:prSet presAssocID="{18DF672C-6B56-4733-BE45-4E55433558BB}" presName="spaceRect" presStyleCnt="0"/>
      <dgm:spPr/>
    </dgm:pt>
    <dgm:pt modelId="{DFE651D3-4814-432C-930D-8D8DFFBA7592}" type="pres">
      <dgm:prSet presAssocID="{18DF672C-6B56-4733-BE45-4E55433558BB}" presName="parTx" presStyleLbl="revTx" presStyleIdx="3" presStyleCnt="4">
        <dgm:presLayoutVars>
          <dgm:chMax val="0"/>
          <dgm:chPref val="0"/>
        </dgm:presLayoutVars>
      </dgm:prSet>
      <dgm:spPr/>
    </dgm:pt>
  </dgm:ptLst>
  <dgm:cxnLst>
    <dgm:cxn modelId="{972A2207-C7CE-4EBC-A9E7-84D91F2664C1}" type="presOf" srcId="{1A7A02A8-2E91-4F0A-9CEB-67CDCC89D37B}" destId="{CBEB5C41-4B6E-4048-AEBC-D56C20DD4A12}" srcOrd="0" destOrd="0" presId="urn:microsoft.com/office/officeart/2018/2/layout/IconVerticalSolidList"/>
    <dgm:cxn modelId="{E983C709-87FF-45DB-BE03-08A2980B8FE1}" type="presOf" srcId="{18DF672C-6B56-4733-BE45-4E55433558BB}" destId="{DFE651D3-4814-432C-930D-8D8DFFBA7592}" srcOrd="0" destOrd="0" presId="urn:microsoft.com/office/officeart/2018/2/layout/IconVerticalSolidList"/>
    <dgm:cxn modelId="{F826443F-EDAB-4541-8BAB-F86A274FD124}" type="presOf" srcId="{2117C08C-0F49-4344-94CF-8E9B481D86CE}" destId="{141FA8C4-0D22-47DF-AFCB-BEEF1C3022C8}" srcOrd="0" destOrd="0" presId="urn:microsoft.com/office/officeart/2018/2/layout/IconVerticalSolidList"/>
    <dgm:cxn modelId="{217C6F76-B4AB-4020-B34C-9CCE08C78627}" type="presOf" srcId="{45809EE0-DF72-48A2-8D80-20B85BC13239}" destId="{7B13C266-7A43-4623-9A73-DACBCE5B391A}" srcOrd="0" destOrd="0" presId="urn:microsoft.com/office/officeart/2018/2/layout/IconVerticalSolidList"/>
    <dgm:cxn modelId="{62B47896-528A-40C2-9A50-F6F8F9971DF8}" srcId="{2117C08C-0F49-4344-94CF-8E9B481D86CE}" destId="{23684DF7-10D3-4146-9730-663D50B79F4F}" srcOrd="1" destOrd="0" parTransId="{7726134F-EB39-4B65-83D9-9E5FC9B8B47D}" sibTransId="{868DBCBB-AA90-4179-9909-9787CE0FE7F5}"/>
    <dgm:cxn modelId="{6D618D99-8952-4923-8081-5AEF90069F00}" srcId="{2117C08C-0F49-4344-94CF-8E9B481D86CE}" destId="{1A7A02A8-2E91-4F0A-9CEB-67CDCC89D37B}" srcOrd="0" destOrd="0" parTransId="{6F3606CF-D301-47AC-BCC1-D6FA7BCBD499}" sibTransId="{FC19435E-EB78-4E61-858F-1D97DAAFFB33}"/>
    <dgm:cxn modelId="{47BAE3CF-E8F6-4032-A7A4-47A51FA21F22}" type="presOf" srcId="{23684DF7-10D3-4146-9730-663D50B79F4F}" destId="{2452BFED-0553-4E12-89F6-20F298CECE79}" srcOrd="0" destOrd="0" presId="urn:microsoft.com/office/officeart/2018/2/layout/IconVerticalSolidList"/>
    <dgm:cxn modelId="{D59179D0-7DF9-4D65-986A-99FE2482F0A1}" srcId="{2117C08C-0F49-4344-94CF-8E9B481D86CE}" destId="{18DF672C-6B56-4733-BE45-4E55433558BB}" srcOrd="3" destOrd="0" parTransId="{1876159F-1445-45BA-B834-6F4BFAF6260B}" sibTransId="{F1D60408-AC08-4EA6-B233-3DF8345D899F}"/>
    <dgm:cxn modelId="{61475DD5-217F-47B2-94FE-2487E23BFD43}" srcId="{2117C08C-0F49-4344-94CF-8E9B481D86CE}" destId="{45809EE0-DF72-48A2-8D80-20B85BC13239}" srcOrd="2" destOrd="0" parTransId="{D80A98F7-6400-4441-86C0-A6F31F723C13}" sibTransId="{A77BB388-F387-4A5C-B15E-95BCDA957553}"/>
    <dgm:cxn modelId="{665DC265-2E93-43A6-87E0-AADE1B3196A5}" type="presParOf" srcId="{141FA8C4-0D22-47DF-AFCB-BEEF1C3022C8}" destId="{E2093C57-0151-4F2B-AA72-E46CEB86B8CD}" srcOrd="0" destOrd="0" presId="urn:microsoft.com/office/officeart/2018/2/layout/IconVerticalSolidList"/>
    <dgm:cxn modelId="{CEFFB93E-952A-4083-8D57-630BA60B7CC2}" type="presParOf" srcId="{E2093C57-0151-4F2B-AA72-E46CEB86B8CD}" destId="{8BB4614B-D4AA-4C82-9F56-E0D21CA005FE}" srcOrd="0" destOrd="0" presId="urn:microsoft.com/office/officeart/2018/2/layout/IconVerticalSolidList"/>
    <dgm:cxn modelId="{5E8DD4E8-8710-45AC-B4C7-25F2B64843E4}" type="presParOf" srcId="{E2093C57-0151-4F2B-AA72-E46CEB86B8CD}" destId="{5F3EF3A7-ABA3-442D-8520-2219FA742BF3}" srcOrd="1" destOrd="0" presId="urn:microsoft.com/office/officeart/2018/2/layout/IconVerticalSolidList"/>
    <dgm:cxn modelId="{CFA466F0-750D-42C2-ACF4-AF7A17C12AB3}" type="presParOf" srcId="{E2093C57-0151-4F2B-AA72-E46CEB86B8CD}" destId="{91400DC4-03B1-4B0F-ACAE-E58EC377FB10}" srcOrd="2" destOrd="0" presId="urn:microsoft.com/office/officeart/2018/2/layout/IconVerticalSolidList"/>
    <dgm:cxn modelId="{F8DA7E4B-643D-4E76-9E22-5B853CB6B92F}" type="presParOf" srcId="{E2093C57-0151-4F2B-AA72-E46CEB86B8CD}" destId="{CBEB5C41-4B6E-4048-AEBC-D56C20DD4A12}" srcOrd="3" destOrd="0" presId="urn:microsoft.com/office/officeart/2018/2/layout/IconVerticalSolidList"/>
    <dgm:cxn modelId="{11C75514-430A-4DA9-99DA-AF1CF9492A94}" type="presParOf" srcId="{141FA8C4-0D22-47DF-AFCB-BEEF1C3022C8}" destId="{8D0A75B3-41E9-4C7A-8C40-0908182F5B3B}" srcOrd="1" destOrd="0" presId="urn:microsoft.com/office/officeart/2018/2/layout/IconVerticalSolidList"/>
    <dgm:cxn modelId="{0AEC1740-491F-4001-8EF4-09732D05FD45}" type="presParOf" srcId="{141FA8C4-0D22-47DF-AFCB-BEEF1C3022C8}" destId="{EDAC0804-8EEE-48E9-8F2D-F38D17F585B0}" srcOrd="2" destOrd="0" presId="urn:microsoft.com/office/officeart/2018/2/layout/IconVerticalSolidList"/>
    <dgm:cxn modelId="{44DAE9BB-6C45-41F5-BE4D-35E572581019}" type="presParOf" srcId="{EDAC0804-8EEE-48E9-8F2D-F38D17F585B0}" destId="{C7C6FD6C-C567-4B58-A3BB-5C30CDD52E17}" srcOrd="0" destOrd="0" presId="urn:microsoft.com/office/officeart/2018/2/layout/IconVerticalSolidList"/>
    <dgm:cxn modelId="{E00A01A2-B446-439F-8E81-720121A80C2C}" type="presParOf" srcId="{EDAC0804-8EEE-48E9-8F2D-F38D17F585B0}" destId="{3162D89A-4B7D-4EF5-A740-6F9940172C62}" srcOrd="1" destOrd="0" presId="urn:microsoft.com/office/officeart/2018/2/layout/IconVerticalSolidList"/>
    <dgm:cxn modelId="{9A41BA3B-DD76-410F-A725-FDA5CBE5B9EB}" type="presParOf" srcId="{EDAC0804-8EEE-48E9-8F2D-F38D17F585B0}" destId="{F94424FE-3E14-4683-B0F0-0B53BC2322D5}" srcOrd="2" destOrd="0" presId="urn:microsoft.com/office/officeart/2018/2/layout/IconVerticalSolidList"/>
    <dgm:cxn modelId="{3D386A64-CFB9-4C53-8329-35BD77C1AC26}" type="presParOf" srcId="{EDAC0804-8EEE-48E9-8F2D-F38D17F585B0}" destId="{2452BFED-0553-4E12-89F6-20F298CECE79}" srcOrd="3" destOrd="0" presId="urn:microsoft.com/office/officeart/2018/2/layout/IconVerticalSolidList"/>
    <dgm:cxn modelId="{849BDB3C-9454-4B7A-A150-0DB28F70AD62}" type="presParOf" srcId="{141FA8C4-0D22-47DF-AFCB-BEEF1C3022C8}" destId="{7F14804B-DED8-4C97-A5FB-970F5D853AAE}" srcOrd="3" destOrd="0" presId="urn:microsoft.com/office/officeart/2018/2/layout/IconVerticalSolidList"/>
    <dgm:cxn modelId="{88274BC2-9A3B-45B6-9A17-20D5163EF99F}" type="presParOf" srcId="{141FA8C4-0D22-47DF-AFCB-BEEF1C3022C8}" destId="{BA2CC502-261A-40E0-99EA-1F7730EE629A}" srcOrd="4" destOrd="0" presId="urn:microsoft.com/office/officeart/2018/2/layout/IconVerticalSolidList"/>
    <dgm:cxn modelId="{5EDD2F77-1AEF-485D-A55A-39F258B3B560}" type="presParOf" srcId="{BA2CC502-261A-40E0-99EA-1F7730EE629A}" destId="{B5C2E581-DFC2-4D73-9CBD-5BDA9AF895C3}" srcOrd="0" destOrd="0" presId="urn:microsoft.com/office/officeart/2018/2/layout/IconVerticalSolidList"/>
    <dgm:cxn modelId="{A17D0A49-3D30-45B5-8ECF-AFDA7379D576}" type="presParOf" srcId="{BA2CC502-261A-40E0-99EA-1F7730EE629A}" destId="{0AF41D8E-304D-4794-B306-B352DD21405A}" srcOrd="1" destOrd="0" presId="urn:microsoft.com/office/officeart/2018/2/layout/IconVerticalSolidList"/>
    <dgm:cxn modelId="{1E51E223-9246-4B93-B43A-C39F9F2FBE6A}" type="presParOf" srcId="{BA2CC502-261A-40E0-99EA-1F7730EE629A}" destId="{FFB027F9-9A5B-4BC6-8130-A7672905BCC9}" srcOrd="2" destOrd="0" presId="urn:microsoft.com/office/officeart/2018/2/layout/IconVerticalSolidList"/>
    <dgm:cxn modelId="{8D020D2F-1C5E-44BC-AF7A-D40645EFE98E}" type="presParOf" srcId="{BA2CC502-261A-40E0-99EA-1F7730EE629A}" destId="{7B13C266-7A43-4623-9A73-DACBCE5B391A}" srcOrd="3" destOrd="0" presId="urn:microsoft.com/office/officeart/2018/2/layout/IconVerticalSolidList"/>
    <dgm:cxn modelId="{0B55E4A2-2CB8-42AA-B894-34BF14FF30AB}" type="presParOf" srcId="{141FA8C4-0D22-47DF-AFCB-BEEF1C3022C8}" destId="{C588D0A7-FB0E-46A3-A1BF-66883BE5CFE3}" srcOrd="5" destOrd="0" presId="urn:microsoft.com/office/officeart/2018/2/layout/IconVerticalSolidList"/>
    <dgm:cxn modelId="{981CB6C5-B14E-440E-AB51-9D9AEC396F73}" type="presParOf" srcId="{141FA8C4-0D22-47DF-AFCB-BEEF1C3022C8}" destId="{60AE1BB8-8E05-4A69-94AB-703F49C78346}" srcOrd="6" destOrd="0" presId="urn:microsoft.com/office/officeart/2018/2/layout/IconVerticalSolidList"/>
    <dgm:cxn modelId="{28936812-F9C7-4418-89C9-1DFC10B6D2EB}" type="presParOf" srcId="{60AE1BB8-8E05-4A69-94AB-703F49C78346}" destId="{941B5402-40B0-416B-9DF1-62884B2374ED}" srcOrd="0" destOrd="0" presId="urn:microsoft.com/office/officeart/2018/2/layout/IconVerticalSolidList"/>
    <dgm:cxn modelId="{63314A6E-EED5-4059-A8F6-5F5D5FB5544D}" type="presParOf" srcId="{60AE1BB8-8E05-4A69-94AB-703F49C78346}" destId="{70621C5C-9F05-4D2D-8185-2783A84BC977}" srcOrd="1" destOrd="0" presId="urn:microsoft.com/office/officeart/2018/2/layout/IconVerticalSolidList"/>
    <dgm:cxn modelId="{363C3C37-2C30-4DE5-9744-BE176D1F4BE5}" type="presParOf" srcId="{60AE1BB8-8E05-4A69-94AB-703F49C78346}" destId="{AEFB93C8-F285-426C-B710-E904A8FF273F}" srcOrd="2" destOrd="0" presId="urn:microsoft.com/office/officeart/2018/2/layout/IconVerticalSolidList"/>
    <dgm:cxn modelId="{A7BBBE0A-9EAA-44C3-9B83-755B0D4C1C15}" type="presParOf" srcId="{60AE1BB8-8E05-4A69-94AB-703F49C78346}" destId="{DFE651D3-4814-432C-930D-8D8DFFBA7592}"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2117C08C-0F49-4344-94CF-8E9B481D86CE}" type="doc">
      <dgm:prSet loTypeId="urn:microsoft.com/office/officeart/2018/2/layout/IconVerticalSolidList" loCatId="icon" qsTypeId="urn:microsoft.com/office/officeart/2005/8/quickstyle/3d2" qsCatId="3D" csTypeId="urn:microsoft.com/office/officeart/2005/8/colors/accent0_3" csCatId="mainScheme" phldr="1"/>
      <dgm:spPr/>
      <dgm:t>
        <a:bodyPr rtlCol="0"/>
        <a:lstStyle/>
        <a:p>
          <a:pPr rtl="0"/>
          <a:endParaRPr lang="en-US"/>
        </a:p>
      </dgm:t>
    </dgm:pt>
    <dgm:pt modelId="{1A7A02A8-2E91-4F0A-9CEB-67CDCC89D37B}">
      <dgm:prSet/>
      <dgm:spPr/>
      <dgm:t>
        <a:bodyPr rtlCol="0"/>
        <a:lstStyle/>
        <a:p>
          <a:pPr rtl="0">
            <a:lnSpc>
              <a:spcPct val="100000"/>
            </a:lnSpc>
          </a:pPr>
          <a:r>
            <a:rPr lang="en-gb" noProof="0" dirty="0">
              <a:solidFill>
                <a:srgbClr val="211A52"/>
              </a:solidFill>
              <a:latin typeface="Arial" panose="020B0604020202020204" pitchFamily="34" charset="0"/>
              <a:cs typeface="Arial" panose="020B0604020202020204" pitchFamily="34" charset="0"/>
            </a:rPr>
            <a:t>Energy savings as well as efficient systems and components in the consumer sector which includes industry, buildings and various appliances</a:t>
          </a:r>
        </a:p>
      </dgm:t>
    </dgm:pt>
    <dgm:pt modelId="{6F3606CF-D301-47AC-BCC1-D6FA7BCBD499}" type="parTrans" cxnId="{6D618D99-8952-4923-8081-5AEF90069F00}">
      <dgm:prSet/>
      <dgm:spPr/>
      <dgm:t>
        <a:bodyPr rtlCol="0"/>
        <a:lstStyle/>
        <a:p>
          <a:pPr rtl="0"/>
          <a:endParaRPr lang="en-US"/>
        </a:p>
      </dgm:t>
    </dgm:pt>
    <dgm:pt modelId="{FC19435E-EB78-4E61-858F-1D97DAAFFB33}" type="sibTrans" cxnId="{6D618D99-8952-4923-8081-5AEF90069F00}">
      <dgm:prSet/>
      <dgm:spPr/>
      <dgm:t>
        <a:bodyPr rtlCol="0"/>
        <a:lstStyle/>
        <a:p>
          <a:pPr rtl="0"/>
          <a:endParaRPr lang="en-US"/>
        </a:p>
      </dgm:t>
    </dgm:pt>
    <dgm:pt modelId="{23684DF7-10D3-4146-9730-663D50B79F4F}">
      <dgm:prSet/>
      <dgm:spPr/>
      <dgm:t>
        <a:bodyPr rtlCol="0"/>
        <a:lstStyle/>
        <a:p>
          <a:pPr rtl="0">
            <a:lnSpc>
              <a:spcPct val="100000"/>
            </a:lnSpc>
          </a:pPr>
          <a:r>
            <a:rPr lang="en-gb" noProof="0" dirty="0">
              <a:solidFill>
                <a:srgbClr val="211A52"/>
              </a:solidFill>
              <a:latin typeface="Arial" panose="020B0604020202020204" pitchFamily="34" charset="0"/>
              <a:cs typeface="Arial" panose="020B0604020202020204" pitchFamily="34" charset="0"/>
            </a:rPr>
            <a:t>Flexible systems where consumption is adapted to production</a:t>
          </a:r>
        </a:p>
      </dgm:t>
    </dgm:pt>
    <dgm:pt modelId="{7726134F-EB39-4B65-83D9-9E5FC9B8B47D}" type="parTrans" cxnId="{62B47896-528A-40C2-9A50-F6F8F9971DF8}">
      <dgm:prSet/>
      <dgm:spPr/>
      <dgm:t>
        <a:bodyPr rtlCol="0"/>
        <a:lstStyle/>
        <a:p>
          <a:pPr rtl="0"/>
          <a:endParaRPr lang="en-US"/>
        </a:p>
      </dgm:t>
    </dgm:pt>
    <dgm:pt modelId="{868DBCBB-AA90-4179-9909-9787CE0FE7F5}" type="sibTrans" cxnId="{62B47896-528A-40C2-9A50-F6F8F9971DF8}">
      <dgm:prSet/>
      <dgm:spPr/>
      <dgm:t>
        <a:bodyPr rtlCol="0"/>
        <a:lstStyle/>
        <a:p>
          <a:pPr rtl="0"/>
          <a:endParaRPr lang="en-US"/>
        </a:p>
      </dgm:t>
    </dgm:pt>
    <dgm:pt modelId="{45809EE0-DF72-48A2-8D80-20B85BC13239}">
      <dgm:prSet/>
      <dgm:spPr/>
      <dgm:t>
        <a:bodyPr rtlCol="0"/>
        <a:lstStyle/>
        <a:p>
          <a:pPr rtl="0">
            <a:lnSpc>
              <a:spcPct val="100000"/>
            </a:lnSpc>
          </a:pPr>
          <a:r>
            <a:rPr lang="en-gb" dirty="0">
              <a:solidFill>
                <a:srgbClr val="211A52"/>
              </a:solidFill>
              <a:latin typeface="Arial" panose="020B0604020202020204" pitchFamily="34" charset="0"/>
              <a:cs typeface="Arial" panose="020B0604020202020204" pitchFamily="34" charset="0"/>
            </a:rPr>
            <a:t>Production of renewable energy in buildings and integration of buildings into the energy system</a:t>
          </a:r>
          <a:endParaRPr lang="en-US" dirty="0">
            <a:solidFill>
              <a:srgbClr val="211A52"/>
            </a:solidFill>
            <a:latin typeface="Arial" panose="020B0604020202020204" pitchFamily="34" charset="0"/>
            <a:cs typeface="Arial" panose="020B0604020202020204" pitchFamily="34" charset="0"/>
          </a:endParaRPr>
        </a:p>
      </dgm:t>
    </dgm:pt>
    <dgm:pt modelId="{D80A98F7-6400-4441-86C0-A6F31F723C13}" type="parTrans" cxnId="{61475DD5-217F-47B2-94FE-2487E23BFD43}">
      <dgm:prSet/>
      <dgm:spPr/>
      <dgm:t>
        <a:bodyPr rtlCol="0"/>
        <a:lstStyle/>
        <a:p>
          <a:pPr rtl="0"/>
          <a:endParaRPr lang="en-US"/>
        </a:p>
      </dgm:t>
    </dgm:pt>
    <dgm:pt modelId="{A77BB388-F387-4A5C-B15E-95BCDA957553}" type="sibTrans" cxnId="{61475DD5-217F-47B2-94FE-2487E23BFD43}">
      <dgm:prSet/>
      <dgm:spPr/>
      <dgm:t>
        <a:bodyPr rtlCol="0"/>
        <a:lstStyle/>
        <a:p>
          <a:pPr rtl="0"/>
          <a:endParaRPr lang="en-US"/>
        </a:p>
      </dgm:t>
    </dgm:pt>
    <dgm:pt modelId="{18DF672C-6B56-4733-BE45-4E55433558BB}">
      <dgm:prSet/>
      <dgm:spPr/>
      <dgm:t>
        <a:bodyPr rtlCol="0"/>
        <a:lstStyle/>
        <a:p>
          <a:pPr rtl="0">
            <a:lnSpc>
              <a:spcPct val="100000"/>
            </a:lnSpc>
          </a:pPr>
          <a:r>
            <a:rPr lang="en-gb" noProof="0" dirty="0">
              <a:solidFill>
                <a:srgbClr val="211A52"/>
              </a:solidFill>
              <a:latin typeface="Arial" panose="020B0604020202020204" pitchFamily="34" charset="0"/>
              <a:cs typeface="Arial" panose="020B0604020202020204" pitchFamily="34" charset="0"/>
            </a:rPr>
            <a:t>Use of technology, behaviour and everyday practices</a:t>
          </a:r>
        </a:p>
      </dgm:t>
    </dgm:pt>
    <dgm:pt modelId="{1876159F-1445-45BA-B834-6F4BFAF6260B}" type="parTrans" cxnId="{D59179D0-7DF9-4D65-986A-99FE2482F0A1}">
      <dgm:prSet/>
      <dgm:spPr/>
      <dgm:t>
        <a:bodyPr rtlCol="0"/>
        <a:lstStyle/>
        <a:p>
          <a:pPr rtl="0"/>
          <a:endParaRPr lang="en-US"/>
        </a:p>
      </dgm:t>
    </dgm:pt>
    <dgm:pt modelId="{F1D60408-AC08-4EA6-B233-3DF8345D899F}" type="sibTrans" cxnId="{D59179D0-7DF9-4D65-986A-99FE2482F0A1}">
      <dgm:prSet/>
      <dgm:spPr/>
      <dgm:t>
        <a:bodyPr rtlCol="0"/>
        <a:lstStyle/>
        <a:p>
          <a:pPr rtl="0"/>
          <a:endParaRPr lang="en-US"/>
        </a:p>
      </dgm:t>
    </dgm:pt>
    <dgm:pt modelId="{E222BFD3-C456-46AA-B304-9737C9849B40}">
      <dgm:prSet/>
      <dgm:spPr/>
      <dgm:t>
        <a:bodyPr rtlCol="0"/>
        <a:lstStyle/>
        <a:p>
          <a:pPr rtl="0">
            <a:lnSpc>
              <a:spcPct val="100000"/>
            </a:lnSpc>
          </a:pPr>
          <a:r>
            <a:rPr lang="en-gb" dirty="0">
              <a:solidFill>
                <a:srgbClr val="211A52"/>
              </a:solidFill>
              <a:latin typeface="Arial" panose="020B0604020202020204" pitchFamily="34" charset="0"/>
              <a:cs typeface="Arial" panose="020B0604020202020204" pitchFamily="34" charset="0"/>
            </a:rPr>
            <a:t>Control and application of digital solutions such as AI, IoT, </a:t>
          </a:r>
          <a:br>
            <a:rPr lang="da-DK" dirty="0">
              <a:solidFill>
                <a:srgbClr val="211A52"/>
              </a:solidFill>
              <a:latin typeface="Arial" panose="020B0604020202020204" pitchFamily="34" charset="0"/>
              <a:cs typeface="Arial" panose="020B0604020202020204" pitchFamily="34" charset="0"/>
            </a:rPr>
          </a:br>
          <a:r>
            <a:rPr lang="en-gb" dirty="0">
              <a:solidFill>
                <a:srgbClr val="211A52"/>
              </a:solidFill>
              <a:latin typeface="Arial" panose="020B0604020202020204" pitchFamily="34" charset="0"/>
              <a:cs typeface="Arial" panose="020B0604020202020204" pitchFamily="34" charset="0"/>
            </a:rPr>
            <a:t>Big Data</a:t>
          </a:r>
        </a:p>
      </dgm:t>
    </dgm:pt>
    <dgm:pt modelId="{1C841DB3-CEF9-46C8-B043-4B0E59DB35C6}" type="parTrans" cxnId="{7DACE22A-DB80-4EC2-99BA-546A27D3DCC2}">
      <dgm:prSet/>
      <dgm:spPr/>
      <dgm:t>
        <a:bodyPr rtlCol="0"/>
        <a:lstStyle/>
        <a:p>
          <a:pPr rtl="0"/>
          <a:endParaRPr lang="da-DK"/>
        </a:p>
      </dgm:t>
    </dgm:pt>
    <dgm:pt modelId="{01627F22-897A-4835-9337-8F4CC95E41C3}" type="sibTrans" cxnId="{7DACE22A-DB80-4EC2-99BA-546A27D3DCC2}">
      <dgm:prSet/>
      <dgm:spPr/>
      <dgm:t>
        <a:bodyPr rtlCol="0"/>
        <a:lstStyle/>
        <a:p>
          <a:pPr rtl="0"/>
          <a:endParaRPr lang="da-DK"/>
        </a:p>
      </dgm:t>
    </dgm:pt>
    <dgm:pt modelId="{141FA8C4-0D22-47DF-AFCB-BEEF1C3022C8}" type="pres">
      <dgm:prSet presAssocID="{2117C08C-0F49-4344-94CF-8E9B481D86CE}" presName="root" presStyleCnt="0">
        <dgm:presLayoutVars>
          <dgm:dir/>
          <dgm:resizeHandles val="exact"/>
        </dgm:presLayoutVars>
      </dgm:prSet>
      <dgm:spPr/>
    </dgm:pt>
    <dgm:pt modelId="{E2093C57-0151-4F2B-AA72-E46CEB86B8CD}" type="pres">
      <dgm:prSet presAssocID="{1A7A02A8-2E91-4F0A-9CEB-67CDCC89D37B}" presName="compNode" presStyleCnt="0"/>
      <dgm:spPr/>
    </dgm:pt>
    <dgm:pt modelId="{8BB4614B-D4AA-4C82-9F56-E0D21CA005FE}" type="pres">
      <dgm:prSet presAssocID="{1A7A02A8-2E91-4F0A-9CEB-67CDCC89D37B}" presName="bgRect" presStyleLbl="bgShp" presStyleIdx="0" presStyleCnt="5" custScaleY="140264" custLinFactNeighborY="-2304"/>
      <dgm:spPr/>
    </dgm:pt>
    <dgm:pt modelId="{5F3EF3A7-ABA3-442D-8520-2219FA742BF3}" type="pres">
      <dgm:prSet presAssocID="{1A7A02A8-2E91-4F0A-9CEB-67CDCC89D37B}"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Batteri, der oplades med massiv udfyldning"/>
        </a:ext>
      </dgm:extLst>
    </dgm:pt>
    <dgm:pt modelId="{91400DC4-03B1-4B0F-ACAE-E58EC377FB10}" type="pres">
      <dgm:prSet presAssocID="{1A7A02A8-2E91-4F0A-9CEB-67CDCC89D37B}" presName="spaceRect" presStyleCnt="0"/>
      <dgm:spPr/>
    </dgm:pt>
    <dgm:pt modelId="{CBEB5C41-4B6E-4048-AEBC-D56C20DD4A12}" type="pres">
      <dgm:prSet presAssocID="{1A7A02A8-2E91-4F0A-9CEB-67CDCC89D37B}" presName="parTx" presStyleLbl="revTx" presStyleIdx="0" presStyleCnt="5" custLinFactNeighborX="339" custLinFactNeighborY="50317">
        <dgm:presLayoutVars>
          <dgm:chMax val="0"/>
          <dgm:chPref val="0"/>
        </dgm:presLayoutVars>
      </dgm:prSet>
      <dgm:spPr/>
    </dgm:pt>
    <dgm:pt modelId="{8D0A75B3-41E9-4C7A-8C40-0908182F5B3B}" type="pres">
      <dgm:prSet presAssocID="{FC19435E-EB78-4E61-858F-1D97DAAFFB33}" presName="sibTrans" presStyleCnt="0"/>
      <dgm:spPr/>
    </dgm:pt>
    <dgm:pt modelId="{EDAC0804-8EEE-48E9-8F2D-F38D17F585B0}" type="pres">
      <dgm:prSet presAssocID="{23684DF7-10D3-4146-9730-663D50B79F4F}" presName="compNode" presStyleCnt="0"/>
      <dgm:spPr/>
    </dgm:pt>
    <dgm:pt modelId="{C7C6FD6C-C567-4B58-A3BB-5C30CDD52E17}" type="pres">
      <dgm:prSet presAssocID="{23684DF7-10D3-4146-9730-663D50B79F4F}" presName="bgRect" presStyleLbl="bgShp" presStyleIdx="1" presStyleCnt="5"/>
      <dgm:spPr/>
    </dgm:pt>
    <dgm:pt modelId="{3162D89A-4B7D-4EF5-A740-6F9940172C62}" type="pres">
      <dgm:prSet presAssocID="{23684DF7-10D3-4146-9730-663D50B79F4F}"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Factory"/>
        </a:ext>
      </dgm:extLst>
    </dgm:pt>
    <dgm:pt modelId="{F94424FE-3E14-4683-B0F0-0B53BC2322D5}" type="pres">
      <dgm:prSet presAssocID="{23684DF7-10D3-4146-9730-663D50B79F4F}" presName="spaceRect" presStyleCnt="0"/>
      <dgm:spPr/>
    </dgm:pt>
    <dgm:pt modelId="{2452BFED-0553-4E12-89F6-20F298CECE79}" type="pres">
      <dgm:prSet presAssocID="{23684DF7-10D3-4146-9730-663D50B79F4F}" presName="parTx" presStyleLbl="revTx" presStyleIdx="1" presStyleCnt="5" custScaleY="63592" custLinFactNeighborY="54360">
        <dgm:presLayoutVars>
          <dgm:chMax val="0"/>
          <dgm:chPref val="0"/>
        </dgm:presLayoutVars>
      </dgm:prSet>
      <dgm:spPr/>
    </dgm:pt>
    <dgm:pt modelId="{7F14804B-DED8-4C97-A5FB-970F5D853AAE}" type="pres">
      <dgm:prSet presAssocID="{868DBCBB-AA90-4179-9909-9787CE0FE7F5}" presName="sibTrans" presStyleCnt="0"/>
      <dgm:spPr/>
    </dgm:pt>
    <dgm:pt modelId="{D1FA682F-2F6B-4E73-A015-DC80ECEF2260}" type="pres">
      <dgm:prSet presAssocID="{E222BFD3-C456-46AA-B304-9737C9849B40}" presName="compNode" presStyleCnt="0"/>
      <dgm:spPr/>
    </dgm:pt>
    <dgm:pt modelId="{BAD09558-AFCB-4488-9B0B-5264ADE9973E}" type="pres">
      <dgm:prSet presAssocID="{E222BFD3-C456-46AA-B304-9737C9849B40}" presName="bgRect" presStyleLbl="bgShp" presStyleIdx="2" presStyleCnt="5"/>
      <dgm:spPr/>
    </dgm:pt>
    <dgm:pt modelId="{2FBD7BEF-15B0-4F89-8941-3CFB8CB82195}" type="pres">
      <dgm:prSet presAssocID="{E222BFD3-C456-46AA-B304-9737C9849B40}"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descr="Mus med massiv udfyldning"/>
        </a:ext>
      </dgm:extLst>
    </dgm:pt>
    <dgm:pt modelId="{D23E798A-D676-4A5D-8CED-33888B2BD024}" type="pres">
      <dgm:prSet presAssocID="{E222BFD3-C456-46AA-B304-9737C9849B40}" presName="spaceRect" presStyleCnt="0"/>
      <dgm:spPr/>
    </dgm:pt>
    <dgm:pt modelId="{C802F378-ACA0-4107-A0CE-B33179AA59E3}" type="pres">
      <dgm:prSet presAssocID="{E222BFD3-C456-46AA-B304-9737C9849B40}" presName="parTx" presStyleLbl="revTx" presStyleIdx="2" presStyleCnt="5" custLinFactNeighborY="47112">
        <dgm:presLayoutVars>
          <dgm:chMax val="0"/>
          <dgm:chPref val="0"/>
        </dgm:presLayoutVars>
      </dgm:prSet>
      <dgm:spPr/>
    </dgm:pt>
    <dgm:pt modelId="{7C466C9E-75F0-43E2-9718-207785424A61}" type="pres">
      <dgm:prSet presAssocID="{01627F22-897A-4835-9337-8F4CC95E41C3}" presName="sibTrans" presStyleCnt="0"/>
      <dgm:spPr/>
    </dgm:pt>
    <dgm:pt modelId="{BA2CC502-261A-40E0-99EA-1F7730EE629A}" type="pres">
      <dgm:prSet presAssocID="{45809EE0-DF72-48A2-8D80-20B85BC13239}" presName="compNode" presStyleCnt="0"/>
      <dgm:spPr/>
    </dgm:pt>
    <dgm:pt modelId="{B5C2E581-DFC2-4D73-9CBD-5BDA9AF895C3}" type="pres">
      <dgm:prSet presAssocID="{45809EE0-DF72-48A2-8D80-20B85BC13239}" presName="bgRect" presStyleLbl="bgShp" presStyleIdx="3" presStyleCnt="5"/>
      <dgm:spPr/>
    </dgm:pt>
    <dgm:pt modelId="{0AF41D8E-304D-4794-B306-B352DD21405A}" type="pres">
      <dgm:prSet presAssocID="{45809EE0-DF72-48A2-8D80-20B85BC13239}"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Vedvarende energi med massiv udfyldning"/>
        </a:ext>
      </dgm:extLst>
    </dgm:pt>
    <dgm:pt modelId="{FFB027F9-9A5B-4BC6-8130-A7672905BCC9}" type="pres">
      <dgm:prSet presAssocID="{45809EE0-DF72-48A2-8D80-20B85BC13239}" presName="spaceRect" presStyleCnt="0"/>
      <dgm:spPr/>
    </dgm:pt>
    <dgm:pt modelId="{7B13C266-7A43-4623-9A73-DACBCE5B391A}" type="pres">
      <dgm:prSet presAssocID="{45809EE0-DF72-48A2-8D80-20B85BC13239}" presName="parTx" presStyleLbl="revTx" presStyleIdx="3" presStyleCnt="5" custLinFactNeighborY="43488">
        <dgm:presLayoutVars>
          <dgm:chMax val="0"/>
          <dgm:chPref val="0"/>
        </dgm:presLayoutVars>
      </dgm:prSet>
      <dgm:spPr/>
    </dgm:pt>
    <dgm:pt modelId="{C588D0A7-FB0E-46A3-A1BF-66883BE5CFE3}" type="pres">
      <dgm:prSet presAssocID="{A77BB388-F387-4A5C-B15E-95BCDA957553}" presName="sibTrans" presStyleCnt="0"/>
      <dgm:spPr/>
    </dgm:pt>
    <dgm:pt modelId="{60AE1BB8-8E05-4A69-94AB-703F49C78346}" type="pres">
      <dgm:prSet presAssocID="{18DF672C-6B56-4733-BE45-4E55433558BB}" presName="compNode" presStyleCnt="0"/>
      <dgm:spPr/>
    </dgm:pt>
    <dgm:pt modelId="{941B5402-40B0-416B-9DF1-62884B2374ED}" type="pres">
      <dgm:prSet presAssocID="{18DF672C-6B56-4733-BE45-4E55433558BB}" presName="bgRect" presStyleLbl="bgShp" presStyleIdx="4" presStyleCnt="5" custLinFactNeighborY="197"/>
      <dgm:spPr/>
    </dgm:pt>
    <dgm:pt modelId="{70621C5C-9F05-4D2D-8185-2783A84BC977}" type="pres">
      <dgm:prSet presAssocID="{18DF672C-6B56-4733-BE45-4E55433558BB}"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Group"/>
        </a:ext>
      </dgm:extLst>
    </dgm:pt>
    <dgm:pt modelId="{AEFB93C8-F285-426C-B710-E904A8FF273F}" type="pres">
      <dgm:prSet presAssocID="{18DF672C-6B56-4733-BE45-4E55433558BB}" presName="spaceRect" presStyleCnt="0"/>
      <dgm:spPr/>
    </dgm:pt>
    <dgm:pt modelId="{DFE651D3-4814-432C-930D-8D8DFFBA7592}" type="pres">
      <dgm:prSet presAssocID="{18DF672C-6B56-4733-BE45-4E55433558BB}" presName="parTx" presStyleLbl="revTx" presStyleIdx="4" presStyleCnt="5" custLinFactNeighborY="43488">
        <dgm:presLayoutVars>
          <dgm:chMax val="0"/>
          <dgm:chPref val="0"/>
        </dgm:presLayoutVars>
      </dgm:prSet>
      <dgm:spPr/>
    </dgm:pt>
  </dgm:ptLst>
  <dgm:cxnLst>
    <dgm:cxn modelId="{972A2207-C7CE-4EBC-A9E7-84D91F2664C1}" type="presOf" srcId="{1A7A02A8-2E91-4F0A-9CEB-67CDCC89D37B}" destId="{CBEB5C41-4B6E-4048-AEBC-D56C20DD4A12}" srcOrd="0" destOrd="0" presId="urn:microsoft.com/office/officeart/2018/2/layout/IconVerticalSolidList"/>
    <dgm:cxn modelId="{E983C709-87FF-45DB-BE03-08A2980B8FE1}" type="presOf" srcId="{18DF672C-6B56-4733-BE45-4E55433558BB}" destId="{DFE651D3-4814-432C-930D-8D8DFFBA7592}" srcOrd="0" destOrd="0" presId="urn:microsoft.com/office/officeart/2018/2/layout/IconVerticalSolidList"/>
    <dgm:cxn modelId="{7DACE22A-DB80-4EC2-99BA-546A27D3DCC2}" srcId="{2117C08C-0F49-4344-94CF-8E9B481D86CE}" destId="{E222BFD3-C456-46AA-B304-9737C9849B40}" srcOrd="2" destOrd="0" parTransId="{1C841DB3-CEF9-46C8-B043-4B0E59DB35C6}" sibTransId="{01627F22-897A-4835-9337-8F4CC95E41C3}"/>
    <dgm:cxn modelId="{F826443F-EDAB-4541-8BAB-F86A274FD124}" type="presOf" srcId="{2117C08C-0F49-4344-94CF-8E9B481D86CE}" destId="{141FA8C4-0D22-47DF-AFCB-BEEF1C3022C8}" srcOrd="0" destOrd="0" presId="urn:microsoft.com/office/officeart/2018/2/layout/IconVerticalSolidList"/>
    <dgm:cxn modelId="{217C6F76-B4AB-4020-B34C-9CCE08C78627}" type="presOf" srcId="{45809EE0-DF72-48A2-8D80-20B85BC13239}" destId="{7B13C266-7A43-4623-9A73-DACBCE5B391A}" srcOrd="0" destOrd="0" presId="urn:microsoft.com/office/officeart/2018/2/layout/IconVerticalSolidList"/>
    <dgm:cxn modelId="{62B47896-528A-40C2-9A50-F6F8F9971DF8}" srcId="{2117C08C-0F49-4344-94CF-8E9B481D86CE}" destId="{23684DF7-10D3-4146-9730-663D50B79F4F}" srcOrd="1" destOrd="0" parTransId="{7726134F-EB39-4B65-83D9-9E5FC9B8B47D}" sibTransId="{868DBCBB-AA90-4179-9909-9787CE0FE7F5}"/>
    <dgm:cxn modelId="{6D618D99-8952-4923-8081-5AEF90069F00}" srcId="{2117C08C-0F49-4344-94CF-8E9B481D86CE}" destId="{1A7A02A8-2E91-4F0A-9CEB-67CDCC89D37B}" srcOrd="0" destOrd="0" parTransId="{6F3606CF-D301-47AC-BCC1-D6FA7BCBD499}" sibTransId="{FC19435E-EB78-4E61-858F-1D97DAAFFB33}"/>
    <dgm:cxn modelId="{D0043BC1-DE77-4099-8322-E722BD1BD216}" type="presOf" srcId="{E222BFD3-C456-46AA-B304-9737C9849B40}" destId="{C802F378-ACA0-4107-A0CE-B33179AA59E3}" srcOrd="0" destOrd="0" presId="urn:microsoft.com/office/officeart/2018/2/layout/IconVerticalSolidList"/>
    <dgm:cxn modelId="{47BAE3CF-E8F6-4032-A7A4-47A51FA21F22}" type="presOf" srcId="{23684DF7-10D3-4146-9730-663D50B79F4F}" destId="{2452BFED-0553-4E12-89F6-20F298CECE79}" srcOrd="0" destOrd="0" presId="urn:microsoft.com/office/officeart/2018/2/layout/IconVerticalSolidList"/>
    <dgm:cxn modelId="{D59179D0-7DF9-4D65-986A-99FE2482F0A1}" srcId="{2117C08C-0F49-4344-94CF-8E9B481D86CE}" destId="{18DF672C-6B56-4733-BE45-4E55433558BB}" srcOrd="4" destOrd="0" parTransId="{1876159F-1445-45BA-B834-6F4BFAF6260B}" sibTransId="{F1D60408-AC08-4EA6-B233-3DF8345D899F}"/>
    <dgm:cxn modelId="{61475DD5-217F-47B2-94FE-2487E23BFD43}" srcId="{2117C08C-0F49-4344-94CF-8E9B481D86CE}" destId="{45809EE0-DF72-48A2-8D80-20B85BC13239}" srcOrd="3" destOrd="0" parTransId="{D80A98F7-6400-4441-86C0-A6F31F723C13}" sibTransId="{A77BB388-F387-4A5C-B15E-95BCDA957553}"/>
    <dgm:cxn modelId="{665DC265-2E93-43A6-87E0-AADE1B3196A5}" type="presParOf" srcId="{141FA8C4-0D22-47DF-AFCB-BEEF1C3022C8}" destId="{E2093C57-0151-4F2B-AA72-E46CEB86B8CD}" srcOrd="0" destOrd="0" presId="urn:microsoft.com/office/officeart/2018/2/layout/IconVerticalSolidList"/>
    <dgm:cxn modelId="{CEFFB93E-952A-4083-8D57-630BA60B7CC2}" type="presParOf" srcId="{E2093C57-0151-4F2B-AA72-E46CEB86B8CD}" destId="{8BB4614B-D4AA-4C82-9F56-E0D21CA005FE}" srcOrd="0" destOrd="0" presId="urn:microsoft.com/office/officeart/2018/2/layout/IconVerticalSolidList"/>
    <dgm:cxn modelId="{5E8DD4E8-8710-45AC-B4C7-25F2B64843E4}" type="presParOf" srcId="{E2093C57-0151-4F2B-AA72-E46CEB86B8CD}" destId="{5F3EF3A7-ABA3-442D-8520-2219FA742BF3}" srcOrd="1" destOrd="0" presId="urn:microsoft.com/office/officeart/2018/2/layout/IconVerticalSolidList"/>
    <dgm:cxn modelId="{CFA466F0-750D-42C2-ACF4-AF7A17C12AB3}" type="presParOf" srcId="{E2093C57-0151-4F2B-AA72-E46CEB86B8CD}" destId="{91400DC4-03B1-4B0F-ACAE-E58EC377FB10}" srcOrd="2" destOrd="0" presId="urn:microsoft.com/office/officeart/2018/2/layout/IconVerticalSolidList"/>
    <dgm:cxn modelId="{F8DA7E4B-643D-4E76-9E22-5B853CB6B92F}" type="presParOf" srcId="{E2093C57-0151-4F2B-AA72-E46CEB86B8CD}" destId="{CBEB5C41-4B6E-4048-AEBC-D56C20DD4A12}" srcOrd="3" destOrd="0" presId="urn:microsoft.com/office/officeart/2018/2/layout/IconVerticalSolidList"/>
    <dgm:cxn modelId="{11C75514-430A-4DA9-99DA-AF1CF9492A94}" type="presParOf" srcId="{141FA8C4-0D22-47DF-AFCB-BEEF1C3022C8}" destId="{8D0A75B3-41E9-4C7A-8C40-0908182F5B3B}" srcOrd="1" destOrd="0" presId="urn:microsoft.com/office/officeart/2018/2/layout/IconVerticalSolidList"/>
    <dgm:cxn modelId="{0AEC1740-491F-4001-8EF4-09732D05FD45}" type="presParOf" srcId="{141FA8C4-0D22-47DF-AFCB-BEEF1C3022C8}" destId="{EDAC0804-8EEE-48E9-8F2D-F38D17F585B0}" srcOrd="2" destOrd="0" presId="urn:microsoft.com/office/officeart/2018/2/layout/IconVerticalSolidList"/>
    <dgm:cxn modelId="{44DAE9BB-6C45-41F5-BE4D-35E572581019}" type="presParOf" srcId="{EDAC0804-8EEE-48E9-8F2D-F38D17F585B0}" destId="{C7C6FD6C-C567-4B58-A3BB-5C30CDD52E17}" srcOrd="0" destOrd="0" presId="urn:microsoft.com/office/officeart/2018/2/layout/IconVerticalSolidList"/>
    <dgm:cxn modelId="{E00A01A2-B446-439F-8E81-720121A80C2C}" type="presParOf" srcId="{EDAC0804-8EEE-48E9-8F2D-F38D17F585B0}" destId="{3162D89A-4B7D-4EF5-A740-6F9940172C62}" srcOrd="1" destOrd="0" presId="urn:microsoft.com/office/officeart/2018/2/layout/IconVerticalSolidList"/>
    <dgm:cxn modelId="{9A41BA3B-DD76-410F-A725-FDA5CBE5B9EB}" type="presParOf" srcId="{EDAC0804-8EEE-48E9-8F2D-F38D17F585B0}" destId="{F94424FE-3E14-4683-B0F0-0B53BC2322D5}" srcOrd="2" destOrd="0" presId="urn:microsoft.com/office/officeart/2018/2/layout/IconVerticalSolidList"/>
    <dgm:cxn modelId="{3D386A64-CFB9-4C53-8329-35BD77C1AC26}" type="presParOf" srcId="{EDAC0804-8EEE-48E9-8F2D-F38D17F585B0}" destId="{2452BFED-0553-4E12-89F6-20F298CECE79}" srcOrd="3" destOrd="0" presId="urn:microsoft.com/office/officeart/2018/2/layout/IconVerticalSolidList"/>
    <dgm:cxn modelId="{849BDB3C-9454-4B7A-A150-0DB28F70AD62}" type="presParOf" srcId="{141FA8C4-0D22-47DF-AFCB-BEEF1C3022C8}" destId="{7F14804B-DED8-4C97-A5FB-970F5D853AAE}" srcOrd="3" destOrd="0" presId="urn:microsoft.com/office/officeart/2018/2/layout/IconVerticalSolidList"/>
    <dgm:cxn modelId="{1852BF06-0468-4558-8D73-0C302394D185}" type="presParOf" srcId="{141FA8C4-0D22-47DF-AFCB-BEEF1C3022C8}" destId="{D1FA682F-2F6B-4E73-A015-DC80ECEF2260}" srcOrd="4" destOrd="0" presId="urn:microsoft.com/office/officeart/2018/2/layout/IconVerticalSolidList"/>
    <dgm:cxn modelId="{5D249684-ED32-4235-A594-8C27DCBB8A12}" type="presParOf" srcId="{D1FA682F-2F6B-4E73-A015-DC80ECEF2260}" destId="{BAD09558-AFCB-4488-9B0B-5264ADE9973E}" srcOrd="0" destOrd="0" presId="urn:microsoft.com/office/officeart/2018/2/layout/IconVerticalSolidList"/>
    <dgm:cxn modelId="{82A20792-6F64-466C-8DEA-6DE9500E2EC4}" type="presParOf" srcId="{D1FA682F-2F6B-4E73-A015-DC80ECEF2260}" destId="{2FBD7BEF-15B0-4F89-8941-3CFB8CB82195}" srcOrd="1" destOrd="0" presId="urn:microsoft.com/office/officeart/2018/2/layout/IconVerticalSolidList"/>
    <dgm:cxn modelId="{988A9A0B-F0CD-4C39-87D7-C3D45DB6606D}" type="presParOf" srcId="{D1FA682F-2F6B-4E73-A015-DC80ECEF2260}" destId="{D23E798A-D676-4A5D-8CED-33888B2BD024}" srcOrd="2" destOrd="0" presId="urn:microsoft.com/office/officeart/2018/2/layout/IconVerticalSolidList"/>
    <dgm:cxn modelId="{B4551C4C-18D1-4FEE-B0A0-1D2F976ABEDD}" type="presParOf" srcId="{D1FA682F-2F6B-4E73-A015-DC80ECEF2260}" destId="{C802F378-ACA0-4107-A0CE-B33179AA59E3}" srcOrd="3" destOrd="0" presId="urn:microsoft.com/office/officeart/2018/2/layout/IconVerticalSolidList"/>
    <dgm:cxn modelId="{E0136F48-2389-4E5D-8789-C22FA7E38401}" type="presParOf" srcId="{141FA8C4-0D22-47DF-AFCB-BEEF1C3022C8}" destId="{7C466C9E-75F0-43E2-9718-207785424A61}" srcOrd="5" destOrd="0" presId="urn:microsoft.com/office/officeart/2018/2/layout/IconVerticalSolidList"/>
    <dgm:cxn modelId="{88274BC2-9A3B-45B6-9A17-20D5163EF99F}" type="presParOf" srcId="{141FA8C4-0D22-47DF-AFCB-BEEF1C3022C8}" destId="{BA2CC502-261A-40E0-99EA-1F7730EE629A}" srcOrd="6" destOrd="0" presId="urn:microsoft.com/office/officeart/2018/2/layout/IconVerticalSolidList"/>
    <dgm:cxn modelId="{5EDD2F77-1AEF-485D-A55A-39F258B3B560}" type="presParOf" srcId="{BA2CC502-261A-40E0-99EA-1F7730EE629A}" destId="{B5C2E581-DFC2-4D73-9CBD-5BDA9AF895C3}" srcOrd="0" destOrd="0" presId="urn:microsoft.com/office/officeart/2018/2/layout/IconVerticalSolidList"/>
    <dgm:cxn modelId="{A17D0A49-3D30-45B5-8ECF-AFDA7379D576}" type="presParOf" srcId="{BA2CC502-261A-40E0-99EA-1F7730EE629A}" destId="{0AF41D8E-304D-4794-B306-B352DD21405A}" srcOrd="1" destOrd="0" presId="urn:microsoft.com/office/officeart/2018/2/layout/IconVerticalSolidList"/>
    <dgm:cxn modelId="{1E51E223-9246-4B93-B43A-C39F9F2FBE6A}" type="presParOf" srcId="{BA2CC502-261A-40E0-99EA-1F7730EE629A}" destId="{FFB027F9-9A5B-4BC6-8130-A7672905BCC9}" srcOrd="2" destOrd="0" presId="urn:microsoft.com/office/officeart/2018/2/layout/IconVerticalSolidList"/>
    <dgm:cxn modelId="{8D020D2F-1C5E-44BC-AF7A-D40645EFE98E}" type="presParOf" srcId="{BA2CC502-261A-40E0-99EA-1F7730EE629A}" destId="{7B13C266-7A43-4623-9A73-DACBCE5B391A}" srcOrd="3" destOrd="0" presId="urn:microsoft.com/office/officeart/2018/2/layout/IconVerticalSolidList"/>
    <dgm:cxn modelId="{0B55E4A2-2CB8-42AA-B894-34BF14FF30AB}" type="presParOf" srcId="{141FA8C4-0D22-47DF-AFCB-BEEF1C3022C8}" destId="{C588D0A7-FB0E-46A3-A1BF-66883BE5CFE3}" srcOrd="7" destOrd="0" presId="urn:microsoft.com/office/officeart/2018/2/layout/IconVerticalSolidList"/>
    <dgm:cxn modelId="{981CB6C5-B14E-440E-AB51-9D9AEC396F73}" type="presParOf" srcId="{141FA8C4-0D22-47DF-AFCB-BEEF1C3022C8}" destId="{60AE1BB8-8E05-4A69-94AB-703F49C78346}" srcOrd="8" destOrd="0" presId="urn:microsoft.com/office/officeart/2018/2/layout/IconVerticalSolidList"/>
    <dgm:cxn modelId="{28936812-F9C7-4418-89C9-1DFC10B6D2EB}" type="presParOf" srcId="{60AE1BB8-8E05-4A69-94AB-703F49C78346}" destId="{941B5402-40B0-416B-9DF1-62884B2374ED}" srcOrd="0" destOrd="0" presId="urn:microsoft.com/office/officeart/2018/2/layout/IconVerticalSolidList"/>
    <dgm:cxn modelId="{63314A6E-EED5-4059-A8F6-5F5D5FB5544D}" type="presParOf" srcId="{60AE1BB8-8E05-4A69-94AB-703F49C78346}" destId="{70621C5C-9F05-4D2D-8185-2783A84BC977}" srcOrd="1" destOrd="0" presId="urn:microsoft.com/office/officeart/2018/2/layout/IconVerticalSolidList"/>
    <dgm:cxn modelId="{363C3C37-2C30-4DE5-9744-BE176D1F4BE5}" type="presParOf" srcId="{60AE1BB8-8E05-4A69-94AB-703F49C78346}" destId="{AEFB93C8-F285-426C-B710-E904A8FF273F}" srcOrd="2" destOrd="0" presId="urn:microsoft.com/office/officeart/2018/2/layout/IconVerticalSolidList"/>
    <dgm:cxn modelId="{A7BBBE0A-9EAA-44C3-9B83-755B0D4C1C15}" type="presParOf" srcId="{60AE1BB8-8E05-4A69-94AB-703F49C78346}" destId="{DFE651D3-4814-432C-930D-8D8DFFBA7592}"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12.xml><?xml version="1.0" encoding="utf-8"?>
<dgm:dataModel xmlns:dgm="http://schemas.openxmlformats.org/drawingml/2006/diagram" xmlns:a="http://schemas.openxmlformats.org/drawingml/2006/main">
  <dgm:ptLst>
    <dgm:pt modelId="{2117C08C-0F49-4344-94CF-8E9B481D86CE}" type="doc">
      <dgm:prSet loTypeId="urn:microsoft.com/office/officeart/2018/2/layout/IconVerticalSolidList" loCatId="icon" qsTypeId="urn:microsoft.com/office/officeart/2005/8/quickstyle/3d2" qsCatId="3D" csTypeId="urn:microsoft.com/office/officeart/2005/8/colors/accent0_3" csCatId="mainScheme" phldr="1"/>
      <dgm:spPr/>
      <dgm:t>
        <a:bodyPr rtlCol="0"/>
        <a:lstStyle/>
        <a:p>
          <a:pPr rtl="0"/>
          <a:endParaRPr lang="en-US"/>
        </a:p>
      </dgm:t>
    </dgm:pt>
    <dgm:pt modelId="{1A7A02A8-2E91-4F0A-9CEB-67CDCC89D37B}">
      <dgm:prSet/>
      <dgm:spPr/>
      <dgm:t>
        <a:bodyPr rtlCol="0"/>
        <a:lstStyle/>
        <a:p>
          <a:pPr rtl="0">
            <a:lnSpc>
              <a:spcPct val="100000"/>
            </a:lnSpc>
          </a:pPr>
          <a:r>
            <a:rPr lang="en-gb" noProof="0" dirty="0">
              <a:solidFill>
                <a:srgbClr val="211A52"/>
              </a:solidFill>
              <a:latin typeface="Arial" panose="020B0604020202020204" pitchFamily="34" charset="0"/>
              <a:cs typeface="Arial" panose="020B0604020202020204" pitchFamily="34" charset="0"/>
            </a:rPr>
            <a:t>Heavy transport: Power-to-X, biofuels, capture and storage of CO</a:t>
          </a:r>
          <a:r>
            <a:rPr lang="en-gb" baseline="-25000" noProof="0" dirty="0">
              <a:solidFill>
                <a:srgbClr val="211A52"/>
              </a:solidFill>
              <a:latin typeface="Arial" panose="020B0604020202020204" pitchFamily="34" charset="0"/>
              <a:cs typeface="Arial" panose="020B0604020202020204" pitchFamily="34" charset="0"/>
            </a:rPr>
            <a:t>2</a:t>
          </a:r>
          <a:r>
            <a:rPr lang="en-gb" noProof="0" dirty="0">
              <a:solidFill>
                <a:srgbClr val="211A52"/>
              </a:solidFill>
              <a:latin typeface="Arial" panose="020B0604020202020204" pitchFamily="34" charset="0"/>
              <a:cs typeface="Arial" panose="020B0604020202020204" pitchFamily="34" charset="0"/>
            </a:rPr>
            <a:t> (carbon capture)</a:t>
          </a:r>
        </a:p>
      </dgm:t>
    </dgm:pt>
    <dgm:pt modelId="{6F3606CF-D301-47AC-BCC1-D6FA7BCBD499}" type="parTrans" cxnId="{6D618D99-8952-4923-8081-5AEF90069F00}">
      <dgm:prSet/>
      <dgm:spPr/>
      <dgm:t>
        <a:bodyPr rtlCol="0"/>
        <a:lstStyle/>
        <a:p>
          <a:pPr rtl="0"/>
          <a:endParaRPr lang="en-US"/>
        </a:p>
      </dgm:t>
    </dgm:pt>
    <dgm:pt modelId="{FC19435E-EB78-4E61-858F-1D97DAAFFB33}" type="sibTrans" cxnId="{6D618D99-8952-4923-8081-5AEF90069F00}">
      <dgm:prSet/>
      <dgm:spPr/>
      <dgm:t>
        <a:bodyPr rtlCol="0"/>
        <a:lstStyle/>
        <a:p>
          <a:pPr rtl="0"/>
          <a:endParaRPr lang="en-US"/>
        </a:p>
      </dgm:t>
    </dgm:pt>
    <dgm:pt modelId="{23684DF7-10D3-4146-9730-663D50B79F4F}">
      <dgm:prSet/>
      <dgm:spPr/>
      <dgm:t>
        <a:bodyPr rtlCol="0"/>
        <a:lstStyle/>
        <a:p>
          <a:pPr rtl="0">
            <a:lnSpc>
              <a:spcPct val="100000"/>
            </a:lnSpc>
          </a:pPr>
          <a:r>
            <a:rPr lang="en-gb" noProof="0" dirty="0">
              <a:solidFill>
                <a:srgbClr val="211A52"/>
              </a:solidFill>
              <a:latin typeface="Arial" panose="020B0604020202020204" pitchFamily="34" charset="0"/>
              <a:cs typeface="Arial" panose="020B0604020202020204" pitchFamily="34" charset="0"/>
            </a:rPr>
            <a:t>Light transport electric vehicles, hybrid vehicles, fuel cells, range extenders, infrastructure for charging, etc.</a:t>
          </a:r>
        </a:p>
      </dgm:t>
    </dgm:pt>
    <dgm:pt modelId="{7726134F-EB39-4B65-83D9-9E5FC9B8B47D}" type="parTrans" cxnId="{62B47896-528A-40C2-9A50-F6F8F9971DF8}">
      <dgm:prSet/>
      <dgm:spPr/>
      <dgm:t>
        <a:bodyPr rtlCol="0"/>
        <a:lstStyle/>
        <a:p>
          <a:pPr rtl="0"/>
          <a:endParaRPr lang="en-US"/>
        </a:p>
      </dgm:t>
    </dgm:pt>
    <dgm:pt modelId="{868DBCBB-AA90-4179-9909-9787CE0FE7F5}" type="sibTrans" cxnId="{62B47896-528A-40C2-9A50-F6F8F9971DF8}">
      <dgm:prSet/>
      <dgm:spPr/>
      <dgm:t>
        <a:bodyPr rtlCol="0"/>
        <a:lstStyle/>
        <a:p>
          <a:pPr rtl="0"/>
          <a:endParaRPr lang="en-US"/>
        </a:p>
      </dgm:t>
    </dgm:pt>
    <dgm:pt modelId="{45809EE0-DF72-48A2-8D80-20B85BC13239}">
      <dgm:prSet/>
      <dgm:spPr/>
      <dgm:t>
        <a:bodyPr rtlCol="0"/>
        <a:lstStyle/>
        <a:p>
          <a:pPr rtl="0">
            <a:lnSpc>
              <a:spcPct val="100000"/>
            </a:lnSpc>
          </a:pPr>
          <a:r>
            <a:rPr lang="en-gb" dirty="0">
              <a:solidFill>
                <a:srgbClr val="211A52"/>
              </a:solidFill>
              <a:latin typeface="Arial" panose="020B0604020202020204" pitchFamily="34" charset="0"/>
              <a:cs typeface="Arial" panose="020B0604020202020204" pitchFamily="34" charset="0"/>
            </a:rPr>
            <a:t>Drones </a:t>
          </a:r>
          <a:r>
            <a:rPr lang="en-gb" noProof="0" dirty="0">
              <a:solidFill>
                <a:srgbClr val="211A52"/>
              </a:solidFill>
              <a:latin typeface="Arial" panose="020B0604020202020204" pitchFamily="34" charset="0"/>
              <a:cs typeface="Arial" panose="020B0604020202020204" pitchFamily="34" charset="0"/>
            </a:rPr>
            <a:t>and robots for transporting goods, monitoring and diagnostics in the environmental and energy areas</a:t>
          </a:r>
          <a:endParaRPr lang="en-gb" dirty="0">
            <a:solidFill>
              <a:srgbClr val="211A52"/>
            </a:solidFill>
            <a:latin typeface="Arial" panose="020B0604020202020204" pitchFamily="34" charset="0"/>
            <a:cs typeface="Arial" panose="020B0604020202020204" pitchFamily="34" charset="0"/>
          </a:endParaRPr>
        </a:p>
      </dgm:t>
    </dgm:pt>
    <dgm:pt modelId="{D80A98F7-6400-4441-86C0-A6F31F723C13}" type="parTrans" cxnId="{61475DD5-217F-47B2-94FE-2487E23BFD43}">
      <dgm:prSet/>
      <dgm:spPr/>
      <dgm:t>
        <a:bodyPr rtlCol="0"/>
        <a:lstStyle/>
        <a:p>
          <a:pPr rtl="0"/>
          <a:endParaRPr lang="en-US"/>
        </a:p>
      </dgm:t>
    </dgm:pt>
    <dgm:pt modelId="{A77BB388-F387-4A5C-B15E-95BCDA957553}" type="sibTrans" cxnId="{61475DD5-217F-47B2-94FE-2487E23BFD43}">
      <dgm:prSet/>
      <dgm:spPr/>
      <dgm:t>
        <a:bodyPr rtlCol="0"/>
        <a:lstStyle/>
        <a:p>
          <a:pPr rtl="0"/>
          <a:endParaRPr lang="en-US"/>
        </a:p>
      </dgm:t>
    </dgm:pt>
    <dgm:pt modelId="{18DF672C-6B56-4733-BE45-4E55433558BB}">
      <dgm:prSet/>
      <dgm:spPr/>
      <dgm:t>
        <a:bodyPr rtlCol="0"/>
        <a:lstStyle/>
        <a:p>
          <a:pPr rtl="0">
            <a:lnSpc>
              <a:spcPct val="100000"/>
            </a:lnSpc>
          </a:pPr>
          <a:r>
            <a:rPr lang="en-gb" noProof="0" dirty="0">
              <a:solidFill>
                <a:srgbClr val="211A52"/>
              </a:solidFill>
              <a:latin typeface="Arial" panose="020B0604020202020204" pitchFamily="34" charset="0"/>
              <a:cs typeface="Arial" panose="020B0604020202020204" pitchFamily="34" charset="0"/>
            </a:rPr>
            <a:t>Energy savings through lightweight constructions and new materials, as well as improved logistics and supply chains </a:t>
          </a:r>
        </a:p>
      </dgm:t>
    </dgm:pt>
    <dgm:pt modelId="{1876159F-1445-45BA-B834-6F4BFAF6260B}" type="parTrans" cxnId="{D59179D0-7DF9-4D65-986A-99FE2482F0A1}">
      <dgm:prSet/>
      <dgm:spPr/>
      <dgm:t>
        <a:bodyPr rtlCol="0"/>
        <a:lstStyle/>
        <a:p>
          <a:pPr rtl="0"/>
          <a:endParaRPr lang="en-US"/>
        </a:p>
      </dgm:t>
    </dgm:pt>
    <dgm:pt modelId="{F1D60408-AC08-4EA6-B233-3DF8345D899F}" type="sibTrans" cxnId="{D59179D0-7DF9-4D65-986A-99FE2482F0A1}">
      <dgm:prSet/>
      <dgm:spPr/>
      <dgm:t>
        <a:bodyPr rtlCol="0"/>
        <a:lstStyle/>
        <a:p>
          <a:pPr rtl="0"/>
          <a:endParaRPr lang="en-US"/>
        </a:p>
      </dgm:t>
    </dgm:pt>
    <dgm:pt modelId="{08926C1A-60A4-46BC-A7AE-2F8FBB41A904}">
      <dgm:prSet/>
      <dgm:spPr/>
      <dgm:t>
        <a:bodyPr rtlCol="0"/>
        <a:lstStyle/>
        <a:p>
          <a:pPr rtl="0">
            <a:lnSpc>
              <a:spcPct val="100000"/>
            </a:lnSpc>
          </a:pPr>
          <a:r>
            <a:rPr lang="en-gb" dirty="0">
              <a:solidFill>
                <a:srgbClr val="211A52"/>
              </a:solidFill>
              <a:latin typeface="Arial" panose="020B0604020202020204" pitchFamily="34" charset="0"/>
              <a:cs typeface="Arial" panose="020B0604020202020204" pitchFamily="34" charset="0"/>
            </a:rPr>
            <a:t>AI for intelligent traffic management, green driving behaviour, autonomy, and driver support </a:t>
          </a:r>
        </a:p>
      </dgm:t>
    </dgm:pt>
    <dgm:pt modelId="{3E99B2C3-4775-44E2-9E45-5C4083D2A2F3}" type="parTrans" cxnId="{900DB6CA-D1A2-4682-9477-4568F9F7AFA1}">
      <dgm:prSet/>
      <dgm:spPr/>
      <dgm:t>
        <a:bodyPr rtlCol="0"/>
        <a:lstStyle/>
        <a:p>
          <a:pPr rtl="0"/>
          <a:endParaRPr lang="da-DK"/>
        </a:p>
      </dgm:t>
    </dgm:pt>
    <dgm:pt modelId="{A2AF923B-ACF8-46A3-BF3A-65A890C53547}" type="sibTrans" cxnId="{900DB6CA-D1A2-4682-9477-4568F9F7AFA1}">
      <dgm:prSet/>
      <dgm:spPr/>
      <dgm:t>
        <a:bodyPr rtlCol="0"/>
        <a:lstStyle/>
        <a:p>
          <a:pPr rtl="0"/>
          <a:endParaRPr lang="da-DK"/>
        </a:p>
      </dgm:t>
    </dgm:pt>
    <dgm:pt modelId="{89A7DB9F-F9DE-4891-97C4-377927711E64}">
      <dgm:prSet/>
      <dgm:spPr/>
      <dgm:t>
        <a:bodyPr rtlCol="0"/>
        <a:lstStyle/>
        <a:p>
          <a:pPr rtl="0">
            <a:lnSpc>
              <a:spcPct val="100000"/>
            </a:lnSpc>
          </a:pPr>
          <a:r>
            <a:rPr dirty="0"/>
            <a:t>Use of technology, </a:t>
          </a:r>
          <a:r>
            <a:rPr dirty="0" err="1"/>
            <a:t>behavio</a:t>
          </a:r>
          <a:r>
            <a:rPr lang="da-DK" dirty="0"/>
            <a:t>u</a:t>
          </a:r>
          <a:r>
            <a:rPr dirty="0"/>
            <a:t>r and everyday practice</a:t>
          </a:r>
        </a:p>
      </dgm:t>
    </dgm:pt>
    <dgm:pt modelId="{3EA83FAE-6503-4B22-AC09-87CF8C86961C}" type="parTrans" cxnId="{ECB3B948-04B2-4C00-B5C7-807A6D7F294D}">
      <dgm:prSet/>
      <dgm:spPr/>
      <dgm:t>
        <a:bodyPr rtlCol="0"/>
        <a:lstStyle/>
        <a:p>
          <a:pPr rtl="0"/>
          <a:endParaRPr lang="da-DK"/>
        </a:p>
      </dgm:t>
    </dgm:pt>
    <dgm:pt modelId="{8D5A5564-372E-480D-9854-90000873D6DA}" type="sibTrans" cxnId="{ECB3B948-04B2-4C00-B5C7-807A6D7F294D}">
      <dgm:prSet/>
      <dgm:spPr/>
      <dgm:t>
        <a:bodyPr rtlCol="0"/>
        <a:lstStyle/>
        <a:p>
          <a:pPr rtl="0"/>
          <a:endParaRPr lang="da-DK"/>
        </a:p>
      </dgm:t>
    </dgm:pt>
    <dgm:pt modelId="{141FA8C4-0D22-47DF-AFCB-BEEF1C3022C8}" type="pres">
      <dgm:prSet presAssocID="{2117C08C-0F49-4344-94CF-8E9B481D86CE}" presName="root" presStyleCnt="0">
        <dgm:presLayoutVars>
          <dgm:dir/>
          <dgm:resizeHandles val="exact"/>
        </dgm:presLayoutVars>
      </dgm:prSet>
      <dgm:spPr/>
    </dgm:pt>
    <dgm:pt modelId="{E2093C57-0151-4F2B-AA72-E46CEB86B8CD}" type="pres">
      <dgm:prSet presAssocID="{1A7A02A8-2E91-4F0A-9CEB-67CDCC89D37B}" presName="compNode" presStyleCnt="0"/>
      <dgm:spPr/>
    </dgm:pt>
    <dgm:pt modelId="{8BB4614B-D4AA-4C82-9F56-E0D21CA005FE}" type="pres">
      <dgm:prSet presAssocID="{1A7A02A8-2E91-4F0A-9CEB-67CDCC89D37B}" presName="bgRect" presStyleLbl="bgShp" presStyleIdx="0" presStyleCnt="6"/>
      <dgm:spPr/>
    </dgm:pt>
    <dgm:pt modelId="{5F3EF3A7-ABA3-442D-8520-2219FA742BF3}" type="pres">
      <dgm:prSet presAssocID="{1A7A02A8-2E91-4F0A-9CEB-67CDCC89D37B}" presName="iconRect" presStyleLbl="node1" presStyleIdx="0"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Dump truck"/>
        </a:ext>
      </dgm:extLst>
    </dgm:pt>
    <dgm:pt modelId="{91400DC4-03B1-4B0F-ACAE-E58EC377FB10}" type="pres">
      <dgm:prSet presAssocID="{1A7A02A8-2E91-4F0A-9CEB-67CDCC89D37B}" presName="spaceRect" presStyleCnt="0"/>
      <dgm:spPr/>
    </dgm:pt>
    <dgm:pt modelId="{CBEB5C41-4B6E-4048-AEBC-D56C20DD4A12}" type="pres">
      <dgm:prSet presAssocID="{1A7A02A8-2E91-4F0A-9CEB-67CDCC89D37B}" presName="parTx" presStyleLbl="revTx" presStyleIdx="0" presStyleCnt="6">
        <dgm:presLayoutVars>
          <dgm:chMax val="0"/>
          <dgm:chPref val="0"/>
        </dgm:presLayoutVars>
      </dgm:prSet>
      <dgm:spPr/>
    </dgm:pt>
    <dgm:pt modelId="{8D0A75B3-41E9-4C7A-8C40-0908182F5B3B}" type="pres">
      <dgm:prSet presAssocID="{FC19435E-EB78-4E61-858F-1D97DAAFFB33}" presName="sibTrans" presStyleCnt="0"/>
      <dgm:spPr/>
    </dgm:pt>
    <dgm:pt modelId="{EDAC0804-8EEE-48E9-8F2D-F38D17F585B0}" type="pres">
      <dgm:prSet presAssocID="{23684DF7-10D3-4146-9730-663D50B79F4F}" presName="compNode" presStyleCnt="0"/>
      <dgm:spPr/>
    </dgm:pt>
    <dgm:pt modelId="{C7C6FD6C-C567-4B58-A3BB-5C30CDD52E17}" type="pres">
      <dgm:prSet presAssocID="{23684DF7-10D3-4146-9730-663D50B79F4F}" presName="bgRect" presStyleLbl="bgShp" presStyleIdx="1" presStyleCnt="6"/>
      <dgm:spPr/>
    </dgm:pt>
    <dgm:pt modelId="{3162D89A-4B7D-4EF5-A740-6F9940172C62}" type="pres">
      <dgm:prSet presAssocID="{23684DF7-10D3-4146-9730-663D50B79F4F}" presName="iconRect" presStyleLbl="node1" presStyleIdx="1"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Electric Car"/>
        </a:ext>
      </dgm:extLst>
    </dgm:pt>
    <dgm:pt modelId="{F94424FE-3E14-4683-B0F0-0B53BC2322D5}" type="pres">
      <dgm:prSet presAssocID="{23684DF7-10D3-4146-9730-663D50B79F4F}" presName="spaceRect" presStyleCnt="0"/>
      <dgm:spPr/>
    </dgm:pt>
    <dgm:pt modelId="{2452BFED-0553-4E12-89F6-20F298CECE79}" type="pres">
      <dgm:prSet presAssocID="{23684DF7-10D3-4146-9730-663D50B79F4F}" presName="parTx" presStyleLbl="revTx" presStyleIdx="1" presStyleCnt="6">
        <dgm:presLayoutVars>
          <dgm:chMax val="0"/>
          <dgm:chPref val="0"/>
        </dgm:presLayoutVars>
      </dgm:prSet>
      <dgm:spPr/>
    </dgm:pt>
    <dgm:pt modelId="{7F14804B-DED8-4C97-A5FB-970F5D853AAE}" type="pres">
      <dgm:prSet presAssocID="{868DBCBB-AA90-4179-9909-9787CE0FE7F5}" presName="sibTrans" presStyleCnt="0"/>
      <dgm:spPr/>
    </dgm:pt>
    <dgm:pt modelId="{BA2CC502-261A-40E0-99EA-1F7730EE629A}" type="pres">
      <dgm:prSet presAssocID="{45809EE0-DF72-48A2-8D80-20B85BC13239}" presName="compNode" presStyleCnt="0"/>
      <dgm:spPr/>
    </dgm:pt>
    <dgm:pt modelId="{B5C2E581-DFC2-4D73-9CBD-5BDA9AF895C3}" type="pres">
      <dgm:prSet presAssocID="{45809EE0-DF72-48A2-8D80-20B85BC13239}" presName="bgRect" presStyleLbl="bgShp" presStyleIdx="2" presStyleCnt="6"/>
      <dgm:spPr/>
    </dgm:pt>
    <dgm:pt modelId="{0AF41D8E-304D-4794-B306-B352DD21405A}" type="pres">
      <dgm:prSet presAssocID="{45809EE0-DF72-48A2-8D80-20B85BC13239}" presName="iconRect" presStyleLbl="node1" presStyleIdx="2"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descr="Helikopter med 4 propeller med massiv udfyldning"/>
        </a:ext>
      </dgm:extLst>
    </dgm:pt>
    <dgm:pt modelId="{FFB027F9-9A5B-4BC6-8130-A7672905BCC9}" type="pres">
      <dgm:prSet presAssocID="{45809EE0-DF72-48A2-8D80-20B85BC13239}" presName="spaceRect" presStyleCnt="0"/>
      <dgm:spPr/>
    </dgm:pt>
    <dgm:pt modelId="{7B13C266-7A43-4623-9A73-DACBCE5B391A}" type="pres">
      <dgm:prSet presAssocID="{45809EE0-DF72-48A2-8D80-20B85BC13239}" presName="parTx" presStyleLbl="revTx" presStyleIdx="2" presStyleCnt="6">
        <dgm:presLayoutVars>
          <dgm:chMax val="0"/>
          <dgm:chPref val="0"/>
        </dgm:presLayoutVars>
      </dgm:prSet>
      <dgm:spPr/>
    </dgm:pt>
    <dgm:pt modelId="{C588D0A7-FB0E-46A3-A1BF-66883BE5CFE3}" type="pres">
      <dgm:prSet presAssocID="{A77BB388-F387-4A5C-B15E-95BCDA957553}" presName="sibTrans" presStyleCnt="0"/>
      <dgm:spPr/>
    </dgm:pt>
    <dgm:pt modelId="{60AE1BB8-8E05-4A69-94AB-703F49C78346}" type="pres">
      <dgm:prSet presAssocID="{18DF672C-6B56-4733-BE45-4E55433558BB}" presName="compNode" presStyleCnt="0"/>
      <dgm:spPr/>
    </dgm:pt>
    <dgm:pt modelId="{941B5402-40B0-416B-9DF1-62884B2374ED}" type="pres">
      <dgm:prSet presAssocID="{18DF672C-6B56-4733-BE45-4E55433558BB}" presName="bgRect" presStyleLbl="bgShp" presStyleIdx="3" presStyleCnt="6" custLinFactNeighborY="197"/>
      <dgm:spPr/>
    </dgm:pt>
    <dgm:pt modelId="{70621C5C-9F05-4D2D-8185-2783A84BC977}" type="pres">
      <dgm:prSet presAssocID="{18DF672C-6B56-4733-BE45-4E55433558BB}" presName="iconRect" presStyleLbl="node1" presStyleIdx="3"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Forbundet med massiv udfyldning"/>
        </a:ext>
      </dgm:extLst>
    </dgm:pt>
    <dgm:pt modelId="{AEFB93C8-F285-426C-B710-E904A8FF273F}" type="pres">
      <dgm:prSet presAssocID="{18DF672C-6B56-4733-BE45-4E55433558BB}" presName="spaceRect" presStyleCnt="0"/>
      <dgm:spPr/>
    </dgm:pt>
    <dgm:pt modelId="{DFE651D3-4814-432C-930D-8D8DFFBA7592}" type="pres">
      <dgm:prSet presAssocID="{18DF672C-6B56-4733-BE45-4E55433558BB}" presName="parTx" presStyleLbl="revTx" presStyleIdx="3" presStyleCnt="6">
        <dgm:presLayoutVars>
          <dgm:chMax val="0"/>
          <dgm:chPref val="0"/>
        </dgm:presLayoutVars>
      </dgm:prSet>
      <dgm:spPr/>
    </dgm:pt>
    <dgm:pt modelId="{AC5C4C4F-1C09-400C-9D15-F94F418C5573}" type="pres">
      <dgm:prSet presAssocID="{F1D60408-AC08-4EA6-B233-3DF8345D899F}" presName="sibTrans" presStyleCnt="0"/>
      <dgm:spPr/>
    </dgm:pt>
    <dgm:pt modelId="{28492083-BACE-4E8F-8396-338B5254255F}" type="pres">
      <dgm:prSet presAssocID="{08926C1A-60A4-46BC-A7AE-2F8FBB41A904}" presName="compNode" presStyleCnt="0"/>
      <dgm:spPr/>
    </dgm:pt>
    <dgm:pt modelId="{3877B6B4-F1D7-44BB-B16E-42C3EB188374}" type="pres">
      <dgm:prSet presAssocID="{08926C1A-60A4-46BC-A7AE-2F8FBB41A904}" presName="bgRect" presStyleLbl="bgShp" presStyleIdx="4" presStyleCnt="6"/>
      <dgm:spPr/>
    </dgm:pt>
    <dgm:pt modelId="{D7796668-AC21-4F3A-A906-DCCFB2DBD622}" type="pres">
      <dgm:prSet presAssocID="{08926C1A-60A4-46BC-A7AE-2F8FBB41A904}" presName="iconRect" presStyleLbl="node1" presStyleIdx="4"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dgm:spPr>
      <dgm:extLst>
        <a:ext uri="{E40237B7-FDA0-4F09-8148-C483321AD2D9}">
          <dgm14:cNvPr xmlns:dgm14="http://schemas.microsoft.com/office/drawing/2010/diagram" id="0" name="" descr="Trafiklys med massiv udfyldning"/>
        </a:ext>
      </dgm:extLst>
    </dgm:pt>
    <dgm:pt modelId="{1D828398-F5A8-48B1-A9CE-1BBD1F79A04D}" type="pres">
      <dgm:prSet presAssocID="{08926C1A-60A4-46BC-A7AE-2F8FBB41A904}" presName="spaceRect" presStyleCnt="0"/>
      <dgm:spPr/>
    </dgm:pt>
    <dgm:pt modelId="{1A285899-A0EB-43AB-B1D6-E8F4D362FB33}" type="pres">
      <dgm:prSet presAssocID="{08926C1A-60A4-46BC-A7AE-2F8FBB41A904}" presName="parTx" presStyleLbl="revTx" presStyleIdx="4" presStyleCnt="6">
        <dgm:presLayoutVars>
          <dgm:chMax val="0"/>
          <dgm:chPref val="0"/>
        </dgm:presLayoutVars>
      </dgm:prSet>
      <dgm:spPr/>
    </dgm:pt>
    <dgm:pt modelId="{48BBB7AD-B1C1-495C-A077-548F4EEE2788}" type="pres">
      <dgm:prSet presAssocID="{A2AF923B-ACF8-46A3-BF3A-65A890C53547}" presName="sibTrans" presStyleCnt="0"/>
      <dgm:spPr/>
    </dgm:pt>
    <dgm:pt modelId="{DD08967F-AE74-4CFC-AFE1-325C822EA48F}" type="pres">
      <dgm:prSet presAssocID="{89A7DB9F-F9DE-4891-97C4-377927711E64}" presName="compNode" presStyleCnt="0"/>
      <dgm:spPr/>
    </dgm:pt>
    <dgm:pt modelId="{1508AFB5-1DD8-41A4-B122-11812F304DB2}" type="pres">
      <dgm:prSet presAssocID="{89A7DB9F-F9DE-4891-97C4-377927711E64}" presName="bgRect" presStyleLbl="bgShp" presStyleIdx="5" presStyleCnt="6"/>
      <dgm:spPr/>
    </dgm:pt>
    <dgm:pt modelId="{2638C1EF-C6EC-4490-9993-B05E161F4F81}" type="pres">
      <dgm:prSet presAssocID="{89A7DB9F-F9DE-4891-97C4-377927711E64}" presName="iconRect" presStyleLbl="node1" presStyleIdx="5"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Mental tilstand med massiv udfyldning"/>
        </a:ext>
      </dgm:extLst>
    </dgm:pt>
    <dgm:pt modelId="{693959C8-9846-4AD7-A2A1-C2445FA6C913}" type="pres">
      <dgm:prSet presAssocID="{89A7DB9F-F9DE-4891-97C4-377927711E64}" presName="spaceRect" presStyleCnt="0"/>
      <dgm:spPr/>
    </dgm:pt>
    <dgm:pt modelId="{F771DE68-A180-4849-8756-ED46D6DE9A9E}" type="pres">
      <dgm:prSet presAssocID="{89A7DB9F-F9DE-4891-97C4-377927711E64}" presName="parTx" presStyleLbl="revTx" presStyleIdx="5" presStyleCnt="6" custLinFactNeighborY="-3550">
        <dgm:presLayoutVars>
          <dgm:chMax val="0"/>
          <dgm:chPref val="0"/>
        </dgm:presLayoutVars>
      </dgm:prSet>
      <dgm:spPr/>
    </dgm:pt>
  </dgm:ptLst>
  <dgm:cxnLst>
    <dgm:cxn modelId="{972A2207-C7CE-4EBC-A9E7-84D91F2664C1}" type="presOf" srcId="{1A7A02A8-2E91-4F0A-9CEB-67CDCC89D37B}" destId="{CBEB5C41-4B6E-4048-AEBC-D56C20DD4A12}" srcOrd="0" destOrd="0" presId="urn:microsoft.com/office/officeart/2018/2/layout/IconVerticalSolidList"/>
    <dgm:cxn modelId="{E983C709-87FF-45DB-BE03-08A2980B8FE1}" type="presOf" srcId="{18DF672C-6B56-4733-BE45-4E55433558BB}" destId="{DFE651D3-4814-432C-930D-8D8DFFBA7592}" srcOrd="0" destOrd="0" presId="urn:microsoft.com/office/officeart/2018/2/layout/IconVerticalSolidList"/>
    <dgm:cxn modelId="{E4725C35-FE65-4F3B-957D-7CEA585E67C6}" type="presOf" srcId="{08926C1A-60A4-46BC-A7AE-2F8FBB41A904}" destId="{1A285899-A0EB-43AB-B1D6-E8F4D362FB33}" srcOrd="0" destOrd="0" presId="urn:microsoft.com/office/officeart/2018/2/layout/IconVerticalSolidList"/>
    <dgm:cxn modelId="{F826443F-EDAB-4541-8BAB-F86A274FD124}" type="presOf" srcId="{2117C08C-0F49-4344-94CF-8E9B481D86CE}" destId="{141FA8C4-0D22-47DF-AFCB-BEEF1C3022C8}" srcOrd="0" destOrd="0" presId="urn:microsoft.com/office/officeart/2018/2/layout/IconVerticalSolidList"/>
    <dgm:cxn modelId="{ECB3B948-04B2-4C00-B5C7-807A6D7F294D}" srcId="{2117C08C-0F49-4344-94CF-8E9B481D86CE}" destId="{89A7DB9F-F9DE-4891-97C4-377927711E64}" srcOrd="5" destOrd="0" parTransId="{3EA83FAE-6503-4B22-AC09-87CF8C86961C}" sibTransId="{8D5A5564-372E-480D-9854-90000873D6DA}"/>
    <dgm:cxn modelId="{217C6F76-B4AB-4020-B34C-9CCE08C78627}" type="presOf" srcId="{45809EE0-DF72-48A2-8D80-20B85BC13239}" destId="{7B13C266-7A43-4623-9A73-DACBCE5B391A}" srcOrd="0" destOrd="0" presId="urn:microsoft.com/office/officeart/2018/2/layout/IconVerticalSolidList"/>
    <dgm:cxn modelId="{62B47896-528A-40C2-9A50-F6F8F9971DF8}" srcId="{2117C08C-0F49-4344-94CF-8E9B481D86CE}" destId="{23684DF7-10D3-4146-9730-663D50B79F4F}" srcOrd="1" destOrd="0" parTransId="{7726134F-EB39-4B65-83D9-9E5FC9B8B47D}" sibTransId="{868DBCBB-AA90-4179-9909-9787CE0FE7F5}"/>
    <dgm:cxn modelId="{6D618D99-8952-4923-8081-5AEF90069F00}" srcId="{2117C08C-0F49-4344-94CF-8E9B481D86CE}" destId="{1A7A02A8-2E91-4F0A-9CEB-67CDCC89D37B}" srcOrd="0" destOrd="0" parTransId="{6F3606CF-D301-47AC-BCC1-D6FA7BCBD499}" sibTransId="{FC19435E-EB78-4E61-858F-1D97DAAFFB33}"/>
    <dgm:cxn modelId="{858C2CC5-7435-49E7-AE11-9F00BBCCD2C6}" type="presOf" srcId="{89A7DB9F-F9DE-4891-97C4-377927711E64}" destId="{F771DE68-A180-4849-8756-ED46D6DE9A9E}" srcOrd="0" destOrd="0" presId="urn:microsoft.com/office/officeart/2018/2/layout/IconVerticalSolidList"/>
    <dgm:cxn modelId="{900DB6CA-D1A2-4682-9477-4568F9F7AFA1}" srcId="{2117C08C-0F49-4344-94CF-8E9B481D86CE}" destId="{08926C1A-60A4-46BC-A7AE-2F8FBB41A904}" srcOrd="4" destOrd="0" parTransId="{3E99B2C3-4775-44E2-9E45-5C4083D2A2F3}" sibTransId="{A2AF923B-ACF8-46A3-BF3A-65A890C53547}"/>
    <dgm:cxn modelId="{47BAE3CF-E8F6-4032-A7A4-47A51FA21F22}" type="presOf" srcId="{23684DF7-10D3-4146-9730-663D50B79F4F}" destId="{2452BFED-0553-4E12-89F6-20F298CECE79}" srcOrd="0" destOrd="0" presId="urn:microsoft.com/office/officeart/2018/2/layout/IconVerticalSolidList"/>
    <dgm:cxn modelId="{D59179D0-7DF9-4D65-986A-99FE2482F0A1}" srcId="{2117C08C-0F49-4344-94CF-8E9B481D86CE}" destId="{18DF672C-6B56-4733-BE45-4E55433558BB}" srcOrd="3" destOrd="0" parTransId="{1876159F-1445-45BA-B834-6F4BFAF6260B}" sibTransId="{F1D60408-AC08-4EA6-B233-3DF8345D899F}"/>
    <dgm:cxn modelId="{61475DD5-217F-47B2-94FE-2487E23BFD43}" srcId="{2117C08C-0F49-4344-94CF-8E9B481D86CE}" destId="{45809EE0-DF72-48A2-8D80-20B85BC13239}" srcOrd="2" destOrd="0" parTransId="{D80A98F7-6400-4441-86C0-A6F31F723C13}" sibTransId="{A77BB388-F387-4A5C-B15E-95BCDA957553}"/>
    <dgm:cxn modelId="{665DC265-2E93-43A6-87E0-AADE1B3196A5}" type="presParOf" srcId="{141FA8C4-0D22-47DF-AFCB-BEEF1C3022C8}" destId="{E2093C57-0151-4F2B-AA72-E46CEB86B8CD}" srcOrd="0" destOrd="0" presId="urn:microsoft.com/office/officeart/2018/2/layout/IconVerticalSolidList"/>
    <dgm:cxn modelId="{CEFFB93E-952A-4083-8D57-630BA60B7CC2}" type="presParOf" srcId="{E2093C57-0151-4F2B-AA72-E46CEB86B8CD}" destId="{8BB4614B-D4AA-4C82-9F56-E0D21CA005FE}" srcOrd="0" destOrd="0" presId="urn:microsoft.com/office/officeart/2018/2/layout/IconVerticalSolidList"/>
    <dgm:cxn modelId="{5E8DD4E8-8710-45AC-B4C7-25F2B64843E4}" type="presParOf" srcId="{E2093C57-0151-4F2B-AA72-E46CEB86B8CD}" destId="{5F3EF3A7-ABA3-442D-8520-2219FA742BF3}" srcOrd="1" destOrd="0" presId="urn:microsoft.com/office/officeart/2018/2/layout/IconVerticalSolidList"/>
    <dgm:cxn modelId="{CFA466F0-750D-42C2-ACF4-AF7A17C12AB3}" type="presParOf" srcId="{E2093C57-0151-4F2B-AA72-E46CEB86B8CD}" destId="{91400DC4-03B1-4B0F-ACAE-E58EC377FB10}" srcOrd="2" destOrd="0" presId="urn:microsoft.com/office/officeart/2018/2/layout/IconVerticalSolidList"/>
    <dgm:cxn modelId="{F8DA7E4B-643D-4E76-9E22-5B853CB6B92F}" type="presParOf" srcId="{E2093C57-0151-4F2B-AA72-E46CEB86B8CD}" destId="{CBEB5C41-4B6E-4048-AEBC-D56C20DD4A12}" srcOrd="3" destOrd="0" presId="urn:microsoft.com/office/officeart/2018/2/layout/IconVerticalSolidList"/>
    <dgm:cxn modelId="{11C75514-430A-4DA9-99DA-AF1CF9492A94}" type="presParOf" srcId="{141FA8C4-0D22-47DF-AFCB-BEEF1C3022C8}" destId="{8D0A75B3-41E9-4C7A-8C40-0908182F5B3B}" srcOrd="1" destOrd="0" presId="urn:microsoft.com/office/officeart/2018/2/layout/IconVerticalSolidList"/>
    <dgm:cxn modelId="{0AEC1740-491F-4001-8EF4-09732D05FD45}" type="presParOf" srcId="{141FA8C4-0D22-47DF-AFCB-BEEF1C3022C8}" destId="{EDAC0804-8EEE-48E9-8F2D-F38D17F585B0}" srcOrd="2" destOrd="0" presId="urn:microsoft.com/office/officeart/2018/2/layout/IconVerticalSolidList"/>
    <dgm:cxn modelId="{44DAE9BB-6C45-41F5-BE4D-35E572581019}" type="presParOf" srcId="{EDAC0804-8EEE-48E9-8F2D-F38D17F585B0}" destId="{C7C6FD6C-C567-4B58-A3BB-5C30CDD52E17}" srcOrd="0" destOrd="0" presId="urn:microsoft.com/office/officeart/2018/2/layout/IconVerticalSolidList"/>
    <dgm:cxn modelId="{E00A01A2-B446-439F-8E81-720121A80C2C}" type="presParOf" srcId="{EDAC0804-8EEE-48E9-8F2D-F38D17F585B0}" destId="{3162D89A-4B7D-4EF5-A740-6F9940172C62}" srcOrd="1" destOrd="0" presId="urn:microsoft.com/office/officeart/2018/2/layout/IconVerticalSolidList"/>
    <dgm:cxn modelId="{9A41BA3B-DD76-410F-A725-FDA5CBE5B9EB}" type="presParOf" srcId="{EDAC0804-8EEE-48E9-8F2D-F38D17F585B0}" destId="{F94424FE-3E14-4683-B0F0-0B53BC2322D5}" srcOrd="2" destOrd="0" presId="urn:microsoft.com/office/officeart/2018/2/layout/IconVerticalSolidList"/>
    <dgm:cxn modelId="{3D386A64-CFB9-4C53-8329-35BD77C1AC26}" type="presParOf" srcId="{EDAC0804-8EEE-48E9-8F2D-F38D17F585B0}" destId="{2452BFED-0553-4E12-89F6-20F298CECE79}" srcOrd="3" destOrd="0" presId="urn:microsoft.com/office/officeart/2018/2/layout/IconVerticalSolidList"/>
    <dgm:cxn modelId="{849BDB3C-9454-4B7A-A150-0DB28F70AD62}" type="presParOf" srcId="{141FA8C4-0D22-47DF-AFCB-BEEF1C3022C8}" destId="{7F14804B-DED8-4C97-A5FB-970F5D853AAE}" srcOrd="3" destOrd="0" presId="urn:microsoft.com/office/officeart/2018/2/layout/IconVerticalSolidList"/>
    <dgm:cxn modelId="{88274BC2-9A3B-45B6-9A17-20D5163EF99F}" type="presParOf" srcId="{141FA8C4-0D22-47DF-AFCB-BEEF1C3022C8}" destId="{BA2CC502-261A-40E0-99EA-1F7730EE629A}" srcOrd="4" destOrd="0" presId="urn:microsoft.com/office/officeart/2018/2/layout/IconVerticalSolidList"/>
    <dgm:cxn modelId="{5EDD2F77-1AEF-485D-A55A-39F258B3B560}" type="presParOf" srcId="{BA2CC502-261A-40E0-99EA-1F7730EE629A}" destId="{B5C2E581-DFC2-4D73-9CBD-5BDA9AF895C3}" srcOrd="0" destOrd="0" presId="urn:microsoft.com/office/officeart/2018/2/layout/IconVerticalSolidList"/>
    <dgm:cxn modelId="{A17D0A49-3D30-45B5-8ECF-AFDA7379D576}" type="presParOf" srcId="{BA2CC502-261A-40E0-99EA-1F7730EE629A}" destId="{0AF41D8E-304D-4794-B306-B352DD21405A}" srcOrd="1" destOrd="0" presId="urn:microsoft.com/office/officeart/2018/2/layout/IconVerticalSolidList"/>
    <dgm:cxn modelId="{1E51E223-9246-4B93-B43A-C39F9F2FBE6A}" type="presParOf" srcId="{BA2CC502-261A-40E0-99EA-1F7730EE629A}" destId="{FFB027F9-9A5B-4BC6-8130-A7672905BCC9}" srcOrd="2" destOrd="0" presId="urn:microsoft.com/office/officeart/2018/2/layout/IconVerticalSolidList"/>
    <dgm:cxn modelId="{8D020D2F-1C5E-44BC-AF7A-D40645EFE98E}" type="presParOf" srcId="{BA2CC502-261A-40E0-99EA-1F7730EE629A}" destId="{7B13C266-7A43-4623-9A73-DACBCE5B391A}" srcOrd="3" destOrd="0" presId="urn:microsoft.com/office/officeart/2018/2/layout/IconVerticalSolidList"/>
    <dgm:cxn modelId="{0B55E4A2-2CB8-42AA-B894-34BF14FF30AB}" type="presParOf" srcId="{141FA8C4-0D22-47DF-AFCB-BEEF1C3022C8}" destId="{C588D0A7-FB0E-46A3-A1BF-66883BE5CFE3}" srcOrd="5" destOrd="0" presId="urn:microsoft.com/office/officeart/2018/2/layout/IconVerticalSolidList"/>
    <dgm:cxn modelId="{981CB6C5-B14E-440E-AB51-9D9AEC396F73}" type="presParOf" srcId="{141FA8C4-0D22-47DF-AFCB-BEEF1C3022C8}" destId="{60AE1BB8-8E05-4A69-94AB-703F49C78346}" srcOrd="6" destOrd="0" presId="urn:microsoft.com/office/officeart/2018/2/layout/IconVerticalSolidList"/>
    <dgm:cxn modelId="{28936812-F9C7-4418-89C9-1DFC10B6D2EB}" type="presParOf" srcId="{60AE1BB8-8E05-4A69-94AB-703F49C78346}" destId="{941B5402-40B0-416B-9DF1-62884B2374ED}" srcOrd="0" destOrd="0" presId="urn:microsoft.com/office/officeart/2018/2/layout/IconVerticalSolidList"/>
    <dgm:cxn modelId="{63314A6E-EED5-4059-A8F6-5F5D5FB5544D}" type="presParOf" srcId="{60AE1BB8-8E05-4A69-94AB-703F49C78346}" destId="{70621C5C-9F05-4D2D-8185-2783A84BC977}" srcOrd="1" destOrd="0" presId="urn:microsoft.com/office/officeart/2018/2/layout/IconVerticalSolidList"/>
    <dgm:cxn modelId="{363C3C37-2C30-4DE5-9744-BE176D1F4BE5}" type="presParOf" srcId="{60AE1BB8-8E05-4A69-94AB-703F49C78346}" destId="{AEFB93C8-F285-426C-B710-E904A8FF273F}" srcOrd="2" destOrd="0" presId="urn:microsoft.com/office/officeart/2018/2/layout/IconVerticalSolidList"/>
    <dgm:cxn modelId="{A7BBBE0A-9EAA-44C3-9B83-755B0D4C1C15}" type="presParOf" srcId="{60AE1BB8-8E05-4A69-94AB-703F49C78346}" destId="{DFE651D3-4814-432C-930D-8D8DFFBA7592}" srcOrd="3" destOrd="0" presId="urn:microsoft.com/office/officeart/2018/2/layout/IconVerticalSolidList"/>
    <dgm:cxn modelId="{906454AD-09BF-4A79-B26C-F3A841465DE3}" type="presParOf" srcId="{141FA8C4-0D22-47DF-AFCB-BEEF1C3022C8}" destId="{AC5C4C4F-1C09-400C-9D15-F94F418C5573}" srcOrd="7" destOrd="0" presId="urn:microsoft.com/office/officeart/2018/2/layout/IconVerticalSolidList"/>
    <dgm:cxn modelId="{FDC5FA95-2C49-4BB7-A8C0-ECD806E2284F}" type="presParOf" srcId="{141FA8C4-0D22-47DF-AFCB-BEEF1C3022C8}" destId="{28492083-BACE-4E8F-8396-338B5254255F}" srcOrd="8" destOrd="0" presId="urn:microsoft.com/office/officeart/2018/2/layout/IconVerticalSolidList"/>
    <dgm:cxn modelId="{468D7420-8C6C-494E-8864-94DA945D868E}" type="presParOf" srcId="{28492083-BACE-4E8F-8396-338B5254255F}" destId="{3877B6B4-F1D7-44BB-B16E-42C3EB188374}" srcOrd="0" destOrd="0" presId="urn:microsoft.com/office/officeart/2018/2/layout/IconVerticalSolidList"/>
    <dgm:cxn modelId="{0B027A5A-D955-4737-950C-AC8762EFBC8D}" type="presParOf" srcId="{28492083-BACE-4E8F-8396-338B5254255F}" destId="{D7796668-AC21-4F3A-A906-DCCFB2DBD622}" srcOrd="1" destOrd="0" presId="urn:microsoft.com/office/officeart/2018/2/layout/IconVerticalSolidList"/>
    <dgm:cxn modelId="{FC6AEB13-F890-4BD7-A8B1-604DC3CEB00C}" type="presParOf" srcId="{28492083-BACE-4E8F-8396-338B5254255F}" destId="{1D828398-F5A8-48B1-A9CE-1BBD1F79A04D}" srcOrd="2" destOrd="0" presId="urn:microsoft.com/office/officeart/2018/2/layout/IconVerticalSolidList"/>
    <dgm:cxn modelId="{20F3DA3F-CA76-4C03-8B03-FA85598C6BDD}" type="presParOf" srcId="{28492083-BACE-4E8F-8396-338B5254255F}" destId="{1A285899-A0EB-43AB-B1D6-E8F4D362FB33}" srcOrd="3" destOrd="0" presId="urn:microsoft.com/office/officeart/2018/2/layout/IconVerticalSolidList"/>
    <dgm:cxn modelId="{ED640FB7-A5A7-407D-8E2E-6CF8A2BF5C4D}" type="presParOf" srcId="{141FA8C4-0D22-47DF-AFCB-BEEF1C3022C8}" destId="{48BBB7AD-B1C1-495C-A077-548F4EEE2788}" srcOrd="9" destOrd="0" presId="urn:microsoft.com/office/officeart/2018/2/layout/IconVerticalSolidList"/>
    <dgm:cxn modelId="{CFA7AE2F-74DC-4D06-BE07-ACD15C0A05CF}" type="presParOf" srcId="{141FA8C4-0D22-47DF-AFCB-BEEF1C3022C8}" destId="{DD08967F-AE74-4CFC-AFE1-325C822EA48F}" srcOrd="10" destOrd="0" presId="urn:microsoft.com/office/officeart/2018/2/layout/IconVerticalSolidList"/>
    <dgm:cxn modelId="{D916D349-55DC-4EFF-A6BD-A9B6309582EB}" type="presParOf" srcId="{DD08967F-AE74-4CFC-AFE1-325C822EA48F}" destId="{1508AFB5-1DD8-41A4-B122-11812F304DB2}" srcOrd="0" destOrd="0" presId="urn:microsoft.com/office/officeart/2018/2/layout/IconVerticalSolidList"/>
    <dgm:cxn modelId="{2BCAC0F8-B55F-4DC7-9AA4-B19134D4E854}" type="presParOf" srcId="{DD08967F-AE74-4CFC-AFE1-325C822EA48F}" destId="{2638C1EF-C6EC-4490-9993-B05E161F4F81}" srcOrd="1" destOrd="0" presId="urn:microsoft.com/office/officeart/2018/2/layout/IconVerticalSolidList"/>
    <dgm:cxn modelId="{2703B9B4-D6EE-4D9E-8527-0A9147AA321F}" type="presParOf" srcId="{DD08967F-AE74-4CFC-AFE1-325C822EA48F}" destId="{693959C8-9846-4AD7-A2A1-C2445FA6C913}" srcOrd="2" destOrd="0" presId="urn:microsoft.com/office/officeart/2018/2/layout/IconVerticalSolidList"/>
    <dgm:cxn modelId="{5D531F30-F6EA-4F1C-941D-29D52D577569}" type="presParOf" srcId="{DD08967F-AE74-4CFC-AFE1-325C822EA48F}" destId="{F771DE68-A180-4849-8756-ED46D6DE9A9E}"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13.xml><?xml version="1.0" encoding="utf-8"?>
<dgm:dataModel xmlns:dgm="http://schemas.openxmlformats.org/drawingml/2006/diagram" xmlns:a="http://schemas.openxmlformats.org/drawingml/2006/main">
  <dgm:ptLst>
    <dgm:pt modelId="{2117C08C-0F49-4344-94CF-8E9B481D86CE}" type="doc">
      <dgm:prSet loTypeId="urn:microsoft.com/office/officeart/2018/2/layout/IconVerticalSolidList" loCatId="icon" qsTypeId="urn:microsoft.com/office/officeart/2005/8/quickstyle/3d2" qsCatId="3D" csTypeId="urn:microsoft.com/office/officeart/2005/8/colors/accent0_3" csCatId="mainScheme" phldr="1"/>
      <dgm:spPr/>
      <dgm:t>
        <a:bodyPr rtlCol="0"/>
        <a:lstStyle/>
        <a:p>
          <a:pPr rtl="0"/>
          <a:endParaRPr lang="en-US"/>
        </a:p>
      </dgm:t>
    </dgm:pt>
    <dgm:pt modelId="{1A7A02A8-2E91-4F0A-9CEB-67CDCC89D37B}">
      <dgm:prSet/>
      <dgm:spPr/>
      <dgm:t>
        <a:bodyPr rtlCol="0"/>
        <a:lstStyle/>
        <a:p>
          <a:pPr rtl="0">
            <a:lnSpc>
              <a:spcPct val="100000"/>
            </a:lnSpc>
          </a:pPr>
          <a:r>
            <a:rPr lang="en-gb" dirty="0">
              <a:solidFill>
                <a:srgbClr val="211A52"/>
              </a:solidFill>
              <a:latin typeface="Arial" panose="020B0604020202020204" pitchFamily="34" charset="0"/>
              <a:cs typeface="Arial" panose="020B0604020202020204" pitchFamily="34" charset="0"/>
            </a:rPr>
            <a:t>Sustainable materials, components and processes in construction as well as improved indoor climate</a:t>
          </a:r>
          <a:endParaRPr lang="da-DK" noProof="0" dirty="0">
            <a:solidFill>
              <a:srgbClr val="211A52"/>
            </a:solidFill>
            <a:latin typeface="Arial" panose="020B0604020202020204" pitchFamily="34" charset="0"/>
            <a:cs typeface="Arial" panose="020B0604020202020204" pitchFamily="34" charset="0"/>
          </a:endParaRPr>
        </a:p>
      </dgm:t>
    </dgm:pt>
    <dgm:pt modelId="{6F3606CF-D301-47AC-BCC1-D6FA7BCBD499}" type="parTrans" cxnId="{6D618D99-8952-4923-8081-5AEF90069F00}">
      <dgm:prSet/>
      <dgm:spPr/>
      <dgm:t>
        <a:bodyPr rtlCol="0"/>
        <a:lstStyle/>
        <a:p>
          <a:pPr rtl="0"/>
          <a:endParaRPr lang="en-US">
            <a:latin typeface="Arial" panose="020B0604020202020204" pitchFamily="34" charset="0"/>
            <a:cs typeface="Arial" panose="020B0604020202020204" pitchFamily="34" charset="0"/>
          </a:endParaRPr>
        </a:p>
      </dgm:t>
    </dgm:pt>
    <dgm:pt modelId="{FC19435E-EB78-4E61-858F-1D97DAAFFB33}" type="sibTrans" cxnId="{6D618D99-8952-4923-8081-5AEF90069F00}">
      <dgm:prSet/>
      <dgm:spPr/>
      <dgm:t>
        <a:bodyPr rtlCol="0"/>
        <a:lstStyle/>
        <a:p>
          <a:pPr rtl="0"/>
          <a:endParaRPr lang="en-US">
            <a:latin typeface="Arial" panose="020B0604020202020204" pitchFamily="34" charset="0"/>
            <a:cs typeface="Arial" panose="020B0604020202020204" pitchFamily="34" charset="0"/>
          </a:endParaRPr>
        </a:p>
      </dgm:t>
    </dgm:pt>
    <dgm:pt modelId="{23684DF7-10D3-4146-9730-663D50B79F4F}">
      <dgm:prSet/>
      <dgm:spPr/>
      <dgm:t>
        <a:bodyPr rtlCol="0"/>
        <a:lstStyle/>
        <a:p>
          <a:pPr rtl="0">
            <a:lnSpc>
              <a:spcPct val="100000"/>
            </a:lnSpc>
          </a:pPr>
          <a:r>
            <a:rPr lang="en-gb">
              <a:solidFill>
                <a:srgbClr val="211A52"/>
              </a:solidFill>
              <a:latin typeface="Arial" panose="020B0604020202020204" pitchFamily="34" charset="0"/>
              <a:cs typeface="Arial" panose="020B0604020202020204" pitchFamily="34" charset="0"/>
            </a:rPr>
            <a:t>Urban supply infrastructure including sewers, rainwater, etc.</a:t>
          </a:r>
          <a:endParaRPr lang="da-DK" noProof="0" dirty="0">
            <a:solidFill>
              <a:srgbClr val="211A52"/>
            </a:solidFill>
            <a:latin typeface="Arial" panose="020B0604020202020204" pitchFamily="34" charset="0"/>
            <a:cs typeface="Arial" panose="020B0604020202020204" pitchFamily="34" charset="0"/>
          </a:endParaRPr>
        </a:p>
      </dgm:t>
    </dgm:pt>
    <dgm:pt modelId="{7726134F-EB39-4B65-83D9-9E5FC9B8B47D}" type="parTrans" cxnId="{62B47896-528A-40C2-9A50-F6F8F9971DF8}">
      <dgm:prSet/>
      <dgm:spPr/>
      <dgm:t>
        <a:bodyPr rtlCol="0"/>
        <a:lstStyle/>
        <a:p>
          <a:pPr rtl="0"/>
          <a:endParaRPr lang="en-US">
            <a:latin typeface="Arial" panose="020B0604020202020204" pitchFamily="34" charset="0"/>
            <a:cs typeface="Arial" panose="020B0604020202020204" pitchFamily="34" charset="0"/>
          </a:endParaRPr>
        </a:p>
      </dgm:t>
    </dgm:pt>
    <dgm:pt modelId="{868DBCBB-AA90-4179-9909-9787CE0FE7F5}" type="sibTrans" cxnId="{62B47896-528A-40C2-9A50-F6F8F9971DF8}">
      <dgm:prSet/>
      <dgm:spPr/>
      <dgm:t>
        <a:bodyPr rtlCol="0"/>
        <a:lstStyle/>
        <a:p>
          <a:pPr rtl="0"/>
          <a:endParaRPr lang="en-US">
            <a:latin typeface="Arial" panose="020B0604020202020204" pitchFamily="34" charset="0"/>
            <a:cs typeface="Arial" panose="020B0604020202020204" pitchFamily="34" charset="0"/>
          </a:endParaRPr>
        </a:p>
      </dgm:t>
    </dgm:pt>
    <dgm:pt modelId="{45809EE0-DF72-48A2-8D80-20B85BC13239}">
      <dgm:prSet/>
      <dgm:spPr/>
      <dgm:t>
        <a:bodyPr rtlCol="0"/>
        <a:lstStyle/>
        <a:p>
          <a:pPr rtl="0">
            <a:lnSpc>
              <a:spcPct val="100000"/>
            </a:lnSpc>
          </a:pPr>
          <a:r>
            <a:rPr lang="en-gb" dirty="0">
              <a:solidFill>
                <a:srgbClr val="211A52"/>
              </a:solidFill>
              <a:latin typeface="Arial" panose="020B0604020202020204" pitchFamily="34" charset="0"/>
              <a:cs typeface="Arial" panose="020B0604020202020204" pitchFamily="34" charset="0"/>
            </a:rPr>
            <a:t>Social and economic sustainability, Life Cycle Cost (LCC), Life Cycle Analysis (LCA) for materials and CO</a:t>
          </a:r>
          <a:r>
            <a:rPr lang="en-gb" baseline="-25000" dirty="0">
              <a:solidFill>
                <a:srgbClr val="211A52"/>
              </a:solidFill>
              <a:latin typeface="Arial" panose="020B0604020202020204" pitchFamily="34" charset="0"/>
              <a:cs typeface="Arial" panose="020B0604020202020204" pitchFamily="34" charset="0"/>
            </a:rPr>
            <a:t>2</a:t>
          </a:r>
          <a:r>
            <a:rPr lang="en-gb" dirty="0">
              <a:solidFill>
                <a:srgbClr val="211A52"/>
              </a:solidFill>
              <a:latin typeface="Arial" panose="020B0604020202020204" pitchFamily="34" charset="0"/>
              <a:cs typeface="Arial" panose="020B0604020202020204" pitchFamily="34" charset="0"/>
            </a:rPr>
            <a:t> loading</a:t>
          </a:r>
          <a:endParaRPr lang="en-US" dirty="0">
            <a:solidFill>
              <a:srgbClr val="211A52"/>
            </a:solidFill>
            <a:latin typeface="Arial" panose="020B0604020202020204" pitchFamily="34" charset="0"/>
            <a:cs typeface="Arial" panose="020B0604020202020204" pitchFamily="34" charset="0"/>
          </a:endParaRPr>
        </a:p>
      </dgm:t>
    </dgm:pt>
    <dgm:pt modelId="{D80A98F7-6400-4441-86C0-A6F31F723C13}" type="parTrans" cxnId="{61475DD5-217F-47B2-94FE-2487E23BFD43}">
      <dgm:prSet/>
      <dgm:spPr/>
      <dgm:t>
        <a:bodyPr rtlCol="0"/>
        <a:lstStyle/>
        <a:p>
          <a:pPr rtl="0"/>
          <a:endParaRPr lang="en-US">
            <a:latin typeface="Arial" panose="020B0604020202020204" pitchFamily="34" charset="0"/>
            <a:cs typeface="Arial" panose="020B0604020202020204" pitchFamily="34" charset="0"/>
          </a:endParaRPr>
        </a:p>
      </dgm:t>
    </dgm:pt>
    <dgm:pt modelId="{A77BB388-F387-4A5C-B15E-95BCDA957553}" type="sibTrans" cxnId="{61475DD5-217F-47B2-94FE-2487E23BFD43}">
      <dgm:prSet/>
      <dgm:spPr/>
      <dgm:t>
        <a:bodyPr rtlCol="0"/>
        <a:lstStyle/>
        <a:p>
          <a:pPr rtl="0"/>
          <a:endParaRPr lang="en-US">
            <a:latin typeface="Arial" panose="020B0604020202020204" pitchFamily="34" charset="0"/>
            <a:cs typeface="Arial" panose="020B0604020202020204" pitchFamily="34" charset="0"/>
          </a:endParaRPr>
        </a:p>
      </dgm:t>
    </dgm:pt>
    <dgm:pt modelId="{18DF672C-6B56-4733-BE45-4E55433558BB}">
      <dgm:prSet/>
      <dgm:spPr/>
      <dgm:t>
        <a:bodyPr rtlCol="0"/>
        <a:lstStyle/>
        <a:p>
          <a:pPr rtl="0">
            <a:lnSpc>
              <a:spcPct val="100000"/>
            </a:lnSpc>
          </a:pPr>
          <a:r>
            <a:rPr lang="en-gb" dirty="0">
              <a:solidFill>
                <a:srgbClr val="211A52"/>
              </a:solidFill>
              <a:latin typeface="Arial" panose="020B0604020202020204" pitchFamily="34" charset="0"/>
              <a:cs typeface="Arial" panose="020B0604020202020204" pitchFamily="34" charset="0"/>
            </a:rPr>
            <a:t>Digitalization and utilization of data in order to optimize construction processes in the design, execution and operation phases</a:t>
          </a:r>
          <a:endParaRPr lang="da-DK" noProof="0" dirty="0">
            <a:solidFill>
              <a:srgbClr val="211A52"/>
            </a:solidFill>
            <a:latin typeface="Arial" panose="020B0604020202020204" pitchFamily="34" charset="0"/>
            <a:cs typeface="Arial" panose="020B0604020202020204" pitchFamily="34" charset="0"/>
          </a:endParaRPr>
        </a:p>
      </dgm:t>
    </dgm:pt>
    <dgm:pt modelId="{1876159F-1445-45BA-B834-6F4BFAF6260B}" type="parTrans" cxnId="{D59179D0-7DF9-4D65-986A-99FE2482F0A1}">
      <dgm:prSet/>
      <dgm:spPr/>
      <dgm:t>
        <a:bodyPr rtlCol="0"/>
        <a:lstStyle/>
        <a:p>
          <a:pPr rtl="0"/>
          <a:endParaRPr lang="en-US">
            <a:latin typeface="Arial" panose="020B0604020202020204" pitchFamily="34" charset="0"/>
            <a:cs typeface="Arial" panose="020B0604020202020204" pitchFamily="34" charset="0"/>
          </a:endParaRPr>
        </a:p>
      </dgm:t>
    </dgm:pt>
    <dgm:pt modelId="{F1D60408-AC08-4EA6-B233-3DF8345D899F}" type="sibTrans" cxnId="{D59179D0-7DF9-4D65-986A-99FE2482F0A1}">
      <dgm:prSet/>
      <dgm:spPr/>
      <dgm:t>
        <a:bodyPr rtlCol="0"/>
        <a:lstStyle/>
        <a:p>
          <a:pPr rtl="0"/>
          <a:endParaRPr lang="en-US">
            <a:latin typeface="Arial" panose="020B0604020202020204" pitchFamily="34" charset="0"/>
            <a:cs typeface="Arial" panose="020B0604020202020204" pitchFamily="34" charset="0"/>
          </a:endParaRPr>
        </a:p>
      </dgm:t>
    </dgm:pt>
    <dgm:pt modelId="{08926C1A-60A4-46BC-A7AE-2F8FBB41A904}">
      <dgm:prSet/>
      <dgm:spPr/>
      <dgm:t>
        <a:bodyPr rtlCol="0"/>
        <a:lstStyle/>
        <a:p>
          <a:pPr rtl="0">
            <a:lnSpc>
              <a:spcPct val="100000"/>
            </a:lnSpc>
          </a:pPr>
          <a:r>
            <a:rPr lang="en-gb" dirty="0">
              <a:solidFill>
                <a:srgbClr val="211A52"/>
              </a:solidFill>
              <a:latin typeface="Arial" panose="020B0604020202020204" pitchFamily="34" charset="0"/>
              <a:cs typeface="Arial" panose="020B0604020202020204" pitchFamily="34" charset="0"/>
            </a:rPr>
            <a:t>Use of technology, behaviour and everyday practices.</a:t>
          </a:r>
        </a:p>
      </dgm:t>
    </dgm:pt>
    <dgm:pt modelId="{3E99B2C3-4775-44E2-9E45-5C4083D2A2F3}" type="parTrans" cxnId="{900DB6CA-D1A2-4682-9477-4568F9F7AFA1}">
      <dgm:prSet/>
      <dgm:spPr/>
      <dgm:t>
        <a:bodyPr rtlCol="0"/>
        <a:lstStyle/>
        <a:p>
          <a:pPr rtl="0"/>
          <a:endParaRPr lang="da-DK">
            <a:latin typeface="Arial" panose="020B0604020202020204" pitchFamily="34" charset="0"/>
            <a:cs typeface="Arial" panose="020B0604020202020204" pitchFamily="34" charset="0"/>
          </a:endParaRPr>
        </a:p>
      </dgm:t>
    </dgm:pt>
    <dgm:pt modelId="{A2AF923B-ACF8-46A3-BF3A-65A890C53547}" type="sibTrans" cxnId="{900DB6CA-D1A2-4682-9477-4568F9F7AFA1}">
      <dgm:prSet/>
      <dgm:spPr/>
      <dgm:t>
        <a:bodyPr rtlCol="0"/>
        <a:lstStyle/>
        <a:p>
          <a:pPr rtl="0"/>
          <a:endParaRPr lang="da-DK">
            <a:latin typeface="Arial" panose="020B0604020202020204" pitchFamily="34" charset="0"/>
            <a:cs typeface="Arial" panose="020B0604020202020204" pitchFamily="34" charset="0"/>
          </a:endParaRPr>
        </a:p>
      </dgm:t>
    </dgm:pt>
    <dgm:pt modelId="{89A7DB9F-F9DE-4891-97C4-377927711E64}">
      <dgm:prSet/>
      <dgm:spPr/>
      <dgm:t>
        <a:bodyPr rtlCol="0"/>
        <a:lstStyle/>
        <a:p>
          <a:pPr rtl="0">
            <a:lnSpc>
              <a:spcPct val="100000"/>
            </a:lnSpc>
          </a:pPr>
          <a:r>
            <a:rPr lang="en-gb" dirty="0">
              <a:solidFill>
                <a:srgbClr val="211A52"/>
              </a:solidFill>
              <a:latin typeface="Arial" panose="020B0604020202020204" pitchFamily="34" charset="0"/>
              <a:cs typeface="Arial" panose="020B0604020202020204" pitchFamily="34" charset="0"/>
            </a:rPr>
            <a:t>Construction and urban planning that takes into account nature and green recreational areas in cities</a:t>
          </a:r>
        </a:p>
      </dgm:t>
    </dgm:pt>
    <dgm:pt modelId="{3EA83FAE-6503-4B22-AC09-87CF8C86961C}" type="parTrans" cxnId="{ECB3B948-04B2-4C00-B5C7-807A6D7F294D}">
      <dgm:prSet/>
      <dgm:spPr/>
      <dgm:t>
        <a:bodyPr rtlCol="0"/>
        <a:lstStyle/>
        <a:p>
          <a:pPr rtl="0"/>
          <a:endParaRPr lang="da-DK">
            <a:latin typeface="Arial" panose="020B0604020202020204" pitchFamily="34" charset="0"/>
            <a:cs typeface="Arial" panose="020B0604020202020204" pitchFamily="34" charset="0"/>
          </a:endParaRPr>
        </a:p>
      </dgm:t>
    </dgm:pt>
    <dgm:pt modelId="{8D5A5564-372E-480D-9854-90000873D6DA}" type="sibTrans" cxnId="{ECB3B948-04B2-4C00-B5C7-807A6D7F294D}">
      <dgm:prSet/>
      <dgm:spPr/>
      <dgm:t>
        <a:bodyPr rtlCol="0"/>
        <a:lstStyle/>
        <a:p>
          <a:pPr rtl="0"/>
          <a:endParaRPr lang="da-DK">
            <a:latin typeface="Arial" panose="020B0604020202020204" pitchFamily="34" charset="0"/>
            <a:cs typeface="Arial" panose="020B0604020202020204" pitchFamily="34" charset="0"/>
          </a:endParaRPr>
        </a:p>
      </dgm:t>
    </dgm:pt>
    <dgm:pt modelId="{141FA8C4-0D22-47DF-AFCB-BEEF1C3022C8}" type="pres">
      <dgm:prSet presAssocID="{2117C08C-0F49-4344-94CF-8E9B481D86CE}" presName="root" presStyleCnt="0">
        <dgm:presLayoutVars>
          <dgm:dir/>
          <dgm:resizeHandles val="exact"/>
        </dgm:presLayoutVars>
      </dgm:prSet>
      <dgm:spPr/>
    </dgm:pt>
    <dgm:pt modelId="{E2093C57-0151-4F2B-AA72-E46CEB86B8CD}" type="pres">
      <dgm:prSet presAssocID="{1A7A02A8-2E91-4F0A-9CEB-67CDCC89D37B}" presName="compNode" presStyleCnt="0"/>
      <dgm:spPr/>
    </dgm:pt>
    <dgm:pt modelId="{8BB4614B-D4AA-4C82-9F56-E0D21CA005FE}" type="pres">
      <dgm:prSet presAssocID="{1A7A02A8-2E91-4F0A-9CEB-67CDCC89D37B}" presName="bgRect" presStyleLbl="bgShp" presStyleIdx="0" presStyleCnt="6" custLinFactNeighborY="4136"/>
      <dgm:spPr/>
    </dgm:pt>
    <dgm:pt modelId="{5F3EF3A7-ABA3-442D-8520-2219FA742BF3}" type="pres">
      <dgm:prSet presAssocID="{1A7A02A8-2E91-4F0A-9CEB-67CDCC89D37B}" presName="iconRect" presStyleLbl="node1" presStyleIdx="0"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Løbende forbedring kontur"/>
        </a:ext>
      </dgm:extLst>
    </dgm:pt>
    <dgm:pt modelId="{91400DC4-03B1-4B0F-ACAE-E58EC377FB10}" type="pres">
      <dgm:prSet presAssocID="{1A7A02A8-2E91-4F0A-9CEB-67CDCC89D37B}" presName="spaceRect" presStyleCnt="0"/>
      <dgm:spPr/>
    </dgm:pt>
    <dgm:pt modelId="{CBEB5C41-4B6E-4048-AEBC-D56C20DD4A12}" type="pres">
      <dgm:prSet presAssocID="{1A7A02A8-2E91-4F0A-9CEB-67CDCC89D37B}" presName="parTx" presStyleLbl="revTx" presStyleIdx="0" presStyleCnt="6">
        <dgm:presLayoutVars>
          <dgm:chMax val="0"/>
          <dgm:chPref val="0"/>
        </dgm:presLayoutVars>
      </dgm:prSet>
      <dgm:spPr/>
    </dgm:pt>
    <dgm:pt modelId="{8D0A75B3-41E9-4C7A-8C40-0908182F5B3B}" type="pres">
      <dgm:prSet presAssocID="{FC19435E-EB78-4E61-858F-1D97DAAFFB33}" presName="sibTrans" presStyleCnt="0"/>
      <dgm:spPr/>
    </dgm:pt>
    <dgm:pt modelId="{EDAC0804-8EEE-48E9-8F2D-F38D17F585B0}" type="pres">
      <dgm:prSet presAssocID="{23684DF7-10D3-4146-9730-663D50B79F4F}" presName="compNode" presStyleCnt="0"/>
      <dgm:spPr/>
    </dgm:pt>
    <dgm:pt modelId="{C7C6FD6C-C567-4B58-A3BB-5C30CDD52E17}" type="pres">
      <dgm:prSet presAssocID="{23684DF7-10D3-4146-9730-663D50B79F4F}" presName="bgRect" presStyleLbl="bgShp" presStyleIdx="1" presStyleCnt="6" custLinFactNeighborY="4188"/>
      <dgm:spPr/>
    </dgm:pt>
    <dgm:pt modelId="{3162D89A-4B7D-4EF5-A740-6F9940172C62}" type="pres">
      <dgm:prSet presAssocID="{23684DF7-10D3-4146-9730-663D50B79F4F}" presName="iconRect" presStyleLbl="node1" presStyleIdx="1"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By med massiv udfyldning"/>
        </a:ext>
      </dgm:extLst>
    </dgm:pt>
    <dgm:pt modelId="{F94424FE-3E14-4683-B0F0-0B53BC2322D5}" type="pres">
      <dgm:prSet presAssocID="{23684DF7-10D3-4146-9730-663D50B79F4F}" presName="spaceRect" presStyleCnt="0"/>
      <dgm:spPr/>
    </dgm:pt>
    <dgm:pt modelId="{2452BFED-0553-4E12-89F6-20F298CECE79}" type="pres">
      <dgm:prSet presAssocID="{23684DF7-10D3-4146-9730-663D50B79F4F}" presName="parTx" presStyleLbl="revTx" presStyleIdx="1" presStyleCnt="6">
        <dgm:presLayoutVars>
          <dgm:chMax val="0"/>
          <dgm:chPref val="0"/>
        </dgm:presLayoutVars>
      </dgm:prSet>
      <dgm:spPr/>
    </dgm:pt>
    <dgm:pt modelId="{7F14804B-DED8-4C97-A5FB-970F5D853AAE}" type="pres">
      <dgm:prSet presAssocID="{868DBCBB-AA90-4179-9909-9787CE0FE7F5}" presName="sibTrans" presStyleCnt="0"/>
      <dgm:spPr/>
    </dgm:pt>
    <dgm:pt modelId="{BA2CC502-261A-40E0-99EA-1F7730EE629A}" type="pres">
      <dgm:prSet presAssocID="{45809EE0-DF72-48A2-8D80-20B85BC13239}" presName="compNode" presStyleCnt="0"/>
      <dgm:spPr/>
    </dgm:pt>
    <dgm:pt modelId="{B5C2E581-DFC2-4D73-9CBD-5BDA9AF895C3}" type="pres">
      <dgm:prSet presAssocID="{45809EE0-DF72-48A2-8D80-20B85BC13239}" presName="bgRect" presStyleLbl="bgShp" presStyleIdx="2" presStyleCnt="6" custLinFactNeighborX="251" custLinFactNeighborY="23576"/>
      <dgm:spPr/>
    </dgm:pt>
    <dgm:pt modelId="{0AF41D8E-304D-4794-B306-B352DD21405A}" type="pres">
      <dgm:prSet presAssocID="{45809EE0-DF72-48A2-8D80-20B85BC13239}" presName="iconRect" presStyleLbl="node1" presStyleIdx="2" presStyleCnt="6" custLinFactNeighborX="15312" custLinFactNeighborY="50071"/>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Sustainability"/>
        </a:ext>
      </dgm:extLst>
    </dgm:pt>
    <dgm:pt modelId="{FFB027F9-9A5B-4BC6-8130-A7672905BCC9}" type="pres">
      <dgm:prSet presAssocID="{45809EE0-DF72-48A2-8D80-20B85BC13239}" presName="spaceRect" presStyleCnt="0"/>
      <dgm:spPr/>
    </dgm:pt>
    <dgm:pt modelId="{7B13C266-7A43-4623-9A73-DACBCE5B391A}" type="pres">
      <dgm:prSet presAssocID="{45809EE0-DF72-48A2-8D80-20B85BC13239}" presName="parTx" presStyleLbl="revTx" presStyleIdx="2" presStyleCnt="6" custLinFactNeighborX="308" custLinFactNeighborY="17209">
        <dgm:presLayoutVars>
          <dgm:chMax val="0"/>
          <dgm:chPref val="0"/>
        </dgm:presLayoutVars>
      </dgm:prSet>
      <dgm:spPr/>
    </dgm:pt>
    <dgm:pt modelId="{C588D0A7-FB0E-46A3-A1BF-66883BE5CFE3}" type="pres">
      <dgm:prSet presAssocID="{A77BB388-F387-4A5C-B15E-95BCDA957553}" presName="sibTrans" presStyleCnt="0"/>
      <dgm:spPr/>
    </dgm:pt>
    <dgm:pt modelId="{60AE1BB8-8E05-4A69-94AB-703F49C78346}" type="pres">
      <dgm:prSet presAssocID="{18DF672C-6B56-4733-BE45-4E55433558BB}" presName="compNode" presStyleCnt="0"/>
      <dgm:spPr/>
    </dgm:pt>
    <dgm:pt modelId="{941B5402-40B0-416B-9DF1-62884B2374ED}" type="pres">
      <dgm:prSet presAssocID="{18DF672C-6B56-4733-BE45-4E55433558BB}" presName="bgRect" presStyleLbl="bgShp" presStyleIdx="3" presStyleCnt="6" custScaleY="191921" custLinFactNeighborY="18582"/>
      <dgm:spPr/>
    </dgm:pt>
    <dgm:pt modelId="{70621C5C-9F05-4D2D-8185-2783A84BC977}" type="pres">
      <dgm:prSet presAssocID="{18DF672C-6B56-4733-BE45-4E55433558BB}" presName="iconRect" presStyleLbl="node1" presStyleIdx="3"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Gears"/>
        </a:ext>
      </dgm:extLst>
    </dgm:pt>
    <dgm:pt modelId="{AEFB93C8-F285-426C-B710-E904A8FF273F}" type="pres">
      <dgm:prSet presAssocID="{18DF672C-6B56-4733-BE45-4E55433558BB}" presName="spaceRect" presStyleCnt="0"/>
      <dgm:spPr/>
    </dgm:pt>
    <dgm:pt modelId="{DFE651D3-4814-432C-930D-8D8DFFBA7592}" type="pres">
      <dgm:prSet presAssocID="{18DF672C-6B56-4733-BE45-4E55433558BB}" presName="parTx" presStyleLbl="revTx" presStyleIdx="3" presStyleCnt="6">
        <dgm:presLayoutVars>
          <dgm:chMax val="0"/>
          <dgm:chPref val="0"/>
        </dgm:presLayoutVars>
      </dgm:prSet>
      <dgm:spPr/>
    </dgm:pt>
    <dgm:pt modelId="{AC5C4C4F-1C09-400C-9D15-F94F418C5573}" type="pres">
      <dgm:prSet presAssocID="{F1D60408-AC08-4EA6-B233-3DF8345D899F}" presName="sibTrans" presStyleCnt="0"/>
      <dgm:spPr/>
    </dgm:pt>
    <dgm:pt modelId="{28492083-BACE-4E8F-8396-338B5254255F}" type="pres">
      <dgm:prSet presAssocID="{08926C1A-60A4-46BC-A7AE-2F8FBB41A904}" presName="compNode" presStyleCnt="0"/>
      <dgm:spPr/>
    </dgm:pt>
    <dgm:pt modelId="{3877B6B4-F1D7-44BB-B16E-42C3EB188374}" type="pres">
      <dgm:prSet presAssocID="{08926C1A-60A4-46BC-A7AE-2F8FBB41A904}" presName="bgRect" presStyleLbl="bgShp" presStyleIdx="4" presStyleCnt="6" custLinFactNeighborY="9933"/>
      <dgm:spPr/>
    </dgm:pt>
    <dgm:pt modelId="{D7796668-AC21-4F3A-A906-DCCFB2DBD622}" type="pres">
      <dgm:prSet presAssocID="{08926C1A-60A4-46BC-A7AE-2F8FBB41A904}" presName="iconRect" presStyleLbl="node1" presStyleIdx="4"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dgm:spPr>
      <dgm:extLst>
        <a:ext uri="{E40237B7-FDA0-4F09-8148-C483321AD2D9}">
          <dgm14:cNvPr xmlns:dgm14="http://schemas.microsoft.com/office/drawing/2010/diagram" id="0" name="" descr="Stik med massiv udfyldning"/>
        </a:ext>
      </dgm:extLst>
    </dgm:pt>
    <dgm:pt modelId="{1D828398-F5A8-48B1-A9CE-1BBD1F79A04D}" type="pres">
      <dgm:prSet presAssocID="{08926C1A-60A4-46BC-A7AE-2F8FBB41A904}" presName="spaceRect" presStyleCnt="0"/>
      <dgm:spPr/>
    </dgm:pt>
    <dgm:pt modelId="{1A285899-A0EB-43AB-B1D6-E8F4D362FB33}" type="pres">
      <dgm:prSet presAssocID="{08926C1A-60A4-46BC-A7AE-2F8FBB41A904}" presName="parTx" presStyleLbl="revTx" presStyleIdx="4" presStyleCnt="6">
        <dgm:presLayoutVars>
          <dgm:chMax val="0"/>
          <dgm:chPref val="0"/>
        </dgm:presLayoutVars>
      </dgm:prSet>
      <dgm:spPr/>
    </dgm:pt>
    <dgm:pt modelId="{48BBB7AD-B1C1-495C-A077-548F4EEE2788}" type="pres">
      <dgm:prSet presAssocID="{A2AF923B-ACF8-46A3-BF3A-65A890C53547}" presName="sibTrans" presStyleCnt="0"/>
      <dgm:spPr/>
    </dgm:pt>
    <dgm:pt modelId="{DD08967F-AE74-4CFC-AFE1-325C822EA48F}" type="pres">
      <dgm:prSet presAssocID="{89A7DB9F-F9DE-4891-97C4-377927711E64}" presName="compNode" presStyleCnt="0"/>
      <dgm:spPr/>
    </dgm:pt>
    <dgm:pt modelId="{1508AFB5-1DD8-41A4-B122-11812F304DB2}" type="pres">
      <dgm:prSet presAssocID="{89A7DB9F-F9DE-4891-97C4-377927711E64}" presName="bgRect" presStyleLbl="bgShp" presStyleIdx="5" presStyleCnt="6" custScaleY="154402" custLinFactNeighborX="-20005" custLinFactNeighborY="235"/>
      <dgm:spPr/>
    </dgm:pt>
    <dgm:pt modelId="{2638C1EF-C6EC-4490-9993-B05E161F4F81}" type="pres">
      <dgm:prSet presAssocID="{89A7DB9F-F9DE-4891-97C4-377927711E64}" presName="iconRect" presStyleLbl="node1" presStyleIdx="5" presStyleCnt="6"/>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Forest scene"/>
        </a:ext>
      </dgm:extLst>
    </dgm:pt>
    <dgm:pt modelId="{693959C8-9846-4AD7-A2A1-C2445FA6C913}" type="pres">
      <dgm:prSet presAssocID="{89A7DB9F-F9DE-4891-97C4-377927711E64}" presName="spaceRect" presStyleCnt="0"/>
      <dgm:spPr/>
    </dgm:pt>
    <dgm:pt modelId="{F771DE68-A180-4849-8756-ED46D6DE9A9E}" type="pres">
      <dgm:prSet presAssocID="{89A7DB9F-F9DE-4891-97C4-377927711E64}" presName="parTx" presStyleLbl="revTx" presStyleIdx="5" presStyleCnt="6">
        <dgm:presLayoutVars>
          <dgm:chMax val="0"/>
          <dgm:chPref val="0"/>
        </dgm:presLayoutVars>
      </dgm:prSet>
      <dgm:spPr/>
    </dgm:pt>
  </dgm:ptLst>
  <dgm:cxnLst>
    <dgm:cxn modelId="{972A2207-C7CE-4EBC-A9E7-84D91F2664C1}" type="presOf" srcId="{1A7A02A8-2E91-4F0A-9CEB-67CDCC89D37B}" destId="{CBEB5C41-4B6E-4048-AEBC-D56C20DD4A12}" srcOrd="0" destOrd="0" presId="urn:microsoft.com/office/officeart/2018/2/layout/IconVerticalSolidList"/>
    <dgm:cxn modelId="{E983C709-87FF-45DB-BE03-08A2980B8FE1}" type="presOf" srcId="{18DF672C-6B56-4733-BE45-4E55433558BB}" destId="{DFE651D3-4814-432C-930D-8D8DFFBA7592}" srcOrd="0" destOrd="0" presId="urn:microsoft.com/office/officeart/2018/2/layout/IconVerticalSolidList"/>
    <dgm:cxn modelId="{E4725C35-FE65-4F3B-957D-7CEA585E67C6}" type="presOf" srcId="{08926C1A-60A4-46BC-A7AE-2F8FBB41A904}" destId="{1A285899-A0EB-43AB-B1D6-E8F4D362FB33}" srcOrd="0" destOrd="0" presId="urn:microsoft.com/office/officeart/2018/2/layout/IconVerticalSolidList"/>
    <dgm:cxn modelId="{F826443F-EDAB-4541-8BAB-F86A274FD124}" type="presOf" srcId="{2117C08C-0F49-4344-94CF-8E9B481D86CE}" destId="{141FA8C4-0D22-47DF-AFCB-BEEF1C3022C8}" srcOrd="0" destOrd="0" presId="urn:microsoft.com/office/officeart/2018/2/layout/IconVerticalSolidList"/>
    <dgm:cxn modelId="{ECB3B948-04B2-4C00-B5C7-807A6D7F294D}" srcId="{2117C08C-0F49-4344-94CF-8E9B481D86CE}" destId="{89A7DB9F-F9DE-4891-97C4-377927711E64}" srcOrd="5" destOrd="0" parTransId="{3EA83FAE-6503-4B22-AC09-87CF8C86961C}" sibTransId="{8D5A5564-372E-480D-9854-90000873D6DA}"/>
    <dgm:cxn modelId="{217C6F76-B4AB-4020-B34C-9CCE08C78627}" type="presOf" srcId="{45809EE0-DF72-48A2-8D80-20B85BC13239}" destId="{7B13C266-7A43-4623-9A73-DACBCE5B391A}" srcOrd="0" destOrd="0" presId="urn:microsoft.com/office/officeart/2018/2/layout/IconVerticalSolidList"/>
    <dgm:cxn modelId="{62B47896-528A-40C2-9A50-F6F8F9971DF8}" srcId="{2117C08C-0F49-4344-94CF-8E9B481D86CE}" destId="{23684DF7-10D3-4146-9730-663D50B79F4F}" srcOrd="1" destOrd="0" parTransId="{7726134F-EB39-4B65-83D9-9E5FC9B8B47D}" sibTransId="{868DBCBB-AA90-4179-9909-9787CE0FE7F5}"/>
    <dgm:cxn modelId="{6D618D99-8952-4923-8081-5AEF90069F00}" srcId="{2117C08C-0F49-4344-94CF-8E9B481D86CE}" destId="{1A7A02A8-2E91-4F0A-9CEB-67CDCC89D37B}" srcOrd="0" destOrd="0" parTransId="{6F3606CF-D301-47AC-BCC1-D6FA7BCBD499}" sibTransId="{FC19435E-EB78-4E61-858F-1D97DAAFFB33}"/>
    <dgm:cxn modelId="{858C2CC5-7435-49E7-AE11-9F00BBCCD2C6}" type="presOf" srcId="{89A7DB9F-F9DE-4891-97C4-377927711E64}" destId="{F771DE68-A180-4849-8756-ED46D6DE9A9E}" srcOrd="0" destOrd="0" presId="urn:microsoft.com/office/officeart/2018/2/layout/IconVerticalSolidList"/>
    <dgm:cxn modelId="{900DB6CA-D1A2-4682-9477-4568F9F7AFA1}" srcId="{2117C08C-0F49-4344-94CF-8E9B481D86CE}" destId="{08926C1A-60A4-46BC-A7AE-2F8FBB41A904}" srcOrd="4" destOrd="0" parTransId="{3E99B2C3-4775-44E2-9E45-5C4083D2A2F3}" sibTransId="{A2AF923B-ACF8-46A3-BF3A-65A890C53547}"/>
    <dgm:cxn modelId="{47BAE3CF-E8F6-4032-A7A4-47A51FA21F22}" type="presOf" srcId="{23684DF7-10D3-4146-9730-663D50B79F4F}" destId="{2452BFED-0553-4E12-89F6-20F298CECE79}" srcOrd="0" destOrd="0" presId="urn:microsoft.com/office/officeart/2018/2/layout/IconVerticalSolidList"/>
    <dgm:cxn modelId="{D59179D0-7DF9-4D65-986A-99FE2482F0A1}" srcId="{2117C08C-0F49-4344-94CF-8E9B481D86CE}" destId="{18DF672C-6B56-4733-BE45-4E55433558BB}" srcOrd="3" destOrd="0" parTransId="{1876159F-1445-45BA-B834-6F4BFAF6260B}" sibTransId="{F1D60408-AC08-4EA6-B233-3DF8345D899F}"/>
    <dgm:cxn modelId="{61475DD5-217F-47B2-94FE-2487E23BFD43}" srcId="{2117C08C-0F49-4344-94CF-8E9B481D86CE}" destId="{45809EE0-DF72-48A2-8D80-20B85BC13239}" srcOrd="2" destOrd="0" parTransId="{D80A98F7-6400-4441-86C0-A6F31F723C13}" sibTransId="{A77BB388-F387-4A5C-B15E-95BCDA957553}"/>
    <dgm:cxn modelId="{665DC265-2E93-43A6-87E0-AADE1B3196A5}" type="presParOf" srcId="{141FA8C4-0D22-47DF-AFCB-BEEF1C3022C8}" destId="{E2093C57-0151-4F2B-AA72-E46CEB86B8CD}" srcOrd="0" destOrd="0" presId="urn:microsoft.com/office/officeart/2018/2/layout/IconVerticalSolidList"/>
    <dgm:cxn modelId="{CEFFB93E-952A-4083-8D57-630BA60B7CC2}" type="presParOf" srcId="{E2093C57-0151-4F2B-AA72-E46CEB86B8CD}" destId="{8BB4614B-D4AA-4C82-9F56-E0D21CA005FE}" srcOrd="0" destOrd="0" presId="urn:microsoft.com/office/officeart/2018/2/layout/IconVerticalSolidList"/>
    <dgm:cxn modelId="{5E8DD4E8-8710-45AC-B4C7-25F2B64843E4}" type="presParOf" srcId="{E2093C57-0151-4F2B-AA72-E46CEB86B8CD}" destId="{5F3EF3A7-ABA3-442D-8520-2219FA742BF3}" srcOrd="1" destOrd="0" presId="urn:microsoft.com/office/officeart/2018/2/layout/IconVerticalSolidList"/>
    <dgm:cxn modelId="{CFA466F0-750D-42C2-ACF4-AF7A17C12AB3}" type="presParOf" srcId="{E2093C57-0151-4F2B-AA72-E46CEB86B8CD}" destId="{91400DC4-03B1-4B0F-ACAE-E58EC377FB10}" srcOrd="2" destOrd="0" presId="urn:microsoft.com/office/officeart/2018/2/layout/IconVerticalSolidList"/>
    <dgm:cxn modelId="{F8DA7E4B-643D-4E76-9E22-5B853CB6B92F}" type="presParOf" srcId="{E2093C57-0151-4F2B-AA72-E46CEB86B8CD}" destId="{CBEB5C41-4B6E-4048-AEBC-D56C20DD4A12}" srcOrd="3" destOrd="0" presId="urn:microsoft.com/office/officeart/2018/2/layout/IconVerticalSolidList"/>
    <dgm:cxn modelId="{11C75514-430A-4DA9-99DA-AF1CF9492A94}" type="presParOf" srcId="{141FA8C4-0D22-47DF-AFCB-BEEF1C3022C8}" destId="{8D0A75B3-41E9-4C7A-8C40-0908182F5B3B}" srcOrd="1" destOrd="0" presId="urn:microsoft.com/office/officeart/2018/2/layout/IconVerticalSolidList"/>
    <dgm:cxn modelId="{0AEC1740-491F-4001-8EF4-09732D05FD45}" type="presParOf" srcId="{141FA8C4-0D22-47DF-AFCB-BEEF1C3022C8}" destId="{EDAC0804-8EEE-48E9-8F2D-F38D17F585B0}" srcOrd="2" destOrd="0" presId="urn:microsoft.com/office/officeart/2018/2/layout/IconVerticalSolidList"/>
    <dgm:cxn modelId="{44DAE9BB-6C45-41F5-BE4D-35E572581019}" type="presParOf" srcId="{EDAC0804-8EEE-48E9-8F2D-F38D17F585B0}" destId="{C7C6FD6C-C567-4B58-A3BB-5C30CDD52E17}" srcOrd="0" destOrd="0" presId="urn:microsoft.com/office/officeart/2018/2/layout/IconVerticalSolidList"/>
    <dgm:cxn modelId="{E00A01A2-B446-439F-8E81-720121A80C2C}" type="presParOf" srcId="{EDAC0804-8EEE-48E9-8F2D-F38D17F585B0}" destId="{3162D89A-4B7D-4EF5-A740-6F9940172C62}" srcOrd="1" destOrd="0" presId="urn:microsoft.com/office/officeart/2018/2/layout/IconVerticalSolidList"/>
    <dgm:cxn modelId="{9A41BA3B-DD76-410F-A725-FDA5CBE5B9EB}" type="presParOf" srcId="{EDAC0804-8EEE-48E9-8F2D-F38D17F585B0}" destId="{F94424FE-3E14-4683-B0F0-0B53BC2322D5}" srcOrd="2" destOrd="0" presId="urn:microsoft.com/office/officeart/2018/2/layout/IconVerticalSolidList"/>
    <dgm:cxn modelId="{3D386A64-CFB9-4C53-8329-35BD77C1AC26}" type="presParOf" srcId="{EDAC0804-8EEE-48E9-8F2D-F38D17F585B0}" destId="{2452BFED-0553-4E12-89F6-20F298CECE79}" srcOrd="3" destOrd="0" presId="urn:microsoft.com/office/officeart/2018/2/layout/IconVerticalSolidList"/>
    <dgm:cxn modelId="{849BDB3C-9454-4B7A-A150-0DB28F70AD62}" type="presParOf" srcId="{141FA8C4-0D22-47DF-AFCB-BEEF1C3022C8}" destId="{7F14804B-DED8-4C97-A5FB-970F5D853AAE}" srcOrd="3" destOrd="0" presId="urn:microsoft.com/office/officeart/2018/2/layout/IconVerticalSolidList"/>
    <dgm:cxn modelId="{88274BC2-9A3B-45B6-9A17-20D5163EF99F}" type="presParOf" srcId="{141FA8C4-0D22-47DF-AFCB-BEEF1C3022C8}" destId="{BA2CC502-261A-40E0-99EA-1F7730EE629A}" srcOrd="4" destOrd="0" presId="urn:microsoft.com/office/officeart/2018/2/layout/IconVerticalSolidList"/>
    <dgm:cxn modelId="{5EDD2F77-1AEF-485D-A55A-39F258B3B560}" type="presParOf" srcId="{BA2CC502-261A-40E0-99EA-1F7730EE629A}" destId="{B5C2E581-DFC2-4D73-9CBD-5BDA9AF895C3}" srcOrd="0" destOrd="0" presId="urn:microsoft.com/office/officeart/2018/2/layout/IconVerticalSolidList"/>
    <dgm:cxn modelId="{A17D0A49-3D30-45B5-8ECF-AFDA7379D576}" type="presParOf" srcId="{BA2CC502-261A-40E0-99EA-1F7730EE629A}" destId="{0AF41D8E-304D-4794-B306-B352DD21405A}" srcOrd="1" destOrd="0" presId="urn:microsoft.com/office/officeart/2018/2/layout/IconVerticalSolidList"/>
    <dgm:cxn modelId="{1E51E223-9246-4B93-B43A-C39F9F2FBE6A}" type="presParOf" srcId="{BA2CC502-261A-40E0-99EA-1F7730EE629A}" destId="{FFB027F9-9A5B-4BC6-8130-A7672905BCC9}" srcOrd="2" destOrd="0" presId="urn:microsoft.com/office/officeart/2018/2/layout/IconVerticalSolidList"/>
    <dgm:cxn modelId="{8D020D2F-1C5E-44BC-AF7A-D40645EFE98E}" type="presParOf" srcId="{BA2CC502-261A-40E0-99EA-1F7730EE629A}" destId="{7B13C266-7A43-4623-9A73-DACBCE5B391A}" srcOrd="3" destOrd="0" presId="urn:microsoft.com/office/officeart/2018/2/layout/IconVerticalSolidList"/>
    <dgm:cxn modelId="{0B55E4A2-2CB8-42AA-B894-34BF14FF30AB}" type="presParOf" srcId="{141FA8C4-0D22-47DF-AFCB-BEEF1C3022C8}" destId="{C588D0A7-FB0E-46A3-A1BF-66883BE5CFE3}" srcOrd="5" destOrd="0" presId="urn:microsoft.com/office/officeart/2018/2/layout/IconVerticalSolidList"/>
    <dgm:cxn modelId="{981CB6C5-B14E-440E-AB51-9D9AEC396F73}" type="presParOf" srcId="{141FA8C4-0D22-47DF-AFCB-BEEF1C3022C8}" destId="{60AE1BB8-8E05-4A69-94AB-703F49C78346}" srcOrd="6" destOrd="0" presId="urn:microsoft.com/office/officeart/2018/2/layout/IconVerticalSolidList"/>
    <dgm:cxn modelId="{28936812-F9C7-4418-89C9-1DFC10B6D2EB}" type="presParOf" srcId="{60AE1BB8-8E05-4A69-94AB-703F49C78346}" destId="{941B5402-40B0-416B-9DF1-62884B2374ED}" srcOrd="0" destOrd="0" presId="urn:microsoft.com/office/officeart/2018/2/layout/IconVerticalSolidList"/>
    <dgm:cxn modelId="{63314A6E-EED5-4059-A8F6-5F5D5FB5544D}" type="presParOf" srcId="{60AE1BB8-8E05-4A69-94AB-703F49C78346}" destId="{70621C5C-9F05-4D2D-8185-2783A84BC977}" srcOrd="1" destOrd="0" presId="urn:microsoft.com/office/officeart/2018/2/layout/IconVerticalSolidList"/>
    <dgm:cxn modelId="{363C3C37-2C30-4DE5-9744-BE176D1F4BE5}" type="presParOf" srcId="{60AE1BB8-8E05-4A69-94AB-703F49C78346}" destId="{AEFB93C8-F285-426C-B710-E904A8FF273F}" srcOrd="2" destOrd="0" presId="urn:microsoft.com/office/officeart/2018/2/layout/IconVerticalSolidList"/>
    <dgm:cxn modelId="{A7BBBE0A-9EAA-44C3-9B83-755B0D4C1C15}" type="presParOf" srcId="{60AE1BB8-8E05-4A69-94AB-703F49C78346}" destId="{DFE651D3-4814-432C-930D-8D8DFFBA7592}" srcOrd="3" destOrd="0" presId="urn:microsoft.com/office/officeart/2018/2/layout/IconVerticalSolidList"/>
    <dgm:cxn modelId="{906454AD-09BF-4A79-B26C-F3A841465DE3}" type="presParOf" srcId="{141FA8C4-0D22-47DF-AFCB-BEEF1C3022C8}" destId="{AC5C4C4F-1C09-400C-9D15-F94F418C5573}" srcOrd="7" destOrd="0" presId="urn:microsoft.com/office/officeart/2018/2/layout/IconVerticalSolidList"/>
    <dgm:cxn modelId="{FDC5FA95-2C49-4BB7-A8C0-ECD806E2284F}" type="presParOf" srcId="{141FA8C4-0D22-47DF-AFCB-BEEF1C3022C8}" destId="{28492083-BACE-4E8F-8396-338B5254255F}" srcOrd="8" destOrd="0" presId="urn:microsoft.com/office/officeart/2018/2/layout/IconVerticalSolidList"/>
    <dgm:cxn modelId="{468D7420-8C6C-494E-8864-94DA945D868E}" type="presParOf" srcId="{28492083-BACE-4E8F-8396-338B5254255F}" destId="{3877B6B4-F1D7-44BB-B16E-42C3EB188374}" srcOrd="0" destOrd="0" presId="urn:microsoft.com/office/officeart/2018/2/layout/IconVerticalSolidList"/>
    <dgm:cxn modelId="{0B027A5A-D955-4737-950C-AC8762EFBC8D}" type="presParOf" srcId="{28492083-BACE-4E8F-8396-338B5254255F}" destId="{D7796668-AC21-4F3A-A906-DCCFB2DBD622}" srcOrd="1" destOrd="0" presId="urn:microsoft.com/office/officeart/2018/2/layout/IconVerticalSolidList"/>
    <dgm:cxn modelId="{FC6AEB13-F890-4BD7-A8B1-604DC3CEB00C}" type="presParOf" srcId="{28492083-BACE-4E8F-8396-338B5254255F}" destId="{1D828398-F5A8-48B1-A9CE-1BBD1F79A04D}" srcOrd="2" destOrd="0" presId="urn:microsoft.com/office/officeart/2018/2/layout/IconVerticalSolidList"/>
    <dgm:cxn modelId="{20F3DA3F-CA76-4C03-8B03-FA85598C6BDD}" type="presParOf" srcId="{28492083-BACE-4E8F-8396-338B5254255F}" destId="{1A285899-A0EB-43AB-B1D6-E8F4D362FB33}" srcOrd="3" destOrd="0" presId="urn:microsoft.com/office/officeart/2018/2/layout/IconVerticalSolidList"/>
    <dgm:cxn modelId="{ED640FB7-A5A7-407D-8E2E-6CF8A2BF5C4D}" type="presParOf" srcId="{141FA8C4-0D22-47DF-AFCB-BEEF1C3022C8}" destId="{48BBB7AD-B1C1-495C-A077-548F4EEE2788}" srcOrd="9" destOrd="0" presId="urn:microsoft.com/office/officeart/2018/2/layout/IconVerticalSolidList"/>
    <dgm:cxn modelId="{CFA7AE2F-74DC-4D06-BE07-ACD15C0A05CF}" type="presParOf" srcId="{141FA8C4-0D22-47DF-AFCB-BEEF1C3022C8}" destId="{DD08967F-AE74-4CFC-AFE1-325C822EA48F}" srcOrd="10" destOrd="0" presId="urn:microsoft.com/office/officeart/2018/2/layout/IconVerticalSolidList"/>
    <dgm:cxn modelId="{D916D349-55DC-4EFF-A6BD-A9B6309582EB}" type="presParOf" srcId="{DD08967F-AE74-4CFC-AFE1-325C822EA48F}" destId="{1508AFB5-1DD8-41A4-B122-11812F304DB2}" srcOrd="0" destOrd="0" presId="urn:microsoft.com/office/officeart/2018/2/layout/IconVerticalSolidList"/>
    <dgm:cxn modelId="{2BCAC0F8-B55F-4DC7-9AA4-B19134D4E854}" type="presParOf" srcId="{DD08967F-AE74-4CFC-AFE1-325C822EA48F}" destId="{2638C1EF-C6EC-4490-9993-B05E161F4F81}" srcOrd="1" destOrd="0" presId="urn:microsoft.com/office/officeart/2018/2/layout/IconVerticalSolidList"/>
    <dgm:cxn modelId="{2703B9B4-D6EE-4D9E-8527-0A9147AA321F}" type="presParOf" srcId="{DD08967F-AE74-4CFC-AFE1-325C822EA48F}" destId="{693959C8-9846-4AD7-A2A1-C2445FA6C913}" srcOrd="2" destOrd="0" presId="urn:microsoft.com/office/officeart/2018/2/layout/IconVerticalSolidList"/>
    <dgm:cxn modelId="{5D531F30-F6EA-4F1C-941D-29D52D577569}" type="presParOf" srcId="{DD08967F-AE74-4CFC-AFE1-325C822EA48F}" destId="{F771DE68-A180-4849-8756-ED46D6DE9A9E}"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14.xml><?xml version="1.0" encoding="utf-8"?>
<dgm:dataModel xmlns:dgm="http://schemas.openxmlformats.org/drawingml/2006/diagram" xmlns:a="http://schemas.openxmlformats.org/drawingml/2006/main">
  <dgm:ptLst>
    <dgm:pt modelId="{2117C08C-0F49-4344-94CF-8E9B481D86CE}" type="doc">
      <dgm:prSet loTypeId="urn:microsoft.com/office/officeart/2018/2/layout/IconVerticalSolidList" loCatId="icon" qsTypeId="urn:microsoft.com/office/officeart/2005/8/quickstyle/3d2" qsCatId="3D" csTypeId="urn:microsoft.com/office/officeart/2005/8/colors/accent0_3" csCatId="mainScheme" phldr="1"/>
      <dgm:spPr/>
      <dgm:t>
        <a:bodyPr rtlCol="0"/>
        <a:lstStyle/>
        <a:p>
          <a:pPr rtl="0"/>
          <a:endParaRPr lang="en-US"/>
        </a:p>
      </dgm:t>
    </dgm:pt>
    <dgm:pt modelId="{1A7A02A8-2E91-4F0A-9CEB-67CDCC89D37B}">
      <dgm:prSet/>
      <dgm:spPr/>
      <dgm:t>
        <a:bodyPr rtlCol="0"/>
        <a:lstStyle/>
        <a:p>
          <a:pPr rtl="0">
            <a:lnSpc>
              <a:spcPct val="100000"/>
            </a:lnSpc>
          </a:pPr>
          <a:r>
            <a:rPr lang="en-gb" dirty="0">
              <a:solidFill>
                <a:srgbClr val="211A52"/>
              </a:solidFill>
              <a:latin typeface="Arial" panose="020B0604020202020204" pitchFamily="34" charset="0"/>
              <a:cs typeface="Arial" panose="020B0604020202020204" pitchFamily="34" charset="0"/>
            </a:rPr>
            <a:t>Alternatives to pesticides</a:t>
          </a:r>
          <a:endParaRPr lang="da-DK" noProof="0" dirty="0">
            <a:solidFill>
              <a:srgbClr val="211A52"/>
            </a:solidFill>
            <a:latin typeface="Arial" panose="020B0604020202020204" pitchFamily="34" charset="0"/>
            <a:cs typeface="Arial" panose="020B0604020202020204" pitchFamily="34" charset="0"/>
          </a:endParaRPr>
        </a:p>
      </dgm:t>
    </dgm:pt>
    <dgm:pt modelId="{6F3606CF-D301-47AC-BCC1-D6FA7BCBD499}" type="parTrans" cxnId="{6D618D99-8952-4923-8081-5AEF90069F00}">
      <dgm:prSet/>
      <dgm:spPr/>
      <dgm:t>
        <a:bodyPr rtlCol="0"/>
        <a:lstStyle/>
        <a:p>
          <a:pPr rtl="0"/>
          <a:endParaRPr lang="en-US">
            <a:latin typeface="Arial" panose="020B0604020202020204" pitchFamily="34" charset="0"/>
            <a:cs typeface="Arial" panose="020B0604020202020204" pitchFamily="34" charset="0"/>
          </a:endParaRPr>
        </a:p>
      </dgm:t>
    </dgm:pt>
    <dgm:pt modelId="{FC19435E-EB78-4E61-858F-1D97DAAFFB33}" type="sibTrans" cxnId="{6D618D99-8952-4923-8081-5AEF90069F00}">
      <dgm:prSet/>
      <dgm:spPr/>
      <dgm:t>
        <a:bodyPr rtlCol="0"/>
        <a:lstStyle/>
        <a:p>
          <a:pPr rtl="0"/>
          <a:endParaRPr lang="en-US">
            <a:latin typeface="Arial" panose="020B0604020202020204" pitchFamily="34" charset="0"/>
            <a:cs typeface="Arial" panose="020B0604020202020204" pitchFamily="34" charset="0"/>
          </a:endParaRPr>
        </a:p>
      </dgm:t>
    </dgm:pt>
    <dgm:pt modelId="{23684DF7-10D3-4146-9730-663D50B79F4F}">
      <dgm:prSet/>
      <dgm:spPr/>
      <dgm:t>
        <a:bodyPr rtlCol="0"/>
        <a:lstStyle/>
        <a:p>
          <a:pPr rtl="0">
            <a:lnSpc>
              <a:spcPct val="100000"/>
            </a:lnSpc>
          </a:pPr>
          <a:r>
            <a:rPr lang="en-gb" dirty="0">
              <a:solidFill>
                <a:srgbClr val="211A52"/>
              </a:solidFill>
              <a:latin typeface="Arial" panose="020B0604020202020204" pitchFamily="34" charset="0"/>
              <a:cs typeface="Arial" panose="020B0604020202020204" pitchFamily="34" charset="0"/>
            </a:rPr>
            <a:t>Preserve biodiversity in terrestrial systems, marine and fresh waters</a:t>
          </a:r>
          <a:endParaRPr lang="da-DK" noProof="0" dirty="0">
            <a:solidFill>
              <a:srgbClr val="211A52"/>
            </a:solidFill>
            <a:latin typeface="Arial" panose="020B0604020202020204" pitchFamily="34" charset="0"/>
            <a:cs typeface="Arial" panose="020B0604020202020204" pitchFamily="34" charset="0"/>
          </a:endParaRPr>
        </a:p>
      </dgm:t>
    </dgm:pt>
    <dgm:pt modelId="{7726134F-EB39-4B65-83D9-9E5FC9B8B47D}" type="parTrans" cxnId="{62B47896-528A-40C2-9A50-F6F8F9971DF8}">
      <dgm:prSet/>
      <dgm:spPr/>
      <dgm:t>
        <a:bodyPr rtlCol="0"/>
        <a:lstStyle/>
        <a:p>
          <a:pPr rtl="0"/>
          <a:endParaRPr lang="en-US">
            <a:latin typeface="Arial" panose="020B0604020202020204" pitchFamily="34" charset="0"/>
            <a:cs typeface="Arial" panose="020B0604020202020204" pitchFamily="34" charset="0"/>
          </a:endParaRPr>
        </a:p>
      </dgm:t>
    </dgm:pt>
    <dgm:pt modelId="{868DBCBB-AA90-4179-9909-9787CE0FE7F5}" type="sibTrans" cxnId="{62B47896-528A-40C2-9A50-F6F8F9971DF8}">
      <dgm:prSet/>
      <dgm:spPr/>
      <dgm:t>
        <a:bodyPr rtlCol="0"/>
        <a:lstStyle/>
        <a:p>
          <a:pPr rtl="0"/>
          <a:endParaRPr lang="en-US">
            <a:latin typeface="Arial" panose="020B0604020202020204" pitchFamily="34" charset="0"/>
            <a:cs typeface="Arial" panose="020B0604020202020204" pitchFamily="34" charset="0"/>
          </a:endParaRPr>
        </a:p>
      </dgm:t>
    </dgm:pt>
    <dgm:pt modelId="{45809EE0-DF72-48A2-8D80-20B85BC13239}">
      <dgm:prSet/>
      <dgm:spPr/>
      <dgm:t>
        <a:bodyPr rtlCol="0"/>
        <a:lstStyle/>
        <a:p>
          <a:pPr rtl="0">
            <a:lnSpc>
              <a:spcPct val="100000"/>
            </a:lnSpc>
          </a:pPr>
          <a:r>
            <a:rPr lang="en-gb" dirty="0">
              <a:solidFill>
                <a:srgbClr val="211A52"/>
              </a:solidFill>
              <a:latin typeface="Arial" panose="020B0604020202020204" pitchFamily="34" charset="0"/>
              <a:cs typeface="Arial" panose="020B0604020202020204" pitchFamily="34" charset="0"/>
            </a:rPr>
            <a:t>Sustainable fisheries</a:t>
          </a:r>
          <a:endParaRPr lang="en-US" dirty="0">
            <a:solidFill>
              <a:srgbClr val="211A52"/>
            </a:solidFill>
            <a:latin typeface="Arial" panose="020B0604020202020204" pitchFamily="34" charset="0"/>
            <a:cs typeface="Arial" panose="020B0604020202020204" pitchFamily="34" charset="0"/>
          </a:endParaRPr>
        </a:p>
      </dgm:t>
    </dgm:pt>
    <dgm:pt modelId="{D80A98F7-6400-4441-86C0-A6F31F723C13}" type="parTrans" cxnId="{61475DD5-217F-47B2-94FE-2487E23BFD43}">
      <dgm:prSet/>
      <dgm:spPr/>
      <dgm:t>
        <a:bodyPr rtlCol="0"/>
        <a:lstStyle/>
        <a:p>
          <a:pPr rtl="0"/>
          <a:endParaRPr lang="en-US">
            <a:latin typeface="Arial" panose="020B0604020202020204" pitchFamily="34" charset="0"/>
            <a:cs typeface="Arial" panose="020B0604020202020204" pitchFamily="34" charset="0"/>
          </a:endParaRPr>
        </a:p>
      </dgm:t>
    </dgm:pt>
    <dgm:pt modelId="{A77BB388-F387-4A5C-B15E-95BCDA957553}" type="sibTrans" cxnId="{61475DD5-217F-47B2-94FE-2487E23BFD43}">
      <dgm:prSet/>
      <dgm:spPr/>
      <dgm:t>
        <a:bodyPr rtlCol="0"/>
        <a:lstStyle/>
        <a:p>
          <a:pPr rtl="0"/>
          <a:endParaRPr lang="en-US">
            <a:latin typeface="Arial" panose="020B0604020202020204" pitchFamily="34" charset="0"/>
            <a:cs typeface="Arial" panose="020B0604020202020204" pitchFamily="34" charset="0"/>
          </a:endParaRPr>
        </a:p>
      </dgm:t>
    </dgm:pt>
    <dgm:pt modelId="{18DF672C-6B56-4733-BE45-4E55433558BB}">
      <dgm:prSet/>
      <dgm:spPr/>
      <dgm:t>
        <a:bodyPr rtlCol="0"/>
        <a:lstStyle/>
        <a:p>
          <a:pPr rtl="0">
            <a:lnSpc>
              <a:spcPct val="100000"/>
            </a:lnSpc>
          </a:pPr>
          <a:r>
            <a:rPr lang="en-gb" dirty="0">
              <a:solidFill>
                <a:srgbClr val="211A52"/>
              </a:solidFill>
              <a:latin typeface="Arial" panose="020B0604020202020204" pitchFamily="34" charset="0"/>
              <a:cs typeface="Arial" panose="020B0604020202020204" pitchFamily="34" charset="0"/>
            </a:rPr>
            <a:t>Monitoring of environmental status and biodiversity through the utilization of tools and smart solutions (including drones and eDNA)</a:t>
          </a:r>
          <a:endParaRPr lang="da-DK" noProof="0" dirty="0">
            <a:solidFill>
              <a:srgbClr val="211A52"/>
            </a:solidFill>
            <a:latin typeface="Arial" panose="020B0604020202020204" pitchFamily="34" charset="0"/>
            <a:cs typeface="Arial" panose="020B0604020202020204" pitchFamily="34" charset="0"/>
          </a:endParaRPr>
        </a:p>
      </dgm:t>
    </dgm:pt>
    <dgm:pt modelId="{1876159F-1445-45BA-B834-6F4BFAF6260B}" type="parTrans" cxnId="{D59179D0-7DF9-4D65-986A-99FE2482F0A1}">
      <dgm:prSet/>
      <dgm:spPr/>
      <dgm:t>
        <a:bodyPr rtlCol="0"/>
        <a:lstStyle/>
        <a:p>
          <a:pPr rtl="0"/>
          <a:endParaRPr lang="en-US">
            <a:latin typeface="Arial" panose="020B0604020202020204" pitchFamily="34" charset="0"/>
            <a:cs typeface="Arial" panose="020B0604020202020204" pitchFamily="34" charset="0"/>
          </a:endParaRPr>
        </a:p>
      </dgm:t>
    </dgm:pt>
    <dgm:pt modelId="{F1D60408-AC08-4EA6-B233-3DF8345D899F}" type="sibTrans" cxnId="{D59179D0-7DF9-4D65-986A-99FE2482F0A1}">
      <dgm:prSet/>
      <dgm:spPr/>
      <dgm:t>
        <a:bodyPr rtlCol="0"/>
        <a:lstStyle/>
        <a:p>
          <a:pPr rtl="0"/>
          <a:endParaRPr lang="en-US">
            <a:latin typeface="Arial" panose="020B0604020202020204" pitchFamily="34" charset="0"/>
            <a:cs typeface="Arial" panose="020B0604020202020204" pitchFamily="34" charset="0"/>
          </a:endParaRPr>
        </a:p>
      </dgm:t>
    </dgm:pt>
    <dgm:pt modelId="{08926C1A-60A4-46BC-A7AE-2F8FBB41A904}">
      <dgm:prSet custT="1"/>
      <dgm:spPr/>
      <dgm:t>
        <a:bodyPr rtlCol="0"/>
        <a:lstStyle/>
        <a:p>
          <a:pPr rtl="0">
            <a:lnSpc>
              <a:spcPct val="100000"/>
            </a:lnSpc>
          </a:pPr>
          <a:r>
            <a:rPr lang="en-gb" sz="1400" dirty="0">
              <a:solidFill>
                <a:srgbClr val="211A52"/>
              </a:solidFill>
              <a:latin typeface="Arial" panose="020B0604020202020204" pitchFamily="34" charset="0"/>
              <a:cs typeface="Arial" panose="020B0604020202020204" pitchFamily="34" charset="0"/>
            </a:rPr>
            <a:t>Utilization of microbes to ensure a good environment and clean drinking water, sustainable development and reuse of resources, as well as animal and human health</a:t>
          </a:r>
        </a:p>
      </dgm:t>
    </dgm:pt>
    <dgm:pt modelId="{3E99B2C3-4775-44E2-9E45-5C4083D2A2F3}" type="parTrans" cxnId="{900DB6CA-D1A2-4682-9477-4568F9F7AFA1}">
      <dgm:prSet/>
      <dgm:spPr/>
      <dgm:t>
        <a:bodyPr rtlCol="0"/>
        <a:lstStyle/>
        <a:p>
          <a:pPr rtl="0"/>
          <a:endParaRPr lang="da-DK">
            <a:latin typeface="Arial" panose="020B0604020202020204" pitchFamily="34" charset="0"/>
            <a:cs typeface="Arial" panose="020B0604020202020204" pitchFamily="34" charset="0"/>
          </a:endParaRPr>
        </a:p>
      </dgm:t>
    </dgm:pt>
    <dgm:pt modelId="{A2AF923B-ACF8-46A3-BF3A-65A890C53547}" type="sibTrans" cxnId="{900DB6CA-D1A2-4682-9477-4568F9F7AFA1}">
      <dgm:prSet/>
      <dgm:spPr/>
      <dgm:t>
        <a:bodyPr rtlCol="0"/>
        <a:lstStyle/>
        <a:p>
          <a:pPr rtl="0"/>
          <a:endParaRPr lang="da-DK">
            <a:latin typeface="Arial" panose="020B0604020202020204" pitchFamily="34" charset="0"/>
            <a:cs typeface="Arial" panose="020B0604020202020204" pitchFamily="34" charset="0"/>
          </a:endParaRPr>
        </a:p>
      </dgm:t>
    </dgm:pt>
    <dgm:pt modelId="{141FA8C4-0D22-47DF-AFCB-BEEF1C3022C8}" type="pres">
      <dgm:prSet presAssocID="{2117C08C-0F49-4344-94CF-8E9B481D86CE}" presName="root" presStyleCnt="0">
        <dgm:presLayoutVars>
          <dgm:dir/>
          <dgm:resizeHandles val="exact"/>
        </dgm:presLayoutVars>
      </dgm:prSet>
      <dgm:spPr/>
    </dgm:pt>
    <dgm:pt modelId="{E2093C57-0151-4F2B-AA72-E46CEB86B8CD}" type="pres">
      <dgm:prSet presAssocID="{1A7A02A8-2E91-4F0A-9CEB-67CDCC89D37B}" presName="compNode" presStyleCnt="0"/>
      <dgm:spPr/>
    </dgm:pt>
    <dgm:pt modelId="{8BB4614B-D4AA-4C82-9F56-E0D21CA005FE}" type="pres">
      <dgm:prSet presAssocID="{1A7A02A8-2E91-4F0A-9CEB-67CDCC89D37B}" presName="bgRect" presStyleLbl="bgShp" presStyleIdx="0" presStyleCnt="5" custScaleY="137861"/>
      <dgm:spPr/>
    </dgm:pt>
    <dgm:pt modelId="{5F3EF3A7-ABA3-442D-8520-2219FA742BF3}" type="pres">
      <dgm:prSet presAssocID="{1A7A02A8-2E91-4F0A-9CEB-67CDCC89D37B}"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Sprøjt med massiv udfyldning"/>
        </a:ext>
      </dgm:extLst>
    </dgm:pt>
    <dgm:pt modelId="{91400DC4-03B1-4B0F-ACAE-E58EC377FB10}" type="pres">
      <dgm:prSet presAssocID="{1A7A02A8-2E91-4F0A-9CEB-67CDCC89D37B}" presName="spaceRect" presStyleCnt="0"/>
      <dgm:spPr/>
    </dgm:pt>
    <dgm:pt modelId="{CBEB5C41-4B6E-4048-AEBC-D56C20DD4A12}" type="pres">
      <dgm:prSet presAssocID="{1A7A02A8-2E91-4F0A-9CEB-67CDCC89D37B}" presName="parTx" presStyleLbl="revTx" presStyleIdx="0" presStyleCnt="5" custLinFactNeighborY="-1024">
        <dgm:presLayoutVars>
          <dgm:chMax val="0"/>
          <dgm:chPref val="0"/>
        </dgm:presLayoutVars>
      </dgm:prSet>
      <dgm:spPr/>
    </dgm:pt>
    <dgm:pt modelId="{8D0A75B3-41E9-4C7A-8C40-0908182F5B3B}" type="pres">
      <dgm:prSet presAssocID="{FC19435E-EB78-4E61-858F-1D97DAAFFB33}" presName="sibTrans" presStyleCnt="0"/>
      <dgm:spPr/>
    </dgm:pt>
    <dgm:pt modelId="{EDAC0804-8EEE-48E9-8F2D-F38D17F585B0}" type="pres">
      <dgm:prSet presAssocID="{23684DF7-10D3-4146-9730-663D50B79F4F}" presName="compNode" presStyleCnt="0"/>
      <dgm:spPr/>
    </dgm:pt>
    <dgm:pt modelId="{C7C6FD6C-C567-4B58-A3BB-5C30CDD52E17}" type="pres">
      <dgm:prSet presAssocID="{23684DF7-10D3-4146-9730-663D50B79F4F}" presName="bgRect" presStyleLbl="bgShp" presStyleIdx="1" presStyleCnt="5" custScaleY="148960"/>
      <dgm:spPr/>
    </dgm:pt>
    <dgm:pt modelId="{3162D89A-4B7D-4EF5-A740-6F9940172C62}" type="pres">
      <dgm:prSet presAssocID="{23684DF7-10D3-4146-9730-663D50B79F4F}"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Anemone og clownfish med massiv udfyldning"/>
        </a:ext>
      </dgm:extLst>
    </dgm:pt>
    <dgm:pt modelId="{F94424FE-3E14-4683-B0F0-0B53BC2322D5}" type="pres">
      <dgm:prSet presAssocID="{23684DF7-10D3-4146-9730-663D50B79F4F}" presName="spaceRect" presStyleCnt="0"/>
      <dgm:spPr/>
    </dgm:pt>
    <dgm:pt modelId="{2452BFED-0553-4E12-89F6-20F298CECE79}" type="pres">
      <dgm:prSet presAssocID="{23684DF7-10D3-4146-9730-663D50B79F4F}" presName="parTx" presStyleLbl="revTx" presStyleIdx="1" presStyleCnt="5" custLinFactNeighborY="-1024">
        <dgm:presLayoutVars>
          <dgm:chMax val="0"/>
          <dgm:chPref val="0"/>
        </dgm:presLayoutVars>
      </dgm:prSet>
      <dgm:spPr/>
    </dgm:pt>
    <dgm:pt modelId="{7F14804B-DED8-4C97-A5FB-970F5D853AAE}" type="pres">
      <dgm:prSet presAssocID="{868DBCBB-AA90-4179-9909-9787CE0FE7F5}" presName="sibTrans" presStyleCnt="0"/>
      <dgm:spPr/>
    </dgm:pt>
    <dgm:pt modelId="{BA2CC502-261A-40E0-99EA-1F7730EE629A}" type="pres">
      <dgm:prSet presAssocID="{45809EE0-DF72-48A2-8D80-20B85BC13239}" presName="compNode" presStyleCnt="0"/>
      <dgm:spPr/>
    </dgm:pt>
    <dgm:pt modelId="{B5C2E581-DFC2-4D73-9CBD-5BDA9AF895C3}" type="pres">
      <dgm:prSet presAssocID="{45809EE0-DF72-48A2-8D80-20B85BC13239}" presName="bgRect" presStyleLbl="bgShp" presStyleIdx="2" presStyleCnt="5" custLinFactNeighborX="832" custLinFactNeighborY="-931"/>
      <dgm:spPr/>
    </dgm:pt>
    <dgm:pt modelId="{0AF41D8E-304D-4794-B306-B352DD21405A}" type="pres">
      <dgm:prSet presAssocID="{45809EE0-DF72-48A2-8D80-20B85BC13239}"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Fishing"/>
        </a:ext>
      </dgm:extLst>
    </dgm:pt>
    <dgm:pt modelId="{FFB027F9-9A5B-4BC6-8130-A7672905BCC9}" type="pres">
      <dgm:prSet presAssocID="{45809EE0-DF72-48A2-8D80-20B85BC13239}" presName="spaceRect" presStyleCnt="0"/>
      <dgm:spPr/>
    </dgm:pt>
    <dgm:pt modelId="{7B13C266-7A43-4623-9A73-DACBCE5B391A}" type="pres">
      <dgm:prSet presAssocID="{45809EE0-DF72-48A2-8D80-20B85BC13239}" presName="parTx" presStyleLbl="revTx" presStyleIdx="2" presStyleCnt="5" custLinFactNeighborY="-814">
        <dgm:presLayoutVars>
          <dgm:chMax val="0"/>
          <dgm:chPref val="0"/>
        </dgm:presLayoutVars>
      </dgm:prSet>
      <dgm:spPr/>
    </dgm:pt>
    <dgm:pt modelId="{C588D0A7-FB0E-46A3-A1BF-66883BE5CFE3}" type="pres">
      <dgm:prSet presAssocID="{A77BB388-F387-4A5C-B15E-95BCDA957553}" presName="sibTrans" presStyleCnt="0"/>
      <dgm:spPr/>
    </dgm:pt>
    <dgm:pt modelId="{60AE1BB8-8E05-4A69-94AB-703F49C78346}" type="pres">
      <dgm:prSet presAssocID="{18DF672C-6B56-4733-BE45-4E55433558BB}" presName="compNode" presStyleCnt="0"/>
      <dgm:spPr/>
    </dgm:pt>
    <dgm:pt modelId="{941B5402-40B0-416B-9DF1-62884B2374ED}" type="pres">
      <dgm:prSet presAssocID="{18DF672C-6B56-4733-BE45-4E55433558BB}" presName="bgRect" presStyleLbl="bgShp" presStyleIdx="3" presStyleCnt="5" custScaleY="177961" custLinFactNeighborY="197"/>
      <dgm:spPr/>
    </dgm:pt>
    <dgm:pt modelId="{70621C5C-9F05-4D2D-8185-2783A84BC977}" type="pres">
      <dgm:prSet presAssocID="{18DF672C-6B56-4733-BE45-4E55433558BB}"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Helikopter med 4 propeller med massiv udfyldning"/>
        </a:ext>
      </dgm:extLst>
    </dgm:pt>
    <dgm:pt modelId="{AEFB93C8-F285-426C-B710-E904A8FF273F}" type="pres">
      <dgm:prSet presAssocID="{18DF672C-6B56-4733-BE45-4E55433558BB}" presName="spaceRect" presStyleCnt="0"/>
      <dgm:spPr/>
    </dgm:pt>
    <dgm:pt modelId="{DFE651D3-4814-432C-930D-8D8DFFBA7592}" type="pres">
      <dgm:prSet presAssocID="{18DF672C-6B56-4733-BE45-4E55433558BB}" presName="parTx" presStyleLbl="revTx" presStyleIdx="3" presStyleCnt="5" custLinFactNeighborY="-2284">
        <dgm:presLayoutVars>
          <dgm:chMax val="0"/>
          <dgm:chPref val="0"/>
        </dgm:presLayoutVars>
      </dgm:prSet>
      <dgm:spPr/>
    </dgm:pt>
    <dgm:pt modelId="{AC5C4C4F-1C09-400C-9D15-F94F418C5573}" type="pres">
      <dgm:prSet presAssocID="{F1D60408-AC08-4EA6-B233-3DF8345D899F}" presName="sibTrans" presStyleCnt="0"/>
      <dgm:spPr/>
    </dgm:pt>
    <dgm:pt modelId="{28492083-BACE-4E8F-8396-338B5254255F}" type="pres">
      <dgm:prSet presAssocID="{08926C1A-60A4-46BC-A7AE-2F8FBB41A904}" presName="compNode" presStyleCnt="0"/>
      <dgm:spPr/>
    </dgm:pt>
    <dgm:pt modelId="{3877B6B4-F1D7-44BB-B16E-42C3EB188374}" type="pres">
      <dgm:prSet presAssocID="{08926C1A-60A4-46BC-A7AE-2F8FBB41A904}" presName="bgRect" presStyleLbl="bgShp" presStyleIdx="4" presStyleCnt="5" custScaleY="188802"/>
      <dgm:spPr/>
    </dgm:pt>
    <dgm:pt modelId="{D7796668-AC21-4F3A-A906-DCCFB2DBD622}" type="pres">
      <dgm:prSet presAssocID="{08926C1A-60A4-46BC-A7AE-2F8FBB41A904}"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dgm:spPr>
      <dgm:extLst>
        <a:ext uri="{E40237B7-FDA0-4F09-8148-C483321AD2D9}">
          <dgm14:cNvPr xmlns:dgm14="http://schemas.microsoft.com/office/drawing/2010/diagram" id="0" name="" descr="Åben hånd med plante med massiv udfyldning"/>
        </a:ext>
      </dgm:extLst>
    </dgm:pt>
    <dgm:pt modelId="{1D828398-F5A8-48B1-A9CE-1BBD1F79A04D}" type="pres">
      <dgm:prSet presAssocID="{08926C1A-60A4-46BC-A7AE-2F8FBB41A904}" presName="spaceRect" presStyleCnt="0"/>
      <dgm:spPr/>
    </dgm:pt>
    <dgm:pt modelId="{1A285899-A0EB-43AB-B1D6-E8F4D362FB33}" type="pres">
      <dgm:prSet presAssocID="{08926C1A-60A4-46BC-A7AE-2F8FBB41A904}" presName="parTx" presStyleLbl="revTx" presStyleIdx="4" presStyleCnt="5" custLinFactNeighborX="-629" custLinFactNeighborY="2123">
        <dgm:presLayoutVars>
          <dgm:chMax val="0"/>
          <dgm:chPref val="0"/>
        </dgm:presLayoutVars>
      </dgm:prSet>
      <dgm:spPr/>
    </dgm:pt>
  </dgm:ptLst>
  <dgm:cxnLst>
    <dgm:cxn modelId="{972A2207-C7CE-4EBC-A9E7-84D91F2664C1}" type="presOf" srcId="{1A7A02A8-2E91-4F0A-9CEB-67CDCC89D37B}" destId="{CBEB5C41-4B6E-4048-AEBC-D56C20DD4A12}" srcOrd="0" destOrd="0" presId="urn:microsoft.com/office/officeart/2018/2/layout/IconVerticalSolidList"/>
    <dgm:cxn modelId="{E983C709-87FF-45DB-BE03-08A2980B8FE1}" type="presOf" srcId="{18DF672C-6B56-4733-BE45-4E55433558BB}" destId="{DFE651D3-4814-432C-930D-8D8DFFBA7592}" srcOrd="0" destOrd="0" presId="urn:microsoft.com/office/officeart/2018/2/layout/IconVerticalSolidList"/>
    <dgm:cxn modelId="{E4725C35-FE65-4F3B-957D-7CEA585E67C6}" type="presOf" srcId="{08926C1A-60A4-46BC-A7AE-2F8FBB41A904}" destId="{1A285899-A0EB-43AB-B1D6-E8F4D362FB33}" srcOrd="0" destOrd="0" presId="urn:microsoft.com/office/officeart/2018/2/layout/IconVerticalSolidList"/>
    <dgm:cxn modelId="{F826443F-EDAB-4541-8BAB-F86A274FD124}" type="presOf" srcId="{2117C08C-0F49-4344-94CF-8E9B481D86CE}" destId="{141FA8C4-0D22-47DF-AFCB-BEEF1C3022C8}" srcOrd="0" destOrd="0" presId="urn:microsoft.com/office/officeart/2018/2/layout/IconVerticalSolidList"/>
    <dgm:cxn modelId="{217C6F76-B4AB-4020-B34C-9CCE08C78627}" type="presOf" srcId="{45809EE0-DF72-48A2-8D80-20B85BC13239}" destId="{7B13C266-7A43-4623-9A73-DACBCE5B391A}" srcOrd="0" destOrd="0" presId="urn:microsoft.com/office/officeart/2018/2/layout/IconVerticalSolidList"/>
    <dgm:cxn modelId="{62B47896-528A-40C2-9A50-F6F8F9971DF8}" srcId="{2117C08C-0F49-4344-94CF-8E9B481D86CE}" destId="{23684DF7-10D3-4146-9730-663D50B79F4F}" srcOrd="1" destOrd="0" parTransId="{7726134F-EB39-4B65-83D9-9E5FC9B8B47D}" sibTransId="{868DBCBB-AA90-4179-9909-9787CE0FE7F5}"/>
    <dgm:cxn modelId="{6D618D99-8952-4923-8081-5AEF90069F00}" srcId="{2117C08C-0F49-4344-94CF-8E9B481D86CE}" destId="{1A7A02A8-2E91-4F0A-9CEB-67CDCC89D37B}" srcOrd="0" destOrd="0" parTransId="{6F3606CF-D301-47AC-BCC1-D6FA7BCBD499}" sibTransId="{FC19435E-EB78-4E61-858F-1D97DAAFFB33}"/>
    <dgm:cxn modelId="{900DB6CA-D1A2-4682-9477-4568F9F7AFA1}" srcId="{2117C08C-0F49-4344-94CF-8E9B481D86CE}" destId="{08926C1A-60A4-46BC-A7AE-2F8FBB41A904}" srcOrd="4" destOrd="0" parTransId="{3E99B2C3-4775-44E2-9E45-5C4083D2A2F3}" sibTransId="{A2AF923B-ACF8-46A3-BF3A-65A890C53547}"/>
    <dgm:cxn modelId="{47BAE3CF-E8F6-4032-A7A4-47A51FA21F22}" type="presOf" srcId="{23684DF7-10D3-4146-9730-663D50B79F4F}" destId="{2452BFED-0553-4E12-89F6-20F298CECE79}" srcOrd="0" destOrd="0" presId="urn:microsoft.com/office/officeart/2018/2/layout/IconVerticalSolidList"/>
    <dgm:cxn modelId="{D59179D0-7DF9-4D65-986A-99FE2482F0A1}" srcId="{2117C08C-0F49-4344-94CF-8E9B481D86CE}" destId="{18DF672C-6B56-4733-BE45-4E55433558BB}" srcOrd="3" destOrd="0" parTransId="{1876159F-1445-45BA-B834-6F4BFAF6260B}" sibTransId="{F1D60408-AC08-4EA6-B233-3DF8345D899F}"/>
    <dgm:cxn modelId="{61475DD5-217F-47B2-94FE-2487E23BFD43}" srcId="{2117C08C-0F49-4344-94CF-8E9B481D86CE}" destId="{45809EE0-DF72-48A2-8D80-20B85BC13239}" srcOrd="2" destOrd="0" parTransId="{D80A98F7-6400-4441-86C0-A6F31F723C13}" sibTransId="{A77BB388-F387-4A5C-B15E-95BCDA957553}"/>
    <dgm:cxn modelId="{665DC265-2E93-43A6-87E0-AADE1B3196A5}" type="presParOf" srcId="{141FA8C4-0D22-47DF-AFCB-BEEF1C3022C8}" destId="{E2093C57-0151-4F2B-AA72-E46CEB86B8CD}" srcOrd="0" destOrd="0" presId="urn:microsoft.com/office/officeart/2018/2/layout/IconVerticalSolidList"/>
    <dgm:cxn modelId="{CEFFB93E-952A-4083-8D57-630BA60B7CC2}" type="presParOf" srcId="{E2093C57-0151-4F2B-AA72-E46CEB86B8CD}" destId="{8BB4614B-D4AA-4C82-9F56-E0D21CA005FE}" srcOrd="0" destOrd="0" presId="urn:microsoft.com/office/officeart/2018/2/layout/IconVerticalSolidList"/>
    <dgm:cxn modelId="{5E8DD4E8-8710-45AC-B4C7-25F2B64843E4}" type="presParOf" srcId="{E2093C57-0151-4F2B-AA72-E46CEB86B8CD}" destId="{5F3EF3A7-ABA3-442D-8520-2219FA742BF3}" srcOrd="1" destOrd="0" presId="urn:microsoft.com/office/officeart/2018/2/layout/IconVerticalSolidList"/>
    <dgm:cxn modelId="{CFA466F0-750D-42C2-ACF4-AF7A17C12AB3}" type="presParOf" srcId="{E2093C57-0151-4F2B-AA72-E46CEB86B8CD}" destId="{91400DC4-03B1-4B0F-ACAE-E58EC377FB10}" srcOrd="2" destOrd="0" presId="urn:microsoft.com/office/officeart/2018/2/layout/IconVerticalSolidList"/>
    <dgm:cxn modelId="{F8DA7E4B-643D-4E76-9E22-5B853CB6B92F}" type="presParOf" srcId="{E2093C57-0151-4F2B-AA72-E46CEB86B8CD}" destId="{CBEB5C41-4B6E-4048-AEBC-D56C20DD4A12}" srcOrd="3" destOrd="0" presId="urn:microsoft.com/office/officeart/2018/2/layout/IconVerticalSolidList"/>
    <dgm:cxn modelId="{11C75514-430A-4DA9-99DA-AF1CF9492A94}" type="presParOf" srcId="{141FA8C4-0D22-47DF-AFCB-BEEF1C3022C8}" destId="{8D0A75B3-41E9-4C7A-8C40-0908182F5B3B}" srcOrd="1" destOrd="0" presId="urn:microsoft.com/office/officeart/2018/2/layout/IconVerticalSolidList"/>
    <dgm:cxn modelId="{0AEC1740-491F-4001-8EF4-09732D05FD45}" type="presParOf" srcId="{141FA8C4-0D22-47DF-AFCB-BEEF1C3022C8}" destId="{EDAC0804-8EEE-48E9-8F2D-F38D17F585B0}" srcOrd="2" destOrd="0" presId="urn:microsoft.com/office/officeart/2018/2/layout/IconVerticalSolidList"/>
    <dgm:cxn modelId="{44DAE9BB-6C45-41F5-BE4D-35E572581019}" type="presParOf" srcId="{EDAC0804-8EEE-48E9-8F2D-F38D17F585B0}" destId="{C7C6FD6C-C567-4B58-A3BB-5C30CDD52E17}" srcOrd="0" destOrd="0" presId="urn:microsoft.com/office/officeart/2018/2/layout/IconVerticalSolidList"/>
    <dgm:cxn modelId="{E00A01A2-B446-439F-8E81-720121A80C2C}" type="presParOf" srcId="{EDAC0804-8EEE-48E9-8F2D-F38D17F585B0}" destId="{3162D89A-4B7D-4EF5-A740-6F9940172C62}" srcOrd="1" destOrd="0" presId="urn:microsoft.com/office/officeart/2018/2/layout/IconVerticalSolidList"/>
    <dgm:cxn modelId="{9A41BA3B-DD76-410F-A725-FDA5CBE5B9EB}" type="presParOf" srcId="{EDAC0804-8EEE-48E9-8F2D-F38D17F585B0}" destId="{F94424FE-3E14-4683-B0F0-0B53BC2322D5}" srcOrd="2" destOrd="0" presId="urn:microsoft.com/office/officeart/2018/2/layout/IconVerticalSolidList"/>
    <dgm:cxn modelId="{3D386A64-CFB9-4C53-8329-35BD77C1AC26}" type="presParOf" srcId="{EDAC0804-8EEE-48E9-8F2D-F38D17F585B0}" destId="{2452BFED-0553-4E12-89F6-20F298CECE79}" srcOrd="3" destOrd="0" presId="urn:microsoft.com/office/officeart/2018/2/layout/IconVerticalSolidList"/>
    <dgm:cxn modelId="{849BDB3C-9454-4B7A-A150-0DB28F70AD62}" type="presParOf" srcId="{141FA8C4-0D22-47DF-AFCB-BEEF1C3022C8}" destId="{7F14804B-DED8-4C97-A5FB-970F5D853AAE}" srcOrd="3" destOrd="0" presId="urn:microsoft.com/office/officeart/2018/2/layout/IconVerticalSolidList"/>
    <dgm:cxn modelId="{88274BC2-9A3B-45B6-9A17-20D5163EF99F}" type="presParOf" srcId="{141FA8C4-0D22-47DF-AFCB-BEEF1C3022C8}" destId="{BA2CC502-261A-40E0-99EA-1F7730EE629A}" srcOrd="4" destOrd="0" presId="urn:microsoft.com/office/officeart/2018/2/layout/IconVerticalSolidList"/>
    <dgm:cxn modelId="{5EDD2F77-1AEF-485D-A55A-39F258B3B560}" type="presParOf" srcId="{BA2CC502-261A-40E0-99EA-1F7730EE629A}" destId="{B5C2E581-DFC2-4D73-9CBD-5BDA9AF895C3}" srcOrd="0" destOrd="0" presId="urn:microsoft.com/office/officeart/2018/2/layout/IconVerticalSolidList"/>
    <dgm:cxn modelId="{A17D0A49-3D30-45B5-8ECF-AFDA7379D576}" type="presParOf" srcId="{BA2CC502-261A-40E0-99EA-1F7730EE629A}" destId="{0AF41D8E-304D-4794-B306-B352DD21405A}" srcOrd="1" destOrd="0" presId="urn:microsoft.com/office/officeart/2018/2/layout/IconVerticalSolidList"/>
    <dgm:cxn modelId="{1E51E223-9246-4B93-B43A-C39F9F2FBE6A}" type="presParOf" srcId="{BA2CC502-261A-40E0-99EA-1F7730EE629A}" destId="{FFB027F9-9A5B-4BC6-8130-A7672905BCC9}" srcOrd="2" destOrd="0" presId="urn:microsoft.com/office/officeart/2018/2/layout/IconVerticalSolidList"/>
    <dgm:cxn modelId="{8D020D2F-1C5E-44BC-AF7A-D40645EFE98E}" type="presParOf" srcId="{BA2CC502-261A-40E0-99EA-1F7730EE629A}" destId="{7B13C266-7A43-4623-9A73-DACBCE5B391A}" srcOrd="3" destOrd="0" presId="urn:microsoft.com/office/officeart/2018/2/layout/IconVerticalSolidList"/>
    <dgm:cxn modelId="{0B55E4A2-2CB8-42AA-B894-34BF14FF30AB}" type="presParOf" srcId="{141FA8C4-0D22-47DF-AFCB-BEEF1C3022C8}" destId="{C588D0A7-FB0E-46A3-A1BF-66883BE5CFE3}" srcOrd="5" destOrd="0" presId="urn:microsoft.com/office/officeart/2018/2/layout/IconVerticalSolidList"/>
    <dgm:cxn modelId="{981CB6C5-B14E-440E-AB51-9D9AEC396F73}" type="presParOf" srcId="{141FA8C4-0D22-47DF-AFCB-BEEF1C3022C8}" destId="{60AE1BB8-8E05-4A69-94AB-703F49C78346}" srcOrd="6" destOrd="0" presId="urn:microsoft.com/office/officeart/2018/2/layout/IconVerticalSolidList"/>
    <dgm:cxn modelId="{28936812-F9C7-4418-89C9-1DFC10B6D2EB}" type="presParOf" srcId="{60AE1BB8-8E05-4A69-94AB-703F49C78346}" destId="{941B5402-40B0-416B-9DF1-62884B2374ED}" srcOrd="0" destOrd="0" presId="urn:microsoft.com/office/officeart/2018/2/layout/IconVerticalSolidList"/>
    <dgm:cxn modelId="{63314A6E-EED5-4059-A8F6-5F5D5FB5544D}" type="presParOf" srcId="{60AE1BB8-8E05-4A69-94AB-703F49C78346}" destId="{70621C5C-9F05-4D2D-8185-2783A84BC977}" srcOrd="1" destOrd="0" presId="urn:microsoft.com/office/officeart/2018/2/layout/IconVerticalSolidList"/>
    <dgm:cxn modelId="{363C3C37-2C30-4DE5-9744-BE176D1F4BE5}" type="presParOf" srcId="{60AE1BB8-8E05-4A69-94AB-703F49C78346}" destId="{AEFB93C8-F285-426C-B710-E904A8FF273F}" srcOrd="2" destOrd="0" presId="urn:microsoft.com/office/officeart/2018/2/layout/IconVerticalSolidList"/>
    <dgm:cxn modelId="{A7BBBE0A-9EAA-44C3-9B83-755B0D4C1C15}" type="presParOf" srcId="{60AE1BB8-8E05-4A69-94AB-703F49C78346}" destId="{DFE651D3-4814-432C-930D-8D8DFFBA7592}" srcOrd="3" destOrd="0" presId="urn:microsoft.com/office/officeart/2018/2/layout/IconVerticalSolidList"/>
    <dgm:cxn modelId="{906454AD-09BF-4A79-B26C-F3A841465DE3}" type="presParOf" srcId="{141FA8C4-0D22-47DF-AFCB-BEEF1C3022C8}" destId="{AC5C4C4F-1C09-400C-9D15-F94F418C5573}" srcOrd="7" destOrd="0" presId="urn:microsoft.com/office/officeart/2018/2/layout/IconVerticalSolidList"/>
    <dgm:cxn modelId="{FDC5FA95-2C49-4BB7-A8C0-ECD806E2284F}" type="presParOf" srcId="{141FA8C4-0D22-47DF-AFCB-BEEF1C3022C8}" destId="{28492083-BACE-4E8F-8396-338B5254255F}" srcOrd="8" destOrd="0" presId="urn:microsoft.com/office/officeart/2018/2/layout/IconVerticalSolidList"/>
    <dgm:cxn modelId="{468D7420-8C6C-494E-8864-94DA945D868E}" type="presParOf" srcId="{28492083-BACE-4E8F-8396-338B5254255F}" destId="{3877B6B4-F1D7-44BB-B16E-42C3EB188374}" srcOrd="0" destOrd="0" presId="urn:microsoft.com/office/officeart/2018/2/layout/IconVerticalSolidList"/>
    <dgm:cxn modelId="{0B027A5A-D955-4737-950C-AC8762EFBC8D}" type="presParOf" srcId="{28492083-BACE-4E8F-8396-338B5254255F}" destId="{D7796668-AC21-4F3A-A906-DCCFB2DBD622}" srcOrd="1" destOrd="0" presId="urn:microsoft.com/office/officeart/2018/2/layout/IconVerticalSolidList"/>
    <dgm:cxn modelId="{FC6AEB13-F890-4BD7-A8B1-604DC3CEB00C}" type="presParOf" srcId="{28492083-BACE-4E8F-8396-338B5254255F}" destId="{1D828398-F5A8-48B1-A9CE-1BBD1F79A04D}" srcOrd="2" destOrd="0" presId="urn:microsoft.com/office/officeart/2018/2/layout/IconVerticalSolidList"/>
    <dgm:cxn modelId="{20F3DA3F-CA76-4C03-8B03-FA85598C6BDD}" type="presParOf" srcId="{28492083-BACE-4E8F-8396-338B5254255F}" destId="{1A285899-A0EB-43AB-B1D6-E8F4D362FB33}"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15.xml><?xml version="1.0" encoding="utf-8"?>
<dgm:dataModel xmlns:dgm="http://schemas.openxmlformats.org/drawingml/2006/diagram" xmlns:a="http://schemas.openxmlformats.org/drawingml/2006/main">
  <dgm:ptLst>
    <dgm:pt modelId="{2117C08C-0F49-4344-94CF-8E9B481D86CE}" type="doc">
      <dgm:prSet loTypeId="urn:microsoft.com/office/officeart/2018/2/layout/IconVerticalSolidList" loCatId="icon" qsTypeId="urn:microsoft.com/office/officeart/2005/8/quickstyle/3d2" qsCatId="3D" csTypeId="urn:microsoft.com/office/officeart/2005/8/colors/accent0_3" csCatId="mainScheme" phldr="1"/>
      <dgm:spPr/>
      <dgm:t>
        <a:bodyPr rtlCol="0"/>
        <a:lstStyle/>
        <a:p>
          <a:pPr rtl="0"/>
          <a:endParaRPr lang="en-US"/>
        </a:p>
      </dgm:t>
    </dgm:pt>
    <dgm:pt modelId="{45809EE0-DF72-48A2-8D80-20B85BC13239}">
      <dgm:prSet/>
      <dgm:spPr/>
      <dgm:t>
        <a:bodyPr rtlCol="0"/>
        <a:lstStyle/>
        <a:p>
          <a:pPr rtl="0">
            <a:lnSpc>
              <a:spcPct val="100000"/>
            </a:lnSpc>
          </a:pPr>
          <a:r>
            <a:rPr lang="en-gb" dirty="0">
              <a:solidFill>
                <a:srgbClr val="211A52"/>
              </a:solidFill>
              <a:latin typeface="Arial" panose="020B0604020202020204" pitchFamily="34" charset="0"/>
              <a:cs typeface="Arial" panose="020B0604020202020204" pitchFamily="34" charset="0"/>
            </a:rPr>
            <a:t>Genome-based breeding using molecular techniques, modelling and predictive algorithms</a:t>
          </a:r>
          <a:endParaRPr lang="en-US" dirty="0">
            <a:solidFill>
              <a:srgbClr val="211A52"/>
            </a:solidFill>
            <a:latin typeface="Arial" panose="020B0604020202020204" pitchFamily="34" charset="0"/>
            <a:cs typeface="Arial" panose="020B0604020202020204" pitchFamily="34" charset="0"/>
          </a:endParaRPr>
        </a:p>
      </dgm:t>
    </dgm:pt>
    <dgm:pt modelId="{D80A98F7-6400-4441-86C0-A6F31F723C13}" type="parTrans" cxnId="{61475DD5-217F-47B2-94FE-2487E23BFD43}">
      <dgm:prSet/>
      <dgm:spPr/>
      <dgm:t>
        <a:bodyPr rtlCol="0"/>
        <a:lstStyle/>
        <a:p>
          <a:pPr rtl="0"/>
          <a:endParaRPr lang="en-US">
            <a:latin typeface="Arial" panose="020B0604020202020204" pitchFamily="34" charset="0"/>
            <a:cs typeface="Arial" panose="020B0604020202020204" pitchFamily="34" charset="0"/>
          </a:endParaRPr>
        </a:p>
      </dgm:t>
    </dgm:pt>
    <dgm:pt modelId="{A77BB388-F387-4A5C-B15E-95BCDA957553}" type="sibTrans" cxnId="{61475DD5-217F-47B2-94FE-2487E23BFD43}">
      <dgm:prSet/>
      <dgm:spPr/>
      <dgm:t>
        <a:bodyPr rtlCol="0"/>
        <a:lstStyle/>
        <a:p>
          <a:pPr rtl="0"/>
          <a:endParaRPr lang="en-US">
            <a:latin typeface="Arial" panose="020B0604020202020204" pitchFamily="34" charset="0"/>
            <a:cs typeface="Arial" panose="020B0604020202020204" pitchFamily="34" charset="0"/>
          </a:endParaRPr>
        </a:p>
      </dgm:t>
    </dgm:pt>
    <dgm:pt modelId="{18DF672C-6B56-4733-BE45-4E55433558BB}">
      <dgm:prSet/>
      <dgm:spPr/>
      <dgm:t>
        <a:bodyPr rtlCol="0"/>
        <a:lstStyle/>
        <a:p>
          <a:pPr rtl="0">
            <a:lnSpc>
              <a:spcPct val="100000"/>
            </a:lnSpc>
          </a:pPr>
          <a:r>
            <a:rPr lang="en-gb" dirty="0">
              <a:solidFill>
                <a:srgbClr val="211A52"/>
              </a:solidFill>
              <a:latin typeface="Arial" panose="020B0604020202020204" pitchFamily="34" charset="0"/>
              <a:cs typeface="Arial" panose="020B0604020202020204" pitchFamily="34" charset="0"/>
            </a:rPr>
            <a:t>Sustainable alternatives to pesticides – including the use of endosymbionts to control pests</a:t>
          </a:r>
          <a:endParaRPr lang="da-DK" noProof="0" dirty="0">
            <a:solidFill>
              <a:srgbClr val="211A52"/>
            </a:solidFill>
            <a:latin typeface="Arial" panose="020B0604020202020204" pitchFamily="34" charset="0"/>
            <a:cs typeface="Arial" panose="020B0604020202020204" pitchFamily="34" charset="0"/>
          </a:endParaRPr>
        </a:p>
      </dgm:t>
    </dgm:pt>
    <dgm:pt modelId="{1876159F-1445-45BA-B834-6F4BFAF6260B}" type="parTrans" cxnId="{D59179D0-7DF9-4D65-986A-99FE2482F0A1}">
      <dgm:prSet/>
      <dgm:spPr/>
      <dgm:t>
        <a:bodyPr rtlCol="0"/>
        <a:lstStyle/>
        <a:p>
          <a:pPr rtl="0"/>
          <a:endParaRPr lang="en-US">
            <a:latin typeface="Arial" panose="020B0604020202020204" pitchFamily="34" charset="0"/>
            <a:cs typeface="Arial" panose="020B0604020202020204" pitchFamily="34" charset="0"/>
          </a:endParaRPr>
        </a:p>
      </dgm:t>
    </dgm:pt>
    <dgm:pt modelId="{F1D60408-AC08-4EA6-B233-3DF8345D899F}" type="sibTrans" cxnId="{D59179D0-7DF9-4D65-986A-99FE2482F0A1}">
      <dgm:prSet/>
      <dgm:spPr/>
      <dgm:t>
        <a:bodyPr rtlCol="0"/>
        <a:lstStyle/>
        <a:p>
          <a:pPr rtl="0"/>
          <a:endParaRPr lang="en-US">
            <a:latin typeface="Arial" panose="020B0604020202020204" pitchFamily="34" charset="0"/>
            <a:cs typeface="Arial" panose="020B0604020202020204" pitchFamily="34" charset="0"/>
          </a:endParaRPr>
        </a:p>
      </dgm:t>
    </dgm:pt>
    <dgm:pt modelId="{08926C1A-60A4-46BC-A7AE-2F8FBB41A904}">
      <dgm:prSet/>
      <dgm:spPr/>
      <dgm:t>
        <a:bodyPr rtlCol="0"/>
        <a:lstStyle/>
        <a:p>
          <a:pPr rtl="0">
            <a:lnSpc>
              <a:spcPct val="100000"/>
            </a:lnSpc>
          </a:pPr>
          <a:r>
            <a:rPr lang="en-gb" dirty="0">
              <a:solidFill>
                <a:srgbClr val="211A52"/>
              </a:solidFill>
              <a:latin typeface="Arial" panose="020B0604020202020204" pitchFamily="34" charset="0"/>
              <a:cs typeface="Arial" panose="020B0604020202020204" pitchFamily="34" charset="0"/>
            </a:rPr>
            <a:t>New DNA-based methods for identifying and tracing disease-causing organisms</a:t>
          </a:r>
        </a:p>
      </dgm:t>
    </dgm:pt>
    <dgm:pt modelId="{3E99B2C3-4775-44E2-9E45-5C4083D2A2F3}" type="parTrans" cxnId="{900DB6CA-D1A2-4682-9477-4568F9F7AFA1}">
      <dgm:prSet/>
      <dgm:spPr/>
      <dgm:t>
        <a:bodyPr rtlCol="0"/>
        <a:lstStyle/>
        <a:p>
          <a:pPr rtl="0"/>
          <a:endParaRPr lang="da-DK">
            <a:latin typeface="Arial" panose="020B0604020202020204" pitchFamily="34" charset="0"/>
            <a:cs typeface="Arial" panose="020B0604020202020204" pitchFamily="34" charset="0"/>
          </a:endParaRPr>
        </a:p>
      </dgm:t>
    </dgm:pt>
    <dgm:pt modelId="{A2AF923B-ACF8-46A3-BF3A-65A890C53547}" type="sibTrans" cxnId="{900DB6CA-D1A2-4682-9477-4568F9F7AFA1}">
      <dgm:prSet/>
      <dgm:spPr/>
      <dgm:t>
        <a:bodyPr rtlCol="0"/>
        <a:lstStyle/>
        <a:p>
          <a:pPr rtl="0"/>
          <a:endParaRPr lang="da-DK">
            <a:latin typeface="Arial" panose="020B0604020202020204" pitchFamily="34" charset="0"/>
            <a:cs typeface="Arial" panose="020B0604020202020204" pitchFamily="34" charset="0"/>
          </a:endParaRPr>
        </a:p>
      </dgm:t>
    </dgm:pt>
    <dgm:pt modelId="{9291D004-FA77-4BCC-975B-7B324311797C}">
      <dgm:prSet/>
      <dgm:spPr/>
      <dgm:t>
        <a:bodyPr rtlCol="0"/>
        <a:lstStyle/>
        <a:p>
          <a:pPr rtl="0">
            <a:lnSpc>
              <a:spcPct val="100000"/>
            </a:lnSpc>
          </a:pPr>
          <a:r>
            <a:rPr lang="en-gb" dirty="0">
              <a:solidFill>
                <a:srgbClr val="211A52"/>
              </a:solidFill>
              <a:latin typeface="Arial" panose="020B0604020202020204" pitchFamily="34" charset="0"/>
              <a:cs typeface="Arial" panose="020B0604020202020204" pitchFamily="34" charset="0"/>
            </a:rPr>
            <a:t>Technology for agriculture, stables and food production with a focus on sustainability, animal welfare, autonomy, efficiency, etc.</a:t>
          </a:r>
        </a:p>
      </dgm:t>
    </dgm:pt>
    <dgm:pt modelId="{1EAB6DB9-F2C1-4D92-8C20-5D48F0602E58}" type="parTrans" cxnId="{B0952ED5-B443-4D29-8646-137683B6DCC5}">
      <dgm:prSet/>
      <dgm:spPr/>
      <dgm:t>
        <a:bodyPr rtlCol="0"/>
        <a:lstStyle/>
        <a:p>
          <a:pPr rtl="0"/>
          <a:endParaRPr lang="da-DK">
            <a:latin typeface="Arial" panose="020B0604020202020204" pitchFamily="34" charset="0"/>
            <a:cs typeface="Arial" panose="020B0604020202020204" pitchFamily="34" charset="0"/>
          </a:endParaRPr>
        </a:p>
      </dgm:t>
    </dgm:pt>
    <dgm:pt modelId="{BBB72FCA-454B-4C76-8CE1-88CF160C20CE}" type="sibTrans" cxnId="{B0952ED5-B443-4D29-8646-137683B6DCC5}">
      <dgm:prSet/>
      <dgm:spPr/>
      <dgm:t>
        <a:bodyPr rtlCol="0"/>
        <a:lstStyle/>
        <a:p>
          <a:pPr rtl="0"/>
          <a:endParaRPr lang="da-DK">
            <a:latin typeface="Arial" panose="020B0604020202020204" pitchFamily="34" charset="0"/>
            <a:cs typeface="Arial" panose="020B0604020202020204" pitchFamily="34" charset="0"/>
          </a:endParaRPr>
        </a:p>
      </dgm:t>
    </dgm:pt>
    <dgm:pt modelId="{23684DF7-10D3-4146-9730-663D50B79F4F}">
      <dgm:prSet/>
      <dgm:spPr/>
      <dgm:t>
        <a:bodyPr rtlCol="0"/>
        <a:lstStyle/>
        <a:p>
          <a:pPr rtl="0">
            <a:lnSpc>
              <a:spcPct val="100000"/>
            </a:lnSpc>
          </a:pPr>
          <a:r>
            <a:rPr lang="en-gb" dirty="0">
              <a:solidFill>
                <a:srgbClr val="211A52"/>
              </a:solidFill>
              <a:latin typeface="Arial" panose="020B0604020202020204" pitchFamily="34" charset="0"/>
              <a:cs typeface="Arial" panose="020B0604020202020204" pitchFamily="34" charset="0"/>
            </a:rPr>
            <a:t>Green biorefining for sustainable production of feed and food protein, energy and fertilizer.</a:t>
          </a:r>
          <a:endParaRPr lang="da-DK" noProof="0" dirty="0">
            <a:solidFill>
              <a:srgbClr val="211A52"/>
            </a:solidFill>
            <a:latin typeface="Arial" panose="020B0604020202020204" pitchFamily="34" charset="0"/>
            <a:cs typeface="Arial" panose="020B0604020202020204" pitchFamily="34" charset="0"/>
          </a:endParaRPr>
        </a:p>
      </dgm:t>
    </dgm:pt>
    <dgm:pt modelId="{868DBCBB-AA90-4179-9909-9787CE0FE7F5}" type="sibTrans" cxnId="{62B47896-528A-40C2-9A50-F6F8F9971DF8}">
      <dgm:prSet/>
      <dgm:spPr/>
      <dgm:t>
        <a:bodyPr rtlCol="0"/>
        <a:lstStyle/>
        <a:p>
          <a:pPr rtl="0"/>
          <a:endParaRPr lang="en-US">
            <a:latin typeface="Arial" panose="020B0604020202020204" pitchFamily="34" charset="0"/>
            <a:cs typeface="Arial" panose="020B0604020202020204" pitchFamily="34" charset="0"/>
          </a:endParaRPr>
        </a:p>
      </dgm:t>
    </dgm:pt>
    <dgm:pt modelId="{7726134F-EB39-4B65-83D9-9E5FC9B8B47D}" type="parTrans" cxnId="{62B47896-528A-40C2-9A50-F6F8F9971DF8}">
      <dgm:prSet/>
      <dgm:spPr/>
      <dgm:t>
        <a:bodyPr rtlCol="0"/>
        <a:lstStyle/>
        <a:p>
          <a:pPr rtl="0"/>
          <a:endParaRPr lang="en-US">
            <a:latin typeface="Arial" panose="020B0604020202020204" pitchFamily="34" charset="0"/>
            <a:cs typeface="Arial" panose="020B0604020202020204" pitchFamily="34" charset="0"/>
          </a:endParaRPr>
        </a:p>
      </dgm:t>
    </dgm:pt>
    <dgm:pt modelId="{D4DAD22E-0C11-2246-9DB5-8B3F3001D66D}">
      <dgm:prSet/>
      <dgm:spPr/>
      <dgm:t>
        <a:bodyPr rtlCol="0"/>
        <a:lstStyle/>
        <a:p>
          <a:pPr rtl="0">
            <a:lnSpc>
              <a:spcPct val="100000"/>
            </a:lnSpc>
          </a:pPr>
          <a:r>
            <a:rPr lang="en-gb" dirty="0">
              <a:solidFill>
                <a:srgbClr val="211A52"/>
              </a:solidFill>
              <a:latin typeface="Arial" panose="020B0604020202020204" pitchFamily="34" charset="0"/>
              <a:cs typeface="Arial" panose="020B0604020202020204" pitchFamily="34" charset="0"/>
            </a:rPr>
            <a:t>Alternative protein sources such as plant and insect-based foods, feed and sea-based aquaculture</a:t>
          </a:r>
          <a:endParaRPr lang="da-DK" dirty="0"/>
        </a:p>
      </dgm:t>
    </dgm:pt>
    <dgm:pt modelId="{C3DFC5EC-C0CF-5A45-A4F2-0F8EBA18D8A2}" type="parTrans" cxnId="{798B699E-8ECB-5347-9A3C-09204C28CFF2}">
      <dgm:prSet/>
      <dgm:spPr/>
      <dgm:t>
        <a:bodyPr rtlCol="0"/>
        <a:lstStyle/>
        <a:p>
          <a:pPr rtl="0"/>
          <a:endParaRPr lang="da-DK"/>
        </a:p>
      </dgm:t>
    </dgm:pt>
    <dgm:pt modelId="{BDC007F8-421F-CA4E-9428-E3978D7B2E2B}" type="sibTrans" cxnId="{798B699E-8ECB-5347-9A3C-09204C28CFF2}">
      <dgm:prSet/>
      <dgm:spPr/>
      <dgm:t>
        <a:bodyPr rtlCol="0"/>
        <a:lstStyle/>
        <a:p>
          <a:pPr rtl="0"/>
          <a:endParaRPr lang="da-DK"/>
        </a:p>
      </dgm:t>
    </dgm:pt>
    <dgm:pt modelId="{141FA8C4-0D22-47DF-AFCB-BEEF1C3022C8}" type="pres">
      <dgm:prSet presAssocID="{2117C08C-0F49-4344-94CF-8E9B481D86CE}" presName="root" presStyleCnt="0">
        <dgm:presLayoutVars>
          <dgm:dir/>
          <dgm:resizeHandles val="exact"/>
        </dgm:presLayoutVars>
      </dgm:prSet>
      <dgm:spPr/>
    </dgm:pt>
    <dgm:pt modelId="{21F967EA-9470-5243-90CF-A595CF36ACCC}" type="pres">
      <dgm:prSet presAssocID="{D4DAD22E-0C11-2246-9DB5-8B3F3001D66D}" presName="compNode" presStyleCnt="0"/>
      <dgm:spPr/>
    </dgm:pt>
    <dgm:pt modelId="{5F79B1C0-7211-6546-AC6E-304011CDF617}" type="pres">
      <dgm:prSet presAssocID="{D4DAD22E-0C11-2246-9DB5-8B3F3001D66D}" presName="bgRect" presStyleLbl="bgShp" presStyleIdx="0" presStyleCnt="6" custScaleX="99984" custScaleY="227125" custLinFactNeighborX="735"/>
      <dgm:spPr/>
    </dgm:pt>
    <dgm:pt modelId="{DA99837C-12BC-9146-8897-BF43C8E961A8}" type="pres">
      <dgm:prSet presAssocID="{D4DAD22E-0C11-2246-9DB5-8B3F3001D66D}" presName="iconRect" presStyleLbl="node1" presStyleIdx="0" presStyleCnt="6" custScaleX="267023" custScaleY="267020" custLinFactNeighborX="97032" custLinFactNeighborY="9391"/>
      <dgm:spPr>
        <a:blipFill rotWithShape="1">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dgm:spPr>
    </dgm:pt>
    <dgm:pt modelId="{1AF6166E-80B0-FC46-85BC-04AC5BD7714A}" type="pres">
      <dgm:prSet presAssocID="{D4DAD22E-0C11-2246-9DB5-8B3F3001D66D}" presName="spaceRect" presStyleCnt="0"/>
      <dgm:spPr/>
    </dgm:pt>
    <dgm:pt modelId="{8FB7AA22-D73A-6644-A2DD-4E4E9DAD5E8E}" type="pres">
      <dgm:prSet presAssocID="{D4DAD22E-0C11-2246-9DB5-8B3F3001D66D}" presName="parTx" presStyleLbl="revTx" presStyleIdx="0" presStyleCnt="6" custScaleX="93878" custLinFactNeighborX="2187" custLinFactNeighborY="-15309">
        <dgm:presLayoutVars>
          <dgm:chMax val="0"/>
          <dgm:chPref val="0"/>
        </dgm:presLayoutVars>
      </dgm:prSet>
      <dgm:spPr/>
    </dgm:pt>
    <dgm:pt modelId="{84CC5744-526F-1441-BF5D-EDE9C0AA3372}" type="pres">
      <dgm:prSet presAssocID="{BDC007F8-421F-CA4E-9428-E3978D7B2E2B}" presName="sibTrans" presStyleCnt="0"/>
      <dgm:spPr/>
    </dgm:pt>
    <dgm:pt modelId="{EDAC0804-8EEE-48E9-8F2D-F38D17F585B0}" type="pres">
      <dgm:prSet presAssocID="{23684DF7-10D3-4146-9730-663D50B79F4F}" presName="compNode" presStyleCnt="0"/>
      <dgm:spPr/>
    </dgm:pt>
    <dgm:pt modelId="{C7C6FD6C-C567-4B58-A3BB-5C30CDD52E17}" type="pres">
      <dgm:prSet presAssocID="{23684DF7-10D3-4146-9730-663D50B79F4F}" presName="bgRect" presStyleLbl="bgShp" presStyleIdx="1" presStyleCnt="6" custScaleY="226663"/>
      <dgm:spPr/>
    </dgm:pt>
    <dgm:pt modelId="{3162D89A-4B7D-4EF5-A740-6F9940172C62}" type="pres">
      <dgm:prSet presAssocID="{23684DF7-10D3-4146-9730-663D50B79F4F}" presName="iconRect" presStyleLbl="node1" presStyleIdx="1" presStyleCnt="6" custScaleX="323669" custScaleY="323666" custLinFactNeighborX="75240"/>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Plant"/>
        </a:ext>
      </dgm:extLst>
    </dgm:pt>
    <dgm:pt modelId="{F94424FE-3E14-4683-B0F0-0B53BC2322D5}" type="pres">
      <dgm:prSet presAssocID="{23684DF7-10D3-4146-9730-663D50B79F4F}" presName="spaceRect" presStyleCnt="0"/>
      <dgm:spPr/>
    </dgm:pt>
    <dgm:pt modelId="{2452BFED-0553-4E12-89F6-20F298CECE79}" type="pres">
      <dgm:prSet presAssocID="{23684DF7-10D3-4146-9730-663D50B79F4F}" presName="parTx" presStyleLbl="revTx" presStyleIdx="1" presStyleCnt="6" custScaleX="92592" custLinFactNeighborY="-21150">
        <dgm:presLayoutVars>
          <dgm:chMax val="0"/>
          <dgm:chPref val="0"/>
        </dgm:presLayoutVars>
      </dgm:prSet>
      <dgm:spPr/>
    </dgm:pt>
    <dgm:pt modelId="{7F14804B-DED8-4C97-A5FB-970F5D853AAE}" type="pres">
      <dgm:prSet presAssocID="{868DBCBB-AA90-4179-9909-9787CE0FE7F5}" presName="sibTrans" presStyleCnt="0"/>
      <dgm:spPr/>
    </dgm:pt>
    <dgm:pt modelId="{BA2CC502-261A-40E0-99EA-1F7730EE629A}" type="pres">
      <dgm:prSet presAssocID="{45809EE0-DF72-48A2-8D80-20B85BC13239}" presName="compNode" presStyleCnt="0"/>
      <dgm:spPr/>
    </dgm:pt>
    <dgm:pt modelId="{B5C2E581-DFC2-4D73-9CBD-5BDA9AF895C3}" type="pres">
      <dgm:prSet presAssocID="{45809EE0-DF72-48A2-8D80-20B85BC13239}" presName="bgRect" presStyleLbl="bgShp" presStyleIdx="2" presStyleCnt="6" custScaleY="237193" custLinFactNeighborX="832" custLinFactNeighborY="-931"/>
      <dgm:spPr/>
    </dgm:pt>
    <dgm:pt modelId="{0AF41D8E-304D-4794-B306-B352DD21405A}" type="pres">
      <dgm:prSet presAssocID="{45809EE0-DF72-48A2-8D80-20B85BC13239}" presName="iconRect" presStyleLbl="node1" presStyleIdx="2" presStyleCnt="6" custScaleX="323669" custScaleY="323666" custLinFactNeighborX="75240"/>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descr="Petriskål kontur"/>
        </a:ext>
      </dgm:extLst>
    </dgm:pt>
    <dgm:pt modelId="{FFB027F9-9A5B-4BC6-8130-A7672905BCC9}" type="pres">
      <dgm:prSet presAssocID="{45809EE0-DF72-48A2-8D80-20B85BC13239}" presName="spaceRect" presStyleCnt="0"/>
      <dgm:spPr/>
    </dgm:pt>
    <dgm:pt modelId="{7B13C266-7A43-4623-9A73-DACBCE5B391A}" type="pres">
      <dgm:prSet presAssocID="{45809EE0-DF72-48A2-8D80-20B85BC13239}" presName="parTx" presStyleLbl="revTx" presStyleIdx="2" presStyleCnt="6" custScaleX="92592" custLinFactNeighborY="-18550">
        <dgm:presLayoutVars>
          <dgm:chMax val="0"/>
          <dgm:chPref val="0"/>
        </dgm:presLayoutVars>
      </dgm:prSet>
      <dgm:spPr/>
    </dgm:pt>
    <dgm:pt modelId="{C588D0A7-FB0E-46A3-A1BF-66883BE5CFE3}" type="pres">
      <dgm:prSet presAssocID="{A77BB388-F387-4A5C-B15E-95BCDA957553}" presName="sibTrans" presStyleCnt="0"/>
      <dgm:spPr/>
    </dgm:pt>
    <dgm:pt modelId="{60AE1BB8-8E05-4A69-94AB-703F49C78346}" type="pres">
      <dgm:prSet presAssocID="{18DF672C-6B56-4733-BE45-4E55433558BB}" presName="compNode" presStyleCnt="0"/>
      <dgm:spPr/>
    </dgm:pt>
    <dgm:pt modelId="{941B5402-40B0-416B-9DF1-62884B2374ED}" type="pres">
      <dgm:prSet presAssocID="{18DF672C-6B56-4733-BE45-4E55433558BB}" presName="bgRect" presStyleLbl="bgShp" presStyleIdx="3" presStyleCnt="6" custScaleY="268209" custLinFactNeighborY="197"/>
      <dgm:spPr/>
    </dgm:pt>
    <dgm:pt modelId="{70621C5C-9F05-4D2D-8185-2783A84BC977}" type="pres">
      <dgm:prSet presAssocID="{18DF672C-6B56-4733-BE45-4E55433558BB}" presName="iconRect" presStyleLbl="node1" presStyleIdx="3" presStyleCnt="6" custScaleX="323669" custScaleY="323666" custLinFactNeighborX="75240"/>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Bug spray"/>
        </a:ext>
      </dgm:extLst>
    </dgm:pt>
    <dgm:pt modelId="{AEFB93C8-F285-426C-B710-E904A8FF273F}" type="pres">
      <dgm:prSet presAssocID="{18DF672C-6B56-4733-BE45-4E55433558BB}" presName="spaceRect" presStyleCnt="0"/>
      <dgm:spPr/>
    </dgm:pt>
    <dgm:pt modelId="{DFE651D3-4814-432C-930D-8D8DFFBA7592}" type="pres">
      <dgm:prSet presAssocID="{18DF672C-6B56-4733-BE45-4E55433558BB}" presName="parTx" presStyleLbl="revTx" presStyleIdx="3" presStyleCnt="6" custScaleX="92592" custLinFactNeighborY="-14840">
        <dgm:presLayoutVars>
          <dgm:chMax val="0"/>
          <dgm:chPref val="0"/>
        </dgm:presLayoutVars>
      </dgm:prSet>
      <dgm:spPr/>
    </dgm:pt>
    <dgm:pt modelId="{AC5C4C4F-1C09-400C-9D15-F94F418C5573}" type="pres">
      <dgm:prSet presAssocID="{F1D60408-AC08-4EA6-B233-3DF8345D899F}" presName="sibTrans" presStyleCnt="0"/>
      <dgm:spPr/>
    </dgm:pt>
    <dgm:pt modelId="{28492083-BACE-4E8F-8396-338B5254255F}" type="pres">
      <dgm:prSet presAssocID="{08926C1A-60A4-46BC-A7AE-2F8FBB41A904}" presName="compNode" presStyleCnt="0"/>
      <dgm:spPr/>
    </dgm:pt>
    <dgm:pt modelId="{3877B6B4-F1D7-44BB-B16E-42C3EB188374}" type="pres">
      <dgm:prSet presAssocID="{08926C1A-60A4-46BC-A7AE-2F8FBB41A904}" presName="bgRect" presStyleLbl="bgShp" presStyleIdx="4" presStyleCnt="6" custScaleY="214854"/>
      <dgm:spPr/>
    </dgm:pt>
    <dgm:pt modelId="{D7796668-AC21-4F3A-A906-DCCFB2DBD622}" type="pres">
      <dgm:prSet presAssocID="{08926C1A-60A4-46BC-A7AE-2F8FBB41A904}" presName="iconRect" presStyleLbl="node1" presStyleIdx="4" presStyleCnt="6" custScaleX="323669" custScaleY="323666" custLinFactNeighborX="7549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DNA"/>
        </a:ext>
      </dgm:extLst>
    </dgm:pt>
    <dgm:pt modelId="{1D828398-F5A8-48B1-A9CE-1BBD1F79A04D}" type="pres">
      <dgm:prSet presAssocID="{08926C1A-60A4-46BC-A7AE-2F8FBB41A904}" presName="spaceRect" presStyleCnt="0"/>
      <dgm:spPr/>
    </dgm:pt>
    <dgm:pt modelId="{1A285899-A0EB-43AB-B1D6-E8F4D362FB33}" type="pres">
      <dgm:prSet presAssocID="{08926C1A-60A4-46BC-A7AE-2F8FBB41A904}" presName="parTx" presStyleLbl="revTx" presStyleIdx="4" presStyleCnt="6" custScaleX="93069" custLinFactNeighborY="-18550">
        <dgm:presLayoutVars>
          <dgm:chMax val="0"/>
          <dgm:chPref val="0"/>
        </dgm:presLayoutVars>
      </dgm:prSet>
      <dgm:spPr/>
    </dgm:pt>
    <dgm:pt modelId="{7905FB49-8DD1-4CAC-B145-F863F6153440}" type="pres">
      <dgm:prSet presAssocID="{A2AF923B-ACF8-46A3-BF3A-65A890C53547}" presName="sibTrans" presStyleCnt="0"/>
      <dgm:spPr/>
    </dgm:pt>
    <dgm:pt modelId="{05096B8B-FD39-4B47-8520-107BF8AEC1D4}" type="pres">
      <dgm:prSet presAssocID="{9291D004-FA77-4BCC-975B-7B324311797C}" presName="compNode" presStyleCnt="0"/>
      <dgm:spPr/>
    </dgm:pt>
    <dgm:pt modelId="{5C972DB5-2528-470B-BE5D-EB094DD4550C}" type="pres">
      <dgm:prSet presAssocID="{9291D004-FA77-4BCC-975B-7B324311797C}" presName="bgRect" presStyleLbl="bgShp" presStyleIdx="5" presStyleCnt="6" custScaleY="235242"/>
      <dgm:spPr/>
    </dgm:pt>
    <dgm:pt modelId="{76FBFC1E-04FF-4134-81F3-D9CC4592FA73}" type="pres">
      <dgm:prSet presAssocID="{9291D004-FA77-4BCC-975B-7B324311797C}" presName="iconRect" presStyleLbl="node1" presStyleIdx="5" presStyleCnt="6" custScaleX="287267" custScaleY="271428" custLinFactNeighborX="72983" custLinFactNeighborY="-9423"/>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Afgrøder med massiv udfyldning"/>
        </a:ext>
      </dgm:extLst>
    </dgm:pt>
    <dgm:pt modelId="{D6662FD3-1E3A-45FC-A5F8-2C31EA003075}" type="pres">
      <dgm:prSet presAssocID="{9291D004-FA77-4BCC-975B-7B324311797C}" presName="spaceRect" presStyleCnt="0"/>
      <dgm:spPr/>
    </dgm:pt>
    <dgm:pt modelId="{F0BBCDAD-17FB-486E-B571-0530B0B3432B}" type="pres">
      <dgm:prSet presAssocID="{9291D004-FA77-4BCC-975B-7B324311797C}" presName="parTx" presStyleLbl="revTx" presStyleIdx="5" presStyleCnt="6" custScaleX="98277" custLinFactNeighborX="1344" custLinFactNeighborY="-13536">
        <dgm:presLayoutVars>
          <dgm:chMax val="0"/>
          <dgm:chPref val="0"/>
        </dgm:presLayoutVars>
      </dgm:prSet>
      <dgm:spPr/>
    </dgm:pt>
  </dgm:ptLst>
  <dgm:cxnLst>
    <dgm:cxn modelId="{F826443F-EDAB-4541-8BAB-F86A274FD124}" type="presOf" srcId="{2117C08C-0F49-4344-94CF-8E9B481D86CE}" destId="{141FA8C4-0D22-47DF-AFCB-BEEF1C3022C8}" srcOrd="0" destOrd="0" presId="urn:microsoft.com/office/officeart/2018/2/layout/IconVerticalSolidList"/>
    <dgm:cxn modelId="{CE94A64C-740A-B440-9A26-1FAC160D4A96}" type="presOf" srcId="{18DF672C-6B56-4733-BE45-4E55433558BB}" destId="{DFE651D3-4814-432C-930D-8D8DFFBA7592}" srcOrd="0" destOrd="0" presId="urn:microsoft.com/office/officeart/2018/2/layout/IconVerticalSolidList"/>
    <dgm:cxn modelId="{8B226D6F-C60E-9A40-B9A6-E89E6D8C4F63}" type="presOf" srcId="{45809EE0-DF72-48A2-8D80-20B85BC13239}" destId="{7B13C266-7A43-4623-9A73-DACBCE5B391A}" srcOrd="0" destOrd="0" presId="urn:microsoft.com/office/officeart/2018/2/layout/IconVerticalSolidList"/>
    <dgm:cxn modelId="{55D7765A-B8C1-2D4A-8259-0F15E1C66C3E}" type="presOf" srcId="{08926C1A-60A4-46BC-A7AE-2F8FBB41A904}" destId="{1A285899-A0EB-43AB-B1D6-E8F4D362FB33}" srcOrd="0" destOrd="0" presId="urn:microsoft.com/office/officeart/2018/2/layout/IconVerticalSolidList"/>
    <dgm:cxn modelId="{62B47896-528A-40C2-9A50-F6F8F9971DF8}" srcId="{2117C08C-0F49-4344-94CF-8E9B481D86CE}" destId="{23684DF7-10D3-4146-9730-663D50B79F4F}" srcOrd="1" destOrd="0" parTransId="{7726134F-EB39-4B65-83D9-9E5FC9B8B47D}" sibTransId="{868DBCBB-AA90-4179-9909-9787CE0FE7F5}"/>
    <dgm:cxn modelId="{798B699E-8ECB-5347-9A3C-09204C28CFF2}" srcId="{2117C08C-0F49-4344-94CF-8E9B481D86CE}" destId="{D4DAD22E-0C11-2246-9DB5-8B3F3001D66D}" srcOrd="0" destOrd="0" parTransId="{C3DFC5EC-C0CF-5A45-A4F2-0F8EBA18D8A2}" sibTransId="{BDC007F8-421F-CA4E-9428-E3978D7B2E2B}"/>
    <dgm:cxn modelId="{631569B4-6F83-0F4F-8904-1F9C16FC2357}" type="presOf" srcId="{D4DAD22E-0C11-2246-9DB5-8B3F3001D66D}" destId="{8FB7AA22-D73A-6644-A2DD-4E4E9DAD5E8E}" srcOrd="0" destOrd="0" presId="urn:microsoft.com/office/officeart/2018/2/layout/IconVerticalSolidList"/>
    <dgm:cxn modelId="{900DB6CA-D1A2-4682-9477-4568F9F7AFA1}" srcId="{2117C08C-0F49-4344-94CF-8E9B481D86CE}" destId="{08926C1A-60A4-46BC-A7AE-2F8FBB41A904}" srcOrd="4" destOrd="0" parTransId="{3E99B2C3-4775-44E2-9E45-5C4083D2A2F3}" sibTransId="{A2AF923B-ACF8-46A3-BF3A-65A890C53547}"/>
    <dgm:cxn modelId="{D59179D0-7DF9-4D65-986A-99FE2482F0A1}" srcId="{2117C08C-0F49-4344-94CF-8E9B481D86CE}" destId="{18DF672C-6B56-4733-BE45-4E55433558BB}" srcOrd="3" destOrd="0" parTransId="{1876159F-1445-45BA-B834-6F4BFAF6260B}" sibTransId="{F1D60408-AC08-4EA6-B233-3DF8345D899F}"/>
    <dgm:cxn modelId="{BFE6EED1-AD3E-DE4C-9E13-70E2DCF0494C}" type="presOf" srcId="{9291D004-FA77-4BCC-975B-7B324311797C}" destId="{F0BBCDAD-17FB-486E-B571-0530B0B3432B}" srcOrd="0" destOrd="0" presId="urn:microsoft.com/office/officeart/2018/2/layout/IconVerticalSolidList"/>
    <dgm:cxn modelId="{B0952ED5-B443-4D29-8646-137683B6DCC5}" srcId="{2117C08C-0F49-4344-94CF-8E9B481D86CE}" destId="{9291D004-FA77-4BCC-975B-7B324311797C}" srcOrd="5" destOrd="0" parTransId="{1EAB6DB9-F2C1-4D92-8C20-5D48F0602E58}" sibTransId="{BBB72FCA-454B-4C76-8CE1-88CF160C20CE}"/>
    <dgm:cxn modelId="{61475DD5-217F-47B2-94FE-2487E23BFD43}" srcId="{2117C08C-0F49-4344-94CF-8E9B481D86CE}" destId="{45809EE0-DF72-48A2-8D80-20B85BC13239}" srcOrd="2" destOrd="0" parTransId="{D80A98F7-6400-4441-86C0-A6F31F723C13}" sibTransId="{A77BB388-F387-4A5C-B15E-95BCDA957553}"/>
    <dgm:cxn modelId="{73E0D4E1-DFAB-3346-9C8F-F9EE4A724AB4}" type="presOf" srcId="{23684DF7-10D3-4146-9730-663D50B79F4F}" destId="{2452BFED-0553-4E12-89F6-20F298CECE79}" srcOrd="0" destOrd="0" presId="urn:microsoft.com/office/officeart/2018/2/layout/IconVerticalSolidList"/>
    <dgm:cxn modelId="{CB84D615-2922-5846-BC13-F05568461E06}" type="presParOf" srcId="{141FA8C4-0D22-47DF-AFCB-BEEF1C3022C8}" destId="{21F967EA-9470-5243-90CF-A595CF36ACCC}" srcOrd="0" destOrd="0" presId="urn:microsoft.com/office/officeart/2018/2/layout/IconVerticalSolidList"/>
    <dgm:cxn modelId="{2CAEC306-43B3-4144-9499-CCD9C2707D4C}" type="presParOf" srcId="{21F967EA-9470-5243-90CF-A595CF36ACCC}" destId="{5F79B1C0-7211-6546-AC6E-304011CDF617}" srcOrd="0" destOrd="0" presId="urn:microsoft.com/office/officeart/2018/2/layout/IconVerticalSolidList"/>
    <dgm:cxn modelId="{6BFB8C97-7F46-CE48-BDE4-0D28B9FF6B93}" type="presParOf" srcId="{21F967EA-9470-5243-90CF-A595CF36ACCC}" destId="{DA99837C-12BC-9146-8897-BF43C8E961A8}" srcOrd="1" destOrd="0" presId="urn:microsoft.com/office/officeart/2018/2/layout/IconVerticalSolidList"/>
    <dgm:cxn modelId="{37562C0B-DDA9-D34C-8A90-6BF57F23FD5E}" type="presParOf" srcId="{21F967EA-9470-5243-90CF-A595CF36ACCC}" destId="{1AF6166E-80B0-FC46-85BC-04AC5BD7714A}" srcOrd="2" destOrd="0" presId="urn:microsoft.com/office/officeart/2018/2/layout/IconVerticalSolidList"/>
    <dgm:cxn modelId="{4E9B52D6-63B7-8C4E-871B-F6049CB552DA}" type="presParOf" srcId="{21F967EA-9470-5243-90CF-A595CF36ACCC}" destId="{8FB7AA22-D73A-6644-A2DD-4E4E9DAD5E8E}" srcOrd="3" destOrd="0" presId="urn:microsoft.com/office/officeart/2018/2/layout/IconVerticalSolidList"/>
    <dgm:cxn modelId="{E1EFBB84-A29E-A342-B71E-61129333C040}" type="presParOf" srcId="{141FA8C4-0D22-47DF-AFCB-BEEF1C3022C8}" destId="{84CC5744-526F-1441-BF5D-EDE9C0AA3372}" srcOrd="1" destOrd="0" presId="urn:microsoft.com/office/officeart/2018/2/layout/IconVerticalSolidList"/>
    <dgm:cxn modelId="{092E749F-3C42-EA4E-9AF5-B09568E8CAB2}" type="presParOf" srcId="{141FA8C4-0D22-47DF-AFCB-BEEF1C3022C8}" destId="{EDAC0804-8EEE-48E9-8F2D-F38D17F585B0}" srcOrd="2" destOrd="0" presId="urn:microsoft.com/office/officeart/2018/2/layout/IconVerticalSolidList"/>
    <dgm:cxn modelId="{E64DD83B-212C-C74B-B24E-FAC47DF363F3}" type="presParOf" srcId="{EDAC0804-8EEE-48E9-8F2D-F38D17F585B0}" destId="{C7C6FD6C-C567-4B58-A3BB-5C30CDD52E17}" srcOrd="0" destOrd="0" presId="urn:microsoft.com/office/officeart/2018/2/layout/IconVerticalSolidList"/>
    <dgm:cxn modelId="{49D21057-36C1-C445-8117-C3F544974CCB}" type="presParOf" srcId="{EDAC0804-8EEE-48E9-8F2D-F38D17F585B0}" destId="{3162D89A-4B7D-4EF5-A740-6F9940172C62}" srcOrd="1" destOrd="0" presId="urn:microsoft.com/office/officeart/2018/2/layout/IconVerticalSolidList"/>
    <dgm:cxn modelId="{43E23411-6644-9E4C-A688-702F42314AD5}" type="presParOf" srcId="{EDAC0804-8EEE-48E9-8F2D-F38D17F585B0}" destId="{F94424FE-3E14-4683-B0F0-0B53BC2322D5}" srcOrd="2" destOrd="0" presId="urn:microsoft.com/office/officeart/2018/2/layout/IconVerticalSolidList"/>
    <dgm:cxn modelId="{33BAFE61-C490-7840-80D4-4B06EA9BA191}" type="presParOf" srcId="{EDAC0804-8EEE-48E9-8F2D-F38D17F585B0}" destId="{2452BFED-0553-4E12-89F6-20F298CECE79}" srcOrd="3" destOrd="0" presId="urn:microsoft.com/office/officeart/2018/2/layout/IconVerticalSolidList"/>
    <dgm:cxn modelId="{1AF73AD1-4F08-234A-A743-8E27547B1F70}" type="presParOf" srcId="{141FA8C4-0D22-47DF-AFCB-BEEF1C3022C8}" destId="{7F14804B-DED8-4C97-A5FB-970F5D853AAE}" srcOrd="3" destOrd="0" presId="urn:microsoft.com/office/officeart/2018/2/layout/IconVerticalSolidList"/>
    <dgm:cxn modelId="{E3DEE39E-28BC-4747-BFB3-5B5E97D438A3}" type="presParOf" srcId="{141FA8C4-0D22-47DF-AFCB-BEEF1C3022C8}" destId="{BA2CC502-261A-40E0-99EA-1F7730EE629A}" srcOrd="4" destOrd="0" presId="urn:microsoft.com/office/officeart/2018/2/layout/IconVerticalSolidList"/>
    <dgm:cxn modelId="{AFF244C3-FD1A-E84D-B208-E8220C54A1F0}" type="presParOf" srcId="{BA2CC502-261A-40E0-99EA-1F7730EE629A}" destId="{B5C2E581-DFC2-4D73-9CBD-5BDA9AF895C3}" srcOrd="0" destOrd="0" presId="urn:microsoft.com/office/officeart/2018/2/layout/IconVerticalSolidList"/>
    <dgm:cxn modelId="{945B0150-E7F5-7E4A-B6F6-AA3AC09B5497}" type="presParOf" srcId="{BA2CC502-261A-40E0-99EA-1F7730EE629A}" destId="{0AF41D8E-304D-4794-B306-B352DD21405A}" srcOrd="1" destOrd="0" presId="urn:microsoft.com/office/officeart/2018/2/layout/IconVerticalSolidList"/>
    <dgm:cxn modelId="{0DD8AF70-4E85-5D45-9C27-D43214A73ACD}" type="presParOf" srcId="{BA2CC502-261A-40E0-99EA-1F7730EE629A}" destId="{FFB027F9-9A5B-4BC6-8130-A7672905BCC9}" srcOrd="2" destOrd="0" presId="urn:microsoft.com/office/officeart/2018/2/layout/IconVerticalSolidList"/>
    <dgm:cxn modelId="{3A19199A-0F55-2048-92CF-2EE1654F943B}" type="presParOf" srcId="{BA2CC502-261A-40E0-99EA-1F7730EE629A}" destId="{7B13C266-7A43-4623-9A73-DACBCE5B391A}" srcOrd="3" destOrd="0" presId="urn:microsoft.com/office/officeart/2018/2/layout/IconVerticalSolidList"/>
    <dgm:cxn modelId="{20CCCFAD-B346-094F-AC03-E781C11A2C58}" type="presParOf" srcId="{141FA8C4-0D22-47DF-AFCB-BEEF1C3022C8}" destId="{C588D0A7-FB0E-46A3-A1BF-66883BE5CFE3}" srcOrd="5" destOrd="0" presId="urn:microsoft.com/office/officeart/2018/2/layout/IconVerticalSolidList"/>
    <dgm:cxn modelId="{F6423AAE-4914-EB44-B003-02D1BFCCD84F}" type="presParOf" srcId="{141FA8C4-0D22-47DF-AFCB-BEEF1C3022C8}" destId="{60AE1BB8-8E05-4A69-94AB-703F49C78346}" srcOrd="6" destOrd="0" presId="urn:microsoft.com/office/officeart/2018/2/layout/IconVerticalSolidList"/>
    <dgm:cxn modelId="{FD47F75F-39EB-0A41-BA61-F0A0828DEB9F}" type="presParOf" srcId="{60AE1BB8-8E05-4A69-94AB-703F49C78346}" destId="{941B5402-40B0-416B-9DF1-62884B2374ED}" srcOrd="0" destOrd="0" presId="urn:microsoft.com/office/officeart/2018/2/layout/IconVerticalSolidList"/>
    <dgm:cxn modelId="{B1108978-5ECF-6446-BCD8-1907D11CD44F}" type="presParOf" srcId="{60AE1BB8-8E05-4A69-94AB-703F49C78346}" destId="{70621C5C-9F05-4D2D-8185-2783A84BC977}" srcOrd="1" destOrd="0" presId="urn:microsoft.com/office/officeart/2018/2/layout/IconVerticalSolidList"/>
    <dgm:cxn modelId="{C4D64399-835C-4A4E-A794-FFEC76A8984E}" type="presParOf" srcId="{60AE1BB8-8E05-4A69-94AB-703F49C78346}" destId="{AEFB93C8-F285-426C-B710-E904A8FF273F}" srcOrd="2" destOrd="0" presId="urn:microsoft.com/office/officeart/2018/2/layout/IconVerticalSolidList"/>
    <dgm:cxn modelId="{4E89B0DC-441E-204A-85BE-071DB7A0908E}" type="presParOf" srcId="{60AE1BB8-8E05-4A69-94AB-703F49C78346}" destId="{DFE651D3-4814-432C-930D-8D8DFFBA7592}" srcOrd="3" destOrd="0" presId="urn:microsoft.com/office/officeart/2018/2/layout/IconVerticalSolidList"/>
    <dgm:cxn modelId="{3CB0BAF6-3A44-7B4D-BA84-B83655FABA70}" type="presParOf" srcId="{141FA8C4-0D22-47DF-AFCB-BEEF1C3022C8}" destId="{AC5C4C4F-1C09-400C-9D15-F94F418C5573}" srcOrd="7" destOrd="0" presId="urn:microsoft.com/office/officeart/2018/2/layout/IconVerticalSolidList"/>
    <dgm:cxn modelId="{2ACCF0B7-E9BB-A248-802B-B180BBAAF205}" type="presParOf" srcId="{141FA8C4-0D22-47DF-AFCB-BEEF1C3022C8}" destId="{28492083-BACE-4E8F-8396-338B5254255F}" srcOrd="8" destOrd="0" presId="urn:microsoft.com/office/officeart/2018/2/layout/IconVerticalSolidList"/>
    <dgm:cxn modelId="{B7BDE3A3-59EA-2949-B4CA-C8E13A2FF4E1}" type="presParOf" srcId="{28492083-BACE-4E8F-8396-338B5254255F}" destId="{3877B6B4-F1D7-44BB-B16E-42C3EB188374}" srcOrd="0" destOrd="0" presId="urn:microsoft.com/office/officeart/2018/2/layout/IconVerticalSolidList"/>
    <dgm:cxn modelId="{A1012417-8C8C-FE40-9401-63594F6506EB}" type="presParOf" srcId="{28492083-BACE-4E8F-8396-338B5254255F}" destId="{D7796668-AC21-4F3A-A906-DCCFB2DBD622}" srcOrd="1" destOrd="0" presId="urn:microsoft.com/office/officeart/2018/2/layout/IconVerticalSolidList"/>
    <dgm:cxn modelId="{E73AC21B-463A-FA4A-A1A4-AFC58E0333F0}" type="presParOf" srcId="{28492083-BACE-4E8F-8396-338B5254255F}" destId="{1D828398-F5A8-48B1-A9CE-1BBD1F79A04D}" srcOrd="2" destOrd="0" presId="urn:microsoft.com/office/officeart/2018/2/layout/IconVerticalSolidList"/>
    <dgm:cxn modelId="{029A0380-8943-C145-BABF-32ADE0DEE993}" type="presParOf" srcId="{28492083-BACE-4E8F-8396-338B5254255F}" destId="{1A285899-A0EB-43AB-B1D6-E8F4D362FB33}" srcOrd="3" destOrd="0" presId="urn:microsoft.com/office/officeart/2018/2/layout/IconVerticalSolidList"/>
    <dgm:cxn modelId="{CAF7865C-2DB4-644B-9387-CC3E3A65380B}" type="presParOf" srcId="{141FA8C4-0D22-47DF-AFCB-BEEF1C3022C8}" destId="{7905FB49-8DD1-4CAC-B145-F863F6153440}" srcOrd="9" destOrd="0" presId="urn:microsoft.com/office/officeart/2018/2/layout/IconVerticalSolidList"/>
    <dgm:cxn modelId="{B4400AF9-B983-0D48-BFB4-41D7388CC4CE}" type="presParOf" srcId="{141FA8C4-0D22-47DF-AFCB-BEEF1C3022C8}" destId="{05096B8B-FD39-4B47-8520-107BF8AEC1D4}" srcOrd="10" destOrd="0" presId="urn:microsoft.com/office/officeart/2018/2/layout/IconVerticalSolidList"/>
    <dgm:cxn modelId="{5E41A74E-2DAC-B947-A82D-F5D205DDD6A3}" type="presParOf" srcId="{05096B8B-FD39-4B47-8520-107BF8AEC1D4}" destId="{5C972DB5-2528-470B-BE5D-EB094DD4550C}" srcOrd="0" destOrd="0" presId="urn:microsoft.com/office/officeart/2018/2/layout/IconVerticalSolidList"/>
    <dgm:cxn modelId="{2951648A-6A82-B346-ADFF-A8ADD2308793}" type="presParOf" srcId="{05096B8B-FD39-4B47-8520-107BF8AEC1D4}" destId="{76FBFC1E-04FF-4134-81F3-D9CC4592FA73}" srcOrd="1" destOrd="0" presId="urn:microsoft.com/office/officeart/2018/2/layout/IconVerticalSolidList"/>
    <dgm:cxn modelId="{4F26E1CE-F8C6-C64A-B8F6-24E2FCBF309E}" type="presParOf" srcId="{05096B8B-FD39-4B47-8520-107BF8AEC1D4}" destId="{D6662FD3-1E3A-45FC-A5F8-2C31EA003075}" srcOrd="2" destOrd="0" presId="urn:microsoft.com/office/officeart/2018/2/layout/IconVerticalSolidList"/>
    <dgm:cxn modelId="{EC792EC0-2119-FB43-8491-EFDD4294350C}" type="presParOf" srcId="{05096B8B-FD39-4B47-8520-107BF8AEC1D4}" destId="{F0BBCDAD-17FB-486E-B571-0530B0B3432B}"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16.xml><?xml version="1.0" encoding="utf-8"?>
<dgm:dataModel xmlns:dgm="http://schemas.openxmlformats.org/drawingml/2006/diagram" xmlns:a="http://schemas.openxmlformats.org/drawingml/2006/main">
  <dgm:ptLst>
    <dgm:pt modelId="{2117C08C-0F49-4344-94CF-8E9B481D86CE}" type="doc">
      <dgm:prSet loTypeId="urn:microsoft.com/office/officeart/2018/2/layout/IconVerticalSolidList" loCatId="icon" qsTypeId="urn:microsoft.com/office/officeart/2005/8/quickstyle/3d2" qsCatId="3D" csTypeId="urn:microsoft.com/office/officeart/2005/8/colors/accent0_3" csCatId="mainScheme" phldr="1"/>
      <dgm:spPr/>
      <dgm:t>
        <a:bodyPr rtlCol="0"/>
        <a:lstStyle/>
        <a:p>
          <a:pPr rtl="0"/>
          <a:endParaRPr lang="en-US"/>
        </a:p>
      </dgm:t>
    </dgm:pt>
    <dgm:pt modelId="{1A7A02A8-2E91-4F0A-9CEB-67CDCC89D37B}">
      <dgm:prSet/>
      <dgm:spPr/>
      <dgm:t>
        <a:bodyPr rtlCol="0"/>
        <a:lstStyle/>
        <a:p>
          <a:pPr rtl="0">
            <a:lnSpc>
              <a:spcPct val="100000"/>
            </a:lnSpc>
          </a:pPr>
          <a:r>
            <a:rPr lang="en-gb" dirty="0">
              <a:solidFill>
                <a:srgbClr val="211A52"/>
              </a:solidFill>
              <a:latin typeface="Arial" panose="020B0604020202020204" pitchFamily="34" charset="0"/>
              <a:cs typeface="Arial" panose="020B0604020202020204" pitchFamily="34" charset="0"/>
            </a:rPr>
            <a:t>Smart production using drones, robots, exoskeletons, etc.</a:t>
          </a:r>
          <a:endParaRPr lang="da-DK" noProof="0" dirty="0">
            <a:solidFill>
              <a:srgbClr val="211A52"/>
            </a:solidFill>
            <a:latin typeface="Arial" panose="020B0604020202020204" pitchFamily="34" charset="0"/>
            <a:cs typeface="Arial" panose="020B0604020202020204" pitchFamily="34" charset="0"/>
          </a:endParaRPr>
        </a:p>
      </dgm:t>
    </dgm:pt>
    <dgm:pt modelId="{6F3606CF-D301-47AC-BCC1-D6FA7BCBD499}" type="parTrans" cxnId="{6D618D99-8952-4923-8081-5AEF90069F00}">
      <dgm:prSet/>
      <dgm:spPr/>
      <dgm:t>
        <a:bodyPr rtlCol="0"/>
        <a:lstStyle/>
        <a:p>
          <a:pPr rtl="0"/>
          <a:endParaRPr lang="en-US">
            <a:latin typeface="Arial" panose="020B0604020202020204" pitchFamily="34" charset="0"/>
            <a:cs typeface="Arial" panose="020B0604020202020204" pitchFamily="34" charset="0"/>
          </a:endParaRPr>
        </a:p>
      </dgm:t>
    </dgm:pt>
    <dgm:pt modelId="{FC19435E-EB78-4E61-858F-1D97DAAFFB33}" type="sibTrans" cxnId="{6D618D99-8952-4923-8081-5AEF90069F00}">
      <dgm:prSet/>
      <dgm:spPr/>
      <dgm:t>
        <a:bodyPr rtlCol="0"/>
        <a:lstStyle/>
        <a:p>
          <a:pPr rtl="0"/>
          <a:endParaRPr lang="en-US">
            <a:latin typeface="Arial" panose="020B0604020202020204" pitchFamily="34" charset="0"/>
            <a:cs typeface="Arial" panose="020B0604020202020204" pitchFamily="34" charset="0"/>
          </a:endParaRPr>
        </a:p>
      </dgm:t>
    </dgm:pt>
    <dgm:pt modelId="{45809EE0-DF72-48A2-8D80-20B85BC13239}">
      <dgm:prSet/>
      <dgm:spPr/>
      <dgm:t>
        <a:bodyPr rtlCol="0"/>
        <a:lstStyle/>
        <a:p>
          <a:pPr rtl="0">
            <a:lnSpc>
              <a:spcPct val="100000"/>
            </a:lnSpc>
          </a:pPr>
          <a:r>
            <a:rPr lang="en-gb" dirty="0">
              <a:solidFill>
                <a:srgbClr val="211A52"/>
              </a:solidFill>
              <a:latin typeface="Arial" panose="020B0604020202020204" pitchFamily="34" charset="0"/>
              <a:cs typeface="Arial" panose="020B0604020202020204" pitchFamily="34" charset="0"/>
            </a:rPr>
            <a:t>Sustainable processes, materials and construction to reduce the environmental footprint of production and the supply chain</a:t>
          </a:r>
          <a:endParaRPr lang="en-US" dirty="0">
            <a:solidFill>
              <a:srgbClr val="211A52"/>
            </a:solidFill>
            <a:latin typeface="Arial" panose="020B0604020202020204" pitchFamily="34" charset="0"/>
            <a:cs typeface="Arial" panose="020B0604020202020204" pitchFamily="34" charset="0"/>
          </a:endParaRPr>
        </a:p>
      </dgm:t>
    </dgm:pt>
    <dgm:pt modelId="{D80A98F7-6400-4441-86C0-A6F31F723C13}" type="parTrans" cxnId="{61475DD5-217F-47B2-94FE-2487E23BFD43}">
      <dgm:prSet/>
      <dgm:spPr/>
      <dgm:t>
        <a:bodyPr rtlCol="0"/>
        <a:lstStyle/>
        <a:p>
          <a:pPr rtl="0"/>
          <a:endParaRPr lang="en-US">
            <a:latin typeface="Arial" panose="020B0604020202020204" pitchFamily="34" charset="0"/>
            <a:cs typeface="Arial" panose="020B0604020202020204" pitchFamily="34" charset="0"/>
          </a:endParaRPr>
        </a:p>
      </dgm:t>
    </dgm:pt>
    <dgm:pt modelId="{A77BB388-F387-4A5C-B15E-95BCDA957553}" type="sibTrans" cxnId="{61475DD5-217F-47B2-94FE-2487E23BFD43}">
      <dgm:prSet/>
      <dgm:spPr/>
      <dgm:t>
        <a:bodyPr rtlCol="0"/>
        <a:lstStyle/>
        <a:p>
          <a:pPr rtl="0"/>
          <a:endParaRPr lang="en-US">
            <a:latin typeface="Arial" panose="020B0604020202020204" pitchFamily="34" charset="0"/>
            <a:cs typeface="Arial" panose="020B0604020202020204" pitchFamily="34" charset="0"/>
          </a:endParaRPr>
        </a:p>
      </dgm:t>
    </dgm:pt>
    <dgm:pt modelId="{18DF672C-6B56-4733-BE45-4E55433558BB}">
      <dgm:prSet/>
      <dgm:spPr/>
      <dgm:t>
        <a:bodyPr rtlCol="0"/>
        <a:lstStyle/>
        <a:p>
          <a:pPr rtl="0">
            <a:lnSpc>
              <a:spcPct val="100000"/>
            </a:lnSpc>
          </a:pPr>
          <a:r>
            <a:rPr lang="en-gb" dirty="0">
              <a:solidFill>
                <a:srgbClr val="211A52"/>
              </a:solidFill>
              <a:latin typeface="Arial" panose="020B0604020202020204" pitchFamily="34" charset="0"/>
              <a:cs typeface="Arial" panose="020B0604020202020204" pitchFamily="34" charset="0"/>
            </a:rPr>
            <a:t>Reduction of resource consumption through development and exploitation of the potentials of smart manufacturing, e.g. IoT, Big Data, AI, and robots</a:t>
          </a:r>
          <a:endParaRPr lang="da-DK" noProof="0" dirty="0">
            <a:solidFill>
              <a:srgbClr val="211A52"/>
            </a:solidFill>
            <a:latin typeface="Arial" panose="020B0604020202020204" pitchFamily="34" charset="0"/>
            <a:cs typeface="Arial" panose="020B0604020202020204" pitchFamily="34" charset="0"/>
          </a:endParaRPr>
        </a:p>
      </dgm:t>
    </dgm:pt>
    <dgm:pt modelId="{1876159F-1445-45BA-B834-6F4BFAF6260B}" type="parTrans" cxnId="{D59179D0-7DF9-4D65-986A-99FE2482F0A1}">
      <dgm:prSet/>
      <dgm:spPr/>
      <dgm:t>
        <a:bodyPr rtlCol="0"/>
        <a:lstStyle/>
        <a:p>
          <a:pPr rtl="0"/>
          <a:endParaRPr lang="en-US">
            <a:latin typeface="Arial" panose="020B0604020202020204" pitchFamily="34" charset="0"/>
            <a:cs typeface="Arial" panose="020B0604020202020204" pitchFamily="34" charset="0"/>
          </a:endParaRPr>
        </a:p>
      </dgm:t>
    </dgm:pt>
    <dgm:pt modelId="{F1D60408-AC08-4EA6-B233-3DF8345D899F}" type="sibTrans" cxnId="{D59179D0-7DF9-4D65-986A-99FE2482F0A1}">
      <dgm:prSet/>
      <dgm:spPr/>
      <dgm:t>
        <a:bodyPr rtlCol="0"/>
        <a:lstStyle/>
        <a:p>
          <a:pPr rtl="0"/>
          <a:endParaRPr lang="en-US">
            <a:latin typeface="Arial" panose="020B0604020202020204" pitchFamily="34" charset="0"/>
            <a:cs typeface="Arial" panose="020B0604020202020204" pitchFamily="34" charset="0"/>
          </a:endParaRPr>
        </a:p>
      </dgm:t>
    </dgm:pt>
    <dgm:pt modelId="{08926C1A-60A4-46BC-A7AE-2F8FBB41A904}">
      <dgm:prSet/>
      <dgm:spPr/>
      <dgm:t>
        <a:bodyPr rtlCol="0"/>
        <a:lstStyle/>
        <a:p>
          <a:pPr rtl="0">
            <a:lnSpc>
              <a:spcPct val="100000"/>
            </a:lnSpc>
          </a:pPr>
          <a:r>
            <a:rPr lang="en-gb" dirty="0">
              <a:solidFill>
                <a:srgbClr val="211A52"/>
              </a:solidFill>
              <a:latin typeface="Arial" panose="020B0604020202020204" pitchFamily="34" charset="0"/>
              <a:cs typeface="Arial" panose="020B0604020202020204" pitchFamily="34" charset="0"/>
            </a:rPr>
            <a:t>Reconfigurable production systems with modular units and the use of AI and Big Data developed in the context of human practices to ensure the sustainable transition</a:t>
          </a:r>
          <a:endParaRPr lang="en-gb" dirty="0">
            <a:latin typeface="Arial" panose="020B0604020202020204" pitchFamily="34" charset="0"/>
            <a:cs typeface="Arial" panose="020B0604020202020204" pitchFamily="34" charset="0"/>
          </a:endParaRPr>
        </a:p>
      </dgm:t>
    </dgm:pt>
    <dgm:pt modelId="{3E99B2C3-4775-44E2-9E45-5C4083D2A2F3}" type="parTrans" cxnId="{900DB6CA-D1A2-4682-9477-4568F9F7AFA1}">
      <dgm:prSet/>
      <dgm:spPr/>
      <dgm:t>
        <a:bodyPr rtlCol="0"/>
        <a:lstStyle/>
        <a:p>
          <a:pPr rtl="0"/>
          <a:endParaRPr lang="da-DK">
            <a:latin typeface="Arial" panose="020B0604020202020204" pitchFamily="34" charset="0"/>
            <a:cs typeface="Arial" panose="020B0604020202020204" pitchFamily="34" charset="0"/>
          </a:endParaRPr>
        </a:p>
      </dgm:t>
    </dgm:pt>
    <dgm:pt modelId="{A2AF923B-ACF8-46A3-BF3A-65A890C53547}" type="sibTrans" cxnId="{900DB6CA-D1A2-4682-9477-4568F9F7AFA1}">
      <dgm:prSet/>
      <dgm:spPr/>
      <dgm:t>
        <a:bodyPr rtlCol="0"/>
        <a:lstStyle/>
        <a:p>
          <a:pPr rtl="0"/>
          <a:endParaRPr lang="da-DK">
            <a:latin typeface="Arial" panose="020B0604020202020204" pitchFamily="34" charset="0"/>
            <a:cs typeface="Arial" panose="020B0604020202020204" pitchFamily="34" charset="0"/>
          </a:endParaRPr>
        </a:p>
      </dgm:t>
    </dgm:pt>
    <dgm:pt modelId="{141FA8C4-0D22-47DF-AFCB-BEEF1C3022C8}" type="pres">
      <dgm:prSet presAssocID="{2117C08C-0F49-4344-94CF-8E9B481D86CE}" presName="root" presStyleCnt="0">
        <dgm:presLayoutVars>
          <dgm:dir/>
          <dgm:resizeHandles val="exact"/>
        </dgm:presLayoutVars>
      </dgm:prSet>
      <dgm:spPr/>
    </dgm:pt>
    <dgm:pt modelId="{E2093C57-0151-4F2B-AA72-E46CEB86B8CD}" type="pres">
      <dgm:prSet presAssocID="{1A7A02A8-2E91-4F0A-9CEB-67CDCC89D37B}" presName="compNode" presStyleCnt="0"/>
      <dgm:spPr/>
    </dgm:pt>
    <dgm:pt modelId="{8BB4614B-D4AA-4C82-9F56-E0D21CA005FE}" type="pres">
      <dgm:prSet presAssocID="{1A7A02A8-2E91-4F0A-9CEB-67CDCC89D37B}" presName="bgRect" presStyleLbl="bgShp" presStyleIdx="0" presStyleCnt="4"/>
      <dgm:spPr/>
    </dgm:pt>
    <dgm:pt modelId="{5F3EF3A7-ABA3-442D-8520-2219FA742BF3}" type="pres">
      <dgm:prSet presAssocID="{1A7A02A8-2E91-4F0A-9CEB-67CDCC89D37B}"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Robothånd med massiv udfyldning"/>
        </a:ext>
      </dgm:extLst>
    </dgm:pt>
    <dgm:pt modelId="{91400DC4-03B1-4B0F-ACAE-E58EC377FB10}" type="pres">
      <dgm:prSet presAssocID="{1A7A02A8-2E91-4F0A-9CEB-67CDCC89D37B}" presName="spaceRect" presStyleCnt="0"/>
      <dgm:spPr/>
    </dgm:pt>
    <dgm:pt modelId="{CBEB5C41-4B6E-4048-AEBC-D56C20DD4A12}" type="pres">
      <dgm:prSet presAssocID="{1A7A02A8-2E91-4F0A-9CEB-67CDCC89D37B}" presName="parTx" presStyleLbl="revTx" presStyleIdx="0" presStyleCnt="4" custScaleY="108340" custLinFactNeighborY="3062">
        <dgm:presLayoutVars>
          <dgm:chMax val="0"/>
          <dgm:chPref val="0"/>
        </dgm:presLayoutVars>
      </dgm:prSet>
      <dgm:spPr/>
    </dgm:pt>
    <dgm:pt modelId="{8D0A75B3-41E9-4C7A-8C40-0908182F5B3B}" type="pres">
      <dgm:prSet presAssocID="{FC19435E-EB78-4E61-858F-1D97DAAFFB33}" presName="sibTrans" presStyleCnt="0"/>
      <dgm:spPr/>
    </dgm:pt>
    <dgm:pt modelId="{BA2CC502-261A-40E0-99EA-1F7730EE629A}" type="pres">
      <dgm:prSet presAssocID="{45809EE0-DF72-48A2-8D80-20B85BC13239}" presName="compNode" presStyleCnt="0"/>
      <dgm:spPr/>
    </dgm:pt>
    <dgm:pt modelId="{B5C2E581-DFC2-4D73-9CBD-5BDA9AF895C3}" type="pres">
      <dgm:prSet presAssocID="{45809EE0-DF72-48A2-8D80-20B85BC13239}" presName="bgRect" presStyleLbl="bgShp" presStyleIdx="1" presStyleCnt="4" custLinFactNeighborX="832" custLinFactNeighborY="-931"/>
      <dgm:spPr/>
    </dgm:pt>
    <dgm:pt modelId="{0AF41D8E-304D-4794-B306-B352DD21405A}" type="pres">
      <dgm:prSet presAssocID="{45809EE0-DF72-48A2-8D80-20B85BC13239}"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Repeat"/>
        </a:ext>
      </dgm:extLst>
    </dgm:pt>
    <dgm:pt modelId="{FFB027F9-9A5B-4BC6-8130-A7672905BCC9}" type="pres">
      <dgm:prSet presAssocID="{45809EE0-DF72-48A2-8D80-20B85BC13239}" presName="spaceRect" presStyleCnt="0"/>
      <dgm:spPr/>
    </dgm:pt>
    <dgm:pt modelId="{7B13C266-7A43-4623-9A73-DACBCE5B391A}" type="pres">
      <dgm:prSet presAssocID="{45809EE0-DF72-48A2-8D80-20B85BC13239}" presName="parTx" presStyleLbl="revTx" presStyleIdx="1" presStyleCnt="4" custScaleY="90711" custLinFactNeighborY="4977">
        <dgm:presLayoutVars>
          <dgm:chMax val="0"/>
          <dgm:chPref val="0"/>
        </dgm:presLayoutVars>
      </dgm:prSet>
      <dgm:spPr/>
    </dgm:pt>
    <dgm:pt modelId="{C588D0A7-FB0E-46A3-A1BF-66883BE5CFE3}" type="pres">
      <dgm:prSet presAssocID="{A77BB388-F387-4A5C-B15E-95BCDA957553}" presName="sibTrans" presStyleCnt="0"/>
      <dgm:spPr/>
    </dgm:pt>
    <dgm:pt modelId="{60AE1BB8-8E05-4A69-94AB-703F49C78346}" type="pres">
      <dgm:prSet presAssocID="{18DF672C-6B56-4733-BE45-4E55433558BB}" presName="compNode" presStyleCnt="0"/>
      <dgm:spPr/>
    </dgm:pt>
    <dgm:pt modelId="{941B5402-40B0-416B-9DF1-62884B2374ED}" type="pres">
      <dgm:prSet presAssocID="{18DF672C-6B56-4733-BE45-4E55433558BB}" presName="bgRect" presStyleLbl="bgShp" presStyleIdx="2" presStyleCnt="4" custLinFactNeighborY="197"/>
      <dgm:spPr/>
    </dgm:pt>
    <dgm:pt modelId="{70621C5C-9F05-4D2D-8185-2783A84BC977}" type="pres">
      <dgm:prSet presAssocID="{18DF672C-6B56-4733-BE45-4E55433558BB}"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Network"/>
        </a:ext>
      </dgm:extLst>
    </dgm:pt>
    <dgm:pt modelId="{AEFB93C8-F285-426C-B710-E904A8FF273F}" type="pres">
      <dgm:prSet presAssocID="{18DF672C-6B56-4733-BE45-4E55433558BB}" presName="spaceRect" presStyleCnt="0"/>
      <dgm:spPr/>
    </dgm:pt>
    <dgm:pt modelId="{DFE651D3-4814-432C-930D-8D8DFFBA7592}" type="pres">
      <dgm:prSet presAssocID="{18DF672C-6B56-4733-BE45-4E55433558BB}" presName="parTx" presStyleLbl="revTx" presStyleIdx="2" presStyleCnt="4" custLinFactNeighborY="3062">
        <dgm:presLayoutVars>
          <dgm:chMax val="0"/>
          <dgm:chPref val="0"/>
        </dgm:presLayoutVars>
      </dgm:prSet>
      <dgm:spPr/>
    </dgm:pt>
    <dgm:pt modelId="{AC5C4C4F-1C09-400C-9D15-F94F418C5573}" type="pres">
      <dgm:prSet presAssocID="{F1D60408-AC08-4EA6-B233-3DF8345D899F}" presName="sibTrans" presStyleCnt="0"/>
      <dgm:spPr/>
    </dgm:pt>
    <dgm:pt modelId="{28492083-BACE-4E8F-8396-338B5254255F}" type="pres">
      <dgm:prSet presAssocID="{08926C1A-60A4-46BC-A7AE-2F8FBB41A904}" presName="compNode" presStyleCnt="0"/>
      <dgm:spPr/>
    </dgm:pt>
    <dgm:pt modelId="{3877B6B4-F1D7-44BB-B16E-42C3EB188374}" type="pres">
      <dgm:prSet presAssocID="{08926C1A-60A4-46BC-A7AE-2F8FBB41A904}" presName="bgRect" presStyleLbl="bgShp" presStyleIdx="3" presStyleCnt="4" custScaleY="152391"/>
      <dgm:spPr/>
    </dgm:pt>
    <dgm:pt modelId="{D7796668-AC21-4F3A-A906-DCCFB2DBD622}" type="pres">
      <dgm:prSet presAssocID="{08926C1A-60A4-46BC-A7AE-2F8FBB41A904}"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Åben hånd med plante med massiv udfyldning"/>
        </a:ext>
      </dgm:extLst>
    </dgm:pt>
    <dgm:pt modelId="{1D828398-F5A8-48B1-A9CE-1BBD1F79A04D}" type="pres">
      <dgm:prSet presAssocID="{08926C1A-60A4-46BC-A7AE-2F8FBB41A904}" presName="spaceRect" presStyleCnt="0"/>
      <dgm:spPr/>
    </dgm:pt>
    <dgm:pt modelId="{1A285899-A0EB-43AB-B1D6-E8F4D362FB33}" type="pres">
      <dgm:prSet presAssocID="{08926C1A-60A4-46BC-A7AE-2F8FBB41A904}" presName="parTx" presStyleLbl="revTx" presStyleIdx="3" presStyleCnt="4" custLinFactNeighborY="3062">
        <dgm:presLayoutVars>
          <dgm:chMax val="0"/>
          <dgm:chPref val="0"/>
        </dgm:presLayoutVars>
      </dgm:prSet>
      <dgm:spPr/>
    </dgm:pt>
  </dgm:ptLst>
  <dgm:cxnLst>
    <dgm:cxn modelId="{972A2207-C7CE-4EBC-A9E7-84D91F2664C1}" type="presOf" srcId="{1A7A02A8-2E91-4F0A-9CEB-67CDCC89D37B}" destId="{CBEB5C41-4B6E-4048-AEBC-D56C20DD4A12}" srcOrd="0" destOrd="0" presId="urn:microsoft.com/office/officeart/2018/2/layout/IconVerticalSolidList"/>
    <dgm:cxn modelId="{E983C709-87FF-45DB-BE03-08A2980B8FE1}" type="presOf" srcId="{18DF672C-6B56-4733-BE45-4E55433558BB}" destId="{DFE651D3-4814-432C-930D-8D8DFFBA7592}" srcOrd="0" destOrd="0" presId="urn:microsoft.com/office/officeart/2018/2/layout/IconVerticalSolidList"/>
    <dgm:cxn modelId="{E4725C35-FE65-4F3B-957D-7CEA585E67C6}" type="presOf" srcId="{08926C1A-60A4-46BC-A7AE-2F8FBB41A904}" destId="{1A285899-A0EB-43AB-B1D6-E8F4D362FB33}" srcOrd="0" destOrd="0" presId="urn:microsoft.com/office/officeart/2018/2/layout/IconVerticalSolidList"/>
    <dgm:cxn modelId="{F826443F-EDAB-4541-8BAB-F86A274FD124}" type="presOf" srcId="{2117C08C-0F49-4344-94CF-8E9B481D86CE}" destId="{141FA8C4-0D22-47DF-AFCB-BEEF1C3022C8}" srcOrd="0" destOrd="0" presId="urn:microsoft.com/office/officeart/2018/2/layout/IconVerticalSolidList"/>
    <dgm:cxn modelId="{217C6F76-B4AB-4020-B34C-9CCE08C78627}" type="presOf" srcId="{45809EE0-DF72-48A2-8D80-20B85BC13239}" destId="{7B13C266-7A43-4623-9A73-DACBCE5B391A}" srcOrd="0" destOrd="0" presId="urn:microsoft.com/office/officeart/2018/2/layout/IconVerticalSolidList"/>
    <dgm:cxn modelId="{6D618D99-8952-4923-8081-5AEF90069F00}" srcId="{2117C08C-0F49-4344-94CF-8E9B481D86CE}" destId="{1A7A02A8-2E91-4F0A-9CEB-67CDCC89D37B}" srcOrd="0" destOrd="0" parTransId="{6F3606CF-D301-47AC-BCC1-D6FA7BCBD499}" sibTransId="{FC19435E-EB78-4E61-858F-1D97DAAFFB33}"/>
    <dgm:cxn modelId="{900DB6CA-D1A2-4682-9477-4568F9F7AFA1}" srcId="{2117C08C-0F49-4344-94CF-8E9B481D86CE}" destId="{08926C1A-60A4-46BC-A7AE-2F8FBB41A904}" srcOrd="3" destOrd="0" parTransId="{3E99B2C3-4775-44E2-9E45-5C4083D2A2F3}" sibTransId="{A2AF923B-ACF8-46A3-BF3A-65A890C53547}"/>
    <dgm:cxn modelId="{D59179D0-7DF9-4D65-986A-99FE2482F0A1}" srcId="{2117C08C-0F49-4344-94CF-8E9B481D86CE}" destId="{18DF672C-6B56-4733-BE45-4E55433558BB}" srcOrd="2" destOrd="0" parTransId="{1876159F-1445-45BA-B834-6F4BFAF6260B}" sibTransId="{F1D60408-AC08-4EA6-B233-3DF8345D899F}"/>
    <dgm:cxn modelId="{61475DD5-217F-47B2-94FE-2487E23BFD43}" srcId="{2117C08C-0F49-4344-94CF-8E9B481D86CE}" destId="{45809EE0-DF72-48A2-8D80-20B85BC13239}" srcOrd="1" destOrd="0" parTransId="{D80A98F7-6400-4441-86C0-A6F31F723C13}" sibTransId="{A77BB388-F387-4A5C-B15E-95BCDA957553}"/>
    <dgm:cxn modelId="{665DC265-2E93-43A6-87E0-AADE1B3196A5}" type="presParOf" srcId="{141FA8C4-0D22-47DF-AFCB-BEEF1C3022C8}" destId="{E2093C57-0151-4F2B-AA72-E46CEB86B8CD}" srcOrd="0" destOrd="0" presId="urn:microsoft.com/office/officeart/2018/2/layout/IconVerticalSolidList"/>
    <dgm:cxn modelId="{CEFFB93E-952A-4083-8D57-630BA60B7CC2}" type="presParOf" srcId="{E2093C57-0151-4F2B-AA72-E46CEB86B8CD}" destId="{8BB4614B-D4AA-4C82-9F56-E0D21CA005FE}" srcOrd="0" destOrd="0" presId="urn:microsoft.com/office/officeart/2018/2/layout/IconVerticalSolidList"/>
    <dgm:cxn modelId="{5E8DD4E8-8710-45AC-B4C7-25F2B64843E4}" type="presParOf" srcId="{E2093C57-0151-4F2B-AA72-E46CEB86B8CD}" destId="{5F3EF3A7-ABA3-442D-8520-2219FA742BF3}" srcOrd="1" destOrd="0" presId="urn:microsoft.com/office/officeart/2018/2/layout/IconVerticalSolidList"/>
    <dgm:cxn modelId="{CFA466F0-750D-42C2-ACF4-AF7A17C12AB3}" type="presParOf" srcId="{E2093C57-0151-4F2B-AA72-E46CEB86B8CD}" destId="{91400DC4-03B1-4B0F-ACAE-E58EC377FB10}" srcOrd="2" destOrd="0" presId="urn:microsoft.com/office/officeart/2018/2/layout/IconVerticalSolidList"/>
    <dgm:cxn modelId="{F8DA7E4B-643D-4E76-9E22-5B853CB6B92F}" type="presParOf" srcId="{E2093C57-0151-4F2B-AA72-E46CEB86B8CD}" destId="{CBEB5C41-4B6E-4048-AEBC-D56C20DD4A12}" srcOrd="3" destOrd="0" presId="urn:microsoft.com/office/officeart/2018/2/layout/IconVerticalSolidList"/>
    <dgm:cxn modelId="{11C75514-430A-4DA9-99DA-AF1CF9492A94}" type="presParOf" srcId="{141FA8C4-0D22-47DF-AFCB-BEEF1C3022C8}" destId="{8D0A75B3-41E9-4C7A-8C40-0908182F5B3B}" srcOrd="1" destOrd="0" presId="urn:microsoft.com/office/officeart/2018/2/layout/IconVerticalSolidList"/>
    <dgm:cxn modelId="{88274BC2-9A3B-45B6-9A17-20D5163EF99F}" type="presParOf" srcId="{141FA8C4-0D22-47DF-AFCB-BEEF1C3022C8}" destId="{BA2CC502-261A-40E0-99EA-1F7730EE629A}" srcOrd="2" destOrd="0" presId="urn:microsoft.com/office/officeart/2018/2/layout/IconVerticalSolidList"/>
    <dgm:cxn modelId="{5EDD2F77-1AEF-485D-A55A-39F258B3B560}" type="presParOf" srcId="{BA2CC502-261A-40E0-99EA-1F7730EE629A}" destId="{B5C2E581-DFC2-4D73-9CBD-5BDA9AF895C3}" srcOrd="0" destOrd="0" presId="urn:microsoft.com/office/officeart/2018/2/layout/IconVerticalSolidList"/>
    <dgm:cxn modelId="{A17D0A49-3D30-45B5-8ECF-AFDA7379D576}" type="presParOf" srcId="{BA2CC502-261A-40E0-99EA-1F7730EE629A}" destId="{0AF41D8E-304D-4794-B306-B352DD21405A}" srcOrd="1" destOrd="0" presId="urn:microsoft.com/office/officeart/2018/2/layout/IconVerticalSolidList"/>
    <dgm:cxn modelId="{1E51E223-9246-4B93-B43A-C39F9F2FBE6A}" type="presParOf" srcId="{BA2CC502-261A-40E0-99EA-1F7730EE629A}" destId="{FFB027F9-9A5B-4BC6-8130-A7672905BCC9}" srcOrd="2" destOrd="0" presId="urn:microsoft.com/office/officeart/2018/2/layout/IconVerticalSolidList"/>
    <dgm:cxn modelId="{8D020D2F-1C5E-44BC-AF7A-D40645EFE98E}" type="presParOf" srcId="{BA2CC502-261A-40E0-99EA-1F7730EE629A}" destId="{7B13C266-7A43-4623-9A73-DACBCE5B391A}" srcOrd="3" destOrd="0" presId="urn:microsoft.com/office/officeart/2018/2/layout/IconVerticalSolidList"/>
    <dgm:cxn modelId="{0B55E4A2-2CB8-42AA-B894-34BF14FF30AB}" type="presParOf" srcId="{141FA8C4-0D22-47DF-AFCB-BEEF1C3022C8}" destId="{C588D0A7-FB0E-46A3-A1BF-66883BE5CFE3}" srcOrd="3" destOrd="0" presId="urn:microsoft.com/office/officeart/2018/2/layout/IconVerticalSolidList"/>
    <dgm:cxn modelId="{981CB6C5-B14E-440E-AB51-9D9AEC396F73}" type="presParOf" srcId="{141FA8C4-0D22-47DF-AFCB-BEEF1C3022C8}" destId="{60AE1BB8-8E05-4A69-94AB-703F49C78346}" srcOrd="4" destOrd="0" presId="urn:microsoft.com/office/officeart/2018/2/layout/IconVerticalSolidList"/>
    <dgm:cxn modelId="{28936812-F9C7-4418-89C9-1DFC10B6D2EB}" type="presParOf" srcId="{60AE1BB8-8E05-4A69-94AB-703F49C78346}" destId="{941B5402-40B0-416B-9DF1-62884B2374ED}" srcOrd="0" destOrd="0" presId="urn:microsoft.com/office/officeart/2018/2/layout/IconVerticalSolidList"/>
    <dgm:cxn modelId="{63314A6E-EED5-4059-A8F6-5F5D5FB5544D}" type="presParOf" srcId="{60AE1BB8-8E05-4A69-94AB-703F49C78346}" destId="{70621C5C-9F05-4D2D-8185-2783A84BC977}" srcOrd="1" destOrd="0" presId="urn:microsoft.com/office/officeart/2018/2/layout/IconVerticalSolidList"/>
    <dgm:cxn modelId="{363C3C37-2C30-4DE5-9744-BE176D1F4BE5}" type="presParOf" srcId="{60AE1BB8-8E05-4A69-94AB-703F49C78346}" destId="{AEFB93C8-F285-426C-B710-E904A8FF273F}" srcOrd="2" destOrd="0" presId="urn:microsoft.com/office/officeart/2018/2/layout/IconVerticalSolidList"/>
    <dgm:cxn modelId="{A7BBBE0A-9EAA-44C3-9B83-755B0D4C1C15}" type="presParOf" srcId="{60AE1BB8-8E05-4A69-94AB-703F49C78346}" destId="{DFE651D3-4814-432C-930D-8D8DFFBA7592}" srcOrd="3" destOrd="0" presId="urn:microsoft.com/office/officeart/2018/2/layout/IconVerticalSolidList"/>
    <dgm:cxn modelId="{906454AD-09BF-4A79-B26C-F3A841465DE3}" type="presParOf" srcId="{141FA8C4-0D22-47DF-AFCB-BEEF1C3022C8}" destId="{AC5C4C4F-1C09-400C-9D15-F94F418C5573}" srcOrd="5" destOrd="0" presId="urn:microsoft.com/office/officeart/2018/2/layout/IconVerticalSolidList"/>
    <dgm:cxn modelId="{FDC5FA95-2C49-4BB7-A8C0-ECD806E2284F}" type="presParOf" srcId="{141FA8C4-0D22-47DF-AFCB-BEEF1C3022C8}" destId="{28492083-BACE-4E8F-8396-338B5254255F}" srcOrd="6" destOrd="0" presId="urn:microsoft.com/office/officeart/2018/2/layout/IconVerticalSolidList"/>
    <dgm:cxn modelId="{468D7420-8C6C-494E-8864-94DA945D868E}" type="presParOf" srcId="{28492083-BACE-4E8F-8396-338B5254255F}" destId="{3877B6B4-F1D7-44BB-B16E-42C3EB188374}" srcOrd="0" destOrd="0" presId="urn:microsoft.com/office/officeart/2018/2/layout/IconVerticalSolidList"/>
    <dgm:cxn modelId="{0B027A5A-D955-4737-950C-AC8762EFBC8D}" type="presParOf" srcId="{28492083-BACE-4E8F-8396-338B5254255F}" destId="{D7796668-AC21-4F3A-A906-DCCFB2DBD622}" srcOrd="1" destOrd="0" presId="urn:microsoft.com/office/officeart/2018/2/layout/IconVerticalSolidList"/>
    <dgm:cxn modelId="{FC6AEB13-F890-4BD7-A8B1-604DC3CEB00C}" type="presParOf" srcId="{28492083-BACE-4E8F-8396-338B5254255F}" destId="{1D828398-F5A8-48B1-A9CE-1BBD1F79A04D}" srcOrd="2" destOrd="0" presId="urn:microsoft.com/office/officeart/2018/2/layout/IconVerticalSolidList"/>
    <dgm:cxn modelId="{20F3DA3F-CA76-4C03-8B03-FA85598C6BDD}" type="presParOf" srcId="{28492083-BACE-4E8F-8396-338B5254255F}" destId="{1A285899-A0EB-43AB-B1D6-E8F4D362FB33}"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2117C08C-0F49-4344-94CF-8E9B481D86CE}" type="doc">
      <dgm:prSet loTypeId="urn:microsoft.com/office/officeart/2018/2/layout/IconVerticalSolidList" loCatId="icon" qsTypeId="urn:microsoft.com/office/officeart/2005/8/quickstyle/3d2" qsCatId="3D" csTypeId="urn:microsoft.com/office/officeart/2005/8/colors/accent0_3" csCatId="mainScheme" phldr="1"/>
      <dgm:spPr/>
      <dgm:t>
        <a:bodyPr rtlCol="0"/>
        <a:lstStyle/>
        <a:p>
          <a:pPr rtl="0"/>
          <a:endParaRPr lang="en-US"/>
        </a:p>
      </dgm:t>
    </dgm:pt>
    <dgm:pt modelId="{1A7A02A8-2E91-4F0A-9CEB-67CDCC89D37B}">
      <dgm:prSet/>
      <dgm:spPr/>
      <dgm:t>
        <a:bodyPr rtlCol="0"/>
        <a:lstStyle/>
        <a:p>
          <a:pPr rtl="0">
            <a:lnSpc>
              <a:spcPct val="100000"/>
            </a:lnSpc>
          </a:pPr>
          <a:r>
            <a:rPr lang="en-gb" dirty="0">
              <a:solidFill>
                <a:srgbClr val="211A52"/>
              </a:solidFill>
              <a:latin typeface="Arial" panose="020B0604020202020204" pitchFamily="34" charset="0"/>
              <a:cs typeface="Arial" panose="020B0604020202020204" pitchFamily="34" charset="0"/>
            </a:rPr>
            <a:t>Recycling of plastics, building materials and components</a:t>
          </a:r>
          <a:endParaRPr lang="da-DK" noProof="0" dirty="0">
            <a:solidFill>
              <a:srgbClr val="211A52"/>
            </a:solidFill>
            <a:latin typeface="Arial" panose="020B0604020202020204" pitchFamily="34" charset="0"/>
            <a:cs typeface="Arial" panose="020B0604020202020204" pitchFamily="34" charset="0"/>
          </a:endParaRPr>
        </a:p>
      </dgm:t>
    </dgm:pt>
    <dgm:pt modelId="{6F3606CF-D301-47AC-BCC1-D6FA7BCBD499}" type="parTrans" cxnId="{6D618D99-8952-4923-8081-5AEF90069F00}">
      <dgm:prSet/>
      <dgm:spPr/>
      <dgm:t>
        <a:bodyPr rtlCol="0"/>
        <a:lstStyle/>
        <a:p>
          <a:pPr rtl="0"/>
          <a:endParaRPr lang="en-US">
            <a:latin typeface="Arial" panose="020B0604020202020204" pitchFamily="34" charset="0"/>
            <a:cs typeface="Arial" panose="020B0604020202020204" pitchFamily="34" charset="0"/>
          </a:endParaRPr>
        </a:p>
      </dgm:t>
    </dgm:pt>
    <dgm:pt modelId="{FC19435E-EB78-4E61-858F-1D97DAAFFB33}" type="sibTrans" cxnId="{6D618D99-8952-4923-8081-5AEF90069F00}">
      <dgm:prSet/>
      <dgm:spPr/>
      <dgm:t>
        <a:bodyPr rtlCol="0"/>
        <a:lstStyle/>
        <a:p>
          <a:pPr rtl="0"/>
          <a:endParaRPr lang="en-US">
            <a:latin typeface="Arial" panose="020B0604020202020204" pitchFamily="34" charset="0"/>
            <a:cs typeface="Arial" panose="020B0604020202020204" pitchFamily="34" charset="0"/>
          </a:endParaRPr>
        </a:p>
      </dgm:t>
    </dgm:pt>
    <dgm:pt modelId="{45809EE0-DF72-48A2-8D80-20B85BC13239}">
      <dgm:prSet/>
      <dgm:spPr/>
      <dgm:t>
        <a:bodyPr rtlCol="0"/>
        <a:lstStyle/>
        <a:p>
          <a:pPr rtl="0">
            <a:lnSpc>
              <a:spcPct val="100000"/>
            </a:lnSpc>
          </a:pPr>
          <a:r>
            <a:rPr lang="en-gb" dirty="0">
              <a:solidFill>
                <a:srgbClr val="211A52"/>
              </a:solidFill>
              <a:latin typeface="Arial" panose="020B0604020202020204" pitchFamily="34" charset="0"/>
              <a:cs typeface="Arial" panose="020B0604020202020204" pitchFamily="34" charset="0"/>
            </a:rPr>
            <a:t>Sustainable use of </a:t>
          </a:r>
          <a:r>
            <a:rPr lang="da-dk" b="0" i="0" u="none" dirty="0">
              <a:solidFill>
                <a:srgbClr val="211A52"/>
              </a:solidFill>
              <a:latin typeface="Arial" panose="020B0604020202020204" pitchFamily="34" charset="0"/>
              <a:cs typeface="Arial" panose="020B0604020202020204" pitchFamily="34" charset="0"/>
            </a:rPr>
            <a:t>residues a</a:t>
          </a:r>
          <a:r>
            <a:rPr lang="da-dk" dirty="0">
              <a:solidFill>
                <a:srgbClr val="211A52"/>
              </a:solidFill>
              <a:latin typeface="Arial" panose="020B0604020202020204" pitchFamily="34" charset="0"/>
              <a:cs typeface="Arial" panose="020B0604020202020204" pitchFamily="34" charset="0"/>
            </a:rPr>
            <a:t>nd waste products</a:t>
          </a:r>
          <a:endParaRPr lang="en-US" dirty="0">
            <a:solidFill>
              <a:srgbClr val="211A52"/>
            </a:solidFill>
            <a:latin typeface="Arial" panose="020B0604020202020204" pitchFamily="34" charset="0"/>
            <a:cs typeface="Arial" panose="020B0604020202020204" pitchFamily="34" charset="0"/>
          </a:endParaRPr>
        </a:p>
      </dgm:t>
    </dgm:pt>
    <dgm:pt modelId="{D80A98F7-6400-4441-86C0-A6F31F723C13}" type="parTrans" cxnId="{61475DD5-217F-47B2-94FE-2487E23BFD43}">
      <dgm:prSet/>
      <dgm:spPr/>
      <dgm:t>
        <a:bodyPr rtlCol="0"/>
        <a:lstStyle/>
        <a:p>
          <a:pPr rtl="0"/>
          <a:endParaRPr lang="en-US">
            <a:latin typeface="Arial" panose="020B0604020202020204" pitchFamily="34" charset="0"/>
            <a:cs typeface="Arial" panose="020B0604020202020204" pitchFamily="34" charset="0"/>
          </a:endParaRPr>
        </a:p>
      </dgm:t>
    </dgm:pt>
    <dgm:pt modelId="{A77BB388-F387-4A5C-B15E-95BCDA957553}" type="sibTrans" cxnId="{61475DD5-217F-47B2-94FE-2487E23BFD43}">
      <dgm:prSet/>
      <dgm:spPr/>
      <dgm:t>
        <a:bodyPr rtlCol="0"/>
        <a:lstStyle/>
        <a:p>
          <a:pPr rtl="0"/>
          <a:endParaRPr lang="en-US">
            <a:latin typeface="Arial" panose="020B0604020202020204" pitchFamily="34" charset="0"/>
            <a:cs typeface="Arial" panose="020B0604020202020204" pitchFamily="34" charset="0"/>
          </a:endParaRPr>
        </a:p>
      </dgm:t>
    </dgm:pt>
    <dgm:pt modelId="{18DF672C-6B56-4733-BE45-4E55433558BB}">
      <dgm:prSet/>
      <dgm:spPr/>
      <dgm:t>
        <a:bodyPr rtlCol="0"/>
        <a:lstStyle/>
        <a:p>
          <a:pPr rtl="0">
            <a:lnSpc>
              <a:spcPct val="100000"/>
            </a:lnSpc>
          </a:pPr>
          <a:r>
            <a:rPr lang="en-gb" dirty="0">
              <a:solidFill>
                <a:srgbClr val="211A52"/>
              </a:solidFill>
              <a:latin typeface="Arial" panose="020B0604020202020204" pitchFamily="34" charset="0"/>
              <a:cs typeface="Arial" panose="020B0604020202020204" pitchFamily="34" charset="0"/>
            </a:rPr>
            <a:t>New sustainable methods for circular production such as ‘take-back’ and ‘life cycle data’</a:t>
          </a:r>
          <a:endParaRPr lang="da-DK" noProof="0" dirty="0">
            <a:solidFill>
              <a:srgbClr val="211A52"/>
            </a:solidFill>
            <a:latin typeface="Arial" panose="020B0604020202020204" pitchFamily="34" charset="0"/>
            <a:cs typeface="Arial" panose="020B0604020202020204" pitchFamily="34" charset="0"/>
          </a:endParaRPr>
        </a:p>
      </dgm:t>
    </dgm:pt>
    <dgm:pt modelId="{1876159F-1445-45BA-B834-6F4BFAF6260B}" type="parTrans" cxnId="{D59179D0-7DF9-4D65-986A-99FE2482F0A1}">
      <dgm:prSet/>
      <dgm:spPr/>
      <dgm:t>
        <a:bodyPr rtlCol="0"/>
        <a:lstStyle/>
        <a:p>
          <a:pPr rtl="0"/>
          <a:endParaRPr lang="en-US">
            <a:latin typeface="Arial" panose="020B0604020202020204" pitchFamily="34" charset="0"/>
            <a:cs typeface="Arial" panose="020B0604020202020204" pitchFamily="34" charset="0"/>
          </a:endParaRPr>
        </a:p>
      </dgm:t>
    </dgm:pt>
    <dgm:pt modelId="{F1D60408-AC08-4EA6-B233-3DF8345D899F}" type="sibTrans" cxnId="{D59179D0-7DF9-4D65-986A-99FE2482F0A1}">
      <dgm:prSet/>
      <dgm:spPr/>
      <dgm:t>
        <a:bodyPr rtlCol="0"/>
        <a:lstStyle/>
        <a:p>
          <a:pPr rtl="0"/>
          <a:endParaRPr lang="en-US">
            <a:latin typeface="Arial" panose="020B0604020202020204" pitchFamily="34" charset="0"/>
            <a:cs typeface="Arial" panose="020B0604020202020204" pitchFamily="34" charset="0"/>
          </a:endParaRPr>
        </a:p>
      </dgm:t>
    </dgm:pt>
    <dgm:pt modelId="{08926C1A-60A4-46BC-A7AE-2F8FBB41A904}">
      <dgm:prSet/>
      <dgm:spPr/>
      <dgm:t>
        <a:bodyPr rtlCol="0"/>
        <a:lstStyle/>
        <a:p>
          <a:pPr rtl="0">
            <a:lnSpc>
              <a:spcPct val="100000"/>
            </a:lnSpc>
          </a:pPr>
          <a:r>
            <a:rPr lang="en-gb" dirty="0">
              <a:solidFill>
                <a:srgbClr val="211A52"/>
              </a:solidFill>
              <a:latin typeface="Arial" panose="020B0604020202020204" pitchFamily="34" charset="0"/>
              <a:cs typeface="Arial" panose="020B0604020202020204" pitchFamily="34" charset="0"/>
            </a:rPr>
            <a:t>Development of processes and systems for the recovery of biosurfactants to replace synthetic surfactants in feed, food, personal care and detergents</a:t>
          </a:r>
        </a:p>
      </dgm:t>
    </dgm:pt>
    <dgm:pt modelId="{3E99B2C3-4775-44E2-9E45-5C4083D2A2F3}" type="parTrans" cxnId="{900DB6CA-D1A2-4682-9477-4568F9F7AFA1}">
      <dgm:prSet/>
      <dgm:spPr/>
      <dgm:t>
        <a:bodyPr rtlCol="0"/>
        <a:lstStyle/>
        <a:p>
          <a:pPr rtl="0"/>
          <a:endParaRPr lang="da-DK">
            <a:latin typeface="Arial" panose="020B0604020202020204" pitchFamily="34" charset="0"/>
            <a:cs typeface="Arial" panose="020B0604020202020204" pitchFamily="34" charset="0"/>
          </a:endParaRPr>
        </a:p>
      </dgm:t>
    </dgm:pt>
    <dgm:pt modelId="{A2AF923B-ACF8-46A3-BF3A-65A890C53547}" type="sibTrans" cxnId="{900DB6CA-D1A2-4682-9477-4568F9F7AFA1}">
      <dgm:prSet/>
      <dgm:spPr/>
      <dgm:t>
        <a:bodyPr rtlCol="0"/>
        <a:lstStyle/>
        <a:p>
          <a:pPr rtl="0"/>
          <a:endParaRPr lang="da-DK">
            <a:latin typeface="Arial" panose="020B0604020202020204" pitchFamily="34" charset="0"/>
            <a:cs typeface="Arial" panose="020B0604020202020204" pitchFamily="34" charset="0"/>
          </a:endParaRPr>
        </a:p>
      </dgm:t>
    </dgm:pt>
    <dgm:pt modelId="{F51765F1-1226-4376-928F-DBB5F9DA6AEA}">
      <dgm:prSet/>
      <dgm:spPr/>
      <dgm:t>
        <a:bodyPr rtlCol="0"/>
        <a:lstStyle/>
        <a:p>
          <a:pPr rtl="0">
            <a:lnSpc>
              <a:spcPct val="100000"/>
            </a:lnSpc>
          </a:pPr>
          <a:r>
            <a:rPr lang="en-gb" dirty="0">
              <a:solidFill>
                <a:srgbClr val="211A52"/>
              </a:solidFill>
              <a:latin typeface="Arial" panose="020B0604020202020204" pitchFamily="34" charset="0"/>
              <a:cs typeface="Arial" panose="020B0604020202020204" pitchFamily="34" charset="0"/>
            </a:rPr>
            <a:t>Development of methods for better utilization of waste and residue production</a:t>
          </a:r>
        </a:p>
      </dgm:t>
    </dgm:pt>
    <dgm:pt modelId="{45AC5A5A-E80C-4E8B-BE1A-7CEDC2274591}" type="parTrans" cxnId="{27172EAD-5306-4516-B3B8-182BB039D730}">
      <dgm:prSet/>
      <dgm:spPr/>
      <dgm:t>
        <a:bodyPr rtlCol="0"/>
        <a:lstStyle/>
        <a:p>
          <a:pPr rtl="0"/>
          <a:endParaRPr lang="da-DK">
            <a:latin typeface="Arial" panose="020B0604020202020204" pitchFamily="34" charset="0"/>
            <a:cs typeface="Arial" panose="020B0604020202020204" pitchFamily="34" charset="0"/>
          </a:endParaRPr>
        </a:p>
      </dgm:t>
    </dgm:pt>
    <dgm:pt modelId="{C3BC745C-2252-47F1-95CA-059A2A8FA995}" type="sibTrans" cxnId="{27172EAD-5306-4516-B3B8-182BB039D730}">
      <dgm:prSet/>
      <dgm:spPr/>
      <dgm:t>
        <a:bodyPr rtlCol="0"/>
        <a:lstStyle/>
        <a:p>
          <a:pPr rtl="0"/>
          <a:endParaRPr lang="da-DK">
            <a:latin typeface="Arial" panose="020B0604020202020204" pitchFamily="34" charset="0"/>
            <a:cs typeface="Arial" panose="020B0604020202020204" pitchFamily="34" charset="0"/>
          </a:endParaRPr>
        </a:p>
      </dgm:t>
    </dgm:pt>
    <dgm:pt modelId="{62FC2E19-EAF9-463D-98A4-EDDC0641EFFD}">
      <dgm:prSet/>
      <dgm:spPr/>
      <dgm:t>
        <a:bodyPr rtlCol="0"/>
        <a:lstStyle/>
        <a:p>
          <a:pPr rtl="0">
            <a:lnSpc>
              <a:spcPct val="100000"/>
            </a:lnSpc>
          </a:pPr>
          <a:r>
            <a:rPr lang="en-gb" dirty="0">
              <a:solidFill>
                <a:srgbClr val="211A52"/>
              </a:solidFill>
              <a:latin typeface="Arial" panose="020B0604020202020204" pitchFamily="34" charset="0"/>
              <a:cs typeface="Arial" panose="020B0604020202020204" pitchFamily="34" charset="0"/>
            </a:rPr>
            <a:t>Sustainable materials designed for recycling</a:t>
          </a:r>
        </a:p>
      </dgm:t>
    </dgm:pt>
    <dgm:pt modelId="{DDE73E6D-D284-462D-AB88-8335D303247B}" type="parTrans" cxnId="{0B5B5F2F-6366-416A-A7A2-F11E61EF217D}">
      <dgm:prSet/>
      <dgm:spPr/>
      <dgm:t>
        <a:bodyPr rtlCol="0"/>
        <a:lstStyle/>
        <a:p>
          <a:pPr rtl="0"/>
          <a:endParaRPr lang="da-DK">
            <a:latin typeface="Arial" panose="020B0604020202020204" pitchFamily="34" charset="0"/>
            <a:cs typeface="Arial" panose="020B0604020202020204" pitchFamily="34" charset="0"/>
          </a:endParaRPr>
        </a:p>
      </dgm:t>
    </dgm:pt>
    <dgm:pt modelId="{70376BEB-0B74-4D79-8EE0-953992F4032C}" type="sibTrans" cxnId="{0B5B5F2F-6366-416A-A7A2-F11E61EF217D}">
      <dgm:prSet/>
      <dgm:spPr/>
      <dgm:t>
        <a:bodyPr rtlCol="0"/>
        <a:lstStyle/>
        <a:p>
          <a:pPr rtl="0"/>
          <a:endParaRPr lang="da-DK">
            <a:latin typeface="Arial" panose="020B0604020202020204" pitchFamily="34" charset="0"/>
            <a:cs typeface="Arial" panose="020B0604020202020204" pitchFamily="34" charset="0"/>
          </a:endParaRPr>
        </a:p>
      </dgm:t>
    </dgm:pt>
    <dgm:pt modelId="{C3A74EB0-69EE-4479-B98B-476C90EC7CF4}">
      <dgm:prSet/>
      <dgm:spPr/>
      <dgm:t>
        <a:bodyPr rtlCol="0"/>
        <a:lstStyle/>
        <a:p>
          <a:pPr rtl="0">
            <a:lnSpc>
              <a:spcPct val="100000"/>
            </a:lnSpc>
          </a:pPr>
          <a:r>
            <a:rPr lang="en-gb" dirty="0">
              <a:solidFill>
                <a:srgbClr val="211A52"/>
              </a:solidFill>
              <a:latin typeface="Arial" panose="020B0604020202020204" pitchFamily="34" charset="0"/>
              <a:cs typeface="Arial" panose="020B0604020202020204" pitchFamily="34" charset="0"/>
            </a:rPr>
            <a:t>Recycling and requalifying of potential of end-of-life products</a:t>
          </a:r>
        </a:p>
      </dgm:t>
    </dgm:pt>
    <dgm:pt modelId="{CA99F865-36D4-481B-AFDB-1CF2B59881AA}" type="parTrans" cxnId="{0AE63198-0DEA-4C19-8D5E-465BADDE21AB}">
      <dgm:prSet/>
      <dgm:spPr/>
      <dgm:t>
        <a:bodyPr rtlCol="0"/>
        <a:lstStyle/>
        <a:p>
          <a:pPr rtl="0"/>
          <a:endParaRPr lang="da-DK">
            <a:latin typeface="Arial" panose="020B0604020202020204" pitchFamily="34" charset="0"/>
            <a:cs typeface="Arial" panose="020B0604020202020204" pitchFamily="34" charset="0"/>
          </a:endParaRPr>
        </a:p>
      </dgm:t>
    </dgm:pt>
    <dgm:pt modelId="{E2F5CA5C-2334-4C3B-9AF5-9FA5A8A039CC}" type="sibTrans" cxnId="{0AE63198-0DEA-4C19-8D5E-465BADDE21AB}">
      <dgm:prSet/>
      <dgm:spPr/>
      <dgm:t>
        <a:bodyPr rtlCol="0"/>
        <a:lstStyle/>
        <a:p>
          <a:pPr rtl="0"/>
          <a:endParaRPr lang="da-DK">
            <a:latin typeface="Arial" panose="020B0604020202020204" pitchFamily="34" charset="0"/>
            <a:cs typeface="Arial" panose="020B0604020202020204" pitchFamily="34" charset="0"/>
          </a:endParaRPr>
        </a:p>
      </dgm:t>
    </dgm:pt>
    <dgm:pt modelId="{141FA8C4-0D22-47DF-AFCB-BEEF1C3022C8}" type="pres">
      <dgm:prSet presAssocID="{2117C08C-0F49-4344-94CF-8E9B481D86CE}" presName="root" presStyleCnt="0">
        <dgm:presLayoutVars>
          <dgm:dir/>
          <dgm:resizeHandles val="exact"/>
        </dgm:presLayoutVars>
      </dgm:prSet>
      <dgm:spPr/>
    </dgm:pt>
    <dgm:pt modelId="{E2093C57-0151-4F2B-AA72-E46CEB86B8CD}" type="pres">
      <dgm:prSet presAssocID="{1A7A02A8-2E91-4F0A-9CEB-67CDCC89D37B}" presName="compNode" presStyleCnt="0"/>
      <dgm:spPr/>
    </dgm:pt>
    <dgm:pt modelId="{8BB4614B-D4AA-4C82-9F56-E0D21CA005FE}" type="pres">
      <dgm:prSet presAssocID="{1A7A02A8-2E91-4F0A-9CEB-67CDCC89D37B}" presName="bgRect" presStyleLbl="bgShp" presStyleIdx="0" presStyleCnt="7"/>
      <dgm:spPr/>
    </dgm:pt>
    <dgm:pt modelId="{5F3EF3A7-ABA3-442D-8520-2219FA742BF3}" type="pres">
      <dgm:prSet presAssocID="{1A7A02A8-2E91-4F0A-9CEB-67CDCC89D37B}" presName="iconRect" presStyleLbl="node1" presStyleIdx="0"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Recycle"/>
        </a:ext>
      </dgm:extLst>
    </dgm:pt>
    <dgm:pt modelId="{91400DC4-03B1-4B0F-ACAE-E58EC377FB10}" type="pres">
      <dgm:prSet presAssocID="{1A7A02A8-2E91-4F0A-9CEB-67CDCC89D37B}" presName="spaceRect" presStyleCnt="0"/>
      <dgm:spPr/>
    </dgm:pt>
    <dgm:pt modelId="{CBEB5C41-4B6E-4048-AEBC-D56C20DD4A12}" type="pres">
      <dgm:prSet presAssocID="{1A7A02A8-2E91-4F0A-9CEB-67CDCC89D37B}" presName="parTx" presStyleLbl="revTx" presStyleIdx="0" presStyleCnt="7" custScaleY="108340">
        <dgm:presLayoutVars>
          <dgm:chMax val="0"/>
          <dgm:chPref val="0"/>
        </dgm:presLayoutVars>
      </dgm:prSet>
      <dgm:spPr/>
    </dgm:pt>
    <dgm:pt modelId="{8D0A75B3-41E9-4C7A-8C40-0908182F5B3B}" type="pres">
      <dgm:prSet presAssocID="{FC19435E-EB78-4E61-858F-1D97DAAFFB33}" presName="sibTrans" presStyleCnt="0"/>
      <dgm:spPr/>
    </dgm:pt>
    <dgm:pt modelId="{BA2CC502-261A-40E0-99EA-1F7730EE629A}" type="pres">
      <dgm:prSet presAssocID="{45809EE0-DF72-48A2-8D80-20B85BC13239}" presName="compNode" presStyleCnt="0"/>
      <dgm:spPr/>
    </dgm:pt>
    <dgm:pt modelId="{B5C2E581-DFC2-4D73-9CBD-5BDA9AF895C3}" type="pres">
      <dgm:prSet presAssocID="{45809EE0-DF72-48A2-8D80-20B85BC13239}" presName="bgRect" presStyleLbl="bgShp" presStyleIdx="1" presStyleCnt="7" custLinFactNeighborX="832" custLinFactNeighborY="-931"/>
      <dgm:spPr/>
    </dgm:pt>
    <dgm:pt modelId="{0AF41D8E-304D-4794-B306-B352DD21405A}" type="pres">
      <dgm:prSet presAssocID="{45809EE0-DF72-48A2-8D80-20B85BC13239}" presName="iconRect" presStyleLbl="node1" presStyleIdx="1"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Løbende forbedring kontur"/>
        </a:ext>
      </dgm:extLst>
    </dgm:pt>
    <dgm:pt modelId="{FFB027F9-9A5B-4BC6-8130-A7672905BCC9}" type="pres">
      <dgm:prSet presAssocID="{45809EE0-DF72-48A2-8D80-20B85BC13239}" presName="spaceRect" presStyleCnt="0"/>
      <dgm:spPr/>
    </dgm:pt>
    <dgm:pt modelId="{7B13C266-7A43-4623-9A73-DACBCE5B391A}" type="pres">
      <dgm:prSet presAssocID="{45809EE0-DF72-48A2-8D80-20B85BC13239}" presName="parTx" presStyleLbl="revTx" presStyleIdx="1" presStyleCnt="7" custScaleY="90711">
        <dgm:presLayoutVars>
          <dgm:chMax val="0"/>
          <dgm:chPref val="0"/>
        </dgm:presLayoutVars>
      </dgm:prSet>
      <dgm:spPr/>
    </dgm:pt>
    <dgm:pt modelId="{C588D0A7-FB0E-46A3-A1BF-66883BE5CFE3}" type="pres">
      <dgm:prSet presAssocID="{A77BB388-F387-4A5C-B15E-95BCDA957553}" presName="sibTrans" presStyleCnt="0"/>
      <dgm:spPr/>
    </dgm:pt>
    <dgm:pt modelId="{60AE1BB8-8E05-4A69-94AB-703F49C78346}" type="pres">
      <dgm:prSet presAssocID="{18DF672C-6B56-4733-BE45-4E55433558BB}" presName="compNode" presStyleCnt="0"/>
      <dgm:spPr/>
    </dgm:pt>
    <dgm:pt modelId="{941B5402-40B0-416B-9DF1-62884B2374ED}" type="pres">
      <dgm:prSet presAssocID="{18DF672C-6B56-4733-BE45-4E55433558BB}" presName="bgRect" presStyleLbl="bgShp" presStyleIdx="2" presStyleCnt="7" custLinFactNeighborY="197"/>
      <dgm:spPr/>
    </dgm:pt>
    <dgm:pt modelId="{70621C5C-9F05-4D2D-8185-2783A84BC977}" type="pres">
      <dgm:prSet presAssocID="{18DF672C-6B56-4733-BE45-4E55433558BB}" presName="iconRect" presStyleLbl="node1" presStyleIdx="2"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dgm:spPr>
      <dgm:extLst>
        <a:ext uri="{E40237B7-FDA0-4F09-8148-C483321AD2D9}">
          <dgm14:cNvPr xmlns:dgm14="http://schemas.microsoft.com/office/drawing/2010/diagram" id="0" name="" descr="Kompost kontur"/>
        </a:ext>
      </dgm:extLst>
    </dgm:pt>
    <dgm:pt modelId="{AEFB93C8-F285-426C-B710-E904A8FF273F}" type="pres">
      <dgm:prSet presAssocID="{18DF672C-6B56-4733-BE45-4E55433558BB}" presName="spaceRect" presStyleCnt="0"/>
      <dgm:spPr/>
    </dgm:pt>
    <dgm:pt modelId="{DFE651D3-4814-432C-930D-8D8DFFBA7592}" type="pres">
      <dgm:prSet presAssocID="{18DF672C-6B56-4733-BE45-4E55433558BB}" presName="parTx" presStyleLbl="revTx" presStyleIdx="2" presStyleCnt="7">
        <dgm:presLayoutVars>
          <dgm:chMax val="0"/>
          <dgm:chPref val="0"/>
        </dgm:presLayoutVars>
      </dgm:prSet>
      <dgm:spPr/>
    </dgm:pt>
    <dgm:pt modelId="{AC5C4C4F-1C09-400C-9D15-F94F418C5573}" type="pres">
      <dgm:prSet presAssocID="{F1D60408-AC08-4EA6-B233-3DF8345D899F}" presName="sibTrans" presStyleCnt="0"/>
      <dgm:spPr/>
    </dgm:pt>
    <dgm:pt modelId="{28492083-BACE-4E8F-8396-338B5254255F}" type="pres">
      <dgm:prSet presAssocID="{08926C1A-60A4-46BC-A7AE-2F8FBB41A904}" presName="compNode" presStyleCnt="0"/>
      <dgm:spPr/>
    </dgm:pt>
    <dgm:pt modelId="{3877B6B4-F1D7-44BB-B16E-42C3EB188374}" type="pres">
      <dgm:prSet presAssocID="{08926C1A-60A4-46BC-A7AE-2F8FBB41A904}" presName="bgRect" presStyleLbl="bgShp" presStyleIdx="3" presStyleCnt="7" custScaleY="152391"/>
      <dgm:spPr/>
    </dgm:pt>
    <dgm:pt modelId="{D7796668-AC21-4F3A-A906-DCCFB2DBD622}" type="pres">
      <dgm:prSet presAssocID="{08926C1A-60A4-46BC-A7AE-2F8FBB41A904}" presName="iconRect" presStyleLbl="node1" presStyleIdx="3"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Bæredygtighed med massiv udfyldning"/>
        </a:ext>
      </dgm:extLst>
    </dgm:pt>
    <dgm:pt modelId="{1D828398-F5A8-48B1-A9CE-1BBD1F79A04D}" type="pres">
      <dgm:prSet presAssocID="{08926C1A-60A4-46BC-A7AE-2F8FBB41A904}" presName="spaceRect" presStyleCnt="0"/>
      <dgm:spPr/>
    </dgm:pt>
    <dgm:pt modelId="{1A285899-A0EB-43AB-B1D6-E8F4D362FB33}" type="pres">
      <dgm:prSet presAssocID="{08926C1A-60A4-46BC-A7AE-2F8FBB41A904}" presName="parTx" presStyleLbl="revTx" presStyleIdx="3" presStyleCnt="7">
        <dgm:presLayoutVars>
          <dgm:chMax val="0"/>
          <dgm:chPref val="0"/>
        </dgm:presLayoutVars>
      </dgm:prSet>
      <dgm:spPr/>
    </dgm:pt>
    <dgm:pt modelId="{BEC6EBC2-83FF-453C-ABB6-06FDA819EA18}" type="pres">
      <dgm:prSet presAssocID="{A2AF923B-ACF8-46A3-BF3A-65A890C53547}" presName="sibTrans" presStyleCnt="0"/>
      <dgm:spPr/>
    </dgm:pt>
    <dgm:pt modelId="{77D52786-DCD1-4BD4-8C29-4B86EE986147}" type="pres">
      <dgm:prSet presAssocID="{F51765F1-1226-4376-928F-DBB5F9DA6AEA}" presName="compNode" presStyleCnt="0"/>
      <dgm:spPr/>
    </dgm:pt>
    <dgm:pt modelId="{ECB0B87A-ADD2-403F-850E-A47A0751A513}" type="pres">
      <dgm:prSet presAssocID="{F51765F1-1226-4376-928F-DBB5F9DA6AEA}" presName="bgRect" presStyleLbl="bgShp" presStyleIdx="4" presStyleCnt="7"/>
      <dgm:spPr/>
    </dgm:pt>
    <dgm:pt modelId="{11BD52D5-6108-4785-B5DB-FC5AF7ED2E97}" type="pres">
      <dgm:prSet presAssocID="{F51765F1-1226-4376-928F-DBB5F9DA6AEA}" presName="iconRect" presStyleLbl="node1" presStyleIdx="4"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dgm:spPr>
      <dgm:extLst>
        <a:ext uri="{E40237B7-FDA0-4F09-8148-C483321AD2D9}">
          <dgm14:cNvPr xmlns:dgm14="http://schemas.microsoft.com/office/drawing/2010/diagram" id="0" name="" descr="Åben hånd med plante med massiv udfyldning"/>
        </a:ext>
      </dgm:extLst>
    </dgm:pt>
    <dgm:pt modelId="{D098368C-3808-4AFC-9309-F004B9A3CAC0}" type="pres">
      <dgm:prSet presAssocID="{F51765F1-1226-4376-928F-DBB5F9DA6AEA}" presName="spaceRect" presStyleCnt="0"/>
      <dgm:spPr/>
    </dgm:pt>
    <dgm:pt modelId="{33F237B9-F9AF-4B2A-8DE4-10EAD750D86B}" type="pres">
      <dgm:prSet presAssocID="{F51765F1-1226-4376-928F-DBB5F9DA6AEA}" presName="parTx" presStyleLbl="revTx" presStyleIdx="4" presStyleCnt="7">
        <dgm:presLayoutVars>
          <dgm:chMax val="0"/>
          <dgm:chPref val="0"/>
        </dgm:presLayoutVars>
      </dgm:prSet>
      <dgm:spPr/>
    </dgm:pt>
    <dgm:pt modelId="{D0CE2B26-4137-495E-A8CE-8156CA8770AF}" type="pres">
      <dgm:prSet presAssocID="{C3BC745C-2252-47F1-95CA-059A2A8FA995}" presName="sibTrans" presStyleCnt="0"/>
      <dgm:spPr/>
    </dgm:pt>
    <dgm:pt modelId="{6A4A79E5-F3CC-4028-A4AA-EAAC0191746A}" type="pres">
      <dgm:prSet presAssocID="{62FC2E19-EAF9-463D-98A4-EDDC0641EFFD}" presName="compNode" presStyleCnt="0"/>
      <dgm:spPr/>
    </dgm:pt>
    <dgm:pt modelId="{F31ACC39-5967-4873-9FF7-5C34ABC807B3}" type="pres">
      <dgm:prSet presAssocID="{62FC2E19-EAF9-463D-98A4-EDDC0641EFFD}" presName="bgRect" presStyleLbl="bgShp" presStyleIdx="5" presStyleCnt="7"/>
      <dgm:spPr/>
    </dgm:pt>
    <dgm:pt modelId="{13B4276B-AC64-4904-92B6-1EAC36BF431C}" type="pres">
      <dgm:prSet presAssocID="{62FC2E19-EAF9-463D-98A4-EDDC0641EFFD}" presName="iconRect" presStyleLbl="node1" presStyleIdx="5"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Genbrug med massiv udfyldning"/>
        </a:ext>
      </dgm:extLst>
    </dgm:pt>
    <dgm:pt modelId="{E544F191-37F3-473C-8F47-77E6BB18007D}" type="pres">
      <dgm:prSet presAssocID="{62FC2E19-EAF9-463D-98A4-EDDC0641EFFD}" presName="spaceRect" presStyleCnt="0"/>
      <dgm:spPr/>
    </dgm:pt>
    <dgm:pt modelId="{7E17578D-DDE1-4183-B78A-82CC0228B8DE}" type="pres">
      <dgm:prSet presAssocID="{62FC2E19-EAF9-463D-98A4-EDDC0641EFFD}" presName="parTx" presStyleLbl="revTx" presStyleIdx="5" presStyleCnt="7">
        <dgm:presLayoutVars>
          <dgm:chMax val="0"/>
          <dgm:chPref val="0"/>
        </dgm:presLayoutVars>
      </dgm:prSet>
      <dgm:spPr/>
    </dgm:pt>
    <dgm:pt modelId="{BAD28DF6-7B17-4FAD-9696-22AD21B322BE}" type="pres">
      <dgm:prSet presAssocID="{70376BEB-0B74-4D79-8EE0-953992F4032C}" presName="sibTrans" presStyleCnt="0"/>
      <dgm:spPr/>
    </dgm:pt>
    <dgm:pt modelId="{F27CD74E-B158-49DD-93CE-4D1FC2F4655E}" type="pres">
      <dgm:prSet presAssocID="{C3A74EB0-69EE-4479-B98B-476C90EC7CF4}" presName="compNode" presStyleCnt="0"/>
      <dgm:spPr/>
    </dgm:pt>
    <dgm:pt modelId="{2E4F4900-BE59-4AB9-800F-D91F2D586AE8}" type="pres">
      <dgm:prSet presAssocID="{C3A74EB0-69EE-4479-B98B-476C90EC7CF4}" presName="bgRect" presStyleLbl="bgShp" presStyleIdx="6" presStyleCnt="7"/>
      <dgm:spPr/>
    </dgm:pt>
    <dgm:pt modelId="{E566CE2C-BFB9-4A29-BDFE-D494AE948D03}" type="pres">
      <dgm:prSet presAssocID="{C3A74EB0-69EE-4479-B98B-476C90EC7CF4}" presName="iconRect" presStyleLbl="node1" presStyleIdx="6"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Bæredygtighed med massiv udfyldning"/>
        </a:ext>
      </dgm:extLst>
    </dgm:pt>
    <dgm:pt modelId="{FB2BD787-859D-42C6-A28C-4A90A6DDD16B}" type="pres">
      <dgm:prSet presAssocID="{C3A74EB0-69EE-4479-B98B-476C90EC7CF4}" presName="spaceRect" presStyleCnt="0"/>
      <dgm:spPr/>
    </dgm:pt>
    <dgm:pt modelId="{572FA0EE-CB5D-4E93-A12C-801416DD800A}" type="pres">
      <dgm:prSet presAssocID="{C3A74EB0-69EE-4479-B98B-476C90EC7CF4}" presName="parTx" presStyleLbl="revTx" presStyleIdx="6" presStyleCnt="7">
        <dgm:presLayoutVars>
          <dgm:chMax val="0"/>
          <dgm:chPref val="0"/>
        </dgm:presLayoutVars>
      </dgm:prSet>
      <dgm:spPr/>
    </dgm:pt>
  </dgm:ptLst>
  <dgm:cxnLst>
    <dgm:cxn modelId="{972A2207-C7CE-4EBC-A9E7-84D91F2664C1}" type="presOf" srcId="{1A7A02A8-2E91-4F0A-9CEB-67CDCC89D37B}" destId="{CBEB5C41-4B6E-4048-AEBC-D56C20DD4A12}" srcOrd="0" destOrd="0" presId="urn:microsoft.com/office/officeart/2018/2/layout/IconVerticalSolidList"/>
    <dgm:cxn modelId="{E983C709-87FF-45DB-BE03-08A2980B8FE1}" type="presOf" srcId="{18DF672C-6B56-4733-BE45-4E55433558BB}" destId="{DFE651D3-4814-432C-930D-8D8DFFBA7592}" srcOrd="0" destOrd="0" presId="urn:microsoft.com/office/officeart/2018/2/layout/IconVerticalSolidList"/>
    <dgm:cxn modelId="{79AFE41A-80D1-405C-A826-CB789642B713}" type="presOf" srcId="{C3A74EB0-69EE-4479-B98B-476C90EC7CF4}" destId="{572FA0EE-CB5D-4E93-A12C-801416DD800A}" srcOrd="0" destOrd="0" presId="urn:microsoft.com/office/officeart/2018/2/layout/IconVerticalSolidList"/>
    <dgm:cxn modelId="{0B5B5F2F-6366-416A-A7A2-F11E61EF217D}" srcId="{2117C08C-0F49-4344-94CF-8E9B481D86CE}" destId="{62FC2E19-EAF9-463D-98A4-EDDC0641EFFD}" srcOrd="5" destOrd="0" parTransId="{DDE73E6D-D284-462D-AB88-8335D303247B}" sibTransId="{70376BEB-0B74-4D79-8EE0-953992F4032C}"/>
    <dgm:cxn modelId="{E4725C35-FE65-4F3B-957D-7CEA585E67C6}" type="presOf" srcId="{08926C1A-60A4-46BC-A7AE-2F8FBB41A904}" destId="{1A285899-A0EB-43AB-B1D6-E8F4D362FB33}" srcOrd="0" destOrd="0" presId="urn:microsoft.com/office/officeart/2018/2/layout/IconVerticalSolidList"/>
    <dgm:cxn modelId="{F826443F-EDAB-4541-8BAB-F86A274FD124}" type="presOf" srcId="{2117C08C-0F49-4344-94CF-8E9B481D86CE}" destId="{141FA8C4-0D22-47DF-AFCB-BEEF1C3022C8}" srcOrd="0" destOrd="0" presId="urn:microsoft.com/office/officeart/2018/2/layout/IconVerticalSolidList"/>
    <dgm:cxn modelId="{217C6F76-B4AB-4020-B34C-9CCE08C78627}" type="presOf" srcId="{45809EE0-DF72-48A2-8D80-20B85BC13239}" destId="{7B13C266-7A43-4623-9A73-DACBCE5B391A}" srcOrd="0" destOrd="0" presId="urn:microsoft.com/office/officeart/2018/2/layout/IconVerticalSolidList"/>
    <dgm:cxn modelId="{0AE63198-0DEA-4C19-8D5E-465BADDE21AB}" srcId="{2117C08C-0F49-4344-94CF-8E9B481D86CE}" destId="{C3A74EB0-69EE-4479-B98B-476C90EC7CF4}" srcOrd="6" destOrd="0" parTransId="{CA99F865-36D4-481B-AFDB-1CF2B59881AA}" sibTransId="{E2F5CA5C-2334-4C3B-9AF5-9FA5A8A039CC}"/>
    <dgm:cxn modelId="{6D618D99-8952-4923-8081-5AEF90069F00}" srcId="{2117C08C-0F49-4344-94CF-8E9B481D86CE}" destId="{1A7A02A8-2E91-4F0A-9CEB-67CDCC89D37B}" srcOrd="0" destOrd="0" parTransId="{6F3606CF-D301-47AC-BCC1-D6FA7BCBD499}" sibTransId="{FC19435E-EB78-4E61-858F-1D97DAAFFB33}"/>
    <dgm:cxn modelId="{7903A1A9-5F60-4BCD-80E4-69F2D74AFBC4}" type="presOf" srcId="{F51765F1-1226-4376-928F-DBB5F9DA6AEA}" destId="{33F237B9-F9AF-4B2A-8DE4-10EAD750D86B}" srcOrd="0" destOrd="0" presId="urn:microsoft.com/office/officeart/2018/2/layout/IconVerticalSolidList"/>
    <dgm:cxn modelId="{27172EAD-5306-4516-B3B8-182BB039D730}" srcId="{2117C08C-0F49-4344-94CF-8E9B481D86CE}" destId="{F51765F1-1226-4376-928F-DBB5F9DA6AEA}" srcOrd="4" destOrd="0" parTransId="{45AC5A5A-E80C-4E8B-BE1A-7CEDC2274591}" sibTransId="{C3BC745C-2252-47F1-95CA-059A2A8FA995}"/>
    <dgm:cxn modelId="{900DB6CA-D1A2-4682-9477-4568F9F7AFA1}" srcId="{2117C08C-0F49-4344-94CF-8E9B481D86CE}" destId="{08926C1A-60A4-46BC-A7AE-2F8FBB41A904}" srcOrd="3" destOrd="0" parTransId="{3E99B2C3-4775-44E2-9E45-5C4083D2A2F3}" sibTransId="{A2AF923B-ACF8-46A3-BF3A-65A890C53547}"/>
    <dgm:cxn modelId="{94934AD0-8700-42F9-926C-876D0E8FDE00}" type="presOf" srcId="{62FC2E19-EAF9-463D-98A4-EDDC0641EFFD}" destId="{7E17578D-DDE1-4183-B78A-82CC0228B8DE}" srcOrd="0" destOrd="0" presId="urn:microsoft.com/office/officeart/2018/2/layout/IconVerticalSolidList"/>
    <dgm:cxn modelId="{D59179D0-7DF9-4D65-986A-99FE2482F0A1}" srcId="{2117C08C-0F49-4344-94CF-8E9B481D86CE}" destId="{18DF672C-6B56-4733-BE45-4E55433558BB}" srcOrd="2" destOrd="0" parTransId="{1876159F-1445-45BA-B834-6F4BFAF6260B}" sibTransId="{F1D60408-AC08-4EA6-B233-3DF8345D899F}"/>
    <dgm:cxn modelId="{61475DD5-217F-47B2-94FE-2487E23BFD43}" srcId="{2117C08C-0F49-4344-94CF-8E9B481D86CE}" destId="{45809EE0-DF72-48A2-8D80-20B85BC13239}" srcOrd="1" destOrd="0" parTransId="{D80A98F7-6400-4441-86C0-A6F31F723C13}" sibTransId="{A77BB388-F387-4A5C-B15E-95BCDA957553}"/>
    <dgm:cxn modelId="{665DC265-2E93-43A6-87E0-AADE1B3196A5}" type="presParOf" srcId="{141FA8C4-0D22-47DF-AFCB-BEEF1C3022C8}" destId="{E2093C57-0151-4F2B-AA72-E46CEB86B8CD}" srcOrd="0" destOrd="0" presId="urn:microsoft.com/office/officeart/2018/2/layout/IconVerticalSolidList"/>
    <dgm:cxn modelId="{CEFFB93E-952A-4083-8D57-630BA60B7CC2}" type="presParOf" srcId="{E2093C57-0151-4F2B-AA72-E46CEB86B8CD}" destId="{8BB4614B-D4AA-4C82-9F56-E0D21CA005FE}" srcOrd="0" destOrd="0" presId="urn:microsoft.com/office/officeart/2018/2/layout/IconVerticalSolidList"/>
    <dgm:cxn modelId="{5E8DD4E8-8710-45AC-B4C7-25F2B64843E4}" type="presParOf" srcId="{E2093C57-0151-4F2B-AA72-E46CEB86B8CD}" destId="{5F3EF3A7-ABA3-442D-8520-2219FA742BF3}" srcOrd="1" destOrd="0" presId="urn:microsoft.com/office/officeart/2018/2/layout/IconVerticalSolidList"/>
    <dgm:cxn modelId="{CFA466F0-750D-42C2-ACF4-AF7A17C12AB3}" type="presParOf" srcId="{E2093C57-0151-4F2B-AA72-E46CEB86B8CD}" destId="{91400DC4-03B1-4B0F-ACAE-E58EC377FB10}" srcOrd="2" destOrd="0" presId="urn:microsoft.com/office/officeart/2018/2/layout/IconVerticalSolidList"/>
    <dgm:cxn modelId="{F8DA7E4B-643D-4E76-9E22-5B853CB6B92F}" type="presParOf" srcId="{E2093C57-0151-4F2B-AA72-E46CEB86B8CD}" destId="{CBEB5C41-4B6E-4048-AEBC-D56C20DD4A12}" srcOrd="3" destOrd="0" presId="urn:microsoft.com/office/officeart/2018/2/layout/IconVerticalSolidList"/>
    <dgm:cxn modelId="{11C75514-430A-4DA9-99DA-AF1CF9492A94}" type="presParOf" srcId="{141FA8C4-0D22-47DF-AFCB-BEEF1C3022C8}" destId="{8D0A75B3-41E9-4C7A-8C40-0908182F5B3B}" srcOrd="1" destOrd="0" presId="urn:microsoft.com/office/officeart/2018/2/layout/IconVerticalSolidList"/>
    <dgm:cxn modelId="{88274BC2-9A3B-45B6-9A17-20D5163EF99F}" type="presParOf" srcId="{141FA8C4-0D22-47DF-AFCB-BEEF1C3022C8}" destId="{BA2CC502-261A-40E0-99EA-1F7730EE629A}" srcOrd="2" destOrd="0" presId="urn:microsoft.com/office/officeart/2018/2/layout/IconVerticalSolidList"/>
    <dgm:cxn modelId="{5EDD2F77-1AEF-485D-A55A-39F258B3B560}" type="presParOf" srcId="{BA2CC502-261A-40E0-99EA-1F7730EE629A}" destId="{B5C2E581-DFC2-4D73-9CBD-5BDA9AF895C3}" srcOrd="0" destOrd="0" presId="urn:microsoft.com/office/officeart/2018/2/layout/IconVerticalSolidList"/>
    <dgm:cxn modelId="{A17D0A49-3D30-45B5-8ECF-AFDA7379D576}" type="presParOf" srcId="{BA2CC502-261A-40E0-99EA-1F7730EE629A}" destId="{0AF41D8E-304D-4794-B306-B352DD21405A}" srcOrd="1" destOrd="0" presId="urn:microsoft.com/office/officeart/2018/2/layout/IconVerticalSolidList"/>
    <dgm:cxn modelId="{1E51E223-9246-4B93-B43A-C39F9F2FBE6A}" type="presParOf" srcId="{BA2CC502-261A-40E0-99EA-1F7730EE629A}" destId="{FFB027F9-9A5B-4BC6-8130-A7672905BCC9}" srcOrd="2" destOrd="0" presId="urn:microsoft.com/office/officeart/2018/2/layout/IconVerticalSolidList"/>
    <dgm:cxn modelId="{8D020D2F-1C5E-44BC-AF7A-D40645EFE98E}" type="presParOf" srcId="{BA2CC502-261A-40E0-99EA-1F7730EE629A}" destId="{7B13C266-7A43-4623-9A73-DACBCE5B391A}" srcOrd="3" destOrd="0" presId="urn:microsoft.com/office/officeart/2018/2/layout/IconVerticalSolidList"/>
    <dgm:cxn modelId="{0B55E4A2-2CB8-42AA-B894-34BF14FF30AB}" type="presParOf" srcId="{141FA8C4-0D22-47DF-AFCB-BEEF1C3022C8}" destId="{C588D0A7-FB0E-46A3-A1BF-66883BE5CFE3}" srcOrd="3" destOrd="0" presId="urn:microsoft.com/office/officeart/2018/2/layout/IconVerticalSolidList"/>
    <dgm:cxn modelId="{981CB6C5-B14E-440E-AB51-9D9AEC396F73}" type="presParOf" srcId="{141FA8C4-0D22-47DF-AFCB-BEEF1C3022C8}" destId="{60AE1BB8-8E05-4A69-94AB-703F49C78346}" srcOrd="4" destOrd="0" presId="urn:microsoft.com/office/officeart/2018/2/layout/IconVerticalSolidList"/>
    <dgm:cxn modelId="{28936812-F9C7-4418-89C9-1DFC10B6D2EB}" type="presParOf" srcId="{60AE1BB8-8E05-4A69-94AB-703F49C78346}" destId="{941B5402-40B0-416B-9DF1-62884B2374ED}" srcOrd="0" destOrd="0" presId="urn:microsoft.com/office/officeart/2018/2/layout/IconVerticalSolidList"/>
    <dgm:cxn modelId="{63314A6E-EED5-4059-A8F6-5F5D5FB5544D}" type="presParOf" srcId="{60AE1BB8-8E05-4A69-94AB-703F49C78346}" destId="{70621C5C-9F05-4D2D-8185-2783A84BC977}" srcOrd="1" destOrd="0" presId="urn:microsoft.com/office/officeart/2018/2/layout/IconVerticalSolidList"/>
    <dgm:cxn modelId="{363C3C37-2C30-4DE5-9744-BE176D1F4BE5}" type="presParOf" srcId="{60AE1BB8-8E05-4A69-94AB-703F49C78346}" destId="{AEFB93C8-F285-426C-B710-E904A8FF273F}" srcOrd="2" destOrd="0" presId="urn:microsoft.com/office/officeart/2018/2/layout/IconVerticalSolidList"/>
    <dgm:cxn modelId="{A7BBBE0A-9EAA-44C3-9B83-755B0D4C1C15}" type="presParOf" srcId="{60AE1BB8-8E05-4A69-94AB-703F49C78346}" destId="{DFE651D3-4814-432C-930D-8D8DFFBA7592}" srcOrd="3" destOrd="0" presId="urn:microsoft.com/office/officeart/2018/2/layout/IconVerticalSolidList"/>
    <dgm:cxn modelId="{906454AD-09BF-4A79-B26C-F3A841465DE3}" type="presParOf" srcId="{141FA8C4-0D22-47DF-AFCB-BEEF1C3022C8}" destId="{AC5C4C4F-1C09-400C-9D15-F94F418C5573}" srcOrd="5" destOrd="0" presId="urn:microsoft.com/office/officeart/2018/2/layout/IconVerticalSolidList"/>
    <dgm:cxn modelId="{FDC5FA95-2C49-4BB7-A8C0-ECD806E2284F}" type="presParOf" srcId="{141FA8C4-0D22-47DF-AFCB-BEEF1C3022C8}" destId="{28492083-BACE-4E8F-8396-338B5254255F}" srcOrd="6" destOrd="0" presId="urn:microsoft.com/office/officeart/2018/2/layout/IconVerticalSolidList"/>
    <dgm:cxn modelId="{468D7420-8C6C-494E-8864-94DA945D868E}" type="presParOf" srcId="{28492083-BACE-4E8F-8396-338B5254255F}" destId="{3877B6B4-F1D7-44BB-B16E-42C3EB188374}" srcOrd="0" destOrd="0" presId="urn:microsoft.com/office/officeart/2018/2/layout/IconVerticalSolidList"/>
    <dgm:cxn modelId="{0B027A5A-D955-4737-950C-AC8762EFBC8D}" type="presParOf" srcId="{28492083-BACE-4E8F-8396-338B5254255F}" destId="{D7796668-AC21-4F3A-A906-DCCFB2DBD622}" srcOrd="1" destOrd="0" presId="urn:microsoft.com/office/officeart/2018/2/layout/IconVerticalSolidList"/>
    <dgm:cxn modelId="{FC6AEB13-F890-4BD7-A8B1-604DC3CEB00C}" type="presParOf" srcId="{28492083-BACE-4E8F-8396-338B5254255F}" destId="{1D828398-F5A8-48B1-A9CE-1BBD1F79A04D}" srcOrd="2" destOrd="0" presId="urn:microsoft.com/office/officeart/2018/2/layout/IconVerticalSolidList"/>
    <dgm:cxn modelId="{20F3DA3F-CA76-4C03-8B03-FA85598C6BDD}" type="presParOf" srcId="{28492083-BACE-4E8F-8396-338B5254255F}" destId="{1A285899-A0EB-43AB-B1D6-E8F4D362FB33}" srcOrd="3" destOrd="0" presId="urn:microsoft.com/office/officeart/2018/2/layout/IconVerticalSolidList"/>
    <dgm:cxn modelId="{E65C0819-32B7-42A1-8518-B790715CC659}" type="presParOf" srcId="{141FA8C4-0D22-47DF-AFCB-BEEF1C3022C8}" destId="{BEC6EBC2-83FF-453C-ABB6-06FDA819EA18}" srcOrd="7" destOrd="0" presId="urn:microsoft.com/office/officeart/2018/2/layout/IconVerticalSolidList"/>
    <dgm:cxn modelId="{F6459A5F-AEB3-4E61-BEF8-0972E4AD082D}" type="presParOf" srcId="{141FA8C4-0D22-47DF-AFCB-BEEF1C3022C8}" destId="{77D52786-DCD1-4BD4-8C29-4B86EE986147}" srcOrd="8" destOrd="0" presId="urn:microsoft.com/office/officeart/2018/2/layout/IconVerticalSolidList"/>
    <dgm:cxn modelId="{BE742333-B6FA-4D2E-8375-7561E2812B29}" type="presParOf" srcId="{77D52786-DCD1-4BD4-8C29-4B86EE986147}" destId="{ECB0B87A-ADD2-403F-850E-A47A0751A513}" srcOrd="0" destOrd="0" presId="urn:microsoft.com/office/officeart/2018/2/layout/IconVerticalSolidList"/>
    <dgm:cxn modelId="{9B2F8D9B-3EF1-4CB0-837B-53F7848FCE07}" type="presParOf" srcId="{77D52786-DCD1-4BD4-8C29-4B86EE986147}" destId="{11BD52D5-6108-4785-B5DB-FC5AF7ED2E97}" srcOrd="1" destOrd="0" presId="urn:microsoft.com/office/officeart/2018/2/layout/IconVerticalSolidList"/>
    <dgm:cxn modelId="{64B31164-D20F-45F9-83EC-1099949B620A}" type="presParOf" srcId="{77D52786-DCD1-4BD4-8C29-4B86EE986147}" destId="{D098368C-3808-4AFC-9309-F004B9A3CAC0}" srcOrd="2" destOrd="0" presId="urn:microsoft.com/office/officeart/2018/2/layout/IconVerticalSolidList"/>
    <dgm:cxn modelId="{D32B9B3A-2F5A-44E9-99E6-6432951A6005}" type="presParOf" srcId="{77D52786-DCD1-4BD4-8C29-4B86EE986147}" destId="{33F237B9-F9AF-4B2A-8DE4-10EAD750D86B}" srcOrd="3" destOrd="0" presId="urn:microsoft.com/office/officeart/2018/2/layout/IconVerticalSolidList"/>
    <dgm:cxn modelId="{92DD3066-1565-4662-B4E8-19487B43982B}" type="presParOf" srcId="{141FA8C4-0D22-47DF-AFCB-BEEF1C3022C8}" destId="{D0CE2B26-4137-495E-A8CE-8156CA8770AF}" srcOrd="9" destOrd="0" presId="urn:microsoft.com/office/officeart/2018/2/layout/IconVerticalSolidList"/>
    <dgm:cxn modelId="{844F197C-EFEA-4532-9982-106D855D067B}" type="presParOf" srcId="{141FA8C4-0D22-47DF-AFCB-BEEF1C3022C8}" destId="{6A4A79E5-F3CC-4028-A4AA-EAAC0191746A}" srcOrd="10" destOrd="0" presId="urn:microsoft.com/office/officeart/2018/2/layout/IconVerticalSolidList"/>
    <dgm:cxn modelId="{0700700E-F6DE-48FD-8CBC-F7A7BFD79212}" type="presParOf" srcId="{6A4A79E5-F3CC-4028-A4AA-EAAC0191746A}" destId="{F31ACC39-5967-4873-9FF7-5C34ABC807B3}" srcOrd="0" destOrd="0" presId="urn:microsoft.com/office/officeart/2018/2/layout/IconVerticalSolidList"/>
    <dgm:cxn modelId="{8BBFF05D-CEE1-4422-ACDE-AA04EC29A20F}" type="presParOf" srcId="{6A4A79E5-F3CC-4028-A4AA-EAAC0191746A}" destId="{13B4276B-AC64-4904-92B6-1EAC36BF431C}" srcOrd="1" destOrd="0" presId="urn:microsoft.com/office/officeart/2018/2/layout/IconVerticalSolidList"/>
    <dgm:cxn modelId="{C9713131-2F8C-475D-843A-27AD3BE87137}" type="presParOf" srcId="{6A4A79E5-F3CC-4028-A4AA-EAAC0191746A}" destId="{E544F191-37F3-473C-8F47-77E6BB18007D}" srcOrd="2" destOrd="0" presId="urn:microsoft.com/office/officeart/2018/2/layout/IconVerticalSolidList"/>
    <dgm:cxn modelId="{F3714069-9691-45D8-BF62-86BE9850CDFA}" type="presParOf" srcId="{6A4A79E5-F3CC-4028-A4AA-EAAC0191746A}" destId="{7E17578D-DDE1-4183-B78A-82CC0228B8DE}" srcOrd="3" destOrd="0" presId="urn:microsoft.com/office/officeart/2018/2/layout/IconVerticalSolidList"/>
    <dgm:cxn modelId="{3D342F02-339F-43A1-B133-B46A46ECC117}" type="presParOf" srcId="{141FA8C4-0D22-47DF-AFCB-BEEF1C3022C8}" destId="{BAD28DF6-7B17-4FAD-9696-22AD21B322BE}" srcOrd="11" destOrd="0" presId="urn:microsoft.com/office/officeart/2018/2/layout/IconVerticalSolidList"/>
    <dgm:cxn modelId="{FC069442-CA01-4FE1-B18E-0B2157844C1F}" type="presParOf" srcId="{141FA8C4-0D22-47DF-AFCB-BEEF1C3022C8}" destId="{F27CD74E-B158-49DD-93CE-4D1FC2F4655E}" srcOrd="12" destOrd="0" presId="urn:microsoft.com/office/officeart/2018/2/layout/IconVerticalSolidList"/>
    <dgm:cxn modelId="{800C637C-DBD7-4594-AC97-AD64231E982B}" type="presParOf" srcId="{F27CD74E-B158-49DD-93CE-4D1FC2F4655E}" destId="{2E4F4900-BE59-4AB9-800F-D91F2D586AE8}" srcOrd="0" destOrd="0" presId="urn:microsoft.com/office/officeart/2018/2/layout/IconVerticalSolidList"/>
    <dgm:cxn modelId="{55064EB1-AD95-46DD-B9FB-FBC45AF2CCF3}" type="presParOf" srcId="{F27CD74E-B158-49DD-93CE-4D1FC2F4655E}" destId="{E566CE2C-BFB9-4A29-BDFE-D494AE948D03}" srcOrd="1" destOrd="0" presId="urn:microsoft.com/office/officeart/2018/2/layout/IconVerticalSolidList"/>
    <dgm:cxn modelId="{58A80FA0-D80A-4C97-98F6-C02847A95C13}" type="presParOf" srcId="{F27CD74E-B158-49DD-93CE-4D1FC2F4655E}" destId="{FB2BD787-859D-42C6-A28C-4A90A6DDD16B}" srcOrd="2" destOrd="0" presId="urn:microsoft.com/office/officeart/2018/2/layout/IconVerticalSolidList"/>
    <dgm:cxn modelId="{F3A04AE0-F783-4A95-ADC9-D89B82C28F3D}" type="presParOf" srcId="{F27CD74E-B158-49DD-93CE-4D1FC2F4655E}" destId="{572FA0EE-CB5D-4E93-A12C-801416DD800A}"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18.xml><?xml version="1.0" encoding="utf-8"?>
<dgm:dataModel xmlns:dgm="http://schemas.openxmlformats.org/drawingml/2006/diagram" xmlns:a="http://schemas.openxmlformats.org/drawingml/2006/main">
  <dgm:ptLst>
    <dgm:pt modelId="{2117C08C-0F49-4344-94CF-8E9B481D86CE}" type="doc">
      <dgm:prSet loTypeId="urn:microsoft.com/office/officeart/2018/2/layout/IconVerticalSolidList" loCatId="icon" qsTypeId="urn:microsoft.com/office/officeart/2005/8/quickstyle/3d2" qsCatId="3D" csTypeId="urn:microsoft.com/office/officeart/2005/8/colors/accent0_3" csCatId="mainScheme" phldr="1"/>
      <dgm:spPr/>
      <dgm:t>
        <a:bodyPr rtlCol="0"/>
        <a:lstStyle/>
        <a:p>
          <a:pPr rtl="0"/>
          <a:endParaRPr lang="en-US"/>
        </a:p>
      </dgm:t>
    </dgm:pt>
    <dgm:pt modelId="{1A7A02A8-2E91-4F0A-9CEB-67CDCC89D37B}">
      <dgm:prSet/>
      <dgm:spPr/>
      <dgm:t>
        <a:bodyPr rtlCol="0"/>
        <a:lstStyle/>
        <a:p>
          <a:pPr rtl="0">
            <a:lnSpc>
              <a:spcPct val="100000"/>
            </a:lnSpc>
          </a:pPr>
          <a:r>
            <a:rPr lang="en-gb" dirty="0">
              <a:solidFill>
                <a:srgbClr val="211A52"/>
              </a:solidFill>
              <a:latin typeface="Arial" panose="020B0604020202020204" pitchFamily="34" charset="0"/>
              <a:cs typeface="Arial" panose="020B0604020202020204" pitchFamily="34" charset="0"/>
            </a:rPr>
            <a:t>Utilizing the growing information universe of the future (Big Data) for the development of new diagnostic treatments</a:t>
          </a:r>
          <a:endParaRPr lang="da-DK" noProof="0" dirty="0">
            <a:solidFill>
              <a:srgbClr val="211A52"/>
            </a:solidFill>
            <a:latin typeface="Arial" panose="020B0604020202020204" pitchFamily="34" charset="0"/>
            <a:cs typeface="Arial" panose="020B0604020202020204" pitchFamily="34" charset="0"/>
          </a:endParaRPr>
        </a:p>
      </dgm:t>
    </dgm:pt>
    <dgm:pt modelId="{6F3606CF-D301-47AC-BCC1-D6FA7BCBD499}" type="parTrans" cxnId="{6D618D99-8952-4923-8081-5AEF90069F00}">
      <dgm:prSet/>
      <dgm:spPr/>
      <dgm:t>
        <a:bodyPr rtlCol="0"/>
        <a:lstStyle/>
        <a:p>
          <a:pPr rtl="0"/>
          <a:endParaRPr lang="en-US">
            <a:latin typeface="Arial" panose="020B0604020202020204" pitchFamily="34" charset="0"/>
            <a:cs typeface="Arial" panose="020B0604020202020204" pitchFamily="34" charset="0"/>
          </a:endParaRPr>
        </a:p>
      </dgm:t>
    </dgm:pt>
    <dgm:pt modelId="{FC19435E-EB78-4E61-858F-1D97DAAFFB33}" type="sibTrans" cxnId="{6D618D99-8952-4923-8081-5AEF90069F00}">
      <dgm:prSet/>
      <dgm:spPr/>
      <dgm:t>
        <a:bodyPr rtlCol="0"/>
        <a:lstStyle/>
        <a:p>
          <a:pPr rtl="0"/>
          <a:endParaRPr lang="en-US">
            <a:latin typeface="Arial" panose="020B0604020202020204" pitchFamily="34" charset="0"/>
            <a:cs typeface="Arial" panose="020B0604020202020204" pitchFamily="34" charset="0"/>
          </a:endParaRPr>
        </a:p>
      </dgm:t>
    </dgm:pt>
    <dgm:pt modelId="{45809EE0-DF72-48A2-8D80-20B85BC13239}">
      <dgm:prSet/>
      <dgm:spPr/>
      <dgm:t>
        <a:bodyPr rtlCol="0"/>
        <a:lstStyle/>
        <a:p>
          <a:pPr rtl="0">
            <a:lnSpc>
              <a:spcPct val="100000"/>
            </a:lnSpc>
          </a:pPr>
          <a:r>
            <a:rPr lang="en-gb" dirty="0">
              <a:solidFill>
                <a:srgbClr val="211A52"/>
              </a:solidFill>
              <a:latin typeface="Arial" panose="020B0604020202020204" pitchFamily="34" charset="0"/>
              <a:cs typeface="Arial" panose="020B0604020202020204" pitchFamily="34" charset="0"/>
            </a:rPr>
            <a:t>New methods as well as animal and plant models for determining genotype – phenotype, correlation, etc.</a:t>
          </a:r>
          <a:endParaRPr lang="en-US" dirty="0">
            <a:solidFill>
              <a:srgbClr val="211A52"/>
            </a:solidFill>
            <a:latin typeface="Arial" panose="020B0604020202020204" pitchFamily="34" charset="0"/>
            <a:cs typeface="Arial" panose="020B0604020202020204" pitchFamily="34" charset="0"/>
          </a:endParaRPr>
        </a:p>
      </dgm:t>
    </dgm:pt>
    <dgm:pt modelId="{D80A98F7-6400-4441-86C0-A6F31F723C13}" type="parTrans" cxnId="{61475DD5-217F-47B2-94FE-2487E23BFD43}">
      <dgm:prSet/>
      <dgm:spPr/>
      <dgm:t>
        <a:bodyPr rtlCol="0"/>
        <a:lstStyle/>
        <a:p>
          <a:pPr rtl="0"/>
          <a:endParaRPr lang="en-US">
            <a:latin typeface="Arial" panose="020B0604020202020204" pitchFamily="34" charset="0"/>
            <a:cs typeface="Arial" panose="020B0604020202020204" pitchFamily="34" charset="0"/>
          </a:endParaRPr>
        </a:p>
      </dgm:t>
    </dgm:pt>
    <dgm:pt modelId="{A77BB388-F387-4A5C-B15E-95BCDA957553}" type="sibTrans" cxnId="{61475DD5-217F-47B2-94FE-2487E23BFD43}">
      <dgm:prSet/>
      <dgm:spPr/>
      <dgm:t>
        <a:bodyPr rtlCol="0"/>
        <a:lstStyle/>
        <a:p>
          <a:pPr rtl="0"/>
          <a:endParaRPr lang="en-US">
            <a:latin typeface="Arial" panose="020B0604020202020204" pitchFamily="34" charset="0"/>
            <a:cs typeface="Arial" panose="020B0604020202020204" pitchFamily="34" charset="0"/>
          </a:endParaRPr>
        </a:p>
      </dgm:t>
    </dgm:pt>
    <dgm:pt modelId="{18DF672C-6B56-4733-BE45-4E55433558BB}">
      <dgm:prSet/>
      <dgm:spPr/>
      <dgm:t>
        <a:bodyPr rtlCol="0"/>
        <a:lstStyle/>
        <a:p>
          <a:pPr rtl="0">
            <a:lnSpc>
              <a:spcPct val="100000"/>
            </a:lnSpc>
          </a:pPr>
          <a:r>
            <a:rPr lang="en-gb" dirty="0">
              <a:solidFill>
                <a:srgbClr val="211A52"/>
              </a:solidFill>
              <a:latin typeface="Arial" panose="020B0604020202020204" pitchFamily="34" charset="0"/>
              <a:cs typeface="Arial" panose="020B0604020202020204" pitchFamily="34" charset="0"/>
            </a:rPr>
            <a:t>AI-based link between genetics, protein structure and function</a:t>
          </a:r>
          <a:endParaRPr lang="da-DK" noProof="0" dirty="0">
            <a:solidFill>
              <a:srgbClr val="211A52"/>
            </a:solidFill>
            <a:latin typeface="Arial" panose="020B0604020202020204" pitchFamily="34" charset="0"/>
            <a:cs typeface="Arial" panose="020B0604020202020204" pitchFamily="34" charset="0"/>
          </a:endParaRPr>
        </a:p>
      </dgm:t>
    </dgm:pt>
    <dgm:pt modelId="{1876159F-1445-45BA-B834-6F4BFAF6260B}" type="parTrans" cxnId="{D59179D0-7DF9-4D65-986A-99FE2482F0A1}">
      <dgm:prSet/>
      <dgm:spPr/>
      <dgm:t>
        <a:bodyPr rtlCol="0"/>
        <a:lstStyle/>
        <a:p>
          <a:pPr rtl="0"/>
          <a:endParaRPr lang="en-US">
            <a:latin typeface="Arial" panose="020B0604020202020204" pitchFamily="34" charset="0"/>
            <a:cs typeface="Arial" panose="020B0604020202020204" pitchFamily="34" charset="0"/>
          </a:endParaRPr>
        </a:p>
      </dgm:t>
    </dgm:pt>
    <dgm:pt modelId="{F1D60408-AC08-4EA6-B233-3DF8345D899F}" type="sibTrans" cxnId="{D59179D0-7DF9-4D65-986A-99FE2482F0A1}">
      <dgm:prSet/>
      <dgm:spPr/>
      <dgm:t>
        <a:bodyPr rtlCol="0"/>
        <a:lstStyle/>
        <a:p>
          <a:pPr rtl="0"/>
          <a:endParaRPr lang="en-US">
            <a:latin typeface="Arial" panose="020B0604020202020204" pitchFamily="34" charset="0"/>
            <a:cs typeface="Arial" panose="020B0604020202020204" pitchFamily="34" charset="0"/>
          </a:endParaRPr>
        </a:p>
      </dgm:t>
    </dgm:pt>
    <dgm:pt modelId="{08926C1A-60A4-46BC-A7AE-2F8FBB41A904}">
      <dgm:prSet/>
      <dgm:spPr/>
      <dgm:t>
        <a:bodyPr rtlCol="0"/>
        <a:lstStyle/>
        <a:p>
          <a:pPr rtl="0">
            <a:lnSpc>
              <a:spcPct val="100000"/>
            </a:lnSpc>
          </a:pPr>
          <a:r>
            <a:rPr lang="en-gb" dirty="0">
              <a:solidFill>
                <a:srgbClr val="211A52"/>
              </a:solidFill>
              <a:latin typeface="Arial" panose="020B0604020202020204" pitchFamily="34" charset="0"/>
              <a:cs typeface="Arial" panose="020B0604020202020204" pitchFamily="34" charset="0"/>
            </a:rPr>
            <a:t>Development of innovative medical, health and welfare technology (e.g. exoskeletons, self-charging pacemakers, new drug delivery systems, micro-robots, biomechanics, etc.)</a:t>
          </a:r>
        </a:p>
      </dgm:t>
    </dgm:pt>
    <dgm:pt modelId="{3E99B2C3-4775-44E2-9E45-5C4083D2A2F3}" type="parTrans" cxnId="{900DB6CA-D1A2-4682-9477-4568F9F7AFA1}">
      <dgm:prSet/>
      <dgm:spPr/>
      <dgm:t>
        <a:bodyPr rtlCol="0"/>
        <a:lstStyle/>
        <a:p>
          <a:pPr rtl="0"/>
          <a:endParaRPr lang="da-DK">
            <a:latin typeface="Arial" panose="020B0604020202020204" pitchFamily="34" charset="0"/>
            <a:cs typeface="Arial" panose="020B0604020202020204" pitchFamily="34" charset="0"/>
          </a:endParaRPr>
        </a:p>
      </dgm:t>
    </dgm:pt>
    <dgm:pt modelId="{A2AF923B-ACF8-46A3-BF3A-65A890C53547}" type="sibTrans" cxnId="{900DB6CA-D1A2-4682-9477-4568F9F7AFA1}">
      <dgm:prSet/>
      <dgm:spPr/>
      <dgm:t>
        <a:bodyPr rtlCol="0"/>
        <a:lstStyle/>
        <a:p>
          <a:pPr rtl="0"/>
          <a:endParaRPr lang="da-DK">
            <a:latin typeface="Arial" panose="020B0604020202020204" pitchFamily="34" charset="0"/>
            <a:cs typeface="Arial" panose="020B0604020202020204" pitchFamily="34" charset="0"/>
          </a:endParaRPr>
        </a:p>
      </dgm:t>
    </dgm:pt>
    <dgm:pt modelId="{141FA8C4-0D22-47DF-AFCB-BEEF1C3022C8}" type="pres">
      <dgm:prSet presAssocID="{2117C08C-0F49-4344-94CF-8E9B481D86CE}" presName="root" presStyleCnt="0">
        <dgm:presLayoutVars>
          <dgm:dir/>
          <dgm:resizeHandles val="exact"/>
        </dgm:presLayoutVars>
      </dgm:prSet>
      <dgm:spPr/>
    </dgm:pt>
    <dgm:pt modelId="{E2093C57-0151-4F2B-AA72-E46CEB86B8CD}" type="pres">
      <dgm:prSet presAssocID="{1A7A02A8-2E91-4F0A-9CEB-67CDCC89D37B}" presName="compNode" presStyleCnt="0"/>
      <dgm:spPr/>
    </dgm:pt>
    <dgm:pt modelId="{8BB4614B-D4AA-4C82-9F56-E0D21CA005FE}" type="pres">
      <dgm:prSet presAssocID="{1A7A02A8-2E91-4F0A-9CEB-67CDCC89D37B}" presName="bgRect" presStyleLbl="bgShp" presStyleIdx="0" presStyleCnt="4" custLinFactNeighborY="19578"/>
      <dgm:spPr/>
    </dgm:pt>
    <dgm:pt modelId="{5F3EF3A7-ABA3-442D-8520-2219FA742BF3}" type="pres">
      <dgm:prSet presAssocID="{1A7A02A8-2E91-4F0A-9CEB-67CDCC89D37B}"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Upward trend"/>
        </a:ext>
      </dgm:extLst>
    </dgm:pt>
    <dgm:pt modelId="{91400DC4-03B1-4B0F-ACAE-E58EC377FB10}" type="pres">
      <dgm:prSet presAssocID="{1A7A02A8-2E91-4F0A-9CEB-67CDCC89D37B}" presName="spaceRect" presStyleCnt="0"/>
      <dgm:spPr/>
    </dgm:pt>
    <dgm:pt modelId="{CBEB5C41-4B6E-4048-AEBC-D56C20DD4A12}" type="pres">
      <dgm:prSet presAssocID="{1A7A02A8-2E91-4F0A-9CEB-67CDCC89D37B}" presName="parTx" presStyleLbl="revTx" presStyleIdx="0" presStyleCnt="4" custScaleY="108340" custLinFactNeighborY="3062">
        <dgm:presLayoutVars>
          <dgm:chMax val="0"/>
          <dgm:chPref val="0"/>
        </dgm:presLayoutVars>
      </dgm:prSet>
      <dgm:spPr/>
    </dgm:pt>
    <dgm:pt modelId="{8D0A75B3-41E9-4C7A-8C40-0908182F5B3B}" type="pres">
      <dgm:prSet presAssocID="{FC19435E-EB78-4E61-858F-1D97DAAFFB33}" presName="sibTrans" presStyleCnt="0"/>
      <dgm:spPr/>
    </dgm:pt>
    <dgm:pt modelId="{BA2CC502-261A-40E0-99EA-1F7730EE629A}" type="pres">
      <dgm:prSet presAssocID="{45809EE0-DF72-48A2-8D80-20B85BC13239}" presName="compNode" presStyleCnt="0"/>
      <dgm:spPr/>
    </dgm:pt>
    <dgm:pt modelId="{B5C2E581-DFC2-4D73-9CBD-5BDA9AF895C3}" type="pres">
      <dgm:prSet presAssocID="{45809EE0-DF72-48A2-8D80-20B85BC13239}" presName="bgRect" presStyleLbl="bgShp" presStyleIdx="1" presStyleCnt="4" custLinFactNeighborY="17042"/>
      <dgm:spPr/>
    </dgm:pt>
    <dgm:pt modelId="{0AF41D8E-304D-4794-B306-B352DD21405A}" type="pres">
      <dgm:prSet presAssocID="{45809EE0-DF72-48A2-8D80-20B85BC13239}"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Plante med massiv udfyldning"/>
        </a:ext>
      </dgm:extLst>
    </dgm:pt>
    <dgm:pt modelId="{FFB027F9-9A5B-4BC6-8130-A7672905BCC9}" type="pres">
      <dgm:prSet presAssocID="{45809EE0-DF72-48A2-8D80-20B85BC13239}" presName="spaceRect" presStyleCnt="0"/>
      <dgm:spPr/>
    </dgm:pt>
    <dgm:pt modelId="{7B13C266-7A43-4623-9A73-DACBCE5B391A}" type="pres">
      <dgm:prSet presAssocID="{45809EE0-DF72-48A2-8D80-20B85BC13239}" presName="parTx" presStyleLbl="revTx" presStyleIdx="1" presStyleCnt="4" custScaleY="90711" custLinFactNeighborY="4977">
        <dgm:presLayoutVars>
          <dgm:chMax val="0"/>
          <dgm:chPref val="0"/>
        </dgm:presLayoutVars>
      </dgm:prSet>
      <dgm:spPr/>
    </dgm:pt>
    <dgm:pt modelId="{C588D0A7-FB0E-46A3-A1BF-66883BE5CFE3}" type="pres">
      <dgm:prSet presAssocID="{A77BB388-F387-4A5C-B15E-95BCDA957553}" presName="sibTrans" presStyleCnt="0"/>
      <dgm:spPr/>
    </dgm:pt>
    <dgm:pt modelId="{60AE1BB8-8E05-4A69-94AB-703F49C78346}" type="pres">
      <dgm:prSet presAssocID="{18DF672C-6B56-4733-BE45-4E55433558BB}" presName="compNode" presStyleCnt="0"/>
      <dgm:spPr/>
    </dgm:pt>
    <dgm:pt modelId="{941B5402-40B0-416B-9DF1-62884B2374ED}" type="pres">
      <dgm:prSet presAssocID="{18DF672C-6B56-4733-BE45-4E55433558BB}" presName="bgRect" presStyleLbl="bgShp" presStyleIdx="2" presStyleCnt="4" custLinFactNeighborY="197"/>
      <dgm:spPr/>
    </dgm:pt>
    <dgm:pt modelId="{70621C5C-9F05-4D2D-8185-2783A84BC977}" type="pres">
      <dgm:prSet presAssocID="{18DF672C-6B56-4733-BE45-4E55433558BB}"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Network"/>
        </a:ext>
      </dgm:extLst>
    </dgm:pt>
    <dgm:pt modelId="{AEFB93C8-F285-426C-B710-E904A8FF273F}" type="pres">
      <dgm:prSet presAssocID="{18DF672C-6B56-4733-BE45-4E55433558BB}" presName="spaceRect" presStyleCnt="0"/>
      <dgm:spPr/>
    </dgm:pt>
    <dgm:pt modelId="{DFE651D3-4814-432C-930D-8D8DFFBA7592}" type="pres">
      <dgm:prSet presAssocID="{18DF672C-6B56-4733-BE45-4E55433558BB}" presName="parTx" presStyleLbl="revTx" presStyleIdx="2" presStyleCnt="4">
        <dgm:presLayoutVars>
          <dgm:chMax val="0"/>
          <dgm:chPref val="0"/>
        </dgm:presLayoutVars>
      </dgm:prSet>
      <dgm:spPr/>
    </dgm:pt>
    <dgm:pt modelId="{AC5C4C4F-1C09-400C-9D15-F94F418C5573}" type="pres">
      <dgm:prSet presAssocID="{F1D60408-AC08-4EA6-B233-3DF8345D899F}" presName="sibTrans" presStyleCnt="0"/>
      <dgm:spPr/>
    </dgm:pt>
    <dgm:pt modelId="{28492083-BACE-4E8F-8396-338B5254255F}" type="pres">
      <dgm:prSet presAssocID="{08926C1A-60A4-46BC-A7AE-2F8FBB41A904}" presName="compNode" presStyleCnt="0"/>
      <dgm:spPr/>
    </dgm:pt>
    <dgm:pt modelId="{3877B6B4-F1D7-44BB-B16E-42C3EB188374}" type="pres">
      <dgm:prSet presAssocID="{08926C1A-60A4-46BC-A7AE-2F8FBB41A904}" presName="bgRect" presStyleLbl="bgShp" presStyleIdx="3" presStyleCnt="4" custScaleY="152391"/>
      <dgm:spPr/>
    </dgm:pt>
    <dgm:pt modelId="{D7796668-AC21-4F3A-A906-DCCFB2DBD622}" type="pres">
      <dgm:prSet presAssocID="{08926C1A-60A4-46BC-A7AE-2F8FBB41A904}"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Robot med massiv udfyldning"/>
        </a:ext>
      </dgm:extLst>
    </dgm:pt>
    <dgm:pt modelId="{1D828398-F5A8-48B1-A9CE-1BBD1F79A04D}" type="pres">
      <dgm:prSet presAssocID="{08926C1A-60A4-46BC-A7AE-2F8FBB41A904}" presName="spaceRect" presStyleCnt="0"/>
      <dgm:spPr/>
    </dgm:pt>
    <dgm:pt modelId="{1A285899-A0EB-43AB-B1D6-E8F4D362FB33}" type="pres">
      <dgm:prSet presAssocID="{08926C1A-60A4-46BC-A7AE-2F8FBB41A904}" presName="parTx" presStyleLbl="revTx" presStyleIdx="3" presStyleCnt="4">
        <dgm:presLayoutVars>
          <dgm:chMax val="0"/>
          <dgm:chPref val="0"/>
        </dgm:presLayoutVars>
      </dgm:prSet>
      <dgm:spPr/>
    </dgm:pt>
  </dgm:ptLst>
  <dgm:cxnLst>
    <dgm:cxn modelId="{972A2207-C7CE-4EBC-A9E7-84D91F2664C1}" type="presOf" srcId="{1A7A02A8-2E91-4F0A-9CEB-67CDCC89D37B}" destId="{CBEB5C41-4B6E-4048-AEBC-D56C20DD4A12}" srcOrd="0" destOrd="0" presId="urn:microsoft.com/office/officeart/2018/2/layout/IconVerticalSolidList"/>
    <dgm:cxn modelId="{E983C709-87FF-45DB-BE03-08A2980B8FE1}" type="presOf" srcId="{18DF672C-6B56-4733-BE45-4E55433558BB}" destId="{DFE651D3-4814-432C-930D-8D8DFFBA7592}" srcOrd="0" destOrd="0" presId="urn:microsoft.com/office/officeart/2018/2/layout/IconVerticalSolidList"/>
    <dgm:cxn modelId="{E4725C35-FE65-4F3B-957D-7CEA585E67C6}" type="presOf" srcId="{08926C1A-60A4-46BC-A7AE-2F8FBB41A904}" destId="{1A285899-A0EB-43AB-B1D6-E8F4D362FB33}" srcOrd="0" destOrd="0" presId="urn:microsoft.com/office/officeart/2018/2/layout/IconVerticalSolidList"/>
    <dgm:cxn modelId="{F826443F-EDAB-4541-8BAB-F86A274FD124}" type="presOf" srcId="{2117C08C-0F49-4344-94CF-8E9B481D86CE}" destId="{141FA8C4-0D22-47DF-AFCB-BEEF1C3022C8}" srcOrd="0" destOrd="0" presId="urn:microsoft.com/office/officeart/2018/2/layout/IconVerticalSolidList"/>
    <dgm:cxn modelId="{217C6F76-B4AB-4020-B34C-9CCE08C78627}" type="presOf" srcId="{45809EE0-DF72-48A2-8D80-20B85BC13239}" destId="{7B13C266-7A43-4623-9A73-DACBCE5B391A}" srcOrd="0" destOrd="0" presId="urn:microsoft.com/office/officeart/2018/2/layout/IconVerticalSolidList"/>
    <dgm:cxn modelId="{6D618D99-8952-4923-8081-5AEF90069F00}" srcId="{2117C08C-0F49-4344-94CF-8E9B481D86CE}" destId="{1A7A02A8-2E91-4F0A-9CEB-67CDCC89D37B}" srcOrd="0" destOrd="0" parTransId="{6F3606CF-D301-47AC-BCC1-D6FA7BCBD499}" sibTransId="{FC19435E-EB78-4E61-858F-1D97DAAFFB33}"/>
    <dgm:cxn modelId="{900DB6CA-D1A2-4682-9477-4568F9F7AFA1}" srcId="{2117C08C-0F49-4344-94CF-8E9B481D86CE}" destId="{08926C1A-60A4-46BC-A7AE-2F8FBB41A904}" srcOrd="3" destOrd="0" parTransId="{3E99B2C3-4775-44E2-9E45-5C4083D2A2F3}" sibTransId="{A2AF923B-ACF8-46A3-BF3A-65A890C53547}"/>
    <dgm:cxn modelId="{D59179D0-7DF9-4D65-986A-99FE2482F0A1}" srcId="{2117C08C-0F49-4344-94CF-8E9B481D86CE}" destId="{18DF672C-6B56-4733-BE45-4E55433558BB}" srcOrd="2" destOrd="0" parTransId="{1876159F-1445-45BA-B834-6F4BFAF6260B}" sibTransId="{F1D60408-AC08-4EA6-B233-3DF8345D899F}"/>
    <dgm:cxn modelId="{61475DD5-217F-47B2-94FE-2487E23BFD43}" srcId="{2117C08C-0F49-4344-94CF-8E9B481D86CE}" destId="{45809EE0-DF72-48A2-8D80-20B85BC13239}" srcOrd="1" destOrd="0" parTransId="{D80A98F7-6400-4441-86C0-A6F31F723C13}" sibTransId="{A77BB388-F387-4A5C-B15E-95BCDA957553}"/>
    <dgm:cxn modelId="{665DC265-2E93-43A6-87E0-AADE1B3196A5}" type="presParOf" srcId="{141FA8C4-0D22-47DF-AFCB-BEEF1C3022C8}" destId="{E2093C57-0151-4F2B-AA72-E46CEB86B8CD}" srcOrd="0" destOrd="0" presId="urn:microsoft.com/office/officeart/2018/2/layout/IconVerticalSolidList"/>
    <dgm:cxn modelId="{CEFFB93E-952A-4083-8D57-630BA60B7CC2}" type="presParOf" srcId="{E2093C57-0151-4F2B-AA72-E46CEB86B8CD}" destId="{8BB4614B-D4AA-4C82-9F56-E0D21CA005FE}" srcOrd="0" destOrd="0" presId="urn:microsoft.com/office/officeart/2018/2/layout/IconVerticalSolidList"/>
    <dgm:cxn modelId="{5E8DD4E8-8710-45AC-B4C7-25F2B64843E4}" type="presParOf" srcId="{E2093C57-0151-4F2B-AA72-E46CEB86B8CD}" destId="{5F3EF3A7-ABA3-442D-8520-2219FA742BF3}" srcOrd="1" destOrd="0" presId="urn:microsoft.com/office/officeart/2018/2/layout/IconVerticalSolidList"/>
    <dgm:cxn modelId="{CFA466F0-750D-42C2-ACF4-AF7A17C12AB3}" type="presParOf" srcId="{E2093C57-0151-4F2B-AA72-E46CEB86B8CD}" destId="{91400DC4-03B1-4B0F-ACAE-E58EC377FB10}" srcOrd="2" destOrd="0" presId="urn:microsoft.com/office/officeart/2018/2/layout/IconVerticalSolidList"/>
    <dgm:cxn modelId="{F8DA7E4B-643D-4E76-9E22-5B853CB6B92F}" type="presParOf" srcId="{E2093C57-0151-4F2B-AA72-E46CEB86B8CD}" destId="{CBEB5C41-4B6E-4048-AEBC-D56C20DD4A12}" srcOrd="3" destOrd="0" presId="urn:microsoft.com/office/officeart/2018/2/layout/IconVerticalSolidList"/>
    <dgm:cxn modelId="{11C75514-430A-4DA9-99DA-AF1CF9492A94}" type="presParOf" srcId="{141FA8C4-0D22-47DF-AFCB-BEEF1C3022C8}" destId="{8D0A75B3-41E9-4C7A-8C40-0908182F5B3B}" srcOrd="1" destOrd="0" presId="urn:microsoft.com/office/officeart/2018/2/layout/IconVerticalSolidList"/>
    <dgm:cxn modelId="{88274BC2-9A3B-45B6-9A17-20D5163EF99F}" type="presParOf" srcId="{141FA8C4-0D22-47DF-AFCB-BEEF1C3022C8}" destId="{BA2CC502-261A-40E0-99EA-1F7730EE629A}" srcOrd="2" destOrd="0" presId="urn:microsoft.com/office/officeart/2018/2/layout/IconVerticalSolidList"/>
    <dgm:cxn modelId="{5EDD2F77-1AEF-485D-A55A-39F258B3B560}" type="presParOf" srcId="{BA2CC502-261A-40E0-99EA-1F7730EE629A}" destId="{B5C2E581-DFC2-4D73-9CBD-5BDA9AF895C3}" srcOrd="0" destOrd="0" presId="urn:microsoft.com/office/officeart/2018/2/layout/IconVerticalSolidList"/>
    <dgm:cxn modelId="{A17D0A49-3D30-45B5-8ECF-AFDA7379D576}" type="presParOf" srcId="{BA2CC502-261A-40E0-99EA-1F7730EE629A}" destId="{0AF41D8E-304D-4794-B306-B352DD21405A}" srcOrd="1" destOrd="0" presId="urn:microsoft.com/office/officeart/2018/2/layout/IconVerticalSolidList"/>
    <dgm:cxn modelId="{1E51E223-9246-4B93-B43A-C39F9F2FBE6A}" type="presParOf" srcId="{BA2CC502-261A-40E0-99EA-1F7730EE629A}" destId="{FFB027F9-9A5B-4BC6-8130-A7672905BCC9}" srcOrd="2" destOrd="0" presId="urn:microsoft.com/office/officeart/2018/2/layout/IconVerticalSolidList"/>
    <dgm:cxn modelId="{8D020D2F-1C5E-44BC-AF7A-D40645EFE98E}" type="presParOf" srcId="{BA2CC502-261A-40E0-99EA-1F7730EE629A}" destId="{7B13C266-7A43-4623-9A73-DACBCE5B391A}" srcOrd="3" destOrd="0" presId="urn:microsoft.com/office/officeart/2018/2/layout/IconVerticalSolidList"/>
    <dgm:cxn modelId="{0B55E4A2-2CB8-42AA-B894-34BF14FF30AB}" type="presParOf" srcId="{141FA8C4-0D22-47DF-AFCB-BEEF1C3022C8}" destId="{C588D0A7-FB0E-46A3-A1BF-66883BE5CFE3}" srcOrd="3" destOrd="0" presId="urn:microsoft.com/office/officeart/2018/2/layout/IconVerticalSolidList"/>
    <dgm:cxn modelId="{981CB6C5-B14E-440E-AB51-9D9AEC396F73}" type="presParOf" srcId="{141FA8C4-0D22-47DF-AFCB-BEEF1C3022C8}" destId="{60AE1BB8-8E05-4A69-94AB-703F49C78346}" srcOrd="4" destOrd="0" presId="urn:microsoft.com/office/officeart/2018/2/layout/IconVerticalSolidList"/>
    <dgm:cxn modelId="{28936812-F9C7-4418-89C9-1DFC10B6D2EB}" type="presParOf" srcId="{60AE1BB8-8E05-4A69-94AB-703F49C78346}" destId="{941B5402-40B0-416B-9DF1-62884B2374ED}" srcOrd="0" destOrd="0" presId="urn:microsoft.com/office/officeart/2018/2/layout/IconVerticalSolidList"/>
    <dgm:cxn modelId="{63314A6E-EED5-4059-A8F6-5F5D5FB5544D}" type="presParOf" srcId="{60AE1BB8-8E05-4A69-94AB-703F49C78346}" destId="{70621C5C-9F05-4D2D-8185-2783A84BC977}" srcOrd="1" destOrd="0" presId="urn:microsoft.com/office/officeart/2018/2/layout/IconVerticalSolidList"/>
    <dgm:cxn modelId="{363C3C37-2C30-4DE5-9744-BE176D1F4BE5}" type="presParOf" srcId="{60AE1BB8-8E05-4A69-94AB-703F49C78346}" destId="{AEFB93C8-F285-426C-B710-E904A8FF273F}" srcOrd="2" destOrd="0" presId="urn:microsoft.com/office/officeart/2018/2/layout/IconVerticalSolidList"/>
    <dgm:cxn modelId="{A7BBBE0A-9EAA-44C3-9B83-755B0D4C1C15}" type="presParOf" srcId="{60AE1BB8-8E05-4A69-94AB-703F49C78346}" destId="{DFE651D3-4814-432C-930D-8D8DFFBA7592}" srcOrd="3" destOrd="0" presId="urn:microsoft.com/office/officeart/2018/2/layout/IconVerticalSolidList"/>
    <dgm:cxn modelId="{906454AD-09BF-4A79-B26C-F3A841465DE3}" type="presParOf" srcId="{141FA8C4-0D22-47DF-AFCB-BEEF1C3022C8}" destId="{AC5C4C4F-1C09-400C-9D15-F94F418C5573}" srcOrd="5" destOrd="0" presId="urn:microsoft.com/office/officeart/2018/2/layout/IconVerticalSolidList"/>
    <dgm:cxn modelId="{FDC5FA95-2C49-4BB7-A8C0-ECD806E2284F}" type="presParOf" srcId="{141FA8C4-0D22-47DF-AFCB-BEEF1C3022C8}" destId="{28492083-BACE-4E8F-8396-338B5254255F}" srcOrd="6" destOrd="0" presId="urn:microsoft.com/office/officeart/2018/2/layout/IconVerticalSolidList"/>
    <dgm:cxn modelId="{468D7420-8C6C-494E-8864-94DA945D868E}" type="presParOf" srcId="{28492083-BACE-4E8F-8396-338B5254255F}" destId="{3877B6B4-F1D7-44BB-B16E-42C3EB188374}" srcOrd="0" destOrd="0" presId="urn:microsoft.com/office/officeart/2018/2/layout/IconVerticalSolidList"/>
    <dgm:cxn modelId="{0B027A5A-D955-4737-950C-AC8762EFBC8D}" type="presParOf" srcId="{28492083-BACE-4E8F-8396-338B5254255F}" destId="{D7796668-AC21-4F3A-A906-DCCFB2DBD622}" srcOrd="1" destOrd="0" presId="urn:microsoft.com/office/officeart/2018/2/layout/IconVerticalSolidList"/>
    <dgm:cxn modelId="{FC6AEB13-F890-4BD7-A8B1-604DC3CEB00C}" type="presParOf" srcId="{28492083-BACE-4E8F-8396-338B5254255F}" destId="{1D828398-F5A8-48B1-A9CE-1BBD1F79A04D}" srcOrd="2" destOrd="0" presId="urn:microsoft.com/office/officeart/2018/2/layout/IconVerticalSolidList"/>
    <dgm:cxn modelId="{20F3DA3F-CA76-4C03-8B03-FA85598C6BDD}" type="presParOf" srcId="{28492083-BACE-4E8F-8396-338B5254255F}" destId="{1A285899-A0EB-43AB-B1D6-E8F4D362FB33}"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A600BBC7-AAAB-4063-BCE3-947C0BF4AF07}" type="doc">
      <dgm:prSet loTypeId="urn:microsoft.com/office/officeart/2008/layout/BendingPictureCaption" loCatId="picture" qsTypeId="urn:microsoft.com/office/officeart/2005/8/quickstyle/simple1" qsCatId="simple" csTypeId="urn:microsoft.com/office/officeart/2005/8/colors/accent1_2" csCatId="accent1" phldr="1"/>
      <dgm:spPr/>
    </dgm:pt>
    <dgm:pt modelId="{3FA52C48-AFC0-4CFF-B1C2-611D9179A03B}">
      <dgm:prSet phldrT="[Tekst]" custT="1"/>
      <dgm:spPr>
        <a:solidFill>
          <a:srgbClr val="211A52"/>
        </a:solidFill>
      </dgm:spPr>
      <dgm:t>
        <a:bodyPr rtlCol="0"/>
        <a:lstStyle/>
        <a:p>
          <a:pPr rtl="0"/>
          <a:r>
            <a:rPr lang="en-gb" sz="1500" dirty="0"/>
            <a:t>Close collaboration with the business community</a:t>
          </a:r>
          <a:endParaRPr lang="da-DK" sz="1500" dirty="0">
            <a:latin typeface="Arial" panose="020B0604020202020204" pitchFamily="34" charset="0"/>
            <a:cs typeface="Arial" panose="020B0604020202020204" pitchFamily="34" charset="0"/>
          </a:endParaRPr>
        </a:p>
      </dgm:t>
    </dgm:pt>
    <dgm:pt modelId="{1A81DEF5-B30B-4EA3-A931-80E15E57C219}" type="parTrans" cxnId="{68B46ED4-001C-45CE-9053-F1878586B29D}">
      <dgm:prSet/>
      <dgm:spPr/>
      <dgm:t>
        <a:bodyPr rtlCol="0"/>
        <a:lstStyle/>
        <a:p>
          <a:pPr rtl="0"/>
          <a:endParaRPr lang="da-DK"/>
        </a:p>
      </dgm:t>
    </dgm:pt>
    <dgm:pt modelId="{F2ABF8DD-D834-4AB4-9B58-FA9BA6BFFC9E}" type="sibTrans" cxnId="{68B46ED4-001C-45CE-9053-F1878586B29D}">
      <dgm:prSet/>
      <dgm:spPr/>
      <dgm:t>
        <a:bodyPr rtlCol="0"/>
        <a:lstStyle/>
        <a:p>
          <a:pPr rtl="0"/>
          <a:endParaRPr lang="da-DK"/>
        </a:p>
      </dgm:t>
    </dgm:pt>
    <dgm:pt modelId="{0748E391-743F-4636-91F8-82E83ACE8512}" type="pres">
      <dgm:prSet presAssocID="{A600BBC7-AAAB-4063-BCE3-947C0BF4AF07}" presName="diagram" presStyleCnt="0">
        <dgm:presLayoutVars>
          <dgm:dir/>
        </dgm:presLayoutVars>
      </dgm:prSet>
      <dgm:spPr/>
    </dgm:pt>
    <dgm:pt modelId="{149E98C4-B2D2-45C8-81E5-D141BFCDC48F}" type="pres">
      <dgm:prSet presAssocID="{3FA52C48-AFC0-4CFF-B1C2-611D9179A03B}" presName="composite" presStyleCnt="0"/>
      <dgm:spPr/>
    </dgm:pt>
    <dgm:pt modelId="{21E42F13-8D46-45A6-9102-F28D9A918BE8}" type="pres">
      <dgm:prSet presAssocID="{3FA52C48-AFC0-4CFF-B1C2-611D9179A03B}" presName="Image" presStyleLbl="bgShp" presStyleIdx="0" presStyleCnt="1" custLinFactNeighborX="11689" custLinFactNeighborY="1773"/>
      <dgm:spPr>
        <a:blipFill>
          <a:blip xmlns:r="http://schemas.openxmlformats.org/officeDocument/2006/relationships" r:embed="rId1" cstate="email">
            <a:extLst>
              <a:ext uri="{28A0092B-C50C-407E-A947-70E740481C1C}">
                <a14:useLocalDpi xmlns:a14="http://schemas.microsoft.com/office/drawing/2010/main" val="0"/>
              </a:ext>
            </a:extLst>
          </a:blip>
          <a:srcRect/>
          <a:stretch>
            <a:fillRect/>
          </a:stretch>
        </a:blipFill>
      </dgm:spPr>
      <dgm:extLst>
        <a:ext uri="{E40237B7-FDA0-4F09-8148-C483321AD2D9}">
          <dgm14:cNvPr xmlns:dgm14="http://schemas.microsoft.com/office/drawing/2010/diagram" id="0" name="" descr="Et billede, der indeholder tekst, person, stående, personer&#10;&#10;Automatisk genereret beskrivelse">
            <a:extLst>
              <a:ext uri="{FF2B5EF4-FFF2-40B4-BE49-F238E27FC236}">
                <a16:creationId xmlns:a16="http://schemas.microsoft.com/office/drawing/2014/main" id="{066D2CED-9AA8-957D-5F3E-1F81B3BD2B02}"/>
              </a:ext>
            </a:extLst>
          </dgm14:cNvPr>
        </a:ext>
      </dgm:extLst>
    </dgm:pt>
    <dgm:pt modelId="{4D43073A-6748-472B-992B-A428B1DB97D1}" type="pres">
      <dgm:prSet presAssocID="{3FA52C48-AFC0-4CFF-B1C2-611D9179A03B}" presName="Parent" presStyleLbl="node0" presStyleIdx="0" presStyleCnt="1" custLinFactNeighborX="15267" custLinFactNeighborY="0">
        <dgm:presLayoutVars>
          <dgm:bulletEnabled val="1"/>
        </dgm:presLayoutVars>
      </dgm:prSet>
      <dgm:spPr/>
    </dgm:pt>
  </dgm:ptLst>
  <dgm:cxnLst>
    <dgm:cxn modelId="{B6352250-31EC-45E8-9D64-50563959B1E1}" type="presOf" srcId="{3FA52C48-AFC0-4CFF-B1C2-611D9179A03B}" destId="{4D43073A-6748-472B-992B-A428B1DB97D1}" srcOrd="0" destOrd="0" presId="urn:microsoft.com/office/officeart/2008/layout/BendingPictureCaption"/>
    <dgm:cxn modelId="{E85296D2-E075-4DEC-96F4-9990B1837592}" type="presOf" srcId="{A600BBC7-AAAB-4063-BCE3-947C0BF4AF07}" destId="{0748E391-743F-4636-91F8-82E83ACE8512}" srcOrd="0" destOrd="0" presId="urn:microsoft.com/office/officeart/2008/layout/BendingPictureCaption"/>
    <dgm:cxn modelId="{68B46ED4-001C-45CE-9053-F1878586B29D}" srcId="{A600BBC7-AAAB-4063-BCE3-947C0BF4AF07}" destId="{3FA52C48-AFC0-4CFF-B1C2-611D9179A03B}" srcOrd="0" destOrd="0" parTransId="{1A81DEF5-B30B-4EA3-A931-80E15E57C219}" sibTransId="{F2ABF8DD-D834-4AB4-9B58-FA9BA6BFFC9E}"/>
    <dgm:cxn modelId="{2B816DFD-446A-4340-B54E-56CECA084D8E}" type="presParOf" srcId="{0748E391-743F-4636-91F8-82E83ACE8512}" destId="{149E98C4-B2D2-45C8-81E5-D141BFCDC48F}" srcOrd="0" destOrd="0" presId="urn:microsoft.com/office/officeart/2008/layout/BendingPictureCaption"/>
    <dgm:cxn modelId="{18C1E1BF-F28E-41EE-A6B8-C92D474EC41A}" type="presParOf" srcId="{149E98C4-B2D2-45C8-81E5-D141BFCDC48F}" destId="{21E42F13-8D46-45A6-9102-F28D9A918BE8}" srcOrd="0" destOrd="0" presId="urn:microsoft.com/office/officeart/2008/layout/BendingPictureCaption"/>
    <dgm:cxn modelId="{CBBC9652-46AC-48BB-963F-D9EB1799FA09}" type="presParOf" srcId="{149E98C4-B2D2-45C8-81E5-D141BFCDC48F}" destId="{4D43073A-6748-472B-992B-A428B1DB97D1}" srcOrd="1" destOrd="0" presId="urn:microsoft.com/office/officeart/2008/layout/BendingPictureCaption"/>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62F2A57-EDF8-4EE5-B278-1D37D33639CB}" type="doc">
      <dgm:prSet loTypeId="urn:microsoft.com/office/officeart/2008/layout/BendingPictureCaption" loCatId="picture" qsTypeId="urn:microsoft.com/office/officeart/2005/8/quickstyle/simple1" qsCatId="simple" csTypeId="urn:microsoft.com/office/officeart/2005/8/colors/accent1_2" csCatId="accent1" phldr="1"/>
      <dgm:spPr/>
    </dgm:pt>
    <dgm:pt modelId="{878509DF-9A6B-4D9E-A2A6-52A3914E0C6F}">
      <dgm:prSet phldrT="[Tekst]" custT="1"/>
      <dgm:spPr>
        <a:solidFill>
          <a:srgbClr val="CC585B"/>
        </a:solidFill>
      </dgm:spPr>
      <dgm:t>
        <a:bodyPr rtlCol="0"/>
        <a:lstStyle/>
        <a:p>
          <a:pPr rtl="0"/>
          <a:r>
            <a:rPr lang="en-gb" sz="1500">
              <a:latin typeface="Arial" panose="020B0604020202020204" pitchFamily="34" charset="0"/>
              <a:cs typeface="Arial" panose="020B0604020202020204" pitchFamily="34" charset="0"/>
            </a:rPr>
            <a:t>Challenges are solved in collaboration</a:t>
          </a:r>
        </a:p>
      </dgm:t>
    </dgm:pt>
    <dgm:pt modelId="{4011DEF5-51FE-4AA7-A70F-A7A7B13D3E28}" type="parTrans" cxnId="{C4C4F8E1-534A-4A0C-BCAF-3A2EA1F55E82}">
      <dgm:prSet/>
      <dgm:spPr/>
      <dgm:t>
        <a:bodyPr rtlCol="0"/>
        <a:lstStyle/>
        <a:p>
          <a:pPr rtl="0"/>
          <a:endParaRPr lang="da-DK"/>
        </a:p>
      </dgm:t>
    </dgm:pt>
    <dgm:pt modelId="{1DD1F81B-C2B4-4C21-9FE8-B62E380EF628}" type="sibTrans" cxnId="{C4C4F8E1-534A-4A0C-BCAF-3A2EA1F55E82}">
      <dgm:prSet/>
      <dgm:spPr/>
      <dgm:t>
        <a:bodyPr rtlCol="0"/>
        <a:lstStyle/>
        <a:p>
          <a:pPr rtl="0"/>
          <a:endParaRPr lang="da-DK"/>
        </a:p>
      </dgm:t>
    </dgm:pt>
    <dgm:pt modelId="{3A7D7CE6-8B04-4CC5-8898-FA2191CDC6F3}" type="pres">
      <dgm:prSet presAssocID="{662F2A57-EDF8-4EE5-B278-1D37D33639CB}" presName="diagram" presStyleCnt="0">
        <dgm:presLayoutVars>
          <dgm:dir/>
        </dgm:presLayoutVars>
      </dgm:prSet>
      <dgm:spPr/>
    </dgm:pt>
    <dgm:pt modelId="{3EFB3E6A-3D6B-4400-82B8-7B0654EC019E}" type="pres">
      <dgm:prSet presAssocID="{878509DF-9A6B-4D9E-A2A6-52A3914E0C6F}" presName="composite" presStyleCnt="0"/>
      <dgm:spPr/>
    </dgm:pt>
    <dgm:pt modelId="{C3642376-816F-41D0-9550-1662FF698823}" type="pres">
      <dgm:prSet presAssocID="{878509DF-9A6B-4D9E-A2A6-52A3914E0C6F}" presName="Image" presStyleLbl="bgShp" presStyleIdx="0" presStyleCnt="1" custLinFactNeighborX="4255"/>
      <dgm:spPr>
        <a:blipFill>
          <a:blip xmlns:r="http://schemas.openxmlformats.org/officeDocument/2006/relationships" r:embed="rId1" cstate="email">
            <a:extLst>
              <a:ext uri="{28A0092B-C50C-407E-A947-70E740481C1C}">
                <a14:useLocalDpi xmlns:a14="http://schemas.microsoft.com/office/drawing/2010/main" val="0"/>
              </a:ext>
            </a:extLst>
          </a:blip>
          <a:srcRect/>
          <a:stretch>
            <a:fillRect/>
          </a:stretch>
        </a:blipFill>
      </dgm:spPr>
      <dgm:extLst>
        <a:ext uri="{E40237B7-FDA0-4F09-8148-C483321AD2D9}">
          <dgm14:cNvPr xmlns:dgm14="http://schemas.microsoft.com/office/drawing/2010/diagram" id="0" name="" descr="Et billede, der indeholder sidder, person, bærbar computer, computer&#10;&#10;Automatisk genereret beskrivelse">
            <a:extLst>
              <a:ext uri="{FF2B5EF4-FFF2-40B4-BE49-F238E27FC236}">
                <a16:creationId xmlns:a16="http://schemas.microsoft.com/office/drawing/2014/main" id="{148A4DEA-F053-13D3-30B8-D777C51DDF48}"/>
              </a:ext>
            </a:extLst>
          </dgm14:cNvPr>
        </a:ext>
      </dgm:extLst>
    </dgm:pt>
    <dgm:pt modelId="{8550D6F4-F490-4BA8-B1E4-807710F47EB1}" type="pres">
      <dgm:prSet presAssocID="{878509DF-9A6B-4D9E-A2A6-52A3914E0C6F}" presName="Parent" presStyleLbl="node0" presStyleIdx="0" presStyleCnt="1" custLinFactNeighborX="2237" custLinFactNeighborY="0">
        <dgm:presLayoutVars>
          <dgm:bulletEnabled val="1"/>
        </dgm:presLayoutVars>
      </dgm:prSet>
      <dgm:spPr/>
    </dgm:pt>
  </dgm:ptLst>
  <dgm:cxnLst>
    <dgm:cxn modelId="{58989ABD-CAC0-42C8-8CEA-9F97606B7A94}" type="presOf" srcId="{662F2A57-EDF8-4EE5-B278-1D37D33639CB}" destId="{3A7D7CE6-8B04-4CC5-8898-FA2191CDC6F3}" srcOrd="0" destOrd="0" presId="urn:microsoft.com/office/officeart/2008/layout/BendingPictureCaption"/>
    <dgm:cxn modelId="{CF5989CB-9A4D-4614-966B-4AB66F388F2F}" type="presOf" srcId="{878509DF-9A6B-4D9E-A2A6-52A3914E0C6F}" destId="{8550D6F4-F490-4BA8-B1E4-807710F47EB1}" srcOrd="0" destOrd="0" presId="urn:microsoft.com/office/officeart/2008/layout/BendingPictureCaption"/>
    <dgm:cxn modelId="{C4C4F8E1-534A-4A0C-BCAF-3A2EA1F55E82}" srcId="{662F2A57-EDF8-4EE5-B278-1D37D33639CB}" destId="{878509DF-9A6B-4D9E-A2A6-52A3914E0C6F}" srcOrd="0" destOrd="0" parTransId="{4011DEF5-51FE-4AA7-A70F-A7A7B13D3E28}" sibTransId="{1DD1F81B-C2B4-4C21-9FE8-B62E380EF628}"/>
    <dgm:cxn modelId="{8A33EE63-F352-47D8-A51D-DD57CDE1B778}" type="presParOf" srcId="{3A7D7CE6-8B04-4CC5-8898-FA2191CDC6F3}" destId="{3EFB3E6A-3D6B-4400-82B8-7B0654EC019E}" srcOrd="0" destOrd="0" presId="urn:microsoft.com/office/officeart/2008/layout/BendingPictureCaption"/>
    <dgm:cxn modelId="{A910B59D-62DA-4B1A-B309-35EF92227815}" type="presParOf" srcId="{3EFB3E6A-3D6B-4400-82B8-7B0654EC019E}" destId="{C3642376-816F-41D0-9550-1662FF698823}" srcOrd="0" destOrd="0" presId="urn:microsoft.com/office/officeart/2008/layout/BendingPictureCaption"/>
    <dgm:cxn modelId="{3B85B3D2-F4C2-4EEC-8F24-20476D49CCB1}" type="presParOf" srcId="{3EFB3E6A-3D6B-4400-82B8-7B0654EC019E}" destId="{8550D6F4-F490-4BA8-B1E4-807710F47EB1}" srcOrd="1" destOrd="0" presId="urn:microsoft.com/office/officeart/2008/layout/BendingPictureCaption"/>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F776315-0C6B-4F63-9A03-DF8D53A30856}" type="doc">
      <dgm:prSet loTypeId="urn:microsoft.com/office/officeart/2008/layout/BendingPictureCaption" loCatId="picture" qsTypeId="urn:microsoft.com/office/officeart/2005/8/quickstyle/simple1" qsCatId="simple" csTypeId="urn:microsoft.com/office/officeart/2005/8/colors/accent1_2" csCatId="accent1" phldr="1"/>
      <dgm:spPr/>
    </dgm:pt>
    <dgm:pt modelId="{EABFA6E5-2239-491F-973B-2E9A466FDAAA}">
      <dgm:prSet phldrT="[Tekst]" custT="1"/>
      <dgm:spPr>
        <a:solidFill>
          <a:srgbClr val="B19335"/>
        </a:solidFill>
      </dgm:spPr>
      <dgm:t>
        <a:bodyPr rtlCol="0"/>
        <a:lstStyle/>
        <a:p>
          <a:pPr rtl="0"/>
          <a:r>
            <a:rPr lang="en-gb" sz="1500" dirty="0"/>
            <a:t>A study environment in rapid development</a:t>
          </a:r>
          <a:endParaRPr lang="da-DK" sz="1500" dirty="0">
            <a:latin typeface="Arial" panose="020B0604020202020204" pitchFamily="34" charset="0"/>
            <a:cs typeface="Arial" panose="020B0604020202020204" pitchFamily="34" charset="0"/>
          </a:endParaRPr>
        </a:p>
      </dgm:t>
    </dgm:pt>
    <dgm:pt modelId="{4542D1BC-9056-4F46-BFBB-3260B1BA8CFD}" type="parTrans" cxnId="{89D591EC-8286-4E40-B0D9-84BB7D41902B}">
      <dgm:prSet/>
      <dgm:spPr/>
      <dgm:t>
        <a:bodyPr rtlCol="0"/>
        <a:lstStyle/>
        <a:p>
          <a:pPr rtl="0"/>
          <a:endParaRPr lang="da-DK"/>
        </a:p>
      </dgm:t>
    </dgm:pt>
    <dgm:pt modelId="{7ADA8978-EBE7-4C76-BA74-69EDD749D3DC}" type="sibTrans" cxnId="{89D591EC-8286-4E40-B0D9-84BB7D41902B}">
      <dgm:prSet/>
      <dgm:spPr/>
      <dgm:t>
        <a:bodyPr rtlCol="0"/>
        <a:lstStyle/>
        <a:p>
          <a:pPr rtl="0"/>
          <a:endParaRPr lang="da-DK"/>
        </a:p>
      </dgm:t>
    </dgm:pt>
    <dgm:pt modelId="{1D233C87-7FF1-41C8-98C1-B50AAB19DA68}" type="pres">
      <dgm:prSet presAssocID="{0F776315-0C6B-4F63-9A03-DF8D53A30856}" presName="diagram" presStyleCnt="0">
        <dgm:presLayoutVars>
          <dgm:dir/>
        </dgm:presLayoutVars>
      </dgm:prSet>
      <dgm:spPr/>
    </dgm:pt>
    <dgm:pt modelId="{46D8A30F-3C4C-4918-B36C-D4259E8D9D92}" type="pres">
      <dgm:prSet presAssocID="{EABFA6E5-2239-491F-973B-2E9A466FDAAA}" presName="composite" presStyleCnt="0"/>
      <dgm:spPr/>
    </dgm:pt>
    <dgm:pt modelId="{0F3F0DAC-CD23-4259-A30B-AF893AA5C8E1}" type="pres">
      <dgm:prSet presAssocID="{EABFA6E5-2239-491F-973B-2E9A466FDAAA}" presName="Image" presStyleLbl="bgShp" presStyleIdx="0" presStyleCnt="1" custLinFactNeighborX="10460"/>
      <dgm:spPr>
        <a:blipFill>
          <a:blip xmlns:r="http://schemas.openxmlformats.org/officeDocument/2006/relationships" r:embed="rId1" cstate="email">
            <a:extLst>
              <a:ext uri="{28A0092B-C50C-407E-A947-70E740481C1C}">
                <a14:useLocalDpi xmlns:a14="http://schemas.microsoft.com/office/drawing/2010/main" val="0"/>
              </a:ext>
            </a:extLst>
          </a:blip>
          <a:srcRect/>
          <a:stretch>
            <a:fillRect/>
          </a:stretch>
        </a:blipFill>
      </dgm:spPr>
      <dgm:extLst>
        <a:ext uri="{E40237B7-FDA0-4F09-8148-C483321AD2D9}">
          <dgm14:cNvPr xmlns:dgm14="http://schemas.microsoft.com/office/drawing/2010/diagram" id="0" name="" descr="Et billede, der indeholder person, jord, udendørs, sidder&#10;&#10;Automatisk genereret beskrivelse">
            <a:extLst>
              <a:ext uri="{FF2B5EF4-FFF2-40B4-BE49-F238E27FC236}">
                <a16:creationId xmlns:a16="http://schemas.microsoft.com/office/drawing/2014/main" id="{C68E833D-36C6-6742-F8F6-265B23FC280D}"/>
              </a:ext>
            </a:extLst>
          </dgm14:cNvPr>
        </a:ext>
      </dgm:extLst>
    </dgm:pt>
    <dgm:pt modelId="{878EA723-D19E-4780-A43C-F36646A96B28}" type="pres">
      <dgm:prSet presAssocID="{EABFA6E5-2239-491F-973B-2E9A466FDAAA}" presName="Parent" presStyleLbl="node0" presStyleIdx="0" presStyleCnt="1" custScaleX="94156" custLinFactNeighborX="11768" custLinFactNeighborY="0">
        <dgm:presLayoutVars>
          <dgm:bulletEnabled val="1"/>
        </dgm:presLayoutVars>
      </dgm:prSet>
      <dgm:spPr/>
    </dgm:pt>
  </dgm:ptLst>
  <dgm:cxnLst>
    <dgm:cxn modelId="{69C82632-E737-416A-BAED-07C3450561B2}" type="presOf" srcId="{0F776315-0C6B-4F63-9A03-DF8D53A30856}" destId="{1D233C87-7FF1-41C8-98C1-B50AAB19DA68}" srcOrd="0" destOrd="0" presId="urn:microsoft.com/office/officeart/2008/layout/BendingPictureCaption"/>
    <dgm:cxn modelId="{3BF63C47-85FF-4880-BF43-7D7DAA2893F0}" type="presOf" srcId="{EABFA6E5-2239-491F-973B-2E9A466FDAAA}" destId="{878EA723-D19E-4780-A43C-F36646A96B28}" srcOrd="0" destOrd="0" presId="urn:microsoft.com/office/officeart/2008/layout/BendingPictureCaption"/>
    <dgm:cxn modelId="{89D591EC-8286-4E40-B0D9-84BB7D41902B}" srcId="{0F776315-0C6B-4F63-9A03-DF8D53A30856}" destId="{EABFA6E5-2239-491F-973B-2E9A466FDAAA}" srcOrd="0" destOrd="0" parTransId="{4542D1BC-9056-4F46-BFBB-3260B1BA8CFD}" sibTransId="{7ADA8978-EBE7-4C76-BA74-69EDD749D3DC}"/>
    <dgm:cxn modelId="{656731D1-28C6-441F-A0B2-90FAD3FF1C61}" type="presParOf" srcId="{1D233C87-7FF1-41C8-98C1-B50AAB19DA68}" destId="{46D8A30F-3C4C-4918-B36C-D4259E8D9D92}" srcOrd="0" destOrd="0" presId="urn:microsoft.com/office/officeart/2008/layout/BendingPictureCaption"/>
    <dgm:cxn modelId="{495B65AE-FA27-4290-9449-03AE98C6D888}" type="presParOf" srcId="{46D8A30F-3C4C-4918-B36C-D4259E8D9D92}" destId="{0F3F0DAC-CD23-4259-A30B-AF893AA5C8E1}" srcOrd="0" destOrd="0" presId="urn:microsoft.com/office/officeart/2008/layout/BendingPictureCaption"/>
    <dgm:cxn modelId="{5EA5F7C3-811C-4C89-9BF6-E8B77A1975D6}" type="presParOf" srcId="{46D8A30F-3C4C-4918-B36C-D4259E8D9D92}" destId="{878EA723-D19E-4780-A43C-F36646A96B28}" srcOrd="1" destOrd="0" presId="urn:microsoft.com/office/officeart/2008/layout/BendingPictureCaption"/>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13705FD-9960-490F-8DEE-E913E31A1D4B}" type="doc">
      <dgm:prSet loTypeId="urn:microsoft.com/office/officeart/2008/layout/BendingPictureCaption" loCatId="picture" qsTypeId="urn:microsoft.com/office/officeart/2005/8/quickstyle/simple1" qsCatId="simple" csTypeId="urn:microsoft.com/office/officeart/2005/8/colors/accent1_2" csCatId="accent1" phldr="1"/>
      <dgm:spPr/>
    </dgm:pt>
    <dgm:pt modelId="{25A613A9-2E00-4D7F-852F-5DC30E80A405}">
      <dgm:prSet phldrT="[Tekst]" custT="1"/>
      <dgm:spPr>
        <a:xfrm>
          <a:off x="1098942" y="1901761"/>
          <a:ext cx="2708669" cy="650938"/>
        </a:xfrm>
        <a:prstGeom prst="rect">
          <a:avLst/>
        </a:prstGeom>
        <a:solidFill>
          <a:srgbClr val="0E8563"/>
        </a:solidFill>
        <a:ln w="12700" cap="flat" cmpd="sng" algn="ctr">
          <a:solidFill>
            <a:sysClr val="window" lastClr="FFFFFF">
              <a:hueOff val="0"/>
              <a:satOff val="0"/>
              <a:lumOff val="0"/>
              <a:alphaOff val="0"/>
            </a:sysClr>
          </a:solidFill>
          <a:prstDash val="solid"/>
          <a:miter lim="800000"/>
        </a:ln>
        <a:effectLst/>
      </dgm:spPr>
      <dgm:t>
        <a:bodyPr rtlCol="0"/>
        <a:lstStyle/>
        <a:p>
          <a:pPr rtl="0">
            <a:buNone/>
          </a:pPr>
          <a:r>
            <a:rPr lang="en-gb" sz="1500" dirty="0">
              <a:solidFill>
                <a:sysClr val="window" lastClr="FFFFFF"/>
              </a:solidFill>
              <a:latin typeface="Arial"/>
              <a:ea typeface="+mn-ea"/>
              <a:cs typeface="+mn-cs"/>
            </a:rPr>
            <a:t>International </a:t>
          </a:r>
        </a:p>
        <a:p>
          <a:pPr rtl="0">
            <a:buNone/>
          </a:pPr>
          <a:r>
            <a:rPr lang="en-gb" sz="1500" dirty="0">
              <a:solidFill>
                <a:sysClr val="window" lastClr="FFFFFF"/>
              </a:solidFill>
              <a:latin typeface="Arial"/>
              <a:ea typeface="+mn-ea"/>
              <a:cs typeface="+mn-cs"/>
            </a:rPr>
            <a:t>research environments</a:t>
          </a:r>
          <a:endParaRPr lang="da-DK" sz="1500" dirty="0">
            <a:solidFill>
              <a:sysClr val="window" lastClr="FFFFFF"/>
            </a:solidFill>
            <a:latin typeface="Arial" panose="020B0604020202020204" pitchFamily="34" charset="0"/>
            <a:ea typeface="+mn-ea"/>
            <a:cs typeface="Arial" panose="020B0604020202020204" pitchFamily="34" charset="0"/>
          </a:endParaRPr>
        </a:p>
      </dgm:t>
    </dgm:pt>
    <dgm:pt modelId="{B568CA5A-5245-429F-9BF5-BB3B691BE5C0}" type="parTrans" cxnId="{6895A807-FFCB-443A-9D69-33E4EF94C5A6}">
      <dgm:prSet/>
      <dgm:spPr/>
      <dgm:t>
        <a:bodyPr rtlCol="0"/>
        <a:lstStyle/>
        <a:p>
          <a:pPr rtl="0"/>
          <a:endParaRPr lang="da-DK"/>
        </a:p>
      </dgm:t>
    </dgm:pt>
    <dgm:pt modelId="{F8AA8040-F9D6-4B30-8C79-55B32060A258}" type="sibTrans" cxnId="{6895A807-FFCB-443A-9D69-33E4EF94C5A6}">
      <dgm:prSet/>
      <dgm:spPr/>
      <dgm:t>
        <a:bodyPr rtlCol="0"/>
        <a:lstStyle/>
        <a:p>
          <a:pPr rtl="0"/>
          <a:endParaRPr lang="da-DK"/>
        </a:p>
      </dgm:t>
    </dgm:pt>
    <dgm:pt modelId="{18FAA519-5CD6-4278-964C-2BB4877834AE}" type="pres">
      <dgm:prSet presAssocID="{A13705FD-9960-490F-8DEE-E913E31A1D4B}" presName="diagram" presStyleCnt="0">
        <dgm:presLayoutVars>
          <dgm:dir/>
        </dgm:presLayoutVars>
      </dgm:prSet>
      <dgm:spPr/>
    </dgm:pt>
    <dgm:pt modelId="{86FF1760-9841-460C-89B8-BF934F88453B}" type="pres">
      <dgm:prSet presAssocID="{25A613A9-2E00-4D7F-852F-5DC30E80A405}" presName="composite" presStyleCnt="0"/>
      <dgm:spPr/>
    </dgm:pt>
    <dgm:pt modelId="{1FFA29F1-3643-428A-95E5-4EC45497D87D}" type="pres">
      <dgm:prSet presAssocID="{25A613A9-2E00-4D7F-852F-5DC30E80A405}" presName="Image" presStyleLbl="bgShp" presStyleIdx="0" presStyleCnt="1" custLinFactNeighborX="3570"/>
      <dgm:spPr>
        <a:xfrm>
          <a:off x="369963" y="0"/>
          <a:ext cx="3143394" cy="2322957"/>
        </a:xfrm>
        <a:prstGeom prst="rect">
          <a:avLst/>
        </a:prstGeom>
        <a:blipFill>
          <a:blip xmlns:r="http://schemas.openxmlformats.org/officeDocument/2006/relationships" r:embed="rId1" cstate="email">
            <a:extLst>
              <a:ext uri="{28A0092B-C50C-407E-A947-70E740481C1C}">
                <a14:useLocalDpi xmlns:a14="http://schemas.microsoft.com/office/drawing/2010/main" val="0"/>
              </a:ext>
            </a:extLst>
          </a:blip>
          <a:srcRect/>
          <a:stretch>
            <a:fillRect/>
          </a:stretch>
        </a:blipFill>
        <a:ln>
          <a:noFill/>
        </a:ln>
        <a:effectLst/>
      </dgm:spPr>
    </dgm:pt>
    <dgm:pt modelId="{9E7457D3-0C1A-447B-A62D-A6E8EF77398A}" type="pres">
      <dgm:prSet presAssocID="{25A613A9-2E00-4D7F-852F-5DC30E80A405}" presName="Parent" presStyleLbl="node0" presStyleIdx="0" presStyleCnt="1" custLinFactNeighborX="-3320" custLinFactNeighborY="3150">
        <dgm:presLayoutVars>
          <dgm:bulletEnabled val="1"/>
        </dgm:presLayoutVars>
      </dgm:prSet>
      <dgm:spPr/>
    </dgm:pt>
  </dgm:ptLst>
  <dgm:cxnLst>
    <dgm:cxn modelId="{6895A807-FFCB-443A-9D69-33E4EF94C5A6}" srcId="{A13705FD-9960-490F-8DEE-E913E31A1D4B}" destId="{25A613A9-2E00-4D7F-852F-5DC30E80A405}" srcOrd="0" destOrd="0" parTransId="{B568CA5A-5245-429F-9BF5-BB3B691BE5C0}" sibTransId="{F8AA8040-F9D6-4B30-8C79-55B32060A258}"/>
    <dgm:cxn modelId="{32951967-84C1-4B85-BCBC-96277AE62585}" type="presOf" srcId="{A13705FD-9960-490F-8DEE-E913E31A1D4B}" destId="{18FAA519-5CD6-4278-964C-2BB4877834AE}" srcOrd="0" destOrd="0" presId="urn:microsoft.com/office/officeart/2008/layout/BendingPictureCaption"/>
    <dgm:cxn modelId="{5C3B7F57-6B9D-42F5-9CF6-2CF8D248E48D}" type="presOf" srcId="{25A613A9-2E00-4D7F-852F-5DC30E80A405}" destId="{9E7457D3-0C1A-447B-A62D-A6E8EF77398A}" srcOrd="0" destOrd="0" presId="urn:microsoft.com/office/officeart/2008/layout/BendingPictureCaption"/>
    <dgm:cxn modelId="{1648B373-5C93-41E3-ABFF-69A8D8B1C845}" type="presParOf" srcId="{18FAA519-5CD6-4278-964C-2BB4877834AE}" destId="{86FF1760-9841-460C-89B8-BF934F88453B}" srcOrd="0" destOrd="0" presId="urn:microsoft.com/office/officeart/2008/layout/BendingPictureCaption"/>
    <dgm:cxn modelId="{3D2A9CD7-B603-4C6D-ACCC-236BB26913BE}" type="presParOf" srcId="{86FF1760-9841-460C-89B8-BF934F88453B}" destId="{1FFA29F1-3643-428A-95E5-4EC45497D87D}" srcOrd="0" destOrd="0" presId="urn:microsoft.com/office/officeart/2008/layout/BendingPictureCaption"/>
    <dgm:cxn modelId="{9E7C5302-4269-4963-AF26-E24962F42667}" type="presParOf" srcId="{86FF1760-9841-460C-89B8-BF934F88453B}" destId="{9E7457D3-0C1A-447B-A62D-A6E8EF77398A}" srcOrd="1" destOrd="0" presId="urn:microsoft.com/office/officeart/2008/layout/BendingPictureCaption"/>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13705FD-9960-490F-8DEE-E913E31A1D4B}" type="doc">
      <dgm:prSet loTypeId="urn:microsoft.com/office/officeart/2008/layout/BendingPictureCaption" loCatId="picture" qsTypeId="urn:microsoft.com/office/officeart/2005/8/quickstyle/simple1" qsCatId="simple" csTypeId="urn:microsoft.com/office/officeart/2005/8/colors/accent1_2" csCatId="accent1" phldr="1"/>
      <dgm:spPr/>
    </dgm:pt>
    <dgm:pt modelId="{25A613A9-2E00-4D7F-852F-5DC30E80A405}">
      <dgm:prSet phldrT="[Tekst]" custT="1"/>
      <dgm:spPr>
        <a:xfrm>
          <a:off x="1098942" y="1901761"/>
          <a:ext cx="2708669" cy="650938"/>
        </a:xfrm>
        <a:prstGeom prst="rect">
          <a:avLst/>
        </a:prstGeom>
        <a:solidFill>
          <a:srgbClr val="0E8563"/>
        </a:solidFill>
        <a:ln w="12700" cap="flat" cmpd="sng" algn="ctr">
          <a:solidFill>
            <a:sysClr val="window" lastClr="FFFFFF">
              <a:hueOff val="0"/>
              <a:satOff val="0"/>
              <a:lumOff val="0"/>
              <a:alphaOff val="0"/>
            </a:sysClr>
          </a:solidFill>
          <a:prstDash val="solid"/>
          <a:miter lim="800000"/>
        </a:ln>
        <a:effectLst/>
      </dgm:spPr>
      <dgm:t>
        <a:bodyPr rtlCol="0"/>
        <a:lstStyle/>
        <a:p>
          <a:pPr rtl="0">
            <a:buNone/>
          </a:pPr>
          <a:r>
            <a:rPr lang="en-gb" sz="1500" dirty="0">
              <a:solidFill>
                <a:sysClr val="window" lastClr="FFFFFF"/>
              </a:solidFill>
              <a:latin typeface="Arial"/>
              <a:ea typeface="+mn-ea"/>
              <a:cs typeface="+mn-cs"/>
            </a:rPr>
            <a:t>Partnerships with </a:t>
          </a:r>
        </a:p>
        <a:p>
          <a:pPr rtl="0">
            <a:buNone/>
          </a:pPr>
          <a:r>
            <a:rPr lang="en-gb" sz="1500" dirty="0">
              <a:solidFill>
                <a:sysClr val="window" lastClr="FFFFFF"/>
              </a:solidFill>
              <a:latin typeface="Arial"/>
              <a:ea typeface="+mn-ea"/>
              <a:cs typeface="+mn-cs"/>
            </a:rPr>
            <a:t>industry &amp; business</a:t>
          </a:r>
        </a:p>
      </dgm:t>
    </dgm:pt>
    <dgm:pt modelId="{B568CA5A-5245-429F-9BF5-BB3B691BE5C0}" type="parTrans" cxnId="{6895A807-FFCB-443A-9D69-33E4EF94C5A6}">
      <dgm:prSet/>
      <dgm:spPr/>
      <dgm:t>
        <a:bodyPr rtlCol="0"/>
        <a:lstStyle/>
        <a:p>
          <a:pPr rtl="0"/>
          <a:endParaRPr lang="da-DK"/>
        </a:p>
      </dgm:t>
    </dgm:pt>
    <dgm:pt modelId="{F8AA8040-F9D6-4B30-8C79-55B32060A258}" type="sibTrans" cxnId="{6895A807-FFCB-443A-9D69-33E4EF94C5A6}">
      <dgm:prSet/>
      <dgm:spPr/>
      <dgm:t>
        <a:bodyPr rtlCol="0"/>
        <a:lstStyle/>
        <a:p>
          <a:pPr rtl="0"/>
          <a:endParaRPr lang="da-DK"/>
        </a:p>
      </dgm:t>
    </dgm:pt>
    <dgm:pt modelId="{18FAA519-5CD6-4278-964C-2BB4877834AE}" type="pres">
      <dgm:prSet presAssocID="{A13705FD-9960-490F-8DEE-E913E31A1D4B}" presName="diagram" presStyleCnt="0">
        <dgm:presLayoutVars>
          <dgm:dir/>
        </dgm:presLayoutVars>
      </dgm:prSet>
      <dgm:spPr/>
    </dgm:pt>
    <dgm:pt modelId="{86FF1760-9841-460C-89B8-BF934F88453B}" type="pres">
      <dgm:prSet presAssocID="{25A613A9-2E00-4D7F-852F-5DC30E80A405}" presName="composite" presStyleCnt="0"/>
      <dgm:spPr/>
    </dgm:pt>
    <dgm:pt modelId="{1FFA29F1-3643-428A-95E5-4EC45497D87D}" type="pres">
      <dgm:prSet presAssocID="{25A613A9-2E00-4D7F-852F-5DC30E80A405}" presName="Image" presStyleLbl="bgShp" presStyleIdx="0" presStyleCnt="1" custLinFactX="32909" custLinFactNeighborX="100000" custLinFactNeighborY="-336"/>
      <dgm:spPr>
        <a:xfrm>
          <a:off x="369963" y="0"/>
          <a:ext cx="3143394" cy="2322957"/>
        </a:xfrm>
        <a:prstGeom prst="rect">
          <a:avLst/>
        </a:prstGeom>
        <a:blipFill>
          <a:blip xmlns:r="http://schemas.openxmlformats.org/officeDocument/2006/relationships" r:embed="rId1" cstate="email">
            <a:extLst>
              <a:ext uri="{28A0092B-C50C-407E-A947-70E740481C1C}">
                <a14:useLocalDpi xmlns:a14="http://schemas.microsoft.com/office/drawing/2010/main" val="0"/>
              </a:ext>
            </a:extLst>
          </a:blip>
          <a:srcRect/>
          <a:stretch>
            <a:fillRect/>
          </a:stretch>
        </a:blipFill>
        <a:ln>
          <a:noFill/>
        </a:ln>
        <a:effectLst/>
      </dgm:spPr>
    </dgm:pt>
    <dgm:pt modelId="{9E7457D3-0C1A-447B-A62D-A6E8EF77398A}" type="pres">
      <dgm:prSet presAssocID="{25A613A9-2E00-4D7F-852F-5DC30E80A405}" presName="Parent" presStyleLbl="node0" presStyleIdx="0" presStyleCnt="1" custLinFactNeighborX="9516" custLinFactNeighborY="0">
        <dgm:presLayoutVars>
          <dgm:bulletEnabled val="1"/>
        </dgm:presLayoutVars>
      </dgm:prSet>
      <dgm:spPr/>
    </dgm:pt>
  </dgm:ptLst>
  <dgm:cxnLst>
    <dgm:cxn modelId="{6895A807-FFCB-443A-9D69-33E4EF94C5A6}" srcId="{A13705FD-9960-490F-8DEE-E913E31A1D4B}" destId="{25A613A9-2E00-4D7F-852F-5DC30E80A405}" srcOrd="0" destOrd="0" parTransId="{B568CA5A-5245-429F-9BF5-BB3B691BE5C0}" sibTransId="{F8AA8040-F9D6-4B30-8C79-55B32060A258}"/>
    <dgm:cxn modelId="{32951967-84C1-4B85-BCBC-96277AE62585}" type="presOf" srcId="{A13705FD-9960-490F-8DEE-E913E31A1D4B}" destId="{18FAA519-5CD6-4278-964C-2BB4877834AE}" srcOrd="0" destOrd="0" presId="urn:microsoft.com/office/officeart/2008/layout/BendingPictureCaption"/>
    <dgm:cxn modelId="{5C3B7F57-6B9D-42F5-9CF6-2CF8D248E48D}" type="presOf" srcId="{25A613A9-2E00-4D7F-852F-5DC30E80A405}" destId="{9E7457D3-0C1A-447B-A62D-A6E8EF77398A}" srcOrd="0" destOrd="0" presId="urn:microsoft.com/office/officeart/2008/layout/BendingPictureCaption"/>
    <dgm:cxn modelId="{1648B373-5C93-41E3-ABFF-69A8D8B1C845}" type="presParOf" srcId="{18FAA519-5CD6-4278-964C-2BB4877834AE}" destId="{86FF1760-9841-460C-89B8-BF934F88453B}" srcOrd="0" destOrd="0" presId="urn:microsoft.com/office/officeart/2008/layout/BendingPictureCaption"/>
    <dgm:cxn modelId="{3D2A9CD7-B603-4C6D-ACCC-236BB26913BE}" type="presParOf" srcId="{86FF1760-9841-460C-89B8-BF934F88453B}" destId="{1FFA29F1-3643-428A-95E5-4EC45497D87D}" srcOrd="0" destOrd="0" presId="urn:microsoft.com/office/officeart/2008/layout/BendingPictureCaption"/>
    <dgm:cxn modelId="{9E7C5302-4269-4963-AF26-E24962F42667}" type="presParOf" srcId="{86FF1760-9841-460C-89B8-BF934F88453B}" destId="{9E7457D3-0C1A-447B-A62D-A6E8EF77398A}" srcOrd="1" destOrd="0" presId="urn:microsoft.com/office/officeart/2008/layout/BendingPictureCaption"/>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13705FD-9960-490F-8DEE-E913E31A1D4B}" type="doc">
      <dgm:prSet loTypeId="urn:microsoft.com/office/officeart/2008/layout/BendingPictureCaption" loCatId="picture" qsTypeId="urn:microsoft.com/office/officeart/2005/8/quickstyle/simple1" qsCatId="simple" csTypeId="urn:microsoft.com/office/officeart/2005/8/colors/accent1_2" csCatId="accent1" phldr="1"/>
      <dgm:spPr/>
    </dgm:pt>
    <dgm:pt modelId="{25A613A9-2E00-4D7F-852F-5DC30E80A405}">
      <dgm:prSet phldrT="[Tekst]" custT="1"/>
      <dgm:spPr>
        <a:xfrm>
          <a:off x="1098942" y="1901761"/>
          <a:ext cx="2708669" cy="650938"/>
        </a:xfrm>
        <a:prstGeom prst="rect">
          <a:avLst/>
        </a:prstGeom>
        <a:solidFill>
          <a:srgbClr val="0E8563"/>
        </a:solidFill>
        <a:ln w="12700" cap="flat" cmpd="sng" algn="ctr">
          <a:solidFill>
            <a:sysClr val="window" lastClr="FFFFFF">
              <a:hueOff val="0"/>
              <a:satOff val="0"/>
              <a:lumOff val="0"/>
              <a:alphaOff val="0"/>
            </a:sysClr>
          </a:solidFill>
          <a:prstDash val="solid"/>
          <a:miter lim="800000"/>
        </a:ln>
        <a:effectLst/>
      </dgm:spPr>
      <dgm:t>
        <a:bodyPr rtlCol="0"/>
        <a:lstStyle/>
        <a:p>
          <a:pPr rtl="0">
            <a:buNone/>
          </a:pPr>
          <a:r>
            <a:rPr lang="en-gb" sz="1500">
              <a:solidFill>
                <a:sysClr val="window" lastClr="FFFFFF"/>
              </a:solidFill>
              <a:latin typeface="Arial"/>
              <a:ea typeface="+mn-ea"/>
              <a:cs typeface="+mn-cs"/>
            </a:rPr>
            <a:t>Solving societal challenges</a:t>
          </a:r>
        </a:p>
      </dgm:t>
    </dgm:pt>
    <dgm:pt modelId="{B568CA5A-5245-429F-9BF5-BB3B691BE5C0}" type="parTrans" cxnId="{6895A807-FFCB-443A-9D69-33E4EF94C5A6}">
      <dgm:prSet/>
      <dgm:spPr/>
      <dgm:t>
        <a:bodyPr rtlCol="0"/>
        <a:lstStyle/>
        <a:p>
          <a:pPr rtl="0"/>
          <a:endParaRPr lang="da-DK"/>
        </a:p>
      </dgm:t>
    </dgm:pt>
    <dgm:pt modelId="{F8AA8040-F9D6-4B30-8C79-55B32060A258}" type="sibTrans" cxnId="{6895A807-FFCB-443A-9D69-33E4EF94C5A6}">
      <dgm:prSet/>
      <dgm:spPr/>
      <dgm:t>
        <a:bodyPr rtlCol="0"/>
        <a:lstStyle/>
        <a:p>
          <a:pPr rtl="0"/>
          <a:endParaRPr lang="da-DK"/>
        </a:p>
      </dgm:t>
    </dgm:pt>
    <dgm:pt modelId="{18FAA519-5CD6-4278-964C-2BB4877834AE}" type="pres">
      <dgm:prSet presAssocID="{A13705FD-9960-490F-8DEE-E913E31A1D4B}" presName="diagram" presStyleCnt="0">
        <dgm:presLayoutVars>
          <dgm:dir/>
        </dgm:presLayoutVars>
      </dgm:prSet>
      <dgm:spPr/>
    </dgm:pt>
    <dgm:pt modelId="{86FF1760-9841-460C-89B8-BF934F88453B}" type="pres">
      <dgm:prSet presAssocID="{25A613A9-2E00-4D7F-852F-5DC30E80A405}" presName="composite" presStyleCnt="0"/>
      <dgm:spPr/>
    </dgm:pt>
    <dgm:pt modelId="{1FFA29F1-3643-428A-95E5-4EC45497D87D}" type="pres">
      <dgm:prSet presAssocID="{25A613A9-2E00-4D7F-852F-5DC30E80A405}" presName="Image" presStyleLbl="bgShp" presStyleIdx="0" presStyleCnt="1" custLinFactNeighborX="14583" custLinFactNeighborY="0"/>
      <dgm:spPr>
        <a:xfrm>
          <a:off x="369963" y="0"/>
          <a:ext cx="3143394" cy="2322957"/>
        </a:xfrm>
        <a:prstGeom prst="rect">
          <a:avLst/>
        </a:prstGeom>
        <a:blipFill>
          <a:blip xmlns:r="http://schemas.openxmlformats.org/officeDocument/2006/relationships" r:embed="rId1" cstate="email">
            <a:extLst>
              <a:ext uri="{28A0092B-C50C-407E-A947-70E740481C1C}">
                <a14:useLocalDpi xmlns:a14="http://schemas.microsoft.com/office/drawing/2010/main" val="0"/>
              </a:ext>
            </a:extLst>
          </a:blip>
          <a:srcRect/>
          <a:stretch>
            <a:fillRect/>
          </a:stretch>
        </a:blipFill>
        <a:ln>
          <a:noFill/>
        </a:ln>
        <a:effectLst/>
      </dgm:spPr>
    </dgm:pt>
    <dgm:pt modelId="{9E7457D3-0C1A-447B-A62D-A6E8EF77398A}" type="pres">
      <dgm:prSet presAssocID="{25A613A9-2E00-4D7F-852F-5DC30E80A405}" presName="Parent" presStyleLbl="node0" presStyleIdx="0" presStyleCnt="1" custLinFactNeighborX="9516" custLinFactNeighborY="0">
        <dgm:presLayoutVars>
          <dgm:bulletEnabled val="1"/>
        </dgm:presLayoutVars>
      </dgm:prSet>
      <dgm:spPr/>
    </dgm:pt>
  </dgm:ptLst>
  <dgm:cxnLst>
    <dgm:cxn modelId="{6895A807-FFCB-443A-9D69-33E4EF94C5A6}" srcId="{A13705FD-9960-490F-8DEE-E913E31A1D4B}" destId="{25A613A9-2E00-4D7F-852F-5DC30E80A405}" srcOrd="0" destOrd="0" parTransId="{B568CA5A-5245-429F-9BF5-BB3B691BE5C0}" sibTransId="{F8AA8040-F9D6-4B30-8C79-55B32060A258}"/>
    <dgm:cxn modelId="{32951967-84C1-4B85-BCBC-96277AE62585}" type="presOf" srcId="{A13705FD-9960-490F-8DEE-E913E31A1D4B}" destId="{18FAA519-5CD6-4278-964C-2BB4877834AE}" srcOrd="0" destOrd="0" presId="urn:microsoft.com/office/officeart/2008/layout/BendingPictureCaption"/>
    <dgm:cxn modelId="{5C3B7F57-6B9D-42F5-9CF6-2CF8D248E48D}" type="presOf" srcId="{25A613A9-2E00-4D7F-852F-5DC30E80A405}" destId="{9E7457D3-0C1A-447B-A62D-A6E8EF77398A}" srcOrd="0" destOrd="0" presId="urn:microsoft.com/office/officeart/2008/layout/BendingPictureCaption"/>
    <dgm:cxn modelId="{1648B373-5C93-41E3-ABFF-69A8D8B1C845}" type="presParOf" srcId="{18FAA519-5CD6-4278-964C-2BB4877834AE}" destId="{86FF1760-9841-460C-89B8-BF934F88453B}" srcOrd="0" destOrd="0" presId="urn:microsoft.com/office/officeart/2008/layout/BendingPictureCaption"/>
    <dgm:cxn modelId="{3D2A9CD7-B603-4C6D-ACCC-236BB26913BE}" type="presParOf" srcId="{86FF1760-9841-460C-89B8-BF934F88453B}" destId="{1FFA29F1-3643-428A-95E5-4EC45497D87D}" srcOrd="0" destOrd="0" presId="urn:microsoft.com/office/officeart/2008/layout/BendingPictureCaption"/>
    <dgm:cxn modelId="{9E7C5302-4269-4963-AF26-E24962F42667}" type="presParOf" srcId="{86FF1760-9841-460C-89B8-BF934F88453B}" destId="{9E7457D3-0C1A-447B-A62D-A6E8EF77398A}" srcOrd="1" destOrd="0" presId="urn:microsoft.com/office/officeart/2008/layout/BendingPictureCaption"/>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13705FD-9960-490F-8DEE-E913E31A1D4B}" type="doc">
      <dgm:prSet loTypeId="urn:microsoft.com/office/officeart/2008/layout/BendingPictureCaption" loCatId="picture" qsTypeId="urn:microsoft.com/office/officeart/2005/8/quickstyle/simple1" qsCatId="simple" csTypeId="urn:microsoft.com/office/officeart/2005/8/colors/accent1_2" csCatId="accent1" phldr="1"/>
      <dgm:spPr/>
    </dgm:pt>
    <dgm:pt modelId="{25A613A9-2E00-4D7F-852F-5DC30E80A405}">
      <dgm:prSet phldrT="[Tekst]" custT="1"/>
      <dgm:spPr>
        <a:xfrm>
          <a:off x="1098942" y="1901761"/>
          <a:ext cx="2708669" cy="650938"/>
        </a:xfrm>
        <a:prstGeom prst="rect">
          <a:avLst/>
        </a:prstGeom>
        <a:solidFill>
          <a:srgbClr val="0E8563"/>
        </a:solidFill>
        <a:ln w="12700" cap="flat" cmpd="sng" algn="ctr">
          <a:solidFill>
            <a:sysClr val="window" lastClr="FFFFFF">
              <a:hueOff val="0"/>
              <a:satOff val="0"/>
              <a:lumOff val="0"/>
              <a:alphaOff val="0"/>
            </a:sysClr>
          </a:solidFill>
          <a:prstDash val="solid"/>
          <a:miter lim="800000"/>
        </a:ln>
        <a:effectLst/>
      </dgm:spPr>
      <dgm:t>
        <a:bodyPr rtlCol="0"/>
        <a:lstStyle/>
        <a:p>
          <a:pPr rtl="0">
            <a:buNone/>
          </a:pPr>
          <a:r>
            <a:rPr lang="en-gb" sz="1500">
              <a:solidFill>
                <a:sysClr val="window" lastClr="FFFFFF"/>
              </a:solidFill>
              <a:latin typeface="Arial"/>
              <a:ea typeface="+mn-ea"/>
              <a:cs typeface="+mn-cs"/>
            </a:rPr>
            <a:t>State-of-the-art facilities</a:t>
          </a:r>
        </a:p>
      </dgm:t>
    </dgm:pt>
    <dgm:pt modelId="{B568CA5A-5245-429F-9BF5-BB3B691BE5C0}" type="parTrans" cxnId="{6895A807-FFCB-443A-9D69-33E4EF94C5A6}">
      <dgm:prSet/>
      <dgm:spPr/>
      <dgm:t>
        <a:bodyPr rtlCol="0"/>
        <a:lstStyle/>
        <a:p>
          <a:pPr rtl="0"/>
          <a:endParaRPr lang="da-DK"/>
        </a:p>
      </dgm:t>
    </dgm:pt>
    <dgm:pt modelId="{F8AA8040-F9D6-4B30-8C79-55B32060A258}" type="sibTrans" cxnId="{6895A807-FFCB-443A-9D69-33E4EF94C5A6}">
      <dgm:prSet/>
      <dgm:spPr/>
      <dgm:t>
        <a:bodyPr rtlCol="0"/>
        <a:lstStyle/>
        <a:p>
          <a:pPr rtl="0"/>
          <a:endParaRPr lang="da-DK"/>
        </a:p>
      </dgm:t>
    </dgm:pt>
    <dgm:pt modelId="{18FAA519-5CD6-4278-964C-2BB4877834AE}" type="pres">
      <dgm:prSet presAssocID="{A13705FD-9960-490F-8DEE-E913E31A1D4B}" presName="diagram" presStyleCnt="0">
        <dgm:presLayoutVars>
          <dgm:dir/>
        </dgm:presLayoutVars>
      </dgm:prSet>
      <dgm:spPr/>
    </dgm:pt>
    <dgm:pt modelId="{86FF1760-9841-460C-89B8-BF934F88453B}" type="pres">
      <dgm:prSet presAssocID="{25A613A9-2E00-4D7F-852F-5DC30E80A405}" presName="composite" presStyleCnt="0"/>
      <dgm:spPr/>
    </dgm:pt>
    <dgm:pt modelId="{1FFA29F1-3643-428A-95E5-4EC45497D87D}" type="pres">
      <dgm:prSet presAssocID="{25A613A9-2E00-4D7F-852F-5DC30E80A405}" presName="Image" presStyleLbl="bgShp" presStyleIdx="0" presStyleCnt="1" custScaleX="101836" custLinFactNeighborX="9636" custLinFactNeighborY="1036"/>
      <dgm:spPr>
        <a:xfrm>
          <a:off x="369963" y="0"/>
          <a:ext cx="3143394" cy="2322957"/>
        </a:xfrm>
        <a:prstGeom prst="rect">
          <a:avLst/>
        </a:prstGeom>
        <a:blipFill>
          <a:blip xmlns:r="http://schemas.openxmlformats.org/officeDocument/2006/relationships" r:embed="rId1" cstate="email">
            <a:extLst>
              <a:ext uri="{28A0092B-C50C-407E-A947-70E740481C1C}">
                <a14:useLocalDpi xmlns:a14="http://schemas.microsoft.com/office/drawing/2010/main" val="0"/>
              </a:ext>
            </a:extLst>
          </a:blip>
          <a:srcRect/>
          <a:stretch>
            <a:fillRect/>
          </a:stretch>
        </a:blipFill>
        <a:ln>
          <a:noFill/>
        </a:ln>
        <a:effectLst/>
      </dgm:spPr>
    </dgm:pt>
    <dgm:pt modelId="{9E7457D3-0C1A-447B-A62D-A6E8EF77398A}" type="pres">
      <dgm:prSet presAssocID="{25A613A9-2E00-4D7F-852F-5DC30E80A405}" presName="Parent" presStyleLbl="node0" presStyleIdx="0" presStyleCnt="1" custLinFactNeighborX="4840" custLinFactNeighborY="0">
        <dgm:presLayoutVars>
          <dgm:bulletEnabled val="1"/>
        </dgm:presLayoutVars>
      </dgm:prSet>
      <dgm:spPr/>
    </dgm:pt>
  </dgm:ptLst>
  <dgm:cxnLst>
    <dgm:cxn modelId="{6895A807-FFCB-443A-9D69-33E4EF94C5A6}" srcId="{A13705FD-9960-490F-8DEE-E913E31A1D4B}" destId="{25A613A9-2E00-4D7F-852F-5DC30E80A405}" srcOrd="0" destOrd="0" parTransId="{B568CA5A-5245-429F-9BF5-BB3B691BE5C0}" sibTransId="{F8AA8040-F9D6-4B30-8C79-55B32060A258}"/>
    <dgm:cxn modelId="{32951967-84C1-4B85-BCBC-96277AE62585}" type="presOf" srcId="{A13705FD-9960-490F-8DEE-E913E31A1D4B}" destId="{18FAA519-5CD6-4278-964C-2BB4877834AE}" srcOrd="0" destOrd="0" presId="urn:microsoft.com/office/officeart/2008/layout/BendingPictureCaption"/>
    <dgm:cxn modelId="{5C3B7F57-6B9D-42F5-9CF6-2CF8D248E48D}" type="presOf" srcId="{25A613A9-2E00-4D7F-852F-5DC30E80A405}" destId="{9E7457D3-0C1A-447B-A62D-A6E8EF77398A}" srcOrd="0" destOrd="0" presId="urn:microsoft.com/office/officeart/2008/layout/BendingPictureCaption"/>
    <dgm:cxn modelId="{1648B373-5C93-41E3-ABFF-69A8D8B1C845}" type="presParOf" srcId="{18FAA519-5CD6-4278-964C-2BB4877834AE}" destId="{86FF1760-9841-460C-89B8-BF934F88453B}" srcOrd="0" destOrd="0" presId="urn:microsoft.com/office/officeart/2008/layout/BendingPictureCaption"/>
    <dgm:cxn modelId="{3D2A9CD7-B603-4C6D-ACCC-236BB26913BE}" type="presParOf" srcId="{86FF1760-9841-460C-89B8-BF934F88453B}" destId="{1FFA29F1-3643-428A-95E5-4EC45497D87D}" srcOrd="0" destOrd="0" presId="urn:microsoft.com/office/officeart/2008/layout/BendingPictureCaption"/>
    <dgm:cxn modelId="{9E7C5302-4269-4963-AF26-E24962F42667}" type="presParOf" srcId="{86FF1760-9841-460C-89B8-BF934F88453B}" destId="{9E7457D3-0C1A-447B-A62D-A6E8EF77398A}" srcOrd="1" destOrd="0" presId="urn:microsoft.com/office/officeart/2008/layout/BendingPictureCaption"/>
  </dgm:cxnLst>
  <dgm:bg/>
  <dgm:whole/>
  <dgm:extLst>
    <a:ext uri="http://schemas.microsoft.com/office/drawing/2008/diagram">
      <dsp:dataModelExt xmlns:dsp="http://schemas.microsoft.com/office/drawing/2008/diagram" relId="rId23"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13705FD-9960-490F-8DEE-E913E31A1D4B}" type="doc">
      <dgm:prSet loTypeId="urn:microsoft.com/office/officeart/2008/layout/BendingPictureCaption" loCatId="picture" qsTypeId="urn:microsoft.com/office/officeart/2005/8/quickstyle/simple1" qsCatId="simple" csTypeId="urn:microsoft.com/office/officeart/2005/8/colors/accent1_2" csCatId="accent1" phldr="1"/>
      <dgm:spPr/>
    </dgm:pt>
    <dgm:pt modelId="{25A613A9-2E00-4D7F-852F-5DC30E80A405}">
      <dgm:prSet phldrT="[Tekst]" custT="1"/>
      <dgm:spPr>
        <a:xfrm>
          <a:off x="1098942" y="1901761"/>
          <a:ext cx="2708669" cy="650938"/>
        </a:xfrm>
        <a:prstGeom prst="rect">
          <a:avLst/>
        </a:prstGeom>
        <a:solidFill>
          <a:srgbClr val="0E8563"/>
        </a:solidFill>
        <a:ln w="12700" cap="flat" cmpd="sng" algn="ctr">
          <a:solidFill>
            <a:sysClr val="window" lastClr="FFFFFF">
              <a:hueOff val="0"/>
              <a:satOff val="0"/>
              <a:lumOff val="0"/>
              <a:alphaOff val="0"/>
            </a:sysClr>
          </a:solidFill>
          <a:prstDash val="solid"/>
          <a:miter lim="800000"/>
        </a:ln>
        <a:effectLst/>
      </dgm:spPr>
      <dgm:t>
        <a:bodyPr rtlCol="0"/>
        <a:lstStyle/>
        <a:p>
          <a:pPr rtl="0">
            <a:buNone/>
          </a:pPr>
          <a:r>
            <a:rPr lang="en-gb" sz="1500">
              <a:solidFill>
                <a:sysClr val="window" lastClr="FFFFFF"/>
              </a:solidFill>
              <a:latin typeface="Arial"/>
              <a:ea typeface="+mn-ea"/>
              <a:cs typeface="+mn-cs"/>
            </a:rPr>
            <a:t>Interdisciplinary </a:t>
          </a:r>
        </a:p>
        <a:p>
          <a:pPr rtl="0">
            <a:buNone/>
          </a:pPr>
          <a:r>
            <a:rPr lang="en-gb" sz="1500">
              <a:solidFill>
                <a:sysClr val="window" lastClr="FFFFFF"/>
              </a:solidFill>
              <a:latin typeface="Arial"/>
              <a:ea typeface="+mn-ea"/>
              <a:cs typeface="+mn-cs"/>
            </a:rPr>
            <a:t>research</a:t>
          </a:r>
        </a:p>
      </dgm:t>
    </dgm:pt>
    <dgm:pt modelId="{B568CA5A-5245-429F-9BF5-BB3B691BE5C0}" type="parTrans" cxnId="{6895A807-FFCB-443A-9D69-33E4EF94C5A6}">
      <dgm:prSet/>
      <dgm:spPr/>
      <dgm:t>
        <a:bodyPr rtlCol="0"/>
        <a:lstStyle/>
        <a:p>
          <a:pPr rtl="0"/>
          <a:endParaRPr lang="da-DK"/>
        </a:p>
      </dgm:t>
    </dgm:pt>
    <dgm:pt modelId="{F8AA8040-F9D6-4B30-8C79-55B32060A258}" type="sibTrans" cxnId="{6895A807-FFCB-443A-9D69-33E4EF94C5A6}">
      <dgm:prSet/>
      <dgm:spPr/>
      <dgm:t>
        <a:bodyPr rtlCol="0"/>
        <a:lstStyle/>
        <a:p>
          <a:pPr rtl="0"/>
          <a:endParaRPr lang="da-DK"/>
        </a:p>
      </dgm:t>
    </dgm:pt>
    <dgm:pt modelId="{18FAA519-5CD6-4278-964C-2BB4877834AE}" type="pres">
      <dgm:prSet presAssocID="{A13705FD-9960-490F-8DEE-E913E31A1D4B}" presName="diagram" presStyleCnt="0">
        <dgm:presLayoutVars>
          <dgm:dir/>
        </dgm:presLayoutVars>
      </dgm:prSet>
      <dgm:spPr/>
    </dgm:pt>
    <dgm:pt modelId="{86FF1760-9841-460C-89B8-BF934F88453B}" type="pres">
      <dgm:prSet presAssocID="{25A613A9-2E00-4D7F-852F-5DC30E80A405}" presName="composite" presStyleCnt="0"/>
      <dgm:spPr/>
    </dgm:pt>
    <dgm:pt modelId="{1FFA29F1-3643-428A-95E5-4EC45497D87D}" type="pres">
      <dgm:prSet presAssocID="{25A613A9-2E00-4D7F-852F-5DC30E80A405}" presName="Image" presStyleLbl="bgShp" presStyleIdx="0" presStyleCnt="1" custLinFactNeighborX="14583" custLinFactNeighborY="336"/>
      <dgm:spPr>
        <a:xfrm>
          <a:off x="369963" y="0"/>
          <a:ext cx="3143394" cy="2322957"/>
        </a:xfrm>
        <a:prstGeom prst="rect">
          <a:avLst/>
        </a:prstGeom>
        <a:blipFill>
          <a:blip xmlns:r="http://schemas.openxmlformats.org/officeDocument/2006/relationships" r:embed="rId1"/>
          <a:srcRect/>
          <a:stretch>
            <a:fillRect l="-5000" r="-5000"/>
          </a:stretch>
        </a:blipFill>
        <a:ln>
          <a:noFill/>
        </a:ln>
        <a:effectLst/>
      </dgm:spPr>
    </dgm:pt>
    <dgm:pt modelId="{9E7457D3-0C1A-447B-A62D-A6E8EF77398A}" type="pres">
      <dgm:prSet presAssocID="{25A613A9-2E00-4D7F-852F-5DC30E80A405}" presName="Parent" presStyleLbl="node0" presStyleIdx="0" presStyleCnt="1" custLinFactNeighborX="10062" custLinFactNeighborY="25892">
        <dgm:presLayoutVars>
          <dgm:bulletEnabled val="1"/>
        </dgm:presLayoutVars>
      </dgm:prSet>
      <dgm:spPr/>
    </dgm:pt>
  </dgm:ptLst>
  <dgm:cxnLst>
    <dgm:cxn modelId="{6895A807-FFCB-443A-9D69-33E4EF94C5A6}" srcId="{A13705FD-9960-490F-8DEE-E913E31A1D4B}" destId="{25A613A9-2E00-4D7F-852F-5DC30E80A405}" srcOrd="0" destOrd="0" parTransId="{B568CA5A-5245-429F-9BF5-BB3B691BE5C0}" sibTransId="{F8AA8040-F9D6-4B30-8C79-55B32060A258}"/>
    <dgm:cxn modelId="{32951967-84C1-4B85-BCBC-96277AE62585}" type="presOf" srcId="{A13705FD-9960-490F-8DEE-E913E31A1D4B}" destId="{18FAA519-5CD6-4278-964C-2BB4877834AE}" srcOrd="0" destOrd="0" presId="urn:microsoft.com/office/officeart/2008/layout/BendingPictureCaption"/>
    <dgm:cxn modelId="{5C3B7F57-6B9D-42F5-9CF6-2CF8D248E48D}" type="presOf" srcId="{25A613A9-2E00-4D7F-852F-5DC30E80A405}" destId="{9E7457D3-0C1A-447B-A62D-A6E8EF77398A}" srcOrd="0" destOrd="0" presId="urn:microsoft.com/office/officeart/2008/layout/BendingPictureCaption"/>
    <dgm:cxn modelId="{1648B373-5C93-41E3-ABFF-69A8D8B1C845}" type="presParOf" srcId="{18FAA519-5CD6-4278-964C-2BB4877834AE}" destId="{86FF1760-9841-460C-89B8-BF934F88453B}" srcOrd="0" destOrd="0" presId="urn:microsoft.com/office/officeart/2008/layout/BendingPictureCaption"/>
    <dgm:cxn modelId="{3D2A9CD7-B603-4C6D-ACCC-236BB26913BE}" type="presParOf" srcId="{86FF1760-9841-460C-89B8-BF934F88453B}" destId="{1FFA29F1-3643-428A-95E5-4EC45497D87D}" srcOrd="0" destOrd="0" presId="urn:microsoft.com/office/officeart/2008/layout/BendingPictureCaption"/>
    <dgm:cxn modelId="{9E7C5302-4269-4963-AF26-E24962F42667}" type="presParOf" srcId="{86FF1760-9841-460C-89B8-BF934F88453B}" destId="{9E7457D3-0C1A-447B-A62D-A6E8EF77398A}" srcOrd="1" destOrd="0" presId="urn:microsoft.com/office/officeart/2008/layout/BendingPictureCaption"/>
  </dgm:cxnLst>
  <dgm:bg/>
  <dgm:whole/>
  <dgm:extLst>
    <a:ext uri="http://schemas.microsoft.com/office/drawing/2008/diagram">
      <dsp:dataModelExt xmlns:dsp="http://schemas.microsoft.com/office/drawing/2008/diagram" relId="rId2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FA29F1-3643-428A-95E5-4EC45497D87D}">
      <dsp:nvSpPr>
        <dsp:cNvPr id="0" name=""/>
        <dsp:cNvSpPr/>
      </dsp:nvSpPr>
      <dsp:spPr>
        <a:xfrm>
          <a:off x="369963" y="0"/>
          <a:ext cx="3143394" cy="2322957"/>
        </a:xfrm>
        <a:prstGeom prst="rect">
          <a:avLst/>
        </a:prstGeom>
        <a:blipFill>
          <a:blip xmlns:r="http://schemas.openxmlformats.org/officeDocument/2006/relationships" r:embed="rId1" cstate="email">
            <a:extLst>
              <a:ext uri="{28A0092B-C50C-407E-A947-70E740481C1C}">
                <a14:useLocalDpi xmlns:a14="http://schemas.microsoft.com/office/drawing/2010/main" val="0"/>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9E7457D3-0C1A-447B-A62D-A6E8EF77398A}">
      <dsp:nvSpPr>
        <dsp:cNvPr id="0" name=""/>
        <dsp:cNvSpPr/>
      </dsp:nvSpPr>
      <dsp:spPr>
        <a:xfrm>
          <a:off x="925425" y="1901761"/>
          <a:ext cx="2708669" cy="650938"/>
        </a:xfrm>
        <a:prstGeom prst="rect">
          <a:avLst/>
        </a:prstGeom>
        <a:solidFill>
          <a:srgbClr val="0E856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28575" rIns="28575" bIns="28575" numCol="1" spcCol="1270" rtlCol="0" anchor="ctr" anchorCtr="0">
          <a:noAutofit/>
        </a:bodyPr>
        <a:lstStyle/>
        <a:p>
          <a:pPr marL="0" lvl="0" indent="0" algn="ctr" defTabSz="666750" rtl="0">
            <a:lnSpc>
              <a:spcPct val="90000"/>
            </a:lnSpc>
            <a:spcBef>
              <a:spcPct val="0"/>
            </a:spcBef>
            <a:spcAft>
              <a:spcPct val="5000"/>
            </a:spcAft>
            <a:buNone/>
          </a:pPr>
          <a:r>
            <a:rPr lang="en-gb" sz="1500" kern="1200"/>
            <a:t>Proximity to research environments</a:t>
          </a:r>
          <a:endParaRPr lang="da-DK" sz="1500" kern="1200" dirty="0">
            <a:latin typeface="Arial" panose="020B0604020202020204" pitchFamily="34" charset="0"/>
            <a:cs typeface="Arial" panose="020B0604020202020204" pitchFamily="34" charset="0"/>
          </a:endParaRPr>
        </a:p>
      </dsp:txBody>
      <dsp:txXfrm>
        <a:off x="925425" y="1901761"/>
        <a:ext cx="2708669" cy="65093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B4614B-D4AA-4C82-9F56-E0D21CA005FE}">
      <dsp:nvSpPr>
        <dsp:cNvPr id="0" name=""/>
        <dsp:cNvSpPr/>
      </dsp:nvSpPr>
      <dsp:spPr>
        <a:xfrm>
          <a:off x="0" y="3225"/>
          <a:ext cx="5524500" cy="706632"/>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F3EF3A7-ABA3-442D-8520-2219FA742BF3}">
      <dsp:nvSpPr>
        <dsp:cNvPr id="0" name=""/>
        <dsp:cNvSpPr/>
      </dsp:nvSpPr>
      <dsp:spPr>
        <a:xfrm>
          <a:off x="213756" y="162218"/>
          <a:ext cx="389027" cy="38864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BEB5C41-4B6E-4048-AEBC-D56C20DD4A12}">
      <dsp:nvSpPr>
        <dsp:cNvPr id="0" name=""/>
        <dsp:cNvSpPr/>
      </dsp:nvSpPr>
      <dsp:spPr>
        <a:xfrm>
          <a:off x="816540" y="3225"/>
          <a:ext cx="4683227" cy="750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459" tIns="79459" rIns="79459" bIns="79459" numCol="1" spcCol="1270" rtlCol="0" anchor="ctr" anchorCtr="0">
          <a:noAutofit/>
        </a:bodyPr>
        <a:lstStyle/>
        <a:p>
          <a:pPr marL="0" lvl="0" indent="0" algn="l" defTabSz="622300" rtl="0">
            <a:lnSpc>
              <a:spcPct val="100000"/>
            </a:lnSpc>
            <a:spcBef>
              <a:spcPct val="0"/>
            </a:spcBef>
            <a:spcAft>
              <a:spcPct val="35000"/>
            </a:spcAft>
            <a:buNone/>
          </a:pPr>
          <a:r>
            <a:rPr lang="en-gb" sz="1400" kern="1200" dirty="0">
              <a:latin typeface="Arial" panose="020B0604020202020204" pitchFamily="34" charset="0"/>
              <a:cs typeface="Arial" panose="020B0604020202020204" pitchFamily="34" charset="0"/>
            </a:rPr>
            <a:t>Renewable energy: wind, solar, waves, tidal water, geothermal and hybrid facilities</a:t>
          </a:r>
          <a:endParaRPr lang="en-US" sz="1400" kern="1200" dirty="0">
            <a:latin typeface="Arial" panose="020B0604020202020204" pitchFamily="34" charset="0"/>
            <a:cs typeface="Arial" panose="020B0604020202020204" pitchFamily="34" charset="0"/>
          </a:endParaRPr>
        </a:p>
      </dsp:txBody>
      <dsp:txXfrm>
        <a:off x="816540" y="3225"/>
        <a:ext cx="4683227" cy="750796"/>
      </dsp:txXfrm>
    </dsp:sp>
    <dsp:sp modelId="{C7C6FD6C-C567-4B58-A3BB-5C30CDD52E17}">
      <dsp:nvSpPr>
        <dsp:cNvPr id="0" name=""/>
        <dsp:cNvSpPr/>
      </dsp:nvSpPr>
      <dsp:spPr>
        <a:xfrm>
          <a:off x="0" y="941721"/>
          <a:ext cx="5524500" cy="706632"/>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162D89A-4B7D-4EF5-A740-6F9940172C62}">
      <dsp:nvSpPr>
        <dsp:cNvPr id="0" name=""/>
        <dsp:cNvSpPr/>
      </dsp:nvSpPr>
      <dsp:spPr>
        <a:xfrm>
          <a:off x="213756" y="1100714"/>
          <a:ext cx="389027" cy="38864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452BFED-0553-4E12-89F6-20F298CECE79}">
      <dsp:nvSpPr>
        <dsp:cNvPr id="0" name=""/>
        <dsp:cNvSpPr/>
      </dsp:nvSpPr>
      <dsp:spPr>
        <a:xfrm>
          <a:off x="816540" y="941721"/>
          <a:ext cx="4683227" cy="750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459" tIns="79459" rIns="79459" bIns="79459" numCol="1" spcCol="1270" rtlCol="0" anchor="ctr" anchorCtr="0">
          <a:noAutofit/>
        </a:bodyPr>
        <a:lstStyle/>
        <a:p>
          <a:pPr marL="0" lvl="0" indent="0" algn="l" defTabSz="622300" rtl="0">
            <a:lnSpc>
              <a:spcPct val="100000"/>
            </a:lnSpc>
            <a:spcBef>
              <a:spcPct val="0"/>
            </a:spcBef>
            <a:spcAft>
              <a:spcPct val="35000"/>
            </a:spcAft>
            <a:buNone/>
          </a:pPr>
          <a:r>
            <a:rPr lang="en-gb" sz="1400" kern="1200" dirty="0">
              <a:latin typeface="Arial" panose="020B0604020202020204" pitchFamily="34" charset="0"/>
              <a:cs typeface="Arial" panose="020B0604020202020204" pitchFamily="34" charset="0"/>
            </a:rPr>
            <a:t>Robust and reliable power distribution: conversion, storage, and sector coupling for the heat, gas, and fuel sectors</a:t>
          </a:r>
          <a:endParaRPr lang="en-US" sz="1400" kern="1200" dirty="0">
            <a:latin typeface="Arial" panose="020B0604020202020204" pitchFamily="34" charset="0"/>
            <a:cs typeface="Arial" panose="020B0604020202020204" pitchFamily="34" charset="0"/>
          </a:endParaRPr>
        </a:p>
      </dsp:txBody>
      <dsp:txXfrm>
        <a:off x="816540" y="941721"/>
        <a:ext cx="4683227" cy="750796"/>
      </dsp:txXfrm>
    </dsp:sp>
    <dsp:sp modelId="{B5C2E581-DFC2-4D73-9CBD-5BDA9AF895C3}">
      <dsp:nvSpPr>
        <dsp:cNvPr id="0" name=""/>
        <dsp:cNvSpPr/>
      </dsp:nvSpPr>
      <dsp:spPr>
        <a:xfrm>
          <a:off x="0" y="1880218"/>
          <a:ext cx="5524500" cy="706632"/>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AF41D8E-304D-4794-B306-B352DD21405A}">
      <dsp:nvSpPr>
        <dsp:cNvPr id="0" name=""/>
        <dsp:cNvSpPr/>
      </dsp:nvSpPr>
      <dsp:spPr>
        <a:xfrm>
          <a:off x="213756" y="2039210"/>
          <a:ext cx="389027" cy="38864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B13C266-7A43-4623-9A73-DACBCE5B391A}">
      <dsp:nvSpPr>
        <dsp:cNvPr id="0" name=""/>
        <dsp:cNvSpPr/>
      </dsp:nvSpPr>
      <dsp:spPr>
        <a:xfrm>
          <a:off x="816540" y="1880218"/>
          <a:ext cx="4683227" cy="750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459" tIns="79459" rIns="79459" bIns="79459" numCol="1" spcCol="1270" rtlCol="0" anchor="ctr" anchorCtr="0">
          <a:noAutofit/>
        </a:bodyPr>
        <a:lstStyle/>
        <a:p>
          <a:pPr marL="0" lvl="0" indent="0" algn="l" defTabSz="622300" rtl="0">
            <a:lnSpc>
              <a:spcPct val="100000"/>
            </a:lnSpc>
            <a:spcBef>
              <a:spcPct val="0"/>
            </a:spcBef>
            <a:spcAft>
              <a:spcPct val="35000"/>
            </a:spcAft>
            <a:buNone/>
          </a:pPr>
          <a:r>
            <a:rPr lang="en-gb" sz="1400" kern="1200" dirty="0">
              <a:latin typeface="Arial" panose="020B0604020202020204" pitchFamily="34" charset="0"/>
              <a:cs typeface="Arial" panose="020B0604020202020204" pitchFamily="34" charset="0"/>
            </a:rPr>
            <a:t>New efficient storage technologies</a:t>
          </a:r>
          <a:endParaRPr lang="en-US" sz="1400" kern="1200" dirty="0">
            <a:latin typeface="Arial" panose="020B0604020202020204" pitchFamily="34" charset="0"/>
            <a:cs typeface="Arial" panose="020B0604020202020204" pitchFamily="34" charset="0"/>
          </a:endParaRPr>
        </a:p>
      </dsp:txBody>
      <dsp:txXfrm>
        <a:off x="816540" y="1880218"/>
        <a:ext cx="4683227" cy="750796"/>
      </dsp:txXfrm>
    </dsp:sp>
    <dsp:sp modelId="{941B5402-40B0-416B-9DF1-62884B2374ED}">
      <dsp:nvSpPr>
        <dsp:cNvPr id="0" name=""/>
        <dsp:cNvSpPr/>
      </dsp:nvSpPr>
      <dsp:spPr>
        <a:xfrm>
          <a:off x="0" y="2818714"/>
          <a:ext cx="5524500" cy="706632"/>
        </a:xfrm>
        <a:prstGeom prst="roundRect">
          <a:avLst>
            <a:gd name="adj" fmla="val 1000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0621C5C-9F05-4D2D-8185-2783A84BC977}">
      <dsp:nvSpPr>
        <dsp:cNvPr id="0" name=""/>
        <dsp:cNvSpPr/>
      </dsp:nvSpPr>
      <dsp:spPr>
        <a:xfrm>
          <a:off x="213756" y="2977706"/>
          <a:ext cx="389027" cy="38864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FE651D3-4814-432C-930D-8D8DFFBA7592}">
      <dsp:nvSpPr>
        <dsp:cNvPr id="0" name=""/>
        <dsp:cNvSpPr/>
      </dsp:nvSpPr>
      <dsp:spPr>
        <a:xfrm>
          <a:off x="816540" y="2818714"/>
          <a:ext cx="4683227" cy="750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459" tIns="79459" rIns="79459" bIns="79459" numCol="1" spcCol="1270" rtlCol="0" anchor="ctr" anchorCtr="0">
          <a:noAutofit/>
        </a:bodyPr>
        <a:lstStyle/>
        <a:p>
          <a:pPr marL="0" lvl="0" indent="0" algn="l" defTabSz="622300" rtl="0">
            <a:lnSpc>
              <a:spcPct val="100000"/>
            </a:lnSpc>
            <a:spcBef>
              <a:spcPct val="0"/>
            </a:spcBef>
            <a:spcAft>
              <a:spcPct val="35000"/>
            </a:spcAft>
            <a:buNone/>
          </a:pPr>
          <a:r>
            <a:rPr lang="en-gb" sz="1400" kern="1200" dirty="0">
              <a:latin typeface="Arial" panose="020B0604020202020204" pitchFamily="34" charset="0"/>
              <a:cs typeface="Arial" panose="020B0604020202020204" pitchFamily="34" charset="0"/>
            </a:rPr>
            <a:t>Managing systems using advanced controls like AI, IoT, Big Data, etc.</a:t>
          </a:r>
          <a:endParaRPr lang="en-US" sz="1400" kern="1200" dirty="0">
            <a:latin typeface="Arial" panose="020B0604020202020204" pitchFamily="34" charset="0"/>
            <a:cs typeface="Arial" panose="020B0604020202020204" pitchFamily="34" charset="0"/>
          </a:endParaRPr>
        </a:p>
      </dsp:txBody>
      <dsp:txXfrm>
        <a:off x="816540" y="2818714"/>
        <a:ext cx="4683227" cy="75079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B4614B-D4AA-4C82-9F56-E0D21CA005FE}">
      <dsp:nvSpPr>
        <dsp:cNvPr id="0" name=""/>
        <dsp:cNvSpPr/>
      </dsp:nvSpPr>
      <dsp:spPr>
        <a:xfrm>
          <a:off x="0" y="334347"/>
          <a:ext cx="5545134" cy="713744"/>
        </a:xfrm>
        <a:prstGeom prst="roundRect">
          <a:avLst>
            <a:gd name="adj" fmla="val 10000"/>
          </a:avLst>
        </a:prstGeom>
        <a:gradFill rotWithShape="0">
          <a:gsLst>
            <a:gs pos="0">
              <a:schemeClr val="dk2">
                <a:tint val="40000"/>
                <a:hueOff val="0"/>
                <a:satOff val="0"/>
                <a:lumOff val="0"/>
                <a:alphaOff val="0"/>
                <a:satMod val="103000"/>
                <a:lumMod val="102000"/>
                <a:tint val="94000"/>
              </a:schemeClr>
            </a:gs>
            <a:gs pos="50000">
              <a:schemeClr val="dk2">
                <a:tint val="40000"/>
                <a:hueOff val="0"/>
                <a:satOff val="0"/>
                <a:lumOff val="0"/>
                <a:alphaOff val="0"/>
                <a:satMod val="110000"/>
                <a:lumMod val="100000"/>
                <a:shade val="100000"/>
              </a:schemeClr>
            </a:gs>
            <a:gs pos="100000">
              <a:schemeClr val="dk2">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5F3EF3A7-ABA3-442D-8520-2219FA742BF3}">
      <dsp:nvSpPr>
        <dsp:cNvPr id="0" name=""/>
        <dsp:cNvSpPr/>
      </dsp:nvSpPr>
      <dsp:spPr>
        <a:xfrm>
          <a:off x="153929" y="563007"/>
          <a:ext cx="279871" cy="27987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CBEB5C41-4B6E-4048-AEBC-D56C20DD4A12}">
      <dsp:nvSpPr>
        <dsp:cNvPr id="0" name=""/>
        <dsp:cNvSpPr/>
      </dsp:nvSpPr>
      <dsp:spPr>
        <a:xfrm>
          <a:off x="604297" y="578068"/>
          <a:ext cx="4886791" cy="257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249" tIns="27249" rIns="27249" bIns="27249" numCol="1" spcCol="1270" rtlCol="0" anchor="ctr" anchorCtr="0">
          <a:noAutofit/>
        </a:bodyPr>
        <a:lstStyle/>
        <a:p>
          <a:pPr marL="0" lvl="0" indent="0" algn="l" defTabSz="622300" rtl="0">
            <a:lnSpc>
              <a:spcPct val="100000"/>
            </a:lnSpc>
            <a:spcBef>
              <a:spcPct val="0"/>
            </a:spcBef>
            <a:spcAft>
              <a:spcPct val="35000"/>
            </a:spcAft>
            <a:buNone/>
          </a:pPr>
          <a:r>
            <a:rPr lang="en-gb" sz="1400" kern="1200" noProof="0" dirty="0">
              <a:solidFill>
                <a:srgbClr val="211A52"/>
              </a:solidFill>
              <a:latin typeface="Arial" panose="020B0604020202020204" pitchFamily="34" charset="0"/>
              <a:cs typeface="Arial" panose="020B0604020202020204" pitchFamily="34" charset="0"/>
            </a:rPr>
            <a:t>Energy savings as well as efficient systems and components in the consumer sector which includes industry, buildings and various appliances</a:t>
          </a:r>
        </a:p>
      </dsp:txBody>
      <dsp:txXfrm>
        <a:off x="604297" y="578068"/>
        <a:ext cx="4886791" cy="257475"/>
      </dsp:txXfrm>
    </dsp:sp>
    <dsp:sp modelId="{C7C6FD6C-C567-4B58-A3BB-5C30CDD52E17}">
      <dsp:nvSpPr>
        <dsp:cNvPr id="0" name=""/>
        <dsp:cNvSpPr/>
      </dsp:nvSpPr>
      <dsp:spPr>
        <a:xfrm>
          <a:off x="0" y="1218834"/>
          <a:ext cx="5545134" cy="508858"/>
        </a:xfrm>
        <a:prstGeom prst="roundRect">
          <a:avLst>
            <a:gd name="adj" fmla="val 10000"/>
          </a:avLst>
        </a:prstGeom>
        <a:gradFill rotWithShape="0">
          <a:gsLst>
            <a:gs pos="0">
              <a:schemeClr val="dk2">
                <a:tint val="40000"/>
                <a:hueOff val="0"/>
                <a:satOff val="0"/>
                <a:lumOff val="0"/>
                <a:alphaOff val="0"/>
                <a:satMod val="103000"/>
                <a:lumMod val="102000"/>
                <a:tint val="94000"/>
              </a:schemeClr>
            </a:gs>
            <a:gs pos="50000">
              <a:schemeClr val="dk2">
                <a:tint val="40000"/>
                <a:hueOff val="0"/>
                <a:satOff val="0"/>
                <a:lumOff val="0"/>
                <a:alphaOff val="0"/>
                <a:satMod val="110000"/>
                <a:lumMod val="100000"/>
                <a:shade val="100000"/>
              </a:schemeClr>
            </a:gs>
            <a:gs pos="100000">
              <a:schemeClr val="dk2">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3162D89A-4B7D-4EF5-A740-6F9940172C62}">
      <dsp:nvSpPr>
        <dsp:cNvPr id="0" name=""/>
        <dsp:cNvSpPr/>
      </dsp:nvSpPr>
      <dsp:spPr>
        <a:xfrm>
          <a:off x="153929" y="1333327"/>
          <a:ext cx="279871" cy="27987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452BFED-0553-4E12-89F6-20F298CECE79}">
      <dsp:nvSpPr>
        <dsp:cNvPr id="0" name=""/>
        <dsp:cNvSpPr/>
      </dsp:nvSpPr>
      <dsp:spPr>
        <a:xfrm>
          <a:off x="587731" y="1405668"/>
          <a:ext cx="4886791" cy="1637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249" tIns="27249" rIns="27249" bIns="27249" numCol="1" spcCol="1270" rtlCol="0" anchor="ctr" anchorCtr="0">
          <a:noAutofit/>
        </a:bodyPr>
        <a:lstStyle/>
        <a:p>
          <a:pPr marL="0" lvl="0" indent="0" algn="l" defTabSz="622300" rtl="0">
            <a:lnSpc>
              <a:spcPct val="100000"/>
            </a:lnSpc>
            <a:spcBef>
              <a:spcPct val="0"/>
            </a:spcBef>
            <a:spcAft>
              <a:spcPct val="35000"/>
            </a:spcAft>
            <a:buNone/>
          </a:pPr>
          <a:r>
            <a:rPr lang="en-gb" sz="1400" kern="1200" noProof="0" dirty="0">
              <a:solidFill>
                <a:srgbClr val="211A52"/>
              </a:solidFill>
              <a:latin typeface="Arial" panose="020B0604020202020204" pitchFamily="34" charset="0"/>
              <a:cs typeface="Arial" panose="020B0604020202020204" pitchFamily="34" charset="0"/>
            </a:rPr>
            <a:t>Flexible systems where consumption is adapted to production</a:t>
          </a:r>
        </a:p>
      </dsp:txBody>
      <dsp:txXfrm>
        <a:off x="587731" y="1405668"/>
        <a:ext cx="4886791" cy="163733"/>
      </dsp:txXfrm>
    </dsp:sp>
    <dsp:sp modelId="{BAD09558-AFCB-4488-9B0B-5264ADE9973E}">
      <dsp:nvSpPr>
        <dsp:cNvPr id="0" name=""/>
        <dsp:cNvSpPr/>
      </dsp:nvSpPr>
      <dsp:spPr>
        <a:xfrm>
          <a:off x="0" y="1886710"/>
          <a:ext cx="5545134" cy="508858"/>
        </a:xfrm>
        <a:prstGeom prst="roundRect">
          <a:avLst>
            <a:gd name="adj" fmla="val 10000"/>
          </a:avLst>
        </a:prstGeom>
        <a:gradFill rotWithShape="0">
          <a:gsLst>
            <a:gs pos="0">
              <a:schemeClr val="dk2">
                <a:tint val="40000"/>
                <a:hueOff val="0"/>
                <a:satOff val="0"/>
                <a:lumOff val="0"/>
                <a:alphaOff val="0"/>
                <a:satMod val="103000"/>
                <a:lumMod val="102000"/>
                <a:tint val="94000"/>
              </a:schemeClr>
            </a:gs>
            <a:gs pos="50000">
              <a:schemeClr val="dk2">
                <a:tint val="40000"/>
                <a:hueOff val="0"/>
                <a:satOff val="0"/>
                <a:lumOff val="0"/>
                <a:alphaOff val="0"/>
                <a:satMod val="110000"/>
                <a:lumMod val="100000"/>
                <a:shade val="100000"/>
              </a:schemeClr>
            </a:gs>
            <a:gs pos="100000">
              <a:schemeClr val="dk2">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2FBD7BEF-15B0-4F89-8941-3CFB8CB82195}">
      <dsp:nvSpPr>
        <dsp:cNvPr id="0" name=""/>
        <dsp:cNvSpPr/>
      </dsp:nvSpPr>
      <dsp:spPr>
        <a:xfrm>
          <a:off x="153929" y="2001203"/>
          <a:ext cx="279871" cy="27987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C802F378-ACA0-4107-A0CE-B33179AA59E3}">
      <dsp:nvSpPr>
        <dsp:cNvPr id="0" name=""/>
        <dsp:cNvSpPr/>
      </dsp:nvSpPr>
      <dsp:spPr>
        <a:xfrm>
          <a:off x="587731" y="2008012"/>
          <a:ext cx="4886791" cy="257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249" tIns="27249" rIns="27249" bIns="27249" numCol="1" spcCol="1270" rtlCol="0" anchor="ctr" anchorCtr="0">
          <a:noAutofit/>
        </a:bodyPr>
        <a:lstStyle/>
        <a:p>
          <a:pPr marL="0" lvl="0" indent="0" algn="l" defTabSz="622300" rtl="0">
            <a:lnSpc>
              <a:spcPct val="100000"/>
            </a:lnSpc>
            <a:spcBef>
              <a:spcPct val="0"/>
            </a:spcBef>
            <a:spcAft>
              <a:spcPct val="35000"/>
            </a:spcAft>
            <a:buNone/>
          </a:pPr>
          <a:r>
            <a:rPr lang="en-gb" sz="1400" kern="1200" dirty="0">
              <a:solidFill>
                <a:srgbClr val="211A52"/>
              </a:solidFill>
              <a:latin typeface="Arial" panose="020B0604020202020204" pitchFamily="34" charset="0"/>
              <a:cs typeface="Arial" panose="020B0604020202020204" pitchFamily="34" charset="0"/>
            </a:rPr>
            <a:t>Control and application of digital solutions such as AI, IoT, </a:t>
          </a:r>
          <a:br>
            <a:rPr lang="da-DK" sz="1400" kern="1200" dirty="0">
              <a:solidFill>
                <a:srgbClr val="211A52"/>
              </a:solidFill>
              <a:latin typeface="Arial" panose="020B0604020202020204" pitchFamily="34" charset="0"/>
              <a:cs typeface="Arial" panose="020B0604020202020204" pitchFamily="34" charset="0"/>
            </a:rPr>
          </a:br>
          <a:r>
            <a:rPr lang="en-gb" sz="1400" kern="1200" dirty="0">
              <a:solidFill>
                <a:srgbClr val="211A52"/>
              </a:solidFill>
              <a:latin typeface="Arial" panose="020B0604020202020204" pitchFamily="34" charset="0"/>
              <a:cs typeface="Arial" panose="020B0604020202020204" pitchFamily="34" charset="0"/>
            </a:rPr>
            <a:t>Big Data</a:t>
          </a:r>
        </a:p>
      </dsp:txBody>
      <dsp:txXfrm>
        <a:off x="587731" y="2008012"/>
        <a:ext cx="4886791" cy="257475"/>
      </dsp:txXfrm>
    </dsp:sp>
    <dsp:sp modelId="{B5C2E581-DFC2-4D73-9CBD-5BDA9AF895C3}">
      <dsp:nvSpPr>
        <dsp:cNvPr id="0" name=""/>
        <dsp:cNvSpPr/>
      </dsp:nvSpPr>
      <dsp:spPr>
        <a:xfrm>
          <a:off x="0" y="2554587"/>
          <a:ext cx="5545134" cy="508858"/>
        </a:xfrm>
        <a:prstGeom prst="roundRect">
          <a:avLst>
            <a:gd name="adj" fmla="val 10000"/>
          </a:avLst>
        </a:prstGeom>
        <a:gradFill rotWithShape="0">
          <a:gsLst>
            <a:gs pos="0">
              <a:schemeClr val="dk2">
                <a:tint val="40000"/>
                <a:hueOff val="0"/>
                <a:satOff val="0"/>
                <a:lumOff val="0"/>
                <a:alphaOff val="0"/>
                <a:satMod val="103000"/>
                <a:lumMod val="102000"/>
                <a:tint val="94000"/>
              </a:schemeClr>
            </a:gs>
            <a:gs pos="50000">
              <a:schemeClr val="dk2">
                <a:tint val="40000"/>
                <a:hueOff val="0"/>
                <a:satOff val="0"/>
                <a:lumOff val="0"/>
                <a:alphaOff val="0"/>
                <a:satMod val="110000"/>
                <a:lumMod val="100000"/>
                <a:shade val="100000"/>
              </a:schemeClr>
            </a:gs>
            <a:gs pos="100000">
              <a:schemeClr val="dk2">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0AF41D8E-304D-4794-B306-B352DD21405A}">
      <dsp:nvSpPr>
        <dsp:cNvPr id="0" name=""/>
        <dsp:cNvSpPr/>
      </dsp:nvSpPr>
      <dsp:spPr>
        <a:xfrm>
          <a:off x="153929" y="2669080"/>
          <a:ext cx="279871" cy="27987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7B13C266-7A43-4623-9A73-DACBCE5B391A}">
      <dsp:nvSpPr>
        <dsp:cNvPr id="0" name=""/>
        <dsp:cNvSpPr/>
      </dsp:nvSpPr>
      <dsp:spPr>
        <a:xfrm>
          <a:off x="587731" y="2666558"/>
          <a:ext cx="4886791" cy="257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249" tIns="27249" rIns="27249" bIns="27249" numCol="1" spcCol="1270" rtlCol="0" anchor="ctr" anchorCtr="0">
          <a:noAutofit/>
        </a:bodyPr>
        <a:lstStyle/>
        <a:p>
          <a:pPr marL="0" lvl="0" indent="0" algn="l" defTabSz="622300" rtl="0">
            <a:lnSpc>
              <a:spcPct val="100000"/>
            </a:lnSpc>
            <a:spcBef>
              <a:spcPct val="0"/>
            </a:spcBef>
            <a:spcAft>
              <a:spcPct val="35000"/>
            </a:spcAft>
            <a:buNone/>
          </a:pPr>
          <a:r>
            <a:rPr lang="en-gb" sz="1400" kern="1200" dirty="0">
              <a:solidFill>
                <a:srgbClr val="211A52"/>
              </a:solidFill>
              <a:latin typeface="Arial" panose="020B0604020202020204" pitchFamily="34" charset="0"/>
              <a:cs typeface="Arial" panose="020B0604020202020204" pitchFamily="34" charset="0"/>
            </a:rPr>
            <a:t>Production of renewable energy in buildings and integration of buildings into the energy system</a:t>
          </a:r>
          <a:endParaRPr lang="en-US" sz="1400" kern="1200" dirty="0">
            <a:solidFill>
              <a:srgbClr val="211A52"/>
            </a:solidFill>
            <a:latin typeface="Arial" panose="020B0604020202020204" pitchFamily="34" charset="0"/>
            <a:cs typeface="Arial" panose="020B0604020202020204" pitchFamily="34" charset="0"/>
          </a:endParaRPr>
        </a:p>
      </dsp:txBody>
      <dsp:txXfrm>
        <a:off x="587731" y="2666558"/>
        <a:ext cx="4886791" cy="257475"/>
      </dsp:txXfrm>
    </dsp:sp>
    <dsp:sp modelId="{941B5402-40B0-416B-9DF1-62884B2374ED}">
      <dsp:nvSpPr>
        <dsp:cNvPr id="0" name=""/>
        <dsp:cNvSpPr/>
      </dsp:nvSpPr>
      <dsp:spPr>
        <a:xfrm>
          <a:off x="0" y="3223465"/>
          <a:ext cx="5545134" cy="508858"/>
        </a:xfrm>
        <a:prstGeom prst="roundRect">
          <a:avLst>
            <a:gd name="adj" fmla="val 10000"/>
          </a:avLst>
        </a:prstGeom>
        <a:gradFill rotWithShape="0">
          <a:gsLst>
            <a:gs pos="0">
              <a:schemeClr val="dk2">
                <a:tint val="40000"/>
                <a:hueOff val="0"/>
                <a:satOff val="0"/>
                <a:lumOff val="0"/>
                <a:alphaOff val="0"/>
                <a:satMod val="103000"/>
                <a:lumMod val="102000"/>
                <a:tint val="94000"/>
              </a:schemeClr>
            </a:gs>
            <a:gs pos="50000">
              <a:schemeClr val="dk2">
                <a:tint val="40000"/>
                <a:hueOff val="0"/>
                <a:satOff val="0"/>
                <a:lumOff val="0"/>
                <a:alphaOff val="0"/>
                <a:satMod val="110000"/>
                <a:lumMod val="100000"/>
                <a:shade val="100000"/>
              </a:schemeClr>
            </a:gs>
            <a:gs pos="100000">
              <a:schemeClr val="dk2">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70621C5C-9F05-4D2D-8185-2783A84BC977}">
      <dsp:nvSpPr>
        <dsp:cNvPr id="0" name=""/>
        <dsp:cNvSpPr/>
      </dsp:nvSpPr>
      <dsp:spPr>
        <a:xfrm>
          <a:off x="153929" y="3336956"/>
          <a:ext cx="279871" cy="27987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DFE651D3-4814-432C-930D-8D8DFFBA7592}">
      <dsp:nvSpPr>
        <dsp:cNvPr id="0" name=""/>
        <dsp:cNvSpPr/>
      </dsp:nvSpPr>
      <dsp:spPr>
        <a:xfrm>
          <a:off x="587731" y="3334434"/>
          <a:ext cx="4886791" cy="2574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249" tIns="27249" rIns="27249" bIns="27249" numCol="1" spcCol="1270" rtlCol="0" anchor="ctr" anchorCtr="0">
          <a:noAutofit/>
        </a:bodyPr>
        <a:lstStyle/>
        <a:p>
          <a:pPr marL="0" lvl="0" indent="0" algn="l" defTabSz="622300" rtl="0">
            <a:lnSpc>
              <a:spcPct val="100000"/>
            </a:lnSpc>
            <a:spcBef>
              <a:spcPct val="0"/>
            </a:spcBef>
            <a:spcAft>
              <a:spcPct val="35000"/>
            </a:spcAft>
            <a:buNone/>
          </a:pPr>
          <a:r>
            <a:rPr lang="en-gb" sz="1400" kern="1200" noProof="0" dirty="0">
              <a:solidFill>
                <a:srgbClr val="211A52"/>
              </a:solidFill>
              <a:latin typeface="Arial" panose="020B0604020202020204" pitchFamily="34" charset="0"/>
              <a:cs typeface="Arial" panose="020B0604020202020204" pitchFamily="34" charset="0"/>
            </a:rPr>
            <a:t>Use of technology, behaviour and everyday practices</a:t>
          </a:r>
        </a:p>
      </dsp:txBody>
      <dsp:txXfrm>
        <a:off x="587731" y="3334434"/>
        <a:ext cx="4886791" cy="25747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B4614B-D4AA-4C82-9F56-E0D21CA005FE}">
      <dsp:nvSpPr>
        <dsp:cNvPr id="0" name=""/>
        <dsp:cNvSpPr/>
      </dsp:nvSpPr>
      <dsp:spPr>
        <a:xfrm>
          <a:off x="0" y="1299"/>
          <a:ext cx="5524500" cy="553944"/>
        </a:xfrm>
        <a:prstGeom prst="roundRect">
          <a:avLst>
            <a:gd name="adj" fmla="val 10000"/>
          </a:avLst>
        </a:prstGeom>
        <a:gradFill rotWithShape="0">
          <a:gsLst>
            <a:gs pos="0">
              <a:schemeClr val="dk2">
                <a:tint val="40000"/>
                <a:hueOff val="0"/>
                <a:satOff val="0"/>
                <a:lumOff val="0"/>
                <a:alphaOff val="0"/>
                <a:satMod val="103000"/>
                <a:lumMod val="102000"/>
                <a:tint val="94000"/>
              </a:schemeClr>
            </a:gs>
            <a:gs pos="50000">
              <a:schemeClr val="dk2">
                <a:tint val="40000"/>
                <a:hueOff val="0"/>
                <a:satOff val="0"/>
                <a:lumOff val="0"/>
                <a:alphaOff val="0"/>
                <a:satMod val="110000"/>
                <a:lumMod val="100000"/>
                <a:shade val="100000"/>
              </a:schemeClr>
            </a:gs>
            <a:gs pos="100000">
              <a:schemeClr val="dk2">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5F3EF3A7-ABA3-442D-8520-2219FA742BF3}">
      <dsp:nvSpPr>
        <dsp:cNvPr id="0" name=""/>
        <dsp:cNvSpPr/>
      </dsp:nvSpPr>
      <dsp:spPr>
        <a:xfrm>
          <a:off x="167568" y="125937"/>
          <a:ext cx="304669" cy="30466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CBEB5C41-4B6E-4048-AEBC-D56C20DD4A12}">
      <dsp:nvSpPr>
        <dsp:cNvPr id="0" name=""/>
        <dsp:cNvSpPr/>
      </dsp:nvSpPr>
      <dsp:spPr>
        <a:xfrm>
          <a:off x="639805" y="1299"/>
          <a:ext cx="4884694" cy="5539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8626" tIns="58626" rIns="58626" bIns="58626" numCol="1" spcCol="1270" rtlCol="0" anchor="ctr" anchorCtr="0">
          <a:noAutofit/>
        </a:bodyPr>
        <a:lstStyle/>
        <a:p>
          <a:pPr marL="0" lvl="0" indent="0" algn="l" defTabSz="622300" rtl="0">
            <a:lnSpc>
              <a:spcPct val="100000"/>
            </a:lnSpc>
            <a:spcBef>
              <a:spcPct val="0"/>
            </a:spcBef>
            <a:spcAft>
              <a:spcPct val="35000"/>
            </a:spcAft>
            <a:buNone/>
          </a:pPr>
          <a:r>
            <a:rPr lang="en-gb" sz="1400" kern="1200" noProof="0" dirty="0">
              <a:solidFill>
                <a:srgbClr val="211A52"/>
              </a:solidFill>
              <a:latin typeface="Arial" panose="020B0604020202020204" pitchFamily="34" charset="0"/>
              <a:cs typeface="Arial" panose="020B0604020202020204" pitchFamily="34" charset="0"/>
            </a:rPr>
            <a:t>Heavy transport: Power-to-X, biofuels, capture and storage of CO</a:t>
          </a:r>
          <a:r>
            <a:rPr lang="en-gb" sz="1400" kern="1200" baseline="-25000" noProof="0" dirty="0">
              <a:solidFill>
                <a:srgbClr val="211A52"/>
              </a:solidFill>
              <a:latin typeface="Arial" panose="020B0604020202020204" pitchFamily="34" charset="0"/>
              <a:cs typeface="Arial" panose="020B0604020202020204" pitchFamily="34" charset="0"/>
            </a:rPr>
            <a:t>2</a:t>
          </a:r>
          <a:r>
            <a:rPr lang="en-gb" sz="1400" kern="1200" noProof="0" dirty="0">
              <a:solidFill>
                <a:srgbClr val="211A52"/>
              </a:solidFill>
              <a:latin typeface="Arial" panose="020B0604020202020204" pitchFamily="34" charset="0"/>
              <a:cs typeface="Arial" panose="020B0604020202020204" pitchFamily="34" charset="0"/>
            </a:rPr>
            <a:t> (carbon capture)</a:t>
          </a:r>
        </a:p>
      </dsp:txBody>
      <dsp:txXfrm>
        <a:off x="639805" y="1299"/>
        <a:ext cx="4884694" cy="553944"/>
      </dsp:txXfrm>
    </dsp:sp>
    <dsp:sp modelId="{C7C6FD6C-C567-4B58-A3BB-5C30CDD52E17}">
      <dsp:nvSpPr>
        <dsp:cNvPr id="0" name=""/>
        <dsp:cNvSpPr/>
      </dsp:nvSpPr>
      <dsp:spPr>
        <a:xfrm>
          <a:off x="0" y="693730"/>
          <a:ext cx="5524500" cy="553944"/>
        </a:xfrm>
        <a:prstGeom prst="roundRect">
          <a:avLst>
            <a:gd name="adj" fmla="val 10000"/>
          </a:avLst>
        </a:prstGeom>
        <a:gradFill rotWithShape="0">
          <a:gsLst>
            <a:gs pos="0">
              <a:schemeClr val="dk2">
                <a:tint val="40000"/>
                <a:hueOff val="0"/>
                <a:satOff val="0"/>
                <a:lumOff val="0"/>
                <a:alphaOff val="0"/>
                <a:satMod val="103000"/>
                <a:lumMod val="102000"/>
                <a:tint val="94000"/>
              </a:schemeClr>
            </a:gs>
            <a:gs pos="50000">
              <a:schemeClr val="dk2">
                <a:tint val="40000"/>
                <a:hueOff val="0"/>
                <a:satOff val="0"/>
                <a:lumOff val="0"/>
                <a:alphaOff val="0"/>
                <a:satMod val="110000"/>
                <a:lumMod val="100000"/>
                <a:shade val="100000"/>
              </a:schemeClr>
            </a:gs>
            <a:gs pos="100000">
              <a:schemeClr val="dk2">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3162D89A-4B7D-4EF5-A740-6F9940172C62}">
      <dsp:nvSpPr>
        <dsp:cNvPr id="0" name=""/>
        <dsp:cNvSpPr/>
      </dsp:nvSpPr>
      <dsp:spPr>
        <a:xfrm>
          <a:off x="167568" y="818367"/>
          <a:ext cx="304669" cy="30466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452BFED-0553-4E12-89F6-20F298CECE79}">
      <dsp:nvSpPr>
        <dsp:cNvPr id="0" name=""/>
        <dsp:cNvSpPr/>
      </dsp:nvSpPr>
      <dsp:spPr>
        <a:xfrm>
          <a:off x="639805" y="693730"/>
          <a:ext cx="4884694" cy="5539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8626" tIns="58626" rIns="58626" bIns="58626" numCol="1" spcCol="1270" rtlCol="0" anchor="ctr" anchorCtr="0">
          <a:noAutofit/>
        </a:bodyPr>
        <a:lstStyle/>
        <a:p>
          <a:pPr marL="0" lvl="0" indent="0" algn="l" defTabSz="622300" rtl="0">
            <a:lnSpc>
              <a:spcPct val="100000"/>
            </a:lnSpc>
            <a:spcBef>
              <a:spcPct val="0"/>
            </a:spcBef>
            <a:spcAft>
              <a:spcPct val="35000"/>
            </a:spcAft>
            <a:buNone/>
          </a:pPr>
          <a:r>
            <a:rPr lang="en-gb" sz="1400" kern="1200" noProof="0" dirty="0">
              <a:solidFill>
                <a:srgbClr val="211A52"/>
              </a:solidFill>
              <a:latin typeface="Arial" panose="020B0604020202020204" pitchFamily="34" charset="0"/>
              <a:cs typeface="Arial" panose="020B0604020202020204" pitchFamily="34" charset="0"/>
            </a:rPr>
            <a:t>Light transport electric vehicles, hybrid vehicles, fuel cells, range extenders, infrastructure for charging, etc.</a:t>
          </a:r>
        </a:p>
      </dsp:txBody>
      <dsp:txXfrm>
        <a:off x="639805" y="693730"/>
        <a:ext cx="4884694" cy="553944"/>
      </dsp:txXfrm>
    </dsp:sp>
    <dsp:sp modelId="{B5C2E581-DFC2-4D73-9CBD-5BDA9AF895C3}">
      <dsp:nvSpPr>
        <dsp:cNvPr id="0" name=""/>
        <dsp:cNvSpPr/>
      </dsp:nvSpPr>
      <dsp:spPr>
        <a:xfrm>
          <a:off x="0" y="1386160"/>
          <a:ext cx="5524500" cy="553944"/>
        </a:xfrm>
        <a:prstGeom prst="roundRect">
          <a:avLst>
            <a:gd name="adj" fmla="val 10000"/>
          </a:avLst>
        </a:prstGeom>
        <a:gradFill rotWithShape="0">
          <a:gsLst>
            <a:gs pos="0">
              <a:schemeClr val="dk2">
                <a:tint val="40000"/>
                <a:hueOff val="0"/>
                <a:satOff val="0"/>
                <a:lumOff val="0"/>
                <a:alphaOff val="0"/>
                <a:satMod val="103000"/>
                <a:lumMod val="102000"/>
                <a:tint val="94000"/>
              </a:schemeClr>
            </a:gs>
            <a:gs pos="50000">
              <a:schemeClr val="dk2">
                <a:tint val="40000"/>
                <a:hueOff val="0"/>
                <a:satOff val="0"/>
                <a:lumOff val="0"/>
                <a:alphaOff val="0"/>
                <a:satMod val="110000"/>
                <a:lumMod val="100000"/>
                <a:shade val="100000"/>
              </a:schemeClr>
            </a:gs>
            <a:gs pos="100000">
              <a:schemeClr val="dk2">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0AF41D8E-304D-4794-B306-B352DD21405A}">
      <dsp:nvSpPr>
        <dsp:cNvPr id="0" name=""/>
        <dsp:cNvSpPr/>
      </dsp:nvSpPr>
      <dsp:spPr>
        <a:xfrm>
          <a:off x="167568" y="1510797"/>
          <a:ext cx="304669" cy="30466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7B13C266-7A43-4623-9A73-DACBCE5B391A}">
      <dsp:nvSpPr>
        <dsp:cNvPr id="0" name=""/>
        <dsp:cNvSpPr/>
      </dsp:nvSpPr>
      <dsp:spPr>
        <a:xfrm>
          <a:off x="639805" y="1386160"/>
          <a:ext cx="4884694" cy="5539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8626" tIns="58626" rIns="58626" bIns="58626" numCol="1" spcCol="1270" rtlCol="0" anchor="ctr" anchorCtr="0">
          <a:noAutofit/>
        </a:bodyPr>
        <a:lstStyle/>
        <a:p>
          <a:pPr marL="0" lvl="0" indent="0" algn="l" defTabSz="622300" rtl="0">
            <a:lnSpc>
              <a:spcPct val="100000"/>
            </a:lnSpc>
            <a:spcBef>
              <a:spcPct val="0"/>
            </a:spcBef>
            <a:spcAft>
              <a:spcPct val="35000"/>
            </a:spcAft>
            <a:buNone/>
          </a:pPr>
          <a:r>
            <a:rPr lang="en-gb" sz="1400" kern="1200" dirty="0">
              <a:solidFill>
                <a:srgbClr val="211A52"/>
              </a:solidFill>
              <a:latin typeface="Arial" panose="020B0604020202020204" pitchFamily="34" charset="0"/>
              <a:cs typeface="Arial" panose="020B0604020202020204" pitchFamily="34" charset="0"/>
            </a:rPr>
            <a:t>Drones </a:t>
          </a:r>
          <a:r>
            <a:rPr lang="en-gb" sz="1400" kern="1200" noProof="0" dirty="0">
              <a:solidFill>
                <a:srgbClr val="211A52"/>
              </a:solidFill>
              <a:latin typeface="Arial" panose="020B0604020202020204" pitchFamily="34" charset="0"/>
              <a:cs typeface="Arial" panose="020B0604020202020204" pitchFamily="34" charset="0"/>
            </a:rPr>
            <a:t>and robots for transporting goods, monitoring and diagnostics in the environmental and energy areas</a:t>
          </a:r>
          <a:endParaRPr lang="en-gb" sz="1400" kern="1200" dirty="0">
            <a:solidFill>
              <a:srgbClr val="211A52"/>
            </a:solidFill>
            <a:latin typeface="Arial" panose="020B0604020202020204" pitchFamily="34" charset="0"/>
            <a:cs typeface="Arial" panose="020B0604020202020204" pitchFamily="34" charset="0"/>
          </a:endParaRPr>
        </a:p>
      </dsp:txBody>
      <dsp:txXfrm>
        <a:off x="639805" y="1386160"/>
        <a:ext cx="4884694" cy="553944"/>
      </dsp:txXfrm>
    </dsp:sp>
    <dsp:sp modelId="{941B5402-40B0-416B-9DF1-62884B2374ED}">
      <dsp:nvSpPr>
        <dsp:cNvPr id="0" name=""/>
        <dsp:cNvSpPr/>
      </dsp:nvSpPr>
      <dsp:spPr>
        <a:xfrm>
          <a:off x="0" y="2079681"/>
          <a:ext cx="5524500" cy="553944"/>
        </a:xfrm>
        <a:prstGeom prst="roundRect">
          <a:avLst>
            <a:gd name="adj" fmla="val 10000"/>
          </a:avLst>
        </a:prstGeom>
        <a:gradFill rotWithShape="0">
          <a:gsLst>
            <a:gs pos="0">
              <a:schemeClr val="dk2">
                <a:tint val="40000"/>
                <a:hueOff val="0"/>
                <a:satOff val="0"/>
                <a:lumOff val="0"/>
                <a:alphaOff val="0"/>
                <a:satMod val="103000"/>
                <a:lumMod val="102000"/>
                <a:tint val="94000"/>
              </a:schemeClr>
            </a:gs>
            <a:gs pos="50000">
              <a:schemeClr val="dk2">
                <a:tint val="40000"/>
                <a:hueOff val="0"/>
                <a:satOff val="0"/>
                <a:lumOff val="0"/>
                <a:alphaOff val="0"/>
                <a:satMod val="110000"/>
                <a:lumMod val="100000"/>
                <a:shade val="100000"/>
              </a:schemeClr>
            </a:gs>
            <a:gs pos="100000">
              <a:schemeClr val="dk2">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70621C5C-9F05-4D2D-8185-2783A84BC977}">
      <dsp:nvSpPr>
        <dsp:cNvPr id="0" name=""/>
        <dsp:cNvSpPr/>
      </dsp:nvSpPr>
      <dsp:spPr>
        <a:xfrm>
          <a:off x="167568" y="2203227"/>
          <a:ext cx="304669" cy="30466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DFE651D3-4814-432C-930D-8D8DFFBA7592}">
      <dsp:nvSpPr>
        <dsp:cNvPr id="0" name=""/>
        <dsp:cNvSpPr/>
      </dsp:nvSpPr>
      <dsp:spPr>
        <a:xfrm>
          <a:off x="639805" y="2078590"/>
          <a:ext cx="4884694" cy="5539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8626" tIns="58626" rIns="58626" bIns="58626" numCol="1" spcCol="1270" rtlCol="0" anchor="ctr" anchorCtr="0">
          <a:noAutofit/>
        </a:bodyPr>
        <a:lstStyle/>
        <a:p>
          <a:pPr marL="0" lvl="0" indent="0" algn="l" defTabSz="622300" rtl="0">
            <a:lnSpc>
              <a:spcPct val="100000"/>
            </a:lnSpc>
            <a:spcBef>
              <a:spcPct val="0"/>
            </a:spcBef>
            <a:spcAft>
              <a:spcPct val="35000"/>
            </a:spcAft>
            <a:buNone/>
          </a:pPr>
          <a:r>
            <a:rPr lang="en-gb" sz="1400" kern="1200" noProof="0" dirty="0">
              <a:solidFill>
                <a:srgbClr val="211A52"/>
              </a:solidFill>
              <a:latin typeface="Arial" panose="020B0604020202020204" pitchFamily="34" charset="0"/>
              <a:cs typeface="Arial" panose="020B0604020202020204" pitchFamily="34" charset="0"/>
            </a:rPr>
            <a:t>Energy savings through lightweight constructions and new materials, as well as improved logistics and supply chains </a:t>
          </a:r>
        </a:p>
      </dsp:txBody>
      <dsp:txXfrm>
        <a:off x="639805" y="2078590"/>
        <a:ext cx="4884694" cy="553944"/>
      </dsp:txXfrm>
    </dsp:sp>
    <dsp:sp modelId="{3877B6B4-F1D7-44BB-B16E-42C3EB188374}">
      <dsp:nvSpPr>
        <dsp:cNvPr id="0" name=""/>
        <dsp:cNvSpPr/>
      </dsp:nvSpPr>
      <dsp:spPr>
        <a:xfrm>
          <a:off x="0" y="2771020"/>
          <a:ext cx="5524500" cy="553944"/>
        </a:xfrm>
        <a:prstGeom prst="roundRect">
          <a:avLst>
            <a:gd name="adj" fmla="val 10000"/>
          </a:avLst>
        </a:prstGeom>
        <a:gradFill rotWithShape="0">
          <a:gsLst>
            <a:gs pos="0">
              <a:schemeClr val="dk2">
                <a:tint val="40000"/>
                <a:hueOff val="0"/>
                <a:satOff val="0"/>
                <a:lumOff val="0"/>
                <a:alphaOff val="0"/>
                <a:satMod val="103000"/>
                <a:lumMod val="102000"/>
                <a:tint val="94000"/>
              </a:schemeClr>
            </a:gs>
            <a:gs pos="50000">
              <a:schemeClr val="dk2">
                <a:tint val="40000"/>
                <a:hueOff val="0"/>
                <a:satOff val="0"/>
                <a:lumOff val="0"/>
                <a:alphaOff val="0"/>
                <a:satMod val="110000"/>
                <a:lumMod val="100000"/>
                <a:shade val="100000"/>
              </a:schemeClr>
            </a:gs>
            <a:gs pos="100000">
              <a:schemeClr val="dk2">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D7796668-AC21-4F3A-A906-DCCFB2DBD622}">
      <dsp:nvSpPr>
        <dsp:cNvPr id="0" name=""/>
        <dsp:cNvSpPr/>
      </dsp:nvSpPr>
      <dsp:spPr>
        <a:xfrm>
          <a:off x="167568" y="2895658"/>
          <a:ext cx="304669" cy="30466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1A285899-A0EB-43AB-B1D6-E8F4D362FB33}">
      <dsp:nvSpPr>
        <dsp:cNvPr id="0" name=""/>
        <dsp:cNvSpPr/>
      </dsp:nvSpPr>
      <dsp:spPr>
        <a:xfrm>
          <a:off x="639805" y="2771020"/>
          <a:ext cx="4884694" cy="5539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8626" tIns="58626" rIns="58626" bIns="58626" numCol="1" spcCol="1270" rtlCol="0" anchor="ctr" anchorCtr="0">
          <a:noAutofit/>
        </a:bodyPr>
        <a:lstStyle/>
        <a:p>
          <a:pPr marL="0" lvl="0" indent="0" algn="l" defTabSz="622300" rtl="0">
            <a:lnSpc>
              <a:spcPct val="100000"/>
            </a:lnSpc>
            <a:spcBef>
              <a:spcPct val="0"/>
            </a:spcBef>
            <a:spcAft>
              <a:spcPct val="35000"/>
            </a:spcAft>
            <a:buNone/>
          </a:pPr>
          <a:r>
            <a:rPr lang="en-gb" sz="1400" kern="1200" dirty="0">
              <a:solidFill>
                <a:srgbClr val="211A52"/>
              </a:solidFill>
              <a:latin typeface="Arial" panose="020B0604020202020204" pitchFamily="34" charset="0"/>
              <a:cs typeface="Arial" panose="020B0604020202020204" pitchFamily="34" charset="0"/>
            </a:rPr>
            <a:t>AI for intelligent traffic management, green driving behaviour, autonomy, and driver support </a:t>
          </a:r>
        </a:p>
      </dsp:txBody>
      <dsp:txXfrm>
        <a:off x="639805" y="2771020"/>
        <a:ext cx="4884694" cy="553944"/>
      </dsp:txXfrm>
    </dsp:sp>
    <dsp:sp modelId="{1508AFB5-1DD8-41A4-B122-11812F304DB2}">
      <dsp:nvSpPr>
        <dsp:cNvPr id="0" name=""/>
        <dsp:cNvSpPr/>
      </dsp:nvSpPr>
      <dsp:spPr>
        <a:xfrm>
          <a:off x="0" y="3463450"/>
          <a:ext cx="5524500" cy="553944"/>
        </a:xfrm>
        <a:prstGeom prst="roundRect">
          <a:avLst>
            <a:gd name="adj" fmla="val 10000"/>
          </a:avLst>
        </a:prstGeom>
        <a:gradFill rotWithShape="0">
          <a:gsLst>
            <a:gs pos="0">
              <a:schemeClr val="dk2">
                <a:tint val="40000"/>
                <a:hueOff val="0"/>
                <a:satOff val="0"/>
                <a:lumOff val="0"/>
                <a:alphaOff val="0"/>
                <a:satMod val="103000"/>
                <a:lumMod val="102000"/>
                <a:tint val="94000"/>
              </a:schemeClr>
            </a:gs>
            <a:gs pos="50000">
              <a:schemeClr val="dk2">
                <a:tint val="40000"/>
                <a:hueOff val="0"/>
                <a:satOff val="0"/>
                <a:lumOff val="0"/>
                <a:alphaOff val="0"/>
                <a:satMod val="110000"/>
                <a:lumMod val="100000"/>
                <a:shade val="100000"/>
              </a:schemeClr>
            </a:gs>
            <a:gs pos="100000">
              <a:schemeClr val="dk2">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2638C1EF-C6EC-4490-9993-B05E161F4F81}">
      <dsp:nvSpPr>
        <dsp:cNvPr id="0" name=""/>
        <dsp:cNvSpPr/>
      </dsp:nvSpPr>
      <dsp:spPr>
        <a:xfrm>
          <a:off x="167568" y="3588088"/>
          <a:ext cx="304669" cy="304669"/>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F771DE68-A180-4849-8756-ED46D6DE9A9E}">
      <dsp:nvSpPr>
        <dsp:cNvPr id="0" name=""/>
        <dsp:cNvSpPr/>
      </dsp:nvSpPr>
      <dsp:spPr>
        <a:xfrm>
          <a:off x="639805" y="3443785"/>
          <a:ext cx="4884694" cy="5539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8626" tIns="58626" rIns="58626" bIns="58626" numCol="1" spcCol="1270" rtlCol="0" anchor="ctr" anchorCtr="0">
          <a:noAutofit/>
        </a:bodyPr>
        <a:lstStyle/>
        <a:p>
          <a:pPr marL="0" lvl="0" indent="0" algn="l" defTabSz="622300" rtl="0">
            <a:lnSpc>
              <a:spcPct val="100000"/>
            </a:lnSpc>
            <a:spcBef>
              <a:spcPct val="0"/>
            </a:spcBef>
            <a:spcAft>
              <a:spcPct val="35000"/>
            </a:spcAft>
            <a:buNone/>
          </a:pPr>
          <a:r>
            <a:rPr sz="1400" kern="1200" dirty="0"/>
            <a:t>Use of technology, </a:t>
          </a:r>
          <a:r>
            <a:rPr sz="1400" kern="1200" dirty="0" err="1"/>
            <a:t>behavio</a:t>
          </a:r>
          <a:r>
            <a:rPr lang="da-DK" sz="1400" kern="1200" dirty="0"/>
            <a:t>u</a:t>
          </a:r>
          <a:r>
            <a:rPr sz="1400" kern="1200" dirty="0"/>
            <a:t>r and everyday practice</a:t>
          </a:r>
        </a:p>
      </dsp:txBody>
      <dsp:txXfrm>
        <a:off x="639805" y="3443785"/>
        <a:ext cx="4884694" cy="55394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B4614B-D4AA-4C82-9F56-E0D21CA005FE}">
      <dsp:nvSpPr>
        <dsp:cNvPr id="0" name=""/>
        <dsp:cNvSpPr/>
      </dsp:nvSpPr>
      <dsp:spPr>
        <a:xfrm>
          <a:off x="0" y="72669"/>
          <a:ext cx="5815355" cy="462958"/>
        </a:xfrm>
        <a:prstGeom prst="roundRect">
          <a:avLst>
            <a:gd name="adj" fmla="val 10000"/>
          </a:avLst>
        </a:prstGeom>
        <a:gradFill rotWithShape="0">
          <a:gsLst>
            <a:gs pos="0">
              <a:schemeClr val="dk2">
                <a:tint val="40000"/>
                <a:hueOff val="0"/>
                <a:satOff val="0"/>
                <a:lumOff val="0"/>
                <a:alphaOff val="0"/>
                <a:satMod val="103000"/>
                <a:lumMod val="102000"/>
                <a:tint val="94000"/>
              </a:schemeClr>
            </a:gs>
            <a:gs pos="50000">
              <a:schemeClr val="dk2">
                <a:tint val="40000"/>
                <a:hueOff val="0"/>
                <a:satOff val="0"/>
                <a:lumOff val="0"/>
                <a:alphaOff val="0"/>
                <a:satMod val="110000"/>
                <a:lumMod val="100000"/>
                <a:shade val="100000"/>
              </a:schemeClr>
            </a:gs>
            <a:gs pos="100000">
              <a:schemeClr val="dk2">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5F3EF3A7-ABA3-442D-8520-2219FA742BF3}">
      <dsp:nvSpPr>
        <dsp:cNvPr id="0" name=""/>
        <dsp:cNvSpPr/>
      </dsp:nvSpPr>
      <dsp:spPr>
        <a:xfrm>
          <a:off x="140044" y="157687"/>
          <a:ext cx="254875" cy="25462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CBEB5C41-4B6E-4048-AEBC-D56C20DD4A12}">
      <dsp:nvSpPr>
        <dsp:cNvPr id="0" name=""/>
        <dsp:cNvSpPr/>
      </dsp:nvSpPr>
      <dsp:spPr>
        <a:xfrm>
          <a:off x="534965" y="53521"/>
          <a:ext cx="5264185" cy="4918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059" tIns="52059" rIns="52059" bIns="52059" numCol="1" spcCol="1270" rtlCol="0" anchor="ctr" anchorCtr="0">
          <a:noAutofit/>
        </a:bodyPr>
        <a:lstStyle/>
        <a:p>
          <a:pPr marL="0" lvl="0" indent="0" algn="l" defTabSz="622300" rtl="0">
            <a:lnSpc>
              <a:spcPct val="100000"/>
            </a:lnSpc>
            <a:spcBef>
              <a:spcPct val="0"/>
            </a:spcBef>
            <a:spcAft>
              <a:spcPct val="35000"/>
            </a:spcAft>
            <a:buNone/>
          </a:pPr>
          <a:r>
            <a:rPr lang="en-gb" sz="1400" kern="1200" dirty="0">
              <a:solidFill>
                <a:srgbClr val="211A52"/>
              </a:solidFill>
              <a:latin typeface="Arial" panose="020B0604020202020204" pitchFamily="34" charset="0"/>
              <a:cs typeface="Arial" panose="020B0604020202020204" pitchFamily="34" charset="0"/>
            </a:rPr>
            <a:t>Sustainable materials, components and processes in construction as well as improved indoor climate</a:t>
          </a:r>
          <a:endParaRPr lang="da-DK" sz="1400" kern="1200" noProof="0" dirty="0">
            <a:solidFill>
              <a:srgbClr val="211A52"/>
            </a:solidFill>
            <a:latin typeface="Arial" panose="020B0604020202020204" pitchFamily="34" charset="0"/>
            <a:cs typeface="Arial" panose="020B0604020202020204" pitchFamily="34" charset="0"/>
          </a:endParaRPr>
        </a:p>
      </dsp:txBody>
      <dsp:txXfrm>
        <a:off x="534965" y="53521"/>
        <a:ext cx="5264185" cy="491893"/>
      </dsp:txXfrm>
    </dsp:sp>
    <dsp:sp modelId="{C7C6FD6C-C567-4B58-A3BB-5C30CDD52E17}">
      <dsp:nvSpPr>
        <dsp:cNvPr id="0" name=""/>
        <dsp:cNvSpPr/>
      </dsp:nvSpPr>
      <dsp:spPr>
        <a:xfrm>
          <a:off x="0" y="687777"/>
          <a:ext cx="5815355" cy="462958"/>
        </a:xfrm>
        <a:prstGeom prst="roundRect">
          <a:avLst>
            <a:gd name="adj" fmla="val 10000"/>
          </a:avLst>
        </a:prstGeom>
        <a:gradFill rotWithShape="0">
          <a:gsLst>
            <a:gs pos="0">
              <a:schemeClr val="dk2">
                <a:tint val="40000"/>
                <a:hueOff val="0"/>
                <a:satOff val="0"/>
                <a:lumOff val="0"/>
                <a:alphaOff val="0"/>
                <a:satMod val="103000"/>
                <a:lumMod val="102000"/>
                <a:tint val="94000"/>
              </a:schemeClr>
            </a:gs>
            <a:gs pos="50000">
              <a:schemeClr val="dk2">
                <a:tint val="40000"/>
                <a:hueOff val="0"/>
                <a:satOff val="0"/>
                <a:lumOff val="0"/>
                <a:alphaOff val="0"/>
                <a:satMod val="110000"/>
                <a:lumMod val="100000"/>
                <a:shade val="100000"/>
              </a:schemeClr>
            </a:gs>
            <a:gs pos="100000">
              <a:schemeClr val="dk2">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3162D89A-4B7D-4EF5-A740-6F9940172C62}">
      <dsp:nvSpPr>
        <dsp:cNvPr id="0" name=""/>
        <dsp:cNvSpPr/>
      </dsp:nvSpPr>
      <dsp:spPr>
        <a:xfrm>
          <a:off x="140044" y="772553"/>
          <a:ext cx="254875" cy="25462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452BFED-0553-4E12-89F6-20F298CECE79}">
      <dsp:nvSpPr>
        <dsp:cNvPr id="0" name=""/>
        <dsp:cNvSpPr/>
      </dsp:nvSpPr>
      <dsp:spPr>
        <a:xfrm>
          <a:off x="534965" y="668388"/>
          <a:ext cx="5264185" cy="4918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059" tIns="52059" rIns="52059" bIns="52059" numCol="1" spcCol="1270" rtlCol="0" anchor="ctr" anchorCtr="0">
          <a:noAutofit/>
        </a:bodyPr>
        <a:lstStyle/>
        <a:p>
          <a:pPr marL="0" lvl="0" indent="0" algn="l" defTabSz="622300" rtl="0">
            <a:lnSpc>
              <a:spcPct val="100000"/>
            </a:lnSpc>
            <a:spcBef>
              <a:spcPct val="0"/>
            </a:spcBef>
            <a:spcAft>
              <a:spcPct val="35000"/>
            </a:spcAft>
            <a:buNone/>
          </a:pPr>
          <a:r>
            <a:rPr lang="en-gb" sz="1400" kern="1200">
              <a:solidFill>
                <a:srgbClr val="211A52"/>
              </a:solidFill>
              <a:latin typeface="Arial" panose="020B0604020202020204" pitchFamily="34" charset="0"/>
              <a:cs typeface="Arial" panose="020B0604020202020204" pitchFamily="34" charset="0"/>
            </a:rPr>
            <a:t>Urban supply infrastructure including sewers, rainwater, etc.</a:t>
          </a:r>
          <a:endParaRPr lang="da-DK" sz="1400" kern="1200" noProof="0" dirty="0">
            <a:solidFill>
              <a:srgbClr val="211A52"/>
            </a:solidFill>
            <a:latin typeface="Arial" panose="020B0604020202020204" pitchFamily="34" charset="0"/>
            <a:cs typeface="Arial" panose="020B0604020202020204" pitchFamily="34" charset="0"/>
          </a:endParaRPr>
        </a:p>
      </dsp:txBody>
      <dsp:txXfrm>
        <a:off x="534965" y="668388"/>
        <a:ext cx="5264185" cy="491893"/>
      </dsp:txXfrm>
    </dsp:sp>
    <dsp:sp modelId="{B5C2E581-DFC2-4D73-9CBD-5BDA9AF895C3}">
      <dsp:nvSpPr>
        <dsp:cNvPr id="0" name=""/>
        <dsp:cNvSpPr/>
      </dsp:nvSpPr>
      <dsp:spPr>
        <a:xfrm>
          <a:off x="0" y="1392401"/>
          <a:ext cx="5815355" cy="462958"/>
        </a:xfrm>
        <a:prstGeom prst="roundRect">
          <a:avLst>
            <a:gd name="adj" fmla="val 10000"/>
          </a:avLst>
        </a:prstGeom>
        <a:gradFill rotWithShape="0">
          <a:gsLst>
            <a:gs pos="0">
              <a:schemeClr val="dk2">
                <a:tint val="40000"/>
                <a:hueOff val="0"/>
                <a:satOff val="0"/>
                <a:lumOff val="0"/>
                <a:alphaOff val="0"/>
                <a:satMod val="103000"/>
                <a:lumMod val="102000"/>
                <a:tint val="94000"/>
              </a:schemeClr>
            </a:gs>
            <a:gs pos="50000">
              <a:schemeClr val="dk2">
                <a:tint val="40000"/>
                <a:hueOff val="0"/>
                <a:satOff val="0"/>
                <a:lumOff val="0"/>
                <a:alphaOff val="0"/>
                <a:satMod val="110000"/>
                <a:lumMod val="100000"/>
                <a:shade val="100000"/>
              </a:schemeClr>
            </a:gs>
            <a:gs pos="100000">
              <a:schemeClr val="dk2">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0AF41D8E-304D-4794-B306-B352DD21405A}">
      <dsp:nvSpPr>
        <dsp:cNvPr id="0" name=""/>
        <dsp:cNvSpPr/>
      </dsp:nvSpPr>
      <dsp:spPr>
        <a:xfrm>
          <a:off x="179071" y="1514914"/>
          <a:ext cx="254875" cy="25462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7B13C266-7A43-4623-9A73-DACBCE5B391A}">
      <dsp:nvSpPr>
        <dsp:cNvPr id="0" name=""/>
        <dsp:cNvSpPr/>
      </dsp:nvSpPr>
      <dsp:spPr>
        <a:xfrm>
          <a:off x="551169" y="1367904"/>
          <a:ext cx="5264185" cy="4918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059" tIns="52059" rIns="52059" bIns="52059" numCol="1" spcCol="1270" rtlCol="0" anchor="ctr" anchorCtr="0">
          <a:noAutofit/>
        </a:bodyPr>
        <a:lstStyle/>
        <a:p>
          <a:pPr marL="0" lvl="0" indent="0" algn="l" defTabSz="622300" rtl="0">
            <a:lnSpc>
              <a:spcPct val="100000"/>
            </a:lnSpc>
            <a:spcBef>
              <a:spcPct val="0"/>
            </a:spcBef>
            <a:spcAft>
              <a:spcPct val="35000"/>
            </a:spcAft>
            <a:buNone/>
          </a:pPr>
          <a:r>
            <a:rPr lang="en-gb" sz="1400" kern="1200" dirty="0">
              <a:solidFill>
                <a:srgbClr val="211A52"/>
              </a:solidFill>
              <a:latin typeface="Arial" panose="020B0604020202020204" pitchFamily="34" charset="0"/>
              <a:cs typeface="Arial" panose="020B0604020202020204" pitchFamily="34" charset="0"/>
            </a:rPr>
            <a:t>Social and economic sustainability, Life Cycle Cost (LCC), Life Cycle Analysis (LCA) for materials and CO</a:t>
          </a:r>
          <a:r>
            <a:rPr lang="en-gb" sz="1400" kern="1200" baseline="-25000" dirty="0">
              <a:solidFill>
                <a:srgbClr val="211A52"/>
              </a:solidFill>
              <a:latin typeface="Arial" panose="020B0604020202020204" pitchFamily="34" charset="0"/>
              <a:cs typeface="Arial" panose="020B0604020202020204" pitchFamily="34" charset="0"/>
            </a:rPr>
            <a:t>2</a:t>
          </a:r>
          <a:r>
            <a:rPr lang="en-gb" sz="1400" kern="1200" dirty="0">
              <a:solidFill>
                <a:srgbClr val="211A52"/>
              </a:solidFill>
              <a:latin typeface="Arial" panose="020B0604020202020204" pitchFamily="34" charset="0"/>
              <a:cs typeface="Arial" panose="020B0604020202020204" pitchFamily="34" charset="0"/>
            </a:rPr>
            <a:t> loading</a:t>
          </a:r>
          <a:endParaRPr lang="en-US" sz="1400" kern="1200" dirty="0">
            <a:solidFill>
              <a:srgbClr val="211A52"/>
            </a:solidFill>
            <a:latin typeface="Arial" panose="020B0604020202020204" pitchFamily="34" charset="0"/>
            <a:cs typeface="Arial" panose="020B0604020202020204" pitchFamily="34" charset="0"/>
          </a:endParaRPr>
        </a:p>
      </dsp:txBody>
      <dsp:txXfrm>
        <a:off x="551169" y="1367904"/>
        <a:ext cx="5264185" cy="491893"/>
      </dsp:txXfrm>
    </dsp:sp>
    <dsp:sp modelId="{941B5402-40B0-416B-9DF1-62884B2374ED}">
      <dsp:nvSpPr>
        <dsp:cNvPr id="0" name=""/>
        <dsp:cNvSpPr/>
      </dsp:nvSpPr>
      <dsp:spPr>
        <a:xfrm>
          <a:off x="0" y="1984148"/>
          <a:ext cx="5815355" cy="888514"/>
        </a:xfrm>
        <a:prstGeom prst="roundRect">
          <a:avLst>
            <a:gd name="adj" fmla="val 10000"/>
          </a:avLst>
        </a:prstGeom>
        <a:gradFill rotWithShape="0">
          <a:gsLst>
            <a:gs pos="0">
              <a:schemeClr val="dk2">
                <a:tint val="40000"/>
                <a:hueOff val="0"/>
                <a:satOff val="0"/>
                <a:lumOff val="0"/>
                <a:alphaOff val="0"/>
                <a:satMod val="103000"/>
                <a:lumMod val="102000"/>
                <a:tint val="94000"/>
              </a:schemeClr>
            </a:gs>
            <a:gs pos="50000">
              <a:schemeClr val="dk2">
                <a:tint val="40000"/>
                <a:hueOff val="0"/>
                <a:satOff val="0"/>
                <a:lumOff val="0"/>
                <a:alphaOff val="0"/>
                <a:satMod val="110000"/>
                <a:lumMod val="100000"/>
                <a:shade val="100000"/>
              </a:schemeClr>
            </a:gs>
            <a:gs pos="100000">
              <a:schemeClr val="dk2">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70621C5C-9F05-4D2D-8185-2783A84BC977}">
      <dsp:nvSpPr>
        <dsp:cNvPr id="0" name=""/>
        <dsp:cNvSpPr/>
      </dsp:nvSpPr>
      <dsp:spPr>
        <a:xfrm>
          <a:off x="140044" y="2215064"/>
          <a:ext cx="254875" cy="25462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DFE651D3-4814-432C-930D-8D8DFFBA7592}">
      <dsp:nvSpPr>
        <dsp:cNvPr id="0" name=""/>
        <dsp:cNvSpPr/>
      </dsp:nvSpPr>
      <dsp:spPr>
        <a:xfrm>
          <a:off x="534965" y="2110899"/>
          <a:ext cx="5264185" cy="4918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059" tIns="52059" rIns="52059" bIns="52059" numCol="1" spcCol="1270" rtlCol="0" anchor="ctr" anchorCtr="0">
          <a:noAutofit/>
        </a:bodyPr>
        <a:lstStyle/>
        <a:p>
          <a:pPr marL="0" lvl="0" indent="0" algn="l" defTabSz="622300" rtl="0">
            <a:lnSpc>
              <a:spcPct val="100000"/>
            </a:lnSpc>
            <a:spcBef>
              <a:spcPct val="0"/>
            </a:spcBef>
            <a:spcAft>
              <a:spcPct val="35000"/>
            </a:spcAft>
            <a:buNone/>
          </a:pPr>
          <a:r>
            <a:rPr lang="en-gb" sz="1400" kern="1200" dirty="0">
              <a:solidFill>
                <a:srgbClr val="211A52"/>
              </a:solidFill>
              <a:latin typeface="Arial" panose="020B0604020202020204" pitchFamily="34" charset="0"/>
              <a:cs typeface="Arial" panose="020B0604020202020204" pitchFamily="34" charset="0"/>
            </a:rPr>
            <a:t>Digitalization and utilization of data in order to optimize construction processes in the design, execution and operation phases</a:t>
          </a:r>
          <a:endParaRPr lang="da-DK" sz="1400" kern="1200" noProof="0" dirty="0">
            <a:solidFill>
              <a:srgbClr val="211A52"/>
            </a:solidFill>
            <a:latin typeface="Arial" panose="020B0604020202020204" pitchFamily="34" charset="0"/>
            <a:cs typeface="Arial" panose="020B0604020202020204" pitchFamily="34" charset="0"/>
          </a:endParaRPr>
        </a:p>
      </dsp:txBody>
      <dsp:txXfrm>
        <a:off x="534965" y="2110899"/>
        <a:ext cx="5264185" cy="491893"/>
      </dsp:txXfrm>
    </dsp:sp>
    <dsp:sp modelId="{3877B6B4-F1D7-44BB-B16E-42C3EB188374}">
      <dsp:nvSpPr>
        <dsp:cNvPr id="0" name=""/>
        <dsp:cNvSpPr/>
      </dsp:nvSpPr>
      <dsp:spPr>
        <a:xfrm>
          <a:off x="0" y="2955594"/>
          <a:ext cx="5815355" cy="462958"/>
        </a:xfrm>
        <a:prstGeom prst="roundRect">
          <a:avLst>
            <a:gd name="adj" fmla="val 10000"/>
          </a:avLst>
        </a:prstGeom>
        <a:gradFill rotWithShape="0">
          <a:gsLst>
            <a:gs pos="0">
              <a:schemeClr val="dk2">
                <a:tint val="40000"/>
                <a:hueOff val="0"/>
                <a:satOff val="0"/>
                <a:lumOff val="0"/>
                <a:alphaOff val="0"/>
                <a:satMod val="103000"/>
                <a:lumMod val="102000"/>
                <a:tint val="94000"/>
              </a:schemeClr>
            </a:gs>
            <a:gs pos="50000">
              <a:schemeClr val="dk2">
                <a:tint val="40000"/>
                <a:hueOff val="0"/>
                <a:satOff val="0"/>
                <a:lumOff val="0"/>
                <a:alphaOff val="0"/>
                <a:satMod val="110000"/>
                <a:lumMod val="100000"/>
                <a:shade val="100000"/>
              </a:schemeClr>
            </a:gs>
            <a:gs pos="100000">
              <a:schemeClr val="dk2">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D7796668-AC21-4F3A-A906-DCCFB2DBD622}">
      <dsp:nvSpPr>
        <dsp:cNvPr id="0" name=""/>
        <dsp:cNvSpPr/>
      </dsp:nvSpPr>
      <dsp:spPr>
        <a:xfrm>
          <a:off x="140044" y="3013774"/>
          <a:ext cx="254875" cy="25462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1A285899-A0EB-43AB-B1D6-E8F4D362FB33}">
      <dsp:nvSpPr>
        <dsp:cNvPr id="0" name=""/>
        <dsp:cNvSpPr/>
      </dsp:nvSpPr>
      <dsp:spPr>
        <a:xfrm>
          <a:off x="534965" y="2909608"/>
          <a:ext cx="5264185" cy="4918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059" tIns="52059" rIns="52059" bIns="52059" numCol="1" spcCol="1270" rtlCol="0" anchor="ctr" anchorCtr="0">
          <a:noAutofit/>
        </a:bodyPr>
        <a:lstStyle/>
        <a:p>
          <a:pPr marL="0" lvl="0" indent="0" algn="l" defTabSz="622300" rtl="0">
            <a:lnSpc>
              <a:spcPct val="100000"/>
            </a:lnSpc>
            <a:spcBef>
              <a:spcPct val="0"/>
            </a:spcBef>
            <a:spcAft>
              <a:spcPct val="35000"/>
            </a:spcAft>
            <a:buNone/>
          </a:pPr>
          <a:r>
            <a:rPr lang="en-gb" sz="1400" kern="1200" dirty="0">
              <a:solidFill>
                <a:srgbClr val="211A52"/>
              </a:solidFill>
              <a:latin typeface="Arial" panose="020B0604020202020204" pitchFamily="34" charset="0"/>
              <a:cs typeface="Arial" panose="020B0604020202020204" pitchFamily="34" charset="0"/>
            </a:rPr>
            <a:t>Use of technology, behaviour and everyday practices.</a:t>
          </a:r>
        </a:p>
      </dsp:txBody>
      <dsp:txXfrm>
        <a:off x="534965" y="2909608"/>
        <a:ext cx="5264185" cy="491893"/>
      </dsp:txXfrm>
    </dsp:sp>
    <dsp:sp modelId="{1508AFB5-1DD8-41A4-B122-11812F304DB2}">
      <dsp:nvSpPr>
        <dsp:cNvPr id="0" name=""/>
        <dsp:cNvSpPr/>
      </dsp:nvSpPr>
      <dsp:spPr>
        <a:xfrm>
          <a:off x="0" y="3525563"/>
          <a:ext cx="5815355" cy="714816"/>
        </a:xfrm>
        <a:prstGeom prst="roundRect">
          <a:avLst>
            <a:gd name="adj" fmla="val 10000"/>
          </a:avLst>
        </a:prstGeom>
        <a:gradFill rotWithShape="0">
          <a:gsLst>
            <a:gs pos="0">
              <a:schemeClr val="dk2">
                <a:tint val="40000"/>
                <a:hueOff val="0"/>
                <a:satOff val="0"/>
                <a:lumOff val="0"/>
                <a:alphaOff val="0"/>
                <a:satMod val="103000"/>
                <a:lumMod val="102000"/>
                <a:tint val="94000"/>
              </a:schemeClr>
            </a:gs>
            <a:gs pos="50000">
              <a:schemeClr val="dk2">
                <a:tint val="40000"/>
                <a:hueOff val="0"/>
                <a:satOff val="0"/>
                <a:lumOff val="0"/>
                <a:alphaOff val="0"/>
                <a:satMod val="110000"/>
                <a:lumMod val="100000"/>
                <a:shade val="100000"/>
              </a:schemeClr>
            </a:gs>
            <a:gs pos="100000">
              <a:schemeClr val="dk2">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2638C1EF-C6EC-4490-9993-B05E161F4F81}">
      <dsp:nvSpPr>
        <dsp:cNvPr id="0" name=""/>
        <dsp:cNvSpPr/>
      </dsp:nvSpPr>
      <dsp:spPr>
        <a:xfrm>
          <a:off x="140044" y="3754570"/>
          <a:ext cx="254875" cy="25462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F771DE68-A180-4849-8756-ED46D6DE9A9E}">
      <dsp:nvSpPr>
        <dsp:cNvPr id="0" name=""/>
        <dsp:cNvSpPr/>
      </dsp:nvSpPr>
      <dsp:spPr>
        <a:xfrm>
          <a:off x="534965" y="3650404"/>
          <a:ext cx="5264185" cy="4918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059" tIns="52059" rIns="52059" bIns="52059" numCol="1" spcCol="1270" rtlCol="0" anchor="ctr" anchorCtr="0">
          <a:noAutofit/>
        </a:bodyPr>
        <a:lstStyle/>
        <a:p>
          <a:pPr marL="0" lvl="0" indent="0" algn="l" defTabSz="622300" rtl="0">
            <a:lnSpc>
              <a:spcPct val="100000"/>
            </a:lnSpc>
            <a:spcBef>
              <a:spcPct val="0"/>
            </a:spcBef>
            <a:spcAft>
              <a:spcPct val="35000"/>
            </a:spcAft>
            <a:buNone/>
          </a:pPr>
          <a:r>
            <a:rPr lang="en-gb" sz="1400" kern="1200" dirty="0">
              <a:solidFill>
                <a:srgbClr val="211A52"/>
              </a:solidFill>
              <a:latin typeface="Arial" panose="020B0604020202020204" pitchFamily="34" charset="0"/>
              <a:cs typeface="Arial" panose="020B0604020202020204" pitchFamily="34" charset="0"/>
            </a:rPr>
            <a:t>Construction and urban planning that takes into account nature and green recreational areas in cities</a:t>
          </a:r>
        </a:p>
      </dsp:txBody>
      <dsp:txXfrm>
        <a:off x="534965" y="3650404"/>
        <a:ext cx="5264185" cy="491893"/>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B4614B-D4AA-4C82-9F56-E0D21CA005FE}">
      <dsp:nvSpPr>
        <dsp:cNvPr id="0" name=""/>
        <dsp:cNvSpPr/>
      </dsp:nvSpPr>
      <dsp:spPr>
        <a:xfrm>
          <a:off x="0" y="55064"/>
          <a:ext cx="5524500" cy="686099"/>
        </a:xfrm>
        <a:prstGeom prst="roundRect">
          <a:avLst>
            <a:gd name="adj" fmla="val 10000"/>
          </a:avLst>
        </a:prstGeom>
        <a:gradFill rotWithShape="0">
          <a:gsLst>
            <a:gs pos="0">
              <a:schemeClr val="dk2">
                <a:tint val="40000"/>
                <a:hueOff val="0"/>
                <a:satOff val="0"/>
                <a:lumOff val="0"/>
                <a:alphaOff val="0"/>
                <a:satMod val="103000"/>
                <a:lumMod val="102000"/>
                <a:tint val="94000"/>
              </a:schemeClr>
            </a:gs>
            <a:gs pos="50000">
              <a:schemeClr val="dk2">
                <a:tint val="40000"/>
                <a:hueOff val="0"/>
                <a:satOff val="0"/>
                <a:lumOff val="0"/>
                <a:alphaOff val="0"/>
                <a:satMod val="110000"/>
                <a:lumMod val="100000"/>
                <a:shade val="100000"/>
              </a:schemeClr>
            </a:gs>
            <a:gs pos="100000">
              <a:schemeClr val="dk2">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5F3EF3A7-ABA3-442D-8520-2219FA742BF3}">
      <dsp:nvSpPr>
        <dsp:cNvPr id="0" name=""/>
        <dsp:cNvSpPr/>
      </dsp:nvSpPr>
      <dsp:spPr>
        <a:xfrm>
          <a:off x="150546" y="261253"/>
          <a:ext cx="273988" cy="27372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CBEB5C41-4B6E-4048-AEBC-D56C20DD4A12}">
      <dsp:nvSpPr>
        <dsp:cNvPr id="0" name=""/>
        <dsp:cNvSpPr/>
      </dsp:nvSpPr>
      <dsp:spPr>
        <a:xfrm>
          <a:off x="575081" y="144021"/>
          <a:ext cx="4940561" cy="5132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317" tIns="54317" rIns="54317" bIns="54317" numCol="1" spcCol="1270" rtlCol="0" anchor="ctr" anchorCtr="0">
          <a:noAutofit/>
        </a:bodyPr>
        <a:lstStyle/>
        <a:p>
          <a:pPr marL="0" lvl="0" indent="0" algn="l" defTabSz="622300" rtl="0">
            <a:lnSpc>
              <a:spcPct val="100000"/>
            </a:lnSpc>
            <a:spcBef>
              <a:spcPct val="0"/>
            </a:spcBef>
            <a:spcAft>
              <a:spcPct val="35000"/>
            </a:spcAft>
            <a:buNone/>
          </a:pPr>
          <a:r>
            <a:rPr lang="en-gb" sz="1400" kern="1200" dirty="0">
              <a:solidFill>
                <a:srgbClr val="211A52"/>
              </a:solidFill>
              <a:latin typeface="Arial" panose="020B0604020202020204" pitchFamily="34" charset="0"/>
              <a:cs typeface="Arial" panose="020B0604020202020204" pitchFamily="34" charset="0"/>
            </a:rPr>
            <a:t>Alternatives to pesticides</a:t>
          </a:r>
          <a:endParaRPr lang="da-DK" sz="1400" kern="1200" noProof="0" dirty="0">
            <a:solidFill>
              <a:srgbClr val="211A52"/>
            </a:solidFill>
            <a:latin typeface="Arial" panose="020B0604020202020204" pitchFamily="34" charset="0"/>
            <a:cs typeface="Arial" panose="020B0604020202020204" pitchFamily="34" charset="0"/>
          </a:endParaRPr>
        </a:p>
      </dsp:txBody>
      <dsp:txXfrm>
        <a:off x="575081" y="144021"/>
        <a:ext cx="4940561" cy="513227"/>
      </dsp:txXfrm>
    </dsp:sp>
    <dsp:sp modelId="{C7C6FD6C-C567-4B58-A3BB-5C30CDD52E17}">
      <dsp:nvSpPr>
        <dsp:cNvPr id="0" name=""/>
        <dsp:cNvSpPr/>
      </dsp:nvSpPr>
      <dsp:spPr>
        <a:xfrm>
          <a:off x="0" y="869470"/>
          <a:ext cx="5524500" cy="741336"/>
        </a:xfrm>
        <a:prstGeom prst="roundRect">
          <a:avLst>
            <a:gd name="adj" fmla="val 10000"/>
          </a:avLst>
        </a:prstGeom>
        <a:gradFill rotWithShape="0">
          <a:gsLst>
            <a:gs pos="0">
              <a:schemeClr val="dk2">
                <a:tint val="40000"/>
                <a:hueOff val="0"/>
                <a:satOff val="0"/>
                <a:lumOff val="0"/>
                <a:alphaOff val="0"/>
                <a:satMod val="103000"/>
                <a:lumMod val="102000"/>
                <a:tint val="94000"/>
              </a:schemeClr>
            </a:gs>
            <a:gs pos="50000">
              <a:schemeClr val="dk2">
                <a:tint val="40000"/>
                <a:hueOff val="0"/>
                <a:satOff val="0"/>
                <a:lumOff val="0"/>
                <a:alphaOff val="0"/>
                <a:satMod val="110000"/>
                <a:lumMod val="100000"/>
                <a:shade val="100000"/>
              </a:schemeClr>
            </a:gs>
            <a:gs pos="100000">
              <a:schemeClr val="dk2">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3162D89A-4B7D-4EF5-A740-6F9940172C62}">
      <dsp:nvSpPr>
        <dsp:cNvPr id="0" name=""/>
        <dsp:cNvSpPr/>
      </dsp:nvSpPr>
      <dsp:spPr>
        <a:xfrm>
          <a:off x="150546" y="1103278"/>
          <a:ext cx="273988" cy="27372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452BFED-0553-4E12-89F6-20F298CECE79}">
      <dsp:nvSpPr>
        <dsp:cNvPr id="0" name=""/>
        <dsp:cNvSpPr/>
      </dsp:nvSpPr>
      <dsp:spPr>
        <a:xfrm>
          <a:off x="575081" y="986046"/>
          <a:ext cx="4940561" cy="5132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317" tIns="54317" rIns="54317" bIns="54317" numCol="1" spcCol="1270" rtlCol="0" anchor="ctr" anchorCtr="0">
          <a:noAutofit/>
        </a:bodyPr>
        <a:lstStyle/>
        <a:p>
          <a:pPr marL="0" lvl="0" indent="0" algn="l" defTabSz="622300" rtl="0">
            <a:lnSpc>
              <a:spcPct val="100000"/>
            </a:lnSpc>
            <a:spcBef>
              <a:spcPct val="0"/>
            </a:spcBef>
            <a:spcAft>
              <a:spcPct val="35000"/>
            </a:spcAft>
            <a:buNone/>
          </a:pPr>
          <a:r>
            <a:rPr lang="en-gb" sz="1400" kern="1200" dirty="0">
              <a:solidFill>
                <a:srgbClr val="211A52"/>
              </a:solidFill>
              <a:latin typeface="Arial" panose="020B0604020202020204" pitchFamily="34" charset="0"/>
              <a:cs typeface="Arial" panose="020B0604020202020204" pitchFamily="34" charset="0"/>
            </a:rPr>
            <a:t>Preserve biodiversity in terrestrial systems, marine and fresh waters</a:t>
          </a:r>
          <a:endParaRPr lang="da-DK" sz="1400" kern="1200" noProof="0" dirty="0">
            <a:solidFill>
              <a:srgbClr val="211A52"/>
            </a:solidFill>
            <a:latin typeface="Arial" panose="020B0604020202020204" pitchFamily="34" charset="0"/>
            <a:cs typeface="Arial" panose="020B0604020202020204" pitchFamily="34" charset="0"/>
          </a:endParaRPr>
        </a:p>
      </dsp:txBody>
      <dsp:txXfrm>
        <a:off x="575081" y="986046"/>
        <a:ext cx="4940561" cy="513227"/>
      </dsp:txXfrm>
    </dsp:sp>
    <dsp:sp modelId="{B5C2E581-DFC2-4D73-9CBD-5BDA9AF895C3}">
      <dsp:nvSpPr>
        <dsp:cNvPr id="0" name=""/>
        <dsp:cNvSpPr/>
      </dsp:nvSpPr>
      <dsp:spPr>
        <a:xfrm>
          <a:off x="0" y="1734480"/>
          <a:ext cx="5524500" cy="497674"/>
        </a:xfrm>
        <a:prstGeom prst="roundRect">
          <a:avLst>
            <a:gd name="adj" fmla="val 10000"/>
          </a:avLst>
        </a:prstGeom>
        <a:gradFill rotWithShape="0">
          <a:gsLst>
            <a:gs pos="0">
              <a:schemeClr val="dk2">
                <a:tint val="40000"/>
                <a:hueOff val="0"/>
                <a:satOff val="0"/>
                <a:lumOff val="0"/>
                <a:alphaOff val="0"/>
                <a:satMod val="103000"/>
                <a:lumMod val="102000"/>
                <a:tint val="94000"/>
              </a:schemeClr>
            </a:gs>
            <a:gs pos="50000">
              <a:schemeClr val="dk2">
                <a:tint val="40000"/>
                <a:hueOff val="0"/>
                <a:satOff val="0"/>
                <a:lumOff val="0"/>
                <a:alphaOff val="0"/>
                <a:satMod val="110000"/>
                <a:lumMod val="100000"/>
                <a:shade val="100000"/>
              </a:schemeClr>
            </a:gs>
            <a:gs pos="100000">
              <a:schemeClr val="dk2">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0AF41D8E-304D-4794-B306-B352DD21405A}">
      <dsp:nvSpPr>
        <dsp:cNvPr id="0" name=""/>
        <dsp:cNvSpPr/>
      </dsp:nvSpPr>
      <dsp:spPr>
        <a:xfrm>
          <a:off x="150546" y="1851090"/>
          <a:ext cx="273988" cy="27372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7B13C266-7A43-4623-9A73-DACBCE5B391A}">
      <dsp:nvSpPr>
        <dsp:cNvPr id="0" name=""/>
        <dsp:cNvSpPr/>
      </dsp:nvSpPr>
      <dsp:spPr>
        <a:xfrm>
          <a:off x="575081" y="1734936"/>
          <a:ext cx="4940561" cy="5132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317" tIns="54317" rIns="54317" bIns="54317" numCol="1" spcCol="1270" rtlCol="0" anchor="ctr" anchorCtr="0">
          <a:noAutofit/>
        </a:bodyPr>
        <a:lstStyle/>
        <a:p>
          <a:pPr marL="0" lvl="0" indent="0" algn="l" defTabSz="622300" rtl="0">
            <a:lnSpc>
              <a:spcPct val="100000"/>
            </a:lnSpc>
            <a:spcBef>
              <a:spcPct val="0"/>
            </a:spcBef>
            <a:spcAft>
              <a:spcPct val="35000"/>
            </a:spcAft>
            <a:buNone/>
          </a:pPr>
          <a:r>
            <a:rPr lang="en-gb" sz="1400" kern="1200" dirty="0">
              <a:solidFill>
                <a:srgbClr val="211A52"/>
              </a:solidFill>
              <a:latin typeface="Arial" panose="020B0604020202020204" pitchFamily="34" charset="0"/>
              <a:cs typeface="Arial" panose="020B0604020202020204" pitchFamily="34" charset="0"/>
            </a:rPr>
            <a:t>Sustainable fisheries</a:t>
          </a:r>
          <a:endParaRPr lang="en-US" sz="1400" kern="1200" dirty="0">
            <a:solidFill>
              <a:srgbClr val="211A52"/>
            </a:solidFill>
            <a:latin typeface="Arial" panose="020B0604020202020204" pitchFamily="34" charset="0"/>
            <a:cs typeface="Arial" panose="020B0604020202020204" pitchFamily="34" charset="0"/>
          </a:endParaRPr>
        </a:p>
      </dsp:txBody>
      <dsp:txXfrm>
        <a:off x="575081" y="1734936"/>
        <a:ext cx="4940561" cy="513227"/>
      </dsp:txXfrm>
    </dsp:sp>
    <dsp:sp modelId="{941B5402-40B0-416B-9DF1-62884B2374ED}">
      <dsp:nvSpPr>
        <dsp:cNvPr id="0" name=""/>
        <dsp:cNvSpPr/>
      </dsp:nvSpPr>
      <dsp:spPr>
        <a:xfrm>
          <a:off x="0" y="2381628"/>
          <a:ext cx="5524500" cy="885667"/>
        </a:xfrm>
        <a:prstGeom prst="roundRect">
          <a:avLst>
            <a:gd name="adj" fmla="val 10000"/>
          </a:avLst>
        </a:prstGeom>
        <a:gradFill rotWithShape="0">
          <a:gsLst>
            <a:gs pos="0">
              <a:schemeClr val="dk2">
                <a:tint val="40000"/>
                <a:hueOff val="0"/>
                <a:satOff val="0"/>
                <a:lumOff val="0"/>
                <a:alphaOff val="0"/>
                <a:satMod val="103000"/>
                <a:lumMod val="102000"/>
                <a:tint val="94000"/>
              </a:schemeClr>
            </a:gs>
            <a:gs pos="50000">
              <a:schemeClr val="dk2">
                <a:tint val="40000"/>
                <a:hueOff val="0"/>
                <a:satOff val="0"/>
                <a:lumOff val="0"/>
                <a:alphaOff val="0"/>
                <a:satMod val="110000"/>
                <a:lumMod val="100000"/>
                <a:shade val="100000"/>
              </a:schemeClr>
            </a:gs>
            <a:gs pos="100000">
              <a:schemeClr val="dk2">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70621C5C-9F05-4D2D-8185-2783A84BC977}">
      <dsp:nvSpPr>
        <dsp:cNvPr id="0" name=""/>
        <dsp:cNvSpPr/>
      </dsp:nvSpPr>
      <dsp:spPr>
        <a:xfrm>
          <a:off x="150546" y="2686620"/>
          <a:ext cx="273988" cy="27372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DFE651D3-4814-432C-930D-8D8DFFBA7592}">
      <dsp:nvSpPr>
        <dsp:cNvPr id="0" name=""/>
        <dsp:cNvSpPr/>
      </dsp:nvSpPr>
      <dsp:spPr>
        <a:xfrm>
          <a:off x="575081" y="2562921"/>
          <a:ext cx="4940561" cy="5132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317" tIns="54317" rIns="54317" bIns="54317" numCol="1" spcCol="1270" rtlCol="0" anchor="ctr" anchorCtr="0">
          <a:noAutofit/>
        </a:bodyPr>
        <a:lstStyle/>
        <a:p>
          <a:pPr marL="0" lvl="0" indent="0" algn="l" defTabSz="622300" rtl="0">
            <a:lnSpc>
              <a:spcPct val="100000"/>
            </a:lnSpc>
            <a:spcBef>
              <a:spcPct val="0"/>
            </a:spcBef>
            <a:spcAft>
              <a:spcPct val="35000"/>
            </a:spcAft>
            <a:buNone/>
          </a:pPr>
          <a:r>
            <a:rPr lang="en-gb" sz="1400" kern="1200" dirty="0">
              <a:solidFill>
                <a:srgbClr val="211A52"/>
              </a:solidFill>
              <a:latin typeface="Arial" panose="020B0604020202020204" pitchFamily="34" charset="0"/>
              <a:cs typeface="Arial" panose="020B0604020202020204" pitchFamily="34" charset="0"/>
            </a:rPr>
            <a:t>Monitoring of environmental status and biodiversity through the utilization of tools and smart solutions (including drones and eDNA)</a:t>
          </a:r>
          <a:endParaRPr lang="da-DK" sz="1400" kern="1200" noProof="0" dirty="0">
            <a:solidFill>
              <a:srgbClr val="211A52"/>
            </a:solidFill>
            <a:latin typeface="Arial" panose="020B0604020202020204" pitchFamily="34" charset="0"/>
            <a:cs typeface="Arial" panose="020B0604020202020204" pitchFamily="34" charset="0"/>
          </a:endParaRPr>
        </a:p>
      </dsp:txBody>
      <dsp:txXfrm>
        <a:off x="575081" y="2562921"/>
        <a:ext cx="4940561" cy="513227"/>
      </dsp:txXfrm>
    </dsp:sp>
    <dsp:sp modelId="{3877B6B4-F1D7-44BB-B16E-42C3EB188374}">
      <dsp:nvSpPr>
        <dsp:cNvPr id="0" name=""/>
        <dsp:cNvSpPr/>
      </dsp:nvSpPr>
      <dsp:spPr>
        <a:xfrm>
          <a:off x="0" y="3394621"/>
          <a:ext cx="5524500" cy="939619"/>
        </a:xfrm>
        <a:prstGeom prst="roundRect">
          <a:avLst>
            <a:gd name="adj" fmla="val 10000"/>
          </a:avLst>
        </a:prstGeom>
        <a:gradFill rotWithShape="0">
          <a:gsLst>
            <a:gs pos="0">
              <a:schemeClr val="dk2">
                <a:tint val="40000"/>
                <a:hueOff val="0"/>
                <a:satOff val="0"/>
                <a:lumOff val="0"/>
                <a:alphaOff val="0"/>
                <a:satMod val="103000"/>
                <a:lumMod val="102000"/>
                <a:tint val="94000"/>
              </a:schemeClr>
            </a:gs>
            <a:gs pos="50000">
              <a:schemeClr val="dk2">
                <a:tint val="40000"/>
                <a:hueOff val="0"/>
                <a:satOff val="0"/>
                <a:lumOff val="0"/>
                <a:alphaOff val="0"/>
                <a:satMod val="110000"/>
                <a:lumMod val="100000"/>
                <a:shade val="100000"/>
              </a:schemeClr>
            </a:gs>
            <a:gs pos="100000">
              <a:schemeClr val="dk2">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D7796668-AC21-4F3A-A906-DCCFB2DBD622}">
      <dsp:nvSpPr>
        <dsp:cNvPr id="0" name=""/>
        <dsp:cNvSpPr/>
      </dsp:nvSpPr>
      <dsp:spPr>
        <a:xfrm>
          <a:off x="150546" y="3727571"/>
          <a:ext cx="273988" cy="273721"/>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1A285899-A0EB-43AB-B1D6-E8F4D362FB33}">
      <dsp:nvSpPr>
        <dsp:cNvPr id="0" name=""/>
        <dsp:cNvSpPr/>
      </dsp:nvSpPr>
      <dsp:spPr>
        <a:xfrm>
          <a:off x="544005" y="3626490"/>
          <a:ext cx="4940561" cy="5132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4317" tIns="54317" rIns="54317" bIns="54317" numCol="1" spcCol="1270" rtlCol="0" anchor="ctr" anchorCtr="0">
          <a:noAutofit/>
        </a:bodyPr>
        <a:lstStyle/>
        <a:p>
          <a:pPr marL="0" lvl="0" indent="0" algn="l" defTabSz="622300" rtl="0">
            <a:lnSpc>
              <a:spcPct val="100000"/>
            </a:lnSpc>
            <a:spcBef>
              <a:spcPct val="0"/>
            </a:spcBef>
            <a:spcAft>
              <a:spcPct val="35000"/>
            </a:spcAft>
            <a:buNone/>
          </a:pPr>
          <a:r>
            <a:rPr lang="en-gb" sz="1400" kern="1200" dirty="0">
              <a:solidFill>
                <a:srgbClr val="211A52"/>
              </a:solidFill>
              <a:latin typeface="Arial" panose="020B0604020202020204" pitchFamily="34" charset="0"/>
              <a:cs typeface="Arial" panose="020B0604020202020204" pitchFamily="34" charset="0"/>
            </a:rPr>
            <a:t>Utilization of microbes to ensure a good environment and clean drinking water, sustainable development and reuse of resources, as well as animal and human health</a:t>
          </a:r>
        </a:p>
      </dsp:txBody>
      <dsp:txXfrm>
        <a:off x="544005" y="3626490"/>
        <a:ext cx="4940561" cy="51322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F79B1C0-7211-6546-AC6E-304011CDF617}">
      <dsp:nvSpPr>
        <dsp:cNvPr id="0" name=""/>
        <dsp:cNvSpPr/>
      </dsp:nvSpPr>
      <dsp:spPr>
        <a:xfrm>
          <a:off x="4532" y="811753"/>
          <a:ext cx="5662765" cy="550800"/>
        </a:xfrm>
        <a:prstGeom prst="roundRect">
          <a:avLst>
            <a:gd name="adj" fmla="val 10000"/>
          </a:avLst>
        </a:prstGeom>
        <a:gradFill rotWithShape="0">
          <a:gsLst>
            <a:gs pos="0">
              <a:schemeClr val="dk2">
                <a:tint val="40000"/>
                <a:hueOff val="0"/>
                <a:satOff val="0"/>
                <a:lumOff val="0"/>
                <a:alphaOff val="0"/>
                <a:satMod val="103000"/>
                <a:lumMod val="102000"/>
                <a:tint val="94000"/>
              </a:schemeClr>
            </a:gs>
            <a:gs pos="50000">
              <a:schemeClr val="dk2">
                <a:tint val="40000"/>
                <a:hueOff val="0"/>
                <a:satOff val="0"/>
                <a:lumOff val="0"/>
                <a:alphaOff val="0"/>
                <a:satMod val="110000"/>
                <a:lumMod val="100000"/>
                <a:shade val="100000"/>
              </a:schemeClr>
            </a:gs>
            <a:gs pos="100000">
              <a:schemeClr val="dk2">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DA99837C-12BC-9146-8897-BF43C8E961A8}">
      <dsp:nvSpPr>
        <dsp:cNvPr id="0" name=""/>
        <dsp:cNvSpPr/>
      </dsp:nvSpPr>
      <dsp:spPr>
        <a:xfrm>
          <a:off x="91625" y="921603"/>
          <a:ext cx="356853" cy="356152"/>
        </a:xfrm>
        <a:prstGeom prst="rect">
          <a:avLst/>
        </a:prstGeom>
        <a:blipFill rotWithShape="1">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8FB7AA22-D73A-6644-A2DD-4E4E9DAD5E8E}">
      <dsp:nvSpPr>
        <dsp:cNvPr id="0" name=""/>
        <dsp:cNvSpPr/>
      </dsp:nvSpPr>
      <dsp:spPr>
        <a:xfrm>
          <a:off x="526789" y="911370"/>
          <a:ext cx="4404680" cy="3561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7696" tIns="37696" rIns="37696" bIns="37696" numCol="1" spcCol="1270" rtlCol="0" anchor="ctr" anchorCtr="0">
          <a:noAutofit/>
        </a:bodyPr>
        <a:lstStyle/>
        <a:p>
          <a:pPr marL="0" lvl="0" indent="0" algn="l" defTabSz="622300" rtl="0">
            <a:lnSpc>
              <a:spcPct val="100000"/>
            </a:lnSpc>
            <a:spcBef>
              <a:spcPct val="0"/>
            </a:spcBef>
            <a:spcAft>
              <a:spcPct val="35000"/>
            </a:spcAft>
            <a:buNone/>
          </a:pPr>
          <a:r>
            <a:rPr lang="en-gb" sz="1400" kern="1200" dirty="0">
              <a:solidFill>
                <a:srgbClr val="211A52"/>
              </a:solidFill>
              <a:latin typeface="Arial" panose="020B0604020202020204" pitchFamily="34" charset="0"/>
              <a:cs typeface="Arial" panose="020B0604020202020204" pitchFamily="34" charset="0"/>
            </a:rPr>
            <a:t>Alternative protein sources such as plant and insect-based foods, feed and sea-based aquaculture</a:t>
          </a:r>
          <a:endParaRPr lang="da-DK" sz="1400" kern="1200" dirty="0"/>
        </a:p>
      </dsp:txBody>
      <dsp:txXfrm>
        <a:off x="526789" y="911370"/>
        <a:ext cx="4404680" cy="356186"/>
      </dsp:txXfrm>
    </dsp:sp>
    <dsp:sp modelId="{C7C6FD6C-C567-4B58-A3BB-5C30CDD52E17}">
      <dsp:nvSpPr>
        <dsp:cNvPr id="0" name=""/>
        <dsp:cNvSpPr/>
      </dsp:nvSpPr>
      <dsp:spPr>
        <a:xfrm>
          <a:off x="38048" y="1451601"/>
          <a:ext cx="5667298" cy="549680"/>
        </a:xfrm>
        <a:prstGeom prst="roundRect">
          <a:avLst>
            <a:gd name="adj" fmla="val 10000"/>
          </a:avLst>
        </a:prstGeom>
        <a:gradFill rotWithShape="0">
          <a:gsLst>
            <a:gs pos="0">
              <a:schemeClr val="dk2">
                <a:tint val="40000"/>
                <a:hueOff val="0"/>
                <a:satOff val="0"/>
                <a:lumOff val="0"/>
                <a:alphaOff val="0"/>
                <a:satMod val="103000"/>
                <a:lumMod val="102000"/>
                <a:tint val="94000"/>
              </a:schemeClr>
            </a:gs>
            <a:gs pos="50000">
              <a:schemeClr val="dk2">
                <a:tint val="40000"/>
                <a:hueOff val="0"/>
                <a:satOff val="0"/>
                <a:lumOff val="0"/>
                <a:alphaOff val="0"/>
                <a:satMod val="110000"/>
                <a:lumMod val="100000"/>
                <a:shade val="100000"/>
              </a:schemeClr>
            </a:gs>
            <a:gs pos="100000">
              <a:schemeClr val="dk2">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3162D89A-4B7D-4EF5-A740-6F9940172C62}">
      <dsp:nvSpPr>
        <dsp:cNvPr id="0" name=""/>
        <dsp:cNvSpPr/>
      </dsp:nvSpPr>
      <dsp:spPr>
        <a:xfrm>
          <a:off x="62502" y="1510587"/>
          <a:ext cx="432555" cy="43170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2452BFED-0553-4E12-89F6-20F298CECE79}">
      <dsp:nvSpPr>
        <dsp:cNvPr id="0" name=""/>
        <dsp:cNvSpPr/>
      </dsp:nvSpPr>
      <dsp:spPr>
        <a:xfrm>
          <a:off x="515603" y="1529852"/>
          <a:ext cx="4929426" cy="3561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7696" tIns="37696" rIns="37696" bIns="37696" numCol="1" spcCol="1270" rtlCol="0" anchor="ctr" anchorCtr="0">
          <a:noAutofit/>
        </a:bodyPr>
        <a:lstStyle/>
        <a:p>
          <a:pPr marL="0" lvl="0" indent="0" algn="l" defTabSz="622300" rtl="0">
            <a:lnSpc>
              <a:spcPct val="100000"/>
            </a:lnSpc>
            <a:spcBef>
              <a:spcPct val="0"/>
            </a:spcBef>
            <a:spcAft>
              <a:spcPct val="35000"/>
            </a:spcAft>
            <a:buNone/>
          </a:pPr>
          <a:r>
            <a:rPr lang="en-gb" sz="1400" kern="1200" dirty="0">
              <a:solidFill>
                <a:srgbClr val="211A52"/>
              </a:solidFill>
              <a:latin typeface="Arial" panose="020B0604020202020204" pitchFamily="34" charset="0"/>
              <a:cs typeface="Arial" panose="020B0604020202020204" pitchFamily="34" charset="0"/>
            </a:rPr>
            <a:t>Green biorefining for sustainable production of feed and food protein, energy and fertilizer.</a:t>
          </a:r>
          <a:endParaRPr lang="da-DK" sz="1400" kern="1200" noProof="0" dirty="0">
            <a:solidFill>
              <a:srgbClr val="211A52"/>
            </a:solidFill>
            <a:latin typeface="Arial" panose="020B0604020202020204" pitchFamily="34" charset="0"/>
            <a:cs typeface="Arial" panose="020B0604020202020204" pitchFamily="34" charset="0"/>
          </a:endParaRPr>
        </a:p>
      </dsp:txBody>
      <dsp:txXfrm>
        <a:off x="515603" y="1529852"/>
        <a:ext cx="4929426" cy="356186"/>
      </dsp:txXfrm>
    </dsp:sp>
    <dsp:sp modelId="{B5C2E581-DFC2-4D73-9CBD-5BDA9AF895C3}">
      <dsp:nvSpPr>
        <dsp:cNvPr id="0" name=""/>
        <dsp:cNvSpPr/>
      </dsp:nvSpPr>
      <dsp:spPr>
        <a:xfrm>
          <a:off x="38048" y="2088070"/>
          <a:ext cx="5667298" cy="575216"/>
        </a:xfrm>
        <a:prstGeom prst="roundRect">
          <a:avLst>
            <a:gd name="adj" fmla="val 10000"/>
          </a:avLst>
        </a:prstGeom>
        <a:gradFill rotWithShape="0">
          <a:gsLst>
            <a:gs pos="0">
              <a:schemeClr val="dk2">
                <a:tint val="40000"/>
                <a:hueOff val="0"/>
                <a:satOff val="0"/>
                <a:lumOff val="0"/>
                <a:alphaOff val="0"/>
                <a:satMod val="103000"/>
                <a:lumMod val="102000"/>
                <a:tint val="94000"/>
              </a:schemeClr>
            </a:gs>
            <a:gs pos="50000">
              <a:schemeClr val="dk2">
                <a:tint val="40000"/>
                <a:hueOff val="0"/>
                <a:satOff val="0"/>
                <a:lumOff val="0"/>
                <a:alphaOff val="0"/>
                <a:satMod val="110000"/>
                <a:lumMod val="100000"/>
                <a:shade val="100000"/>
              </a:schemeClr>
            </a:gs>
            <a:gs pos="100000">
              <a:schemeClr val="dk2">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0AF41D8E-304D-4794-B306-B352DD21405A}">
      <dsp:nvSpPr>
        <dsp:cNvPr id="0" name=""/>
        <dsp:cNvSpPr/>
      </dsp:nvSpPr>
      <dsp:spPr>
        <a:xfrm>
          <a:off x="62502" y="2162082"/>
          <a:ext cx="432555" cy="43170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7B13C266-7A43-4623-9A73-DACBCE5B391A}">
      <dsp:nvSpPr>
        <dsp:cNvPr id="0" name=""/>
        <dsp:cNvSpPr/>
      </dsp:nvSpPr>
      <dsp:spPr>
        <a:xfrm>
          <a:off x="515603" y="2190608"/>
          <a:ext cx="4929426" cy="3561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7696" tIns="37696" rIns="37696" bIns="37696" numCol="1" spcCol="1270" rtlCol="0" anchor="ctr" anchorCtr="0">
          <a:noAutofit/>
        </a:bodyPr>
        <a:lstStyle/>
        <a:p>
          <a:pPr marL="0" lvl="0" indent="0" algn="l" defTabSz="622300" rtl="0">
            <a:lnSpc>
              <a:spcPct val="100000"/>
            </a:lnSpc>
            <a:spcBef>
              <a:spcPct val="0"/>
            </a:spcBef>
            <a:spcAft>
              <a:spcPct val="35000"/>
            </a:spcAft>
            <a:buNone/>
          </a:pPr>
          <a:r>
            <a:rPr lang="en-gb" sz="1400" kern="1200" dirty="0">
              <a:solidFill>
                <a:srgbClr val="211A52"/>
              </a:solidFill>
              <a:latin typeface="Arial" panose="020B0604020202020204" pitchFamily="34" charset="0"/>
              <a:cs typeface="Arial" panose="020B0604020202020204" pitchFamily="34" charset="0"/>
            </a:rPr>
            <a:t>Genome-based breeding using molecular techniques, modelling and predictive algorithms</a:t>
          </a:r>
          <a:endParaRPr lang="en-US" sz="1400" kern="1200" dirty="0">
            <a:solidFill>
              <a:srgbClr val="211A52"/>
            </a:solidFill>
            <a:latin typeface="Arial" panose="020B0604020202020204" pitchFamily="34" charset="0"/>
            <a:cs typeface="Arial" panose="020B0604020202020204" pitchFamily="34" charset="0"/>
          </a:endParaRPr>
        </a:p>
      </dsp:txBody>
      <dsp:txXfrm>
        <a:off x="515603" y="2190608"/>
        <a:ext cx="4929426" cy="356186"/>
      </dsp:txXfrm>
    </dsp:sp>
    <dsp:sp modelId="{941B5402-40B0-416B-9DF1-62884B2374ED}">
      <dsp:nvSpPr>
        <dsp:cNvPr id="0" name=""/>
        <dsp:cNvSpPr/>
      </dsp:nvSpPr>
      <dsp:spPr>
        <a:xfrm>
          <a:off x="38048" y="2755069"/>
          <a:ext cx="5667298" cy="650433"/>
        </a:xfrm>
        <a:prstGeom prst="roundRect">
          <a:avLst>
            <a:gd name="adj" fmla="val 10000"/>
          </a:avLst>
        </a:prstGeom>
        <a:gradFill rotWithShape="0">
          <a:gsLst>
            <a:gs pos="0">
              <a:schemeClr val="dk2">
                <a:tint val="40000"/>
                <a:hueOff val="0"/>
                <a:satOff val="0"/>
                <a:lumOff val="0"/>
                <a:alphaOff val="0"/>
                <a:satMod val="103000"/>
                <a:lumMod val="102000"/>
                <a:tint val="94000"/>
              </a:schemeClr>
            </a:gs>
            <a:gs pos="50000">
              <a:schemeClr val="dk2">
                <a:tint val="40000"/>
                <a:hueOff val="0"/>
                <a:satOff val="0"/>
                <a:lumOff val="0"/>
                <a:alphaOff val="0"/>
                <a:satMod val="110000"/>
                <a:lumMod val="100000"/>
                <a:shade val="100000"/>
              </a:schemeClr>
            </a:gs>
            <a:gs pos="100000">
              <a:schemeClr val="dk2">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70621C5C-9F05-4D2D-8185-2783A84BC977}">
      <dsp:nvSpPr>
        <dsp:cNvPr id="0" name=""/>
        <dsp:cNvSpPr/>
      </dsp:nvSpPr>
      <dsp:spPr>
        <a:xfrm>
          <a:off x="62502" y="2863954"/>
          <a:ext cx="432555" cy="43170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DFE651D3-4814-432C-930D-8D8DFFBA7592}">
      <dsp:nvSpPr>
        <dsp:cNvPr id="0" name=""/>
        <dsp:cNvSpPr/>
      </dsp:nvSpPr>
      <dsp:spPr>
        <a:xfrm>
          <a:off x="515603" y="2905695"/>
          <a:ext cx="4929426" cy="3561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7696" tIns="37696" rIns="37696" bIns="37696" numCol="1" spcCol="1270" rtlCol="0" anchor="ctr" anchorCtr="0">
          <a:noAutofit/>
        </a:bodyPr>
        <a:lstStyle/>
        <a:p>
          <a:pPr marL="0" lvl="0" indent="0" algn="l" defTabSz="622300" rtl="0">
            <a:lnSpc>
              <a:spcPct val="100000"/>
            </a:lnSpc>
            <a:spcBef>
              <a:spcPct val="0"/>
            </a:spcBef>
            <a:spcAft>
              <a:spcPct val="35000"/>
            </a:spcAft>
            <a:buNone/>
          </a:pPr>
          <a:r>
            <a:rPr lang="en-gb" sz="1400" kern="1200" dirty="0">
              <a:solidFill>
                <a:srgbClr val="211A52"/>
              </a:solidFill>
              <a:latin typeface="Arial" panose="020B0604020202020204" pitchFamily="34" charset="0"/>
              <a:cs typeface="Arial" panose="020B0604020202020204" pitchFamily="34" charset="0"/>
            </a:rPr>
            <a:t>Sustainable alternatives to pesticides – including the use of endosymbionts to control pests</a:t>
          </a:r>
          <a:endParaRPr lang="da-DK" sz="1400" kern="1200" noProof="0" dirty="0">
            <a:solidFill>
              <a:srgbClr val="211A52"/>
            </a:solidFill>
            <a:latin typeface="Arial" panose="020B0604020202020204" pitchFamily="34" charset="0"/>
            <a:cs typeface="Arial" panose="020B0604020202020204" pitchFamily="34" charset="0"/>
          </a:endParaRPr>
        </a:p>
      </dsp:txBody>
      <dsp:txXfrm>
        <a:off x="515603" y="2905695"/>
        <a:ext cx="4929426" cy="356186"/>
      </dsp:txXfrm>
    </dsp:sp>
    <dsp:sp modelId="{3877B6B4-F1D7-44BB-B16E-42C3EB188374}">
      <dsp:nvSpPr>
        <dsp:cNvPr id="0" name=""/>
        <dsp:cNvSpPr/>
      </dsp:nvSpPr>
      <dsp:spPr>
        <a:xfrm>
          <a:off x="38048" y="3494071"/>
          <a:ext cx="5667298" cy="521042"/>
        </a:xfrm>
        <a:prstGeom prst="roundRect">
          <a:avLst>
            <a:gd name="adj" fmla="val 10000"/>
          </a:avLst>
        </a:prstGeom>
        <a:gradFill rotWithShape="0">
          <a:gsLst>
            <a:gs pos="0">
              <a:schemeClr val="dk2">
                <a:tint val="40000"/>
                <a:hueOff val="0"/>
                <a:satOff val="0"/>
                <a:lumOff val="0"/>
                <a:alphaOff val="0"/>
                <a:satMod val="103000"/>
                <a:lumMod val="102000"/>
                <a:tint val="94000"/>
              </a:schemeClr>
            </a:gs>
            <a:gs pos="50000">
              <a:schemeClr val="dk2">
                <a:tint val="40000"/>
                <a:hueOff val="0"/>
                <a:satOff val="0"/>
                <a:lumOff val="0"/>
                <a:alphaOff val="0"/>
                <a:satMod val="110000"/>
                <a:lumMod val="100000"/>
                <a:shade val="100000"/>
              </a:schemeClr>
            </a:gs>
            <a:gs pos="100000">
              <a:schemeClr val="dk2">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D7796668-AC21-4F3A-A906-DCCFB2DBD622}">
      <dsp:nvSpPr>
        <dsp:cNvPr id="0" name=""/>
        <dsp:cNvSpPr/>
      </dsp:nvSpPr>
      <dsp:spPr>
        <a:xfrm>
          <a:off x="62843" y="3538739"/>
          <a:ext cx="432555" cy="431707"/>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1A285899-A0EB-43AB-B1D6-E8F4D362FB33}">
      <dsp:nvSpPr>
        <dsp:cNvPr id="0" name=""/>
        <dsp:cNvSpPr/>
      </dsp:nvSpPr>
      <dsp:spPr>
        <a:xfrm>
          <a:off x="502905" y="3567265"/>
          <a:ext cx="4954821" cy="3561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7696" tIns="37696" rIns="37696" bIns="37696" numCol="1" spcCol="1270" rtlCol="0" anchor="ctr" anchorCtr="0">
          <a:noAutofit/>
        </a:bodyPr>
        <a:lstStyle/>
        <a:p>
          <a:pPr marL="0" lvl="0" indent="0" algn="l" defTabSz="622300" rtl="0">
            <a:lnSpc>
              <a:spcPct val="100000"/>
            </a:lnSpc>
            <a:spcBef>
              <a:spcPct val="0"/>
            </a:spcBef>
            <a:spcAft>
              <a:spcPct val="35000"/>
            </a:spcAft>
            <a:buNone/>
          </a:pPr>
          <a:r>
            <a:rPr lang="en-gb" sz="1400" kern="1200" dirty="0">
              <a:solidFill>
                <a:srgbClr val="211A52"/>
              </a:solidFill>
              <a:latin typeface="Arial" panose="020B0604020202020204" pitchFamily="34" charset="0"/>
              <a:cs typeface="Arial" panose="020B0604020202020204" pitchFamily="34" charset="0"/>
            </a:rPr>
            <a:t>New DNA-based methods for identifying and tracing disease-causing organisms</a:t>
          </a:r>
        </a:p>
      </dsp:txBody>
      <dsp:txXfrm>
        <a:off x="502905" y="3567265"/>
        <a:ext cx="4954821" cy="356186"/>
      </dsp:txXfrm>
    </dsp:sp>
    <dsp:sp modelId="{5C972DB5-2528-470B-BE5D-EB094DD4550C}">
      <dsp:nvSpPr>
        <dsp:cNvPr id="0" name=""/>
        <dsp:cNvSpPr/>
      </dsp:nvSpPr>
      <dsp:spPr>
        <a:xfrm>
          <a:off x="13724" y="4104161"/>
          <a:ext cx="5667298" cy="570485"/>
        </a:xfrm>
        <a:prstGeom prst="roundRect">
          <a:avLst>
            <a:gd name="adj" fmla="val 10000"/>
          </a:avLst>
        </a:prstGeom>
        <a:gradFill rotWithShape="0">
          <a:gsLst>
            <a:gs pos="0">
              <a:schemeClr val="dk2">
                <a:tint val="40000"/>
                <a:hueOff val="0"/>
                <a:satOff val="0"/>
                <a:lumOff val="0"/>
                <a:alphaOff val="0"/>
                <a:satMod val="103000"/>
                <a:lumMod val="102000"/>
                <a:tint val="94000"/>
              </a:schemeClr>
            </a:gs>
            <a:gs pos="50000">
              <a:schemeClr val="dk2">
                <a:tint val="40000"/>
                <a:hueOff val="0"/>
                <a:satOff val="0"/>
                <a:lumOff val="0"/>
                <a:alphaOff val="0"/>
                <a:satMod val="110000"/>
                <a:lumMod val="100000"/>
                <a:shade val="100000"/>
              </a:schemeClr>
            </a:gs>
            <a:gs pos="100000">
              <a:schemeClr val="dk2">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76FBFC1E-04FF-4134-81F3-D9CC4592FA73}">
      <dsp:nvSpPr>
        <dsp:cNvPr id="0" name=""/>
        <dsp:cNvSpPr/>
      </dsp:nvSpPr>
      <dsp:spPr>
        <a:xfrm>
          <a:off x="59486" y="4195819"/>
          <a:ext cx="383907" cy="36203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F0BBCDAD-17FB-486E-B571-0530B0B3432B}">
      <dsp:nvSpPr>
        <dsp:cNvPr id="0" name=""/>
        <dsp:cNvSpPr/>
      </dsp:nvSpPr>
      <dsp:spPr>
        <a:xfrm>
          <a:off x="411501" y="4219935"/>
          <a:ext cx="5232085" cy="3561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7696" tIns="37696" rIns="37696" bIns="37696" numCol="1" spcCol="1270" rtlCol="0" anchor="ctr" anchorCtr="0">
          <a:noAutofit/>
        </a:bodyPr>
        <a:lstStyle/>
        <a:p>
          <a:pPr marL="0" lvl="0" indent="0" algn="l" defTabSz="622300" rtl="0">
            <a:lnSpc>
              <a:spcPct val="100000"/>
            </a:lnSpc>
            <a:spcBef>
              <a:spcPct val="0"/>
            </a:spcBef>
            <a:spcAft>
              <a:spcPct val="35000"/>
            </a:spcAft>
            <a:buNone/>
          </a:pPr>
          <a:r>
            <a:rPr lang="en-gb" sz="1400" kern="1200" dirty="0">
              <a:solidFill>
                <a:srgbClr val="211A52"/>
              </a:solidFill>
              <a:latin typeface="Arial" panose="020B0604020202020204" pitchFamily="34" charset="0"/>
              <a:cs typeface="Arial" panose="020B0604020202020204" pitchFamily="34" charset="0"/>
            </a:rPr>
            <a:t>Technology for agriculture, stables and food production with a focus on sustainability, animal welfare, autonomy, efficiency, etc.</a:t>
          </a:r>
        </a:p>
      </dsp:txBody>
      <dsp:txXfrm>
        <a:off x="411501" y="4219935"/>
        <a:ext cx="5232085" cy="356186"/>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B4614B-D4AA-4C82-9F56-E0D21CA005FE}">
      <dsp:nvSpPr>
        <dsp:cNvPr id="0" name=""/>
        <dsp:cNvSpPr/>
      </dsp:nvSpPr>
      <dsp:spPr>
        <a:xfrm>
          <a:off x="0" y="166947"/>
          <a:ext cx="5524500" cy="799185"/>
        </a:xfrm>
        <a:prstGeom prst="roundRect">
          <a:avLst>
            <a:gd name="adj" fmla="val 10000"/>
          </a:avLst>
        </a:prstGeom>
        <a:gradFill rotWithShape="0">
          <a:gsLst>
            <a:gs pos="0">
              <a:schemeClr val="dk2">
                <a:tint val="40000"/>
                <a:hueOff val="0"/>
                <a:satOff val="0"/>
                <a:lumOff val="0"/>
                <a:alphaOff val="0"/>
                <a:satMod val="103000"/>
                <a:lumMod val="102000"/>
                <a:tint val="94000"/>
              </a:schemeClr>
            </a:gs>
            <a:gs pos="50000">
              <a:schemeClr val="dk2">
                <a:tint val="40000"/>
                <a:hueOff val="0"/>
                <a:satOff val="0"/>
                <a:lumOff val="0"/>
                <a:alphaOff val="0"/>
                <a:satMod val="110000"/>
                <a:lumMod val="100000"/>
                <a:shade val="100000"/>
              </a:schemeClr>
            </a:gs>
            <a:gs pos="100000">
              <a:schemeClr val="dk2">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5F3EF3A7-ABA3-442D-8520-2219FA742BF3}">
      <dsp:nvSpPr>
        <dsp:cNvPr id="0" name=""/>
        <dsp:cNvSpPr/>
      </dsp:nvSpPr>
      <dsp:spPr>
        <a:xfrm>
          <a:off x="241753" y="346764"/>
          <a:ext cx="439552" cy="43955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rcRect/>
          <a:stretch>
            <a:fillRect/>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CBEB5C41-4B6E-4048-AEBC-D56C20DD4A12}">
      <dsp:nvSpPr>
        <dsp:cNvPr id="0" name=""/>
        <dsp:cNvSpPr/>
      </dsp:nvSpPr>
      <dsp:spPr>
        <a:xfrm>
          <a:off x="923059" y="158465"/>
          <a:ext cx="4573539" cy="8294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023" tIns="81023" rIns="81023" bIns="81023" numCol="1" spcCol="1270" rtlCol="0" anchor="ctr" anchorCtr="0">
          <a:noAutofit/>
        </a:bodyPr>
        <a:lstStyle/>
        <a:p>
          <a:pPr marL="0" lvl="0" indent="0" algn="l" defTabSz="622300" rtl="0">
            <a:lnSpc>
              <a:spcPct val="100000"/>
            </a:lnSpc>
            <a:spcBef>
              <a:spcPct val="0"/>
            </a:spcBef>
            <a:spcAft>
              <a:spcPct val="35000"/>
            </a:spcAft>
            <a:buNone/>
          </a:pPr>
          <a:r>
            <a:rPr lang="en-gb" sz="1400" kern="1200" dirty="0">
              <a:solidFill>
                <a:srgbClr val="211A52"/>
              </a:solidFill>
              <a:latin typeface="Arial" panose="020B0604020202020204" pitchFamily="34" charset="0"/>
              <a:cs typeface="Arial" panose="020B0604020202020204" pitchFamily="34" charset="0"/>
            </a:rPr>
            <a:t>Smart production using drones, robots, exoskeletons, etc.</a:t>
          </a:r>
          <a:endParaRPr lang="da-DK" sz="1400" kern="1200" noProof="0" dirty="0">
            <a:solidFill>
              <a:srgbClr val="211A52"/>
            </a:solidFill>
            <a:latin typeface="Arial" panose="020B0604020202020204" pitchFamily="34" charset="0"/>
            <a:cs typeface="Arial" panose="020B0604020202020204" pitchFamily="34" charset="0"/>
          </a:endParaRPr>
        </a:p>
      </dsp:txBody>
      <dsp:txXfrm>
        <a:off x="923059" y="158465"/>
        <a:ext cx="4573539" cy="829425"/>
      </dsp:txXfrm>
    </dsp:sp>
    <dsp:sp modelId="{B5C2E581-DFC2-4D73-9CBD-5BDA9AF895C3}">
      <dsp:nvSpPr>
        <dsp:cNvPr id="0" name=""/>
        <dsp:cNvSpPr/>
      </dsp:nvSpPr>
      <dsp:spPr>
        <a:xfrm>
          <a:off x="0" y="1170964"/>
          <a:ext cx="5524500" cy="799185"/>
        </a:xfrm>
        <a:prstGeom prst="roundRect">
          <a:avLst>
            <a:gd name="adj" fmla="val 10000"/>
          </a:avLst>
        </a:prstGeom>
        <a:gradFill rotWithShape="0">
          <a:gsLst>
            <a:gs pos="0">
              <a:schemeClr val="dk2">
                <a:tint val="40000"/>
                <a:hueOff val="0"/>
                <a:satOff val="0"/>
                <a:lumOff val="0"/>
                <a:alphaOff val="0"/>
                <a:satMod val="103000"/>
                <a:lumMod val="102000"/>
                <a:tint val="94000"/>
              </a:schemeClr>
            </a:gs>
            <a:gs pos="50000">
              <a:schemeClr val="dk2">
                <a:tint val="40000"/>
                <a:hueOff val="0"/>
                <a:satOff val="0"/>
                <a:lumOff val="0"/>
                <a:alphaOff val="0"/>
                <a:satMod val="110000"/>
                <a:lumMod val="100000"/>
                <a:shade val="100000"/>
              </a:schemeClr>
            </a:gs>
            <a:gs pos="100000">
              <a:schemeClr val="dk2">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0AF41D8E-304D-4794-B306-B352DD21405A}">
      <dsp:nvSpPr>
        <dsp:cNvPr id="0" name=""/>
        <dsp:cNvSpPr/>
      </dsp:nvSpPr>
      <dsp:spPr>
        <a:xfrm>
          <a:off x="241753" y="1358221"/>
          <a:ext cx="439552" cy="43955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7B13C266-7A43-4623-9A73-DACBCE5B391A}">
      <dsp:nvSpPr>
        <dsp:cNvPr id="0" name=""/>
        <dsp:cNvSpPr/>
      </dsp:nvSpPr>
      <dsp:spPr>
        <a:xfrm>
          <a:off x="923059" y="1246394"/>
          <a:ext cx="4573539" cy="6410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786" tIns="74786" rIns="74786" bIns="74786" numCol="1" spcCol="1270" rtlCol="0" anchor="ctr" anchorCtr="0">
          <a:noAutofit/>
        </a:bodyPr>
        <a:lstStyle/>
        <a:p>
          <a:pPr marL="0" lvl="0" indent="0" algn="l" defTabSz="622300" rtl="0">
            <a:lnSpc>
              <a:spcPct val="100000"/>
            </a:lnSpc>
            <a:spcBef>
              <a:spcPct val="0"/>
            </a:spcBef>
            <a:spcAft>
              <a:spcPct val="35000"/>
            </a:spcAft>
            <a:buNone/>
          </a:pPr>
          <a:r>
            <a:rPr lang="en-gb" sz="1400" kern="1200" dirty="0">
              <a:solidFill>
                <a:srgbClr val="211A52"/>
              </a:solidFill>
              <a:latin typeface="Arial" panose="020B0604020202020204" pitchFamily="34" charset="0"/>
              <a:cs typeface="Arial" panose="020B0604020202020204" pitchFamily="34" charset="0"/>
            </a:rPr>
            <a:t>Sustainable processes, materials and construction to reduce the environmental footprint of production and the supply chain</a:t>
          </a:r>
          <a:endParaRPr lang="en-US" sz="1400" kern="1200" dirty="0">
            <a:solidFill>
              <a:srgbClr val="211A52"/>
            </a:solidFill>
            <a:latin typeface="Arial" panose="020B0604020202020204" pitchFamily="34" charset="0"/>
            <a:cs typeface="Arial" panose="020B0604020202020204" pitchFamily="34" charset="0"/>
          </a:endParaRPr>
        </a:p>
      </dsp:txBody>
      <dsp:txXfrm>
        <a:off x="923059" y="1246394"/>
        <a:ext cx="4573539" cy="641002"/>
      </dsp:txXfrm>
    </dsp:sp>
    <dsp:sp modelId="{941B5402-40B0-416B-9DF1-62884B2374ED}">
      <dsp:nvSpPr>
        <dsp:cNvPr id="0" name=""/>
        <dsp:cNvSpPr/>
      </dsp:nvSpPr>
      <dsp:spPr>
        <a:xfrm>
          <a:off x="0" y="2191436"/>
          <a:ext cx="5524500" cy="799185"/>
        </a:xfrm>
        <a:prstGeom prst="roundRect">
          <a:avLst>
            <a:gd name="adj" fmla="val 10000"/>
          </a:avLst>
        </a:prstGeom>
        <a:gradFill rotWithShape="0">
          <a:gsLst>
            <a:gs pos="0">
              <a:schemeClr val="dk2">
                <a:tint val="40000"/>
                <a:hueOff val="0"/>
                <a:satOff val="0"/>
                <a:lumOff val="0"/>
                <a:alphaOff val="0"/>
                <a:satMod val="103000"/>
                <a:lumMod val="102000"/>
                <a:tint val="94000"/>
              </a:schemeClr>
            </a:gs>
            <a:gs pos="50000">
              <a:schemeClr val="dk2">
                <a:tint val="40000"/>
                <a:hueOff val="0"/>
                <a:satOff val="0"/>
                <a:lumOff val="0"/>
                <a:alphaOff val="0"/>
                <a:satMod val="110000"/>
                <a:lumMod val="100000"/>
                <a:shade val="100000"/>
              </a:schemeClr>
            </a:gs>
            <a:gs pos="100000">
              <a:schemeClr val="dk2">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70621C5C-9F05-4D2D-8185-2783A84BC977}">
      <dsp:nvSpPr>
        <dsp:cNvPr id="0" name=""/>
        <dsp:cNvSpPr/>
      </dsp:nvSpPr>
      <dsp:spPr>
        <a:xfrm>
          <a:off x="241753" y="2369679"/>
          <a:ext cx="439552" cy="43955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DFE651D3-4814-432C-930D-8D8DFFBA7592}">
      <dsp:nvSpPr>
        <dsp:cNvPr id="0" name=""/>
        <dsp:cNvSpPr/>
      </dsp:nvSpPr>
      <dsp:spPr>
        <a:xfrm>
          <a:off x="923059" y="2213304"/>
          <a:ext cx="4573539" cy="7655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023" tIns="81023" rIns="81023" bIns="81023" numCol="1" spcCol="1270" rtlCol="0" anchor="ctr" anchorCtr="0">
          <a:noAutofit/>
        </a:bodyPr>
        <a:lstStyle/>
        <a:p>
          <a:pPr marL="0" lvl="0" indent="0" algn="l" defTabSz="622300" rtl="0">
            <a:lnSpc>
              <a:spcPct val="100000"/>
            </a:lnSpc>
            <a:spcBef>
              <a:spcPct val="0"/>
            </a:spcBef>
            <a:spcAft>
              <a:spcPct val="35000"/>
            </a:spcAft>
            <a:buNone/>
          </a:pPr>
          <a:r>
            <a:rPr lang="en-gb" sz="1400" kern="1200" dirty="0">
              <a:solidFill>
                <a:srgbClr val="211A52"/>
              </a:solidFill>
              <a:latin typeface="Arial" panose="020B0604020202020204" pitchFamily="34" charset="0"/>
              <a:cs typeface="Arial" panose="020B0604020202020204" pitchFamily="34" charset="0"/>
            </a:rPr>
            <a:t>Reduction of resource consumption through development and exploitation of the potentials of smart manufacturing, e.g. IoT, Big Data, AI, and robots</a:t>
          </a:r>
          <a:endParaRPr lang="da-DK" sz="1400" kern="1200" noProof="0" dirty="0">
            <a:solidFill>
              <a:srgbClr val="211A52"/>
            </a:solidFill>
            <a:latin typeface="Arial" panose="020B0604020202020204" pitchFamily="34" charset="0"/>
            <a:cs typeface="Arial" panose="020B0604020202020204" pitchFamily="34" charset="0"/>
          </a:endParaRPr>
        </a:p>
      </dsp:txBody>
      <dsp:txXfrm>
        <a:off x="923059" y="2213304"/>
        <a:ext cx="4573539" cy="765576"/>
      </dsp:txXfrm>
    </dsp:sp>
    <dsp:sp modelId="{3877B6B4-F1D7-44BB-B16E-42C3EB188374}">
      <dsp:nvSpPr>
        <dsp:cNvPr id="0" name=""/>
        <dsp:cNvSpPr/>
      </dsp:nvSpPr>
      <dsp:spPr>
        <a:xfrm>
          <a:off x="0" y="3201319"/>
          <a:ext cx="5524500" cy="1217887"/>
        </a:xfrm>
        <a:prstGeom prst="roundRect">
          <a:avLst>
            <a:gd name="adj" fmla="val 10000"/>
          </a:avLst>
        </a:prstGeom>
        <a:gradFill rotWithShape="0">
          <a:gsLst>
            <a:gs pos="0">
              <a:schemeClr val="dk2">
                <a:tint val="40000"/>
                <a:hueOff val="0"/>
                <a:satOff val="0"/>
                <a:lumOff val="0"/>
                <a:alphaOff val="0"/>
                <a:satMod val="103000"/>
                <a:lumMod val="102000"/>
                <a:tint val="94000"/>
              </a:schemeClr>
            </a:gs>
            <a:gs pos="50000">
              <a:schemeClr val="dk2">
                <a:tint val="40000"/>
                <a:hueOff val="0"/>
                <a:satOff val="0"/>
                <a:lumOff val="0"/>
                <a:alphaOff val="0"/>
                <a:satMod val="110000"/>
                <a:lumMod val="100000"/>
                <a:shade val="100000"/>
              </a:schemeClr>
            </a:gs>
            <a:gs pos="100000">
              <a:schemeClr val="dk2">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D7796668-AC21-4F3A-A906-DCCFB2DBD622}">
      <dsp:nvSpPr>
        <dsp:cNvPr id="0" name=""/>
        <dsp:cNvSpPr/>
      </dsp:nvSpPr>
      <dsp:spPr>
        <a:xfrm>
          <a:off x="241753" y="3590486"/>
          <a:ext cx="439552" cy="43955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1A285899-A0EB-43AB-B1D6-E8F4D362FB33}">
      <dsp:nvSpPr>
        <dsp:cNvPr id="0" name=""/>
        <dsp:cNvSpPr/>
      </dsp:nvSpPr>
      <dsp:spPr>
        <a:xfrm>
          <a:off x="923059" y="3434112"/>
          <a:ext cx="4573539" cy="7655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023" tIns="81023" rIns="81023" bIns="81023" numCol="1" spcCol="1270" rtlCol="0" anchor="ctr" anchorCtr="0">
          <a:noAutofit/>
        </a:bodyPr>
        <a:lstStyle/>
        <a:p>
          <a:pPr marL="0" lvl="0" indent="0" algn="l" defTabSz="622300" rtl="0">
            <a:lnSpc>
              <a:spcPct val="100000"/>
            </a:lnSpc>
            <a:spcBef>
              <a:spcPct val="0"/>
            </a:spcBef>
            <a:spcAft>
              <a:spcPct val="35000"/>
            </a:spcAft>
            <a:buNone/>
          </a:pPr>
          <a:r>
            <a:rPr lang="en-gb" sz="1400" kern="1200" dirty="0">
              <a:solidFill>
                <a:srgbClr val="211A52"/>
              </a:solidFill>
              <a:latin typeface="Arial" panose="020B0604020202020204" pitchFamily="34" charset="0"/>
              <a:cs typeface="Arial" panose="020B0604020202020204" pitchFamily="34" charset="0"/>
            </a:rPr>
            <a:t>Reconfigurable production systems with modular units and the use of AI and Big Data developed in the context of human practices to ensure the sustainable transition</a:t>
          </a:r>
          <a:endParaRPr lang="en-gb" sz="1400" kern="1200" dirty="0">
            <a:latin typeface="Arial" panose="020B0604020202020204" pitchFamily="34" charset="0"/>
            <a:cs typeface="Arial" panose="020B0604020202020204" pitchFamily="34" charset="0"/>
          </a:endParaRPr>
        </a:p>
      </dsp:txBody>
      <dsp:txXfrm>
        <a:off x="923059" y="3434112"/>
        <a:ext cx="4573539" cy="765576"/>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B4614B-D4AA-4C82-9F56-E0D21CA005FE}">
      <dsp:nvSpPr>
        <dsp:cNvPr id="0" name=""/>
        <dsp:cNvSpPr/>
      </dsp:nvSpPr>
      <dsp:spPr>
        <a:xfrm>
          <a:off x="0" y="143550"/>
          <a:ext cx="5527830" cy="469823"/>
        </a:xfrm>
        <a:prstGeom prst="roundRect">
          <a:avLst>
            <a:gd name="adj" fmla="val 10000"/>
          </a:avLst>
        </a:prstGeom>
        <a:gradFill rotWithShape="0">
          <a:gsLst>
            <a:gs pos="0">
              <a:schemeClr val="dk2">
                <a:tint val="40000"/>
                <a:hueOff val="0"/>
                <a:satOff val="0"/>
                <a:lumOff val="0"/>
                <a:alphaOff val="0"/>
                <a:satMod val="103000"/>
                <a:lumMod val="102000"/>
                <a:tint val="94000"/>
              </a:schemeClr>
            </a:gs>
            <a:gs pos="50000">
              <a:schemeClr val="dk2">
                <a:tint val="40000"/>
                <a:hueOff val="0"/>
                <a:satOff val="0"/>
                <a:lumOff val="0"/>
                <a:alphaOff val="0"/>
                <a:satMod val="110000"/>
                <a:lumMod val="100000"/>
                <a:shade val="100000"/>
              </a:schemeClr>
            </a:gs>
            <a:gs pos="100000">
              <a:schemeClr val="dk2">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5F3EF3A7-ABA3-442D-8520-2219FA742BF3}">
      <dsp:nvSpPr>
        <dsp:cNvPr id="0" name=""/>
        <dsp:cNvSpPr/>
      </dsp:nvSpPr>
      <dsp:spPr>
        <a:xfrm>
          <a:off x="142121" y="249260"/>
          <a:ext cx="258402" cy="25840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CBEB5C41-4B6E-4048-AEBC-D56C20DD4A12}">
      <dsp:nvSpPr>
        <dsp:cNvPr id="0" name=""/>
        <dsp:cNvSpPr/>
      </dsp:nvSpPr>
      <dsp:spPr>
        <a:xfrm>
          <a:off x="542646" y="124649"/>
          <a:ext cx="4968487" cy="4910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7970" tIns="47970" rIns="47970" bIns="47970" numCol="1" spcCol="1270" rtlCol="0" anchor="ctr" anchorCtr="0">
          <a:noAutofit/>
        </a:bodyPr>
        <a:lstStyle/>
        <a:p>
          <a:pPr marL="0" lvl="0" indent="0" algn="l" defTabSz="622300" rtl="0">
            <a:lnSpc>
              <a:spcPct val="100000"/>
            </a:lnSpc>
            <a:spcBef>
              <a:spcPct val="0"/>
            </a:spcBef>
            <a:spcAft>
              <a:spcPct val="35000"/>
            </a:spcAft>
            <a:buNone/>
          </a:pPr>
          <a:r>
            <a:rPr lang="en-gb" sz="1400" kern="1200" dirty="0">
              <a:solidFill>
                <a:srgbClr val="211A52"/>
              </a:solidFill>
              <a:latin typeface="Arial" panose="020B0604020202020204" pitchFamily="34" charset="0"/>
              <a:cs typeface="Arial" panose="020B0604020202020204" pitchFamily="34" charset="0"/>
            </a:rPr>
            <a:t>Recycling of plastics, building materials and components</a:t>
          </a:r>
          <a:endParaRPr lang="da-DK" sz="1400" kern="1200" noProof="0" dirty="0">
            <a:solidFill>
              <a:srgbClr val="211A52"/>
            </a:solidFill>
            <a:latin typeface="Arial" panose="020B0604020202020204" pitchFamily="34" charset="0"/>
            <a:cs typeface="Arial" panose="020B0604020202020204" pitchFamily="34" charset="0"/>
          </a:endParaRPr>
        </a:p>
      </dsp:txBody>
      <dsp:txXfrm>
        <a:off x="542646" y="124649"/>
        <a:ext cx="4968487" cy="491062"/>
      </dsp:txXfrm>
    </dsp:sp>
    <dsp:sp modelId="{B5C2E581-DFC2-4D73-9CBD-5BDA9AF895C3}">
      <dsp:nvSpPr>
        <dsp:cNvPr id="0" name=""/>
        <dsp:cNvSpPr/>
      </dsp:nvSpPr>
      <dsp:spPr>
        <a:xfrm>
          <a:off x="0" y="736135"/>
          <a:ext cx="5527830" cy="469823"/>
        </a:xfrm>
        <a:prstGeom prst="roundRect">
          <a:avLst>
            <a:gd name="adj" fmla="val 10000"/>
          </a:avLst>
        </a:prstGeom>
        <a:gradFill rotWithShape="0">
          <a:gsLst>
            <a:gs pos="0">
              <a:schemeClr val="dk2">
                <a:tint val="40000"/>
                <a:hueOff val="0"/>
                <a:satOff val="0"/>
                <a:lumOff val="0"/>
                <a:alphaOff val="0"/>
                <a:satMod val="103000"/>
                <a:lumMod val="102000"/>
                <a:tint val="94000"/>
              </a:schemeClr>
            </a:gs>
            <a:gs pos="50000">
              <a:schemeClr val="dk2">
                <a:tint val="40000"/>
                <a:hueOff val="0"/>
                <a:satOff val="0"/>
                <a:lumOff val="0"/>
                <a:alphaOff val="0"/>
                <a:satMod val="110000"/>
                <a:lumMod val="100000"/>
                <a:shade val="100000"/>
              </a:schemeClr>
            </a:gs>
            <a:gs pos="100000">
              <a:schemeClr val="dk2">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0AF41D8E-304D-4794-B306-B352DD21405A}">
      <dsp:nvSpPr>
        <dsp:cNvPr id="0" name=""/>
        <dsp:cNvSpPr/>
      </dsp:nvSpPr>
      <dsp:spPr>
        <a:xfrm>
          <a:off x="142121" y="846219"/>
          <a:ext cx="258402" cy="25840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7B13C266-7A43-4623-9A73-DACBCE5B391A}">
      <dsp:nvSpPr>
        <dsp:cNvPr id="0" name=""/>
        <dsp:cNvSpPr/>
      </dsp:nvSpPr>
      <dsp:spPr>
        <a:xfrm>
          <a:off x="542646" y="759605"/>
          <a:ext cx="4968487" cy="3729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3514" tIns="43514" rIns="43514" bIns="43514" numCol="1" spcCol="1270" rtlCol="0" anchor="ctr" anchorCtr="0">
          <a:noAutofit/>
        </a:bodyPr>
        <a:lstStyle/>
        <a:p>
          <a:pPr marL="0" lvl="0" indent="0" algn="l" defTabSz="622300" rtl="0">
            <a:lnSpc>
              <a:spcPct val="100000"/>
            </a:lnSpc>
            <a:spcBef>
              <a:spcPct val="0"/>
            </a:spcBef>
            <a:spcAft>
              <a:spcPct val="35000"/>
            </a:spcAft>
            <a:buNone/>
          </a:pPr>
          <a:r>
            <a:rPr lang="en-gb" sz="1400" kern="1200" dirty="0">
              <a:solidFill>
                <a:srgbClr val="211A52"/>
              </a:solidFill>
              <a:latin typeface="Arial" panose="020B0604020202020204" pitchFamily="34" charset="0"/>
              <a:cs typeface="Arial" panose="020B0604020202020204" pitchFamily="34" charset="0"/>
            </a:rPr>
            <a:t>Sustainable use of </a:t>
          </a:r>
          <a:r>
            <a:rPr lang="da-dk" sz="1400" b="0" i="0" u="none" kern="1200" dirty="0">
              <a:solidFill>
                <a:srgbClr val="211A52"/>
              </a:solidFill>
              <a:latin typeface="Arial" panose="020B0604020202020204" pitchFamily="34" charset="0"/>
              <a:cs typeface="Arial" panose="020B0604020202020204" pitchFamily="34" charset="0"/>
            </a:rPr>
            <a:t>residues a</a:t>
          </a:r>
          <a:r>
            <a:rPr lang="da-dk" sz="1400" kern="1200" dirty="0">
              <a:solidFill>
                <a:srgbClr val="211A52"/>
              </a:solidFill>
              <a:latin typeface="Arial" panose="020B0604020202020204" pitchFamily="34" charset="0"/>
              <a:cs typeface="Arial" panose="020B0604020202020204" pitchFamily="34" charset="0"/>
            </a:rPr>
            <a:t>nd waste products</a:t>
          </a:r>
          <a:endParaRPr lang="en-US" sz="1400" kern="1200" dirty="0">
            <a:solidFill>
              <a:srgbClr val="211A52"/>
            </a:solidFill>
            <a:latin typeface="Arial" panose="020B0604020202020204" pitchFamily="34" charset="0"/>
            <a:cs typeface="Arial" panose="020B0604020202020204" pitchFamily="34" charset="0"/>
          </a:endParaRPr>
        </a:p>
      </dsp:txBody>
      <dsp:txXfrm>
        <a:off x="542646" y="759605"/>
        <a:ext cx="4968487" cy="372964"/>
      </dsp:txXfrm>
    </dsp:sp>
    <dsp:sp modelId="{941B5402-40B0-416B-9DF1-62884B2374ED}">
      <dsp:nvSpPr>
        <dsp:cNvPr id="0" name=""/>
        <dsp:cNvSpPr/>
      </dsp:nvSpPr>
      <dsp:spPr>
        <a:xfrm>
          <a:off x="0" y="1336055"/>
          <a:ext cx="5527830" cy="469823"/>
        </a:xfrm>
        <a:prstGeom prst="roundRect">
          <a:avLst>
            <a:gd name="adj" fmla="val 10000"/>
          </a:avLst>
        </a:prstGeom>
        <a:gradFill rotWithShape="0">
          <a:gsLst>
            <a:gs pos="0">
              <a:schemeClr val="dk2">
                <a:tint val="40000"/>
                <a:hueOff val="0"/>
                <a:satOff val="0"/>
                <a:lumOff val="0"/>
                <a:alphaOff val="0"/>
                <a:satMod val="103000"/>
                <a:lumMod val="102000"/>
                <a:tint val="94000"/>
              </a:schemeClr>
            </a:gs>
            <a:gs pos="50000">
              <a:schemeClr val="dk2">
                <a:tint val="40000"/>
                <a:hueOff val="0"/>
                <a:satOff val="0"/>
                <a:lumOff val="0"/>
                <a:alphaOff val="0"/>
                <a:satMod val="110000"/>
                <a:lumMod val="100000"/>
                <a:shade val="100000"/>
              </a:schemeClr>
            </a:gs>
            <a:gs pos="100000">
              <a:schemeClr val="dk2">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70621C5C-9F05-4D2D-8185-2783A84BC977}">
      <dsp:nvSpPr>
        <dsp:cNvPr id="0" name=""/>
        <dsp:cNvSpPr/>
      </dsp:nvSpPr>
      <dsp:spPr>
        <a:xfrm>
          <a:off x="142121" y="1440839"/>
          <a:ext cx="258402" cy="25840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DFE651D3-4814-432C-930D-8D8DFFBA7592}">
      <dsp:nvSpPr>
        <dsp:cNvPr id="0" name=""/>
        <dsp:cNvSpPr/>
      </dsp:nvSpPr>
      <dsp:spPr>
        <a:xfrm>
          <a:off x="542646" y="1335129"/>
          <a:ext cx="4968487" cy="4532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7970" tIns="47970" rIns="47970" bIns="47970" numCol="1" spcCol="1270" rtlCol="0" anchor="ctr" anchorCtr="0">
          <a:noAutofit/>
        </a:bodyPr>
        <a:lstStyle/>
        <a:p>
          <a:pPr marL="0" lvl="0" indent="0" algn="l" defTabSz="622300" rtl="0">
            <a:lnSpc>
              <a:spcPct val="100000"/>
            </a:lnSpc>
            <a:spcBef>
              <a:spcPct val="0"/>
            </a:spcBef>
            <a:spcAft>
              <a:spcPct val="35000"/>
            </a:spcAft>
            <a:buNone/>
          </a:pPr>
          <a:r>
            <a:rPr lang="en-gb" sz="1400" kern="1200" dirty="0">
              <a:solidFill>
                <a:srgbClr val="211A52"/>
              </a:solidFill>
              <a:latin typeface="Arial" panose="020B0604020202020204" pitchFamily="34" charset="0"/>
              <a:cs typeface="Arial" panose="020B0604020202020204" pitchFamily="34" charset="0"/>
            </a:rPr>
            <a:t>New sustainable methods for circular production such as ‘take-back’ and ‘life cycle data’</a:t>
          </a:r>
          <a:endParaRPr lang="da-DK" sz="1400" kern="1200" noProof="0" dirty="0">
            <a:solidFill>
              <a:srgbClr val="211A52"/>
            </a:solidFill>
            <a:latin typeface="Arial" panose="020B0604020202020204" pitchFamily="34" charset="0"/>
            <a:cs typeface="Arial" panose="020B0604020202020204" pitchFamily="34" charset="0"/>
          </a:endParaRPr>
        </a:p>
      </dsp:txBody>
      <dsp:txXfrm>
        <a:off x="542646" y="1335129"/>
        <a:ext cx="4968487" cy="453260"/>
      </dsp:txXfrm>
    </dsp:sp>
    <dsp:sp modelId="{3877B6B4-F1D7-44BB-B16E-42C3EB188374}">
      <dsp:nvSpPr>
        <dsp:cNvPr id="0" name=""/>
        <dsp:cNvSpPr/>
      </dsp:nvSpPr>
      <dsp:spPr>
        <a:xfrm>
          <a:off x="0" y="1929750"/>
          <a:ext cx="5527830" cy="715968"/>
        </a:xfrm>
        <a:prstGeom prst="roundRect">
          <a:avLst>
            <a:gd name="adj" fmla="val 10000"/>
          </a:avLst>
        </a:prstGeom>
        <a:gradFill rotWithShape="0">
          <a:gsLst>
            <a:gs pos="0">
              <a:schemeClr val="dk2">
                <a:tint val="40000"/>
                <a:hueOff val="0"/>
                <a:satOff val="0"/>
                <a:lumOff val="0"/>
                <a:alphaOff val="0"/>
                <a:satMod val="103000"/>
                <a:lumMod val="102000"/>
                <a:tint val="94000"/>
              </a:schemeClr>
            </a:gs>
            <a:gs pos="50000">
              <a:schemeClr val="dk2">
                <a:tint val="40000"/>
                <a:hueOff val="0"/>
                <a:satOff val="0"/>
                <a:lumOff val="0"/>
                <a:alphaOff val="0"/>
                <a:satMod val="110000"/>
                <a:lumMod val="100000"/>
                <a:shade val="100000"/>
              </a:schemeClr>
            </a:gs>
            <a:gs pos="100000">
              <a:schemeClr val="dk2">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D7796668-AC21-4F3A-A906-DCCFB2DBD622}">
      <dsp:nvSpPr>
        <dsp:cNvPr id="0" name=""/>
        <dsp:cNvSpPr/>
      </dsp:nvSpPr>
      <dsp:spPr>
        <a:xfrm>
          <a:off x="142121" y="2158533"/>
          <a:ext cx="258402" cy="25840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1A285899-A0EB-43AB-B1D6-E8F4D362FB33}">
      <dsp:nvSpPr>
        <dsp:cNvPr id="0" name=""/>
        <dsp:cNvSpPr/>
      </dsp:nvSpPr>
      <dsp:spPr>
        <a:xfrm>
          <a:off x="542646" y="2052822"/>
          <a:ext cx="4968487" cy="4532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7970" tIns="47970" rIns="47970" bIns="47970" numCol="1" spcCol="1270" rtlCol="0" anchor="ctr" anchorCtr="0">
          <a:noAutofit/>
        </a:bodyPr>
        <a:lstStyle/>
        <a:p>
          <a:pPr marL="0" lvl="0" indent="0" algn="l" defTabSz="622300" rtl="0">
            <a:lnSpc>
              <a:spcPct val="100000"/>
            </a:lnSpc>
            <a:spcBef>
              <a:spcPct val="0"/>
            </a:spcBef>
            <a:spcAft>
              <a:spcPct val="35000"/>
            </a:spcAft>
            <a:buNone/>
          </a:pPr>
          <a:r>
            <a:rPr lang="en-gb" sz="1400" kern="1200" dirty="0">
              <a:solidFill>
                <a:srgbClr val="211A52"/>
              </a:solidFill>
              <a:latin typeface="Arial" panose="020B0604020202020204" pitchFamily="34" charset="0"/>
              <a:cs typeface="Arial" panose="020B0604020202020204" pitchFamily="34" charset="0"/>
            </a:rPr>
            <a:t>Development of processes and systems for the recovery of biosurfactants to replace synthetic surfactants in feed, food, personal care and detergents</a:t>
          </a:r>
        </a:p>
      </dsp:txBody>
      <dsp:txXfrm>
        <a:off x="542646" y="2052822"/>
        <a:ext cx="4968487" cy="453260"/>
      </dsp:txXfrm>
    </dsp:sp>
    <dsp:sp modelId="{ECB0B87A-ADD2-403F-850E-A47A0751A513}">
      <dsp:nvSpPr>
        <dsp:cNvPr id="0" name=""/>
        <dsp:cNvSpPr/>
      </dsp:nvSpPr>
      <dsp:spPr>
        <a:xfrm>
          <a:off x="0" y="2770515"/>
          <a:ext cx="5527830" cy="469823"/>
        </a:xfrm>
        <a:prstGeom prst="roundRect">
          <a:avLst>
            <a:gd name="adj" fmla="val 10000"/>
          </a:avLst>
        </a:prstGeom>
        <a:gradFill rotWithShape="0">
          <a:gsLst>
            <a:gs pos="0">
              <a:schemeClr val="dk2">
                <a:tint val="40000"/>
                <a:hueOff val="0"/>
                <a:satOff val="0"/>
                <a:lumOff val="0"/>
                <a:alphaOff val="0"/>
                <a:satMod val="103000"/>
                <a:lumMod val="102000"/>
                <a:tint val="94000"/>
              </a:schemeClr>
            </a:gs>
            <a:gs pos="50000">
              <a:schemeClr val="dk2">
                <a:tint val="40000"/>
                <a:hueOff val="0"/>
                <a:satOff val="0"/>
                <a:lumOff val="0"/>
                <a:alphaOff val="0"/>
                <a:satMod val="110000"/>
                <a:lumMod val="100000"/>
                <a:shade val="100000"/>
              </a:schemeClr>
            </a:gs>
            <a:gs pos="100000">
              <a:schemeClr val="dk2">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11BD52D5-6108-4785-B5DB-FC5AF7ED2E97}">
      <dsp:nvSpPr>
        <dsp:cNvPr id="0" name=""/>
        <dsp:cNvSpPr/>
      </dsp:nvSpPr>
      <dsp:spPr>
        <a:xfrm>
          <a:off x="142121" y="2876226"/>
          <a:ext cx="258402" cy="25840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33F237B9-F9AF-4B2A-8DE4-10EAD750D86B}">
      <dsp:nvSpPr>
        <dsp:cNvPr id="0" name=""/>
        <dsp:cNvSpPr/>
      </dsp:nvSpPr>
      <dsp:spPr>
        <a:xfrm>
          <a:off x="542646" y="2770515"/>
          <a:ext cx="4968487" cy="4532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7970" tIns="47970" rIns="47970" bIns="47970" numCol="1" spcCol="1270" rtlCol="0" anchor="ctr" anchorCtr="0">
          <a:noAutofit/>
        </a:bodyPr>
        <a:lstStyle/>
        <a:p>
          <a:pPr marL="0" lvl="0" indent="0" algn="l" defTabSz="622300" rtl="0">
            <a:lnSpc>
              <a:spcPct val="100000"/>
            </a:lnSpc>
            <a:spcBef>
              <a:spcPct val="0"/>
            </a:spcBef>
            <a:spcAft>
              <a:spcPct val="35000"/>
            </a:spcAft>
            <a:buNone/>
          </a:pPr>
          <a:r>
            <a:rPr lang="en-gb" sz="1400" kern="1200" dirty="0">
              <a:solidFill>
                <a:srgbClr val="211A52"/>
              </a:solidFill>
              <a:latin typeface="Arial" panose="020B0604020202020204" pitchFamily="34" charset="0"/>
              <a:cs typeface="Arial" panose="020B0604020202020204" pitchFamily="34" charset="0"/>
            </a:rPr>
            <a:t>Development of methods for better utilization of waste and residue production</a:t>
          </a:r>
        </a:p>
      </dsp:txBody>
      <dsp:txXfrm>
        <a:off x="542646" y="2770515"/>
        <a:ext cx="4968487" cy="453260"/>
      </dsp:txXfrm>
    </dsp:sp>
    <dsp:sp modelId="{F31ACC39-5967-4873-9FF7-5C34ABC807B3}">
      <dsp:nvSpPr>
        <dsp:cNvPr id="0" name=""/>
        <dsp:cNvSpPr/>
      </dsp:nvSpPr>
      <dsp:spPr>
        <a:xfrm>
          <a:off x="0" y="3365136"/>
          <a:ext cx="5527830" cy="469823"/>
        </a:xfrm>
        <a:prstGeom prst="roundRect">
          <a:avLst>
            <a:gd name="adj" fmla="val 10000"/>
          </a:avLst>
        </a:prstGeom>
        <a:gradFill rotWithShape="0">
          <a:gsLst>
            <a:gs pos="0">
              <a:schemeClr val="dk2">
                <a:tint val="40000"/>
                <a:hueOff val="0"/>
                <a:satOff val="0"/>
                <a:lumOff val="0"/>
                <a:alphaOff val="0"/>
                <a:satMod val="103000"/>
                <a:lumMod val="102000"/>
                <a:tint val="94000"/>
              </a:schemeClr>
            </a:gs>
            <a:gs pos="50000">
              <a:schemeClr val="dk2">
                <a:tint val="40000"/>
                <a:hueOff val="0"/>
                <a:satOff val="0"/>
                <a:lumOff val="0"/>
                <a:alphaOff val="0"/>
                <a:satMod val="110000"/>
                <a:lumMod val="100000"/>
                <a:shade val="100000"/>
              </a:schemeClr>
            </a:gs>
            <a:gs pos="100000">
              <a:schemeClr val="dk2">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13B4276B-AC64-4904-92B6-1EAC36BF431C}">
      <dsp:nvSpPr>
        <dsp:cNvPr id="0" name=""/>
        <dsp:cNvSpPr/>
      </dsp:nvSpPr>
      <dsp:spPr>
        <a:xfrm>
          <a:off x="142121" y="3470846"/>
          <a:ext cx="258402" cy="25840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7E17578D-DDE1-4183-B78A-82CC0228B8DE}">
      <dsp:nvSpPr>
        <dsp:cNvPr id="0" name=""/>
        <dsp:cNvSpPr/>
      </dsp:nvSpPr>
      <dsp:spPr>
        <a:xfrm>
          <a:off x="542646" y="3365136"/>
          <a:ext cx="4968487" cy="4532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7970" tIns="47970" rIns="47970" bIns="47970" numCol="1" spcCol="1270" rtlCol="0" anchor="ctr" anchorCtr="0">
          <a:noAutofit/>
        </a:bodyPr>
        <a:lstStyle/>
        <a:p>
          <a:pPr marL="0" lvl="0" indent="0" algn="l" defTabSz="622300" rtl="0">
            <a:lnSpc>
              <a:spcPct val="100000"/>
            </a:lnSpc>
            <a:spcBef>
              <a:spcPct val="0"/>
            </a:spcBef>
            <a:spcAft>
              <a:spcPct val="35000"/>
            </a:spcAft>
            <a:buNone/>
          </a:pPr>
          <a:r>
            <a:rPr lang="en-gb" sz="1400" kern="1200" dirty="0">
              <a:solidFill>
                <a:srgbClr val="211A52"/>
              </a:solidFill>
              <a:latin typeface="Arial" panose="020B0604020202020204" pitchFamily="34" charset="0"/>
              <a:cs typeface="Arial" panose="020B0604020202020204" pitchFamily="34" charset="0"/>
            </a:rPr>
            <a:t>Sustainable materials designed for recycling</a:t>
          </a:r>
        </a:p>
      </dsp:txBody>
      <dsp:txXfrm>
        <a:off x="542646" y="3365136"/>
        <a:ext cx="4968487" cy="453260"/>
      </dsp:txXfrm>
    </dsp:sp>
    <dsp:sp modelId="{2E4F4900-BE59-4AB9-800F-D91F2D586AE8}">
      <dsp:nvSpPr>
        <dsp:cNvPr id="0" name=""/>
        <dsp:cNvSpPr/>
      </dsp:nvSpPr>
      <dsp:spPr>
        <a:xfrm>
          <a:off x="0" y="3959756"/>
          <a:ext cx="5527830" cy="469823"/>
        </a:xfrm>
        <a:prstGeom prst="roundRect">
          <a:avLst>
            <a:gd name="adj" fmla="val 10000"/>
          </a:avLst>
        </a:prstGeom>
        <a:gradFill rotWithShape="0">
          <a:gsLst>
            <a:gs pos="0">
              <a:schemeClr val="dk2">
                <a:tint val="40000"/>
                <a:hueOff val="0"/>
                <a:satOff val="0"/>
                <a:lumOff val="0"/>
                <a:alphaOff val="0"/>
                <a:satMod val="103000"/>
                <a:lumMod val="102000"/>
                <a:tint val="94000"/>
              </a:schemeClr>
            </a:gs>
            <a:gs pos="50000">
              <a:schemeClr val="dk2">
                <a:tint val="40000"/>
                <a:hueOff val="0"/>
                <a:satOff val="0"/>
                <a:lumOff val="0"/>
                <a:alphaOff val="0"/>
                <a:satMod val="110000"/>
                <a:lumMod val="100000"/>
                <a:shade val="100000"/>
              </a:schemeClr>
            </a:gs>
            <a:gs pos="100000">
              <a:schemeClr val="dk2">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E566CE2C-BFB9-4A29-BDFE-D494AE948D03}">
      <dsp:nvSpPr>
        <dsp:cNvPr id="0" name=""/>
        <dsp:cNvSpPr/>
      </dsp:nvSpPr>
      <dsp:spPr>
        <a:xfrm>
          <a:off x="142121" y="4065467"/>
          <a:ext cx="258402" cy="258402"/>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572FA0EE-CB5D-4E93-A12C-801416DD800A}">
      <dsp:nvSpPr>
        <dsp:cNvPr id="0" name=""/>
        <dsp:cNvSpPr/>
      </dsp:nvSpPr>
      <dsp:spPr>
        <a:xfrm>
          <a:off x="542646" y="3959756"/>
          <a:ext cx="4968487" cy="4532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7970" tIns="47970" rIns="47970" bIns="47970" numCol="1" spcCol="1270" rtlCol="0" anchor="ctr" anchorCtr="0">
          <a:noAutofit/>
        </a:bodyPr>
        <a:lstStyle/>
        <a:p>
          <a:pPr marL="0" lvl="0" indent="0" algn="l" defTabSz="622300" rtl="0">
            <a:lnSpc>
              <a:spcPct val="100000"/>
            </a:lnSpc>
            <a:spcBef>
              <a:spcPct val="0"/>
            </a:spcBef>
            <a:spcAft>
              <a:spcPct val="35000"/>
            </a:spcAft>
            <a:buNone/>
          </a:pPr>
          <a:r>
            <a:rPr lang="en-gb" sz="1400" kern="1200" dirty="0">
              <a:solidFill>
                <a:srgbClr val="211A52"/>
              </a:solidFill>
              <a:latin typeface="Arial" panose="020B0604020202020204" pitchFamily="34" charset="0"/>
              <a:cs typeface="Arial" panose="020B0604020202020204" pitchFamily="34" charset="0"/>
            </a:rPr>
            <a:t>Recycling and requalifying of potential of end-of-life products</a:t>
          </a:r>
        </a:p>
      </dsp:txBody>
      <dsp:txXfrm>
        <a:off x="542646" y="3959756"/>
        <a:ext cx="4968487" cy="45326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B4614B-D4AA-4C82-9F56-E0D21CA005FE}">
      <dsp:nvSpPr>
        <dsp:cNvPr id="0" name=""/>
        <dsp:cNvSpPr/>
      </dsp:nvSpPr>
      <dsp:spPr>
        <a:xfrm>
          <a:off x="0" y="487998"/>
          <a:ext cx="5524500" cy="556469"/>
        </a:xfrm>
        <a:prstGeom prst="roundRect">
          <a:avLst>
            <a:gd name="adj" fmla="val 10000"/>
          </a:avLst>
        </a:prstGeom>
        <a:gradFill rotWithShape="0">
          <a:gsLst>
            <a:gs pos="0">
              <a:schemeClr val="dk2">
                <a:tint val="40000"/>
                <a:hueOff val="0"/>
                <a:satOff val="0"/>
                <a:lumOff val="0"/>
                <a:alphaOff val="0"/>
                <a:satMod val="103000"/>
                <a:lumMod val="102000"/>
                <a:tint val="94000"/>
              </a:schemeClr>
            </a:gs>
            <a:gs pos="50000">
              <a:schemeClr val="dk2">
                <a:tint val="40000"/>
                <a:hueOff val="0"/>
                <a:satOff val="0"/>
                <a:lumOff val="0"/>
                <a:alphaOff val="0"/>
                <a:satMod val="110000"/>
                <a:lumMod val="100000"/>
                <a:shade val="100000"/>
              </a:schemeClr>
            </a:gs>
            <a:gs pos="100000">
              <a:schemeClr val="dk2">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5F3EF3A7-ABA3-442D-8520-2219FA742BF3}">
      <dsp:nvSpPr>
        <dsp:cNvPr id="0" name=""/>
        <dsp:cNvSpPr/>
      </dsp:nvSpPr>
      <dsp:spPr>
        <a:xfrm>
          <a:off x="168331" y="504258"/>
          <a:ext cx="306357" cy="30605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CBEB5C41-4B6E-4048-AEBC-D56C20DD4A12}">
      <dsp:nvSpPr>
        <dsp:cNvPr id="0" name=""/>
        <dsp:cNvSpPr/>
      </dsp:nvSpPr>
      <dsp:spPr>
        <a:xfrm>
          <a:off x="643020" y="371362"/>
          <a:ext cx="4766265" cy="751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3456" tIns="73456" rIns="73456" bIns="73456" numCol="1" spcCol="1270" rtlCol="0" anchor="ctr" anchorCtr="0">
          <a:noAutofit/>
        </a:bodyPr>
        <a:lstStyle/>
        <a:p>
          <a:pPr marL="0" lvl="0" indent="0" algn="l" defTabSz="622300" rtl="0">
            <a:lnSpc>
              <a:spcPct val="100000"/>
            </a:lnSpc>
            <a:spcBef>
              <a:spcPct val="0"/>
            </a:spcBef>
            <a:spcAft>
              <a:spcPct val="35000"/>
            </a:spcAft>
            <a:buNone/>
          </a:pPr>
          <a:r>
            <a:rPr lang="en-gb" sz="1400" kern="1200" dirty="0">
              <a:solidFill>
                <a:srgbClr val="211A52"/>
              </a:solidFill>
              <a:latin typeface="Arial" panose="020B0604020202020204" pitchFamily="34" charset="0"/>
              <a:cs typeface="Arial" panose="020B0604020202020204" pitchFamily="34" charset="0"/>
            </a:rPr>
            <a:t>Utilizing the growing information universe of the future (Big Data) for the development of new diagnostic treatments</a:t>
          </a:r>
          <a:endParaRPr lang="da-DK" sz="1400" kern="1200" noProof="0" dirty="0">
            <a:solidFill>
              <a:srgbClr val="211A52"/>
            </a:solidFill>
            <a:latin typeface="Arial" panose="020B0604020202020204" pitchFamily="34" charset="0"/>
            <a:cs typeface="Arial" panose="020B0604020202020204" pitchFamily="34" charset="0"/>
          </a:endParaRPr>
        </a:p>
      </dsp:txBody>
      <dsp:txXfrm>
        <a:off x="643020" y="371362"/>
        <a:ext cx="4766265" cy="751956"/>
      </dsp:txXfrm>
    </dsp:sp>
    <dsp:sp modelId="{B5C2E581-DFC2-4D73-9CBD-5BDA9AF895C3}">
      <dsp:nvSpPr>
        <dsp:cNvPr id="0" name=""/>
        <dsp:cNvSpPr/>
      </dsp:nvSpPr>
      <dsp:spPr>
        <a:xfrm>
          <a:off x="0" y="1388186"/>
          <a:ext cx="5524500" cy="556469"/>
        </a:xfrm>
        <a:prstGeom prst="roundRect">
          <a:avLst>
            <a:gd name="adj" fmla="val 10000"/>
          </a:avLst>
        </a:prstGeom>
        <a:gradFill rotWithShape="0">
          <a:gsLst>
            <a:gs pos="0">
              <a:schemeClr val="dk2">
                <a:tint val="40000"/>
                <a:hueOff val="0"/>
                <a:satOff val="0"/>
                <a:lumOff val="0"/>
                <a:alphaOff val="0"/>
                <a:satMod val="103000"/>
                <a:lumMod val="102000"/>
                <a:tint val="94000"/>
              </a:schemeClr>
            </a:gs>
            <a:gs pos="50000">
              <a:schemeClr val="dk2">
                <a:tint val="40000"/>
                <a:hueOff val="0"/>
                <a:satOff val="0"/>
                <a:lumOff val="0"/>
                <a:alphaOff val="0"/>
                <a:satMod val="110000"/>
                <a:lumMod val="100000"/>
                <a:shade val="100000"/>
              </a:schemeClr>
            </a:gs>
            <a:gs pos="100000">
              <a:schemeClr val="dk2">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0AF41D8E-304D-4794-B306-B352DD21405A}">
      <dsp:nvSpPr>
        <dsp:cNvPr id="0" name=""/>
        <dsp:cNvSpPr/>
      </dsp:nvSpPr>
      <dsp:spPr>
        <a:xfrm>
          <a:off x="168331" y="1418558"/>
          <a:ext cx="306357" cy="30605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7B13C266-7A43-4623-9A73-DACBCE5B391A}">
      <dsp:nvSpPr>
        <dsp:cNvPr id="0" name=""/>
        <dsp:cNvSpPr/>
      </dsp:nvSpPr>
      <dsp:spPr>
        <a:xfrm>
          <a:off x="643020" y="1353929"/>
          <a:ext cx="4766265" cy="5711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633" tIns="66633" rIns="66633" bIns="66633" numCol="1" spcCol="1270" rtlCol="0" anchor="ctr" anchorCtr="0">
          <a:noAutofit/>
        </a:bodyPr>
        <a:lstStyle/>
        <a:p>
          <a:pPr marL="0" lvl="0" indent="0" algn="l" defTabSz="622300" rtl="0">
            <a:lnSpc>
              <a:spcPct val="100000"/>
            </a:lnSpc>
            <a:spcBef>
              <a:spcPct val="0"/>
            </a:spcBef>
            <a:spcAft>
              <a:spcPct val="35000"/>
            </a:spcAft>
            <a:buNone/>
          </a:pPr>
          <a:r>
            <a:rPr lang="en-gb" sz="1400" kern="1200" dirty="0">
              <a:solidFill>
                <a:srgbClr val="211A52"/>
              </a:solidFill>
              <a:latin typeface="Arial" panose="020B0604020202020204" pitchFamily="34" charset="0"/>
              <a:cs typeface="Arial" panose="020B0604020202020204" pitchFamily="34" charset="0"/>
            </a:rPr>
            <a:t>New methods as well as animal and plant models for determining genotype – phenotype, correlation, etc.</a:t>
          </a:r>
          <a:endParaRPr lang="en-US" sz="1400" kern="1200" dirty="0">
            <a:solidFill>
              <a:srgbClr val="211A52"/>
            </a:solidFill>
            <a:latin typeface="Arial" panose="020B0604020202020204" pitchFamily="34" charset="0"/>
            <a:cs typeface="Arial" panose="020B0604020202020204" pitchFamily="34" charset="0"/>
          </a:endParaRPr>
        </a:p>
      </dsp:txBody>
      <dsp:txXfrm>
        <a:off x="643020" y="1353929"/>
        <a:ext cx="4766265" cy="571115"/>
      </dsp:txXfrm>
    </dsp:sp>
    <dsp:sp modelId="{941B5402-40B0-416B-9DF1-62884B2374ED}">
      <dsp:nvSpPr>
        <dsp:cNvPr id="0" name=""/>
        <dsp:cNvSpPr/>
      </dsp:nvSpPr>
      <dsp:spPr>
        <a:xfrm>
          <a:off x="0" y="2086092"/>
          <a:ext cx="5524500" cy="556469"/>
        </a:xfrm>
        <a:prstGeom prst="roundRect">
          <a:avLst>
            <a:gd name="adj" fmla="val 10000"/>
          </a:avLst>
        </a:prstGeom>
        <a:gradFill rotWithShape="0">
          <a:gsLst>
            <a:gs pos="0">
              <a:schemeClr val="dk2">
                <a:tint val="40000"/>
                <a:hueOff val="0"/>
                <a:satOff val="0"/>
                <a:lumOff val="0"/>
                <a:alphaOff val="0"/>
                <a:satMod val="103000"/>
                <a:lumMod val="102000"/>
                <a:tint val="94000"/>
              </a:schemeClr>
            </a:gs>
            <a:gs pos="50000">
              <a:schemeClr val="dk2">
                <a:tint val="40000"/>
                <a:hueOff val="0"/>
                <a:satOff val="0"/>
                <a:lumOff val="0"/>
                <a:alphaOff val="0"/>
                <a:satMod val="110000"/>
                <a:lumMod val="100000"/>
                <a:shade val="100000"/>
              </a:schemeClr>
            </a:gs>
            <a:gs pos="100000">
              <a:schemeClr val="dk2">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70621C5C-9F05-4D2D-8185-2783A84BC977}">
      <dsp:nvSpPr>
        <dsp:cNvPr id="0" name=""/>
        <dsp:cNvSpPr/>
      </dsp:nvSpPr>
      <dsp:spPr>
        <a:xfrm>
          <a:off x="168331" y="2210201"/>
          <a:ext cx="306357" cy="30605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DFE651D3-4814-432C-930D-8D8DFFBA7592}">
      <dsp:nvSpPr>
        <dsp:cNvPr id="0" name=""/>
        <dsp:cNvSpPr/>
      </dsp:nvSpPr>
      <dsp:spPr>
        <a:xfrm>
          <a:off x="643020" y="2084995"/>
          <a:ext cx="4766265" cy="6295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633" tIns="66633" rIns="66633" bIns="66633" numCol="1" spcCol="1270" rtlCol="0" anchor="ctr" anchorCtr="0">
          <a:noAutofit/>
        </a:bodyPr>
        <a:lstStyle/>
        <a:p>
          <a:pPr marL="0" lvl="0" indent="0" algn="l" defTabSz="622300" rtl="0">
            <a:lnSpc>
              <a:spcPct val="100000"/>
            </a:lnSpc>
            <a:spcBef>
              <a:spcPct val="0"/>
            </a:spcBef>
            <a:spcAft>
              <a:spcPct val="35000"/>
            </a:spcAft>
            <a:buNone/>
          </a:pPr>
          <a:r>
            <a:rPr lang="en-gb" sz="1400" kern="1200" dirty="0">
              <a:solidFill>
                <a:srgbClr val="211A52"/>
              </a:solidFill>
              <a:latin typeface="Arial" panose="020B0604020202020204" pitchFamily="34" charset="0"/>
              <a:cs typeface="Arial" panose="020B0604020202020204" pitchFamily="34" charset="0"/>
            </a:rPr>
            <a:t>AI-based link between genetics, protein structure and function</a:t>
          </a:r>
          <a:endParaRPr lang="da-DK" sz="1400" kern="1200" noProof="0" dirty="0">
            <a:solidFill>
              <a:srgbClr val="211A52"/>
            </a:solidFill>
            <a:latin typeface="Arial" panose="020B0604020202020204" pitchFamily="34" charset="0"/>
            <a:cs typeface="Arial" panose="020B0604020202020204" pitchFamily="34" charset="0"/>
          </a:endParaRPr>
        </a:p>
      </dsp:txBody>
      <dsp:txXfrm>
        <a:off x="643020" y="2084995"/>
        <a:ext cx="4766265" cy="629598"/>
      </dsp:txXfrm>
    </dsp:sp>
    <dsp:sp modelId="{3877B6B4-F1D7-44BB-B16E-42C3EB188374}">
      <dsp:nvSpPr>
        <dsp:cNvPr id="0" name=""/>
        <dsp:cNvSpPr/>
      </dsp:nvSpPr>
      <dsp:spPr>
        <a:xfrm>
          <a:off x="0" y="2905880"/>
          <a:ext cx="5524500" cy="848008"/>
        </a:xfrm>
        <a:prstGeom prst="roundRect">
          <a:avLst>
            <a:gd name="adj" fmla="val 10000"/>
          </a:avLst>
        </a:prstGeom>
        <a:gradFill rotWithShape="0">
          <a:gsLst>
            <a:gs pos="0">
              <a:schemeClr val="dk2">
                <a:tint val="40000"/>
                <a:hueOff val="0"/>
                <a:satOff val="0"/>
                <a:lumOff val="0"/>
                <a:alphaOff val="0"/>
                <a:satMod val="103000"/>
                <a:lumMod val="102000"/>
                <a:tint val="94000"/>
              </a:schemeClr>
            </a:gs>
            <a:gs pos="50000">
              <a:schemeClr val="dk2">
                <a:tint val="40000"/>
                <a:hueOff val="0"/>
                <a:satOff val="0"/>
                <a:lumOff val="0"/>
                <a:alphaOff val="0"/>
                <a:satMod val="110000"/>
                <a:lumMod val="100000"/>
                <a:shade val="100000"/>
              </a:schemeClr>
            </a:gs>
            <a:gs pos="100000">
              <a:schemeClr val="dk2">
                <a:tint val="40000"/>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z="-152400" extrusionH="63500" prstMaterial="matte">
          <a:bevelT w="144450" h="6350" prst="relaxedInset"/>
          <a:contourClr>
            <a:schemeClr val="bg1"/>
          </a:contourClr>
        </a:sp3d>
      </dsp:spPr>
      <dsp:style>
        <a:lnRef idx="0">
          <a:scrgbClr r="0" g="0" b="0"/>
        </a:lnRef>
        <a:fillRef idx="3">
          <a:scrgbClr r="0" g="0" b="0"/>
        </a:fillRef>
        <a:effectRef idx="0">
          <a:scrgbClr r="0" g="0" b="0"/>
        </a:effectRef>
        <a:fontRef idx="minor"/>
      </dsp:style>
    </dsp:sp>
    <dsp:sp modelId="{D7796668-AC21-4F3A-A906-DCCFB2DBD622}">
      <dsp:nvSpPr>
        <dsp:cNvPr id="0" name=""/>
        <dsp:cNvSpPr/>
      </dsp:nvSpPr>
      <dsp:spPr>
        <a:xfrm>
          <a:off x="168331" y="3176856"/>
          <a:ext cx="306357" cy="306058"/>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1A285899-A0EB-43AB-B1D6-E8F4D362FB33}">
      <dsp:nvSpPr>
        <dsp:cNvPr id="0" name=""/>
        <dsp:cNvSpPr/>
      </dsp:nvSpPr>
      <dsp:spPr>
        <a:xfrm>
          <a:off x="643020" y="3051650"/>
          <a:ext cx="4766265" cy="6295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6633" tIns="66633" rIns="66633" bIns="66633" numCol="1" spcCol="1270" rtlCol="0" anchor="ctr" anchorCtr="0">
          <a:noAutofit/>
        </a:bodyPr>
        <a:lstStyle/>
        <a:p>
          <a:pPr marL="0" lvl="0" indent="0" algn="l" defTabSz="622300" rtl="0">
            <a:lnSpc>
              <a:spcPct val="100000"/>
            </a:lnSpc>
            <a:spcBef>
              <a:spcPct val="0"/>
            </a:spcBef>
            <a:spcAft>
              <a:spcPct val="35000"/>
            </a:spcAft>
            <a:buNone/>
          </a:pPr>
          <a:r>
            <a:rPr lang="en-gb" sz="1400" kern="1200" dirty="0">
              <a:solidFill>
                <a:srgbClr val="211A52"/>
              </a:solidFill>
              <a:latin typeface="Arial" panose="020B0604020202020204" pitchFamily="34" charset="0"/>
              <a:cs typeface="Arial" panose="020B0604020202020204" pitchFamily="34" charset="0"/>
            </a:rPr>
            <a:t>Development of innovative medical, health and welfare technology (e.g. exoskeletons, self-charging pacemakers, new drug delivery systems, micro-robots, biomechanics, etc.)</a:t>
          </a:r>
        </a:p>
      </dsp:txBody>
      <dsp:txXfrm>
        <a:off x="643020" y="3051650"/>
        <a:ext cx="4766265" cy="62959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E42F13-8D46-45A6-9102-F28D9A918BE8}">
      <dsp:nvSpPr>
        <dsp:cNvPr id="0" name=""/>
        <dsp:cNvSpPr/>
      </dsp:nvSpPr>
      <dsp:spPr>
        <a:xfrm>
          <a:off x="644524" y="41186"/>
          <a:ext cx="3143394" cy="2322957"/>
        </a:xfrm>
        <a:prstGeom prst="rect">
          <a:avLst/>
        </a:prstGeom>
        <a:blipFill>
          <a:blip xmlns:r="http://schemas.openxmlformats.org/officeDocument/2006/relationships" r:embed="rId1" cstate="email">
            <a:extLst>
              <a:ext uri="{28A0092B-C50C-407E-A947-70E740481C1C}">
                <a14:useLocalDpi xmlns:a14="http://schemas.microsoft.com/office/drawing/2010/main" val="0"/>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4D43073A-6748-472B-992B-A428B1DB97D1}">
      <dsp:nvSpPr>
        <dsp:cNvPr id="0" name=""/>
        <dsp:cNvSpPr/>
      </dsp:nvSpPr>
      <dsp:spPr>
        <a:xfrm>
          <a:off x="1189554" y="1901761"/>
          <a:ext cx="2708669" cy="650938"/>
        </a:xfrm>
        <a:prstGeom prst="rect">
          <a:avLst/>
        </a:prstGeom>
        <a:solidFill>
          <a:srgbClr val="211A5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28575" rIns="28575" bIns="28575" numCol="1" spcCol="1270" rtlCol="0" anchor="ctr" anchorCtr="0">
          <a:noAutofit/>
        </a:bodyPr>
        <a:lstStyle/>
        <a:p>
          <a:pPr marL="0" lvl="0" indent="0" algn="ctr" defTabSz="666750" rtl="0">
            <a:lnSpc>
              <a:spcPct val="90000"/>
            </a:lnSpc>
            <a:spcBef>
              <a:spcPct val="0"/>
            </a:spcBef>
            <a:spcAft>
              <a:spcPct val="5000"/>
            </a:spcAft>
            <a:buNone/>
          </a:pPr>
          <a:r>
            <a:rPr lang="en-gb" sz="1500" kern="1200" dirty="0"/>
            <a:t>Close collaboration with the business community</a:t>
          </a:r>
          <a:endParaRPr lang="da-DK" sz="1500" kern="1200" dirty="0">
            <a:latin typeface="Arial" panose="020B0604020202020204" pitchFamily="34" charset="0"/>
            <a:cs typeface="Arial" panose="020B0604020202020204" pitchFamily="34" charset="0"/>
          </a:endParaRPr>
        </a:p>
      </dsp:txBody>
      <dsp:txXfrm>
        <a:off x="1189554" y="1901761"/>
        <a:ext cx="2708669" cy="65093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642376-816F-41D0-9550-1662FF698823}">
      <dsp:nvSpPr>
        <dsp:cNvPr id="0" name=""/>
        <dsp:cNvSpPr/>
      </dsp:nvSpPr>
      <dsp:spPr>
        <a:xfrm>
          <a:off x="294365" y="0"/>
          <a:ext cx="3143394" cy="2322957"/>
        </a:xfrm>
        <a:prstGeom prst="rect">
          <a:avLst/>
        </a:prstGeom>
        <a:blipFill>
          <a:blip xmlns:r="http://schemas.openxmlformats.org/officeDocument/2006/relationships" r:embed="rId1" cstate="email">
            <a:extLst>
              <a:ext uri="{28A0092B-C50C-407E-A947-70E740481C1C}">
                <a14:useLocalDpi xmlns:a14="http://schemas.microsoft.com/office/drawing/2010/main" val="0"/>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550D6F4-F490-4BA8-B1E4-807710F47EB1}">
      <dsp:nvSpPr>
        <dsp:cNvPr id="0" name=""/>
        <dsp:cNvSpPr/>
      </dsp:nvSpPr>
      <dsp:spPr>
        <a:xfrm>
          <a:off x="856573" y="1901761"/>
          <a:ext cx="2708669" cy="650938"/>
        </a:xfrm>
        <a:prstGeom prst="rect">
          <a:avLst/>
        </a:prstGeom>
        <a:solidFill>
          <a:srgbClr val="CC585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28575" rIns="28575" bIns="28575" numCol="1" spcCol="1270" rtlCol="0" anchor="ctr" anchorCtr="0">
          <a:noAutofit/>
        </a:bodyPr>
        <a:lstStyle/>
        <a:p>
          <a:pPr marL="0" lvl="0" indent="0" algn="ctr" defTabSz="666750" rtl="0">
            <a:lnSpc>
              <a:spcPct val="90000"/>
            </a:lnSpc>
            <a:spcBef>
              <a:spcPct val="0"/>
            </a:spcBef>
            <a:spcAft>
              <a:spcPct val="5000"/>
            </a:spcAft>
            <a:buNone/>
          </a:pPr>
          <a:r>
            <a:rPr lang="en-gb" sz="1500" kern="1200">
              <a:latin typeface="Arial" panose="020B0604020202020204" pitchFamily="34" charset="0"/>
              <a:cs typeface="Arial" panose="020B0604020202020204" pitchFamily="34" charset="0"/>
            </a:rPr>
            <a:t>Challenges are solved in collaboration</a:t>
          </a:r>
        </a:p>
      </dsp:txBody>
      <dsp:txXfrm>
        <a:off x="856573" y="1901761"/>
        <a:ext cx="2708669" cy="65093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F3F0DAC-CD23-4259-A30B-AF893AA5C8E1}">
      <dsp:nvSpPr>
        <dsp:cNvPr id="0" name=""/>
        <dsp:cNvSpPr/>
      </dsp:nvSpPr>
      <dsp:spPr>
        <a:xfrm>
          <a:off x="631916" y="0"/>
          <a:ext cx="3067506" cy="2266875"/>
        </a:xfrm>
        <a:prstGeom prst="rect">
          <a:avLst/>
        </a:prstGeom>
        <a:blipFill>
          <a:blip xmlns:r="http://schemas.openxmlformats.org/officeDocument/2006/relationships" r:embed="rId1" cstate="email">
            <a:extLst>
              <a:ext uri="{28A0092B-C50C-407E-A947-70E740481C1C}">
                <a14:useLocalDpi xmlns:a14="http://schemas.microsoft.com/office/drawing/2010/main" val="0"/>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878EA723-D19E-4780-A43C-F36646A96B28}">
      <dsp:nvSpPr>
        <dsp:cNvPr id="0" name=""/>
        <dsp:cNvSpPr/>
      </dsp:nvSpPr>
      <dsp:spPr>
        <a:xfrm>
          <a:off x="1319374" y="1855848"/>
          <a:ext cx="2488803" cy="635223"/>
        </a:xfrm>
        <a:prstGeom prst="rect">
          <a:avLst/>
        </a:prstGeom>
        <a:solidFill>
          <a:srgbClr val="B19335"/>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28575" rIns="28575" bIns="28575" numCol="1" spcCol="1270" rtlCol="0" anchor="ctr" anchorCtr="0">
          <a:noAutofit/>
        </a:bodyPr>
        <a:lstStyle/>
        <a:p>
          <a:pPr marL="0" lvl="0" indent="0" algn="ctr" defTabSz="666750" rtl="0">
            <a:lnSpc>
              <a:spcPct val="90000"/>
            </a:lnSpc>
            <a:spcBef>
              <a:spcPct val="0"/>
            </a:spcBef>
            <a:spcAft>
              <a:spcPct val="5000"/>
            </a:spcAft>
            <a:buNone/>
          </a:pPr>
          <a:r>
            <a:rPr lang="en-gb" sz="1500" kern="1200" dirty="0"/>
            <a:t>A study environment in rapid development</a:t>
          </a:r>
          <a:endParaRPr lang="da-DK" sz="1500" kern="1200" dirty="0">
            <a:latin typeface="Arial" panose="020B0604020202020204" pitchFamily="34" charset="0"/>
            <a:cs typeface="Arial" panose="020B0604020202020204" pitchFamily="34" charset="0"/>
          </a:endParaRPr>
        </a:p>
      </dsp:txBody>
      <dsp:txXfrm>
        <a:off x="1319374" y="1855848"/>
        <a:ext cx="2488803" cy="63522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FA29F1-3643-428A-95E5-4EC45497D87D}">
      <dsp:nvSpPr>
        <dsp:cNvPr id="0" name=""/>
        <dsp:cNvSpPr/>
      </dsp:nvSpPr>
      <dsp:spPr>
        <a:xfrm>
          <a:off x="369963" y="0"/>
          <a:ext cx="3143394" cy="2322957"/>
        </a:xfrm>
        <a:prstGeom prst="rect">
          <a:avLst/>
        </a:prstGeom>
        <a:blipFill>
          <a:blip xmlns:r="http://schemas.openxmlformats.org/officeDocument/2006/relationships" r:embed="rId1" cstate="email">
            <a:extLst>
              <a:ext uri="{28A0092B-C50C-407E-A947-70E740481C1C}">
                <a14:useLocalDpi xmlns:a14="http://schemas.microsoft.com/office/drawing/2010/main" val="0"/>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9E7457D3-0C1A-447B-A62D-A6E8EF77398A}">
      <dsp:nvSpPr>
        <dsp:cNvPr id="0" name=""/>
        <dsp:cNvSpPr/>
      </dsp:nvSpPr>
      <dsp:spPr>
        <a:xfrm>
          <a:off x="803183" y="1901761"/>
          <a:ext cx="2708669" cy="650938"/>
        </a:xfrm>
        <a:prstGeom prst="rect">
          <a:avLst/>
        </a:prstGeom>
        <a:solidFill>
          <a:srgbClr val="0E8563"/>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28575" rIns="28575" bIns="28575" numCol="1" spcCol="1270" rtlCol="0" anchor="ctr" anchorCtr="0">
          <a:noAutofit/>
        </a:bodyPr>
        <a:lstStyle/>
        <a:p>
          <a:pPr marL="0" lvl="0" indent="0" algn="ctr" defTabSz="666750" rtl="0">
            <a:lnSpc>
              <a:spcPct val="90000"/>
            </a:lnSpc>
            <a:spcBef>
              <a:spcPct val="0"/>
            </a:spcBef>
            <a:spcAft>
              <a:spcPct val="5000"/>
            </a:spcAft>
            <a:buNone/>
          </a:pPr>
          <a:r>
            <a:rPr lang="en-gb" sz="1500" kern="1200" dirty="0">
              <a:solidFill>
                <a:sysClr val="window" lastClr="FFFFFF"/>
              </a:solidFill>
              <a:latin typeface="Arial"/>
              <a:ea typeface="+mn-ea"/>
              <a:cs typeface="+mn-cs"/>
            </a:rPr>
            <a:t>International </a:t>
          </a:r>
        </a:p>
        <a:p>
          <a:pPr marL="0" lvl="0" indent="0" algn="ctr" defTabSz="666750" rtl="0">
            <a:lnSpc>
              <a:spcPct val="90000"/>
            </a:lnSpc>
            <a:spcBef>
              <a:spcPct val="0"/>
            </a:spcBef>
            <a:spcAft>
              <a:spcPct val="5000"/>
            </a:spcAft>
            <a:buNone/>
          </a:pPr>
          <a:r>
            <a:rPr lang="en-gb" sz="1500" kern="1200" dirty="0">
              <a:solidFill>
                <a:sysClr val="window" lastClr="FFFFFF"/>
              </a:solidFill>
              <a:latin typeface="Arial"/>
              <a:ea typeface="+mn-ea"/>
              <a:cs typeface="+mn-cs"/>
            </a:rPr>
            <a:t>research environments</a:t>
          </a:r>
          <a:endParaRPr lang="da-DK" sz="1500" kern="1200" dirty="0">
            <a:solidFill>
              <a:sysClr val="window" lastClr="FFFFFF"/>
            </a:solidFill>
            <a:latin typeface="Arial" panose="020B0604020202020204" pitchFamily="34" charset="0"/>
            <a:ea typeface="+mn-ea"/>
            <a:cs typeface="Arial" panose="020B0604020202020204" pitchFamily="34" charset="0"/>
          </a:endParaRPr>
        </a:p>
      </dsp:txBody>
      <dsp:txXfrm>
        <a:off x="803183" y="1901761"/>
        <a:ext cx="2708669" cy="65093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FA29F1-3643-428A-95E5-4EC45497D87D}">
      <dsp:nvSpPr>
        <dsp:cNvPr id="0" name=""/>
        <dsp:cNvSpPr/>
      </dsp:nvSpPr>
      <dsp:spPr>
        <a:xfrm>
          <a:off x="716130" y="0"/>
          <a:ext cx="3143394" cy="2322957"/>
        </a:xfrm>
        <a:prstGeom prst="rect">
          <a:avLst/>
        </a:prstGeom>
        <a:blipFill>
          <a:blip xmlns:r="http://schemas.openxmlformats.org/officeDocument/2006/relationships" r:embed="rId1" cstate="email">
            <a:extLst>
              <a:ext uri="{28A0092B-C50C-407E-A947-70E740481C1C}">
                <a14:useLocalDpi xmlns:a14="http://schemas.microsoft.com/office/drawing/2010/main" val="0"/>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9E7457D3-0C1A-447B-A62D-A6E8EF77398A}">
      <dsp:nvSpPr>
        <dsp:cNvPr id="0" name=""/>
        <dsp:cNvSpPr/>
      </dsp:nvSpPr>
      <dsp:spPr>
        <a:xfrm>
          <a:off x="1150855" y="1901761"/>
          <a:ext cx="2708669" cy="650938"/>
        </a:xfrm>
        <a:prstGeom prst="rect">
          <a:avLst/>
        </a:prstGeom>
        <a:solidFill>
          <a:srgbClr val="0E8563"/>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28575" rIns="28575" bIns="28575" numCol="1" spcCol="1270" rtlCol="0" anchor="ctr" anchorCtr="0">
          <a:noAutofit/>
        </a:bodyPr>
        <a:lstStyle/>
        <a:p>
          <a:pPr marL="0" lvl="0" indent="0" algn="ctr" defTabSz="666750" rtl="0">
            <a:lnSpc>
              <a:spcPct val="90000"/>
            </a:lnSpc>
            <a:spcBef>
              <a:spcPct val="0"/>
            </a:spcBef>
            <a:spcAft>
              <a:spcPct val="5000"/>
            </a:spcAft>
            <a:buNone/>
          </a:pPr>
          <a:r>
            <a:rPr lang="en-gb" sz="1500" kern="1200" dirty="0">
              <a:solidFill>
                <a:sysClr val="window" lastClr="FFFFFF"/>
              </a:solidFill>
              <a:latin typeface="Arial"/>
              <a:ea typeface="+mn-ea"/>
              <a:cs typeface="+mn-cs"/>
            </a:rPr>
            <a:t>Partnerships with </a:t>
          </a:r>
        </a:p>
        <a:p>
          <a:pPr marL="0" lvl="0" indent="0" algn="ctr" defTabSz="666750" rtl="0">
            <a:lnSpc>
              <a:spcPct val="90000"/>
            </a:lnSpc>
            <a:spcBef>
              <a:spcPct val="0"/>
            </a:spcBef>
            <a:spcAft>
              <a:spcPct val="5000"/>
            </a:spcAft>
            <a:buNone/>
          </a:pPr>
          <a:r>
            <a:rPr lang="en-gb" sz="1500" kern="1200" dirty="0">
              <a:solidFill>
                <a:sysClr val="window" lastClr="FFFFFF"/>
              </a:solidFill>
              <a:latin typeface="Arial"/>
              <a:ea typeface="+mn-ea"/>
              <a:cs typeface="+mn-cs"/>
            </a:rPr>
            <a:t>industry &amp; business</a:t>
          </a:r>
        </a:p>
      </dsp:txBody>
      <dsp:txXfrm>
        <a:off x="1150855" y="1901761"/>
        <a:ext cx="2708669" cy="65093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FA29F1-3643-428A-95E5-4EC45497D87D}">
      <dsp:nvSpPr>
        <dsp:cNvPr id="0" name=""/>
        <dsp:cNvSpPr/>
      </dsp:nvSpPr>
      <dsp:spPr>
        <a:xfrm>
          <a:off x="716130" y="0"/>
          <a:ext cx="3143394" cy="2322957"/>
        </a:xfrm>
        <a:prstGeom prst="rect">
          <a:avLst/>
        </a:prstGeom>
        <a:blipFill>
          <a:blip xmlns:r="http://schemas.openxmlformats.org/officeDocument/2006/relationships" r:embed="rId1" cstate="email">
            <a:extLst>
              <a:ext uri="{28A0092B-C50C-407E-A947-70E740481C1C}">
                <a14:useLocalDpi xmlns:a14="http://schemas.microsoft.com/office/drawing/2010/main" val="0"/>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9E7457D3-0C1A-447B-A62D-A6E8EF77398A}">
      <dsp:nvSpPr>
        <dsp:cNvPr id="0" name=""/>
        <dsp:cNvSpPr/>
      </dsp:nvSpPr>
      <dsp:spPr>
        <a:xfrm>
          <a:off x="1150855" y="1901761"/>
          <a:ext cx="2708669" cy="650938"/>
        </a:xfrm>
        <a:prstGeom prst="rect">
          <a:avLst/>
        </a:prstGeom>
        <a:solidFill>
          <a:srgbClr val="0E8563"/>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28575" rIns="28575" bIns="28575" numCol="1" spcCol="1270" rtlCol="0" anchor="ctr" anchorCtr="0">
          <a:noAutofit/>
        </a:bodyPr>
        <a:lstStyle/>
        <a:p>
          <a:pPr marL="0" lvl="0" indent="0" algn="ctr" defTabSz="666750" rtl="0">
            <a:lnSpc>
              <a:spcPct val="90000"/>
            </a:lnSpc>
            <a:spcBef>
              <a:spcPct val="0"/>
            </a:spcBef>
            <a:spcAft>
              <a:spcPct val="5000"/>
            </a:spcAft>
            <a:buNone/>
          </a:pPr>
          <a:r>
            <a:rPr lang="en-gb" sz="1500" kern="1200">
              <a:solidFill>
                <a:sysClr val="window" lastClr="FFFFFF"/>
              </a:solidFill>
              <a:latin typeface="Arial"/>
              <a:ea typeface="+mn-ea"/>
              <a:cs typeface="+mn-cs"/>
            </a:rPr>
            <a:t>Solving societal challenges</a:t>
          </a:r>
        </a:p>
      </dsp:txBody>
      <dsp:txXfrm>
        <a:off x="1150855" y="1901761"/>
        <a:ext cx="2708669" cy="65093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FA29F1-3643-428A-95E5-4EC45497D87D}">
      <dsp:nvSpPr>
        <dsp:cNvPr id="0" name=""/>
        <dsp:cNvSpPr/>
      </dsp:nvSpPr>
      <dsp:spPr>
        <a:xfrm>
          <a:off x="546213" y="24065"/>
          <a:ext cx="3201107" cy="2322957"/>
        </a:xfrm>
        <a:prstGeom prst="rect">
          <a:avLst/>
        </a:prstGeom>
        <a:blipFill>
          <a:blip xmlns:r="http://schemas.openxmlformats.org/officeDocument/2006/relationships" r:embed="rId1" cstate="email">
            <a:extLst>
              <a:ext uri="{28A0092B-C50C-407E-A947-70E740481C1C}">
                <a14:useLocalDpi xmlns:a14="http://schemas.microsoft.com/office/drawing/2010/main" val="0"/>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9E7457D3-0C1A-447B-A62D-A6E8EF77398A}">
      <dsp:nvSpPr>
        <dsp:cNvPr id="0" name=""/>
        <dsp:cNvSpPr/>
      </dsp:nvSpPr>
      <dsp:spPr>
        <a:xfrm>
          <a:off x="1038638" y="1901761"/>
          <a:ext cx="2708669" cy="650938"/>
        </a:xfrm>
        <a:prstGeom prst="rect">
          <a:avLst/>
        </a:prstGeom>
        <a:solidFill>
          <a:srgbClr val="0E8563"/>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28575" rIns="28575" bIns="28575" numCol="1" spcCol="1270" rtlCol="0" anchor="ctr" anchorCtr="0">
          <a:noAutofit/>
        </a:bodyPr>
        <a:lstStyle/>
        <a:p>
          <a:pPr marL="0" lvl="0" indent="0" algn="ctr" defTabSz="666750" rtl="0">
            <a:lnSpc>
              <a:spcPct val="90000"/>
            </a:lnSpc>
            <a:spcBef>
              <a:spcPct val="0"/>
            </a:spcBef>
            <a:spcAft>
              <a:spcPct val="5000"/>
            </a:spcAft>
            <a:buNone/>
          </a:pPr>
          <a:r>
            <a:rPr lang="en-gb" sz="1500" kern="1200">
              <a:solidFill>
                <a:sysClr val="window" lastClr="FFFFFF"/>
              </a:solidFill>
              <a:latin typeface="Arial"/>
              <a:ea typeface="+mn-ea"/>
              <a:cs typeface="+mn-cs"/>
            </a:rPr>
            <a:t>State-of-the-art facilities</a:t>
          </a:r>
        </a:p>
      </dsp:txBody>
      <dsp:txXfrm>
        <a:off x="1038638" y="1901761"/>
        <a:ext cx="2708669" cy="65093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FA29F1-3643-428A-95E5-4EC45497D87D}">
      <dsp:nvSpPr>
        <dsp:cNvPr id="0" name=""/>
        <dsp:cNvSpPr/>
      </dsp:nvSpPr>
      <dsp:spPr>
        <a:xfrm>
          <a:off x="716130" y="7805"/>
          <a:ext cx="3143394" cy="2322957"/>
        </a:xfrm>
        <a:prstGeom prst="rect">
          <a:avLst/>
        </a:prstGeom>
        <a:blipFill>
          <a:blip xmlns:r="http://schemas.openxmlformats.org/officeDocument/2006/relationships" r:embed="rId1"/>
          <a:srcRect/>
          <a:stretch>
            <a:fillRect l="-5000" r="-5000"/>
          </a:stretch>
        </a:blipFill>
        <a:ln>
          <a:noFill/>
        </a:ln>
        <a:effectLst/>
      </dsp:spPr>
      <dsp:style>
        <a:lnRef idx="0">
          <a:scrgbClr r="0" g="0" b="0"/>
        </a:lnRef>
        <a:fillRef idx="1">
          <a:scrgbClr r="0" g="0" b="0"/>
        </a:fillRef>
        <a:effectRef idx="0">
          <a:scrgbClr r="0" g="0" b="0"/>
        </a:effectRef>
        <a:fontRef idx="minor"/>
      </dsp:style>
    </dsp:sp>
    <dsp:sp modelId="{9E7457D3-0C1A-447B-A62D-A6E8EF77398A}">
      <dsp:nvSpPr>
        <dsp:cNvPr id="0" name=""/>
        <dsp:cNvSpPr/>
      </dsp:nvSpPr>
      <dsp:spPr>
        <a:xfrm>
          <a:off x="1150855" y="1901761"/>
          <a:ext cx="2708669" cy="650938"/>
        </a:xfrm>
        <a:prstGeom prst="rect">
          <a:avLst/>
        </a:prstGeom>
        <a:solidFill>
          <a:srgbClr val="0E8563"/>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28575" rIns="28575" bIns="28575" numCol="1" spcCol="1270" rtlCol="0" anchor="ctr" anchorCtr="0">
          <a:noAutofit/>
        </a:bodyPr>
        <a:lstStyle/>
        <a:p>
          <a:pPr marL="0" lvl="0" indent="0" algn="ctr" defTabSz="666750" rtl="0">
            <a:lnSpc>
              <a:spcPct val="90000"/>
            </a:lnSpc>
            <a:spcBef>
              <a:spcPct val="0"/>
            </a:spcBef>
            <a:spcAft>
              <a:spcPct val="5000"/>
            </a:spcAft>
            <a:buNone/>
          </a:pPr>
          <a:r>
            <a:rPr lang="en-gb" sz="1500" kern="1200">
              <a:solidFill>
                <a:sysClr val="window" lastClr="FFFFFF"/>
              </a:solidFill>
              <a:latin typeface="Arial"/>
              <a:ea typeface="+mn-ea"/>
              <a:cs typeface="+mn-cs"/>
            </a:rPr>
            <a:t>Interdisciplinary </a:t>
          </a:r>
        </a:p>
        <a:p>
          <a:pPr marL="0" lvl="0" indent="0" algn="ctr" defTabSz="666750" rtl="0">
            <a:lnSpc>
              <a:spcPct val="90000"/>
            </a:lnSpc>
            <a:spcBef>
              <a:spcPct val="0"/>
            </a:spcBef>
            <a:spcAft>
              <a:spcPct val="5000"/>
            </a:spcAft>
            <a:buNone/>
          </a:pPr>
          <a:r>
            <a:rPr lang="en-gb" sz="1500" kern="1200">
              <a:solidFill>
                <a:sysClr val="window" lastClr="FFFFFF"/>
              </a:solidFill>
              <a:latin typeface="Arial"/>
              <a:ea typeface="+mn-ea"/>
              <a:cs typeface="+mn-cs"/>
            </a:rPr>
            <a:t>research</a:t>
          </a:r>
        </a:p>
      </dsp:txBody>
      <dsp:txXfrm>
        <a:off x="1150855" y="1901761"/>
        <a:ext cx="2708669" cy="650938"/>
      </dsp:txXfrm>
    </dsp:sp>
  </dsp:spTree>
</dsp:drawing>
</file>

<file path=ppt/diagrams/layout1.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drawing1.xml.rels><?xml version="1.0" encoding="UTF-8" standalone="yes"?>
<Relationships xmlns="http://schemas.openxmlformats.org/package/2006/relationships"><Relationship Id="rId1" Type="http://schemas.openxmlformats.org/officeDocument/2006/relationships/image" Target="../media/image95.png"/></Relationships>
</file>

<file path=ppt/drawings/drawing1.xml><?xml version="1.0" encoding="utf-8"?>
<c:userShapes xmlns:c="http://schemas.openxmlformats.org/drawingml/2006/chart">
  <cdr:relSizeAnchor xmlns:cdr="http://schemas.openxmlformats.org/drawingml/2006/chartDrawing">
    <cdr:from>
      <cdr:x>0.27649</cdr:x>
      <cdr:y>0.02083</cdr:y>
    </cdr:from>
    <cdr:to>
      <cdr:x>0.74382</cdr:x>
      <cdr:y>0.15862</cdr:y>
    </cdr:to>
    <cdr:pic>
      <cdr:nvPicPr>
        <cdr:cNvPr id="3" name="chart">
          <a:extLst xmlns:a="http://schemas.openxmlformats.org/drawingml/2006/main">
            <a:ext uri="{FF2B5EF4-FFF2-40B4-BE49-F238E27FC236}">
              <a16:creationId xmlns:a16="http://schemas.microsoft.com/office/drawing/2014/main" id="{452926A9-B20A-139C-FBE7-DF503FD955E6}"/>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1590675" y="57150"/>
          <a:ext cx="2688569" cy="377985"/>
        </a:xfrm>
        <a:prstGeom xmlns:a="http://schemas.openxmlformats.org/drawingml/2006/main" prst="rect">
          <a:avLst/>
        </a:prstGeom>
      </cdr:spPr>
    </cdr:pic>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7020"/>
          </a:xfrm>
          <a:prstGeom prst="rect">
            <a:avLst/>
          </a:prstGeom>
        </p:spPr>
        <p:txBody>
          <a:bodyPr vert="horz" lIns="91440" tIns="45720" rIns="91440" bIns="45720" rtlCol="0"/>
          <a:lstStyle>
            <a:lvl1pPr algn="l">
              <a:defRPr sz="1200"/>
            </a:lvl1pPr>
          </a:lstStyle>
          <a:p>
            <a:pPr rtl="0"/>
            <a:endParaRPr lang="en-US"/>
          </a:p>
        </p:txBody>
      </p:sp>
      <p:sp>
        <p:nvSpPr>
          <p:cNvPr id="3" name="Date Placeholder 2"/>
          <p:cNvSpPr>
            <a:spLocks noGrp="1"/>
          </p:cNvSpPr>
          <p:nvPr>
            <p:ph type="dt" sz="quarter" idx="1"/>
          </p:nvPr>
        </p:nvSpPr>
        <p:spPr>
          <a:xfrm>
            <a:off x="3848645" y="0"/>
            <a:ext cx="2944283" cy="497020"/>
          </a:xfrm>
          <a:prstGeom prst="rect">
            <a:avLst/>
          </a:prstGeom>
        </p:spPr>
        <p:txBody>
          <a:bodyPr vert="horz" lIns="91440" tIns="45720" rIns="91440" bIns="45720" rtlCol="0"/>
          <a:lstStyle>
            <a:lvl1pPr algn="r">
              <a:defRPr sz="1200"/>
            </a:lvl1pPr>
          </a:lstStyle>
          <a:p>
            <a:pPr rtl="0"/>
            <a:fld id="{A740EBAF-D955-C443-AB02-2BCBC7797572}" type="datetimeFigureOut">
              <a:rPr lang="en-US" smtClean="0"/>
              <a:t>8/21/2026</a:t>
            </a:fld>
            <a:endParaRPr lang="en-US"/>
          </a:p>
        </p:txBody>
      </p:sp>
      <p:sp>
        <p:nvSpPr>
          <p:cNvPr id="4" name="Footer Placeholder 3"/>
          <p:cNvSpPr>
            <a:spLocks noGrp="1"/>
          </p:cNvSpPr>
          <p:nvPr>
            <p:ph type="ftr" sz="quarter" idx="2"/>
          </p:nvPr>
        </p:nvSpPr>
        <p:spPr>
          <a:xfrm>
            <a:off x="0" y="9408981"/>
            <a:ext cx="2944283" cy="497019"/>
          </a:xfrm>
          <a:prstGeom prst="rect">
            <a:avLst/>
          </a:prstGeom>
        </p:spPr>
        <p:txBody>
          <a:bodyPr vert="horz" lIns="91440" tIns="45720" rIns="91440" bIns="45720" rtlCol="0" anchor="b"/>
          <a:lstStyle>
            <a:lvl1pPr algn="l">
              <a:defRPr sz="1200"/>
            </a:lvl1pPr>
          </a:lstStyle>
          <a:p>
            <a:pPr rtl="0"/>
            <a:endParaRPr lang="en-US"/>
          </a:p>
        </p:txBody>
      </p:sp>
      <p:sp>
        <p:nvSpPr>
          <p:cNvPr id="5" name="Slide Number Placeholder 4"/>
          <p:cNvSpPr>
            <a:spLocks noGrp="1"/>
          </p:cNvSpPr>
          <p:nvPr>
            <p:ph type="sldNum" sz="quarter" idx="3"/>
          </p:nvPr>
        </p:nvSpPr>
        <p:spPr>
          <a:xfrm>
            <a:off x="3848645" y="9408981"/>
            <a:ext cx="2944283" cy="497019"/>
          </a:xfrm>
          <a:prstGeom prst="rect">
            <a:avLst/>
          </a:prstGeom>
        </p:spPr>
        <p:txBody>
          <a:bodyPr vert="horz" lIns="91440" tIns="45720" rIns="91440" bIns="45720" rtlCol="0" anchor="b"/>
          <a:lstStyle>
            <a:lvl1pPr algn="r">
              <a:defRPr sz="1200"/>
            </a:lvl1pPr>
          </a:lstStyle>
          <a:p>
            <a:pPr rtl="0"/>
            <a:fld id="{E9E1DC8B-0A09-DC4E-ABCE-FAAA12F0302B}" type="slidenum">
              <a:rPr lang="en-US" smtClean="0"/>
              <a:t>‹nr.›</a:t>
            </a:fld>
            <a:endParaRPr lang="en-US"/>
          </a:p>
        </p:txBody>
      </p:sp>
    </p:spTree>
    <p:extLst>
      <p:ext uri="{BB962C8B-B14F-4D97-AF65-F5344CB8AC3E}">
        <p14:creationId xmlns:p14="http://schemas.microsoft.com/office/powerpoint/2010/main" val="2068574942"/>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2-20T12:16:36.775"/>
    </inkml:context>
    <inkml:brush xml:id="br0">
      <inkml:brushProperty name="width" value="0.035" units="cm"/>
      <inkml:brushProperty name="height" value="0.035" units="cm"/>
      <inkml:brushProperty name="color" value="#E71224"/>
    </inkml:brush>
  </inkml:definitions>
  <inkml:trace contextRef="#ctx0" brushRef="#br0">0 1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12-20T12:30:45.370"/>
    </inkml:context>
    <inkml:brush xml:id="br0">
      <inkml:brushProperty name="width" value="0.035" units="cm"/>
      <inkml:brushProperty name="height" value="0.035" units="cm"/>
      <inkml:brushProperty name="color" value="#E71224"/>
    </inkml:brush>
  </inkml:definitions>
  <inkml:trace contextRef="#ctx0" brushRef="#br0">0 1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4283" cy="497020"/>
          </a:xfrm>
          <a:prstGeom prst="rect">
            <a:avLst/>
          </a:prstGeom>
        </p:spPr>
        <p:txBody>
          <a:bodyPr vert="horz" lIns="91440" tIns="45720" rIns="91440" bIns="45720" rtlCol="0"/>
          <a:lstStyle>
            <a:lvl1pPr algn="l">
              <a:defRPr sz="1200"/>
            </a:lvl1pPr>
          </a:lstStyle>
          <a:p>
            <a:pPr rtl="0"/>
            <a:endParaRPr lang="en-US"/>
          </a:p>
        </p:txBody>
      </p:sp>
      <p:sp>
        <p:nvSpPr>
          <p:cNvPr id="3" name="Date Placeholder 2"/>
          <p:cNvSpPr>
            <a:spLocks noGrp="1"/>
          </p:cNvSpPr>
          <p:nvPr>
            <p:ph type="dt" idx="1"/>
          </p:nvPr>
        </p:nvSpPr>
        <p:spPr>
          <a:xfrm>
            <a:off x="3848645" y="0"/>
            <a:ext cx="2944283" cy="497020"/>
          </a:xfrm>
          <a:prstGeom prst="rect">
            <a:avLst/>
          </a:prstGeom>
        </p:spPr>
        <p:txBody>
          <a:bodyPr vert="horz" lIns="91440" tIns="45720" rIns="91440" bIns="45720" rtlCol="0"/>
          <a:lstStyle>
            <a:lvl1pPr algn="r">
              <a:defRPr sz="1200"/>
            </a:lvl1pPr>
          </a:lstStyle>
          <a:p>
            <a:pPr rtl="0"/>
            <a:fld id="{247A641A-FC50-3840-A830-42D90553FE8C}" type="datetimeFigureOut">
              <a:rPr lang="en-US" smtClean="0"/>
              <a:t>8/21/2026</a:t>
            </a:fld>
            <a:endParaRPr lang="en-US"/>
          </a:p>
        </p:txBody>
      </p:sp>
      <p:sp>
        <p:nvSpPr>
          <p:cNvPr id="4" name="Slide Image Placeholder 3"/>
          <p:cNvSpPr>
            <a:spLocks noGrp="1" noRot="1" noChangeAspect="1"/>
          </p:cNvSpPr>
          <p:nvPr>
            <p:ph type="sldImg" idx="2"/>
          </p:nvPr>
        </p:nvSpPr>
        <p:spPr>
          <a:xfrm>
            <a:off x="425450" y="1238250"/>
            <a:ext cx="5943600" cy="3343275"/>
          </a:xfrm>
          <a:prstGeom prst="rect">
            <a:avLst/>
          </a:prstGeom>
          <a:noFill/>
          <a:ln w="12700">
            <a:solidFill>
              <a:prstClr val="black"/>
            </a:solidFill>
          </a:ln>
        </p:spPr>
        <p:txBody>
          <a:bodyPr vert="horz" lIns="91440" tIns="45720" rIns="91440" bIns="45720" rtlCol="0" anchor="ctr"/>
          <a:lstStyle/>
          <a:p>
            <a:pPr rtl="0"/>
            <a:endParaRPr lang="en-US"/>
          </a:p>
        </p:txBody>
      </p:sp>
      <p:sp>
        <p:nvSpPr>
          <p:cNvPr id="5" name="Notes Placeholder 4"/>
          <p:cNvSpPr>
            <a:spLocks noGrp="1"/>
          </p:cNvSpPr>
          <p:nvPr>
            <p:ph type="body" sz="quarter" idx="3"/>
          </p:nvPr>
        </p:nvSpPr>
        <p:spPr>
          <a:xfrm>
            <a:off x="679450" y="4767262"/>
            <a:ext cx="5435600" cy="3900488"/>
          </a:xfrm>
          <a:prstGeom prst="rect">
            <a:avLst/>
          </a:prstGeom>
        </p:spPr>
        <p:txBody>
          <a:bodyPr vert="horz" lIns="91440" tIns="45720" rIns="91440" bIns="45720" rtlCol="0"/>
          <a:lstStyle/>
          <a:p>
            <a:pPr lvl="0" rtl="0"/>
            <a:r>
              <a:rPr lang="en-gb"/>
              <a:t>Click to edit Master text styles</a:t>
            </a:r>
          </a:p>
          <a:p>
            <a:pPr lvl="1" rtl="0"/>
            <a:r>
              <a:rPr lang="en-gb"/>
              <a:t>Second level</a:t>
            </a:r>
          </a:p>
          <a:p>
            <a:pPr lvl="2" rtl="0"/>
            <a:r>
              <a:rPr lang="en-gb"/>
              <a:t>Third level</a:t>
            </a:r>
          </a:p>
          <a:p>
            <a:pPr lvl="3" rtl="0"/>
            <a:r>
              <a:rPr lang="en-gb"/>
              <a:t>Fourth level</a:t>
            </a:r>
          </a:p>
          <a:p>
            <a:pPr lvl="4" rtl="0"/>
            <a:r>
              <a:rPr lang="en-gb"/>
              <a:t>Fifth level</a:t>
            </a:r>
          </a:p>
        </p:txBody>
      </p:sp>
      <p:sp>
        <p:nvSpPr>
          <p:cNvPr id="6" name="Footer Placeholder 5"/>
          <p:cNvSpPr>
            <a:spLocks noGrp="1"/>
          </p:cNvSpPr>
          <p:nvPr>
            <p:ph type="ftr" sz="quarter" idx="4"/>
          </p:nvPr>
        </p:nvSpPr>
        <p:spPr>
          <a:xfrm>
            <a:off x="0" y="9408981"/>
            <a:ext cx="2944283" cy="497019"/>
          </a:xfrm>
          <a:prstGeom prst="rect">
            <a:avLst/>
          </a:prstGeom>
        </p:spPr>
        <p:txBody>
          <a:bodyPr vert="horz" lIns="91440" tIns="45720" rIns="91440" bIns="45720" rtlCol="0" anchor="b"/>
          <a:lstStyle>
            <a:lvl1pPr algn="l">
              <a:defRPr sz="1200"/>
            </a:lvl1pPr>
          </a:lstStyle>
          <a:p>
            <a:pPr rtl="0"/>
            <a:endParaRPr lang="en-US"/>
          </a:p>
        </p:txBody>
      </p:sp>
      <p:sp>
        <p:nvSpPr>
          <p:cNvPr id="7" name="Slide Number Placeholder 6"/>
          <p:cNvSpPr>
            <a:spLocks noGrp="1"/>
          </p:cNvSpPr>
          <p:nvPr>
            <p:ph type="sldNum" sz="quarter" idx="5"/>
          </p:nvPr>
        </p:nvSpPr>
        <p:spPr>
          <a:xfrm>
            <a:off x="3848645" y="9408981"/>
            <a:ext cx="2944283" cy="497019"/>
          </a:xfrm>
          <a:prstGeom prst="rect">
            <a:avLst/>
          </a:prstGeom>
        </p:spPr>
        <p:txBody>
          <a:bodyPr vert="horz" lIns="91440" tIns="45720" rIns="91440" bIns="45720" rtlCol="0" anchor="b"/>
          <a:lstStyle>
            <a:lvl1pPr algn="r">
              <a:defRPr sz="1200"/>
            </a:lvl1pPr>
          </a:lstStyle>
          <a:p>
            <a:pPr rtl="0"/>
            <a:fld id="{8C896355-3DDC-9949-861F-AD0908BFCC23}" type="slidenum">
              <a:rPr lang="en-US" smtClean="0"/>
              <a:t>‹nr.›</a:t>
            </a:fld>
            <a:endParaRPr lang="en-US"/>
          </a:p>
        </p:txBody>
      </p:sp>
    </p:spTree>
    <p:extLst>
      <p:ext uri="{BB962C8B-B14F-4D97-AF65-F5344CB8AC3E}">
        <p14:creationId xmlns:p14="http://schemas.microsoft.com/office/powerpoint/2010/main" val="209977675"/>
      </p:ext>
    </p:extLst>
  </p:cSld>
  <p:clrMap bg1="lt1" tx1="dk1" bg2="lt2" tx2="dk2" accent1="accent1" accent2="accent2" accent3="accent3" accent4="accent4" accent5="accent5" accent6="accent6" hlink="hlink" folHlink="folHlink"/>
  <p:notesStyle>
    <a:lvl1pPr marL="0" algn="l" defTabSz="914289" rtl="0" eaLnBrk="1" latinLnBrk="0" hangingPunct="1">
      <a:defRPr sz="1200" kern="1200">
        <a:solidFill>
          <a:schemeClr val="tx1"/>
        </a:solidFill>
        <a:latin typeface="+mn-lt"/>
        <a:ea typeface="+mn-ea"/>
        <a:cs typeface="+mn-cs"/>
      </a:defRPr>
    </a:lvl1pPr>
    <a:lvl2pPr marL="457146" algn="l" defTabSz="914289" rtl="0" eaLnBrk="1" latinLnBrk="0" hangingPunct="1">
      <a:defRPr sz="1200" kern="1200">
        <a:solidFill>
          <a:schemeClr val="tx1"/>
        </a:solidFill>
        <a:latin typeface="+mn-lt"/>
        <a:ea typeface="+mn-ea"/>
        <a:cs typeface="+mn-cs"/>
      </a:defRPr>
    </a:lvl2pPr>
    <a:lvl3pPr marL="914289" algn="l" defTabSz="914289" rtl="0" eaLnBrk="1" latinLnBrk="0" hangingPunct="1">
      <a:defRPr sz="1200" kern="1200">
        <a:solidFill>
          <a:schemeClr val="tx1"/>
        </a:solidFill>
        <a:latin typeface="+mn-lt"/>
        <a:ea typeface="+mn-ea"/>
        <a:cs typeface="+mn-cs"/>
      </a:defRPr>
    </a:lvl3pPr>
    <a:lvl4pPr marL="1371435" algn="l" defTabSz="914289" rtl="0" eaLnBrk="1" latinLnBrk="0" hangingPunct="1">
      <a:defRPr sz="1200" kern="1200">
        <a:solidFill>
          <a:schemeClr val="tx1"/>
        </a:solidFill>
        <a:latin typeface="+mn-lt"/>
        <a:ea typeface="+mn-ea"/>
        <a:cs typeface="+mn-cs"/>
      </a:defRPr>
    </a:lvl4pPr>
    <a:lvl5pPr marL="1828581" algn="l" defTabSz="914289" rtl="0" eaLnBrk="1" latinLnBrk="0" hangingPunct="1">
      <a:defRPr sz="1200" kern="1200">
        <a:solidFill>
          <a:schemeClr val="tx1"/>
        </a:solidFill>
        <a:latin typeface="+mn-lt"/>
        <a:ea typeface="+mn-ea"/>
        <a:cs typeface="+mn-cs"/>
      </a:defRPr>
    </a:lvl5pPr>
    <a:lvl6pPr marL="2285727" algn="l" defTabSz="914289" rtl="0" eaLnBrk="1" latinLnBrk="0" hangingPunct="1">
      <a:defRPr sz="1200" kern="1200">
        <a:solidFill>
          <a:schemeClr val="tx1"/>
        </a:solidFill>
        <a:latin typeface="+mn-lt"/>
        <a:ea typeface="+mn-ea"/>
        <a:cs typeface="+mn-cs"/>
      </a:defRPr>
    </a:lvl6pPr>
    <a:lvl7pPr marL="2742870" algn="l" defTabSz="914289" rtl="0" eaLnBrk="1" latinLnBrk="0" hangingPunct="1">
      <a:defRPr sz="1200" kern="1200">
        <a:solidFill>
          <a:schemeClr val="tx1"/>
        </a:solidFill>
        <a:latin typeface="+mn-lt"/>
        <a:ea typeface="+mn-ea"/>
        <a:cs typeface="+mn-cs"/>
      </a:defRPr>
    </a:lvl7pPr>
    <a:lvl8pPr marL="3200016" algn="l" defTabSz="914289" rtl="0" eaLnBrk="1" latinLnBrk="0" hangingPunct="1">
      <a:defRPr sz="1200" kern="1200">
        <a:solidFill>
          <a:schemeClr val="tx1"/>
        </a:solidFill>
        <a:latin typeface="+mn-lt"/>
        <a:ea typeface="+mn-ea"/>
        <a:cs typeface="+mn-cs"/>
      </a:defRPr>
    </a:lvl8pPr>
    <a:lvl9pPr marL="3657161" algn="l" defTabSz="914289"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usnews.com/education/best-global-universities/electrical-electronic-engineering?region=europe"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rtl="0"/>
            <a:endParaRPr lang="da-DK" dirty="0"/>
          </a:p>
        </p:txBody>
      </p:sp>
      <p:sp>
        <p:nvSpPr>
          <p:cNvPr id="4" name="Pladsholder til slidenummer 3"/>
          <p:cNvSpPr>
            <a:spLocks noGrp="1"/>
          </p:cNvSpPr>
          <p:nvPr>
            <p:ph type="sldNum" sz="quarter" idx="5"/>
          </p:nvPr>
        </p:nvSpPr>
        <p:spPr/>
        <p:txBody>
          <a:bodyPr rtlCol="0"/>
          <a:lstStyle/>
          <a:p>
            <a:pPr rtl="0"/>
            <a:fld id="{8C896355-3DDC-9949-861F-AD0908BFCC23}" type="slidenum">
              <a:rPr lang="en-US" smtClean="0"/>
              <a:t>1</a:t>
            </a:fld>
            <a:endParaRPr lang="en-US"/>
          </a:p>
        </p:txBody>
      </p:sp>
    </p:spTree>
    <p:extLst>
      <p:ext uri="{BB962C8B-B14F-4D97-AF65-F5344CB8AC3E}">
        <p14:creationId xmlns:p14="http://schemas.microsoft.com/office/powerpoint/2010/main" val="39028684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rtl="0"/>
            <a:endParaRPr lang="da-DK" dirty="0"/>
          </a:p>
        </p:txBody>
      </p:sp>
      <p:sp>
        <p:nvSpPr>
          <p:cNvPr id="4" name="Pladsholder til slidenummer 3"/>
          <p:cNvSpPr>
            <a:spLocks noGrp="1"/>
          </p:cNvSpPr>
          <p:nvPr>
            <p:ph type="sldNum" sz="quarter" idx="5"/>
          </p:nvPr>
        </p:nvSpPr>
        <p:spPr/>
        <p:txBody>
          <a:bodyPr rtlCol="0"/>
          <a:lstStyle/>
          <a:p>
            <a:pPr marL="0" marR="0" lvl="0" indent="0" algn="r" defTabSz="914330" rtl="0" eaLnBrk="1" fontAlgn="auto" latinLnBrk="0" hangingPunct="1">
              <a:lnSpc>
                <a:spcPct val="100000"/>
              </a:lnSpc>
              <a:spcBef>
                <a:spcPts val="0"/>
              </a:spcBef>
              <a:spcAft>
                <a:spcPts val="0"/>
              </a:spcAft>
              <a:buClrTx/>
              <a:buSzTx/>
              <a:buFontTx/>
              <a:buNone/>
              <a:tabLst/>
              <a:defRPr/>
            </a:pPr>
            <a:fld id="{8C896355-3DDC-9949-861F-AD0908BFCC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3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86946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rtl="0"/>
            <a:endParaRPr lang="da-DK" dirty="0"/>
          </a:p>
        </p:txBody>
      </p:sp>
      <p:sp>
        <p:nvSpPr>
          <p:cNvPr id="4" name="Pladsholder til slidenummer 3"/>
          <p:cNvSpPr>
            <a:spLocks noGrp="1"/>
          </p:cNvSpPr>
          <p:nvPr>
            <p:ph type="sldNum" sz="quarter" idx="10"/>
          </p:nvPr>
        </p:nvSpPr>
        <p:spPr/>
        <p:txBody>
          <a:bodyPr rtlCol="0"/>
          <a:lstStyle/>
          <a:p>
            <a:pPr rtl="0"/>
            <a:fld id="{8C896355-3DDC-9949-861F-AD0908BFCC23}" type="slidenum">
              <a:rPr lang="en-US" smtClean="0"/>
              <a:t>11</a:t>
            </a:fld>
            <a:endParaRPr lang="en-US"/>
          </a:p>
        </p:txBody>
      </p:sp>
    </p:spTree>
    <p:extLst>
      <p:ext uri="{BB962C8B-B14F-4D97-AF65-F5344CB8AC3E}">
        <p14:creationId xmlns:p14="http://schemas.microsoft.com/office/powerpoint/2010/main" val="29224557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rtl="0"/>
            <a:endParaRPr lang="da-DK" dirty="0"/>
          </a:p>
        </p:txBody>
      </p:sp>
      <p:sp>
        <p:nvSpPr>
          <p:cNvPr id="4" name="Pladsholder til slidenummer 3"/>
          <p:cNvSpPr>
            <a:spLocks noGrp="1"/>
          </p:cNvSpPr>
          <p:nvPr>
            <p:ph type="sldNum" sz="quarter" idx="10"/>
          </p:nvPr>
        </p:nvSpPr>
        <p:spPr/>
        <p:txBody>
          <a:bodyPr rtlCol="0"/>
          <a:lstStyle/>
          <a:p>
            <a:pPr rtl="0"/>
            <a:fld id="{8C896355-3DDC-9949-861F-AD0908BFCC23}" type="slidenum">
              <a:rPr lang="en-US" smtClean="0"/>
              <a:t>12</a:t>
            </a:fld>
            <a:endParaRPr lang="en-US"/>
          </a:p>
        </p:txBody>
      </p:sp>
    </p:spTree>
    <p:extLst>
      <p:ext uri="{BB962C8B-B14F-4D97-AF65-F5344CB8AC3E}">
        <p14:creationId xmlns:p14="http://schemas.microsoft.com/office/powerpoint/2010/main" val="36535964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rtl="0"/>
            <a:endParaRPr lang="da-DK" dirty="0"/>
          </a:p>
        </p:txBody>
      </p:sp>
      <p:sp>
        <p:nvSpPr>
          <p:cNvPr id="4" name="Pladsholder til slidenummer 3"/>
          <p:cNvSpPr>
            <a:spLocks noGrp="1"/>
          </p:cNvSpPr>
          <p:nvPr>
            <p:ph type="sldNum" sz="quarter" idx="5"/>
          </p:nvPr>
        </p:nvSpPr>
        <p:spPr/>
        <p:txBody>
          <a:bodyPr rtlCol="0"/>
          <a:lstStyle/>
          <a:p>
            <a:pPr rtl="0"/>
            <a:fld id="{8C896355-3DDC-9949-861F-AD0908BFCC23}" type="slidenum">
              <a:rPr lang="en-US" smtClean="0"/>
              <a:t>13</a:t>
            </a:fld>
            <a:endParaRPr lang="en-US"/>
          </a:p>
        </p:txBody>
      </p:sp>
    </p:spTree>
    <p:extLst>
      <p:ext uri="{BB962C8B-B14F-4D97-AF65-F5344CB8AC3E}">
        <p14:creationId xmlns:p14="http://schemas.microsoft.com/office/powerpoint/2010/main" val="21666472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marL="0" marR="0" lvl="0" indent="0" algn="l" defTabSz="914289" rtl="0" eaLnBrk="1" fontAlgn="auto" latinLnBrk="0" hangingPunct="1">
              <a:lnSpc>
                <a:spcPct val="100000"/>
              </a:lnSpc>
              <a:spcBef>
                <a:spcPts val="0"/>
              </a:spcBef>
              <a:spcAft>
                <a:spcPts val="0"/>
              </a:spcAft>
              <a:buClrTx/>
              <a:buSzTx/>
              <a:buFontTx/>
              <a:buNone/>
              <a:tabLst/>
              <a:defRPr/>
            </a:pPr>
            <a:r>
              <a:rPr lang="en-GB" sz="1200" b="1" dirty="0">
                <a:effectLst/>
                <a:latin typeface="Calibri" panose="020F0502020204030204" pitchFamily="34" charset="0"/>
                <a:ea typeface="Calibri" panose="020F0502020204030204" pitchFamily="34" charset="0"/>
                <a:cs typeface="Times New Roman" panose="02020603050405020304" pitchFamily="18" charset="0"/>
              </a:rPr>
              <a:t>The number of students shows a decreasing trend </a:t>
            </a:r>
            <a:r>
              <a:rPr lang="en-GB" sz="1200" b="1">
                <a:effectLst/>
                <a:latin typeface="Calibri" panose="020F0502020204030204" pitchFamily="34" charset="0"/>
                <a:ea typeface="Calibri" panose="020F0502020204030204" pitchFamily="34" charset="0"/>
                <a:cs typeface="Times New Roman" panose="02020603050405020304" pitchFamily="18" charset="0"/>
              </a:rPr>
              <a:t>since 2020. </a:t>
            </a:r>
            <a:r>
              <a:rPr lang="en-GB" sz="1200" b="1" dirty="0">
                <a:effectLst/>
                <a:latin typeface="Calibri" panose="020F0502020204030204" pitchFamily="34" charset="0"/>
                <a:ea typeface="Calibri" panose="020F0502020204030204" pitchFamily="34" charset="0"/>
                <a:cs typeface="Times New Roman" panose="02020603050405020304" pitchFamily="18" charset="0"/>
              </a:rPr>
              <a:t>Closed more than we have opened. More students enrolled in the existing degree programmes. </a:t>
            </a:r>
            <a:endParaRPr lang="da-DK"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289" rtl="0" eaLnBrk="1" fontAlgn="auto" latinLnBrk="0" hangingPunct="1">
              <a:lnSpc>
                <a:spcPct val="100000"/>
              </a:lnSpc>
              <a:spcBef>
                <a:spcPts val="0"/>
              </a:spcBef>
              <a:spcAft>
                <a:spcPts val="0"/>
              </a:spcAft>
              <a:buClrTx/>
              <a:buSzTx/>
              <a:buFontTx/>
              <a:buNone/>
              <a:tabLst/>
              <a:defRPr/>
            </a:pPr>
            <a:endParaRPr lang="da-DK" b="1" dirty="0">
              <a:solidFill>
                <a:schemeClr val="accent6"/>
              </a:solidFill>
            </a:endParaRPr>
          </a:p>
          <a:p>
            <a:pPr>
              <a:lnSpc>
                <a:spcPct val="115000"/>
              </a:lnSpc>
              <a:spcAft>
                <a:spcPts val="10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Note: Calculated as of 1/10 2024. Includes ordinary full-time students, visiting students, admission course and part-time programmes</a:t>
            </a:r>
            <a:endParaRPr lang="da-DK"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Source: </a:t>
            </a:r>
            <a:r>
              <a:rPr lang="en-GB" sz="1200" dirty="0" err="1">
                <a:effectLst/>
                <a:latin typeface="Calibri" panose="020F0502020204030204" pitchFamily="34" charset="0"/>
                <a:ea typeface="Calibri" panose="020F0502020204030204" pitchFamily="34" charset="0"/>
                <a:cs typeface="Times New Roman" panose="02020603050405020304" pitchFamily="18" charset="0"/>
              </a:rPr>
              <a:t>Qlikview</a:t>
            </a:r>
            <a:r>
              <a:rPr lang="en-GB" sz="1200" dirty="0">
                <a:effectLst/>
                <a:latin typeface="Calibri" panose="020F0502020204030204" pitchFamily="34" charset="0"/>
                <a:ea typeface="Calibri" panose="020F0502020204030204" pitchFamily="34" charset="0"/>
                <a:cs typeface="Times New Roman" panose="02020603050405020304" pitchFamily="18" charset="0"/>
              </a:rPr>
              <a:t> / power BI. </a:t>
            </a:r>
            <a:r>
              <a:rPr lang="en-GB" sz="1200" b="1" dirty="0">
                <a:effectLst/>
                <a:latin typeface="Calibri" panose="020F0502020204030204" pitchFamily="34" charset="0"/>
                <a:ea typeface="Calibri" panose="020F0502020204030204" pitchFamily="34" charset="0"/>
                <a:cs typeface="Times New Roman" panose="02020603050405020304" pitchFamily="18" charset="0"/>
              </a:rPr>
              <a:t>Number of students</a:t>
            </a:r>
            <a:r>
              <a:rPr lang="en-GB" sz="1200" dirty="0">
                <a:effectLst/>
                <a:latin typeface="Calibri" panose="020F0502020204030204" pitchFamily="34" charset="0"/>
                <a:ea typeface="Calibri" panose="020F0502020204030204" pitchFamily="34" charset="0"/>
                <a:cs typeface="Times New Roman" panose="02020603050405020304" pitchFamily="18" charset="0"/>
              </a:rPr>
              <a:t> Source: </a:t>
            </a:r>
            <a:r>
              <a:rPr lang="en-gb" dirty="0"/>
              <a:t>: Majken Davids</a:t>
            </a:r>
            <a:endParaRPr lang="da-DK" sz="1200" dirty="0">
              <a:effectLst/>
              <a:latin typeface="Calibri" panose="020F0502020204030204" pitchFamily="34" charset="0"/>
              <a:ea typeface="Calibri" panose="020F0502020204030204" pitchFamily="34" charset="0"/>
              <a:cs typeface="Times New Roman" panose="02020603050405020304" pitchFamily="18" charset="0"/>
            </a:endParaRPr>
          </a:p>
          <a:p>
            <a:pPr rtl="0"/>
            <a:endParaRPr lang="en-gb" dirty="0"/>
          </a:p>
          <a:p>
            <a:pPr rtl="0"/>
            <a:endParaRPr lang="en-gb" dirty="0"/>
          </a:p>
          <a:p>
            <a:pPr rtl="0"/>
            <a:endParaRPr lang="da-DK" dirty="0"/>
          </a:p>
        </p:txBody>
      </p:sp>
      <p:sp>
        <p:nvSpPr>
          <p:cNvPr id="4" name="Pladsholder til slidenummer 3"/>
          <p:cNvSpPr>
            <a:spLocks noGrp="1"/>
          </p:cNvSpPr>
          <p:nvPr>
            <p:ph type="sldNum" sz="quarter" idx="10"/>
          </p:nvPr>
        </p:nvSpPr>
        <p:spPr/>
        <p:txBody>
          <a:bodyPr rtlCol="0"/>
          <a:lstStyle/>
          <a:p>
            <a:pPr marL="0" marR="0" lvl="0" indent="0" algn="r" defTabSz="914220" rtl="0" eaLnBrk="1" fontAlgn="auto" latinLnBrk="0" hangingPunct="1">
              <a:lnSpc>
                <a:spcPct val="100000"/>
              </a:lnSpc>
              <a:spcBef>
                <a:spcPts val="0"/>
              </a:spcBef>
              <a:spcAft>
                <a:spcPts val="0"/>
              </a:spcAft>
              <a:buClrTx/>
              <a:buSzTx/>
              <a:buFontTx/>
              <a:buNone/>
              <a:tabLst/>
              <a:defRPr/>
            </a:pPr>
            <a:fld id="{8C896355-3DDC-9949-861F-AD0908BFCC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22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66086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1E1E9B-38FD-F71C-AF8E-F7CB4F907F84}"/>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79C61D0F-B981-8CA6-DEAD-A266D7958513}"/>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DCF68D84-9F53-B68E-C9B1-A0F242BEE75B}"/>
              </a:ext>
            </a:extLst>
          </p:cNvPr>
          <p:cNvSpPr>
            <a:spLocks noGrp="1"/>
          </p:cNvSpPr>
          <p:nvPr>
            <p:ph type="body" idx="1"/>
          </p:nvPr>
        </p:nvSpPr>
        <p:spPr/>
        <p:txBody>
          <a:bodyPr rtlCol="0"/>
          <a:lstStyle/>
          <a:p>
            <a:pPr rtl="0"/>
            <a:endParaRPr lang="da-DK" dirty="0"/>
          </a:p>
        </p:txBody>
      </p:sp>
      <p:sp>
        <p:nvSpPr>
          <p:cNvPr id="4" name="Pladsholder til slidenummer 3">
            <a:extLst>
              <a:ext uri="{FF2B5EF4-FFF2-40B4-BE49-F238E27FC236}">
                <a16:creationId xmlns:a16="http://schemas.microsoft.com/office/drawing/2014/main" id="{0A686E7D-4F34-4CEC-D4A9-33A0AF7C3F4F}"/>
              </a:ext>
            </a:extLst>
          </p:cNvPr>
          <p:cNvSpPr>
            <a:spLocks noGrp="1"/>
          </p:cNvSpPr>
          <p:nvPr>
            <p:ph type="sldNum" sz="quarter" idx="5"/>
          </p:nvPr>
        </p:nvSpPr>
        <p:spPr/>
        <p:txBody>
          <a:bodyPr rtlCol="0"/>
          <a:lstStyle/>
          <a:p>
            <a:pPr rtl="0"/>
            <a:fld id="{8C896355-3DDC-9949-861F-AD0908BFCC23}" type="slidenum">
              <a:rPr lang="en-US" smtClean="0"/>
              <a:t>15</a:t>
            </a:fld>
            <a:endParaRPr lang="en-US"/>
          </a:p>
        </p:txBody>
      </p:sp>
    </p:spTree>
    <p:extLst>
      <p:ext uri="{BB962C8B-B14F-4D97-AF65-F5344CB8AC3E}">
        <p14:creationId xmlns:p14="http://schemas.microsoft.com/office/powerpoint/2010/main" val="17022000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rtl="0"/>
            <a:endParaRPr lang="da-DK" dirty="0"/>
          </a:p>
        </p:txBody>
      </p:sp>
      <p:sp>
        <p:nvSpPr>
          <p:cNvPr id="4" name="Pladsholder til slidenummer 3"/>
          <p:cNvSpPr>
            <a:spLocks noGrp="1"/>
          </p:cNvSpPr>
          <p:nvPr>
            <p:ph type="sldNum" sz="quarter" idx="5"/>
          </p:nvPr>
        </p:nvSpPr>
        <p:spPr/>
        <p:txBody>
          <a:bodyPr rtlCol="0"/>
          <a:lstStyle/>
          <a:p>
            <a:pPr rtl="0"/>
            <a:fld id="{8C896355-3DDC-9949-861F-AD0908BFCC23}" type="slidenum">
              <a:rPr lang="en-US" smtClean="0"/>
              <a:t>16</a:t>
            </a:fld>
            <a:endParaRPr lang="en-US"/>
          </a:p>
        </p:txBody>
      </p:sp>
    </p:spTree>
    <p:extLst>
      <p:ext uri="{BB962C8B-B14F-4D97-AF65-F5344CB8AC3E}">
        <p14:creationId xmlns:p14="http://schemas.microsoft.com/office/powerpoint/2010/main" val="14673606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rtl="0"/>
            <a:endParaRPr lang="da-DK" dirty="0"/>
          </a:p>
        </p:txBody>
      </p:sp>
      <p:sp>
        <p:nvSpPr>
          <p:cNvPr id="4" name="Pladsholder til diasnummer 3"/>
          <p:cNvSpPr>
            <a:spLocks noGrp="1"/>
          </p:cNvSpPr>
          <p:nvPr>
            <p:ph type="sldNum" sz="quarter" idx="10"/>
          </p:nvPr>
        </p:nvSpPr>
        <p:spPr/>
        <p:txBody>
          <a:bodyPr rtlCol="0"/>
          <a:lstStyle/>
          <a:p>
            <a:pPr rtl="0"/>
            <a:fld id="{8C896355-3DDC-9949-861F-AD0908BFCC23}" type="slidenum">
              <a:rPr lang="en-US" smtClean="0"/>
              <a:t>17</a:t>
            </a:fld>
            <a:endParaRPr lang="en-US"/>
          </a:p>
        </p:txBody>
      </p:sp>
    </p:spTree>
    <p:extLst>
      <p:ext uri="{BB962C8B-B14F-4D97-AF65-F5344CB8AC3E}">
        <p14:creationId xmlns:p14="http://schemas.microsoft.com/office/powerpoint/2010/main" val="2987856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rtl="0"/>
            <a:endParaRPr lang="da-DK" dirty="0"/>
          </a:p>
        </p:txBody>
      </p:sp>
      <p:sp>
        <p:nvSpPr>
          <p:cNvPr id="4" name="Pladsholder til slidenummer 3"/>
          <p:cNvSpPr>
            <a:spLocks noGrp="1"/>
          </p:cNvSpPr>
          <p:nvPr>
            <p:ph type="sldNum" sz="quarter" idx="5"/>
          </p:nvPr>
        </p:nvSpPr>
        <p:spPr/>
        <p:txBody>
          <a:bodyPr rtlCol="0"/>
          <a:lstStyle/>
          <a:p>
            <a:pPr rtl="0"/>
            <a:fld id="{8C896355-3DDC-9949-861F-AD0908BFCC23}" type="slidenum">
              <a:rPr lang="en-US" smtClean="0"/>
              <a:t>18</a:t>
            </a:fld>
            <a:endParaRPr lang="en-US"/>
          </a:p>
        </p:txBody>
      </p:sp>
    </p:spTree>
    <p:extLst>
      <p:ext uri="{BB962C8B-B14F-4D97-AF65-F5344CB8AC3E}">
        <p14:creationId xmlns:p14="http://schemas.microsoft.com/office/powerpoint/2010/main" val="17931181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a:p>
        </p:txBody>
      </p:sp>
      <p:sp>
        <p:nvSpPr>
          <p:cNvPr id="4" name="Slide Number Placeholder 3"/>
          <p:cNvSpPr>
            <a:spLocks noGrp="1"/>
          </p:cNvSpPr>
          <p:nvPr>
            <p:ph type="sldNum" sz="quarter" idx="5"/>
          </p:nvPr>
        </p:nvSpPr>
        <p:spPr/>
        <p:txBody>
          <a:bodyPr/>
          <a:lstStyle/>
          <a:p>
            <a:pPr rtl="0"/>
            <a:fld id="{8C896355-3DDC-9949-861F-AD0908BFCC23}" type="slidenum">
              <a:rPr lang="en-US" smtClean="0"/>
              <a:t>19</a:t>
            </a:fld>
            <a:endParaRPr lang="en-US"/>
          </a:p>
        </p:txBody>
      </p:sp>
    </p:spTree>
    <p:extLst>
      <p:ext uri="{BB962C8B-B14F-4D97-AF65-F5344CB8AC3E}">
        <p14:creationId xmlns:p14="http://schemas.microsoft.com/office/powerpoint/2010/main" val="3674980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rtl="0"/>
            <a:endParaRPr lang="da-DK" dirty="0"/>
          </a:p>
        </p:txBody>
      </p:sp>
      <p:sp>
        <p:nvSpPr>
          <p:cNvPr id="4" name="Pladsholder til slidenummer 3"/>
          <p:cNvSpPr>
            <a:spLocks noGrp="1"/>
          </p:cNvSpPr>
          <p:nvPr>
            <p:ph type="sldNum" sz="quarter" idx="5"/>
          </p:nvPr>
        </p:nvSpPr>
        <p:spPr/>
        <p:txBody>
          <a:bodyPr rtlCol="0"/>
          <a:lstStyle/>
          <a:p>
            <a:pPr rtl="0"/>
            <a:fld id="{8C896355-3DDC-9949-861F-AD0908BFCC23}" type="slidenum">
              <a:rPr lang="en-US" smtClean="0"/>
              <a:t>2</a:t>
            </a:fld>
            <a:endParaRPr lang="en-US"/>
          </a:p>
        </p:txBody>
      </p:sp>
    </p:spTree>
    <p:extLst>
      <p:ext uri="{BB962C8B-B14F-4D97-AF65-F5344CB8AC3E}">
        <p14:creationId xmlns:p14="http://schemas.microsoft.com/office/powerpoint/2010/main" val="5029332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rtl="0"/>
            <a:endParaRPr lang="da-DK" dirty="0"/>
          </a:p>
        </p:txBody>
      </p:sp>
      <p:sp>
        <p:nvSpPr>
          <p:cNvPr id="4" name="Pladsholder til slidenummer 3"/>
          <p:cNvSpPr>
            <a:spLocks noGrp="1"/>
          </p:cNvSpPr>
          <p:nvPr>
            <p:ph type="sldNum" sz="quarter" idx="5"/>
          </p:nvPr>
        </p:nvSpPr>
        <p:spPr/>
        <p:txBody>
          <a:bodyPr rtlCol="0"/>
          <a:lstStyle/>
          <a:p>
            <a:pPr rtl="0"/>
            <a:fld id="{8C896355-3DDC-9949-861F-AD0908BFCC23}" type="slidenum">
              <a:rPr lang="en-US" smtClean="0"/>
              <a:t>20</a:t>
            </a:fld>
            <a:endParaRPr lang="en-US"/>
          </a:p>
        </p:txBody>
      </p:sp>
    </p:spTree>
    <p:extLst>
      <p:ext uri="{BB962C8B-B14F-4D97-AF65-F5344CB8AC3E}">
        <p14:creationId xmlns:p14="http://schemas.microsoft.com/office/powerpoint/2010/main" val="21633674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a:xfrm>
            <a:off x="425450" y="1238250"/>
            <a:ext cx="5943600" cy="3343275"/>
          </a:xfrm>
        </p:spPr>
      </p:sp>
      <p:sp>
        <p:nvSpPr>
          <p:cNvPr id="3" name="Pladsholder til noter 2"/>
          <p:cNvSpPr>
            <a:spLocks noGrp="1"/>
          </p:cNvSpPr>
          <p:nvPr>
            <p:ph type="body" idx="1"/>
          </p:nvPr>
        </p:nvSpPr>
        <p:spPr/>
        <p:txBody>
          <a:bodyPr rtlCol="0"/>
          <a:lstStyle/>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Source: </a:t>
            </a:r>
            <a:r>
              <a:rPr lang="da-DK" sz="1800" dirty="0">
                <a:effectLst/>
                <a:latin typeface="Calibri" panose="020F0502020204030204" pitchFamily="34" charset="0"/>
                <a:ea typeface="Calibri" panose="020F0502020204030204" pitchFamily="34" charset="0"/>
                <a:cs typeface="Times New Roman" panose="02020603050405020304" pitchFamily="18" charset="0"/>
              </a:rPr>
              <a:t>Power BI</a:t>
            </a: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Source: DEA report from 2021 (employment)</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Based on the number who completed in the period 1 October of the previous year to 30 September of the year. For each who completed, unemployment is measured in the 2nd year after completion (4th-7th quarter). Q4 is defined as the quarter that contains the date exactly 1 year after completion (i.e. Q4-7 is measured from the quarter containing the one-year anniversary of completion up to and including the quarter immediately preceding the two-year anniversary of completion)</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rtl="0"/>
            <a:endParaRPr lang="da-DK" sz="1800" dirty="0">
              <a:effectLst/>
              <a:latin typeface="Calibri" panose="020F0502020204030204" pitchFamily="34" charset="0"/>
            </a:endParaRPr>
          </a:p>
          <a:p>
            <a:pPr rtl="0"/>
            <a:endParaRPr lang="da-DK" sz="1800" dirty="0">
              <a:effectLst/>
              <a:latin typeface="Calibri" panose="020F0502020204030204" pitchFamily="34" charset="0"/>
            </a:endParaRPr>
          </a:p>
        </p:txBody>
      </p:sp>
      <p:sp>
        <p:nvSpPr>
          <p:cNvPr id="4" name="Pladsholder til diasnummer 3"/>
          <p:cNvSpPr>
            <a:spLocks noGrp="1"/>
          </p:cNvSpPr>
          <p:nvPr>
            <p:ph type="sldNum" sz="quarter" idx="10"/>
          </p:nvPr>
        </p:nvSpPr>
        <p:spPr/>
        <p:txBody>
          <a:bodyPr rtlCol="0"/>
          <a:lstStyle/>
          <a:p>
            <a:pPr rtl="0"/>
            <a:fld id="{A5874EA0-E96F-4A9F-BECE-F82ED93FDC31}" type="slidenum">
              <a:rPr lang="da-DK" smtClean="0"/>
              <a:t>21</a:t>
            </a:fld>
            <a:endParaRPr lang="da-DK"/>
          </a:p>
        </p:txBody>
      </p:sp>
    </p:spTree>
    <p:extLst>
      <p:ext uri="{BB962C8B-B14F-4D97-AF65-F5344CB8AC3E}">
        <p14:creationId xmlns:p14="http://schemas.microsoft.com/office/powerpoint/2010/main" val="7251930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5"/>
          </p:nvPr>
        </p:nvSpPr>
        <p:spPr/>
        <p:txBody>
          <a:bodyPr/>
          <a:lstStyle/>
          <a:p>
            <a:pPr rtl="0"/>
            <a:fld id="{8C896355-3DDC-9949-861F-AD0908BFCC23}" type="slidenum">
              <a:rPr lang="en-US" smtClean="0"/>
              <a:t>22</a:t>
            </a:fld>
            <a:endParaRPr lang="en-US"/>
          </a:p>
        </p:txBody>
      </p:sp>
    </p:spTree>
    <p:extLst>
      <p:ext uri="{BB962C8B-B14F-4D97-AF65-F5344CB8AC3E}">
        <p14:creationId xmlns:p14="http://schemas.microsoft.com/office/powerpoint/2010/main" val="78288877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rtl="0"/>
            <a:endParaRPr lang="da-DK" dirty="0"/>
          </a:p>
        </p:txBody>
      </p:sp>
      <p:sp>
        <p:nvSpPr>
          <p:cNvPr id="4" name="Pladsholder til slidenummer 3"/>
          <p:cNvSpPr>
            <a:spLocks noGrp="1"/>
          </p:cNvSpPr>
          <p:nvPr>
            <p:ph type="sldNum" sz="quarter" idx="5"/>
          </p:nvPr>
        </p:nvSpPr>
        <p:spPr/>
        <p:txBody>
          <a:bodyPr rtlCol="0"/>
          <a:lstStyle/>
          <a:p>
            <a:pPr rtl="0"/>
            <a:fld id="{8C896355-3DDC-9949-861F-AD0908BFCC23}" type="slidenum">
              <a:rPr lang="en-US" smtClean="0"/>
              <a:t>23</a:t>
            </a:fld>
            <a:endParaRPr lang="en-US"/>
          </a:p>
        </p:txBody>
      </p:sp>
    </p:spTree>
    <p:extLst>
      <p:ext uri="{BB962C8B-B14F-4D97-AF65-F5344CB8AC3E}">
        <p14:creationId xmlns:p14="http://schemas.microsoft.com/office/powerpoint/2010/main" val="16794974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rtl="0"/>
            <a:endParaRPr lang="da-DK" dirty="0"/>
          </a:p>
        </p:txBody>
      </p:sp>
      <p:sp>
        <p:nvSpPr>
          <p:cNvPr id="4" name="Pladsholder til slidenummer 3"/>
          <p:cNvSpPr>
            <a:spLocks noGrp="1"/>
          </p:cNvSpPr>
          <p:nvPr>
            <p:ph type="sldNum" sz="quarter" idx="5"/>
          </p:nvPr>
        </p:nvSpPr>
        <p:spPr/>
        <p:txBody>
          <a:bodyPr rtlCol="0"/>
          <a:lstStyle/>
          <a:p>
            <a:pPr rtl="0"/>
            <a:fld id="{8C896355-3DDC-9949-861F-AD0908BFCC23}" type="slidenum">
              <a:rPr lang="en-US" smtClean="0"/>
              <a:t>24</a:t>
            </a:fld>
            <a:endParaRPr lang="en-US"/>
          </a:p>
        </p:txBody>
      </p:sp>
    </p:spTree>
    <p:extLst>
      <p:ext uri="{BB962C8B-B14F-4D97-AF65-F5344CB8AC3E}">
        <p14:creationId xmlns:p14="http://schemas.microsoft.com/office/powerpoint/2010/main" val="9342694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a:xfrm>
            <a:off x="-400050" y="850900"/>
            <a:ext cx="7562850" cy="4254500"/>
          </a:xfrm>
        </p:spPr>
      </p:sp>
      <p:sp>
        <p:nvSpPr>
          <p:cNvPr id="3" name="Pladsholder til noter 2"/>
          <p:cNvSpPr>
            <a:spLocks noGrp="1"/>
          </p:cNvSpPr>
          <p:nvPr>
            <p:ph type="body" idx="1"/>
          </p:nvPr>
        </p:nvSpPr>
        <p:spPr/>
        <p:txBody>
          <a:bodyPr rtlCol="0"/>
          <a:lstStyle/>
          <a:p>
            <a:pPr rtl="0"/>
            <a:endParaRPr lang="da-DK" dirty="0"/>
          </a:p>
        </p:txBody>
      </p:sp>
      <p:sp>
        <p:nvSpPr>
          <p:cNvPr id="4" name="Pladsholder til slidenummer 3"/>
          <p:cNvSpPr>
            <a:spLocks noGrp="1"/>
          </p:cNvSpPr>
          <p:nvPr>
            <p:ph type="sldNum" sz="quarter" idx="10"/>
          </p:nvPr>
        </p:nvSpPr>
        <p:spPr/>
        <p:txBody>
          <a:bodyPr rtlCol="0"/>
          <a:lstStyle/>
          <a:p>
            <a:pPr marL="0" marR="0" lvl="0" indent="0" algn="r" defTabSz="914220" rtl="0" eaLnBrk="1" fontAlgn="auto" latinLnBrk="0" hangingPunct="1">
              <a:lnSpc>
                <a:spcPct val="100000"/>
              </a:lnSpc>
              <a:spcBef>
                <a:spcPts val="0"/>
              </a:spcBef>
              <a:spcAft>
                <a:spcPts val="0"/>
              </a:spcAft>
              <a:buClrTx/>
              <a:buSzTx/>
              <a:buFontTx/>
              <a:buNone/>
              <a:tabLst/>
              <a:defRPr/>
            </a:pPr>
            <a:fld id="{8C896355-3DDC-9949-861F-AD0908BFCC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22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68924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rtl="0"/>
            <a:endParaRPr lang="da-DK" dirty="0"/>
          </a:p>
        </p:txBody>
      </p:sp>
      <p:sp>
        <p:nvSpPr>
          <p:cNvPr id="4" name="Pladsholder til slidenummer 3"/>
          <p:cNvSpPr>
            <a:spLocks noGrp="1"/>
          </p:cNvSpPr>
          <p:nvPr>
            <p:ph type="sldNum" sz="quarter" idx="10"/>
          </p:nvPr>
        </p:nvSpPr>
        <p:spPr/>
        <p:txBody>
          <a:bodyPr rtlCol="0"/>
          <a:lstStyle/>
          <a:p>
            <a:pPr rtl="0"/>
            <a:fld id="{8C896355-3DDC-9949-861F-AD0908BFCC23}" type="slidenum">
              <a:rPr lang="en-US" smtClean="0"/>
              <a:t>26</a:t>
            </a:fld>
            <a:endParaRPr lang="en-US"/>
          </a:p>
        </p:txBody>
      </p:sp>
    </p:spTree>
    <p:extLst>
      <p:ext uri="{BB962C8B-B14F-4D97-AF65-F5344CB8AC3E}">
        <p14:creationId xmlns:p14="http://schemas.microsoft.com/office/powerpoint/2010/main" val="1288734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rtl="0"/>
            <a:endParaRPr lang="da-DK" dirty="0"/>
          </a:p>
        </p:txBody>
      </p:sp>
      <p:sp>
        <p:nvSpPr>
          <p:cNvPr id="4" name="Pladsholder til slidenummer 3"/>
          <p:cNvSpPr>
            <a:spLocks noGrp="1"/>
          </p:cNvSpPr>
          <p:nvPr>
            <p:ph type="sldNum" sz="quarter" idx="5"/>
          </p:nvPr>
        </p:nvSpPr>
        <p:spPr/>
        <p:txBody>
          <a:bodyPr rtlCol="0"/>
          <a:lstStyle/>
          <a:p>
            <a:pPr rtl="0"/>
            <a:fld id="{8C896355-3DDC-9949-861F-AD0908BFCC23}" type="slidenum">
              <a:rPr lang="en-US" smtClean="0"/>
              <a:t>27</a:t>
            </a:fld>
            <a:endParaRPr lang="en-US"/>
          </a:p>
        </p:txBody>
      </p:sp>
    </p:spTree>
    <p:extLst>
      <p:ext uri="{BB962C8B-B14F-4D97-AF65-F5344CB8AC3E}">
        <p14:creationId xmlns:p14="http://schemas.microsoft.com/office/powerpoint/2010/main" val="31752803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rtl="0"/>
            <a:endParaRPr lang="en-gb" dirty="0"/>
          </a:p>
        </p:txBody>
      </p:sp>
      <p:sp>
        <p:nvSpPr>
          <p:cNvPr id="4" name="Pladsholder til slidenummer 3"/>
          <p:cNvSpPr>
            <a:spLocks noGrp="1"/>
          </p:cNvSpPr>
          <p:nvPr>
            <p:ph type="sldNum" sz="quarter" idx="5"/>
          </p:nvPr>
        </p:nvSpPr>
        <p:spPr/>
        <p:txBody>
          <a:bodyPr rtlCol="0"/>
          <a:lstStyle/>
          <a:p>
            <a:pPr rtl="0"/>
            <a:fld id="{8C896355-3DDC-9949-861F-AD0908BFCC23}" type="slidenum">
              <a:rPr lang="en-US" smtClean="0"/>
              <a:t>28</a:t>
            </a:fld>
            <a:endParaRPr lang="en-US"/>
          </a:p>
        </p:txBody>
      </p:sp>
    </p:spTree>
    <p:extLst>
      <p:ext uri="{BB962C8B-B14F-4D97-AF65-F5344CB8AC3E}">
        <p14:creationId xmlns:p14="http://schemas.microsoft.com/office/powerpoint/2010/main" val="31751974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CD02CC-ECAF-960F-3B7E-9AAAB4D7E0FE}"/>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5D9228F1-1B93-BD4A-346A-F80DC4CA295A}"/>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CD758DD5-0602-DAF3-06B1-56FD24BBED87}"/>
              </a:ext>
            </a:extLst>
          </p:cNvPr>
          <p:cNvSpPr>
            <a:spLocks noGrp="1"/>
          </p:cNvSpPr>
          <p:nvPr>
            <p:ph type="body" idx="1"/>
          </p:nvPr>
        </p:nvSpPr>
        <p:spPr/>
        <p:txBody>
          <a:bodyPr rtlCol="0"/>
          <a:lstStyle/>
          <a:p>
            <a:pPr rtl="0"/>
            <a:endParaRPr lang="da-DK" dirty="0"/>
          </a:p>
        </p:txBody>
      </p:sp>
      <p:sp>
        <p:nvSpPr>
          <p:cNvPr id="4" name="Pladsholder til slidenummer 3">
            <a:extLst>
              <a:ext uri="{FF2B5EF4-FFF2-40B4-BE49-F238E27FC236}">
                <a16:creationId xmlns:a16="http://schemas.microsoft.com/office/drawing/2014/main" id="{8496A68C-569A-C81E-6BD3-D55B4B5EB1F8}"/>
              </a:ext>
            </a:extLst>
          </p:cNvPr>
          <p:cNvSpPr>
            <a:spLocks noGrp="1"/>
          </p:cNvSpPr>
          <p:nvPr>
            <p:ph type="sldNum" sz="quarter" idx="5"/>
          </p:nvPr>
        </p:nvSpPr>
        <p:spPr/>
        <p:txBody>
          <a:bodyPr rtlCol="0"/>
          <a:lstStyle/>
          <a:p>
            <a:pPr rtl="0"/>
            <a:fld id="{8C896355-3DDC-9949-861F-AD0908BFCC23}" type="slidenum">
              <a:rPr lang="en-US" smtClean="0"/>
              <a:t>29</a:t>
            </a:fld>
            <a:endParaRPr lang="en-US"/>
          </a:p>
        </p:txBody>
      </p:sp>
    </p:spTree>
    <p:extLst>
      <p:ext uri="{BB962C8B-B14F-4D97-AF65-F5344CB8AC3E}">
        <p14:creationId xmlns:p14="http://schemas.microsoft.com/office/powerpoint/2010/main" val="13256354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rtl="0"/>
            <a:r>
              <a:rPr lang="en-gb" dirty="0">
                <a:hlinkClick r:id="rId3"/>
              </a:rPr>
              <a:t>Top Electrical and Electronic Engineering Schools in the </a:t>
            </a:r>
            <a:r>
              <a:rPr lang="en-gb">
                <a:hlinkClick r:id="rId3"/>
              </a:rPr>
              <a:t>World </a:t>
            </a:r>
            <a:r>
              <a:rPr lang="en-GB">
                <a:hlinkClick r:id="rId3"/>
              </a:rPr>
              <a:t>–</a:t>
            </a:r>
            <a:r>
              <a:rPr lang="en-gb">
                <a:hlinkClick r:id="rId3"/>
              </a:rPr>
              <a:t> U.S. </a:t>
            </a:r>
            <a:r>
              <a:rPr lang="en-gb" dirty="0">
                <a:hlinkClick r:id="rId3"/>
              </a:rPr>
              <a:t>News &amp; World Report / Education</a:t>
            </a:r>
            <a:endParaRPr lang="da-DK" dirty="0"/>
          </a:p>
        </p:txBody>
      </p:sp>
      <p:sp>
        <p:nvSpPr>
          <p:cNvPr id="4" name="Pladsholder til slidenummer 3"/>
          <p:cNvSpPr>
            <a:spLocks noGrp="1"/>
          </p:cNvSpPr>
          <p:nvPr>
            <p:ph type="sldNum" sz="quarter" idx="10"/>
          </p:nvPr>
        </p:nvSpPr>
        <p:spPr/>
        <p:txBody>
          <a:bodyPr rtlCol="0"/>
          <a:lstStyle/>
          <a:p>
            <a:pPr marL="0" marR="0" lvl="0" indent="0" algn="r" defTabSz="914330" rtl="0" eaLnBrk="1" fontAlgn="auto" latinLnBrk="0" hangingPunct="1">
              <a:lnSpc>
                <a:spcPct val="100000"/>
              </a:lnSpc>
              <a:spcBef>
                <a:spcPts val="0"/>
              </a:spcBef>
              <a:spcAft>
                <a:spcPts val="0"/>
              </a:spcAft>
              <a:buClrTx/>
              <a:buSzTx/>
              <a:buFontTx/>
              <a:buNone/>
              <a:tabLst/>
              <a:defRPr/>
            </a:pPr>
            <a:fld id="{8C896355-3DDC-9949-861F-AD0908BFCC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3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72545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62004D-7936-F927-F284-DA34DDD21775}"/>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A53133BC-01C1-3C51-1DD5-A8B379692680}"/>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D0826329-EB7B-4794-A5B3-0106C088FABF}"/>
              </a:ext>
            </a:extLst>
          </p:cNvPr>
          <p:cNvSpPr>
            <a:spLocks noGrp="1"/>
          </p:cNvSpPr>
          <p:nvPr>
            <p:ph type="body" idx="1"/>
          </p:nvPr>
        </p:nvSpPr>
        <p:spPr/>
        <p:txBody>
          <a:bodyPr rtlCol="0"/>
          <a:lstStyle/>
          <a:p>
            <a:pPr rtl="0"/>
            <a:endParaRPr lang="da-DK" dirty="0"/>
          </a:p>
        </p:txBody>
      </p:sp>
      <p:sp>
        <p:nvSpPr>
          <p:cNvPr id="4" name="Pladsholder til slidenummer 3">
            <a:extLst>
              <a:ext uri="{FF2B5EF4-FFF2-40B4-BE49-F238E27FC236}">
                <a16:creationId xmlns:a16="http://schemas.microsoft.com/office/drawing/2014/main" id="{1DAC4692-32CE-5458-E2B1-44107CEF4B1A}"/>
              </a:ext>
            </a:extLst>
          </p:cNvPr>
          <p:cNvSpPr>
            <a:spLocks noGrp="1"/>
          </p:cNvSpPr>
          <p:nvPr>
            <p:ph type="sldNum" sz="quarter" idx="5"/>
          </p:nvPr>
        </p:nvSpPr>
        <p:spPr/>
        <p:txBody>
          <a:bodyPr rtlCol="0"/>
          <a:lstStyle/>
          <a:p>
            <a:pPr rtl="0"/>
            <a:fld id="{8C896355-3DDC-9949-861F-AD0908BFCC23}" type="slidenum">
              <a:rPr lang="en-US" smtClean="0"/>
              <a:t>30</a:t>
            </a:fld>
            <a:endParaRPr lang="en-US"/>
          </a:p>
        </p:txBody>
      </p:sp>
    </p:spTree>
    <p:extLst>
      <p:ext uri="{BB962C8B-B14F-4D97-AF65-F5344CB8AC3E}">
        <p14:creationId xmlns:p14="http://schemas.microsoft.com/office/powerpoint/2010/main" val="22205261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a:xfrm>
            <a:off x="425450" y="1238250"/>
            <a:ext cx="5943600" cy="3343275"/>
          </a:xfrm>
        </p:spPr>
      </p:sp>
      <p:sp>
        <p:nvSpPr>
          <p:cNvPr id="3" name="Pladsholder til noter 2"/>
          <p:cNvSpPr>
            <a:spLocks noGrp="1"/>
          </p:cNvSpPr>
          <p:nvPr>
            <p:ph type="body" idx="1"/>
          </p:nvPr>
        </p:nvSpPr>
        <p:spPr/>
        <p:txBody>
          <a:bodyPr rtlCol="0"/>
          <a:lstStyle/>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Source: Dagmar supplies the basic part</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rtl="0"/>
            <a:endParaRPr lang="en-gb" dirty="0"/>
          </a:p>
          <a:p>
            <a:pPr rtl="0"/>
            <a:endParaRPr lang="da-DK" dirty="0"/>
          </a:p>
        </p:txBody>
      </p:sp>
      <p:sp>
        <p:nvSpPr>
          <p:cNvPr id="4" name="Pladsholder til diasnummer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A5874EA0-E96F-4A9F-BECE-F82ED93FDC31}" type="slidenum">
              <a:rPr kumimoji="0" lang="da-DK"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da-DK"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722988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a:xfrm>
            <a:off x="425450" y="1238250"/>
            <a:ext cx="5943600" cy="3343275"/>
          </a:xfrm>
        </p:spPr>
      </p:sp>
      <p:sp>
        <p:nvSpPr>
          <p:cNvPr id="3" name="Pladsholder til noter 2"/>
          <p:cNvSpPr>
            <a:spLocks noGrp="1"/>
          </p:cNvSpPr>
          <p:nvPr>
            <p:ph type="body" idx="1"/>
          </p:nvPr>
        </p:nvSpPr>
        <p:spPr/>
        <p:txBody>
          <a:bodyPr rtlCol="0"/>
          <a:lstStyle/>
          <a:p>
            <a:pPr marL="0" marR="0" lvl="0" indent="0" algn="l" defTabSz="914289"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Source: Dagmar supplies the basic part – slides are from JKP</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rtl="0"/>
            <a:endParaRPr lang="en-gb" dirty="0"/>
          </a:p>
          <a:p>
            <a:pPr rtl="0"/>
            <a:endParaRPr lang="da-DK" dirty="0"/>
          </a:p>
        </p:txBody>
      </p:sp>
      <p:sp>
        <p:nvSpPr>
          <p:cNvPr id="4" name="Pladsholder til diasnummer 3"/>
          <p:cNvSpPr>
            <a:spLocks noGrp="1"/>
          </p:cNvSpPr>
          <p:nvPr>
            <p:ph type="sldNum" sz="quarter" idx="10"/>
          </p:nvPr>
        </p:nvSpPr>
        <p:spPr/>
        <p:txBody>
          <a:bodyPr rtlCol="0"/>
          <a:lstStyle/>
          <a:p>
            <a:pPr rtl="0"/>
            <a:fld id="{A5874EA0-E96F-4A9F-BECE-F82ED93FDC31}" type="slidenum">
              <a:rPr lang="da-DK" smtClean="0"/>
              <a:t>32</a:t>
            </a:fld>
            <a:endParaRPr lang="da-DK"/>
          </a:p>
        </p:txBody>
      </p:sp>
    </p:spTree>
    <p:extLst>
      <p:ext uri="{BB962C8B-B14F-4D97-AF65-F5344CB8AC3E}">
        <p14:creationId xmlns:p14="http://schemas.microsoft.com/office/powerpoint/2010/main" val="5722988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a:xfrm>
            <a:off x="425450" y="1238250"/>
            <a:ext cx="5943600" cy="3343275"/>
          </a:xfrm>
        </p:spPr>
      </p:sp>
      <p:sp>
        <p:nvSpPr>
          <p:cNvPr id="3" name="Pladsholder til noter 2"/>
          <p:cNvSpPr>
            <a:spLocks noGrp="1"/>
          </p:cNvSpPr>
          <p:nvPr>
            <p:ph type="body" idx="1"/>
          </p:nvPr>
        </p:nvSpPr>
        <p:spPr/>
        <p:txBody>
          <a:bodyPr rtlCol="0"/>
          <a:lstStyle/>
          <a:p>
            <a:pPr marL="0" marR="0" lvl="0" indent="0" algn="l" defTabSz="914289"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Source: doctoral school (Helen) and VBN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Poul</a:t>
            </a:r>
            <a:r>
              <a:rPr lang="en-GB" sz="1800" dirty="0">
                <a:effectLst/>
                <a:latin typeface="Calibri" panose="020F0502020204030204" pitchFamily="34" charset="0"/>
                <a:ea typeface="Calibri" panose="020F0502020204030204" pitchFamily="34" charset="0"/>
                <a:cs typeface="Times New Roman" panose="02020603050405020304" pitchFamily="18" charset="0"/>
              </a:rPr>
              <a:t> Melchior)</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rtl="0"/>
            <a:endParaRPr lang="en-gb" dirty="0"/>
          </a:p>
        </p:txBody>
      </p:sp>
      <p:sp>
        <p:nvSpPr>
          <p:cNvPr id="4" name="Pladsholder til diasnummer 3"/>
          <p:cNvSpPr>
            <a:spLocks noGrp="1"/>
          </p:cNvSpPr>
          <p:nvPr>
            <p:ph type="sldNum" sz="quarter" idx="10"/>
          </p:nvPr>
        </p:nvSpPr>
        <p:spPr/>
        <p:txBody>
          <a:bodyPr rtlCol="0"/>
          <a:lstStyle/>
          <a:p>
            <a:pPr rtl="0"/>
            <a:fld id="{A5874EA0-E96F-4A9F-BECE-F82ED93FDC31}" type="slidenum">
              <a:rPr lang="da-DK" smtClean="0"/>
              <a:t>33</a:t>
            </a:fld>
            <a:endParaRPr lang="da-DK"/>
          </a:p>
        </p:txBody>
      </p:sp>
    </p:spTree>
    <p:extLst>
      <p:ext uri="{BB962C8B-B14F-4D97-AF65-F5344CB8AC3E}">
        <p14:creationId xmlns:p14="http://schemas.microsoft.com/office/powerpoint/2010/main" val="30823118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a:p>
        </p:txBody>
      </p:sp>
      <p:sp>
        <p:nvSpPr>
          <p:cNvPr id="4" name="Slide Number Placeholder 3"/>
          <p:cNvSpPr>
            <a:spLocks noGrp="1"/>
          </p:cNvSpPr>
          <p:nvPr>
            <p:ph type="sldNum" sz="quarter" idx="5"/>
          </p:nvPr>
        </p:nvSpPr>
        <p:spPr/>
        <p:txBody>
          <a:bodyPr/>
          <a:lstStyle/>
          <a:p>
            <a:pPr rtl="0"/>
            <a:fld id="{8C896355-3DDC-9949-861F-AD0908BFCC23}" type="slidenum">
              <a:rPr lang="en-US" smtClean="0"/>
              <a:t>34</a:t>
            </a:fld>
            <a:endParaRPr lang="en-US"/>
          </a:p>
        </p:txBody>
      </p:sp>
    </p:spTree>
    <p:extLst>
      <p:ext uri="{BB962C8B-B14F-4D97-AF65-F5344CB8AC3E}">
        <p14:creationId xmlns:p14="http://schemas.microsoft.com/office/powerpoint/2010/main" val="19088542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rtl="0"/>
            <a:endParaRPr lang="da-DK" dirty="0"/>
          </a:p>
        </p:txBody>
      </p:sp>
      <p:sp>
        <p:nvSpPr>
          <p:cNvPr id="4" name="Pladsholder til slidenummer 3"/>
          <p:cNvSpPr>
            <a:spLocks noGrp="1"/>
          </p:cNvSpPr>
          <p:nvPr>
            <p:ph type="sldNum" sz="quarter" idx="5"/>
          </p:nvPr>
        </p:nvSpPr>
        <p:spPr/>
        <p:txBody>
          <a:bodyPr rtlCol="0"/>
          <a:lstStyle/>
          <a:p>
            <a:pPr rtl="0"/>
            <a:fld id="{8C896355-3DDC-9949-861F-AD0908BFCC23}" type="slidenum">
              <a:rPr lang="en-US" smtClean="0"/>
              <a:t>35</a:t>
            </a:fld>
            <a:endParaRPr lang="en-US"/>
          </a:p>
        </p:txBody>
      </p:sp>
    </p:spTree>
    <p:extLst>
      <p:ext uri="{BB962C8B-B14F-4D97-AF65-F5344CB8AC3E}">
        <p14:creationId xmlns:p14="http://schemas.microsoft.com/office/powerpoint/2010/main" val="291579584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a:lnSpc>
                <a:spcPct val="115000"/>
              </a:lnSpc>
              <a:spcAft>
                <a:spcPts val="100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FLEXIBLE APPROACH TO COLLABORATION</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Source: Confederation of Danish Industry, Analysis (2016): </a:t>
            </a:r>
            <a:r>
              <a:rPr lang="en-GB" sz="1800" i="1" dirty="0">
                <a:effectLst/>
                <a:latin typeface="Calibri" panose="020F0502020204030204" pitchFamily="34" charset="0"/>
                <a:ea typeface="Calibri" panose="020F0502020204030204" pitchFamily="34" charset="0"/>
                <a:cs typeface="Times New Roman" panose="02020603050405020304" pitchFamily="18" charset="0"/>
              </a:rPr>
              <a:t>Knaster </a:t>
            </a:r>
            <a:r>
              <a:rPr lang="en-GB" sz="1800" i="1" dirty="0" err="1">
                <a:effectLst/>
                <a:latin typeface="Calibri" panose="020F0502020204030204" pitchFamily="34" charset="0"/>
                <a:ea typeface="Calibri" panose="020F0502020204030204" pitchFamily="34" charset="0"/>
                <a:cs typeface="Times New Roman" panose="02020603050405020304" pitchFamily="18" charset="0"/>
              </a:rPr>
              <a:t>i</a:t>
            </a:r>
            <a:r>
              <a:rPr lang="en-GB" sz="1800" i="1" dirty="0">
                <a:effectLst/>
                <a:latin typeface="Calibri" panose="020F0502020204030204" pitchFamily="34" charset="0"/>
                <a:ea typeface="Calibri" panose="020F0502020204030204" pitchFamily="34" charset="0"/>
                <a:cs typeface="Times New Roman" panose="02020603050405020304" pitchFamily="18" charset="0"/>
              </a:rPr>
              <a:t> </a:t>
            </a:r>
            <a:r>
              <a:rPr lang="en-GB" sz="1800" i="1" dirty="0" err="1">
                <a:effectLst/>
                <a:latin typeface="Calibri" panose="020F0502020204030204" pitchFamily="34" charset="0"/>
                <a:ea typeface="Calibri" panose="020F0502020204030204" pitchFamily="34" charset="0"/>
                <a:cs typeface="Times New Roman" panose="02020603050405020304" pitchFamily="18" charset="0"/>
              </a:rPr>
              <a:t>samarbejde</a:t>
            </a:r>
            <a:r>
              <a:rPr lang="en-GB" sz="1800" i="1" dirty="0">
                <a:effectLst/>
                <a:latin typeface="Calibri" panose="020F0502020204030204" pitchFamily="34" charset="0"/>
                <a:ea typeface="Calibri" panose="020F0502020204030204" pitchFamily="34" charset="0"/>
                <a:cs typeface="Times New Roman" panose="02020603050405020304" pitchFamily="18" charset="0"/>
              </a:rPr>
              <a:t> om </a:t>
            </a:r>
            <a:r>
              <a:rPr lang="en-GB" sz="1800" i="1" dirty="0" err="1">
                <a:effectLst/>
                <a:latin typeface="Calibri" panose="020F0502020204030204" pitchFamily="34" charset="0"/>
                <a:ea typeface="Calibri" panose="020F0502020204030204" pitchFamily="34" charset="0"/>
                <a:cs typeface="Times New Roman" panose="02020603050405020304" pitchFamily="18" charset="0"/>
              </a:rPr>
              <a:t>forskning</a:t>
            </a:r>
            <a:r>
              <a:rPr lang="en-GB" sz="1800" i="1" dirty="0">
                <a:effectLst/>
                <a:latin typeface="Calibri" panose="020F0502020204030204" pitchFamily="34" charset="0"/>
                <a:ea typeface="Calibri" panose="020F0502020204030204" pitchFamily="34" charset="0"/>
                <a:cs typeface="Times New Roman" panose="02020603050405020304" pitchFamily="18" charset="0"/>
              </a:rPr>
              <a:t> – men </a:t>
            </a:r>
            <a:r>
              <a:rPr lang="en-GB" sz="1800" i="1" dirty="0" err="1">
                <a:effectLst/>
                <a:latin typeface="Calibri" panose="020F0502020204030204" pitchFamily="34" charset="0"/>
                <a:ea typeface="Calibri" panose="020F0502020204030204" pitchFamily="34" charset="0"/>
                <a:cs typeface="Times New Roman" panose="02020603050405020304" pitchFamily="18" charset="0"/>
              </a:rPr>
              <a:t>også</a:t>
            </a:r>
            <a:r>
              <a:rPr lang="en-GB" sz="1800" i="1" dirty="0">
                <a:effectLst/>
                <a:latin typeface="Calibri" panose="020F0502020204030204" pitchFamily="34" charset="0"/>
                <a:ea typeface="Calibri" panose="020F0502020204030204" pitchFamily="34" charset="0"/>
                <a:cs typeface="Times New Roman" panose="02020603050405020304" pitchFamily="18" charset="0"/>
              </a:rPr>
              <a:t> positive </a:t>
            </a:r>
            <a:r>
              <a:rPr lang="en-GB" sz="1800" i="1" dirty="0" err="1">
                <a:effectLst/>
                <a:latin typeface="Calibri" panose="020F0502020204030204" pitchFamily="34" charset="0"/>
                <a:ea typeface="Calibri" panose="020F0502020204030204" pitchFamily="34" charset="0"/>
                <a:cs typeface="Times New Roman" panose="02020603050405020304" pitchFamily="18" charset="0"/>
              </a:rPr>
              <a:t>tendenser</a:t>
            </a:r>
            <a:r>
              <a:rPr lang="en-GB" sz="1800" dirty="0">
                <a:effectLst/>
                <a:latin typeface="Calibri" panose="020F0502020204030204" pitchFamily="34" charset="0"/>
                <a:ea typeface="Calibri" panose="020F0502020204030204" pitchFamily="34" charset="0"/>
                <a:cs typeface="Times New Roman" panose="02020603050405020304" pitchFamily="18" charset="0"/>
              </a:rPr>
              <a:t> [Hurdles in research collaboration - as well as positive trends].</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BEST FOR RESEARCH AGREEMENTS AND COMMERCIAL PORTFOLIO</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Source: Ministry of Higher Education and Science Commercialization statistics — Ministry of Higher Education and Science data warehouse</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defTabSz="913028" rtl="0">
              <a:defRPr/>
            </a:pPr>
            <a:endParaRPr lang="da-DK" dirty="0"/>
          </a:p>
          <a:p>
            <a:pPr defTabSz="913028" rtl="0">
              <a:defRPr/>
            </a:pPr>
            <a:endParaRPr lang="da-DK" dirty="0"/>
          </a:p>
          <a:p>
            <a:pPr rtl="0"/>
            <a:endParaRPr lang="da-DK" dirty="0"/>
          </a:p>
          <a:p>
            <a:pPr rtl="0"/>
            <a:endParaRPr lang="da-DK" dirty="0"/>
          </a:p>
        </p:txBody>
      </p:sp>
      <p:sp>
        <p:nvSpPr>
          <p:cNvPr id="4" name="Pladsholder til slidenummer 3"/>
          <p:cNvSpPr>
            <a:spLocks noGrp="1"/>
          </p:cNvSpPr>
          <p:nvPr>
            <p:ph type="sldNum" sz="quarter" idx="10"/>
          </p:nvPr>
        </p:nvSpPr>
        <p:spPr/>
        <p:txBody>
          <a:bodyPr rtlCol="0"/>
          <a:lstStyle/>
          <a:p>
            <a:pPr marL="0" marR="0" lvl="0" indent="0" algn="r" defTabSz="914220" rtl="0" eaLnBrk="1" fontAlgn="auto" latinLnBrk="0" hangingPunct="1">
              <a:lnSpc>
                <a:spcPct val="100000"/>
              </a:lnSpc>
              <a:spcBef>
                <a:spcPts val="0"/>
              </a:spcBef>
              <a:spcAft>
                <a:spcPts val="0"/>
              </a:spcAft>
              <a:buClrTx/>
              <a:buSzTx/>
              <a:buFontTx/>
              <a:buNone/>
              <a:tabLst/>
              <a:defRPr/>
            </a:pPr>
            <a:fld id="{8C896355-3DDC-9949-861F-AD0908BFCC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22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685635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rtl="0"/>
            <a:endParaRPr lang="da-DK" dirty="0"/>
          </a:p>
        </p:txBody>
      </p:sp>
      <p:sp>
        <p:nvSpPr>
          <p:cNvPr id="4" name="Pladsholder til slidenummer 3"/>
          <p:cNvSpPr>
            <a:spLocks noGrp="1"/>
          </p:cNvSpPr>
          <p:nvPr>
            <p:ph type="sldNum" sz="quarter" idx="5"/>
          </p:nvPr>
        </p:nvSpPr>
        <p:spPr/>
        <p:txBody>
          <a:bodyPr rtlCol="0"/>
          <a:lstStyle/>
          <a:p>
            <a:pPr rtl="0"/>
            <a:fld id="{8C896355-3DDC-9949-861F-AD0908BFCC23}" type="slidenum">
              <a:rPr lang="en-US" smtClean="0"/>
              <a:t>37</a:t>
            </a:fld>
            <a:endParaRPr lang="en-US"/>
          </a:p>
        </p:txBody>
      </p:sp>
    </p:spTree>
    <p:extLst>
      <p:ext uri="{BB962C8B-B14F-4D97-AF65-F5344CB8AC3E}">
        <p14:creationId xmlns:p14="http://schemas.microsoft.com/office/powerpoint/2010/main" val="30381026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a:lnSpc>
                <a:spcPct val="115000"/>
              </a:lnSpc>
              <a:spcAft>
                <a:spcPts val="1000"/>
              </a:spcAft>
            </a:pPr>
            <a:r>
              <a:rPr lang="en-GB" sz="1200" b="1" dirty="0">
                <a:effectLst/>
                <a:latin typeface="Calibri" panose="020F0502020204030204" pitchFamily="34" charset="0"/>
                <a:ea typeface="Calibri" panose="020F0502020204030204" pitchFamily="34" charset="0"/>
                <a:cs typeface="Times New Roman" panose="02020603050405020304" pitchFamily="18" charset="0"/>
              </a:rPr>
              <a:t>COMPETITIVENESS STRENGTHENED</a:t>
            </a:r>
            <a:endParaRPr lang="da-DK"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Source: Iris Group (2021): </a:t>
            </a:r>
            <a:r>
              <a:rPr lang="en-gb" i="1" noProof="0" dirty="0">
                <a:solidFill>
                  <a:prstClr val="black"/>
                </a:solidFill>
                <a:latin typeface="Arial" panose="020B0604020202020204" pitchFamily="34" charset="0"/>
                <a:cs typeface="Arial" panose="020B0604020202020204" pitchFamily="34" charset="0"/>
              </a:rPr>
              <a:t>Fra </a:t>
            </a:r>
            <a:r>
              <a:rPr lang="en-gb" i="1" noProof="0" dirty="0" err="1">
                <a:solidFill>
                  <a:prstClr val="black"/>
                </a:solidFill>
                <a:latin typeface="Arial" panose="020B0604020202020204" pitchFamily="34" charset="0"/>
                <a:cs typeface="Arial" panose="020B0604020202020204" pitchFamily="34" charset="0"/>
              </a:rPr>
              <a:t>viden</a:t>
            </a:r>
            <a:r>
              <a:rPr lang="en-gb" i="1" noProof="0" dirty="0">
                <a:solidFill>
                  <a:prstClr val="black"/>
                </a:solidFill>
                <a:latin typeface="Arial" panose="020B0604020202020204" pitchFamily="34" charset="0"/>
                <a:cs typeface="Arial" panose="020B0604020202020204" pitchFamily="34" charset="0"/>
              </a:rPr>
              <a:t> til </a:t>
            </a:r>
            <a:r>
              <a:rPr lang="en-gb" i="1" noProof="0" dirty="0" err="1">
                <a:solidFill>
                  <a:prstClr val="black"/>
                </a:solidFill>
                <a:latin typeface="Arial" panose="020B0604020202020204" pitchFamily="34" charset="0"/>
                <a:cs typeface="Arial" panose="020B0604020202020204" pitchFamily="34" charset="0"/>
              </a:rPr>
              <a:t>samfundsnytte</a:t>
            </a:r>
            <a:r>
              <a:rPr lang="en-gb" i="1" noProof="0" dirty="0">
                <a:solidFill>
                  <a:prstClr val="black"/>
                </a:solidFill>
                <a:latin typeface="Arial" panose="020B0604020202020204" pitchFamily="34" charset="0"/>
                <a:cs typeface="Arial" panose="020B0604020202020204" pitchFamily="34" charset="0"/>
              </a:rPr>
              <a:t> - Aalborg </a:t>
            </a:r>
            <a:r>
              <a:rPr lang="en-gb" i="1" noProof="0" dirty="0" err="1">
                <a:solidFill>
                  <a:prstClr val="black"/>
                </a:solidFill>
                <a:latin typeface="Arial" panose="020B0604020202020204" pitchFamily="34" charset="0"/>
                <a:cs typeface="Arial" panose="020B0604020202020204" pitchFamily="34" charset="0"/>
              </a:rPr>
              <a:t>Universitets</a:t>
            </a:r>
            <a:r>
              <a:rPr lang="en-gb" i="1" noProof="0" dirty="0">
                <a:solidFill>
                  <a:prstClr val="black"/>
                </a:solidFill>
                <a:latin typeface="Arial" panose="020B0604020202020204" pitchFamily="34" charset="0"/>
                <a:cs typeface="Arial" panose="020B0604020202020204" pitchFamily="34" charset="0"/>
              </a:rPr>
              <a:t> </a:t>
            </a:r>
            <a:r>
              <a:rPr lang="en-gb" i="1" noProof="0" dirty="0" err="1">
                <a:solidFill>
                  <a:prstClr val="black"/>
                </a:solidFill>
                <a:latin typeface="Arial" panose="020B0604020202020204" pitchFamily="34" charset="0"/>
                <a:cs typeface="Arial" panose="020B0604020202020204" pitchFamily="34" charset="0"/>
              </a:rPr>
              <a:t>bidrag</a:t>
            </a:r>
            <a:r>
              <a:rPr lang="en-gb" i="1" noProof="0" dirty="0">
                <a:solidFill>
                  <a:prstClr val="black"/>
                </a:solidFill>
                <a:latin typeface="Arial" panose="020B0604020202020204" pitchFamily="34" charset="0"/>
                <a:cs typeface="Arial" panose="020B0604020202020204" pitchFamily="34" charset="0"/>
              </a:rPr>
              <a:t> til innovation, </a:t>
            </a:r>
            <a:r>
              <a:rPr lang="en-gb" i="1" noProof="0" dirty="0" err="1">
                <a:solidFill>
                  <a:prstClr val="black"/>
                </a:solidFill>
                <a:latin typeface="Arial" panose="020B0604020202020204" pitchFamily="34" charset="0"/>
                <a:cs typeface="Arial" panose="020B0604020202020204" pitchFamily="34" charset="0"/>
              </a:rPr>
              <a:t>iværksætteri</a:t>
            </a:r>
            <a:r>
              <a:rPr lang="en-gb" i="1" noProof="0" dirty="0">
                <a:solidFill>
                  <a:prstClr val="black"/>
                </a:solidFill>
                <a:latin typeface="Arial" panose="020B0604020202020204" pitchFamily="34" charset="0"/>
                <a:cs typeface="Arial" panose="020B0604020202020204" pitchFamily="34" charset="0"/>
              </a:rPr>
              <a:t> og </a:t>
            </a:r>
            <a:r>
              <a:rPr lang="en-gb" i="1" noProof="0" dirty="0" err="1">
                <a:solidFill>
                  <a:prstClr val="black"/>
                </a:solidFill>
                <a:latin typeface="Arial" panose="020B0604020202020204" pitchFamily="34" charset="0"/>
                <a:cs typeface="Arial" panose="020B0604020202020204" pitchFamily="34" charset="0"/>
              </a:rPr>
              <a:t>grøn</a:t>
            </a:r>
            <a:r>
              <a:rPr lang="en-gb" i="1" noProof="0" dirty="0">
                <a:solidFill>
                  <a:prstClr val="black"/>
                </a:solidFill>
                <a:latin typeface="Arial" panose="020B0604020202020204" pitchFamily="34" charset="0"/>
                <a:cs typeface="Arial" panose="020B0604020202020204" pitchFamily="34" charset="0"/>
              </a:rPr>
              <a:t> </a:t>
            </a:r>
            <a:r>
              <a:rPr lang="en-gb" i="1" noProof="0" dirty="0" err="1">
                <a:solidFill>
                  <a:prstClr val="black"/>
                </a:solidFill>
                <a:latin typeface="Arial" panose="020B0604020202020204" pitchFamily="34" charset="0"/>
                <a:cs typeface="Arial" panose="020B0604020202020204" pitchFamily="34" charset="0"/>
              </a:rPr>
              <a:t>omstilling</a:t>
            </a:r>
            <a:r>
              <a:rPr lang="en-gb" noProof="0" dirty="0">
                <a:solidFill>
                  <a:prstClr val="black"/>
                </a:solidFill>
                <a:latin typeface="Arial" panose="020B0604020202020204" pitchFamily="34" charset="0"/>
                <a:cs typeface="Arial" panose="020B0604020202020204" pitchFamily="34" charset="0"/>
              </a:rPr>
              <a:t> [</a:t>
            </a:r>
            <a:r>
              <a:rPr lang="en-GB" sz="1200" dirty="0">
                <a:effectLst/>
                <a:latin typeface="Calibri" panose="020F0502020204030204" pitchFamily="34" charset="0"/>
                <a:ea typeface="Calibri" panose="020F0502020204030204" pitchFamily="34" charset="0"/>
                <a:cs typeface="Times New Roman" panose="02020603050405020304" pitchFamily="18" charset="0"/>
              </a:rPr>
              <a:t>From knowledge to societal benefit - Aalborg University's contribution to innovation, entrepreneurship and the green transition]</a:t>
            </a:r>
            <a:endParaRPr lang="da-DK" sz="1200" dirty="0">
              <a:effectLst/>
              <a:latin typeface="Calibri" panose="020F0502020204030204" pitchFamily="34" charset="0"/>
              <a:ea typeface="Calibri" panose="020F0502020204030204" pitchFamily="34" charset="0"/>
              <a:cs typeface="Times New Roman" panose="02020603050405020304" pitchFamily="18" charset="0"/>
            </a:endParaRPr>
          </a:p>
          <a:p>
            <a:pPr defTabSz="913028" rtl="0">
              <a:defRPr/>
            </a:pPr>
            <a:endParaRPr lang="da-DK" b="1" dirty="0"/>
          </a:p>
          <a:p>
            <a:pPr defTabSz="913028" rtl="0">
              <a:defRPr/>
            </a:pPr>
            <a:endParaRPr lang="da-DK" b="1" dirty="0"/>
          </a:p>
          <a:p>
            <a:pPr>
              <a:lnSpc>
                <a:spcPct val="115000"/>
              </a:lnSpc>
              <a:spcAft>
                <a:spcPts val="1000"/>
              </a:spcAft>
            </a:pPr>
            <a:r>
              <a:rPr lang="en-GB" sz="1200" b="1" dirty="0">
                <a:effectLst/>
                <a:latin typeface="Calibri" panose="020F0502020204030204" pitchFamily="34" charset="0"/>
                <a:ea typeface="Calibri" panose="020F0502020204030204" pitchFamily="34" charset="0"/>
                <a:cs typeface="Times New Roman" panose="02020603050405020304" pitchFamily="18" charset="0"/>
              </a:rPr>
              <a:t>PRODUCTIVITY GROWS</a:t>
            </a:r>
            <a:endParaRPr lang="da-DK"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The productivity of the companies grows 12% on average, over a period of 8 years, when collaborating with AAU. </a:t>
            </a:r>
            <a:endParaRPr lang="da-DK"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200" dirty="0">
                <a:effectLst/>
                <a:latin typeface="Calibri" panose="020F0502020204030204" pitchFamily="34" charset="0"/>
                <a:ea typeface="Calibri" panose="020F0502020204030204" pitchFamily="34" charset="0"/>
                <a:cs typeface="Times New Roman" panose="02020603050405020304" pitchFamily="18" charset="0"/>
              </a:rPr>
              <a:t>Source: Iris Group (2021): </a:t>
            </a:r>
            <a:r>
              <a:rPr lang="en-gb" i="1" noProof="0" dirty="0">
                <a:solidFill>
                  <a:prstClr val="black"/>
                </a:solidFill>
                <a:latin typeface="Arial" panose="020B0604020202020204" pitchFamily="34" charset="0"/>
                <a:cs typeface="Arial" panose="020B0604020202020204" pitchFamily="34" charset="0"/>
              </a:rPr>
              <a:t>Fra </a:t>
            </a:r>
            <a:r>
              <a:rPr lang="en-gb" i="1" noProof="0" dirty="0" err="1">
                <a:solidFill>
                  <a:prstClr val="black"/>
                </a:solidFill>
                <a:latin typeface="Arial" panose="020B0604020202020204" pitchFamily="34" charset="0"/>
                <a:cs typeface="Arial" panose="020B0604020202020204" pitchFamily="34" charset="0"/>
              </a:rPr>
              <a:t>viden</a:t>
            </a:r>
            <a:r>
              <a:rPr lang="en-gb" i="1" noProof="0" dirty="0">
                <a:solidFill>
                  <a:prstClr val="black"/>
                </a:solidFill>
                <a:latin typeface="Arial" panose="020B0604020202020204" pitchFamily="34" charset="0"/>
                <a:cs typeface="Arial" panose="020B0604020202020204" pitchFamily="34" charset="0"/>
              </a:rPr>
              <a:t> til </a:t>
            </a:r>
            <a:r>
              <a:rPr lang="en-gb" i="1" noProof="0" dirty="0" err="1">
                <a:solidFill>
                  <a:prstClr val="black"/>
                </a:solidFill>
                <a:latin typeface="Arial" panose="020B0604020202020204" pitchFamily="34" charset="0"/>
                <a:cs typeface="Arial" panose="020B0604020202020204" pitchFamily="34" charset="0"/>
              </a:rPr>
              <a:t>samfundsnytte</a:t>
            </a:r>
            <a:r>
              <a:rPr lang="en-gb" i="1" noProof="0" dirty="0">
                <a:solidFill>
                  <a:prstClr val="black"/>
                </a:solidFill>
                <a:latin typeface="Arial" panose="020B0604020202020204" pitchFamily="34" charset="0"/>
                <a:cs typeface="Arial" panose="020B0604020202020204" pitchFamily="34" charset="0"/>
              </a:rPr>
              <a:t> - Aalborg </a:t>
            </a:r>
            <a:r>
              <a:rPr lang="en-gb" i="1" noProof="0" dirty="0" err="1">
                <a:solidFill>
                  <a:prstClr val="black"/>
                </a:solidFill>
                <a:latin typeface="Arial" panose="020B0604020202020204" pitchFamily="34" charset="0"/>
                <a:cs typeface="Arial" panose="020B0604020202020204" pitchFamily="34" charset="0"/>
              </a:rPr>
              <a:t>Universitets</a:t>
            </a:r>
            <a:r>
              <a:rPr lang="en-gb" i="1" noProof="0" dirty="0">
                <a:solidFill>
                  <a:prstClr val="black"/>
                </a:solidFill>
                <a:latin typeface="Arial" panose="020B0604020202020204" pitchFamily="34" charset="0"/>
                <a:cs typeface="Arial" panose="020B0604020202020204" pitchFamily="34" charset="0"/>
              </a:rPr>
              <a:t> </a:t>
            </a:r>
            <a:r>
              <a:rPr lang="en-gb" i="1" noProof="0" dirty="0" err="1">
                <a:solidFill>
                  <a:prstClr val="black"/>
                </a:solidFill>
                <a:latin typeface="Arial" panose="020B0604020202020204" pitchFamily="34" charset="0"/>
                <a:cs typeface="Arial" panose="020B0604020202020204" pitchFamily="34" charset="0"/>
              </a:rPr>
              <a:t>bidrag</a:t>
            </a:r>
            <a:r>
              <a:rPr lang="en-gb" i="1" noProof="0" dirty="0">
                <a:solidFill>
                  <a:prstClr val="black"/>
                </a:solidFill>
                <a:latin typeface="Arial" panose="020B0604020202020204" pitchFamily="34" charset="0"/>
                <a:cs typeface="Arial" panose="020B0604020202020204" pitchFamily="34" charset="0"/>
              </a:rPr>
              <a:t> til innovation, </a:t>
            </a:r>
            <a:r>
              <a:rPr lang="en-gb" i="1" noProof="0" dirty="0" err="1">
                <a:solidFill>
                  <a:prstClr val="black"/>
                </a:solidFill>
                <a:latin typeface="Arial" panose="020B0604020202020204" pitchFamily="34" charset="0"/>
                <a:cs typeface="Arial" panose="020B0604020202020204" pitchFamily="34" charset="0"/>
              </a:rPr>
              <a:t>iværksætteri</a:t>
            </a:r>
            <a:r>
              <a:rPr lang="en-gb" i="1" noProof="0" dirty="0">
                <a:solidFill>
                  <a:prstClr val="black"/>
                </a:solidFill>
                <a:latin typeface="Arial" panose="020B0604020202020204" pitchFamily="34" charset="0"/>
                <a:cs typeface="Arial" panose="020B0604020202020204" pitchFamily="34" charset="0"/>
              </a:rPr>
              <a:t> og </a:t>
            </a:r>
            <a:r>
              <a:rPr lang="en-gb" i="1" noProof="0" dirty="0" err="1">
                <a:solidFill>
                  <a:prstClr val="black"/>
                </a:solidFill>
                <a:latin typeface="Arial" panose="020B0604020202020204" pitchFamily="34" charset="0"/>
                <a:cs typeface="Arial" panose="020B0604020202020204" pitchFamily="34" charset="0"/>
              </a:rPr>
              <a:t>grøn</a:t>
            </a:r>
            <a:r>
              <a:rPr lang="en-gb" i="1" noProof="0" dirty="0">
                <a:solidFill>
                  <a:prstClr val="black"/>
                </a:solidFill>
                <a:latin typeface="Arial" panose="020B0604020202020204" pitchFamily="34" charset="0"/>
                <a:cs typeface="Arial" panose="020B0604020202020204" pitchFamily="34" charset="0"/>
              </a:rPr>
              <a:t> </a:t>
            </a:r>
            <a:r>
              <a:rPr lang="en-gb" i="1" noProof="0" dirty="0" err="1">
                <a:solidFill>
                  <a:prstClr val="black"/>
                </a:solidFill>
                <a:latin typeface="Arial" panose="020B0604020202020204" pitchFamily="34" charset="0"/>
                <a:cs typeface="Arial" panose="020B0604020202020204" pitchFamily="34" charset="0"/>
              </a:rPr>
              <a:t>omstilling</a:t>
            </a:r>
            <a:r>
              <a:rPr lang="en-gb" noProof="0" dirty="0">
                <a:solidFill>
                  <a:prstClr val="black"/>
                </a:solidFill>
                <a:latin typeface="Arial" panose="020B0604020202020204" pitchFamily="34" charset="0"/>
                <a:cs typeface="Arial" panose="020B0604020202020204" pitchFamily="34" charset="0"/>
              </a:rPr>
              <a:t> [</a:t>
            </a:r>
            <a:r>
              <a:rPr lang="en-GB" sz="1200" dirty="0">
                <a:effectLst/>
                <a:latin typeface="Calibri" panose="020F0502020204030204" pitchFamily="34" charset="0"/>
                <a:ea typeface="Calibri" panose="020F0502020204030204" pitchFamily="34" charset="0"/>
                <a:cs typeface="Times New Roman" panose="02020603050405020304" pitchFamily="18" charset="0"/>
              </a:rPr>
              <a:t>From knowledge to societal benefit - Aalborg University's contribution to innovation, entrepreneurship and the green transition]</a:t>
            </a:r>
            <a:endParaRPr lang="da-DK" sz="1200" dirty="0">
              <a:effectLst/>
              <a:latin typeface="Calibri" panose="020F0502020204030204" pitchFamily="34" charset="0"/>
              <a:ea typeface="Calibri" panose="020F0502020204030204" pitchFamily="34" charset="0"/>
              <a:cs typeface="Times New Roman" panose="02020603050405020304" pitchFamily="18" charset="0"/>
            </a:endParaRPr>
          </a:p>
          <a:p>
            <a:pPr defTabSz="913028" rtl="0">
              <a:defRPr/>
            </a:pPr>
            <a:endParaRPr lang="en-gb" b="1" dirty="0"/>
          </a:p>
          <a:p>
            <a:pPr defTabSz="913028" rtl="0">
              <a:defRPr/>
            </a:pPr>
            <a:endParaRPr lang="en-GB" b="1" dirty="0"/>
          </a:p>
          <a:p>
            <a:pPr>
              <a:lnSpc>
                <a:spcPct val="115000"/>
              </a:lnSpc>
              <a:spcAft>
                <a:spcPts val="100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STRENGTHENED INNOVATION CULTURE</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Public organisations also benefit significantly from their collaboration with Aalborg University. </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Annually, Aalborg University enters into 400-500 collaboration agreements with public organisations.</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Source: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IrisGroup</a:t>
            </a:r>
            <a:r>
              <a:rPr lang="en-GB" sz="1800" dirty="0">
                <a:effectLst/>
                <a:latin typeface="Calibri" panose="020F0502020204030204" pitchFamily="34" charset="0"/>
                <a:ea typeface="Calibri" panose="020F0502020204030204" pitchFamily="34" charset="0"/>
                <a:cs typeface="Times New Roman" panose="02020603050405020304" pitchFamily="18" charset="0"/>
              </a:rPr>
              <a:t> (2017): </a:t>
            </a:r>
            <a:r>
              <a:rPr lang="en-GB" sz="1800" i="1" dirty="0">
                <a:effectLst/>
                <a:latin typeface="Calibri" panose="020F0502020204030204" pitchFamily="34" charset="0"/>
                <a:ea typeface="Calibri" panose="020F0502020204030204" pitchFamily="34" charset="0"/>
                <a:cs typeface="Times New Roman" panose="02020603050405020304" pitchFamily="18" charset="0"/>
              </a:rPr>
              <a:t>Aalborg </a:t>
            </a:r>
            <a:r>
              <a:rPr lang="en-GB" sz="1800" i="1" dirty="0" err="1">
                <a:effectLst/>
                <a:latin typeface="Calibri" panose="020F0502020204030204" pitchFamily="34" charset="0"/>
                <a:ea typeface="Calibri" panose="020F0502020204030204" pitchFamily="34" charset="0"/>
                <a:cs typeface="Times New Roman" panose="02020603050405020304" pitchFamily="18" charset="0"/>
              </a:rPr>
              <a:t>Universitets</a:t>
            </a:r>
            <a:r>
              <a:rPr lang="en-GB" sz="1800" i="1" dirty="0">
                <a:effectLst/>
                <a:latin typeface="Calibri" panose="020F0502020204030204" pitchFamily="34" charset="0"/>
                <a:ea typeface="Calibri" panose="020F0502020204030204" pitchFamily="34" charset="0"/>
                <a:cs typeface="Times New Roman" panose="02020603050405020304" pitchFamily="18" charset="0"/>
              </a:rPr>
              <a:t> </a:t>
            </a:r>
            <a:r>
              <a:rPr lang="en-GB" sz="1800" i="1" dirty="0" err="1">
                <a:effectLst/>
                <a:latin typeface="Calibri" panose="020F0502020204030204" pitchFamily="34" charset="0"/>
                <a:ea typeface="Calibri" panose="020F0502020204030204" pitchFamily="34" charset="0"/>
                <a:cs typeface="Times New Roman" panose="02020603050405020304" pitchFamily="18" charset="0"/>
              </a:rPr>
              <a:t>vidensamarbejde</a:t>
            </a:r>
            <a:r>
              <a:rPr lang="en-GB" sz="1800" i="1" dirty="0">
                <a:effectLst/>
                <a:latin typeface="Calibri" panose="020F0502020204030204" pitchFamily="34" charset="0"/>
                <a:ea typeface="Calibri" panose="020F0502020204030204" pitchFamily="34" charset="0"/>
                <a:cs typeface="Times New Roman" panose="02020603050405020304" pitchFamily="18" charset="0"/>
              </a:rPr>
              <a:t> – </a:t>
            </a:r>
            <a:r>
              <a:rPr lang="en-GB" sz="1800" i="1" dirty="0" err="1">
                <a:effectLst/>
                <a:latin typeface="Calibri" panose="020F0502020204030204" pitchFamily="34" charset="0"/>
                <a:ea typeface="Calibri" panose="020F0502020204030204" pitchFamily="34" charset="0"/>
                <a:cs typeface="Times New Roman" panose="02020603050405020304" pitchFamily="18" charset="0"/>
              </a:rPr>
              <a:t>effekter</a:t>
            </a:r>
            <a:r>
              <a:rPr lang="en-GB" sz="1800" i="1" dirty="0">
                <a:effectLst/>
                <a:latin typeface="Calibri" panose="020F0502020204030204" pitchFamily="34" charset="0"/>
                <a:ea typeface="Calibri" panose="020F0502020204030204" pitchFamily="34" charset="0"/>
                <a:cs typeface="Times New Roman" panose="02020603050405020304" pitchFamily="18" charset="0"/>
              </a:rPr>
              <a:t> for </a:t>
            </a:r>
            <a:r>
              <a:rPr lang="en-GB" sz="1800" i="1" dirty="0" err="1">
                <a:effectLst/>
                <a:latin typeface="Calibri" panose="020F0502020204030204" pitchFamily="34" charset="0"/>
                <a:ea typeface="Calibri" panose="020F0502020204030204" pitchFamily="34" charset="0"/>
                <a:cs typeface="Times New Roman" panose="02020603050405020304" pitchFamily="18" charset="0"/>
              </a:rPr>
              <a:t>virksomheder</a:t>
            </a:r>
            <a:r>
              <a:rPr lang="en-GB" sz="1800" i="1" dirty="0">
                <a:effectLst/>
                <a:latin typeface="Calibri" panose="020F0502020204030204" pitchFamily="34" charset="0"/>
                <a:ea typeface="Calibri" panose="020F0502020204030204" pitchFamily="34" charset="0"/>
                <a:cs typeface="Times New Roman" panose="02020603050405020304" pitchFamily="18" charset="0"/>
              </a:rPr>
              <a:t>, </a:t>
            </a:r>
            <a:r>
              <a:rPr lang="en-GB" sz="1800" i="1" dirty="0" err="1">
                <a:effectLst/>
                <a:latin typeface="Calibri" panose="020F0502020204030204" pitchFamily="34" charset="0"/>
                <a:ea typeface="Calibri" panose="020F0502020204030204" pitchFamily="34" charset="0"/>
                <a:cs typeface="Times New Roman" panose="02020603050405020304" pitchFamily="18" charset="0"/>
              </a:rPr>
              <a:t>myndigheder</a:t>
            </a:r>
            <a:r>
              <a:rPr lang="en-GB" sz="1800" i="1" dirty="0">
                <a:effectLst/>
                <a:latin typeface="Calibri" panose="020F0502020204030204" pitchFamily="34" charset="0"/>
                <a:ea typeface="Calibri" panose="020F0502020204030204" pitchFamily="34" charset="0"/>
                <a:cs typeface="Times New Roman" panose="02020603050405020304" pitchFamily="18" charset="0"/>
              </a:rPr>
              <a:t> og </a:t>
            </a:r>
            <a:r>
              <a:rPr lang="en-GB" sz="1800" i="1" dirty="0" err="1">
                <a:effectLst/>
                <a:latin typeface="Calibri" panose="020F0502020204030204" pitchFamily="34" charset="0"/>
                <a:ea typeface="Calibri" panose="020F0502020204030204" pitchFamily="34" charset="0"/>
                <a:cs typeface="Times New Roman" panose="02020603050405020304" pitchFamily="18" charset="0"/>
              </a:rPr>
              <a:t>samfund</a:t>
            </a:r>
            <a:r>
              <a:rPr lang="en-GB" sz="1800" dirty="0">
                <a:effectLst/>
                <a:latin typeface="Calibri" panose="020F0502020204030204" pitchFamily="34" charset="0"/>
                <a:ea typeface="Calibri" panose="020F0502020204030204" pitchFamily="34" charset="0"/>
                <a:cs typeface="Times New Roman" panose="02020603050405020304" pitchFamily="18" charset="0"/>
              </a:rPr>
              <a:t> [Aalborg University’s knowledge collaboration – effects for companies, public authorities and the society]</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rtl="0">
              <a:buFont typeface="Arial" panose="020B0604020202020204" pitchFamily="34" charset="0"/>
              <a:buNone/>
            </a:pPr>
            <a:endParaRPr lang="da-DK" dirty="0"/>
          </a:p>
          <a:p>
            <a:pPr rtl="0"/>
            <a:endParaRPr lang="da-DK" dirty="0"/>
          </a:p>
        </p:txBody>
      </p:sp>
      <p:sp>
        <p:nvSpPr>
          <p:cNvPr id="4" name="Pladsholder til slidenummer 3"/>
          <p:cNvSpPr>
            <a:spLocks noGrp="1"/>
          </p:cNvSpPr>
          <p:nvPr>
            <p:ph type="sldNum" sz="quarter" idx="10"/>
          </p:nvPr>
        </p:nvSpPr>
        <p:spPr/>
        <p:txBody>
          <a:bodyPr rtlCol="0"/>
          <a:lstStyle/>
          <a:p>
            <a:pPr marL="0" marR="0" lvl="0" indent="0" algn="r" defTabSz="914220" rtl="0" eaLnBrk="1" fontAlgn="auto" latinLnBrk="0" hangingPunct="1">
              <a:lnSpc>
                <a:spcPct val="100000"/>
              </a:lnSpc>
              <a:spcBef>
                <a:spcPts val="0"/>
              </a:spcBef>
              <a:spcAft>
                <a:spcPts val="0"/>
              </a:spcAft>
              <a:buClrTx/>
              <a:buSzTx/>
              <a:buFontTx/>
              <a:buNone/>
              <a:tabLst/>
              <a:defRPr/>
            </a:pPr>
            <a:fld id="{8C896355-3DDC-9949-861F-AD0908BFCC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22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740726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a:xfrm>
            <a:off x="425450" y="1238250"/>
            <a:ext cx="5943600" cy="3343275"/>
          </a:xfrm>
        </p:spPr>
      </p:sp>
      <p:sp>
        <p:nvSpPr>
          <p:cNvPr id="3" name="Pladsholder til noter 2"/>
          <p:cNvSpPr>
            <a:spLocks noGrp="1"/>
          </p:cNvSpPr>
          <p:nvPr>
            <p:ph type="body" idx="1"/>
          </p:nvPr>
        </p:nvSpPr>
        <p:spPr/>
        <p:txBody>
          <a:bodyPr rtlCol="0"/>
          <a:lstStyle/>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Aalborg University offers a number of courses and workshops in innovation and entrepreneurship. One step naturally leads to the next, and we are here to give students the best opportunities all along the way. </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For more details: www.sea.aau.dk</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Innovation and entrepreneurship are prioritized strategic initiatives at AAU, and initiatives are developed that take into account that students are at various levels both in their interests and development in terms of their business ideas.</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The early initiatives are primarily about stimulating the students' desire and motivation for innovation, and an opportunity to give them experience in working on idea generation, innovation, business development, and presentation skills.</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In addition, work is very much extracurricular, with initiatives that aim to develop the business ideas the students come with, and ensure that students get an opportunity to test their entrepreneurial potential through workshops, collaboration with established companies, mentors and business developers. In addition, AAU takes part in the national business plan competition for universities: Venture Cup.</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rtl="0"/>
            <a:endParaRPr lang="da-DK" dirty="0"/>
          </a:p>
        </p:txBody>
      </p:sp>
      <p:sp>
        <p:nvSpPr>
          <p:cNvPr id="4" name="Pladsholder til diasnummer 3"/>
          <p:cNvSpPr>
            <a:spLocks noGrp="1"/>
          </p:cNvSpPr>
          <p:nvPr>
            <p:ph type="sldNum" sz="quarter" idx="10"/>
          </p:nvPr>
        </p:nvSpPr>
        <p:spPr/>
        <p:txBody>
          <a:bodyPr rtlCol="0"/>
          <a:lstStyle/>
          <a:p>
            <a:pPr rtl="0"/>
            <a:fld id="{0851F89F-4BA9-40DC-95DA-D894D080FF1F}" type="slidenum">
              <a:rPr lang="da-DK" smtClean="0"/>
              <a:t>39</a:t>
            </a:fld>
            <a:endParaRPr lang="da-DK"/>
          </a:p>
        </p:txBody>
      </p:sp>
    </p:spTree>
    <p:extLst>
      <p:ext uri="{BB962C8B-B14F-4D97-AF65-F5344CB8AC3E}">
        <p14:creationId xmlns:p14="http://schemas.microsoft.com/office/powerpoint/2010/main" val="27011717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rtl="0"/>
            <a:endParaRPr lang="da-DK" dirty="0"/>
          </a:p>
        </p:txBody>
      </p:sp>
      <p:sp>
        <p:nvSpPr>
          <p:cNvPr id="4" name="Pladsholder til slidenummer 3"/>
          <p:cNvSpPr>
            <a:spLocks noGrp="1"/>
          </p:cNvSpPr>
          <p:nvPr>
            <p:ph type="sldNum" sz="quarter" idx="10"/>
          </p:nvPr>
        </p:nvSpPr>
        <p:spPr/>
        <p:txBody>
          <a:bodyPr rtlCol="0"/>
          <a:lstStyle/>
          <a:p>
            <a:pPr rtl="0"/>
            <a:fld id="{8C896355-3DDC-9949-861F-AD0908BFCC23}" type="slidenum">
              <a:rPr lang="en-US" smtClean="0"/>
              <a:t>4</a:t>
            </a:fld>
            <a:endParaRPr lang="en-US"/>
          </a:p>
        </p:txBody>
      </p:sp>
    </p:spTree>
    <p:extLst>
      <p:ext uri="{BB962C8B-B14F-4D97-AF65-F5344CB8AC3E}">
        <p14:creationId xmlns:p14="http://schemas.microsoft.com/office/powerpoint/2010/main" val="364428658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AAU Science &amp; Innovation Hub is a major strategic initiative in research and innovation. </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The building is centrally located on the Aalborg East campus. The project was completed in 2022.</a:t>
            </a:r>
            <a:endParaRPr lang="da-DK" sz="1000" b="1" dirty="0"/>
          </a:p>
          <a:p>
            <a:pPr rtl="0" fontAlgn="base"/>
            <a:endParaRPr lang="da-DK" sz="1000" b="1" dirty="0"/>
          </a:p>
          <a:p>
            <a:pPr marL="0" marR="0" lvl="0" indent="0" algn="l" defTabSz="914289"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The AAU Science &amp; Innovation Hub serves as a state-of-the-art </a:t>
            </a:r>
            <a:r>
              <a:rPr lang="en-GB" sz="1800" b="1" dirty="0">
                <a:effectLst/>
                <a:latin typeface="Calibri" panose="020F0502020204030204" pitchFamily="34" charset="0"/>
                <a:ea typeface="Calibri" panose="020F0502020204030204" pitchFamily="34" charset="0"/>
                <a:cs typeface="Times New Roman" panose="02020603050405020304" pitchFamily="18" charset="0"/>
              </a:rPr>
              <a:t>centre providing the optimum physical environment for interdisciplinary research</a:t>
            </a:r>
            <a:r>
              <a:rPr lang="en-GB" sz="1800" dirty="0">
                <a:effectLst/>
                <a:latin typeface="Calibri" panose="020F0502020204030204" pitchFamily="34" charset="0"/>
                <a:ea typeface="Calibri" panose="020F0502020204030204" pitchFamily="34" charset="0"/>
                <a:cs typeface="Times New Roman" panose="02020603050405020304" pitchFamily="18" charset="0"/>
              </a:rPr>
              <a:t> – not least as a place for researchers and companies to collaborate on </a:t>
            </a:r>
            <a:r>
              <a:rPr lang="en-GB" sz="1800" b="1" dirty="0">
                <a:effectLst/>
                <a:latin typeface="Calibri" panose="020F0502020204030204" pitchFamily="34" charset="0"/>
                <a:ea typeface="Calibri" panose="020F0502020204030204" pitchFamily="34" charset="0"/>
                <a:cs typeface="Times New Roman" panose="02020603050405020304" pitchFamily="18" charset="0"/>
              </a:rPr>
              <a:t>solving major societal challenges relating to sustainability, climate change, IT security and demographic changes</a:t>
            </a:r>
            <a:r>
              <a:rPr lang="en-GB" sz="1800" dirty="0">
                <a:effectLst/>
                <a:latin typeface="Calibri" panose="020F0502020204030204" pitchFamily="34" charset="0"/>
                <a:ea typeface="Calibri" panose="020F0502020204030204" pitchFamily="34" charset="0"/>
                <a:cs typeface="Times New Roman" panose="02020603050405020304" pitchFamily="18" charset="0"/>
              </a:rPr>
              <a:t>.</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rtl="0"/>
            <a:endParaRPr lang="da-DK" sz="1000" dirty="0"/>
          </a:p>
          <a:p>
            <a:pPr rtl="0"/>
            <a:r>
              <a:rPr lang="en-GB" sz="1800" dirty="0">
                <a:effectLst/>
                <a:latin typeface="Calibri" panose="020F0502020204030204" pitchFamily="34" charset="0"/>
                <a:ea typeface="Calibri" panose="020F0502020204030204" pitchFamily="34" charset="0"/>
                <a:cs typeface="Times New Roman" panose="02020603050405020304" pitchFamily="18" charset="0"/>
              </a:rPr>
              <a:t>The new building </a:t>
            </a:r>
            <a:r>
              <a:rPr lang="en-GB" sz="1800" b="1" dirty="0">
                <a:effectLst/>
                <a:latin typeface="Calibri" panose="020F0502020204030204" pitchFamily="34" charset="0"/>
                <a:ea typeface="Calibri" panose="020F0502020204030204" pitchFamily="34" charset="0"/>
                <a:cs typeface="Times New Roman" panose="02020603050405020304" pitchFamily="18" charset="0"/>
              </a:rPr>
              <a:t>brings together the university’s incubator environments </a:t>
            </a:r>
            <a:r>
              <a:rPr lang="en-GB" sz="1800" dirty="0">
                <a:effectLst/>
                <a:latin typeface="Calibri" panose="020F0502020204030204" pitchFamily="34" charset="0"/>
                <a:ea typeface="Calibri" panose="020F0502020204030204" pitchFamily="34" charset="0"/>
                <a:cs typeface="Times New Roman" panose="02020603050405020304" pitchFamily="18" charset="0"/>
              </a:rPr>
              <a:t>for students and early-career researchers in one location to provide them opportunity of being part of a community with established companies and researchers.</a:t>
            </a:r>
            <a:endParaRPr lang="en-gb" sz="1000" dirty="0"/>
          </a:p>
          <a:p>
            <a:pPr rtl="0"/>
            <a:endParaRPr lang="en-GB" sz="1000" dirty="0"/>
          </a:p>
          <a:p>
            <a:pPr>
              <a:lnSpc>
                <a:spcPct val="115000"/>
              </a:lnSpc>
              <a:spcAft>
                <a:spcPts val="100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Laboratory facilities where companies and students </a:t>
            </a:r>
            <a:r>
              <a:rPr lang="en-GB" sz="1800" dirty="0">
                <a:effectLst/>
                <a:latin typeface="Calibri" panose="020F0502020204030204" pitchFamily="34" charset="0"/>
                <a:ea typeface="Calibri" panose="020F0502020204030204" pitchFamily="34" charset="0"/>
                <a:cs typeface="Times New Roman" panose="02020603050405020304" pitchFamily="18" charset="0"/>
              </a:rPr>
              <a:t>have experimented and tested ideas were set up with a view to creating new entrepreneurs or growing small and medium-sized enterprises through innovation and new ways of thinking. </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The building is equipped with </a:t>
            </a:r>
            <a:r>
              <a:rPr lang="en-GB" sz="1800" b="1" dirty="0">
                <a:effectLst/>
                <a:latin typeface="Calibri" panose="020F0502020204030204" pitchFamily="34" charset="0"/>
                <a:ea typeface="Calibri" panose="020F0502020204030204" pitchFamily="34" charset="0"/>
                <a:cs typeface="Times New Roman" panose="02020603050405020304" pitchFamily="18" charset="0"/>
              </a:rPr>
              <a:t>workshops, prototyping laboratories and other such innovative facilities</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rtl="0"/>
            <a:endParaRPr lang="en-gb" sz="1000" dirty="0"/>
          </a:p>
          <a:p>
            <a:pPr marL="0" marR="0" lvl="0" indent="0" algn="l" defTabSz="914289"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There are already many initiatives aimed at strengthening collaboration between researchers and partners across Aalborg University. But we want more to happen.</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gn="l" rtl="0"/>
            <a:endParaRPr lang="en-GB" sz="1200" b="0" i="0" dirty="0">
              <a:solidFill>
                <a:srgbClr val="211A51"/>
              </a:solidFill>
              <a:effectLst/>
              <a:latin typeface="var(--font-secondary)"/>
            </a:endParaRPr>
          </a:p>
          <a:p>
            <a:pPr algn="l" rtl="0"/>
            <a:endParaRPr lang="en-gb" sz="1200" b="0" i="0" dirty="0">
              <a:solidFill>
                <a:srgbClr val="211A51"/>
              </a:solidFill>
              <a:effectLst/>
              <a:latin typeface="var(--font-secondary)"/>
            </a:endParaRPr>
          </a:p>
          <a:p>
            <a:pPr marL="0" marR="0" lvl="0" indent="0" algn="l" defTabSz="914289"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AAU INNOVATE will be a place where everyone can meet, mature ideas and be together to create new synergies. The ambitions are high, and the goals are clear:</a:t>
            </a:r>
            <a:endParaRPr lang="da-DK" sz="1800" b="0" i="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289" rtl="0" eaLnBrk="1" fontAlgn="auto" latinLnBrk="0" hangingPunct="1">
              <a:lnSpc>
                <a:spcPct val="100000"/>
              </a:lnSpc>
              <a:spcBef>
                <a:spcPts val="0"/>
              </a:spcBef>
              <a:spcAft>
                <a:spcPts val="0"/>
              </a:spcAft>
              <a:buClrTx/>
              <a:buSzTx/>
              <a:buFontTx/>
              <a:buNone/>
              <a:tabLst/>
              <a:defRPr/>
            </a:pPr>
            <a:endParaRPr lang="da-DK" sz="1200" b="0" i="0" dirty="0">
              <a:solidFill>
                <a:srgbClr val="211A51"/>
              </a:solidFill>
              <a:effectLst/>
              <a:latin typeface="var(--font-secondary)"/>
            </a:endParaRPr>
          </a:p>
          <a:p>
            <a:pPr algn="l" rtl="0"/>
            <a:r>
              <a:rPr lang="en-gb" sz="1200" b="0" i="0" dirty="0">
                <a:solidFill>
                  <a:srgbClr val="211A51"/>
                </a:solidFill>
                <a:effectLst/>
                <a:latin typeface="var(--font-secondary)"/>
              </a:rPr>
              <a:t>1.</a:t>
            </a:r>
            <a:r>
              <a:rPr lang="en-GB" sz="1800" dirty="0">
                <a:effectLst/>
                <a:latin typeface="Calibri" panose="020F0502020204030204" pitchFamily="34" charset="0"/>
                <a:ea typeface="Calibri" panose="020F0502020204030204" pitchFamily="34" charset="0"/>
                <a:cs typeface="Times New Roman" panose="02020603050405020304" pitchFamily="18" charset="0"/>
              </a:rPr>
              <a:t>We put entrepreneurship and entrepreneurship on the agenda. It is crucial that the knowledge created at the university is put to use in society. We ensure this by creating an open and common field of interest for all parties and by giving students and researchers more competencies in entrepreneurship.</a:t>
            </a:r>
            <a:endParaRPr lang="en-GB" sz="1200" b="0" i="0" cap="all" dirty="0">
              <a:solidFill>
                <a:srgbClr val="211A51"/>
              </a:solidFill>
              <a:effectLst/>
              <a:latin typeface="var(--font-primary)"/>
            </a:endParaRPr>
          </a:p>
          <a:p>
            <a:pPr algn="l" rtl="0">
              <a:buFont typeface="+mj-lt"/>
              <a:buNone/>
            </a:pPr>
            <a:endParaRPr lang="en-gb" sz="1200" b="0" i="0" cap="all" dirty="0">
              <a:solidFill>
                <a:srgbClr val="211A51"/>
              </a:solidFill>
              <a:effectLst/>
              <a:latin typeface="var(--font-primary)"/>
            </a:endParaRPr>
          </a:p>
          <a:p>
            <a:pPr algn="l" rtl="0">
              <a:buFont typeface="+mj-lt"/>
              <a:buNone/>
            </a:pPr>
            <a:r>
              <a:rPr lang="en-gb" sz="1200" b="0" i="0" cap="all" dirty="0">
                <a:solidFill>
                  <a:srgbClr val="211A51"/>
                </a:solidFill>
                <a:effectLst/>
                <a:latin typeface="var(--font-primary)"/>
              </a:rPr>
              <a:t>2. </a:t>
            </a:r>
            <a:r>
              <a:rPr lang="en-GB" sz="1800" dirty="0">
                <a:effectLst/>
                <a:latin typeface="Calibri" panose="020F0502020204030204" pitchFamily="34" charset="0"/>
                <a:ea typeface="Calibri" panose="020F0502020204030204" pitchFamily="34" charset="0"/>
                <a:cs typeface="Times New Roman" panose="02020603050405020304" pitchFamily="18" charset="0"/>
              </a:rPr>
              <a:t>We provide mission-oriented, interdisciplinary research and education. The world needs us to relate to each other in critical, committed and constructive ways. AAU INNOVATE breaks down traditional research barriers and enables interaction across knowledge and disciplines — and facilitates solutions to real-life problems.</a:t>
            </a:r>
            <a:endParaRPr lang="da-DK" sz="1200" b="0" i="0" cap="all" dirty="0">
              <a:solidFill>
                <a:srgbClr val="211A51"/>
              </a:solidFill>
              <a:effectLst/>
              <a:latin typeface="var(--font-primary)"/>
            </a:endParaRPr>
          </a:p>
          <a:p>
            <a:pPr algn="l" rtl="0">
              <a:buFont typeface="+mj-lt"/>
              <a:buNone/>
            </a:pPr>
            <a:endParaRPr lang="en-gb" sz="1200" b="0" i="0" cap="all" dirty="0">
              <a:solidFill>
                <a:srgbClr val="211A51"/>
              </a:solidFill>
              <a:effectLst/>
              <a:latin typeface="var(--font-primary)"/>
            </a:endParaRPr>
          </a:p>
          <a:p>
            <a:pPr algn="l" rtl="0">
              <a:buFont typeface="+mj-lt"/>
              <a:buNone/>
            </a:pPr>
            <a:r>
              <a:rPr lang="en-gb" sz="1200" b="0" i="0" cap="all" dirty="0">
                <a:solidFill>
                  <a:srgbClr val="211A51"/>
                </a:solidFill>
                <a:effectLst/>
                <a:latin typeface="var(--font-primary)"/>
              </a:rPr>
              <a:t>3. </a:t>
            </a:r>
            <a:r>
              <a:rPr lang="en-GB" sz="1800" dirty="0">
                <a:effectLst/>
                <a:latin typeface="Calibri" panose="020F0502020204030204" pitchFamily="34" charset="0"/>
                <a:ea typeface="Calibri" panose="020F0502020204030204" pitchFamily="34" charset="0"/>
                <a:cs typeface="Times New Roman" panose="02020603050405020304" pitchFamily="18" charset="0"/>
              </a:rPr>
              <a:t>We are developing an attractive innovation environment for researchers, students and collaboration partners. AAU INNOVATE will be an inspiring gathering point for students, researchers, companies, investors and startups, and thus motivate cross-cutting activities and collaboration with a sharp focus on sustainable change.</a:t>
            </a:r>
          </a:p>
          <a:p>
            <a:pPr algn="l" rtl="0">
              <a:buFont typeface="+mj-lt"/>
              <a:buNone/>
            </a:pPr>
            <a:endParaRPr lang="en-gb" sz="1200" b="0" i="0" cap="all" dirty="0">
              <a:solidFill>
                <a:srgbClr val="211A51"/>
              </a:solidFill>
              <a:effectLst/>
              <a:latin typeface="var(--font-primary)"/>
            </a:endParaRPr>
          </a:p>
          <a:p>
            <a:pPr algn="l" rtl="0">
              <a:buFont typeface="+mj-lt"/>
              <a:buNone/>
            </a:pPr>
            <a:r>
              <a:rPr lang="en-gb" sz="1200" b="0" i="0" cap="all" dirty="0">
                <a:solidFill>
                  <a:srgbClr val="211A51"/>
                </a:solidFill>
                <a:effectLst/>
                <a:latin typeface="var(--font-primary)"/>
              </a:rPr>
              <a:t>4. </a:t>
            </a:r>
            <a:r>
              <a:rPr lang="en-GB" sz="1800" dirty="0">
                <a:effectLst/>
                <a:latin typeface="Calibri" panose="020F0502020204030204" pitchFamily="34" charset="0"/>
                <a:ea typeface="Calibri" panose="020F0502020204030204" pitchFamily="34" charset="0"/>
                <a:cs typeface="Times New Roman" panose="02020603050405020304" pitchFamily="18" charset="0"/>
              </a:rPr>
              <a:t>We raise the bar for physical and digital collaboration with the world around us. By virtue of its architecture alone, AAU INNOVATE will inspire new and different collaborations. We will also make use of the many opportunities of digitalization and create new, effective ways of communicating. The building’s physical framework will also be increasingly reflected digitally.</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rtl="0"/>
            <a:endParaRPr lang="da-DK" sz="1000" b="1" dirty="0"/>
          </a:p>
          <a:p>
            <a:pPr rtl="0"/>
            <a:endParaRPr lang="da-DK" sz="1000" b="1" dirty="0"/>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With support from the </a:t>
            </a:r>
            <a:r>
              <a:rPr lang="en-GB" sz="1800" b="1" dirty="0">
                <a:effectLst/>
                <a:latin typeface="Calibri" panose="020F0502020204030204" pitchFamily="34" charset="0"/>
                <a:ea typeface="Calibri" panose="020F0502020204030204" pitchFamily="34" charset="0"/>
                <a:cs typeface="Times New Roman" panose="02020603050405020304" pitchFamily="18" charset="0"/>
              </a:rPr>
              <a:t>A.P. Møller Foundation</a:t>
            </a:r>
            <a:r>
              <a:rPr lang="en-GB" sz="1800" dirty="0">
                <a:effectLst/>
                <a:latin typeface="Calibri" panose="020F0502020204030204" pitchFamily="34" charset="0"/>
                <a:ea typeface="Calibri" panose="020F0502020204030204" pitchFamily="34" charset="0"/>
                <a:cs typeface="Times New Roman" panose="02020603050405020304" pitchFamily="18" charset="0"/>
              </a:rPr>
              <a:t>, AAU is home to a significant new building called AAU Science &amp; Innovation Hub.</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The total budget for the construction was DKK 200 million; AAU financed DKK 100 million and the A.P. Møller Foundation donated DKK 100 million. </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rtl="0"/>
            <a:endParaRPr lang="da-DK" sz="1000" b="1" dirty="0"/>
          </a:p>
          <a:p>
            <a:pPr rtl="0"/>
            <a:endParaRPr lang="da-DK" sz="1000" dirty="0"/>
          </a:p>
        </p:txBody>
      </p:sp>
      <p:sp>
        <p:nvSpPr>
          <p:cNvPr id="4" name="Pladsholder til slidenummer 3"/>
          <p:cNvSpPr>
            <a:spLocks noGrp="1"/>
          </p:cNvSpPr>
          <p:nvPr>
            <p:ph type="sldNum" sz="quarter" idx="10"/>
          </p:nvPr>
        </p:nvSpPr>
        <p:spPr/>
        <p:txBody>
          <a:bodyPr rtlCol="0"/>
          <a:lstStyle/>
          <a:p>
            <a:pPr rtl="0"/>
            <a:fld id="{8C896355-3DDC-9949-861F-AD0908BFCC23}" type="slidenum">
              <a:rPr lang="en-US" smtClean="0"/>
              <a:t>40</a:t>
            </a:fld>
            <a:endParaRPr lang="en-US"/>
          </a:p>
        </p:txBody>
      </p:sp>
    </p:spTree>
    <p:extLst>
      <p:ext uri="{BB962C8B-B14F-4D97-AF65-F5344CB8AC3E}">
        <p14:creationId xmlns:p14="http://schemas.microsoft.com/office/powerpoint/2010/main" val="338950982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diasbillede 1"/>
          <p:cNvSpPr>
            <a:spLocks noGrp="1" noRot="1" noChangeAspect="1"/>
          </p:cNvSpPr>
          <p:nvPr>
            <p:ph type="sldImg"/>
          </p:nvPr>
        </p:nvSpPr>
        <p:spPr>
          <a:xfrm>
            <a:off x="87313" y="744538"/>
            <a:ext cx="6619875" cy="3724275"/>
          </a:xfrm>
        </p:spPr>
      </p:sp>
      <p:sp>
        <p:nvSpPr>
          <p:cNvPr id="3" name="Pladsholder til noter 2"/>
          <p:cNvSpPr>
            <a:spLocks noGrp="1"/>
          </p:cNvSpPr>
          <p:nvPr>
            <p:ph type="body" idx="1"/>
          </p:nvPr>
        </p:nvSpPr>
        <p:spPr/>
        <p:txBody>
          <a:bodyPr rtlCol="0"/>
          <a:lstStyle/>
          <a:p>
            <a:pPr rtl="0"/>
            <a:endParaRPr lang="da-DK" dirty="0"/>
          </a:p>
        </p:txBody>
      </p:sp>
      <p:sp>
        <p:nvSpPr>
          <p:cNvPr id="4" name="Pladsholder til diasnummer 3"/>
          <p:cNvSpPr>
            <a:spLocks noGrp="1"/>
          </p:cNvSpPr>
          <p:nvPr>
            <p:ph type="sldNum" sz="quarter" idx="10"/>
          </p:nvPr>
        </p:nvSpPr>
        <p:spPr/>
        <p:txBody>
          <a:bodyPr rtlCol="0"/>
          <a:lstStyle/>
          <a:p>
            <a:pPr rtl="0"/>
            <a:fld id="{E6AF7E9E-2B47-471C-87AD-39A29EC80016}" type="slidenum">
              <a:rPr lang="da-DK" smtClean="0"/>
              <a:t>41</a:t>
            </a:fld>
            <a:endParaRPr lang="da-DK"/>
          </a:p>
        </p:txBody>
      </p:sp>
    </p:spTree>
    <p:extLst>
      <p:ext uri="{BB962C8B-B14F-4D97-AF65-F5344CB8AC3E}">
        <p14:creationId xmlns:p14="http://schemas.microsoft.com/office/powerpoint/2010/main" val="409504705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39033-C4D6-7AD9-3251-5747DB16248C}"/>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F9483FFF-9A71-2EC1-0EBA-FA85F31050E4}"/>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1663FC69-2DE8-3B90-8C45-F255B5F43237}"/>
              </a:ext>
            </a:extLst>
          </p:cNvPr>
          <p:cNvSpPr>
            <a:spLocks noGrp="1"/>
          </p:cNvSpPr>
          <p:nvPr>
            <p:ph type="body" idx="1"/>
          </p:nvPr>
        </p:nvSpPr>
        <p:spPr/>
        <p:txBody>
          <a:bodyPr rtlCol="0"/>
          <a:lstStyle/>
          <a:p>
            <a:pPr defTabSz="913028" rtl="0">
              <a:defRPr/>
            </a:pPr>
            <a:endParaRPr lang="da-DK" dirty="0"/>
          </a:p>
        </p:txBody>
      </p:sp>
      <p:sp>
        <p:nvSpPr>
          <p:cNvPr id="4" name="Pladsholder til slidenummer 3">
            <a:extLst>
              <a:ext uri="{FF2B5EF4-FFF2-40B4-BE49-F238E27FC236}">
                <a16:creationId xmlns:a16="http://schemas.microsoft.com/office/drawing/2014/main" id="{2858B3FE-DF2E-9534-34BE-DCB0BCA7E57B}"/>
              </a:ext>
            </a:extLst>
          </p:cNvPr>
          <p:cNvSpPr>
            <a:spLocks noGrp="1"/>
          </p:cNvSpPr>
          <p:nvPr>
            <p:ph type="sldNum" sz="quarter" idx="10"/>
          </p:nvPr>
        </p:nvSpPr>
        <p:spPr/>
        <p:txBody>
          <a:bodyPr rtlCol="0"/>
          <a:lstStyle/>
          <a:p>
            <a:pPr marL="0" marR="0" lvl="0" indent="0" algn="r" defTabSz="914330" rtl="0" eaLnBrk="1" fontAlgn="auto" latinLnBrk="0" hangingPunct="1">
              <a:lnSpc>
                <a:spcPct val="100000"/>
              </a:lnSpc>
              <a:spcBef>
                <a:spcPts val="0"/>
              </a:spcBef>
              <a:spcAft>
                <a:spcPts val="0"/>
              </a:spcAft>
              <a:buClrTx/>
              <a:buSzTx/>
              <a:buFontTx/>
              <a:buNone/>
              <a:tabLst/>
              <a:defRPr/>
            </a:pPr>
            <a:fld id="{8C896355-3DDC-9949-861F-AD0908BFCC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3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025994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The strategy, Knowledge for the World 2022-26, includes a vision that AAU will contribute to sustainable development. As a knowledge institution, AAU must contribute to solving major challenges in society, including climate. AAU has therefore adopted 3 climate goals to support AAU's contribution to the green transition. </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Source: Climate goals for AAU, About AAU</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rtl="0"/>
            <a:endParaRPr lang="en-gb" dirty="0"/>
          </a:p>
        </p:txBody>
      </p:sp>
      <p:sp>
        <p:nvSpPr>
          <p:cNvPr id="4" name="Pladsholder til slidenumm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6574A4C6-023E-4329-9016-CA0FC805F617}" type="slidenum">
              <a:rPr kumimoji="0" lang="da-DK"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da-DK"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849747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a:lnSpc>
                <a:spcPct val="115000"/>
              </a:lnSpc>
              <a:spcAft>
                <a:spcPts val="10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UN Sustainable Development Goals will help achieve more sustainable development in the world as we move towards 2030.</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The SDGs consist of 17 specific goals and 169 targets that the UN’s 193 Member States must meet.</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br>
              <a:rPr lang="en-GB" sz="1800" dirty="0">
                <a:effectLst/>
                <a:latin typeface="Calibri" panose="020F0502020204030204" pitchFamily="34" charset="0"/>
                <a:ea typeface="Calibri" panose="020F0502020204030204" pitchFamily="34" charset="0"/>
                <a:cs typeface="Times New Roman" panose="02020603050405020304" pitchFamily="18" charset="0"/>
              </a:rPr>
            </a:br>
            <a:r>
              <a:rPr lang="en-GB" sz="1800" dirty="0">
                <a:effectLst/>
                <a:latin typeface="Calibri" panose="020F0502020204030204" pitchFamily="34" charset="0"/>
                <a:ea typeface="Calibri" panose="020F0502020204030204" pitchFamily="34" charset="0"/>
                <a:cs typeface="Times New Roman" panose="02020603050405020304" pitchFamily="18" charset="0"/>
              </a:rPr>
              <a:t>The Times Higher Education Impact Rankings measure the universities’ annual contribution to the achievement of the UN 17 Sustainable Development Goals on both the individual goals and as a whole. Many different parameters are measured, such as research and teaching in sustainable technologies, policies on equality, and energy efficiency in building operations.</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b="1" dirty="0">
                <a:effectLst/>
                <a:latin typeface="Calibri" panose="020F0502020204030204" pitchFamily="34" charset="0"/>
                <a:ea typeface="Calibri" panose="020F0502020204030204" pitchFamily="34" charset="0"/>
                <a:cs typeface="Times New Roman" panose="02020603050405020304" pitchFamily="18" charset="0"/>
              </a:rPr>
              <a:t>Among the best in sustainable development</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AAU is No. 4 (2024) in the rankings that assess the universities' overall contribution to sustainable development, based on the UN 17 Sustainable Development Goals.</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1,591 universities are included in the rankings for the total contribution in 2024.</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br>
              <a:rPr lang="en-GB" sz="1800" b="1" dirty="0">
                <a:effectLst/>
                <a:latin typeface="Calibri" panose="020F0502020204030204" pitchFamily="34" charset="0"/>
                <a:ea typeface="Calibri" panose="020F0502020204030204" pitchFamily="34" charset="0"/>
                <a:cs typeface="Times New Roman" panose="02020603050405020304" pitchFamily="18" charset="0"/>
              </a:rPr>
            </a:br>
            <a:r>
              <a:rPr lang="en-GB" sz="1800" b="1" dirty="0">
                <a:effectLst/>
                <a:latin typeface="Calibri" panose="020F0502020204030204" pitchFamily="34" charset="0"/>
                <a:ea typeface="Calibri" panose="020F0502020204030204" pitchFamily="34" charset="0"/>
                <a:cs typeface="Times New Roman" panose="02020603050405020304" pitchFamily="18" charset="0"/>
              </a:rPr>
              <a:t>At the top in education, reduced inequality and partnerships</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AAU is No. 1 (2024) in the world on SDG 4 - quality education, No. 3 on SDG 14 - life below water, and No. 4 on SDG 10 - reduced inequality. We are particularly proud of the first place for our work on SDG 4. At Aalborg University, it is our vision, as a mission-oriented university, to contribute to sustainable development in collaboration with the wider world. We cannot overcome the world's crises as individual actors.</a:t>
            </a:r>
          </a:p>
          <a:p>
            <a:pPr>
              <a:lnSpc>
                <a:spcPct val="115000"/>
              </a:lnSpc>
              <a:spcAft>
                <a:spcPts val="1000"/>
              </a:spcAft>
            </a:pP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spcAft>
                <a:spcPts val="10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Source: Times Higher Education Impact Rankings 2024</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Pladsholder til slidenummer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6574A4C6-023E-4329-9016-CA0FC805F617}" type="slidenum">
              <a:rPr kumimoji="0" lang="da-DK"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da-DK"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638043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marL="171450" marR="0" lvl="0" indent="-171450" algn="l" defTabSz="91428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0" dirty="0"/>
              <a:t>I</a:t>
            </a:r>
            <a:r>
              <a:rPr lang="en-GB" sz="1200" b="0" dirty="0">
                <a:effectLst/>
                <a:latin typeface="Calibri" panose="020F0502020204030204" pitchFamily="34" charset="0"/>
                <a:ea typeface="Calibri" panose="020F0502020204030204" pitchFamily="34" charset="0"/>
                <a:cs typeface="Times New Roman" panose="02020603050405020304" pitchFamily="18" charset="0"/>
              </a:rPr>
              <a:t>nitiatives that define the faculty. Not exclusive, but the areas that have our focus.</a:t>
            </a:r>
            <a:endParaRPr lang="en-gb" b="0" dirty="0"/>
          </a:p>
          <a:p>
            <a:pPr marL="171450" marR="0" lvl="0" indent="-171450" algn="l" defTabSz="91428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dirty="0">
                <a:effectLst/>
                <a:latin typeface="Calibri" panose="020F0502020204030204" pitchFamily="34" charset="0"/>
                <a:ea typeface="Calibri" panose="020F0502020204030204" pitchFamily="34" charset="0"/>
                <a:cs typeface="Times New Roman" panose="02020603050405020304" pitchFamily="18" charset="0"/>
              </a:rPr>
              <a:t>Defined in collaboration with the departments.</a:t>
            </a:r>
          </a:p>
          <a:p>
            <a:pPr marL="171450" marR="0" lvl="0" indent="-171450" algn="l" defTabSz="914289"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dirty="0">
                <a:effectLst/>
                <a:latin typeface="Calibri" panose="020F0502020204030204" pitchFamily="34" charset="0"/>
                <a:ea typeface="Calibri" panose="020F0502020204030204" pitchFamily="34" charset="0"/>
                <a:cs typeface="Times New Roman" panose="02020603050405020304" pitchFamily="18" charset="0"/>
              </a:rPr>
              <a:t>The nine focus areas in sustainability are strategic lenses that we believe will pave the way for future missions.    </a:t>
            </a:r>
            <a:endParaRPr lang="da-DK" sz="1200" b="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gn="l" defTabSz="914289"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b="0" dirty="0"/>
          </a:p>
          <a:p>
            <a:pPr marL="0" indent="0" rtl="0">
              <a:buFont typeface="Arial" panose="020B0604020202020204" pitchFamily="34" charset="0"/>
              <a:buNone/>
            </a:pPr>
            <a:endParaRPr lang="en-GB" b="0" dirty="0"/>
          </a:p>
          <a:p>
            <a:pPr>
              <a:lnSpc>
                <a:spcPct val="115000"/>
              </a:lnSpc>
              <a:spcAft>
                <a:spcPts val="1000"/>
              </a:spcAft>
            </a:pPr>
            <a:endParaRPr lang="da-DK" sz="1800" b="1"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rtl="0">
              <a:buFont typeface="Arial" panose="020B0604020202020204" pitchFamily="34" charset="0"/>
              <a:buChar char="•"/>
            </a:pPr>
            <a:endParaRPr lang="da-DK" b="1" dirty="0"/>
          </a:p>
          <a:p>
            <a:pPr marL="0" indent="0" rtl="0">
              <a:buFont typeface="Arial" panose="020B0604020202020204" pitchFamily="34" charset="0"/>
              <a:buNone/>
            </a:pPr>
            <a:endParaRPr lang="da-DK" b="1" dirty="0"/>
          </a:p>
        </p:txBody>
      </p:sp>
      <p:sp>
        <p:nvSpPr>
          <p:cNvPr id="4" name="Pladsholder til slidenummer 3"/>
          <p:cNvSpPr>
            <a:spLocks noGrp="1"/>
          </p:cNvSpPr>
          <p:nvPr>
            <p:ph type="sldNum" sz="quarter" idx="10"/>
          </p:nvPr>
        </p:nvSpPr>
        <p:spPr/>
        <p:txBody>
          <a:bodyPr rtlCol="0"/>
          <a:lstStyle/>
          <a:p>
            <a:pPr marL="0" marR="0" lvl="0" indent="0" algn="r" defTabSz="914330" rtl="0" eaLnBrk="1" fontAlgn="auto" latinLnBrk="0" hangingPunct="1">
              <a:lnSpc>
                <a:spcPct val="100000"/>
              </a:lnSpc>
              <a:spcBef>
                <a:spcPts val="0"/>
              </a:spcBef>
              <a:spcAft>
                <a:spcPts val="0"/>
              </a:spcAft>
              <a:buClrTx/>
              <a:buSzTx/>
              <a:buFontTx/>
              <a:buNone/>
              <a:tabLst/>
              <a:defRPr/>
            </a:pPr>
            <a:fld id="{8C896355-3DDC-9949-861F-AD0908BFCC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33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921121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rtl="0"/>
            <a:endParaRPr lang="da-DK" dirty="0"/>
          </a:p>
        </p:txBody>
      </p:sp>
      <p:sp>
        <p:nvSpPr>
          <p:cNvPr id="4" name="Pladsholder til slidenummer 3"/>
          <p:cNvSpPr>
            <a:spLocks noGrp="1"/>
          </p:cNvSpPr>
          <p:nvPr>
            <p:ph type="sldNum" sz="quarter" idx="10"/>
          </p:nvPr>
        </p:nvSpPr>
        <p:spPr/>
        <p:txBody>
          <a:bodyPr rtlCol="0"/>
          <a:lstStyle/>
          <a:p>
            <a:pPr marL="0" marR="0" lvl="0" indent="0" algn="r" defTabSz="914220" rtl="0" eaLnBrk="1" fontAlgn="auto" latinLnBrk="0" hangingPunct="1">
              <a:lnSpc>
                <a:spcPct val="100000"/>
              </a:lnSpc>
              <a:spcBef>
                <a:spcPts val="0"/>
              </a:spcBef>
              <a:spcAft>
                <a:spcPts val="0"/>
              </a:spcAft>
              <a:buClrTx/>
              <a:buSzTx/>
              <a:buFontTx/>
              <a:buNone/>
              <a:tabLst/>
              <a:defRPr/>
            </a:pPr>
            <a:fld id="{8C896355-3DDC-9949-861F-AD0908BFCC2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22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37853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rtl="0"/>
            <a:endParaRPr lang="da-DK" dirty="0"/>
          </a:p>
        </p:txBody>
      </p:sp>
      <p:sp>
        <p:nvSpPr>
          <p:cNvPr id="4" name="Pladsholder til slidenummer 3"/>
          <p:cNvSpPr>
            <a:spLocks noGrp="1"/>
          </p:cNvSpPr>
          <p:nvPr>
            <p:ph type="sldNum" sz="quarter" idx="5"/>
          </p:nvPr>
        </p:nvSpPr>
        <p:spPr/>
        <p:txBody>
          <a:bodyPr rtlCol="0"/>
          <a:lstStyle/>
          <a:p>
            <a:pPr rtl="0"/>
            <a:fld id="{8C896355-3DDC-9949-861F-AD0908BFCC23}" type="slidenum">
              <a:rPr lang="en-US" smtClean="0"/>
              <a:t>47</a:t>
            </a:fld>
            <a:endParaRPr lang="en-US"/>
          </a:p>
        </p:txBody>
      </p:sp>
    </p:spTree>
    <p:extLst>
      <p:ext uri="{BB962C8B-B14F-4D97-AF65-F5344CB8AC3E}">
        <p14:creationId xmlns:p14="http://schemas.microsoft.com/office/powerpoint/2010/main" val="344214879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a:p>
        </p:txBody>
      </p:sp>
      <p:sp>
        <p:nvSpPr>
          <p:cNvPr id="4" name="Slide Number Placeholder 3"/>
          <p:cNvSpPr>
            <a:spLocks noGrp="1"/>
          </p:cNvSpPr>
          <p:nvPr>
            <p:ph type="sldNum" sz="quarter" idx="5"/>
          </p:nvPr>
        </p:nvSpPr>
        <p:spPr/>
        <p:txBody>
          <a:bodyPr/>
          <a:lstStyle/>
          <a:p>
            <a:pPr rtl="0"/>
            <a:fld id="{8C896355-3DDC-9949-861F-AD0908BFCC23}" type="slidenum">
              <a:rPr lang="en-US" smtClean="0"/>
              <a:t>48</a:t>
            </a:fld>
            <a:endParaRPr lang="en-US"/>
          </a:p>
        </p:txBody>
      </p:sp>
    </p:spTree>
    <p:extLst>
      <p:ext uri="{BB962C8B-B14F-4D97-AF65-F5344CB8AC3E}">
        <p14:creationId xmlns:p14="http://schemas.microsoft.com/office/powerpoint/2010/main" val="197081615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a-DK" dirty="0"/>
          </a:p>
        </p:txBody>
      </p:sp>
      <p:sp>
        <p:nvSpPr>
          <p:cNvPr id="4" name="Slide Number Placeholder 3"/>
          <p:cNvSpPr>
            <a:spLocks noGrp="1"/>
          </p:cNvSpPr>
          <p:nvPr>
            <p:ph type="sldNum" sz="quarter" idx="5"/>
          </p:nvPr>
        </p:nvSpPr>
        <p:spPr/>
        <p:txBody>
          <a:bodyPr/>
          <a:lstStyle/>
          <a:p>
            <a:pPr rtl="0"/>
            <a:fld id="{8C896355-3DDC-9949-861F-AD0908BFCC23}" type="slidenum">
              <a:rPr lang="en-US" smtClean="0"/>
              <a:t>49</a:t>
            </a:fld>
            <a:endParaRPr lang="en-US"/>
          </a:p>
        </p:txBody>
      </p:sp>
    </p:spTree>
    <p:extLst>
      <p:ext uri="{BB962C8B-B14F-4D97-AF65-F5344CB8AC3E}">
        <p14:creationId xmlns:p14="http://schemas.microsoft.com/office/powerpoint/2010/main" val="4685841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rtl="0"/>
            <a:endParaRPr lang="da-DK" dirty="0"/>
          </a:p>
        </p:txBody>
      </p:sp>
      <p:sp>
        <p:nvSpPr>
          <p:cNvPr id="4" name="Pladsholder til slidenummer 3"/>
          <p:cNvSpPr>
            <a:spLocks noGrp="1"/>
          </p:cNvSpPr>
          <p:nvPr>
            <p:ph type="sldNum" sz="quarter" idx="10"/>
          </p:nvPr>
        </p:nvSpPr>
        <p:spPr/>
        <p:txBody>
          <a:bodyPr rtlCol="0"/>
          <a:lstStyle/>
          <a:p>
            <a:pPr rtl="0"/>
            <a:fld id="{8C896355-3DDC-9949-861F-AD0908BFCC23}" type="slidenum">
              <a:rPr lang="en-US" smtClean="0"/>
              <a:t>5</a:t>
            </a:fld>
            <a:endParaRPr lang="en-US"/>
          </a:p>
        </p:txBody>
      </p:sp>
    </p:spTree>
    <p:extLst>
      <p:ext uri="{BB962C8B-B14F-4D97-AF65-F5344CB8AC3E}">
        <p14:creationId xmlns:p14="http://schemas.microsoft.com/office/powerpoint/2010/main" val="24243494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rtl="0"/>
            <a:endParaRPr lang="da-DK" dirty="0"/>
          </a:p>
        </p:txBody>
      </p:sp>
      <p:sp>
        <p:nvSpPr>
          <p:cNvPr id="4" name="Pladsholder til slidenummer 3"/>
          <p:cNvSpPr>
            <a:spLocks noGrp="1"/>
          </p:cNvSpPr>
          <p:nvPr>
            <p:ph type="sldNum" sz="quarter" idx="5"/>
          </p:nvPr>
        </p:nvSpPr>
        <p:spPr/>
        <p:txBody>
          <a:bodyPr rtlCol="0"/>
          <a:lstStyle/>
          <a:p>
            <a:pPr rtl="0"/>
            <a:fld id="{8C896355-3DDC-9949-861F-AD0908BFCC23}" type="slidenum">
              <a:rPr lang="en-US" smtClean="0"/>
              <a:t>50</a:t>
            </a:fld>
            <a:endParaRPr lang="en-US"/>
          </a:p>
        </p:txBody>
      </p:sp>
    </p:spTree>
    <p:extLst>
      <p:ext uri="{BB962C8B-B14F-4D97-AF65-F5344CB8AC3E}">
        <p14:creationId xmlns:p14="http://schemas.microsoft.com/office/powerpoint/2010/main" val="323818201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rtl="0"/>
            <a:endParaRPr lang="da-DK" dirty="0"/>
          </a:p>
        </p:txBody>
      </p:sp>
      <p:sp>
        <p:nvSpPr>
          <p:cNvPr id="4" name="Pladsholder til slidenummer 3"/>
          <p:cNvSpPr>
            <a:spLocks noGrp="1"/>
          </p:cNvSpPr>
          <p:nvPr>
            <p:ph type="sldNum" sz="quarter" idx="10"/>
          </p:nvPr>
        </p:nvSpPr>
        <p:spPr/>
        <p:txBody>
          <a:bodyPr rtlCol="0"/>
          <a:lstStyle/>
          <a:p>
            <a:pPr rtl="0"/>
            <a:fld id="{8C896355-3DDC-9949-861F-AD0908BFCC23}" type="slidenum">
              <a:rPr lang="en-US" smtClean="0"/>
              <a:t>51</a:t>
            </a:fld>
            <a:endParaRPr lang="en-US"/>
          </a:p>
        </p:txBody>
      </p:sp>
    </p:spTree>
    <p:extLst>
      <p:ext uri="{BB962C8B-B14F-4D97-AF65-F5344CB8AC3E}">
        <p14:creationId xmlns:p14="http://schemas.microsoft.com/office/powerpoint/2010/main" val="121928755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rtl="0"/>
            <a:endParaRPr lang="da-DK" dirty="0"/>
          </a:p>
        </p:txBody>
      </p:sp>
      <p:sp>
        <p:nvSpPr>
          <p:cNvPr id="4" name="Pladsholder til slidenummer 3"/>
          <p:cNvSpPr>
            <a:spLocks noGrp="1"/>
          </p:cNvSpPr>
          <p:nvPr>
            <p:ph type="sldNum" sz="quarter" idx="5"/>
          </p:nvPr>
        </p:nvSpPr>
        <p:spPr/>
        <p:txBody>
          <a:bodyPr rtlCol="0"/>
          <a:lstStyle/>
          <a:p>
            <a:pPr rtl="0"/>
            <a:fld id="{8C896355-3DDC-9949-861F-AD0908BFCC23}" type="slidenum">
              <a:rPr lang="en-US" smtClean="0"/>
              <a:t>52</a:t>
            </a:fld>
            <a:endParaRPr lang="en-US"/>
          </a:p>
        </p:txBody>
      </p:sp>
    </p:spTree>
    <p:extLst>
      <p:ext uri="{BB962C8B-B14F-4D97-AF65-F5344CB8AC3E}">
        <p14:creationId xmlns:p14="http://schemas.microsoft.com/office/powerpoint/2010/main" val="314490325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rtl="0"/>
            <a:endParaRPr lang="da-DK" dirty="0"/>
          </a:p>
        </p:txBody>
      </p:sp>
      <p:sp>
        <p:nvSpPr>
          <p:cNvPr id="4" name="Pladsholder til slidenummer 3"/>
          <p:cNvSpPr>
            <a:spLocks noGrp="1"/>
          </p:cNvSpPr>
          <p:nvPr>
            <p:ph type="sldNum" sz="quarter" idx="5"/>
          </p:nvPr>
        </p:nvSpPr>
        <p:spPr/>
        <p:txBody>
          <a:bodyPr rtlCol="0"/>
          <a:lstStyle/>
          <a:p>
            <a:pPr rtl="0"/>
            <a:fld id="{8C896355-3DDC-9949-861F-AD0908BFCC23}" type="slidenum">
              <a:rPr lang="en-US" smtClean="0"/>
              <a:t>53</a:t>
            </a:fld>
            <a:endParaRPr lang="en-US"/>
          </a:p>
        </p:txBody>
      </p:sp>
    </p:spTree>
    <p:extLst>
      <p:ext uri="{BB962C8B-B14F-4D97-AF65-F5344CB8AC3E}">
        <p14:creationId xmlns:p14="http://schemas.microsoft.com/office/powerpoint/2010/main" val="2956775493"/>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marL="0" marR="0" lvl="0" indent="0" algn="l" defTabSz="914289"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It is unclear which departments work with which research areas</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rtl="0"/>
            <a:endParaRPr lang="en-gb" dirty="0"/>
          </a:p>
        </p:txBody>
      </p:sp>
      <p:sp>
        <p:nvSpPr>
          <p:cNvPr id="4" name="Pladsholder til slidenummer 3"/>
          <p:cNvSpPr>
            <a:spLocks noGrp="1"/>
          </p:cNvSpPr>
          <p:nvPr>
            <p:ph type="sldNum" sz="quarter" idx="5"/>
          </p:nvPr>
        </p:nvSpPr>
        <p:spPr/>
        <p:txBody>
          <a:bodyPr rtlCol="0"/>
          <a:lstStyle/>
          <a:p>
            <a:pPr rtl="0"/>
            <a:fld id="{8C896355-3DDC-9949-861F-AD0908BFCC23}" type="slidenum">
              <a:rPr lang="en-US" smtClean="0"/>
              <a:t>54</a:t>
            </a:fld>
            <a:endParaRPr lang="en-US"/>
          </a:p>
        </p:txBody>
      </p:sp>
    </p:spTree>
    <p:extLst>
      <p:ext uri="{BB962C8B-B14F-4D97-AF65-F5344CB8AC3E}">
        <p14:creationId xmlns:p14="http://schemas.microsoft.com/office/powerpoint/2010/main" val="378679444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rtl="0"/>
            <a:endParaRPr lang="da-DK" dirty="0"/>
          </a:p>
        </p:txBody>
      </p:sp>
      <p:sp>
        <p:nvSpPr>
          <p:cNvPr id="4" name="Pladsholder til slidenummer 3"/>
          <p:cNvSpPr>
            <a:spLocks noGrp="1"/>
          </p:cNvSpPr>
          <p:nvPr>
            <p:ph type="sldNum" sz="quarter" idx="5"/>
          </p:nvPr>
        </p:nvSpPr>
        <p:spPr/>
        <p:txBody>
          <a:bodyPr rtlCol="0"/>
          <a:lstStyle/>
          <a:p>
            <a:pPr rtl="0"/>
            <a:fld id="{8C896355-3DDC-9949-861F-AD0908BFCC23}" type="slidenum">
              <a:rPr lang="en-US" smtClean="0"/>
              <a:t>55</a:t>
            </a:fld>
            <a:endParaRPr lang="en-US"/>
          </a:p>
        </p:txBody>
      </p:sp>
    </p:spTree>
    <p:extLst>
      <p:ext uri="{BB962C8B-B14F-4D97-AF65-F5344CB8AC3E}">
        <p14:creationId xmlns:p14="http://schemas.microsoft.com/office/powerpoint/2010/main" val="357872528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171450" indent="-171450">
              <a:buFont typeface="Arial" panose="020B0604020202020204" pitchFamily="34" charset="0"/>
              <a:buChar char="•"/>
            </a:pPr>
            <a:endParaRPr lang="da-DK" dirty="0"/>
          </a:p>
        </p:txBody>
      </p:sp>
      <p:sp>
        <p:nvSpPr>
          <p:cNvPr id="4" name="Pladsholder til slidenummer 3"/>
          <p:cNvSpPr>
            <a:spLocks noGrp="1"/>
          </p:cNvSpPr>
          <p:nvPr>
            <p:ph type="sldNum" sz="quarter" idx="5"/>
          </p:nvPr>
        </p:nvSpPr>
        <p:spPr/>
        <p:txBody>
          <a:bodyPr/>
          <a:lstStyle/>
          <a:p>
            <a:fld id="{CE1782AE-DBC4-466A-AC46-4A9F0BD7C754}" type="slidenum">
              <a:rPr lang="da-DK" smtClean="0"/>
              <a:t>56</a:t>
            </a:fld>
            <a:endParaRPr lang="da-DK"/>
          </a:p>
        </p:txBody>
      </p:sp>
    </p:spTree>
    <p:extLst>
      <p:ext uri="{BB962C8B-B14F-4D97-AF65-F5344CB8AC3E}">
        <p14:creationId xmlns:p14="http://schemas.microsoft.com/office/powerpoint/2010/main" val="208350657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CE1782AE-DBC4-466A-AC46-4A9F0BD7C754}" type="slidenum">
              <a:rPr lang="da-DK" smtClean="0"/>
              <a:t>57</a:t>
            </a:fld>
            <a:endParaRPr lang="da-DK"/>
          </a:p>
        </p:txBody>
      </p:sp>
    </p:spTree>
    <p:extLst>
      <p:ext uri="{BB962C8B-B14F-4D97-AF65-F5344CB8AC3E}">
        <p14:creationId xmlns:p14="http://schemas.microsoft.com/office/powerpoint/2010/main" val="51283317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CE1782AE-DBC4-466A-AC46-4A9F0BD7C754}" type="slidenum">
              <a:rPr lang="da-DK" smtClean="0"/>
              <a:t>58</a:t>
            </a:fld>
            <a:endParaRPr lang="da-DK"/>
          </a:p>
        </p:txBody>
      </p:sp>
    </p:spTree>
    <p:extLst>
      <p:ext uri="{BB962C8B-B14F-4D97-AF65-F5344CB8AC3E}">
        <p14:creationId xmlns:p14="http://schemas.microsoft.com/office/powerpoint/2010/main" val="225606268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CE1782AE-DBC4-466A-AC46-4A9F0BD7C754}" type="slidenum">
              <a:rPr lang="da-DK" smtClean="0"/>
              <a:t>59</a:t>
            </a:fld>
            <a:endParaRPr lang="da-DK"/>
          </a:p>
        </p:txBody>
      </p:sp>
    </p:spTree>
    <p:extLst>
      <p:ext uri="{BB962C8B-B14F-4D97-AF65-F5344CB8AC3E}">
        <p14:creationId xmlns:p14="http://schemas.microsoft.com/office/powerpoint/2010/main" val="14957743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a:xfrm>
            <a:off x="679450" y="506413"/>
            <a:ext cx="2522538" cy="1419225"/>
          </a:xfrm>
        </p:spPr>
      </p:sp>
      <p:sp>
        <p:nvSpPr>
          <p:cNvPr id="3" name="Pladsholder til noter 2">
            <a:extLst>
              <a:ext uri="{FF2B5EF4-FFF2-40B4-BE49-F238E27FC236}">
                <a16:creationId xmlns:a16="http://schemas.microsoft.com/office/drawing/2014/main" id="{5E5CA7CD-A240-4850-8D71-1322CD158A77}"/>
              </a:ext>
            </a:extLst>
          </p:cNvPr>
          <p:cNvSpPr>
            <a:spLocks noGrp="1"/>
          </p:cNvSpPr>
          <p:nvPr>
            <p:ph type="body" idx="1"/>
          </p:nvPr>
        </p:nvSpPr>
        <p:spPr/>
        <p:txBody>
          <a:bodyPr rtlCol="0"/>
          <a:lstStyle/>
          <a:p>
            <a:pPr marL="0" marR="0" lvl="0" indent="0" algn="l" defTabSz="914289"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Figures are from HR, 2026. Keld Sørensen</a:t>
            </a:r>
            <a:endParaRPr lang="da-DK"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rtl="0">
              <a:buFont typeface="Arial" panose="020B0604020202020204" pitchFamily="34" charset="0"/>
              <a:buNone/>
            </a:pPr>
            <a:endParaRPr lang="en-gb" dirty="0"/>
          </a:p>
        </p:txBody>
      </p:sp>
    </p:spTree>
    <p:extLst>
      <p:ext uri="{BB962C8B-B14F-4D97-AF65-F5344CB8AC3E}">
        <p14:creationId xmlns:p14="http://schemas.microsoft.com/office/powerpoint/2010/main" val="151368075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6C0B0-C1C8-F27A-8D86-00E1F96BD9E0}"/>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BBF67F9B-AE14-27C9-2780-ED32A9E0B1C2}"/>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97FC6906-9E34-2B37-B322-665D6363E69F}"/>
              </a:ext>
            </a:extLst>
          </p:cNvPr>
          <p:cNvSpPr>
            <a:spLocks noGrp="1"/>
          </p:cNvSpPr>
          <p:nvPr>
            <p:ph type="body" idx="1"/>
          </p:nvPr>
        </p:nvSpPr>
        <p:spPr/>
        <p:txBody>
          <a:bodyPr/>
          <a:lstStyle/>
          <a:p>
            <a:endParaRPr lang="da-DK" dirty="0"/>
          </a:p>
        </p:txBody>
      </p:sp>
      <p:sp>
        <p:nvSpPr>
          <p:cNvPr id="4" name="Pladsholder til slidenummer 3">
            <a:extLst>
              <a:ext uri="{FF2B5EF4-FFF2-40B4-BE49-F238E27FC236}">
                <a16:creationId xmlns:a16="http://schemas.microsoft.com/office/drawing/2014/main" id="{DBB3A822-08A7-4287-E800-2091568CBCAA}"/>
              </a:ext>
            </a:extLst>
          </p:cNvPr>
          <p:cNvSpPr>
            <a:spLocks noGrp="1"/>
          </p:cNvSpPr>
          <p:nvPr>
            <p:ph type="sldNum" sz="quarter" idx="5"/>
          </p:nvPr>
        </p:nvSpPr>
        <p:spPr/>
        <p:txBody>
          <a:bodyPr/>
          <a:lstStyle/>
          <a:p>
            <a:fld id="{CE1782AE-DBC4-466A-AC46-4A9F0BD7C754}" type="slidenum">
              <a:rPr lang="da-DK" smtClean="0"/>
              <a:t>60</a:t>
            </a:fld>
            <a:endParaRPr lang="da-DK"/>
          </a:p>
        </p:txBody>
      </p:sp>
    </p:spTree>
    <p:extLst>
      <p:ext uri="{BB962C8B-B14F-4D97-AF65-F5344CB8AC3E}">
        <p14:creationId xmlns:p14="http://schemas.microsoft.com/office/powerpoint/2010/main" val="145733440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Pladsholder til diasbillede 1"/>
          <p:cNvSpPr>
            <a:spLocks noGrp="1" noRot="1" noChangeAspect="1" noTextEdit="1"/>
          </p:cNvSpPr>
          <p:nvPr>
            <p:ph type="sldImg"/>
          </p:nvPr>
        </p:nvSpPr>
        <p:spPr bwMode="auto">
          <a:xfrm>
            <a:off x="425450" y="1238250"/>
            <a:ext cx="5943600" cy="334327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Pladsholder til no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rtlCol="0" anchor="t" anchorCtr="0" compatLnSpc="1">
            <a:prstTxWarp prst="textNoShape">
              <a:avLst/>
            </a:prstTxWarp>
          </a:bodyPr>
          <a:lstStyle/>
          <a:p>
            <a:pPr rtl="0"/>
            <a:endParaRPr lang="da-DK" dirty="0"/>
          </a:p>
        </p:txBody>
      </p:sp>
      <p:sp>
        <p:nvSpPr>
          <p:cNvPr id="58372" name="Pladsholder til dias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rtlCol="0" anchorCtr="0" compatLnSpc="1">
            <a:prstTxWarp prst="textNoShape">
              <a:avLst/>
            </a:prstTxWarp>
          </a:bodyPr>
          <a:lstStyle>
            <a:lvl1pPr eaLnBrk="0" hangingPunct="0">
              <a:defRPr>
                <a:solidFill>
                  <a:schemeClr val="tx1"/>
                </a:solidFill>
                <a:latin typeface="Calibri" pitchFamily="34" charset="0"/>
                <a:cs typeface="Arial" charset="0"/>
              </a:defRPr>
            </a:lvl1pPr>
            <a:lvl2pPr marL="740721" indent="-284893" eaLnBrk="0" hangingPunct="0">
              <a:defRPr>
                <a:solidFill>
                  <a:schemeClr val="tx1"/>
                </a:solidFill>
                <a:latin typeface="Calibri" pitchFamily="34" charset="0"/>
                <a:cs typeface="Arial" charset="0"/>
              </a:defRPr>
            </a:lvl2pPr>
            <a:lvl3pPr marL="1139571" indent="-227914" eaLnBrk="0" hangingPunct="0">
              <a:defRPr>
                <a:solidFill>
                  <a:schemeClr val="tx1"/>
                </a:solidFill>
                <a:latin typeface="Calibri" pitchFamily="34" charset="0"/>
                <a:cs typeface="Arial" charset="0"/>
              </a:defRPr>
            </a:lvl3pPr>
            <a:lvl4pPr marL="1595399" indent="-227914" eaLnBrk="0" hangingPunct="0">
              <a:defRPr>
                <a:solidFill>
                  <a:schemeClr val="tx1"/>
                </a:solidFill>
                <a:latin typeface="Calibri" pitchFamily="34" charset="0"/>
                <a:cs typeface="Arial" charset="0"/>
              </a:defRPr>
            </a:lvl4pPr>
            <a:lvl5pPr marL="2051228" indent="-227914" eaLnBrk="0" hangingPunct="0">
              <a:defRPr>
                <a:solidFill>
                  <a:schemeClr val="tx1"/>
                </a:solidFill>
                <a:latin typeface="Calibri" pitchFamily="34" charset="0"/>
                <a:cs typeface="Arial" charset="0"/>
              </a:defRPr>
            </a:lvl5pPr>
            <a:lvl6pPr marL="2507056" indent="-227914" eaLnBrk="0" fontAlgn="base" hangingPunct="0">
              <a:spcBef>
                <a:spcPct val="0"/>
              </a:spcBef>
              <a:spcAft>
                <a:spcPct val="0"/>
              </a:spcAft>
              <a:defRPr>
                <a:solidFill>
                  <a:schemeClr val="tx1"/>
                </a:solidFill>
                <a:latin typeface="Calibri" pitchFamily="34" charset="0"/>
                <a:cs typeface="Arial" charset="0"/>
              </a:defRPr>
            </a:lvl6pPr>
            <a:lvl7pPr marL="2962885" indent="-227914" eaLnBrk="0" fontAlgn="base" hangingPunct="0">
              <a:spcBef>
                <a:spcPct val="0"/>
              </a:spcBef>
              <a:spcAft>
                <a:spcPct val="0"/>
              </a:spcAft>
              <a:defRPr>
                <a:solidFill>
                  <a:schemeClr val="tx1"/>
                </a:solidFill>
                <a:latin typeface="Calibri" pitchFamily="34" charset="0"/>
                <a:cs typeface="Arial" charset="0"/>
              </a:defRPr>
            </a:lvl7pPr>
            <a:lvl8pPr marL="3418713" indent="-227914" eaLnBrk="0" fontAlgn="base" hangingPunct="0">
              <a:spcBef>
                <a:spcPct val="0"/>
              </a:spcBef>
              <a:spcAft>
                <a:spcPct val="0"/>
              </a:spcAft>
              <a:defRPr>
                <a:solidFill>
                  <a:schemeClr val="tx1"/>
                </a:solidFill>
                <a:latin typeface="Calibri" pitchFamily="34" charset="0"/>
                <a:cs typeface="Arial" charset="0"/>
              </a:defRPr>
            </a:lvl8pPr>
            <a:lvl9pPr marL="3874541" indent="-227914" eaLnBrk="0" fontAlgn="base" hangingPunct="0">
              <a:spcBef>
                <a:spcPct val="0"/>
              </a:spcBef>
              <a:spcAft>
                <a:spcPct val="0"/>
              </a:spcAft>
              <a:defRPr>
                <a:solidFill>
                  <a:schemeClr val="tx1"/>
                </a:solidFill>
                <a:latin typeface="Calibri" pitchFamily="34" charset="0"/>
                <a:cs typeface="Arial" charset="0"/>
              </a:defRPr>
            </a:lvl9pPr>
          </a:lstStyle>
          <a:p>
            <a:pPr rtl="0" eaLnBrk="1" hangingPunct="1"/>
            <a:fld id="{0EC0B437-0E02-4040-837B-B2006635DC80}" type="slidenum">
              <a:rPr lang="da-DK" smtClean="0"/>
              <a:pPr rtl="0" eaLnBrk="1" hangingPunct="1"/>
              <a:t>61</a:t>
            </a:fld>
            <a:endParaRPr lang="da-DK"/>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rtl="0"/>
            <a:endParaRPr lang="da-DK" dirty="0"/>
          </a:p>
        </p:txBody>
      </p:sp>
      <p:sp>
        <p:nvSpPr>
          <p:cNvPr id="4" name="Pladsholder til slidenummer 3"/>
          <p:cNvSpPr>
            <a:spLocks noGrp="1"/>
          </p:cNvSpPr>
          <p:nvPr>
            <p:ph type="sldNum" sz="quarter" idx="5"/>
          </p:nvPr>
        </p:nvSpPr>
        <p:spPr/>
        <p:txBody>
          <a:bodyPr rtlCol="0"/>
          <a:lstStyle/>
          <a:p>
            <a:pPr rtl="0"/>
            <a:fld id="{8C896355-3DDC-9949-861F-AD0908BFCC23}" type="slidenum">
              <a:rPr lang="en-US" smtClean="0"/>
              <a:t>7</a:t>
            </a:fld>
            <a:endParaRPr lang="en-US"/>
          </a:p>
        </p:txBody>
      </p:sp>
    </p:spTree>
    <p:extLst>
      <p:ext uri="{BB962C8B-B14F-4D97-AF65-F5344CB8AC3E}">
        <p14:creationId xmlns:p14="http://schemas.microsoft.com/office/powerpoint/2010/main" val="10182679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rtl="0"/>
            <a:endParaRPr lang="da-DK" dirty="0"/>
          </a:p>
        </p:txBody>
      </p:sp>
      <p:sp>
        <p:nvSpPr>
          <p:cNvPr id="4" name="Pladsholder til slidenummer 3"/>
          <p:cNvSpPr>
            <a:spLocks noGrp="1"/>
          </p:cNvSpPr>
          <p:nvPr>
            <p:ph type="sldNum" sz="quarter" idx="10"/>
          </p:nvPr>
        </p:nvSpPr>
        <p:spPr/>
        <p:txBody>
          <a:bodyPr rtlCol="0"/>
          <a:lstStyle/>
          <a:p>
            <a:pPr rtl="0"/>
            <a:fld id="{8C896355-3DDC-9949-861F-AD0908BFCC23}" type="slidenum">
              <a:rPr lang="en-US" smtClean="0"/>
              <a:t>8</a:t>
            </a:fld>
            <a:endParaRPr lang="en-US"/>
          </a:p>
        </p:txBody>
      </p:sp>
    </p:spTree>
    <p:extLst>
      <p:ext uri="{BB962C8B-B14F-4D97-AF65-F5344CB8AC3E}">
        <p14:creationId xmlns:p14="http://schemas.microsoft.com/office/powerpoint/2010/main" val="36608810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rtlCol="0"/>
          <a:lstStyle/>
          <a:p>
            <a:pPr rtl="0"/>
            <a:endParaRPr lang="da-DK" dirty="0"/>
          </a:p>
        </p:txBody>
      </p:sp>
      <p:sp>
        <p:nvSpPr>
          <p:cNvPr id="4" name="Pladsholder til slidenummer 3"/>
          <p:cNvSpPr>
            <a:spLocks noGrp="1"/>
          </p:cNvSpPr>
          <p:nvPr>
            <p:ph type="sldNum" sz="quarter" idx="10"/>
          </p:nvPr>
        </p:nvSpPr>
        <p:spPr/>
        <p:txBody>
          <a:bodyPr rtlCol="0"/>
          <a:lstStyle/>
          <a:p>
            <a:pPr rtl="0"/>
            <a:fld id="{8C896355-3DDC-9949-861F-AD0908BFCC23}" type="slidenum">
              <a:rPr lang="en-US" smtClean="0"/>
              <a:t>9</a:t>
            </a:fld>
            <a:endParaRPr lang="en-US"/>
          </a:p>
        </p:txBody>
      </p:sp>
    </p:spTree>
    <p:extLst>
      <p:ext uri="{BB962C8B-B14F-4D97-AF65-F5344CB8AC3E}">
        <p14:creationId xmlns:p14="http://schemas.microsoft.com/office/powerpoint/2010/main" val="20111529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design.aau.dk/skabeloner/powerpoint" TargetMode="External"/><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design.aau.dk/skabeloner/powerpoint" TargetMode="External"/><Relationship Id="rId1" Type="http://schemas.openxmlformats.org/officeDocument/2006/relationships/slideMaster" Target="../slideMasters/slideMaster2.xml"/><Relationship Id="rId5" Type="http://schemas.openxmlformats.org/officeDocument/2006/relationships/image" Target="../media/image9.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emf"/><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rugerguide">
    <p:spTree>
      <p:nvGrpSpPr>
        <p:cNvPr id="1" name=""/>
        <p:cNvGrpSpPr/>
        <p:nvPr/>
      </p:nvGrpSpPr>
      <p:grpSpPr>
        <a:xfrm>
          <a:off x="0" y="0"/>
          <a:ext cx="0" cy="0"/>
          <a:chOff x="0" y="0"/>
          <a:chExt cx="0" cy="0"/>
        </a:xfrm>
      </p:grpSpPr>
      <p:sp>
        <p:nvSpPr>
          <p:cNvPr id="2" name="Rektangel 1"/>
          <p:cNvSpPr/>
          <p:nvPr userDrawn="1"/>
        </p:nvSpPr>
        <p:spPr>
          <a:xfrm>
            <a:off x="505732" y="1155050"/>
            <a:ext cx="8091261" cy="369322"/>
          </a:xfrm>
          <a:prstGeom prst="rect">
            <a:avLst/>
          </a:prstGeom>
        </p:spPr>
        <p:txBody>
          <a:bodyPr wrap="square" lIns="91428" tIns="45715" rIns="91428" bIns="45715" rtlCol="0">
            <a:spAutoFit/>
          </a:bodyPr>
          <a:lstStyle/>
          <a:p>
            <a:pPr rtl="0"/>
            <a:r>
              <a:rPr lang="en-gb">
                <a:solidFill>
                  <a:srgbClr val="DF6752"/>
                </a:solidFill>
              </a:rPr>
              <a:t>- SLET DETTE SLIDE, FØR DU FÆRDIGGØR PRÆSENTATIONEN</a:t>
            </a:r>
            <a:endParaRPr lang="da-DK" dirty="0">
              <a:solidFill>
                <a:srgbClr val="DF6752"/>
              </a:solidFill>
            </a:endParaRPr>
          </a:p>
        </p:txBody>
      </p:sp>
      <p:sp>
        <p:nvSpPr>
          <p:cNvPr id="5" name="Text Box 48"/>
          <p:cNvSpPr txBox="1">
            <a:spLocks noChangeArrowheads="1"/>
          </p:cNvSpPr>
          <p:nvPr userDrawn="1"/>
        </p:nvSpPr>
        <p:spPr bwMode="auto">
          <a:xfrm>
            <a:off x="587377" y="1960595"/>
            <a:ext cx="2327619" cy="32088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3983" bIns="0" rtlCol="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100000"/>
              </a:lnSpc>
              <a:spcAft>
                <a:spcPts val="600"/>
              </a:spcAft>
              <a:defRPr/>
            </a:pPr>
            <a:r>
              <a:rPr lang="en-gb" sz="1000" b="1" spc="300" noProof="1">
                <a:solidFill>
                  <a:schemeClr val="tx1"/>
                </a:solidFill>
                <a:latin typeface="+mn-lt"/>
                <a:cs typeface="Arial" panose="020B0604020202020204" pitchFamily="34" charset="0"/>
              </a:rPr>
              <a:t>AAU-SKABELONER TIL POWERPOINT</a:t>
            </a:r>
            <a:br>
              <a:rPr lang="da-DK" sz="1000" b="1" noProof="1">
                <a:solidFill>
                  <a:schemeClr val="tx1"/>
                </a:solidFill>
                <a:latin typeface="+mn-lt"/>
                <a:cs typeface="Arial" panose="020B0604020202020204" pitchFamily="34" charset="0"/>
              </a:rPr>
            </a:br>
            <a:br>
              <a:rPr lang="da-DK" sz="1000" b="1" noProof="1">
                <a:solidFill>
                  <a:schemeClr val="tx1"/>
                </a:solidFill>
                <a:latin typeface="+mn-lt"/>
                <a:cs typeface="Arial" panose="020B0604020202020204" pitchFamily="34" charset="0"/>
              </a:rPr>
            </a:br>
            <a:r>
              <a:rPr lang="en-gb" sz="900" b="0">
                <a:effectLst/>
                <a:latin typeface="+mn-lt"/>
                <a:ea typeface="Calibri" panose="020F0502020204030204" pitchFamily="34" charset="0"/>
                <a:cs typeface="Times New Roman" panose="02020603050405020304" pitchFamily="18" charset="0"/>
              </a:rPr>
              <a:t>Når du åbner PowerPoint på din pc, kan du vælge mellem to skabeloner i 16:9-format med enten det danske eller engelske AAU-logo.</a:t>
            </a:r>
            <a:endParaRPr lang="da-DK" sz="900" b="0" dirty="0">
              <a:effectLst/>
              <a:latin typeface="+mn-lt"/>
              <a:ea typeface="Calibri" panose="020F0502020204030204" pitchFamily="34" charset="0"/>
              <a:cs typeface="Times New Roman" panose="02020603050405020304" pitchFamily="18" charset="0"/>
            </a:endParaRPr>
          </a:p>
          <a:p>
            <a:pPr rtl="0">
              <a:lnSpc>
                <a:spcPct val="100000"/>
              </a:lnSpc>
              <a:spcAft>
                <a:spcPts val="1000"/>
              </a:spcAft>
            </a:pPr>
            <a:r>
              <a:rPr lang="en-gb" sz="900" b="0">
                <a:effectLst/>
                <a:latin typeface="+mn-lt"/>
                <a:ea typeface="Calibri" panose="020F0502020204030204" pitchFamily="34" charset="0"/>
                <a:cs typeface="Times New Roman" panose="02020603050405020304" pitchFamily="18" charset="0"/>
              </a:rPr>
              <a:t>Det er også muligt at hente PowerPoint-skabelonerne på: </a:t>
            </a:r>
            <a:r>
              <a:rPr lang="en-gb" sz="900" b="0">
                <a:effectLst/>
                <a:latin typeface="+mn-lt"/>
                <a:ea typeface="Calibri" panose="020F0502020204030204" pitchFamily="34" charset="0"/>
                <a:cs typeface="Times New Roman" panose="02020603050405020304" pitchFamily="18" charset="0"/>
                <a:hlinkClick r:id="rId2"/>
              </a:rPr>
              <a:t>www.design.aau.dk/skabeloner/powerpoint</a:t>
            </a:r>
            <a:r>
              <a:rPr lang="en-gb" sz="900" b="0">
                <a:effectLst/>
                <a:latin typeface="+mn-lt"/>
                <a:ea typeface="Calibri" panose="020F0502020204030204" pitchFamily="34" charset="0"/>
                <a:cs typeface="Times New Roman" panose="02020603050405020304" pitchFamily="18" charset="0"/>
              </a:rPr>
              <a:t>. Her kan du også hente den generelle AAU PowerPoint til inspiration. Denne vil løbende blive opdateret med de nyeste tal og informationer. Du kan her slette de slides du ikke vil bruge. </a:t>
            </a:r>
          </a:p>
          <a:p>
            <a:pPr marL="0" marR="0" lvl="0" indent="0" algn="l" defTabSz="914220" rtl="0" eaLnBrk="0" fontAlgn="auto" latinLnBrk="0" hangingPunct="0">
              <a:lnSpc>
                <a:spcPct val="100000"/>
              </a:lnSpc>
              <a:spcBef>
                <a:spcPts val="0"/>
              </a:spcBef>
              <a:spcAft>
                <a:spcPts val="1000"/>
              </a:spcAft>
              <a:buClrTx/>
              <a:buSzTx/>
              <a:buFontTx/>
              <a:buNone/>
              <a:tabLst/>
              <a:defRPr/>
            </a:pPr>
            <a:r>
              <a:rPr lang="en-gb" sz="1000" b="1" kern="1200" spc="300" noProof="1">
                <a:solidFill>
                  <a:schemeClr val="tx1"/>
                </a:solidFill>
                <a:latin typeface="Arial" charset="0"/>
                <a:ea typeface="+mn-ea"/>
                <a:cs typeface="Arial" panose="020B0604020202020204" pitchFamily="34" charset="0"/>
              </a:rPr>
              <a:t>SKRIFT</a:t>
            </a:r>
            <a:br>
              <a:rPr lang="da-DK" sz="1000" b="1" kern="1200" spc="300" noProof="1">
                <a:solidFill>
                  <a:schemeClr val="tx1"/>
                </a:solidFill>
                <a:latin typeface="Arial" charset="0"/>
                <a:ea typeface="+mn-ea"/>
                <a:cs typeface="Arial" panose="020B0604020202020204" pitchFamily="34" charset="0"/>
              </a:rPr>
            </a:br>
            <a:br>
              <a:rPr lang="da-DK" sz="1000" b="1" kern="1200" noProof="1">
                <a:solidFill>
                  <a:schemeClr val="tx1"/>
                </a:solidFill>
                <a:latin typeface="Arial" charset="0"/>
                <a:ea typeface="+mn-ea"/>
                <a:cs typeface="Arial" panose="020B0604020202020204" pitchFamily="34" charset="0"/>
              </a:rPr>
            </a:br>
            <a:r>
              <a:rPr lang="en-gb" sz="900" b="0" kern="1200" noProof="1">
                <a:solidFill>
                  <a:schemeClr val="tx1"/>
                </a:solidFill>
                <a:latin typeface="Arial" charset="0"/>
                <a:ea typeface="+mn-ea"/>
                <a:cs typeface="Arial" panose="020B0604020202020204" pitchFamily="34" charset="0"/>
              </a:rPr>
              <a:t>AAU anvender vores sekundære skrifttype Arial i PowerPoint-præsentationer.</a:t>
            </a:r>
          </a:p>
          <a:p>
            <a:pPr rtl="0">
              <a:lnSpc>
                <a:spcPct val="115000"/>
              </a:lnSpc>
              <a:spcAft>
                <a:spcPts val="1000"/>
              </a:spcAft>
            </a:pPr>
            <a:endParaRPr lang="da-DK" sz="900" b="0" dirty="0">
              <a:effectLst/>
              <a:latin typeface="+mn-lt"/>
              <a:ea typeface="Calibri" panose="020F0502020204030204" pitchFamily="34" charset="0"/>
              <a:cs typeface="Times New Roman" panose="02020603050405020304" pitchFamily="18" charset="0"/>
            </a:endParaRPr>
          </a:p>
        </p:txBody>
      </p:sp>
      <p:sp>
        <p:nvSpPr>
          <p:cNvPr id="12" name="Text Box 48"/>
          <p:cNvSpPr txBox="1">
            <a:spLocks noChangeArrowheads="1"/>
          </p:cNvSpPr>
          <p:nvPr userDrawn="1"/>
        </p:nvSpPr>
        <p:spPr bwMode="auto">
          <a:xfrm>
            <a:off x="6269373" y="1960598"/>
            <a:ext cx="2327619" cy="3765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3983" bIns="0" rtlCol="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90000"/>
              </a:lnSpc>
              <a:spcAft>
                <a:spcPts val="600"/>
              </a:spcAft>
              <a:defRPr/>
            </a:pPr>
            <a:r>
              <a:rPr lang="en-gb" sz="1000" b="1" kern="1200" spc="300" noProof="1">
                <a:solidFill>
                  <a:schemeClr val="tx1"/>
                </a:solidFill>
                <a:latin typeface="+mn-lt"/>
                <a:ea typeface="+mn-ea"/>
                <a:cs typeface="Arial" panose="020B0604020202020204" pitchFamily="34" charset="0"/>
              </a:rPr>
              <a:t>SKABELONENS FARVER</a:t>
            </a:r>
          </a:p>
          <a:p>
            <a:pPr rtl="0" eaLnBrk="1" hangingPunct="1">
              <a:lnSpc>
                <a:spcPct val="90000"/>
              </a:lnSpc>
              <a:spcAft>
                <a:spcPts val="600"/>
              </a:spcAft>
              <a:defRPr/>
            </a:pPr>
            <a:br>
              <a:rPr lang="da-DK" sz="1200" b="1" kern="1200" noProof="1">
                <a:solidFill>
                  <a:schemeClr val="tx1"/>
                </a:solidFill>
                <a:latin typeface="Arial" charset="0"/>
                <a:ea typeface="+mn-ea"/>
                <a:cs typeface="Arial" panose="020B0604020202020204" pitchFamily="34" charset="0"/>
              </a:rPr>
            </a:br>
            <a:r>
              <a:rPr lang="en-gb" sz="900" b="0" kern="1200" noProof="1">
                <a:solidFill>
                  <a:schemeClr val="tx1"/>
                </a:solidFill>
                <a:latin typeface="Arial" charset="0"/>
                <a:ea typeface="+mn-ea"/>
                <a:cs typeface="Arial" panose="020B0604020202020204" pitchFamily="34" charset="0"/>
              </a:rPr>
              <a:t>Du kan vælge mellem en række farver til baggrunde og grafer.</a:t>
            </a:r>
          </a:p>
          <a:p>
            <a:pPr rtl="0" eaLnBrk="1" hangingPunct="1">
              <a:lnSpc>
                <a:spcPct val="90000"/>
              </a:lnSpc>
              <a:spcAft>
                <a:spcPts val="600"/>
              </a:spcAft>
              <a:defRPr/>
            </a:pPr>
            <a:r>
              <a:rPr lang="en-gb" sz="900" b="0" kern="1200" noProof="1">
                <a:solidFill>
                  <a:schemeClr val="tx1"/>
                </a:solidFill>
                <a:latin typeface="Arial" charset="0"/>
                <a:ea typeface="+mn-ea"/>
                <a:cs typeface="Arial" panose="020B0604020202020204" pitchFamily="34" charset="0"/>
              </a:rPr>
              <a:t>Højreklik på den flade, du vil skifte farve på, og derefter malerbøtte-ikonet (Fyldfarve til figur)</a:t>
            </a:r>
          </a:p>
          <a:p>
            <a:pPr rtl="0" eaLnBrk="1" hangingPunct="1">
              <a:lnSpc>
                <a:spcPct val="90000"/>
              </a:lnSpc>
              <a:spcAft>
                <a:spcPts val="600"/>
              </a:spcAft>
              <a:defRPr/>
            </a:pPr>
            <a:endParaRPr lang="da-DK" sz="1000" b="1" spc="300" noProof="1">
              <a:solidFill>
                <a:schemeClr val="tx1"/>
              </a:solidFill>
              <a:latin typeface="+mn-lt"/>
              <a:cs typeface="Arial" panose="020B0604020202020204" pitchFamily="34" charset="0"/>
            </a:endParaRPr>
          </a:p>
          <a:p>
            <a:pPr rtl="0" eaLnBrk="1" hangingPunct="1">
              <a:lnSpc>
                <a:spcPct val="90000"/>
              </a:lnSpc>
              <a:spcAft>
                <a:spcPts val="600"/>
              </a:spcAft>
              <a:defRPr/>
            </a:pPr>
            <a:r>
              <a:rPr lang="en-gb" sz="1000" b="1" spc="300" noProof="1">
                <a:solidFill>
                  <a:schemeClr val="tx1"/>
                </a:solidFill>
                <a:latin typeface="+mn-lt"/>
                <a:cs typeface="Arial" panose="020B0604020202020204" pitchFamily="34" charset="0"/>
              </a:rPr>
              <a:t>BILLEDSTØRRELSER</a:t>
            </a:r>
          </a:p>
          <a:p>
            <a:pPr rtl="0" eaLnBrk="1" hangingPunct="1">
              <a:lnSpc>
                <a:spcPct val="90000"/>
              </a:lnSpc>
              <a:spcAft>
                <a:spcPts val="600"/>
              </a:spcAft>
              <a:defRPr/>
            </a:pPr>
            <a:br>
              <a:rPr lang="da-DK" sz="1000" b="1" noProof="1">
                <a:solidFill>
                  <a:schemeClr val="tx1"/>
                </a:solidFill>
                <a:latin typeface="+mj-lt"/>
                <a:cs typeface="Arial" panose="020B0604020202020204" pitchFamily="34" charset="0"/>
              </a:rPr>
            </a:br>
            <a:r>
              <a:rPr lang="en-gb" sz="900" b="0" noProof="1">
                <a:solidFill>
                  <a:schemeClr val="tx1"/>
                </a:solidFill>
                <a:latin typeface="+mn-lt"/>
                <a:cs typeface="Arial" panose="020B0604020202020204" pitchFamily="34" charset="0"/>
              </a:rPr>
              <a:t>Sørg for at bruge højkvalitetsbilleder i de forskellige layouts. Undgå at skulle skalerer små billeder op, da dette vil gøre dem pixileret og se uprofessionelt ud. </a:t>
            </a:r>
          </a:p>
          <a:p>
            <a:pPr rtl="0" eaLnBrk="1" hangingPunct="1">
              <a:lnSpc>
                <a:spcPct val="90000"/>
              </a:lnSpc>
              <a:spcAft>
                <a:spcPts val="600"/>
              </a:spcAft>
              <a:defRPr/>
            </a:pPr>
            <a:r>
              <a:rPr lang="en-gb" sz="900" b="0" noProof="1">
                <a:solidFill>
                  <a:schemeClr val="tx1"/>
                </a:solidFill>
                <a:latin typeface="+mn-lt"/>
                <a:cs typeface="Arial" panose="020B0604020202020204" pitchFamily="34" charset="0"/>
              </a:rPr>
              <a:t>Via Skyfish vil i kunne søge og downloade højkvalitetsbilleder fra AAU. </a:t>
            </a:r>
          </a:p>
          <a:p>
            <a:pPr rtl="0" eaLnBrk="1" hangingPunct="1">
              <a:lnSpc>
                <a:spcPct val="90000"/>
              </a:lnSpc>
              <a:spcAft>
                <a:spcPts val="600"/>
              </a:spcAft>
              <a:defRPr/>
            </a:pPr>
            <a:r>
              <a:rPr lang="en-gb" sz="900" b="0" noProof="1">
                <a:solidFill>
                  <a:schemeClr val="tx1"/>
                </a:solidFill>
                <a:latin typeface="+mn-lt"/>
                <a:cs typeface="Arial" panose="020B0604020202020204" pitchFamily="34" charset="0"/>
              </a:rPr>
              <a:t>Mange højkvalitetsbilleder giver selvfølgelig en stor filstørrelse på PowerPointen. Hvis dette bliver et problem, kan det løses når i gemmer præsentationen under: </a:t>
            </a:r>
            <a:br>
              <a:rPr lang="da-DK" sz="900" b="0" baseline="0" noProof="1">
                <a:solidFill>
                  <a:schemeClr val="tx1"/>
                </a:solidFill>
                <a:latin typeface="+mn-lt"/>
                <a:cs typeface="Arial" panose="020B0604020202020204" pitchFamily="34" charset="0"/>
              </a:rPr>
            </a:br>
            <a:r>
              <a:rPr lang="en-gb" sz="900" b="1" noProof="1">
                <a:solidFill>
                  <a:schemeClr val="tx1"/>
                </a:solidFill>
                <a:latin typeface="+mn-lt"/>
                <a:cs typeface="Arial" panose="020B0604020202020204" pitchFamily="34" charset="0"/>
              </a:rPr>
              <a:t>Gem som  - Gennemse - Komprimeringsindstillinger. </a:t>
            </a:r>
            <a:r>
              <a:rPr lang="en-gb" sz="900" b="0" noProof="1">
                <a:solidFill>
                  <a:schemeClr val="tx1"/>
                </a:solidFill>
                <a:latin typeface="+mn-lt"/>
                <a:cs typeface="Arial" panose="020B0604020202020204" pitchFamily="34" charset="0"/>
              </a:rPr>
              <a:t>Sørg dog for ikke at gemme under 150 ppi. </a:t>
            </a:r>
          </a:p>
        </p:txBody>
      </p:sp>
      <p:sp>
        <p:nvSpPr>
          <p:cNvPr id="13" name="Text Box 48"/>
          <p:cNvSpPr txBox="1">
            <a:spLocks noChangeArrowheads="1"/>
          </p:cNvSpPr>
          <p:nvPr userDrawn="1"/>
        </p:nvSpPr>
        <p:spPr bwMode="auto">
          <a:xfrm>
            <a:off x="9116080" y="1959814"/>
            <a:ext cx="2285301" cy="36237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3983" bIns="0" rtlCol="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90000"/>
              </a:lnSpc>
              <a:spcAft>
                <a:spcPts val="600"/>
              </a:spcAft>
              <a:defRPr/>
            </a:pPr>
            <a:r>
              <a:rPr lang="en-gb" sz="1000" b="1" kern="1200" spc="300" noProof="1">
                <a:solidFill>
                  <a:schemeClr val="tx1"/>
                </a:solidFill>
                <a:latin typeface="Arial" charset="0"/>
                <a:ea typeface="+mn-ea"/>
                <a:cs typeface="Arial" panose="020B0604020202020204" pitchFamily="34" charset="0"/>
              </a:rPr>
              <a:t>INDSÆT BILLEDE</a:t>
            </a:r>
          </a:p>
          <a:p>
            <a:pPr rtl="0" eaLnBrk="1" hangingPunct="1">
              <a:lnSpc>
                <a:spcPct val="90000"/>
              </a:lnSpc>
              <a:spcAft>
                <a:spcPts val="600"/>
              </a:spcAft>
              <a:defRPr/>
            </a:pPr>
            <a:br>
              <a:rPr lang="da-DK" sz="1200" b="1" kern="1200" noProof="1">
                <a:solidFill>
                  <a:schemeClr val="tx1"/>
                </a:solidFill>
                <a:latin typeface="Arial" charset="0"/>
                <a:ea typeface="+mn-ea"/>
                <a:cs typeface="Arial" panose="020B0604020202020204" pitchFamily="34" charset="0"/>
              </a:rPr>
            </a:br>
            <a:r>
              <a:rPr lang="en-gb" sz="900" b="0" kern="1200" noProof="1">
                <a:solidFill>
                  <a:schemeClr val="tx1"/>
                </a:solidFill>
                <a:latin typeface="Arial" charset="0"/>
                <a:ea typeface="+mn-ea"/>
                <a:cs typeface="Arial" panose="020B0604020202020204" pitchFamily="34" charset="0"/>
              </a:rPr>
              <a:t>På layouts med billedholder: Klik på ikon og vælg </a:t>
            </a:r>
            <a:r>
              <a:rPr lang="en-gb" sz="900" b="1" kern="1200" noProof="1">
                <a:solidFill>
                  <a:schemeClr val="tx1"/>
                </a:solidFill>
                <a:latin typeface="Arial" charset="0"/>
                <a:ea typeface="+mn-ea"/>
                <a:cs typeface="Arial" panose="020B0604020202020204" pitchFamily="34" charset="0"/>
              </a:rPr>
              <a:t>Indsæt</a:t>
            </a:r>
          </a:p>
          <a:p>
            <a:pPr rtl="0" eaLnBrk="1" hangingPunct="1">
              <a:lnSpc>
                <a:spcPct val="90000"/>
              </a:lnSpc>
              <a:spcAft>
                <a:spcPts val="600"/>
              </a:spcAft>
              <a:defRPr/>
            </a:pPr>
            <a:r>
              <a:rPr lang="en-gb" sz="900" b="0" kern="1200" noProof="1">
                <a:solidFill>
                  <a:schemeClr val="tx1"/>
                </a:solidFill>
                <a:latin typeface="Arial" charset="0"/>
                <a:ea typeface="+mn-ea"/>
                <a:cs typeface="Arial" panose="020B0604020202020204" pitchFamily="34" charset="0"/>
              </a:rPr>
              <a:t>Teksten ”Klik her, hvis du vil udskifte billedet” bliver ikke vist i din præsentation.  </a:t>
            </a:r>
          </a:p>
          <a:p>
            <a:pPr rtl="0" eaLnBrk="1" hangingPunct="1">
              <a:lnSpc>
                <a:spcPct val="90000"/>
              </a:lnSpc>
              <a:spcAft>
                <a:spcPts val="600"/>
              </a:spcAft>
              <a:defRPr/>
            </a:pPr>
            <a:endParaRPr lang="da-DK" sz="1000" b="1" noProof="1">
              <a:solidFill>
                <a:schemeClr val="tx1"/>
              </a:solidFill>
              <a:latin typeface="+mj-lt"/>
              <a:cs typeface="Arial" panose="020B0604020202020204" pitchFamily="34" charset="0"/>
            </a:endParaRPr>
          </a:p>
          <a:p>
            <a:pPr rtl="0" eaLnBrk="1" hangingPunct="1">
              <a:lnSpc>
                <a:spcPct val="90000"/>
              </a:lnSpc>
              <a:spcAft>
                <a:spcPts val="600"/>
              </a:spcAft>
              <a:defRPr/>
            </a:pPr>
            <a:r>
              <a:rPr lang="en-gb" sz="1000" b="1" spc="300" noProof="1">
                <a:solidFill>
                  <a:schemeClr val="tx1"/>
                </a:solidFill>
                <a:latin typeface="+mn-lt"/>
                <a:cs typeface="Arial" panose="020B0604020202020204" pitchFamily="34" charset="0"/>
              </a:rPr>
              <a:t>BESKÆR BILLEDE</a:t>
            </a:r>
          </a:p>
          <a:p>
            <a:pPr rtl="0" eaLnBrk="1" hangingPunct="1">
              <a:lnSpc>
                <a:spcPct val="90000"/>
              </a:lnSpc>
              <a:spcAft>
                <a:spcPts val="600"/>
              </a:spcAft>
              <a:defRPr/>
            </a:pPr>
            <a:br>
              <a:rPr lang="da-DK" sz="1000" b="1" noProof="1">
                <a:solidFill>
                  <a:schemeClr val="tx1"/>
                </a:solidFill>
                <a:latin typeface="+mj-lt"/>
                <a:cs typeface="Arial" panose="020B0604020202020204" pitchFamily="34" charset="0"/>
              </a:rPr>
            </a:br>
            <a:r>
              <a:rPr lang="en-gb" sz="900" b="1" kern="1200" noProof="1">
                <a:solidFill>
                  <a:schemeClr val="tx1"/>
                </a:solidFill>
                <a:latin typeface="Arial" charset="0"/>
                <a:ea typeface="+mn-ea"/>
                <a:cs typeface="Arial" panose="020B0604020202020204" pitchFamily="34" charset="0"/>
              </a:rPr>
              <a:t>1</a:t>
            </a:r>
            <a:r>
              <a:rPr lang="en-gb" sz="900" b="0" kern="1200" noProof="1">
                <a:solidFill>
                  <a:schemeClr val="tx1"/>
                </a:solidFill>
                <a:latin typeface="Arial" charset="0"/>
                <a:ea typeface="+mn-ea"/>
                <a:cs typeface="Arial" panose="020B0604020202020204" pitchFamily="34" charset="0"/>
              </a:rPr>
              <a:t>. Klik </a:t>
            </a:r>
            <a:r>
              <a:rPr lang="en-gb" sz="900" b="1" kern="1200" noProof="1">
                <a:solidFill>
                  <a:schemeClr val="tx1"/>
                </a:solidFill>
                <a:latin typeface="Arial" charset="0"/>
                <a:ea typeface="+mn-ea"/>
                <a:cs typeface="Arial" panose="020B0604020202020204" pitchFamily="34" charset="0"/>
              </a:rPr>
              <a:t>Beskær</a:t>
            </a:r>
            <a:r>
              <a:rPr lang="en-gb" sz="900" b="0" kern="1200" noProof="1">
                <a:solidFill>
                  <a:schemeClr val="tx1"/>
                </a:solidFill>
                <a:latin typeface="Arial" charset="0"/>
                <a:ea typeface="+mn-ea"/>
                <a:cs typeface="Arial" panose="020B0604020202020204" pitchFamily="34" charset="0"/>
              </a:rPr>
              <a:t> </a:t>
            </a:r>
            <a:r>
              <a:rPr lang="en-gb" sz="900" b="0" i="1" kern="1200" noProof="1">
                <a:solidFill>
                  <a:schemeClr val="tx1"/>
                </a:solidFill>
                <a:latin typeface="Arial" charset="0"/>
                <a:ea typeface="+mn-ea"/>
                <a:cs typeface="Arial" panose="020B0604020202020204" pitchFamily="34" charset="0"/>
              </a:rPr>
              <a:t>(højreklik på billedet og tryk på ikonet som er vist til højre) </a:t>
            </a:r>
            <a:r>
              <a:rPr lang="en-gb" sz="900" b="0" kern="1200" noProof="1">
                <a:solidFill>
                  <a:schemeClr val="tx1"/>
                </a:solidFill>
                <a:latin typeface="Arial" charset="0"/>
                <a:ea typeface="+mn-ea"/>
                <a:cs typeface="Arial" panose="020B0604020202020204" pitchFamily="34" charset="0"/>
              </a:rPr>
              <a:t>for at ændre billedets fokus/størrelse</a:t>
            </a:r>
          </a:p>
          <a:p>
            <a:pPr rtl="0" eaLnBrk="1" hangingPunct="1">
              <a:lnSpc>
                <a:spcPct val="90000"/>
              </a:lnSpc>
              <a:spcAft>
                <a:spcPts val="600"/>
              </a:spcAft>
              <a:defRPr/>
            </a:pPr>
            <a:r>
              <a:rPr lang="en-gb" sz="900" b="1" kern="1200" noProof="1">
                <a:solidFill>
                  <a:schemeClr val="tx1"/>
                </a:solidFill>
                <a:latin typeface="Arial" charset="0"/>
                <a:ea typeface="+mn-ea"/>
                <a:cs typeface="Arial" panose="020B0604020202020204" pitchFamily="34" charset="0"/>
              </a:rPr>
              <a:t>2. </a:t>
            </a:r>
            <a:r>
              <a:rPr lang="en-gb" sz="900" b="0" kern="1200" noProof="1">
                <a:solidFill>
                  <a:schemeClr val="tx1"/>
                </a:solidFill>
                <a:latin typeface="Arial" charset="0"/>
                <a:ea typeface="+mn-ea"/>
                <a:cs typeface="Arial" panose="020B0604020202020204" pitchFamily="34" charset="0"/>
              </a:rPr>
              <a:t>Ønsker du at skalere billedet </a:t>
            </a:r>
            <a:r>
              <a:rPr lang="en-gb" sz="900" i="1" kern="1200" noProof="1">
                <a:solidFill>
                  <a:schemeClr val="tx1"/>
                </a:solidFill>
                <a:latin typeface="Arial" charset="0"/>
                <a:ea typeface="+mn-ea"/>
                <a:cs typeface="Arial" panose="020B0604020202020204" pitchFamily="34" charset="0"/>
              </a:rPr>
              <a:t>(ændre billedets størrelse uden at ændre dets proportioner)</a:t>
            </a:r>
            <a:r>
              <a:rPr lang="en-gb" sz="900" b="0" i="1" kern="1200" noProof="1">
                <a:solidFill>
                  <a:schemeClr val="tx1"/>
                </a:solidFill>
                <a:latin typeface="Arial" charset="0"/>
                <a:ea typeface="+mn-ea"/>
                <a:cs typeface="Arial" panose="020B0604020202020204" pitchFamily="34" charset="0"/>
              </a:rPr>
              <a:t>, </a:t>
            </a:r>
            <a:r>
              <a:rPr lang="en-gb" sz="900" b="0" kern="1200" noProof="1">
                <a:solidFill>
                  <a:schemeClr val="tx1"/>
                </a:solidFill>
                <a:latin typeface="Arial" charset="0"/>
                <a:ea typeface="+mn-ea"/>
                <a:cs typeface="Arial" panose="020B0604020202020204" pitchFamily="34" charset="0"/>
              </a:rPr>
              <a:t>så hold </a:t>
            </a:r>
            <a:r>
              <a:rPr lang="en-gb" sz="900" b="1" kern="1200" noProof="1">
                <a:solidFill>
                  <a:schemeClr val="tx1"/>
                </a:solidFill>
                <a:latin typeface="Arial" charset="0"/>
                <a:ea typeface="+mn-ea"/>
                <a:cs typeface="Arial" panose="020B0604020202020204" pitchFamily="34" charset="0"/>
              </a:rPr>
              <a:t>SHIFT</a:t>
            </a:r>
            <a:r>
              <a:rPr lang="en-gb" sz="900" b="0" kern="1200" noProof="1">
                <a:solidFill>
                  <a:schemeClr val="tx1"/>
                </a:solidFill>
                <a:latin typeface="Arial" charset="0"/>
                <a:ea typeface="+mn-ea"/>
                <a:cs typeface="Arial" panose="020B0604020202020204" pitchFamily="34" charset="0"/>
              </a:rPr>
              <a:t>-knappen nede, mens du trækker i billedets hjørner</a:t>
            </a:r>
          </a:p>
          <a:p>
            <a:pPr rtl="0" eaLnBrk="1" hangingPunct="1">
              <a:lnSpc>
                <a:spcPct val="90000"/>
              </a:lnSpc>
              <a:spcAft>
                <a:spcPts val="600"/>
              </a:spcAft>
              <a:defRPr/>
            </a:pPr>
            <a:r>
              <a:rPr lang="en-gb" sz="900" b="1" kern="1200" noProof="1">
                <a:solidFill>
                  <a:schemeClr val="tx1"/>
                </a:solidFill>
                <a:latin typeface="Arial" charset="0"/>
                <a:ea typeface="+mn-ea"/>
                <a:cs typeface="Arial" panose="020B0604020202020204" pitchFamily="34" charset="0"/>
              </a:rPr>
              <a:t>3. </a:t>
            </a:r>
            <a:r>
              <a:rPr lang="en-gb" sz="900" b="0" kern="1200" noProof="1">
                <a:solidFill>
                  <a:schemeClr val="tx1"/>
                </a:solidFill>
                <a:latin typeface="Arial" charset="0"/>
                <a:ea typeface="+mn-ea"/>
                <a:cs typeface="Arial" panose="020B0604020202020204" pitchFamily="34" charset="0"/>
              </a:rPr>
              <a:t>Højreklik på billedet og vælg </a:t>
            </a:r>
            <a:r>
              <a:rPr lang="en-gb" sz="900" b="1" kern="1200" noProof="1">
                <a:solidFill>
                  <a:schemeClr val="tx1"/>
                </a:solidFill>
                <a:latin typeface="Arial" charset="0"/>
                <a:ea typeface="+mn-ea"/>
                <a:cs typeface="Arial" panose="020B0604020202020204" pitchFamily="34" charset="0"/>
              </a:rPr>
              <a:t>Placer bagerst</a:t>
            </a:r>
          </a:p>
          <a:p>
            <a:pPr rtl="0" eaLnBrk="1" hangingPunct="1">
              <a:lnSpc>
                <a:spcPct val="90000"/>
              </a:lnSpc>
              <a:spcAft>
                <a:spcPts val="600"/>
              </a:spcAft>
              <a:defRPr/>
            </a:pPr>
            <a:r>
              <a:rPr lang="en-gb" sz="900" b="1" kern="1200" noProof="1">
                <a:solidFill>
                  <a:schemeClr val="tx1"/>
                </a:solidFill>
                <a:latin typeface="Arial" charset="0"/>
                <a:ea typeface="+mn-ea"/>
                <a:cs typeface="Arial" panose="020B0604020202020204" pitchFamily="34" charset="0"/>
              </a:rPr>
              <a:t>Tip: </a:t>
            </a:r>
            <a:r>
              <a:rPr lang="en-gb" sz="900" b="0" kern="1200" noProof="1">
                <a:solidFill>
                  <a:schemeClr val="tx1"/>
                </a:solidFill>
                <a:latin typeface="Arial" charset="0"/>
                <a:ea typeface="+mn-ea"/>
                <a:cs typeface="Arial" panose="020B0604020202020204" pitchFamily="34" charset="0"/>
              </a:rPr>
              <a:t>Hvis du sletter billedet og indsætter et nyt, kan billedet lægge sig foran tekst og grafik. Hvis dette sker, skal du vælge billedet, højreklikke og vælge </a:t>
            </a:r>
            <a:r>
              <a:rPr lang="en-gb" sz="900" b="1" kern="1200" noProof="1">
                <a:solidFill>
                  <a:schemeClr val="tx1"/>
                </a:solidFill>
                <a:latin typeface="Arial" charset="0"/>
                <a:ea typeface="+mn-ea"/>
                <a:cs typeface="Arial" panose="020B0604020202020204" pitchFamily="34" charset="0"/>
              </a:rPr>
              <a:t>Placer bagerst</a:t>
            </a:r>
          </a:p>
        </p:txBody>
      </p:sp>
      <p:sp>
        <p:nvSpPr>
          <p:cNvPr id="15" name="Text Box 48"/>
          <p:cNvSpPr txBox="1">
            <a:spLocks noChangeArrowheads="1"/>
          </p:cNvSpPr>
          <p:nvPr userDrawn="1"/>
        </p:nvSpPr>
        <p:spPr bwMode="auto">
          <a:xfrm>
            <a:off x="9116079" y="5936014"/>
            <a:ext cx="2517848" cy="589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3983" bIns="0" rtlCol="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90000"/>
              </a:lnSpc>
              <a:spcAft>
                <a:spcPts val="600"/>
              </a:spcAft>
              <a:defRPr/>
            </a:pPr>
            <a:r>
              <a:rPr lang="en-gb" sz="1000" b="1" spc="300" noProof="1">
                <a:solidFill>
                  <a:schemeClr val="tx1"/>
                </a:solidFill>
                <a:latin typeface="+mn-lt"/>
                <a:cs typeface="Arial" panose="020B0604020202020204" pitchFamily="34" charset="0"/>
              </a:rPr>
              <a:t>MERE INFORMATION</a:t>
            </a:r>
          </a:p>
          <a:p>
            <a:pPr rtl="0" eaLnBrk="1" hangingPunct="1">
              <a:lnSpc>
                <a:spcPct val="90000"/>
              </a:lnSpc>
              <a:spcAft>
                <a:spcPts val="600"/>
              </a:spcAft>
              <a:defRPr/>
            </a:pPr>
            <a:br>
              <a:rPr lang="da-DK" sz="900" b="1" noProof="1">
                <a:solidFill>
                  <a:schemeClr val="tx1"/>
                </a:solidFill>
                <a:latin typeface="+mn-lt"/>
                <a:cs typeface="Arial" panose="020B0604020202020204" pitchFamily="34" charset="0"/>
              </a:rPr>
            </a:br>
            <a:r>
              <a:rPr lang="en-gb" sz="900" b="0" noProof="1">
                <a:solidFill>
                  <a:schemeClr val="tx1"/>
                </a:solidFill>
                <a:latin typeface="+mn-lt"/>
                <a:cs typeface="Arial" panose="020B0604020202020204" pitchFamily="34" charset="0"/>
              </a:rPr>
              <a:t>Se designguiden på</a:t>
            </a:r>
            <a:br>
              <a:rPr lang="da-DK" sz="900" b="0" baseline="0" noProof="1">
                <a:solidFill>
                  <a:schemeClr val="tx1"/>
                </a:solidFill>
                <a:latin typeface="+mn-lt"/>
                <a:cs typeface="Arial" panose="020B0604020202020204" pitchFamily="34" charset="0"/>
              </a:rPr>
            </a:br>
            <a:r>
              <a:rPr lang="en-gb" sz="900" b="0" kern="1200">
                <a:solidFill>
                  <a:schemeClr val="tx1"/>
                </a:solidFill>
                <a:effectLst/>
                <a:latin typeface="Arial" charset="0"/>
                <a:ea typeface="Calibri" panose="020F0502020204030204" pitchFamily="34" charset="0"/>
                <a:cs typeface="Times New Roman" panose="02020603050405020304" pitchFamily="18" charset="0"/>
                <a:hlinkClick r:id="rId2"/>
              </a:rPr>
              <a:t>www.design.aau.dk/skabeloner/powerpoint</a:t>
            </a:r>
            <a:endParaRPr lang="da-DK" sz="900" b="0" noProof="1">
              <a:solidFill>
                <a:schemeClr val="accent4"/>
              </a:solidFill>
              <a:latin typeface="+mj-lt"/>
              <a:cs typeface="Arial" panose="020B0604020202020204" pitchFamily="34" charset="0"/>
            </a:endParaRPr>
          </a:p>
        </p:txBody>
      </p:sp>
      <p:sp>
        <p:nvSpPr>
          <p:cNvPr id="16" name="Text Box 48"/>
          <p:cNvSpPr txBox="1">
            <a:spLocks noChangeArrowheads="1"/>
          </p:cNvSpPr>
          <p:nvPr userDrawn="1"/>
        </p:nvSpPr>
        <p:spPr bwMode="auto">
          <a:xfrm>
            <a:off x="3428373" y="1959814"/>
            <a:ext cx="2327619" cy="3442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3983" bIns="0" rtlCol="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220" rtl="0" eaLnBrk="1" fontAlgn="auto" latinLnBrk="0" hangingPunct="1">
              <a:lnSpc>
                <a:spcPct val="100000"/>
              </a:lnSpc>
              <a:spcBef>
                <a:spcPts val="0"/>
              </a:spcBef>
              <a:spcAft>
                <a:spcPts val="600"/>
              </a:spcAft>
              <a:buClrTx/>
              <a:buSzTx/>
              <a:buFontTx/>
              <a:buNone/>
              <a:tabLst/>
              <a:defRPr/>
            </a:pPr>
            <a:r>
              <a:rPr lang="en-gb" sz="1000" b="1" kern="1200" spc="300" noProof="1">
                <a:solidFill>
                  <a:schemeClr val="tx1"/>
                </a:solidFill>
                <a:latin typeface="+mn-lt"/>
                <a:ea typeface="+mn-ea"/>
                <a:cs typeface="Arial" panose="020B0604020202020204" pitchFamily="34" charset="0"/>
              </a:rPr>
              <a:t>LAV NYT DIAS/SLIDE </a:t>
            </a:r>
            <a:r>
              <a:rPr lang="en-gb" sz="900" b="0" kern="1200" spc="0" noProof="1">
                <a:solidFill>
                  <a:schemeClr val="tx1"/>
                </a:solidFill>
                <a:latin typeface="Arial" charset="0"/>
                <a:ea typeface="+mn-ea"/>
                <a:cs typeface="Arial" panose="020B0604020202020204" pitchFamily="34" charset="0"/>
              </a:rPr>
              <a:t>(HHV. 2010- + 2013- OG 2016-VERSION)</a:t>
            </a:r>
          </a:p>
          <a:p>
            <a:pPr marL="0" marR="0" lvl="0" indent="0" algn="l" defTabSz="914220" rtl="0" eaLnBrk="1" fontAlgn="auto" latinLnBrk="0" hangingPunct="1">
              <a:lnSpc>
                <a:spcPct val="100000"/>
              </a:lnSpc>
              <a:spcBef>
                <a:spcPts val="0"/>
              </a:spcBef>
              <a:spcAft>
                <a:spcPts val="600"/>
              </a:spcAft>
              <a:buClrTx/>
              <a:buSzTx/>
              <a:buFontTx/>
              <a:buNone/>
              <a:tabLst/>
              <a:defRPr/>
            </a:pPr>
            <a:r>
              <a:rPr lang="en-gb" sz="900" b="0" kern="1200" spc="0" noProof="1">
                <a:solidFill>
                  <a:schemeClr val="tx1"/>
                </a:solidFill>
                <a:latin typeface="Arial" charset="0"/>
                <a:ea typeface="+mn-ea"/>
                <a:cs typeface="Arial" panose="020B0604020202020204" pitchFamily="34" charset="0"/>
              </a:rPr>
              <a:t> </a:t>
            </a:r>
            <a:br>
              <a:rPr lang="da-DK" sz="800" b="1" kern="1200" noProof="1">
                <a:solidFill>
                  <a:schemeClr val="tx1"/>
                </a:solidFill>
                <a:latin typeface="Arial" charset="0"/>
                <a:ea typeface="+mn-ea"/>
                <a:cs typeface="Arial" panose="020B0604020202020204" pitchFamily="34" charset="0"/>
              </a:rPr>
            </a:br>
            <a:r>
              <a:rPr lang="en-gb" sz="900" b="1" kern="1200" noProof="1">
                <a:solidFill>
                  <a:schemeClr val="tx1"/>
                </a:solidFill>
                <a:latin typeface="Arial" charset="0"/>
                <a:ea typeface="+mn-ea"/>
                <a:cs typeface="Arial" panose="020B0604020202020204" pitchFamily="34" charset="0"/>
              </a:rPr>
              <a:t>1. </a:t>
            </a:r>
            <a:r>
              <a:rPr lang="en-gb" sz="900" kern="1200" noProof="1">
                <a:solidFill>
                  <a:schemeClr val="tx1"/>
                </a:solidFill>
                <a:latin typeface="Arial" charset="0"/>
                <a:ea typeface="+mn-ea"/>
                <a:cs typeface="Arial" panose="020B0604020202020204" pitchFamily="34" charset="0"/>
              </a:rPr>
              <a:t>Klik på </a:t>
            </a:r>
            <a:r>
              <a:rPr lang="en-gb" sz="900" b="1" kern="1200" noProof="1">
                <a:solidFill>
                  <a:schemeClr val="tx1"/>
                </a:solidFill>
                <a:latin typeface="Arial" charset="0"/>
                <a:ea typeface="+mn-ea"/>
                <a:cs typeface="Arial" panose="020B0604020202020204" pitchFamily="34" charset="0"/>
              </a:rPr>
              <a:t>Startside/Hjem</a:t>
            </a:r>
          </a:p>
          <a:p>
            <a:pPr rtl="0" eaLnBrk="1" hangingPunct="1">
              <a:lnSpc>
                <a:spcPct val="100000"/>
              </a:lnSpc>
              <a:spcAft>
                <a:spcPts val="600"/>
              </a:spcAft>
              <a:defRPr/>
            </a:pPr>
            <a:r>
              <a:rPr lang="en-gb" sz="900" b="1" noProof="1">
                <a:solidFill>
                  <a:schemeClr val="tx1"/>
                </a:solidFill>
                <a:latin typeface="+mn-lt"/>
                <a:cs typeface="Arial" panose="020B0604020202020204" pitchFamily="34" charset="0"/>
              </a:rPr>
              <a:t>2. </a:t>
            </a:r>
            <a:r>
              <a:rPr lang="en-gb" sz="900" noProof="1">
                <a:solidFill>
                  <a:schemeClr val="tx1"/>
                </a:solidFill>
                <a:latin typeface="+mn-lt"/>
                <a:cs typeface="Arial" panose="020B0604020202020204" pitchFamily="34" charset="0"/>
              </a:rPr>
              <a:t>Under knappen </a:t>
            </a:r>
            <a:r>
              <a:rPr lang="en-gb" sz="900" b="1" noProof="1">
                <a:solidFill>
                  <a:schemeClr val="tx1"/>
                </a:solidFill>
                <a:latin typeface="+mn-lt"/>
                <a:cs typeface="Arial" panose="020B0604020202020204" pitchFamily="34" charset="0"/>
              </a:rPr>
              <a:t>Nyt dias/Nyt slide</a:t>
            </a:r>
            <a:r>
              <a:rPr lang="en-gb" sz="900" noProof="1">
                <a:solidFill>
                  <a:schemeClr val="tx1"/>
                </a:solidFill>
                <a:latin typeface="+mn-lt"/>
                <a:cs typeface="Arial" panose="020B0604020202020204" pitchFamily="34" charset="0"/>
              </a:rPr>
              <a:t>. Klik på øverste del af knappen for at oprette i et dias/slide magen til det markerede. Klik på nederste del for at se et udvalg af mulige layoutvalg med AAU-design. </a:t>
            </a:r>
          </a:p>
          <a:p>
            <a:pPr rtl="0" eaLnBrk="1" hangingPunct="1">
              <a:spcAft>
                <a:spcPts val="600"/>
              </a:spcAft>
              <a:defRPr/>
            </a:pPr>
            <a:endParaRPr lang="da-DK" altLang="da-DK" sz="900" baseline="0" noProof="1">
              <a:solidFill>
                <a:schemeClr val="tx1"/>
              </a:solidFill>
              <a:latin typeface="+mn-lt"/>
              <a:cs typeface="Arial" panose="020B0604020202020204" pitchFamily="34" charset="0"/>
            </a:endParaRPr>
          </a:p>
          <a:p>
            <a:pPr rtl="0" eaLnBrk="1" hangingPunct="1">
              <a:lnSpc>
                <a:spcPct val="90000"/>
              </a:lnSpc>
              <a:spcAft>
                <a:spcPts val="0"/>
              </a:spcAft>
              <a:defRPr/>
            </a:pPr>
            <a:r>
              <a:rPr lang="en-gb" sz="1000" b="1" kern="1200" spc="300" noProof="1">
                <a:solidFill>
                  <a:schemeClr val="tx1"/>
                </a:solidFill>
                <a:latin typeface="Arial" charset="0"/>
                <a:ea typeface="+mn-ea"/>
                <a:cs typeface="Arial" panose="020B0604020202020204" pitchFamily="34" charset="0"/>
              </a:rPr>
              <a:t>GITTER- OG HJÆLPELINJER</a:t>
            </a:r>
          </a:p>
          <a:p>
            <a:pPr rtl="0" eaLnBrk="1" hangingPunct="1">
              <a:lnSpc>
                <a:spcPct val="90000"/>
              </a:lnSpc>
              <a:spcAft>
                <a:spcPts val="0"/>
              </a:spcAft>
              <a:defRPr/>
            </a:pPr>
            <a:endParaRPr lang="da-DK" sz="1000" b="1" kern="1200" spc="300" noProof="1">
              <a:solidFill>
                <a:schemeClr val="tx1"/>
              </a:solidFill>
              <a:latin typeface="Arial" charset="0"/>
              <a:ea typeface="+mn-ea"/>
              <a:cs typeface="Arial" panose="020B0604020202020204" pitchFamily="34" charset="0"/>
            </a:endParaRPr>
          </a:p>
          <a:p>
            <a:pPr rtl="0" eaLnBrk="1" hangingPunct="1">
              <a:lnSpc>
                <a:spcPct val="90000"/>
              </a:lnSpc>
              <a:spcAft>
                <a:spcPts val="600"/>
              </a:spcAft>
              <a:defRPr/>
            </a:pPr>
            <a:r>
              <a:rPr lang="en-gb" sz="900" b="0" kern="1200" noProof="1">
                <a:solidFill>
                  <a:schemeClr val="tx1"/>
                </a:solidFill>
                <a:latin typeface="Arial" charset="0"/>
                <a:ea typeface="+mn-ea"/>
                <a:cs typeface="Arial" panose="020B0604020202020204" pitchFamily="34" charset="0"/>
              </a:rPr>
              <a:t>For at få et ensartet udtryk i vores præsentationer er der guidelines i form af </a:t>
            </a:r>
            <a:r>
              <a:rPr lang="en-gb" sz="900" b="1" kern="1200" noProof="1">
                <a:solidFill>
                  <a:schemeClr val="tx1"/>
                </a:solidFill>
                <a:latin typeface="Arial" charset="0"/>
                <a:ea typeface="+mn-ea"/>
                <a:cs typeface="Arial" panose="020B0604020202020204" pitchFamily="34" charset="0"/>
              </a:rPr>
              <a:t>Hjælpelinjer. </a:t>
            </a:r>
            <a:r>
              <a:rPr lang="en-gb" sz="900" b="0" kern="1200" noProof="1">
                <a:solidFill>
                  <a:schemeClr val="tx1"/>
                </a:solidFill>
                <a:latin typeface="Arial" charset="0"/>
                <a:ea typeface="+mn-ea"/>
                <a:cs typeface="Arial" panose="020B0604020202020204" pitchFamily="34" charset="0"/>
              </a:rPr>
              <a:t>For at se disse: </a:t>
            </a:r>
            <a:endParaRPr lang="da-DK" sz="900" b="0" kern="1200" noProof="1">
              <a:solidFill>
                <a:schemeClr val="tx1"/>
              </a:solidFill>
              <a:latin typeface="Arial" charset="0"/>
              <a:ea typeface="+mn-ea"/>
              <a:cs typeface="Arial" panose="020B0604020202020204" pitchFamily="34" charset="0"/>
            </a:endParaRPr>
          </a:p>
          <a:p>
            <a:pPr rtl="0" eaLnBrk="1" hangingPunct="1">
              <a:lnSpc>
                <a:spcPct val="90000"/>
              </a:lnSpc>
              <a:spcAft>
                <a:spcPts val="600"/>
              </a:spcAft>
              <a:defRPr/>
            </a:pPr>
            <a:r>
              <a:rPr lang="en-gb" sz="900" b="1" kern="1200" noProof="1">
                <a:solidFill>
                  <a:schemeClr val="tx1"/>
                </a:solidFill>
                <a:latin typeface="Arial" charset="0"/>
                <a:ea typeface="+mn-ea"/>
                <a:cs typeface="Arial" panose="020B0604020202020204" pitchFamily="34" charset="0"/>
              </a:rPr>
              <a:t>1. </a:t>
            </a:r>
            <a:r>
              <a:rPr lang="en-gb" sz="900" b="0" kern="1200" noProof="1">
                <a:solidFill>
                  <a:schemeClr val="tx1"/>
                </a:solidFill>
                <a:latin typeface="Arial" charset="0"/>
                <a:ea typeface="+mn-ea"/>
                <a:cs typeface="Arial" panose="020B0604020202020204" pitchFamily="34" charset="0"/>
              </a:rPr>
              <a:t>Klik på </a:t>
            </a:r>
            <a:r>
              <a:rPr lang="en-gb" sz="900" b="1" kern="1200" noProof="1">
                <a:solidFill>
                  <a:schemeClr val="tx1"/>
                </a:solidFill>
                <a:latin typeface="Arial" charset="0"/>
                <a:ea typeface="+mn-ea"/>
                <a:cs typeface="Arial" panose="020B0604020202020204" pitchFamily="34" charset="0"/>
              </a:rPr>
              <a:t>Vis</a:t>
            </a:r>
          </a:p>
          <a:p>
            <a:pPr rtl="0" eaLnBrk="1" hangingPunct="1">
              <a:lnSpc>
                <a:spcPct val="90000"/>
              </a:lnSpc>
              <a:spcAft>
                <a:spcPts val="600"/>
              </a:spcAft>
              <a:defRPr/>
            </a:pPr>
            <a:r>
              <a:rPr lang="en-gb" sz="900" b="1" kern="1200" noProof="1">
                <a:solidFill>
                  <a:schemeClr val="tx1"/>
                </a:solidFill>
                <a:latin typeface="Arial" charset="0"/>
                <a:ea typeface="+mn-ea"/>
                <a:cs typeface="Arial" panose="020B0604020202020204" pitchFamily="34" charset="0"/>
              </a:rPr>
              <a:t>2. </a:t>
            </a:r>
            <a:r>
              <a:rPr lang="en-gb" sz="900" b="0" kern="1200" noProof="1">
                <a:solidFill>
                  <a:schemeClr val="tx1"/>
                </a:solidFill>
                <a:latin typeface="Arial" charset="0"/>
                <a:ea typeface="+mn-ea"/>
                <a:cs typeface="Arial" panose="020B0604020202020204" pitchFamily="34" charset="0"/>
              </a:rPr>
              <a:t>Vælg </a:t>
            </a:r>
            <a:r>
              <a:rPr lang="en-gb" sz="900" b="1" kern="1200" noProof="1">
                <a:solidFill>
                  <a:schemeClr val="tx1"/>
                </a:solidFill>
                <a:latin typeface="Arial" charset="0"/>
                <a:ea typeface="+mn-ea"/>
                <a:cs typeface="Arial" panose="020B0604020202020204" pitchFamily="34" charset="0"/>
              </a:rPr>
              <a:t>Gitterlinjer</a:t>
            </a:r>
            <a:r>
              <a:rPr lang="en-gb" sz="900" b="0" kern="1200" noProof="1">
                <a:solidFill>
                  <a:schemeClr val="tx1"/>
                </a:solidFill>
                <a:latin typeface="Arial" charset="0"/>
                <a:ea typeface="+mn-ea"/>
                <a:cs typeface="Arial" panose="020B0604020202020204" pitchFamily="34" charset="0"/>
              </a:rPr>
              <a:t> og/eller </a:t>
            </a:r>
            <a:r>
              <a:rPr lang="en-gb" sz="900" b="1" kern="1200" noProof="1">
                <a:solidFill>
                  <a:schemeClr val="tx1"/>
                </a:solidFill>
                <a:latin typeface="Arial" charset="0"/>
                <a:ea typeface="+mn-ea"/>
                <a:cs typeface="Arial" panose="020B0604020202020204" pitchFamily="34" charset="0"/>
              </a:rPr>
              <a:t>Hjælpelinjer</a:t>
            </a:r>
          </a:p>
          <a:p>
            <a:pPr rtl="0" eaLnBrk="1" hangingPunct="1">
              <a:lnSpc>
                <a:spcPct val="90000"/>
              </a:lnSpc>
              <a:spcAft>
                <a:spcPts val="600"/>
              </a:spcAft>
              <a:defRPr/>
            </a:pPr>
            <a:r>
              <a:rPr lang="en-gb" sz="900" b="1" kern="1200" noProof="1">
                <a:solidFill>
                  <a:srgbClr val="DF6752"/>
                </a:solidFill>
                <a:latin typeface="Arial" charset="0"/>
                <a:ea typeface="+mn-ea"/>
                <a:cs typeface="Arial" panose="020B0604020202020204" pitchFamily="34" charset="0"/>
              </a:rPr>
              <a:t>Tip: </a:t>
            </a:r>
            <a:r>
              <a:rPr lang="en-gb" sz="900" b="0" kern="1200" noProof="1">
                <a:solidFill>
                  <a:srgbClr val="DF6752"/>
                </a:solidFill>
                <a:latin typeface="Arial" charset="0"/>
                <a:ea typeface="+mn-ea"/>
                <a:cs typeface="Arial" panose="020B0604020202020204" pitchFamily="34" charset="0"/>
              </a:rPr>
              <a:t>Tryk </a:t>
            </a:r>
            <a:r>
              <a:rPr lang="en-gb" sz="900" b="1" kern="1200" noProof="1">
                <a:solidFill>
                  <a:srgbClr val="DF6752"/>
                </a:solidFill>
                <a:latin typeface="Arial" charset="0"/>
                <a:ea typeface="+mn-ea"/>
                <a:cs typeface="Arial" panose="020B0604020202020204" pitchFamily="34" charset="0"/>
              </a:rPr>
              <a:t>Alt + F9</a:t>
            </a:r>
            <a:r>
              <a:rPr lang="en-gb" sz="900" b="0" kern="1200" noProof="1">
                <a:solidFill>
                  <a:srgbClr val="DF6752"/>
                </a:solidFill>
                <a:latin typeface="Arial" charset="0"/>
                <a:ea typeface="+mn-ea"/>
                <a:cs typeface="Arial" panose="020B0604020202020204" pitchFamily="34" charset="0"/>
              </a:rPr>
              <a:t> for hurtig visning af hjælpelinjer</a:t>
            </a:r>
          </a:p>
          <a:p>
            <a:pPr rtl="0" eaLnBrk="1" hangingPunct="1">
              <a:spcAft>
                <a:spcPts val="600"/>
              </a:spcAft>
              <a:defRPr/>
            </a:pPr>
            <a:endParaRPr lang="da-DK" altLang="da-DK" sz="900" noProof="1">
              <a:solidFill>
                <a:schemeClr val="tx1"/>
              </a:solidFill>
              <a:latin typeface="+mn-lt"/>
              <a:cs typeface="Arial" panose="020B0604020202020204" pitchFamily="34" charset="0"/>
            </a:endParaRPr>
          </a:p>
        </p:txBody>
      </p:sp>
      <p:pic>
        <p:nvPicPr>
          <p:cNvPr id="18" name="Billede 25"/>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11273430" y="2241762"/>
            <a:ext cx="368255" cy="393946"/>
          </a:xfrm>
          <a:prstGeom prst="rect">
            <a:avLst/>
          </a:prstGeom>
        </p:spPr>
      </p:pic>
      <p:pic>
        <p:nvPicPr>
          <p:cNvPr id="19" name="Billede 3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65672" y="3658528"/>
            <a:ext cx="416717" cy="397336"/>
          </a:xfrm>
          <a:prstGeom prst="rect">
            <a:avLst/>
          </a:prstGeom>
        </p:spPr>
      </p:pic>
      <p:pic>
        <p:nvPicPr>
          <p:cNvPr id="21" name="Billede 39"/>
          <p:cNvPicPr>
            <a:picLocks noChangeAspect="1"/>
          </p:cNvPicPr>
          <p:nvPr userDrawn="1"/>
        </p:nvPicPr>
        <p:blipFill rotWithShape="1">
          <a:blip r:embed="rId5" cstate="email">
            <a:extLst>
              <a:ext uri="{28A0092B-C50C-407E-A947-70E740481C1C}">
                <a14:useLocalDpi xmlns:a14="http://schemas.microsoft.com/office/drawing/2010/main" val="0"/>
              </a:ext>
            </a:extLst>
          </a:blip>
          <a:srcRect/>
          <a:stretch/>
        </p:blipFill>
        <p:spPr>
          <a:xfrm>
            <a:off x="5729523" y="2621889"/>
            <a:ext cx="319516" cy="568784"/>
          </a:xfrm>
          <a:prstGeom prst="rect">
            <a:avLst/>
          </a:prstGeom>
        </p:spPr>
      </p:pic>
      <p:sp>
        <p:nvSpPr>
          <p:cNvPr id="22" name="Rektangel 21"/>
          <p:cNvSpPr/>
          <p:nvPr userDrawn="1"/>
        </p:nvSpPr>
        <p:spPr>
          <a:xfrm>
            <a:off x="509551" y="510321"/>
            <a:ext cx="6096000" cy="1200318"/>
          </a:xfrm>
          <a:prstGeom prst="rect">
            <a:avLst/>
          </a:prstGeom>
        </p:spPr>
        <p:txBody>
          <a:bodyPr lIns="91428" tIns="45715" rIns="91428" bIns="45715" rtlCol="0">
            <a:spAutoFit/>
          </a:bodyPr>
          <a:lstStyle/>
          <a:p>
            <a:pPr rtl="0"/>
            <a:r>
              <a:rPr lang="en-gb" sz="3600" b="1" spc="300"/>
              <a:t>BRUGERGUIDE</a:t>
            </a:r>
            <a:br>
              <a:rPr lang="en-US" sz="3600" b="1" spc="300" dirty="0"/>
            </a:br>
            <a:endParaRPr lang="da-DK" sz="3600" b="1" spc="300" dirty="0"/>
          </a:p>
        </p:txBody>
      </p:sp>
    </p:spTree>
    <p:extLst>
      <p:ext uri="{BB962C8B-B14F-4D97-AF65-F5344CB8AC3E}">
        <p14:creationId xmlns:p14="http://schemas.microsoft.com/office/powerpoint/2010/main" val="36660390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tor billede venstr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rtlCol="0"/>
          <a:lstStyle/>
          <a:p>
            <a:pPr rtl="0"/>
            <a:fld id="{D8D877B3-D348-4611-9BDB-C5374591D951}" type="slidenum">
              <a:rPr lang="en-US" smtClean="0"/>
              <a:pPr rtl="0"/>
              <a:t>‹nr.›</a:t>
            </a:fld>
            <a:endParaRPr lang="en-US" dirty="0"/>
          </a:p>
        </p:txBody>
      </p:sp>
      <p:sp>
        <p:nvSpPr>
          <p:cNvPr id="5" name="Picture Placeholder 4"/>
          <p:cNvSpPr>
            <a:spLocks noGrp="1"/>
          </p:cNvSpPr>
          <p:nvPr>
            <p:ph type="pic" sz="quarter" idx="11" hasCustomPrompt="1"/>
          </p:nvPr>
        </p:nvSpPr>
        <p:spPr>
          <a:xfrm>
            <a:off x="0" y="0"/>
            <a:ext cx="7427915" cy="6858000"/>
          </a:xfrm>
          <a:prstGeom prst="rect">
            <a:avLst/>
          </a:prstGeom>
          <a:pattFill prst="pct10">
            <a:fgClr>
              <a:schemeClr val="tx1"/>
            </a:fgClr>
            <a:bgClr>
              <a:schemeClr val="bg1"/>
            </a:bgClr>
          </a:pattFill>
        </p:spPr>
        <p:txBody>
          <a:bodyPr rtlCol="0" anchor="ctr">
            <a:normAutofit/>
          </a:bodyPr>
          <a:lstStyle>
            <a:lvl1pPr algn="ctr">
              <a:defRPr sz="1000" b="1" baseline="0"/>
            </a:lvl1pPr>
          </a:lstStyle>
          <a:p>
            <a:pPr rtl="0"/>
            <a:r>
              <a:rPr lang="en-gb"/>
              <a:t>Drag &amp; Drop Image</a:t>
            </a:r>
          </a:p>
        </p:txBody>
      </p:sp>
      <p:sp>
        <p:nvSpPr>
          <p:cNvPr id="6" name="Title 4"/>
          <p:cNvSpPr>
            <a:spLocks noGrp="1"/>
          </p:cNvSpPr>
          <p:nvPr>
            <p:ph type="title" hasCustomPrompt="1"/>
          </p:nvPr>
        </p:nvSpPr>
        <p:spPr>
          <a:xfrm>
            <a:off x="8031880" y="957756"/>
            <a:ext cx="3588621" cy="1272251"/>
          </a:xfrm>
        </p:spPr>
        <p:txBody>
          <a:bodyPr rtlCol="0"/>
          <a:lstStyle>
            <a:lvl1pPr>
              <a:defRPr sz="3600"/>
            </a:lvl1pPr>
          </a:lstStyle>
          <a:p>
            <a:pPr rtl="0"/>
            <a:r>
              <a:rPr lang="en-gb"/>
              <a:t>CLICK TO EDIT TITLE</a:t>
            </a:r>
          </a:p>
        </p:txBody>
      </p:sp>
      <p:sp>
        <p:nvSpPr>
          <p:cNvPr id="7" name="Pladsholder til tekst 3"/>
          <p:cNvSpPr>
            <a:spLocks noGrp="1"/>
          </p:cNvSpPr>
          <p:nvPr>
            <p:ph type="body" sz="quarter" idx="12" hasCustomPrompt="1"/>
          </p:nvPr>
        </p:nvSpPr>
        <p:spPr>
          <a:xfrm>
            <a:off x="8031880" y="2584601"/>
            <a:ext cx="3588621" cy="3500008"/>
          </a:xfrm>
        </p:spPr>
        <p:txBody>
          <a:bodyPr rtlCol="0"/>
          <a:lstStyle>
            <a:lvl1pPr marL="285715" indent="-285715">
              <a:lnSpc>
                <a:spcPct val="100000"/>
              </a:lnSpc>
              <a:spcBef>
                <a:spcPts val="600"/>
              </a:spcBef>
              <a:buFontTx/>
              <a:buBlip>
                <a:blip r:embed="rId2"/>
              </a:buBlip>
              <a:defRPr sz="1500" baseline="0"/>
            </a:lvl1pPr>
          </a:lstStyle>
          <a:p>
            <a:pPr lvl="0" rtl="0"/>
            <a:r>
              <a:rPr lang="en-gb"/>
              <a:t>Insert bullets</a:t>
            </a:r>
            <a:endParaRPr lang="da-DK" dirty="0"/>
          </a:p>
          <a:p>
            <a:pPr lvl="0" rtl="0"/>
            <a:endParaRPr lang="da-DK" dirty="0"/>
          </a:p>
          <a:p>
            <a:pPr lvl="0" rtl="0"/>
            <a:endParaRPr lang="da-DK" dirty="0"/>
          </a:p>
        </p:txBody>
      </p:sp>
      <p:grpSp>
        <p:nvGrpSpPr>
          <p:cNvPr id="8" name="Gruppe 7"/>
          <p:cNvGrpSpPr/>
          <p:nvPr userDrawn="1"/>
        </p:nvGrpSpPr>
        <p:grpSpPr>
          <a:xfrm>
            <a:off x="7427913" y="1288619"/>
            <a:ext cx="405155" cy="1182460"/>
            <a:chOff x="320675" y="2816225"/>
            <a:chExt cx="350838" cy="1023938"/>
          </a:xfrm>
          <a:solidFill>
            <a:schemeClr val="tx1"/>
          </a:solidFill>
        </p:grpSpPr>
        <p:sp>
          <p:nvSpPr>
            <p:cNvPr id="9" name="Freeform 53"/>
            <p:cNvSpPr>
              <a:spLocks/>
            </p:cNvSpPr>
            <p:nvPr userDrawn="1"/>
          </p:nvSpPr>
          <p:spPr bwMode="auto">
            <a:xfrm>
              <a:off x="608013" y="3778250"/>
              <a:ext cx="63500" cy="61913"/>
            </a:xfrm>
            <a:custGeom>
              <a:avLst/>
              <a:gdLst>
                <a:gd name="T0" fmla="*/ 19 w 19"/>
                <a:gd name="T1" fmla="*/ 0 h 19"/>
                <a:gd name="T2" fmla="*/ 19 w 19"/>
                <a:gd name="T3" fmla="*/ 4 h 19"/>
                <a:gd name="T4" fmla="*/ 3 w 19"/>
                <a:gd name="T5" fmla="*/ 19 h 19"/>
                <a:gd name="T6" fmla="*/ 0 w 19"/>
                <a:gd name="T7" fmla="*/ 19 h 19"/>
                <a:gd name="T8" fmla="*/ 19 w 19"/>
                <a:gd name="T9" fmla="*/ 0 h 19"/>
              </a:gdLst>
              <a:ahLst/>
              <a:cxnLst>
                <a:cxn ang="0">
                  <a:pos x="T0" y="T1"/>
                </a:cxn>
                <a:cxn ang="0">
                  <a:pos x="T2" y="T3"/>
                </a:cxn>
                <a:cxn ang="0">
                  <a:pos x="T4" y="T5"/>
                </a:cxn>
                <a:cxn ang="0">
                  <a:pos x="T6" y="T7"/>
                </a:cxn>
                <a:cxn ang="0">
                  <a:pos x="T8" y="T9"/>
                </a:cxn>
              </a:cxnLst>
              <a:rect l="0" t="0" r="r" b="b"/>
              <a:pathLst>
                <a:path w="19" h="19">
                  <a:moveTo>
                    <a:pt x="19" y="0"/>
                  </a:moveTo>
                  <a:cubicBezTo>
                    <a:pt x="19" y="4"/>
                    <a:pt x="19" y="4"/>
                    <a:pt x="19" y="4"/>
                  </a:cubicBezTo>
                  <a:cubicBezTo>
                    <a:pt x="14" y="9"/>
                    <a:pt x="8" y="14"/>
                    <a:pt x="3" y="19"/>
                  </a:cubicBezTo>
                  <a:cubicBezTo>
                    <a:pt x="0" y="19"/>
                    <a:pt x="0" y="19"/>
                    <a:pt x="0" y="19"/>
                  </a:cubicBezTo>
                  <a:cubicBezTo>
                    <a:pt x="6" y="13"/>
                    <a:pt x="13" y="7"/>
                    <a:pt x="1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10" name="Freeform 54"/>
            <p:cNvSpPr>
              <a:spLocks/>
            </p:cNvSpPr>
            <p:nvPr userDrawn="1"/>
          </p:nvSpPr>
          <p:spPr bwMode="auto">
            <a:xfrm>
              <a:off x="528638" y="3706813"/>
              <a:ext cx="142875" cy="133350"/>
            </a:xfrm>
            <a:custGeom>
              <a:avLst/>
              <a:gdLst>
                <a:gd name="T0" fmla="*/ 43 w 43"/>
                <a:gd name="T1" fmla="*/ 0 h 41"/>
                <a:gd name="T2" fmla="*/ 43 w 43"/>
                <a:gd name="T3" fmla="*/ 4 h 41"/>
                <a:gd name="T4" fmla="*/ 7 w 43"/>
                <a:gd name="T5" fmla="*/ 38 h 41"/>
                <a:gd name="T6" fmla="*/ 3 w 43"/>
                <a:gd name="T7" fmla="*/ 41 h 41"/>
                <a:gd name="T8" fmla="*/ 0 w 43"/>
                <a:gd name="T9" fmla="*/ 41 h 41"/>
                <a:gd name="T10" fmla="*/ 42 w 43"/>
                <a:gd name="T11" fmla="*/ 1 h 41"/>
                <a:gd name="T12" fmla="*/ 43 w 43"/>
                <a:gd name="T13" fmla="*/ 0 h 41"/>
              </a:gdLst>
              <a:ahLst/>
              <a:cxnLst>
                <a:cxn ang="0">
                  <a:pos x="T0" y="T1"/>
                </a:cxn>
                <a:cxn ang="0">
                  <a:pos x="T2" y="T3"/>
                </a:cxn>
                <a:cxn ang="0">
                  <a:pos x="T4" y="T5"/>
                </a:cxn>
                <a:cxn ang="0">
                  <a:pos x="T6" y="T7"/>
                </a:cxn>
                <a:cxn ang="0">
                  <a:pos x="T8" y="T9"/>
                </a:cxn>
                <a:cxn ang="0">
                  <a:pos x="T10" y="T11"/>
                </a:cxn>
                <a:cxn ang="0">
                  <a:pos x="T12" y="T13"/>
                </a:cxn>
              </a:cxnLst>
              <a:rect l="0" t="0" r="r" b="b"/>
              <a:pathLst>
                <a:path w="43" h="41">
                  <a:moveTo>
                    <a:pt x="43" y="0"/>
                  </a:moveTo>
                  <a:cubicBezTo>
                    <a:pt x="43" y="4"/>
                    <a:pt x="43" y="4"/>
                    <a:pt x="43" y="4"/>
                  </a:cubicBezTo>
                  <a:cubicBezTo>
                    <a:pt x="31" y="14"/>
                    <a:pt x="19" y="26"/>
                    <a:pt x="7" y="38"/>
                  </a:cubicBezTo>
                  <a:cubicBezTo>
                    <a:pt x="6" y="39"/>
                    <a:pt x="5" y="40"/>
                    <a:pt x="3" y="41"/>
                  </a:cubicBezTo>
                  <a:cubicBezTo>
                    <a:pt x="0" y="41"/>
                    <a:pt x="0" y="41"/>
                    <a:pt x="0" y="41"/>
                  </a:cubicBezTo>
                  <a:cubicBezTo>
                    <a:pt x="14" y="28"/>
                    <a:pt x="27" y="14"/>
                    <a:pt x="42" y="1"/>
                  </a:cubicBezTo>
                  <a:cubicBezTo>
                    <a:pt x="42" y="1"/>
                    <a:pt x="43" y="1"/>
                    <a:pt x="4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11" name="Freeform 55"/>
            <p:cNvSpPr>
              <a:spLocks/>
            </p:cNvSpPr>
            <p:nvPr userDrawn="1"/>
          </p:nvSpPr>
          <p:spPr bwMode="auto">
            <a:xfrm>
              <a:off x="431800" y="3636963"/>
              <a:ext cx="239713" cy="203200"/>
            </a:xfrm>
            <a:custGeom>
              <a:avLst/>
              <a:gdLst>
                <a:gd name="T0" fmla="*/ 72 w 72"/>
                <a:gd name="T1" fmla="*/ 0 h 62"/>
                <a:gd name="T2" fmla="*/ 72 w 72"/>
                <a:gd name="T3" fmla="*/ 3 h 62"/>
                <a:gd name="T4" fmla="*/ 35 w 72"/>
                <a:gd name="T5" fmla="*/ 37 h 62"/>
                <a:gd name="T6" fmla="*/ 4 w 72"/>
                <a:gd name="T7" fmla="*/ 62 h 62"/>
                <a:gd name="T8" fmla="*/ 0 w 72"/>
                <a:gd name="T9" fmla="*/ 62 h 62"/>
                <a:gd name="T10" fmla="*/ 7 w 72"/>
                <a:gd name="T11" fmla="*/ 58 h 62"/>
                <a:gd name="T12" fmla="*/ 70 w 72"/>
                <a:gd name="T13" fmla="*/ 2 h 62"/>
                <a:gd name="T14" fmla="*/ 72 w 72"/>
                <a:gd name="T15" fmla="*/ 0 h 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62">
                  <a:moveTo>
                    <a:pt x="72" y="0"/>
                  </a:moveTo>
                  <a:cubicBezTo>
                    <a:pt x="72" y="3"/>
                    <a:pt x="72" y="3"/>
                    <a:pt x="72" y="3"/>
                  </a:cubicBezTo>
                  <a:cubicBezTo>
                    <a:pt x="59" y="14"/>
                    <a:pt x="47" y="25"/>
                    <a:pt x="35" y="37"/>
                  </a:cubicBezTo>
                  <a:cubicBezTo>
                    <a:pt x="26" y="46"/>
                    <a:pt x="15" y="55"/>
                    <a:pt x="4" y="62"/>
                  </a:cubicBezTo>
                  <a:cubicBezTo>
                    <a:pt x="0" y="62"/>
                    <a:pt x="0" y="62"/>
                    <a:pt x="0" y="62"/>
                  </a:cubicBezTo>
                  <a:cubicBezTo>
                    <a:pt x="2" y="61"/>
                    <a:pt x="5" y="59"/>
                    <a:pt x="7" y="58"/>
                  </a:cubicBezTo>
                  <a:cubicBezTo>
                    <a:pt x="30" y="41"/>
                    <a:pt x="48" y="20"/>
                    <a:pt x="70" y="2"/>
                  </a:cubicBezTo>
                  <a:cubicBezTo>
                    <a:pt x="70" y="1"/>
                    <a:pt x="71" y="1"/>
                    <a:pt x="7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12" name="Freeform 56"/>
            <p:cNvSpPr>
              <a:spLocks/>
            </p:cNvSpPr>
            <p:nvPr userDrawn="1"/>
          </p:nvSpPr>
          <p:spPr bwMode="auto">
            <a:xfrm>
              <a:off x="320675" y="3568700"/>
              <a:ext cx="350838" cy="261938"/>
            </a:xfrm>
            <a:custGeom>
              <a:avLst/>
              <a:gdLst>
                <a:gd name="T0" fmla="*/ 105 w 105"/>
                <a:gd name="T1" fmla="*/ 0 h 80"/>
                <a:gd name="T2" fmla="*/ 105 w 105"/>
                <a:gd name="T3" fmla="*/ 3 h 80"/>
                <a:gd name="T4" fmla="*/ 67 w 105"/>
                <a:gd name="T5" fmla="*/ 37 h 80"/>
                <a:gd name="T6" fmla="*/ 0 w 105"/>
                <a:gd name="T7" fmla="*/ 80 h 80"/>
                <a:gd name="T8" fmla="*/ 0 w 105"/>
                <a:gd name="T9" fmla="*/ 77 h 80"/>
                <a:gd name="T10" fmla="*/ 39 w 105"/>
                <a:gd name="T11" fmla="*/ 57 h 80"/>
                <a:gd name="T12" fmla="*/ 102 w 105"/>
                <a:gd name="T13" fmla="*/ 3 h 80"/>
                <a:gd name="T14" fmla="*/ 105 w 105"/>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80">
                  <a:moveTo>
                    <a:pt x="105" y="0"/>
                  </a:moveTo>
                  <a:cubicBezTo>
                    <a:pt x="105" y="3"/>
                    <a:pt x="105" y="3"/>
                    <a:pt x="105" y="3"/>
                  </a:cubicBezTo>
                  <a:cubicBezTo>
                    <a:pt x="92" y="14"/>
                    <a:pt x="80" y="25"/>
                    <a:pt x="67" y="37"/>
                  </a:cubicBezTo>
                  <a:cubicBezTo>
                    <a:pt x="48" y="55"/>
                    <a:pt x="25" y="70"/>
                    <a:pt x="0" y="80"/>
                  </a:cubicBezTo>
                  <a:cubicBezTo>
                    <a:pt x="0" y="77"/>
                    <a:pt x="0" y="77"/>
                    <a:pt x="0" y="77"/>
                  </a:cubicBezTo>
                  <a:cubicBezTo>
                    <a:pt x="14" y="72"/>
                    <a:pt x="27" y="65"/>
                    <a:pt x="39" y="57"/>
                  </a:cubicBezTo>
                  <a:cubicBezTo>
                    <a:pt x="62" y="41"/>
                    <a:pt x="81" y="21"/>
                    <a:pt x="102" y="3"/>
                  </a:cubicBezTo>
                  <a:cubicBezTo>
                    <a:pt x="103" y="2"/>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13" name="Freeform 57"/>
            <p:cNvSpPr>
              <a:spLocks/>
            </p:cNvSpPr>
            <p:nvPr userDrawn="1"/>
          </p:nvSpPr>
          <p:spPr bwMode="auto">
            <a:xfrm>
              <a:off x="320675" y="3506788"/>
              <a:ext cx="350838" cy="249238"/>
            </a:xfrm>
            <a:custGeom>
              <a:avLst/>
              <a:gdLst>
                <a:gd name="T0" fmla="*/ 105 w 105"/>
                <a:gd name="T1" fmla="*/ 0 h 76"/>
                <a:gd name="T2" fmla="*/ 105 w 105"/>
                <a:gd name="T3" fmla="*/ 2 h 76"/>
                <a:gd name="T4" fmla="*/ 67 w 105"/>
                <a:gd name="T5" fmla="*/ 35 h 76"/>
                <a:gd name="T6" fmla="*/ 0 w 105"/>
                <a:gd name="T7" fmla="*/ 76 h 76"/>
                <a:gd name="T8" fmla="*/ 0 w 105"/>
                <a:gd name="T9" fmla="*/ 74 h 76"/>
                <a:gd name="T10" fmla="*/ 39 w 105"/>
                <a:gd name="T11" fmla="*/ 54 h 76"/>
                <a:gd name="T12" fmla="*/ 101 w 105"/>
                <a:gd name="T13" fmla="*/ 2 h 76"/>
                <a:gd name="T14" fmla="*/ 105 w 105"/>
                <a:gd name="T15" fmla="*/ 0 h 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6">
                  <a:moveTo>
                    <a:pt x="105" y="0"/>
                  </a:moveTo>
                  <a:cubicBezTo>
                    <a:pt x="105" y="2"/>
                    <a:pt x="105" y="2"/>
                    <a:pt x="105" y="2"/>
                  </a:cubicBezTo>
                  <a:cubicBezTo>
                    <a:pt x="92" y="13"/>
                    <a:pt x="79" y="24"/>
                    <a:pt x="67" y="35"/>
                  </a:cubicBezTo>
                  <a:cubicBezTo>
                    <a:pt x="48" y="52"/>
                    <a:pt x="25" y="67"/>
                    <a:pt x="0" y="76"/>
                  </a:cubicBezTo>
                  <a:cubicBezTo>
                    <a:pt x="0" y="74"/>
                    <a:pt x="0" y="74"/>
                    <a:pt x="0" y="74"/>
                  </a:cubicBezTo>
                  <a:cubicBezTo>
                    <a:pt x="14" y="69"/>
                    <a:pt x="27" y="62"/>
                    <a:pt x="39" y="54"/>
                  </a:cubicBezTo>
                  <a:cubicBezTo>
                    <a:pt x="62" y="39"/>
                    <a:pt x="80" y="19"/>
                    <a:pt x="101" y="2"/>
                  </a:cubicBezTo>
                  <a:cubicBezTo>
                    <a:pt x="103" y="1"/>
                    <a:pt x="104" y="0"/>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14" name="Freeform 58"/>
            <p:cNvSpPr>
              <a:spLocks/>
            </p:cNvSpPr>
            <p:nvPr userDrawn="1"/>
          </p:nvSpPr>
          <p:spPr bwMode="auto">
            <a:xfrm>
              <a:off x="320675" y="3441700"/>
              <a:ext cx="350838" cy="241300"/>
            </a:xfrm>
            <a:custGeom>
              <a:avLst/>
              <a:gdLst>
                <a:gd name="T0" fmla="*/ 105 w 105"/>
                <a:gd name="T1" fmla="*/ 0 h 74"/>
                <a:gd name="T2" fmla="*/ 105 w 105"/>
                <a:gd name="T3" fmla="*/ 3 h 74"/>
                <a:gd name="T4" fmla="*/ 67 w 105"/>
                <a:gd name="T5" fmla="*/ 34 h 74"/>
                <a:gd name="T6" fmla="*/ 0 w 105"/>
                <a:gd name="T7" fmla="*/ 74 h 74"/>
                <a:gd name="T8" fmla="*/ 0 w 105"/>
                <a:gd name="T9" fmla="*/ 72 h 74"/>
                <a:gd name="T10" fmla="*/ 39 w 105"/>
                <a:gd name="T11" fmla="*/ 52 h 74"/>
                <a:gd name="T12" fmla="*/ 101 w 105"/>
                <a:gd name="T13" fmla="*/ 3 h 74"/>
                <a:gd name="T14" fmla="*/ 105 w 105"/>
                <a:gd name="T15" fmla="*/ 0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4">
                  <a:moveTo>
                    <a:pt x="105" y="0"/>
                  </a:moveTo>
                  <a:cubicBezTo>
                    <a:pt x="105" y="3"/>
                    <a:pt x="105" y="3"/>
                    <a:pt x="105" y="3"/>
                  </a:cubicBezTo>
                  <a:cubicBezTo>
                    <a:pt x="92" y="13"/>
                    <a:pt x="79" y="24"/>
                    <a:pt x="67" y="34"/>
                  </a:cubicBezTo>
                  <a:cubicBezTo>
                    <a:pt x="47" y="51"/>
                    <a:pt x="25" y="65"/>
                    <a:pt x="0" y="74"/>
                  </a:cubicBezTo>
                  <a:cubicBezTo>
                    <a:pt x="0" y="72"/>
                    <a:pt x="0" y="72"/>
                    <a:pt x="0" y="72"/>
                  </a:cubicBezTo>
                  <a:cubicBezTo>
                    <a:pt x="14" y="67"/>
                    <a:pt x="27" y="60"/>
                    <a:pt x="39" y="52"/>
                  </a:cubicBezTo>
                  <a:cubicBezTo>
                    <a:pt x="62" y="38"/>
                    <a:pt x="80" y="19"/>
                    <a:pt x="101" y="3"/>
                  </a:cubicBezTo>
                  <a:cubicBezTo>
                    <a:pt x="103" y="2"/>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15" name="Freeform 59"/>
            <p:cNvSpPr>
              <a:spLocks/>
            </p:cNvSpPr>
            <p:nvPr userDrawn="1"/>
          </p:nvSpPr>
          <p:spPr bwMode="auto">
            <a:xfrm>
              <a:off x="320675" y="3382963"/>
              <a:ext cx="350838" cy="228600"/>
            </a:xfrm>
            <a:custGeom>
              <a:avLst/>
              <a:gdLst>
                <a:gd name="T0" fmla="*/ 105 w 105"/>
                <a:gd name="T1" fmla="*/ 0 h 70"/>
                <a:gd name="T2" fmla="*/ 105 w 105"/>
                <a:gd name="T3" fmla="*/ 2 h 70"/>
                <a:gd name="T4" fmla="*/ 67 w 105"/>
                <a:gd name="T5" fmla="*/ 32 h 70"/>
                <a:gd name="T6" fmla="*/ 0 w 105"/>
                <a:gd name="T7" fmla="*/ 70 h 70"/>
                <a:gd name="T8" fmla="*/ 0 w 105"/>
                <a:gd name="T9" fmla="*/ 68 h 70"/>
                <a:gd name="T10" fmla="*/ 40 w 105"/>
                <a:gd name="T11" fmla="*/ 50 h 70"/>
                <a:gd name="T12" fmla="*/ 102 w 105"/>
                <a:gd name="T13" fmla="*/ 2 h 70"/>
                <a:gd name="T14" fmla="*/ 105 w 105"/>
                <a:gd name="T15" fmla="*/ 0 h 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0">
                  <a:moveTo>
                    <a:pt x="105" y="0"/>
                  </a:moveTo>
                  <a:cubicBezTo>
                    <a:pt x="105" y="2"/>
                    <a:pt x="105" y="2"/>
                    <a:pt x="105" y="2"/>
                  </a:cubicBezTo>
                  <a:cubicBezTo>
                    <a:pt x="92" y="12"/>
                    <a:pt x="80" y="22"/>
                    <a:pt x="67" y="32"/>
                  </a:cubicBezTo>
                  <a:cubicBezTo>
                    <a:pt x="48" y="49"/>
                    <a:pt x="25" y="62"/>
                    <a:pt x="0" y="70"/>
                  </a:cubicBezTo>
                  <a:cubicBezTo>
                    <a:pt x="0" y="68"/>
                    <a:pt x="0" y="68"/>
                    <a:pt x="0" y="68"/>
                  </a:cubicBezTo>
                  <a:cubicBezTo>
                    <a:pt x="14" y="63"/>
                    <a:pt x="27" y="57"/>
                    <a:pt x="40" y="50"/>
                  </a:cubicBezTo>
                  <a:cubicBezTo>
                    <a:pt x="62" y="36"/>
                    <a:pt x="81" y="18"/>
                    <a:pt x="102" y="2"/>
                  </a:cubicBezTo>
                  <a:cubicBezTo>
                    <a:pt x="103" y="1"/>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16" name="Freeform 60"/>
            <p:cNvSpPr>
              <a:spLocks/>
            </p:cNvSpPr>
            <p:nvPr userDrawn="1"/>
          </p:nvSpPr>
          <p:spPr bwMode="auto">
            <a:xfrm>
              <a:off x="320675" y="3324225"/>
              <a:ext cx="350838" cy="219075"/>
            </a:xfrm>
            <a:custGeom>
              <a:avLst/>
              <a:gdLst>
                <a:gd name="T0" fmla="*/ 105 w 105"/>
                <a:gd name="T1" fmla="*/ 0 h 67"/>
                <a:gd name="T2" fmla="*/ 105 w 105"/>
                <a:gd name="T3" fmla="*/ 2 h 67"/>
                <a:gd name="T4" fmla="*/ 68 w 105"/>
                <a:gd name="T5" fmla="*/ 31 h 67"/>
                <a:gd name="T6" fmla="*/ 0 w 105"/>
                <a:gd name="T7" fmla="*/ 67 h 67"/>
                <a:gd name="T8" fmla="*/ 0 w 105"/>
                <a:gd name="T9" fmla="*/ 65 h 67"/>
                <a:gd name="T10" fmla="*/ 41 w 105"/>
                <a:gd name="T11" fmla="*/ 47 h 67"/>
                <a:gd name="T12" fmla="*/ 102 w 105"/>
                <a:gd name="T13" fmla="*/ 2 h 67"/>
                <a:gd name="T14" fmla="*/ 105 w 105"/>
                <a:gd name="T15" fmla="*/ 0 h 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67">
                  <a:moveTo>
                    <a:pt x="105" y="0"/>
                  </a:moveTo>
                  <a:cubicBezTo>
                    <a:pt x="105" y="2"/>
                    <a:pt x="105" y="2"/>
                    <a:pt x="105" y="2"/>
                  </a:cubicBezTo>
                  <a:cubicBezTo>
                    <a:pt x="92" y="11"/>
                    <a:pt x="80" y="21"/>
                    <a:pt x="68" y="31"/>
                  </a:cubicBezTo>
                  <a:cubicBezTo>
                    <a:pt x="48" y="47"/>
                    <a:pt x="25" y="60"/>
                    <a:pt x="0" y="67"/>
                  </a:cubicBezTo>
                  <a:cubicBezTo>
                    <a:pt x="0" y="65"/>
                    <a:pt x="0" y="65"/>
                    <a:pt x="0" y="65"/>
                  </a:cubicBezTo>
                  <a:cubicBezTo>
                    <a:pt x="14" y="61"/>
                    <a:pt x="28" y="55"/>
                    <a:pt x="41" y="47"/>
                  </a:cubicBezTo>
                  <a:cubicBezTo>
                    <a:pt x="63" y="34"/>
                    <a:pt x="81" y="17"/>
                    <a:pt x="102" y="2"/>
                  </a:cubicBezTo>
                  <a:cubicBezTo>
                    <a:pt x="103" y="1"/>
                    <a:pt x="104" y="0"/>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17" name="Freeform 61"/>
            <p:cNvSpPr>
              <a:spLocks/>
            </p:cNvSpPr>
            <p:nvPr userDrawn="1"/>
          </p:nvSpPr>
          <p:spPr bwMode="auto">
            <a:xfrm>
              <a:off x="320675" y="3263900"/>
              <a:ext cx="350838" cy="212725"/>
            </a:xfrm>
            <a:custGeom>
              <a:avLst/>
              <a:gdLst>
                <a:gd name="T0" fmla="*/ 105 w 105"/>
                <a:gd name="T1" fmla="*/ 0 h 65"/>
                <a:gd name="T2" fmla="*/ 105 w 105"/>
                <a:gd name="T3" fmla="*/ 3 h 65"/>
                <a:gd name="T4" fmla="*/ 69 w 105"/>
                <a:gd name="T5" fmla="*/ 29 h 65"/>
                <a:gd name="T6" fmla="*/ 0 w 105"/>
                <a:gd name="T7" fmla="*/ 65 h 65"/>
                <a:gd name="T8" fmla="*/ 0 w 105"/>
                <a:gd name="T9" fmla="*/ 62 h 65"/>
                <a:gd name="T10" fmla="*/ 42 w 105"/>
                <a:gd name="T11" fmla="*/ 45 h 65"/>
                <a:gd name="T12" fmla="*/ 103 w 105"/>
                <a:gd name="T13" fmla="*/ 2 h 65"/>
                <a:gd name="T14" fmla="*/ 105 w 105"/>
                <a:gd name="T15" fmla="*/ 0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65">
                  <a:moveTo>
                    <a:pt x="105" y="0"/>
                  </a:moveTo>
                  <a:cubicBezTo>
                    <a:pt x="105" y="3"/>
                    <a:pt x="105" y="3"/>
                    <a:pt x="105" y="3"/>
                  </a:cubicBezTo>
                  <a:cubicBezTo>
                    <a:pt x="93" y="11"/>
                    <a:pt x="81" y="20"/>
                    <a:pt x="69" y="29"/>
                  </a:cubicBezTo>
                  <a:cubicBezTo>
                    <a:pt x="49" y="45"/>
                    <a:pt x="25" y="58"/>
                    <a:pt x="0" y="65"/>
                  </a:cubicBezTo>
                  <a:cubicBezTo>
                    <a:pt x="0" y="62"/>
                    <a:pt x="0" y="62"/>
                    <a:pt x="0" y="62"/>
                  </a:cubicBezTo>
                  <a:cubicBezTo>
                    <a:pt x="15" y="58"/>
                    <a:pt x="29" y="53"/>
                    <a:pt x="42" y="45"/>
                  </a:cubicBezTo>
                  <a:cubicBezTo>
                    <a:pt x="64" y="33"/>
                    <a:pt x="82" y="16"/>
                    <a:pt x="103" y="2"/>
                  </a:cubicBezTo>
                  <a:cubicBezTo>
                    <a:pt x="104" y="1"/>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18" name="Freeform 62"/>
            <p:cNvSpPr>
              <a:spLocks/>
            </p:cNvSpPr>
            <p:nvPr userDrawn="1"/>
          </p:nvSpPr>
          <p:spPr bwMode="auto">
            <a:xfrm>
              <a:off x="320675" y="3208338"/>
              <a:ext cx="350838" cy="200025"/>
            </a:xfrm>
            <a:custGeom>
              <a:avLst/>
              <a:gdLst>
                <a:gd name="T0" fmla="*/ 105 w 105"/>
                <a:gd name="T1" fmla="*/ 0 h 61"/>
                <a:gd name="T2" fmla="*/ 105 w 105"/>
                <a:gd name="T3" fmla="*/ 3 h 61"/>
                <a:gd name="T4" fmla="*/ 71 w 105"/>
                <a:gd name="T5" fmla="*/ 27 h 61"/>
                <a:gd name="T6" fmla="*/ 0 w 105"/>
                <a:gd name="T7" fmla="*/ 61 h 61"/>
                <a:gd name="T8" fmla="*/ 0 w 105"/>
                <a:gd name="T9" fmla="*/ 59 h 61"/>
                <a:gd name="T10" fmla="*/ 44 w 105"/>
                <a:gd name="T11" fmla="*/ 42 h 61"/>
                <a:gd name="T12" fmla="*/ 104 w 105"/>
                <a:gd name="T13" fmla="*/ 1 h 61"/>
                <a:gd name="T14" fmla="*/ 105 w 105"/>
                <a:gd name="T15" fmla="*/ 0 h 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61">
                  <a:moveTo>
                    <a:pt x="105" y="0"/>
                  </a:moveTo>
                  <a:cubicBezTo>
                    <a:pt x="105" y="3"/>
                    <a:pt x="105" y="3"/>
                    <a:pt x="105" y="3"/>
                  </a:cubicBezTo>
                  <a:cubicBezTo>
                    <a:pt x="93" y="11"/>
                    <a:pt x="82" y="19"/>
                    <a:pt x="71" y="27"/>
                  </a:cubicBezTo>
                  <a:cubicBezTo>
                    <a:pt x="50" y="43"/>
                    <a:pt x="25" y="55"/>
                    <a:pt x="0" y="61"/>
                  </a:cubicBezTo>
                  <a:cubicBezTo>
                    <a:pt x="0" y="59"/>
                    <a:pt x="0" y="59"/>
                    <a:pt x="0" y="59"/>
                  </a:cubicBezTo>
                  <a:cubicBezTo>
                    <a:pt x="15" y="55"/>
                    <a:pt x="30" y="50"/>
                    <a:pt x="44" y="42"/>
                  </a:cubicBezTo>
                  <a:cubicBezTo>
                    <a:pt x="65" y="31"/>
                    <a:pt x="84" y="15"/>
                    <a:pt x="104" y="1"/>
                  </a:cubicBezTo>
                  <a:cubicBezTo>
                    <a:pt x="104" y="1"/>
                    <a:pt x="105"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19" name="Freeform 63"/>
            <p:cNvSpPr>
              <a:spLocks/>
            </p:cNvSpPr>
            <p:nvPr userDrawn="1"/>
          </p:nvSpPr>
          <p:spPr bwMode="auto">
            <a:xfrm>
              <a:off x="320675" y="3155950"/>
              <a:ext cx="350838" cy="190500"/>
            </a:xfrm>
            <a:custGeom>
              <a:avLst/>
              <a:gdLst>
                <a:gd name="T0" fmla="*/ 105 w 105"/>
                <a:gd name="T1" fmla="*/ 0 h 58"/>
                <a:gd name="T2" fmla="*/ 105 w 105"/>
                <a:gd name="T3" fmla="*/ 2 h 58"/>
                <a:gd name="T4" fmla="*/ 72 w 105"/>
                <a:gd name="T5" fmla="*/ 25 h 58"/>
                <a:gd name="T6" fmla="*/ 0 w 105"/>
                <a:gd name="T7" fmla="*/ 58 h 58"/>
                <a:gd name="T8" fmla="*/ 0 w 105"/>
                <a:gd name="T9" fmla="*/ 55 h 58"/>
                <a:gd name="T10" fmla="*/ 46 w 105"/>
                <a:gd name="T11" fmla="*/ 39 h 58"/>
                <a:gd name="T12" fmla="*/ 105 w 105"/>
                <a:gd name="T13" fmla="*/ 0 h 58"/>
              </a:gdLst>
              <a:ahLst/>
              <a:cxnLst>
                <a:cxn ang="0">
                  <a:pos x="T0" y="T1"/>
                </a:cxn>
                <a:cxn ang="0">
                  <a:pos x="T2" y="T3"/>
                </a:cxn>
                <a:cxn ang="0">
                  <a:pos x="T4" y="T5"/>
                </a:cxn>
                <a:cxn ang="0">
                  <a:pos x="T6" y="T7"/>
                </a:cxn>
                <a:cxn ang="0">
                  <a:pos x="T8" y="T9"/>
                </a:cxn>
                <a:cxn ang="0">
                  <a:pos x="T10" y="T11"/>
                </a:cxn>
                <a:cxn ang="0">
                  <a:pos x="T12" y="T13"/>
                </a:cxn>
              </a:cxnLst>
              <a:rect l="0" t="0" r="r" b="b"/>
              <a:pathLst>
                <a:path w="105" h="58">
                  <a:moveTo>
                    <a:pt x="105" y="0"/>
                  </a:moveTo>
                  <a:cubicBezTo>
                    <a:pt x="105" y="2"/>
                    <a:pt x="105" y="2"/>
                    <a:pt x="105" y="2"/>
                  </a:cubicBezTo>
                  <a:cubicBezTo>
                    <a:pt x="94" y="10"/>
                    <a:pt x="83" y="17"/>
                    <a:pt x="72" y="25"/>
                  </a:cubicBezTo>
                  <a:cubicBezTo>
                    <a:pt x="51" y="41"/>
                    <a:pt x="26" y="52"/>
                    <a:pt x="0" y="58"/>
                  </a:cubicBezTo>
                  <a:cubicBezTo>
                    <a:pt x="0" y="55"/>
                    <a:pt x="0" y="55"/>
                    <a:pt x="0" y="55"/>
                  </a:cubicBezTo>
                  <a:cubicBezTo>
                    <a:pt x="16" y="52"/>
                    <a:pt x="31" y="47"/>
                    <a:pt x="46" y="39"/>
                  </a:cubicBezTo>
                  <a:cubicBezTo>
                    <a:pt x="67" y="28"/>
                    <a:pt x="85" y="13"/>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20" name="Freeform 64"/>
            <p:cNvSpPr>
              <a:spLocks/>
            </p:cNvSpPr>
            <p:nvPr userDrawn="1"/>
          </p:nvSpPr>
          <p:spPr bwMode="auto">
            <a:xfrm>
              <a:off x="320675" y="3103563"/>
              <a:ext cx="350838" cy="177800"/>
            </a:xfrm>
            <a:custGeom>
              <a:avLst/>
              <a:gdLst>
                <a:gd name="T0" fmla="*/ 105 w 105"/>
                <a:gd name="T1" fmla="*/ 0 h 54"/>
                <a:gd name="T2" fmla="*/ 105 w 105"/>
                <a:gd name="T3" fmla="*/ 2 h 54"/>
                <a:gd name="T4" fmla="*/ 74 w 105"/>
                <a:gd name="T5" fmla="*/ 23 h 54"/>
                <a:gd name="T6" fmla="*/ 0 w 105"/>
                <a:gd name="T7" fmla="*/ 54 h 54"/>
                <a:gd name="T8" fmla="*/ 0 w 105"/>
                <a:gd name="T9" fmla="*/ 52 h 54"/>
                <a:gd name="T10" fmla="*/ 48 w 105"/>
                <a:gd name="T11" fmla="*/ 36 h 54"/>
                <a:gd name="T12" fmla="*/ 105 w 105"/>
                <a:gd name="T13" fmla="*/ 0 h 54"/>
              </a:gdLst>
              <a:ahLst/>
              <a:cxnLst>
                <a:cxn ang="0">
                  <a:pos x="T0" y="T1"/>
                </a:cxn>
                <a:cxn ang="0">
                  <a:pos x="T2" y="T3"/>
                </a:cxn>
                <a:cxn ang="0">
                  <a:pos x="T4" y="T5"/>
                </a:cxn>
                <a:cxn ang="0">
                  <a:pos x="T6" y="T7"/>
                </a:cxn>
                <a:cxn ang="0">
                  <a:pos x="T8" y="T9"/>
                </a:cxn>
                <a:cxn ang="0">
                  <a:pos x="T10" y="T11"/>
                </a:cxn>
                <a:cxn ang="0">
                  <a:pos x="T12" y="T13"/>
                </a:cxn>
              </a:cxnLst>
              <a:rect l="0" t="0" r="r" b="b"/>
              <a:pathLst>
                <a:path w="105" h="54">
                  <a:moveTo>
                    <a:pt x="105" y="0"/>
                  </a:moveTo>
                  <a:cubicBezTo>
                    <a:pt x="105" y="2"/>
                    <a:pt x="105" y="2"/>
                    <a:pt x="105" y="2"/>
                  </a:cubicBezTo>
                  <a:cubicBezTo>
                    <a:pt x="95" y="9"/>
                    <a:pt x="84" y="16"/>
                    <a:pt x="74" y="23"/>
                  </a:cubicBezTo>
                  <a:cubicBezTo>
                    <a:pt x="52" y="38"/>
                    <a:pt x="27" y="49"/>
                    <a:pt x="0" y="54"/>
                  </a:cubicBezTo>
                  <a:cubicBezTo>
                    <a:pt x="0" y="52"/>
                    <a:pt x="0" y="52"/>
                    <a:pt x="0" y="52"/>
                  </a:cubicBezTo>
                  <a:cubicBezTo>
                    <a:pt x="17" y="49"/>
                    <a:pt x="33" y="44"/>
                    <a:pt x="48" y="36"/>
                  </a:cubicBezTo>
                  <a:cubicBezTo>
                    <a:pt x="68" y="26"/>
                    <a:pt x="86" y="12"/>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21" name="Freeform 65"/>
            <p:cNvSpPr>
              <a:spLocks/>
            </p:cNvSpPr>
            <p:nvPr userDrawn="1"/>
          </p:nvSpPr>
          <p:spPr bwMode="auto">
            <a:xfrm>
              <a:off x="320675" y="3055938"/>
              <a:ext cx="350838" cy="163513"/>
            </a:xfrm>
            <a:custGeom>
              <a:avLst/>
              <a:gdLst>
                <a:gd name="T0" fmla="*/ 105 w 105"/>
                <a:gd name="T1" fmla="*/ 0 h 50"/>
                <a:gd name="T2" fmla="*/ 105 w 105"/>
                <a:gd name="T3" fmla="*/ 2 h 50"/>
                <a:gd name="T4" fmla="*/ 76 w 105"/>
                <a:gd name="T5" fmla="*/ 20 h 50"/>
                <a:gd name="T6" fmla="*/ 0 w 105"/>
                <a:gd name="T7" fmla="*/ 50 h 50"/>
                <a:gd name="T8" fmla="*/ 0 w 105"/>
                <a:gd name="T9" fmla="*/ 48 h 50"/>
                <a:gd name="T10" fmla="*/ 51 w 105"/>
                <a:gd name="T11" fmla="*/ 33 h 50"/>
                <a:gd name="T12" fmla="*/ 105 w 105"/>
                <a:gd name="T13" fmla="*/ 0 h 50"/>
              </a:gdLst>
              <a:ahLst/>
              <a:cxnLst>
                <a:cxn ang="0">
                  <a:pos x="T0" y="T1"/>
                </a:cxn>
                <a:cxn ang="0">
                  <a:pos x="T2" y="T3"/>
                </a:cxn>
                <a:cxn ang="0">
                  <a:pos x="T4" y="T5"/>
                </a:cxn>
                <a:cxn ang="0">
                  <a:pos x="T6" y="T7"/>
                </a:cxn>
                <a:cxn ang="0">
                  <a:pos x="T8" y="T9"/>
                </a:cxn>
                <a:cxn ang="0">
                  <a:pos x="T10" y="T11"/>
                </a:cxn>
                <a:cxn ang="0">
                  <a:pos x="T12" y="T13"/>
                </a:cxn>
              </a:cxnLst>
              <a:rect l="0" t="0" r="r" b="b"/>
              <a:pathLst>
                <a:path w="105" h="50">
                  <a:moveTo>
                    <a:pt x="105" y="0"/>
                  </a:moveTo>
                  <a:cubicBezTo>
                    <a:pt x="105" y="2"/>
                    <a:pt x="105" y="2"/>
                    <a:pt x="105" y="2"/>
                  </a:cubicBezTo>
                  <a:cubicBezTo>
                    <a:pt x="95" y="8"/>
                    <a:pt x="86" y="14"/>
                    <a:pt x="76" y="20"/>
                  </a:cubicBezTo>
                  <a:cubicBezTo>
                    <a:pt x="54" y="36"/>
                    <a:pt x="27" y="46"/>
                    <a:pt x="0" y="50"/>
                  </a:cubicBezTo>
                  <a:cubicBezTo>
                    <a:pt x="0" y="48"/>
                    <a:pt x="0" y="48"/>
                    <a:pt x="0" y="48"/>
                  </a:cubicBezTo>
                  <a:cubicBezTo>
                    <a:pt x="17" y="45"/>
                    <a:pt x="35" y="41"/>
                    <a:pt x="51" y="33"/>
                  </a:cubicBezTo>
                  <a:cubicBezTo>
                    <a:pt x="70" y="24"/>
                    <a:pt x="87" y="1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22" name="Freeform 66"/>
            <p:cNvSpPr>
              <a:spLocks/>
            </p:cNvSpPr>
            <p:nvPr userDrawn="1"/>
          </p:nvSpPr>
          <p:spPr bwMode="auto">
            <a:xfrm>
              <a:off x="320675" y="3003550"/>
              <a:ext cx="350838" cy="152400"/>
            </a:xfrm>
            <a:custGeom>
              <a:avLst/>
              <a:gdLst>
                <a:gd name="T0" fmla="*/ 105 w 105"/>
                <a:gd name="T1" fmla="*/ 0 h 47"/>
                <a:gd name="T2" fmla="*/ 105 w 105"/>
                <a:gd name="T3" fmla="*/ 3 h 47"/>
                <a:gd name="T4" fmla="*/ 79 w 105"/>
                <a:gd name="T5" fmla="*/ 19 h 47"/>
                <a:gd name="T6" fmla="*/ 0 w 105"/>
                <a:gd name="T7" fmla="*/ 47 h 47"/>
                <a:gd name="T8" fmla="*/ 0 w 105"/>
                <a:gd name="T9" fmla="*/ 45 h 47"/>
                <a:gd name="T10" fmla="*/ 53 w 105"/>
                <a:gd name="T11" fmla="*/ 31 h 47"/>
                <a:gd name="T12" fmla="*/ 105 w 105"/>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105" h="47">
                  <a:moveTo>
                    <a:pt x="105" y="0"/>
                  </a:moveTo>
                  <a:cubicBezTo>
                    <a:pt x="105" y="3"/>
                    <a:pt x="105" y="3"/>
                    <a:pt x="105" y="3"/>
                  </a:cubicBezTo>
                  <a:cubicBezTo>
                    <a:pt x="96" y="8"/>
                    <a:pt x="88" y="13"/>
                    <a:pt x="79" y="19"/>
                  </a:cubicBezTo>
                  <a:cubicBezTo>
                    <a:pt x="55" y="34"/>
                    <a:pt x="28" y="44"/>
                    <a:pt x="0" y="47"/>
                  </a:cubicBezTo>
                  <a:cubicBezTo>
                    <a:pt x="0" y="45"/>
                    <a:pt x="0" y="45"/>
                    <a:pt x="0" y="45"/>
                  </a:cubicBezTo>
                  <a:cubicBezTo>
                    <a:pt x="18" y="43"/>
                    <a:pt x="36" y="39"/>
                    <a:pt x="53" y="31"/>
                  </a:cubicBezTo>
                  <a:cubicBezTo>
                    <a:pt x="72" y="23"/>
                    <a:pt x="88" y="1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23" name="Freeform 67"/>
            <p:cNvSpPr>
              <a:spLocks/>
            </p:cNvSpPr>
            <p:nvPr userDrawn="1"/>
          </p:nvSpPr>
          <p:spPr bwMode="auto">
            <a:xfrm>
              <a:off x="320675" y="2957513"/>
              <a:ext cx="350838" cy="139700"/>
            </a:xfrm>
            <a:custGeom>
              <a:avLst/>
              <a:gdLst>
                <a:gd name="T0" fmla="*/ 105 w 105"/>
                <a:gd name="T1" fmla="*/ 0 h 43"/>
                <a:gd name="T2" fmla="*/ 105 w 105"/>
                <a:gd name="T3" fmla="*/ 2 h 43"/>
                <a:gd name="T4" fmla="*/ 82 w 105"/>
                <a:gd name="T5" fmla="*/ 16 h 43"/>
                <a:gd name="T6" fmla="*/ 0 w 105"/>
                <a:gd name="T7" fmla="*/ 43 h 43"/>
                <a:gd name="T8" fmla="*/ 0 w 105"/>
                <a:gd name="T9" fmla="*/ 40 h 43"/>
                <a:gd name="T10" fmla="*/ 56 w 105"/>
                <a:gd name="T11" fmla="*/ 27 h 43"/>
                <a:gd name="T12" fmla="*/ 105 w 105"/>
                <a:gd name="T13" fmla="*/ 0 h 43"/>
              </a:gdLst>
              <a:ahLst/>
              <a:cxnLst>
                <a:cxn ang="0">
                  <a:pos x="T0" y="T1"/>
                </a:cxn>
                <a:cxn ang="0">
                  <a:pos x="T2" y="T3"/>
                </a:cxn>
                <a:cxn ang="0">
                  <a:pos x="T4" y="T5"/>
                </a:cxn>
                <a:cxn ang="0">
                  <a:pos x="T6" y="T7"/>
                </a:cxn>
                <a:cxn ang="0">
                  <a:pos x="T8" y="T9"/>
                </a:cxn>
                <a:cxn ang="0">
                  <a:pos x="T10" y="T11"/>
                </a:cxn>
                <a:cxn ang="0">
                  <a:pos x="T12" y="T13"/>
                </a:cxn>
              </a:cxnLst>
              <a:rect l="0" t="0" r="r" b="b"/>
              <a:pathLst>
                <a:path w="105" h="43">
                  <a:moveTo>
                    <a:pt x="105" y="0"/>
                  </a:moveTo>
                  <a:cubicBezTo>
                    <a:pt x="105" y="2"/>
                    <a:pt x="105" y="2"/>
                    <a:pt x="105" y="2"/>
                  </a:cubicBezTo>
                  <a:cubicBezTo>
                    <a:pt x="97" y="6"/>
                    <a:pt x="89" y="11"/>
                    <a:pt x="82" y="16"/>
                  </a:cubicBezTo>
                  <a:cubicBezTo>
                    <a:pt x="57" y="31"/>
                    <a:pt x="29" y="41"/>
                    <a:pt x="0" y="43"/>
                  </a:cubicBezTo>
                  <a:cubicBezTo>
                    <a:pt x="0" y="40"/>
                    <a:pt x="0" y="40"/>
                    <a:pt x="0" y="40"/>
                  </a:cubicBezTo>
                  <a:cubicBezTo>
                    <a:pt x="19" y="39"/>
                    <a:pt x="38" y="35"/>
                    <a:pt x="56" y="27"/>
                  </a:cubicBezTo>
                  <a:cubicBezTo>
                    <a:pt x="74" y="20"/>
                    <a:pt x="89" y="9"/>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24" name="Freeform 68"/>
            <p:cNvSpPr>
              <a:spLocks/>
            </p:cNvSpPr>
            <p:nvPr userDrawn="1"/>
          </p:nvSpPr>
          <p:spPr bwMode="auto">
            <a:xfrm>
              <a:off x="320675" y="2911475"/>
              <a:ext cx="350838" cy="127000"/>
            </a:xfrm>
            <a:custGeom>
              <a:avLst/>
              <a:gdLst>
                <a:gd name="T0" fmla="*/ 105 w 105"/>
                <a:gd name="T1" fmla="*/ 0 h 39"/>
                <a:gd name="T2" fmla="*/ 105 w 105"/>
                <a:gd name="T3" fmla="*/ 2 h 39"/>
                <a:gd name="T4" fmla="*/ 85 w 105"/>
                <a:gd name="T5" fmla="*/ 13 h 39"/>
                <a:gd name="T6" fmla="*/ 0 w 105"/>
                <a:gd name="T7" fmla="*/ 39 h 39"/>
                <a:gd name="T8" fmla="*/ 0 w 105"/>
                <a:gd name="T9" fmla="*/ 36 h 39"/>
                <a:gd name="T10" fmla="*/ 60 w 105"/>
                <a:gd name="T11" fmla="*/ 24 h 39"/>
                <a:gd name="T12" fmla="*/ 105 w 105"/>
                <a:gd name="T13" fmla="*/ 0 h 39"/>
              </a:gdLst>
              <a:ahLst/>
              <a:cxnLst>
                <a:cxn ang="0">
                  <a:pos x="T0" y="T1"/>
                </a:cxn>
                <a:cxn ang="0">
                  <a:pos x="T2" y="T3"/>
                </a:cxn>
                <a:cxn ang="0">
                  <a:pos x="T4" y="T5"/>
                </a:cxn>
                <a:cxn ang="0">
                  <a:pos x="T6" y="T7"/>
                </a:cxn>
                <a:cxn ang="0">
                  <a:pos x="T8" y="T9"/>
                </a:cxn>
                <a:cxn ang="0">
                  <a:pos x="T10" y="T11"/>
                </a:cxn>
                <a:cxn ang="0">
                  <a:pos x="T12" y="T13"/>
                </a:cxn>
              </a:cxnLst>
              <a:rect l="0" t="0" r="r" b="b"/>
              <a:pathLst>
                <a:path w="105" h="39">
                  <a:moveTo>
                    <a:pt x="105" y="0"/>
                  </a:moveTo>
                  <a:cubicBezTo>
                    <a:pt x="105" y="2"/>
                    <a:pt x="105" y="2"/>
                    <a:pt x="105" y="2"/>
                  </a:cubicBezTo>
                  <a:cubicBezTo>
                    <a:pt x="98" y="5"/>
                    <a:pt x="91" y="9"/>
                    <a:pt x="85" y="13"/>
                  </a:cubicBezTo>
                  <a:cubicBezTo>
                    <a:pt x="59" y="29"/>
                    <a:pt x="30" y="38"/>
                    <a:pt x="0" y="39"/>
                  </a:cubicBezTo>
                  <a:cubicBezTo>
                    <a:pt x="0" y="36"/>
                    <a:pt x="0" y="36"/>
                    <a:pt x="0" y="36"/>
                  </a:cubicBezTo>
                  <a:cubicBezTo>
                    <a:pt x="20" y="36"/>
                    <a:pt x="41" y="32"/>
                    <a:pt x="60" y="24"/>
                  </a:cubicBezTo>
                  <a:cubicBezTo>
                    <a:pt x="76" y="17"/>
                    <a:pt x="90" y="8"/>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25" name="Freeform 69"/>
            <p:cNvSpPr>
              <a:spLocks/>
            </p:cNvSpPr>
            <p:nvPr userDrawn="1"/>
          </p:nvSpPr>
          <p:spPr bwMode="auto">
            <a:xfrm>
              <a:off x="320675" y="2865438"/>
              <a:ext cx="350838" cy="114300"/>
            </a:xfrm>
            <a:custGeom>
              <a:avLst/>
              <a:gdLst>
                <a:gd name="T0" fmla="*/ 105 w 105"/>
                <a:gd name="T1" fmla="*/ 0 h 35"/>
                <a:gd name="T2" fmla="*/ 105 w 105"/>
                <a:gd name="T3" fmla="*/ 2 h 35"/>
                <a:gd name="T4" fmla="*/ 88 w 105"/>
                <a:gd name="T5" fmla="*/ 11 h 35"/>
                <a:gd name="T6" fmla="*/ 0 w 105"/>
                <a:gd name="T7" fmla="*/ 34 h 35"/>
                <a:gd name="T8" fmla="*/ 0 w 105"/>
                <a:gd name="T9" fmla="*/ 32 h 35"/>
                <a:gd name="T10" fmla="*/ 63 w 105"/>
                <a:gd name="T11" fmla="*/ 21 h 35"/>
                <a:gd name="T12" fmla="*/ 105 w 105"/>
                <a:gd name="T13" fmla="*/ 0 h 35"/>
              </a:gdLst>
              <a:ahLst/>
              <a:cxnLst>
                <a:cxn ang="0">
                  <a:pos x="T0" y="T1"/>
                </a:cxn>
                <a:cxn ang="0">
                  <a:pos x="T2" y="T3"/>
                </a:cxn>
                <a:cxn ang="0">
                  <a:pos x="T4" y="T5"/>
                </a:cxn>
                <a:cxn ang="0">
                  <a:pos x="T6" y="T7"/>
                </a:cxn>
                <a:cxn ang="0">
                  <a:pos x="T8" y="T9"/>
                </a:cxn>
                <a:cxn ang="0">
                  <a:pos x="T10" y="T11"/>
                </a:cxn>
                <a:cxn ang="0">
                  <a:pos x="T12" y="T13"/>
                </a:cxn>
              </a:cxnLst>
              <a:rect l="0" t="0" r="r" b="b"/>
              <a:pathLst>
                <a:path w="105" h="35">
                  <a:moveTo>
                    <a:pt x="105" y="0"/>
                  </a:moveTo>
                  <a:cubicBezTo>
                    <a:pt x="105" y="2"/>
                    <a:pt x="105" y="2"/>
                    <a:pt x="105" y="2"/>
                  </a:cubicBezTo>
                  <a:cubicBezTo>
                    <a:pt x="99" y="5"/>
                    <a:pt x="93" y="8"/>
                    <a:pt x="88" y="11"/>
                  </a:cubicBezTo>
                  <a:cubicBezTo>
                    <a:pt x="61" y="27"/>
                    <a:pt x="31" y="35"/>
                    <a:pt x="0" y="34"/>
                  </a:cubicBezTo>
                  <a:cubicBezTo>
                    <a:pt x="0" y="32"/>
                    <a:pt x="0" y="32"/>
                    <a:pt x="0" y="32"/>
                  </a:cubicBezTo>
                  <a:cubicBezTo>
                    <a:pt x="21" y="33"/>
                    <a:pt x="43" y="29"/>
                    <a:pt x="63" y="21"/>
                  </a:cubicBezTo>
                  <a:cubicBezTo>
                    <a:pt x="78" y="16"/>
                    <a:pt x="91" y="7"/>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26" name="Freeform 70"/>
            <p:cNvSpPr>
              <a:spLocks/>
            </p:cNvSpPr>
            <p:nvPr userDrawn="1"/>
          </p:nvSpPr>
          <p:spPr bwMode="auto">
            <a:xfrm>
              <a:off x="320675" y="2819400"/>
              <a:ext cx="350838" cy="107950"/>
            </a:xfrm>
            <a:custGeom>
              <a:avLst/>
              <a:gdLst>
                <a:gd name="T0" fmla="*/ 105 w 105"/>
                <a:gd name="T1" fmla="*/ 0 h 33"/>
                <a:gd name="T2" fmla="*/ 105 w 105"/>
                <a:gd name="T3" fmla="*/ 2 h 33"/>
                <a:gd name="T4" fmla="*/ 91 w 105"/>
                <a:gd name="T5" fmla="*/ 10 h 33"/>
                <a:gd name="T6" fmla="*/ 0 w 105"/>
                <a:gd name="T7" fmla="*/ 30 h 33"/>
                <a:gd name="T8" fmla="*/ 0 w 105"/>
                <a:gd name="T9" fmla="*/ 28 h 33"/>
                <a:gd name="T10" fmla="*/ 3 w 105"/>
                <a:gd name="T11" fmla="*/ 28 h 33"/>
                <a:gd name="T12" fmla="*/ 67 w 105"/>
                <a:gd name="T13" fmla="*/ 19 h 33"/>
                <a:gd name="T14" fmla="*/ 105 w 105"/>
                <a:gd name="T15" fmla="*/ 0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33">
                  <a:moveTo>
                    <a:pt x="105" y="0"/>
                  </a:moveTo>
                  <a:cubicBezTo>
                    <a:pt x="105" y="2"/>
                    <a:pt x="105" y="2"/>
                    <a:pt x="105" y="2"/>
                  </a:cubicBezTo>
                  <a:cubicBezTo>
                    <a:pt x="100" y="4"/>
                    <a:pt x="96" y="7"/>
                    <a:pt x="91" y="10"/>
                  </a:cubicBezTo>
                  <a:cubicBezTo>
                    <a:pt x="64" y="25"/>
                    <a:pt x="31" y="33"/>
                    <a:pt x="0" y="30"/>
                  </a:cubicBezTo>
                  <a:cubicBezTo>
                    <a:pt x="0" y="28"/>
                    <a:pt x="0" y="28"/>
                    <a:pt x="0" y="28"/>
                  </a:cubicBezTo>
                  <a:cubicBezTo>
                    <a:pt x="1" y="28"/>
                    <a:pt x="2" y="28"/>
                    <a:pt x="3" y="28"/>
                  </a:cubicBezTo>
                  <a:cubicBezTo>
                    <a:pt x="25" y="29"/>
                    <a:pt x="47" y="27"/>
                    <a:pt x="67" y="19"/>
                  </a:cubicBezTo>
                  <a:cubicBezTo>
                    <a:pt x="80" y="14"/>
                    <a:pt x="93" y="7"/>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27" name="Freeform 71"/>
            <p:cNvSpPr>
              <a:spLocks/>
            </p:cNvSpPr>
            <p:nvPr userDrawn="1"/>
          </p:nvSpPr>
          <p:spPr bwMode="auto">
            <a:xfrm>
              <a:off x="320675" y="2816225"/>
              <a:ext cx="284163" cy="55563"/>
            </a:xfrm>
            <a:custGeom>
              <a:avLst/>
              <a:gdLst>
                <a:gd name="T0" fmla="*/ 85 w 85"/>
                <a:gd name="T1" fmla="*/ 0 h 17"/>
                <a:gd name="T2" fmla="*/ 0 w 85"/>
                <a:gd name="T3" fmla="*/ 14 h 17"/>
                <a:gd name="T4" fmla="*/ 0 w 85"/>
                <a:gd name="T5" fmla="*/ 11 h 17"/>
                <a:gd name="T6" fmla="*/ 8 w 85"/>
                <a:gd name="T7" fmla="*/ 12 h 17"/>
                <a:gd name="T8" fmla="*/ 71 w 85"/>
                <a:gd name="T9" fmla="*/ 4 h 17"/>
                <a:gd name="T10" fmla="*/ 80 w 85"/>
                <a:gd name="T11" fmla="*/ 0 h 17"/>
                <a:gd name="T12" fmla="*/ 85 w 85"/>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85" h="17">
                  <a:moveTo>
                    <a:pt x="85" y="0"/>
                  </a:moveTo>
                  <a:cubicBezTo>
                    <a:pt x="58" y="12"/>
                    <a:pt x="29" y="17"/>
                    <a:pt x="0" y="14"/>
                  </a:cubicBezTo>
                  <a:cubicBezTo>
                    <a:pt x="0" y="11"/>
                    <a:pt x="0" y="11"/>
                    <a:pt x="0" y="11"/>
                  </a:cubicBezTo>
                  <a:cubicBezTo>
                    <a:pt x="3" y="12"/>
                    <a:pt x="5" y="12"/>
                    <a:pt x="8" y="12"/>
                  </a:cubicBezTo>
                  <a:cubicBezTo>
                    <a:pt x="29" y="13"/>
                    <a:pt x="51" y="11"/>
                    <a:pt x="71" y="4"/>
                  </a:cubicBezTo>
                  <a:cubicBezTo>
                    <a:pt x="74" y="3"/>
                    <a:pt x="77" y="1"/>
                    <a:pt x="80" y="0"/>
                  </a:cubicBezTo>
                  <a:lnTo>
                    <a:pt x="8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grpSp>
      <p:pic>
        <p:nvPicPr>
          <p:cNvPr id="2" name="Billede 1" descr="Et billede, der indeholder Grafik, Font/skrifttype, grafisk design, skærmbillede&#10;&#10;Automatisk genereret beskrivelse">
            <a:extLst>
              <a:ext uri="{FF2B5EF4-FFF2-40B4-BE49-F238E27FC236}">
                <a16:creationId xmlns:a16="http://schemas.microsoft.com/office/drawing/2014/main" id="{3F5718DB-591F-70BD-EF3D-F80F62C526E2}"/>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587375" y="6153019"/>
            <a:ext cx="1412684" cy="353171"/>
          </a:xfrm>
          <a:prstGeom prst="rect">
            <a:avLst/>
          </a:prstGeom>
        </p:spPr>
      </p:pic>
    </p:spTree>
    <p:extLst>
      <p:ext uri="{BB962C8B-B14F-4D97-AF65-F5344CB8AC3E}">
        <p14:creationId xmlns:p14="http://schemas.microsoft.com/office/powerpoint/2010/main" val="14686013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x billeder højr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rtlCol="0"/>
          <a:lstStyle/>
          <a:p>
            <a:pPr rtl="0"/>
            <a:fld id="{D8D877B3-D348-4611-9BDB-C5374591D951}" type="slidenum">
              <a:rPr lang="en-US" smtClean="0"/>
              <a:pPr rtl="0"/>
              <a:t>‹nr.›</a:t>
            </a:fld>
            <a:endParaRPr lang="en-US" dirty="0"/>
          </a:p>
        </p:txBody>
      </p:sp>
      <p:sp>
        <p:nvSpPr>
          <p:cNvPr id="9" name="Picture Placeholder 4"/>
          <p:cNvSpPr>
            <a:spLocks noGrp="1"/>
          </p:cNvSpPr>
          <p:nvPr>
            <p:ph type="pic" sz="quarter" idx="14" hasCustomPrompt="1"/>
          </p:nvPr>
        </p:nvSpPr>
        <p:spPr>
          <a:xfrm>
            <a:off x="7427917" y="3492500"/>
            <a:ext cx="4764087" cy="3360132"/>
          </a:xfrm>
          <a:prstGeom prst="rect">
            <a:avLst/>
          </a:prstGeom>
          <a:pattFill prst="pct10">
            <a:fgClr>
              <a:schemeClr val="tx1"/>
            </a:fgClr>
            <a:bgClr>
              <a:schemeClr val="bg1"/>
            </a:bgClr>
          </a:pattFill>
        </p:spPr>
        <p:txBody>
          <a:bodyPr rtlCol="0" anchor="ctr">
            <a:normAutofit/>
          </a:bodyPr>
          <a:lstStyle>
            <a:lvl1pPr algn="ctr">
              <a:defRPr sz="1000" b="1" baseline="0"/>
            </a:lvl1pPr>
          </a:lstStyle>
          <a:p>
            <a:pPr rtl="0"/>
            <a:r>
              <a:rPr lang="en-gb"/>
              <a:t>Drag &amp; Drop Image</a:t>
            </a:r>
          </a:p>
        </p:txBody>
      </p:sp>
      <p:sp>
        <p:nvSpPr>
          <p:cNvPr id="10" name="Title 4"/>
          <p:cNvSpPr>
            <a:spLocks noGrp="1"/>
          </p:cNvSpPr>
          <p:nvPr>
            <p:ph type="title" hasCustomPrompt="1"/>
          </p:nvPr>
        </p:nvSpPr>
        <p:spPr>
          <a:xfrm>
            <a:off x="587375" y="357952"/>
            <a:ext cx="4229100" cy="1486727"/>
          </a:xfrm>
        </p:spPr>
        <p:txBody>
          <a:bodyPr rtlCol="0"/>
          <a:lstStyle>
            <a:lvl1pPr>
              <a:defRPr sz="3600"/>
            </a:lvl1pPr>
          </a:lstStyle>
          <a:p>
            <a:pPr rtl="0"/>
            <a:r>
              <a:rPr lang="en-gb"/>
              <a:t>CLICK TO EDIT TITLE</a:t>
            </a:r>
          </a:p>
        </p:txBody>
      </p:sp>
      <p:sp>
        <p:nvSpPr>
          <p:cNvPr id="7" name="Pladsholder til tekst 3"/>
          <p:cNvSpPr>
            <a:spLocks noGrp="1"/>
          </p:cNvSpPr>
          <p:nvPr>
            <p:ph type="body" sz="quarter" idx="15" hasCustomPrompt="1"/>
          </p:nvPr>
        </p:nvSpPr>
        <p:spPr>
          <a:xfrm>
            <a:off x="587375" y="2127155"/>
            <a:ext cx="4229100" cy="3575410"/>
          </a:xfrm>
        </p:spPr>
        <p:txBody>
          <a:bodyPr rtlCol="0"/>
          <a:lstStyle>
            <a:lvl1pPr marL="285715" indent="-285715">
              <a:lnSpc>
                <a:spcPct val="100000"/>
              </a:lnSpc>
              <a:spcBef>
                <a:spcPts val="600"/>
              </a:spcBef>
              <a:buFontTx/>
              <a:buBlip>
                <a:blip r:embed="rId2"/>
              </a:buBlip>
              <a:defRPr sz="1500" baseline="0"/>
            </a:lvl1pPr>
          </a:lstStyle>
          <a:p>
            <a:pPr lvl="0" rtl="0"/>
            <a:r>
              <a:rPr lang="en-gb"/>
              <a:t>Insert bullets</a:t>
            </a:r>
            <a:endParaRPr lang="da-DK" dirty="0"/>
          </a:p>
          <a:p>
            <a:pPr lvl="0" rtl="0"/>
            <a:endParaRPr lang="da-DK" dirty="0"/>
          </a:p>
          <a:p>
            <a:pPr lvl="0" rtl="0"/>
            <a:endParaRPr lang="da-DK" dirty="0"/>
          </a:p>
        </p:txBody>
      </p:sp>
      <p:sp>
        <p:nvSpPr>
          <p:cNvPr id="11" name="Picture Placeholder 4"/>
          <p:cNvSpPr>
            <a:spLocks noGrp="1"/>
          </p:cNvSpPr>
          <p:nvPr>
            <p:ph type="pic" sz="quarter" idx="16" hasCustomPrompt="1"/>
          </p:nvPr>
        </p:nvSpPr>
        <p:spPr>
          <a:xfrm>
            <a:off x="7427917" y="0"/>
            <a:ext cx="4764087" cy="3360132"/>
          </a:xfrm>
          <a:prstGeom prst="rect">
            <a:avLst/>
          </a:prstGeom>
          <a:pattFill prst="pct10">
            <a:fgClr>
              <a:schemeClr val="tx1"/>
            </a:fgClr>
            <a:bgClr>
              <a:schemeClr val="bg1"/>
            </a:bgClr>
          </a:pattFill>
        </p:spPr>
        <p:txBody>
          <a:bodyPr rtlCol="0" anchor="ctr">
            <a:normAutofit/>
          </a:bodyPr>
          <a:lstStyle>
            <a:lvl1pPr algn="ctr">
              <a:defRPr sz="1000" b="1" baseline="0"/>
            </a:lvl1pPr>
          </a:lstStyle>
          <a:p>
            <a:pPr rtl="0"/>
            <a:r>
              <a:rPr lang="en-gb"/>
              <a:t>Drag &amp; Drop Image</a:t>
            </a:r>
          </a:p>
        </p:txBody>
      </p:sp>
    </p:spTree>
    <p:extLst>
      <p:ext uri="{BB962C8B-B14F-4D97-AF65-F5344CB8AC3E}">
        <p14:creationId xmlns:p14="http://schemas.microsoft.com/office/powerpoint/2010/main" val="6119794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Blå layout højre">
    <p:spTree>
      <p:nvGrpSpPr>
        <p:cNvPr id="1" name=""/>
        <p:cNvGrpSpPr/>
        <p:nvPr/>
      </p:nvGrpSpPr>
      <p:grpSpPr>
        <a:xfrm>
          <a:off x="0" y="0"/>
          <a:ext cx="0" cy="0"/>
          <a:chOff x="0" y="0"/>
          <a:chExt cx="0" cy="0"/>
        </a:xfrm>
      </p:grpSpPr>
      <p:sp>
        <p:nvSpPr>
          <p:cNvPr id="26" name="Rectangle 6"/>
          <p:cNvSpPr/>
          <p:nvPr userDrawn="1"/>
        </p:nvSpPr>
        <p:spPr>
          <a:xfrm>
            <a:off x="7427917" y="0"/>
            <a:ext cx="4764087" cy="6858000"/>
          </a:xfrm>
          <a:prstGeom prst="rect">
            <a:avLst/>
          </a:prstGeom>
          <a:solidFill>
            <a:srgbClr val="211A5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8" tIns="45715" rIns="91428" bIns="45715" numCol="1" spcCol="0" rtlCol="0" fromWordArt="0" anchor="ctr" anchorCtr="0" forceAA="0" compatLnSpc="1">
            <a:prstTxWarp prst="textNoShape">
              <a:avLst/>
            </a:prstTxWarp>
            <a:noAutofit/>
          </a:bodyPr>
          <a:lstStyle/>
          <a:p>
            <a:pPr algn="ctr" rtl="0"/>
            <a:endParaRPr lang="en-US"/>
          </a:p>
        </p:txBody>
      </p:sp>
      <p:sp>
        <p:nvSpPr>
          <p:cNvPr id="28" name="Pladsholder til tekst 3"/>
          <p:cNvSpPr>
            <a:spLocks noGrp="1"/>
          </p:cNvSpPr>
          <p:nvPr>
            <p:ph type="body" sz="quarter" idx="17" hasCustomPrompt="1"/>
          </p:nvPr>
        </p:nvSpPr>
        <p:spPr>
          <a:xfrm>
            <a:off x="8027665" y="2804344"/>
            <a:ext cx="3592839" cy="3222624"/>
          </a:xfrm>
        </p:spPr>
        <p:txBody>
          <a:bodyPr rtlCol="0"/>
          <a:lstStyle>
            <a:lvl1pPr marL="285715" indent="-285715">
              <a:buFontTx/>
              <a:buBlip>
                <a:blip r:embed="rId2"/>
              </a:buBlip>
              <a:defRPr baseline="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rtl="0"/>
            <a:r>
              <a:rPr lang="en-gb"/>
              <a:t>Insert text here</a:t>
            </a:r>
            <a:endParaRPr lang="da-DK" dirty="0"/>
          </a:p>
        </p:txBody>
      </p:sp>
      <p:sp>
        <p:nvSpPr>
          <p:cNvPr id="3" name="Slide Number Placeholder 2"/>
          <p:cNvSpPr>
            <a:spLocks noGrp="1"/>
          </p:cNvSpPr>
          <p:nvPr>
            <p:ph type="sldNum" sz="quarter" idx="10"/>
          </p:nvPr>
        </p:nvSpPr>
        <p:spPr/>
        <p:txBody>
          <a:bodyPr rtlCol="0"/>
          <a:lstStyle>
            <a:lvl1pPr>
              <a:defRPr>
                <a:solidFill>
                  <a:schemeClr val="bg1">
                    <a:alpha val="70000"/>
                  </a:schemeClr>
                </a:solidFill>
              </a:defRPr>
            </a:lvl1pPr>
          </a:lstStyle>
          <a:p>
            <a:pPr rtl="0"/>
            <a:fld id="{D8D877B3-D348-4611-9BDB-C5374591D951}" type="slidenum">
              <a:rPr lang="en-US" smtClean="0"/>
              <a:pPr rtl="0"/>
              <a:t>‹nr.›</a:t>
            </a:fld>
            <a:endParaRPr lang="en-US" dirty="0"/>
          </a:p>
        </p:txBody>
      </p:sp>
      <p:grpSp>
        <p:nvGrpSpPr>
          <p:cNvPr id="5" name="Gruppe 4"/>
          <p:cNvGrpSpPr/>
          <p:nvPr userDrawn="1"/>
        </p:nvGrpSpPr>
        <p:grpSpPr>
          <a:xfrm>
            <a:off x="7427913" y="1288619"/>
            <a:ext cx="405155" cy="1182460"/>
            <a:chOff x="320675" y="2816225"/>
            <a:chExt cx="350838" cy="1023938"/>
          </a:xfrm>
          <a:solidFill>
            <a:schemeClr val="bg1"/>
          </a:solidFill>
        </p:grpSpPr>
        <p:sp>
          <p:nvSpPr>
            <p:cNvPr id="6" name="Freeform 53"/>
            <p:cNvSpPr>
              <a:spLocks/>
            </p:cNvSpPr>
            <p:nvPr userDrawn="1"/>
          </p:nvSpPr>
          <p:spPr bwMode="auto">
            <a:xfrm>
              <a:off x="608013" y="3778250"/>
              <a:ext cx="63500" cy="61913"/>
            </a:xfrm>
            <a:custGeom>
              <a:avLst/>
              <a:gdLst>
                <a:gd name="T0" fmla="*/ 19 w 19"/>
                <a:gd name="T1" fmla="*/ 0 h 19"/>
                <a:gd name="T2" fmla="*/ 19 w 19"/>
                <a:gd name="T3" fmla="*/ 4 h 19"/>
                <a:gd name="T4" fmla="*/ 3 w 19"/>
                <a:gd name="T5" fmla="*/ 19 h 19"/>
                <a:gd name="T6" fmla="*/ 0 w 19"/>
                <a:gd name="T7" fmla="*/ 19 h 19"/>
                <a:gd name="T8" fmla="*/ 19 w 19"/>
                <a:gd name="T9" fmla="*/ 0 h 19"/>
              </a:gdLst>
              <a:ahLst/>
              <a:cxnLst>
                <a:cxn ang="0">
                  <a:pos x="T0" y="T1"/>
                </a:cxn>
                <a:cxn ang="0">
                  <a:pos x="T2" y="T3"/>
                </a:cxn>
                <a:cxn ang="0">
                  <a:pos x="T4" y="T5"/>
                </a:cxn>
                <a:cxn ang="0">
                  <a:pos x="T6" y="T7"/>
                </a:cxn>
                <a:cxn ang="0">
                  <a:pos x="T8" y="T9"/>
                </a:cxn>
              </a:cxnLst>
              <a:rect l="0" t="0" r="r" b="b"/>
              <a:pathLst>
                <a:path w="19" h="19">
                  <a:moveTo>
                    <a:pt x="19" y="0"/>
                  </a:moveTo>
                  <a:cubicBezTo>
                    <a:pt x="19" y="4"/>
                    <a:pt x="19" y="4"/>
                    <a:pt x="19" y="4"/>
                  </a:cubicBezTo>
                  <a:cubicBezTo>
                    <a:pt x="14" y="9"/>
                    <a:pt x="8" y="14"/>
                    <a:pt x="3" y="19"/>
                  </a:cubicBezTo>
                  <a:cubicBezTo>
                    <a:pt x="0" y="19"/>
                    <a:pt x="0" y="19"/>
                    <a:pt x="0" y="19"/>
                  </a:cubicBezTo>
                  <a:cubicBezTo>
                    <a:pt x="6" y="13"/>
                    <a:pt x="13" y="7"/>
                    <a:pt x="1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7" name="Freeform 54"/>
            <p:cNvSpPr>
              <a:spLocks/>
            </p:cNvSpPr>
            <p:nvPr userDrawn="1"/>
          </p:nvSpPr>
          <p:spPr bwMode="auto">
            <a:xfrm>
              <a:off x="528638" y="3706813"/>
              <a:ext cx="142875" cy="133350"/>
            </a:xfrm>
            <a:custGeom>
              <a:avLst/>
              <a:gdLst>
                <a:gd name="T0" fmla="*/ 43 w 43"/>
                <a:gd name="T1" fmla="*/ 0 h 41"/>
                <a:gd name="T2" fmla="*/ 43 w 43"/>
                <a:gd name="T3" fmla="*/ 4 h 41"/>
                <a:gd name="T4" fmla="*/ 7 w 43"/>
                <a:gd name="T5" fmla="*/ 38 h 41"/>
                <a:gd name="T6" fmla="*/ 3 w 43"/>
                <a:gd name="T7" fmla="*/ 41 h 41"/>
                <a:gd name="T8" fmla="*/ 0 w 43"/>
                <a:gd name="T9" fmla="*/ 41 h 41"/>
                <a:gd name="T10" fmla="*/ 42 w 43"/>
                <a:gd name="T11" fmla="*/ 1 h 41"/>
                <a:gd name="T12" fmla="*/ 43 w 43"/>
                <a:gd name="T13" fmla="*/ 0 h 41"/>
              </a:gdLst>
              <a:ahLst/>
              <a:cxnLst>
                <a:cxn ang="0">
                  <a:pos x="T0" y="T1"/>
                </a:cxn>
                <a:cxn ang="0">
                  <a:pos x="T2" y="T3"/>
                </a:cxn>
                <a:cxn ang="0">
                  <a:pos x="T4" y="T5"/>
                </a:cxn>
                <a:cxn ang="0">
                  <a:pos x="T6" y="T7"/>
                </a:cxn>
                <a:cxn ang="0">
                  <a:pos x="T8" y="T9"/>
                </a:cxn>
                <a:cxn ang="0">
                  <a:pos x="T10" y="T11"/>
                </a:cxn>
                <a:cxn ang="0">
                  <a:pos x="T12" y="T13"/>
                </a:cxn>
              </a:cxnLst>
              <a:rect l="0" t="0" r="r" b="b"/>
              <a:pathLst>
                <a:path w="43" h="41">
                  <a:moveTo>
                    <a:pt x="43" y="0"/>
                  </a:moveTo>
                  <a:cubicBezTo>
                    <a:pt x="43" y="4"/>
                    <a:pt x="43" y="4"/>
                    <a:pt x="43" y="4"/>
                  </a:cubicBezTo>
                  <a:cubicBezTo>
                    <a:pt x="31" y="14"/>
                    <a:pt x="19" y="26"/>
                    <a:pt x="7" y="38"/>
                  </a:cubicBezTo>
                  <a:cubicBezTo>
                    <a:pt x="6" y="39"/>
                    <a:pt x="5" y="40"/>
                    <a:pt x="3" y="41"/>
                  </a:cubicBezTo>
                  <a:cubicBezTo>
                    <a:pt x="0" y="41"/>
                    <a:pt x="0" y="41"/>
                    <a:pt x="0" y="41"/>
                  </a:cubicBezTo>
                  <a:cubicBezTo>
                    <a:pt x="14" y="28"/>
                    <a:pt x="27" y="14"/>
                    <a:pt x="42" y="1"/>
                  </a:cubicBezTo>
                  <a:cubicBezTo>
                    <a:pt x="42" y="1"/>
                    <a:pt x="43" y="1"/>
                    <a:pt x="4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8" name="Freeform 55"/>
            <p:cNvSpPr>
              <a:spLocks/>
            </p:cNvSpPr>
            <p:nvPr userDrawn="1"/>
          </p:nvSpPr>
          <p:spPr bwMode="auto">
            <a:xfrm>
              <a:off x="431800" y="3636963"/>
              <a:ext cx="239713" cy="203200"/>
            </a:xfrm>
            <a:custGeom>
              <a:avLst/>
              <a:gdLst>
                <a:gd name="T0" fmla="*/ 72 w 72"/>
                <a:gd name="T1" fmla="*/ 0 h 62"/>
                <a:gd name="T2" fmla="*/ 72 w 72"/>
                <a:gd name="T3" fmla="*/ 3 h 62"/>
                <a:gd name="T4" fmla="*/ 35 w 72"/>
                <a:gd name="T5" fmla="*/ 37 h 62"/>
                <a:gd name="T6" fmla="*/ 4 w 72"/>
                <a:gd name="T7" fmla="*/ 62 h 62"/>
                <a:gd name="T8" fmla="*/ 0 w 72"/>
                <a:gd name="T9" fmla="*/ 62 h 62"/>
                <a:gd name="T10" fmla="*/ 7 w 72"/>
                <a:gd name="T11" fmla="*/ 58 h 62"/>
                <a:gd name="T12" fmla="*/ 70 w 72"/>
                <a:gd name="T13" fmla="*/ 2 h 62"/>
                <a:gd name="T14" fmla="*/ 72 w 72"/>
                <a:gd name="T15" fmla="*/ 0 h 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62">
                  <a:moveTo>
                    <a:pt x="72" y="0"/>
                  </a:moveTo>
                  <a:cubicBezTo>
                    <a:pt x="72" y="3"/>
                    <a:pt x="72" y="3"/>
                    <a:pt x="72" y="3"/>
                  </a:cubicBezTo>
                  <a:cubicBezTo>
                    <a:pt x="59" y="14"/>
                    <a:pt x="47" y="25"/>
                    <a:pt x="35" y="37"/>
                  </a:cubicBezTo>
                  <a:cubicBezTo>
                    <a:pt x="26" y="46"/>
                    <a:pt x="15" y="55"/>
                    <a:pt x="4" y="62"/>
                  </a:cubicBezTo>
                  <a:cubicBezTo>
                    <a:pt x="0" y="62"/>
                    <a:pt x="0" y="62"/>
                    <a:pt x="0" y="62"/>
                  </a:cubicBezTo>
                  <a:cubicBezTo>
                    <a:pt x="2" y="61"/>
                    <a:pt x="5" y="59"/>
                    <a:pt x="7" y="58"/>
                  </a:cubicBezTo>
                  <a:cubicBezTo>
                    <a:pt x="30" y="41"/>
                    <a:pt x="48" y="20"/>
                    <a:pt x="70" y="2"/>
                  </a:cubicBezTo>
                  <a:cubicBezTo>
                    <a:pt x="70" y="1"/>
                    <a:pt x="71" y="1"/>
                    <a:pt x="7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9" name="Freeform 56"/>
            <p:cNvSpPr>
              <a:spLocks/>
            </p:cNvSpPr>
            <p:nvPr userDrawn="1"/>
          </p:nvSpPr>
          <p:spPr bwMode="auto">
            <a:xfrm>
              <a:off x="320675" y="3568700"/>
              <a:ext cx="350838" cy="261938"/>
            </a:xfrm>
            <a:custGeom>
              <a:avLst/>
              <a:gdLst>
                <a:gd name="T0" fmla="*/ 105 w 105"/>
                <a:gd name="T1" fmla="*/ 0 h 80"/>
                <a:gd name="T2" fmla="*/ 105 w 105"/>
                <a:gd name="T3" fmla="*/ 3 h 80"/>
                <a:gd name="T4" fmla="*/ 67 w 105"/>
                <a:gd name="T5" fmla="*/ 37 h 80"/>
                <a:gd name="T6" fmla="*/ 0 w 105"/>
                <a:gd name="T7" fmla="*/ 80 h 80"/>
                <a:gd name="T8" fmla="*/ 0 w 105"/>
                <a:gd name="T9" fmla="*/ 77 h 80"/>
                <a:gd name="T10" fmla="*/ 39 w 105"/>
                <a:gd name="T11" fmla="*/ 57 h 80"/>
                <a:gd name="T12" fmla="*/ 102 w 105"/>
                <a:gd name="T13" fmla="*/ 3 h 80"/>
                <a:gd name="T14" fmla="*/ 105 w 105"/>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80">
                  <a:moveTo>
                    <a:pt x="105" y="0"/>
                  </a:moveTo>
                  <a:cubicBezTo>
                    <a:pt x="105" y="3"/>
                    <a:pt x="105" y="3"/>
                    <a:pt x="105" y="3"/>
                  </a:cubicBezTo>
                  <a:cubicBezTo>
                    <a:pt x="92" y="14"/>
                    <a:pt x="80" y="25"/>
                    <a:pt x="67" y="37"/>
                  </a:cubicBezTo>
                  <a:cubicBezTo>
                    <a:pt x="48" y="55"/>
                    <a:pt x="25" y="70"/>
                    <a:pt x="0" y="80"/>
                  </a:cubicBezTo>
                  <a:cubicBezTo>
                    <a:pt x="0" y="77"/>
                    <a:pt x="0" y="77"/>
                    <a:pt x="0" y="77"/>
                  </a:cubicBezTo>
                  <a:cubicBezTo>
                    <a:pt x="14" y="72"/>
                    <a:pt x="27" y="65"/>
                    <a:pt x="39" y="57"/>
                  </a:cubicBezTo>
                  <a:cubicBezTo>
                    <a:pt x="62" y="41"/>
                    <a:pt x="81" y="21"/>
                    <a:pt x="102" y="3"/>
                  </a:cubicBezTo>
                  <a:cubicBezTo>
                    <a:pt x="103" y="2"/>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10" name="Freeform 57"/>
            <p:cNvSpPr>
              <a:spLocks/>
            </p:cNvSpPr>
            <p:nvPr userDrawn="1"/>
          </p:nvSpPr>
          <p:spPr bwMode="auto">
            <a:xfrm>
              <a:off x="320675" y="3506788"/>
              <a:ext cx="350838" cy="249238"/>
            </a:xfrm>
            <a:custGeom>
              <a:avLst/>
              <a:gdLst>
                <a:gd name="T0" fmla="*/ 105 w 105"/>
                <a:gd name="T1" fmla="*/ 0 h 76"/>
                <a:gd name="T2" fmla="*/ 105 w 105"/>
                <a:gd name="T3" fmla="*/ 2 h 76"/>
                <a:gd name="T4" fmla="*/ 67 w 105"/>
                <a:gd name="T5" fmla="*/ 35 h 76"/>
                <a:gd name="T6" fmla="*/ 0 w 105"/>
                <a:gd name="T7" fmla="*/ 76 h 76"/>
                <a:gd name="T8" fmla="*/ 0 w 105"/>
                <a:gd name="T9" fmla="*/ 74 h 76"/>
                <a:gd name="T10" fmla="*/ 39 w 105"/>
                <a:gd name="T11" fmla="*/ 54 h 76"/>
                <a:gd name="T12" fmla="*/ 101 w 105"/>
                <a:gd name="T13" fmla="*/ 2 h 76"/>
                <a:gd name="T14" fmla="*/ 105 w 105"/>
                <a:gd name="T15" fmla="*/ 0 h 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6">
                  <a:moveTo>
                    <a:pt x="105" y="0"/>
                  </a:moveTo>
                  <a:cubicBezTo>
                    <a:pt x="105" y="2"/>
                    <a:pt x="105" y="2"/>
                    <a:pt x="105" y="2"/>
                  </a:cubicBezTo>
                  <a:cubicBezTo>
                    <a:pt x="92" y="13"/>
                    <a:pt x="79" y="24"/>
                    <a:pt x="67" y="35"/>
                  </a:cubicBezTo>
                  <a:cubicBezTo>
                    <a:pt x="48" y="52"/>
                    <a:pt x="25" y="67"/>
                    <a:pt x="0" y="76"/>
                  </a:cubicBezTo>
                  <a:cubicBezTo>
                    <a:pt x="0" y="74"/>
                    <a:pt x="0" y="74"/>
                    <a:pt x="0" y="74"/>
                  </a:cubicBezTo>
                  <a:cubicBezTo>
                    <a:pt x="14" y="69"/>
                    <a:pt x="27" y="62"/>
                    <a:pt x="39" y="54"/>
                  </a:cubicBezTo>
                  <a:cubicBezTo>
                    <a:pt x="62" y="39"/>
                    <a:pt x="80" y="19"/>
                    <a:pt x="101" y="2"/>
                  </a:cubicBezTo>
                  <a:cubicBezTo>
                    <a:pt x="103" y="1"/>
                    <a:pt x="104" y="0"/>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11" name="Freeform 58"/>
            <p:cNvSpPr>
              <a:spLocks/>
            </p:cNvSpPr>
            <p:nvPr userDrawn="1"/>
          </p:nvSpPr>
          <p:spPr bwMode="auto">
            <a:xfrm>
              <a:off x="320675" y="3441700"/>
              <a:ext cx="350838" cy="241300"/>
            </a:xfrm>
            <a:custGeom>
              <a:avLst/>
              <a:gdLst>
                <a:gd name="T0" fmla="*/ 105 w 105"/>
                <a:gd name="T1" fmla="*/ 0 h 74"/>
                <a:gd name="T2" fmla="*/ 105 w 105"/>
                <a:gd name="T3" fmla="*/ 3 h 74"/>
                <a:gd name="T4" fmla="*/ 67 w 105"/>
                <a:gd name="T5" fmla="*/ 34 h 74"/>
                <a:gd name="T6" fmla="*/ 0 w 105"/>
                <a:gd name="T7" fmla="*/ 74 h 74"/>
                <a:gd name="T8" fmla="*/ 0 w 105"/>
                <a:gd name="T9" fmla="*/ 72 h 74"/>
                <a:gd name="T10" fmla="*/ 39 w 105"/>
                <a:gd name="T11" fmla="*/ 52 h 74"/>
                <a:gd name="T12" fmla="*/ 101 w 105"/>
                <a:gd name="T13" fmla="*/ 3 h 74"/>
                <a:gd name="T14" fmla="*/ 105 w 105"/>
                <a:gd name="T15" fmla="*/ 0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4">
                  <a:moveTo>
                    <a:pt x="105" y="0"/>
                  </a:moveTo>
                  <a:cubicBezTo>
                    <a:pt x="105" y="3"/>
                    <a:pt x="105" y="3"/>
                    <a:pt x="105" y="3"/>
                  </a:cubicBezTo>
                  <a:cubicBezTo>
                    <a:pt x="92" y="13"/>
                    <a:pt x="79" y="24"/>
                    <a:pt x="67" y="34"/>
                  </a:cubicBezTo>
                  <a:cubicBezTo>
                    <a:pt x="47" y="51"/>
                    <a:pt x="25" y="65"/>
                    <a:pt x="0" y="74"/>
                  </a:cubicBezTo>
                  <a:cubicBezTo>
                    <a:pt x="0" y="72"/>
                    <a:pt x="0" y="72"/>
                    <a:pt x="0" y="72"/>
                  </a:cubicBezTo>
                  <a:cubicBezTo>
                    <a:pt x="14" y="67"/>
                    <a:pt x="27" y="60"/>
                    <a:pt x="39" y="52"/>
                  </a:cubicBezTo>
                  <a:cubicBezTo>
                    <a:pt x="62" y="38"/>
                    <a:pt x="80" y="19"/>
                    <a:pt x="101" y="3"/>
                  </a:cubicBezTo>
                  <a:cubicBezTo>
                    <a:pt x="103" y="2"/>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12" name="Freeform 59"/>
            <p:cNvSpPr>
              <a:spLocks/>
            </p:cNvSpPr>
            <p:nvPr userDrawn="1"/>
          </p:nvSpPr>
          <p:spPr bwMode="auto">
            <a:xfrm>
              <a:off x="320675" y="3382963"/>
              <a:ext cx="350838" cy="228600"/>
            </a:xfrm>
            <a:custGeom>
              <a:avLst/>
              <a:gdLst>
                <a:gd name="T0" fmla="*/ 105 w 105"/>
                <a:gd name="T1" fmla="*/ 0 h 70"/>
                <a:gd name="T2" fmla="*/ 105 w 105"/>
                <a:gd name="T3" fmla="*/ 2 h 70"/>
                <a:gd name="T4" fmla="*/ 67 w 105"/>
                <a:gd name="T5" fmla="*/ 32 h 70"/>
                <a:gd name="T6" fmla="*/ 0 w 105"/>
                <a:gd name="T7" fmla="*/ 70 h 70"/>
                <a:gd name="T8" fmla="*/ 0 w 105"/>
                <a:gd name="T9" fmla="*/ 68 h 70"/>
                <a:gd name="T10" fmla="*/ 40 w 105"/>
                <a:gd name="T11" fmla="*/ 50 h 70"/>
                <a:gd name="T12" fmla="*/ 102 w 105"/>
                <a:gd name="T13" fmla="*/ 2 h 70"/>
                <a:gd name="T14" fmla="*/ 105 w 105"/>
                <a:gd name="T15" fmla="*/ 0 h 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0">
                  <a:moveTo>
                    <a:pt x="105" y="0"/>
                  </a:moveTo>
                  <a:cubicBezTo>
                    <a:pt x="105" y="2"/>
                    <a:pt x="105" y="2"/>
                    <a:pt x="105" y="2"/>
                  </a:cubicBezTo>
                  <a:cubicBezTo>
                    <a:pt x="92" y="12"/>
                    <a:pt x="80" y="22"/>
                    <a:pt x="67" y="32"/>
                  </a:cubicBezTo>
                  <a:cubicBezTo>
                    <a:pt x="48" y="49"/>
                    <a:pt x="25" y="62"/>
                    <a:pt x="0" y="70"/>
                  </a:cubicBezTo>
                  <a:cubicBezTo>
                    <a:pt x="0" y="68"/>
                    <a:pt x="0" y="68"/>
                    <a:pt x="0" y="68"/>
                  </a:cubicBezTo>
                  <a:cubicBezTo>
                    <a:pt x="14" y="63"/>
                    <a:pt x="27" y="57"/>
                    <a:pt x="40" y="50"/>
                  </a:cubicBezTo>
                  <a:cubicBezTo>
                    <a:pt x="62" y="36"/>
                    <a:pt x="81" y="18"/>
                    <a:pt x="102" y="2"/>
                  </a:cubicBezTo>
                  <a:cubicBezTo>
                    <a:pt x="103" y="1"/>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13" name="Freeform 60"/>
            <p:cNvSpPr>
              <a:spLocks/>
            </p:cNvSpPr>
            <p:nvPr userDrawn="1"/>
          </p:nvSpPr>
          <p:spPr bwMode="auto">
            <a:xfrm>
              <a:off x="320675" y="3324225"/>
              <a:ext cx="350838" cy="219075"/>
            </a:xfrm>
            <a:custGeom>
              <a:avLst/>
              <a:gdLst>
                <a:gd name="T0" fmla="*/ 105 w 105"/>
                <a:gd name="T1" fmla="*/ 0 h 67"/>
                <a:gd name="T2" fmla="*/ 105 w 105"/>
                <a:gd name="T3" fmla="*/ 2 h 67"/>
                <a:gd name="T4" fmla="*/ 68 w 105"/>
                <a:gd name="T5" fmla="*/ 31 h 67"/>
                <a:gd name="T6" fmla="*/ 0 w 105"/>
                <a:gd name="T7" fmla="*/ 67 h 67"/>
                <a:gd name="T8" fmla="*/ 0 w 105"/>
                <a:gd name="T9" fmla="*/ 65 h 67"/>
                <a:gd name="T10" fmla="*/ 41 w 105"/>
                <a:gd name="T11" fmla="*/ 47 h 67"/>
                <a:gd name="T12" fmla="*/ 102 w 105"/>
                <a:gd name="T13" fmla="*/ 2 h 67"/>
                <a:gd name="T14" fmla="*/ 105 w 105"/>
                <a:gd name="T15" fmla="*/ 0 h 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67">
                  <a:moveTo>
                    <a:pt x="105" y="0"/>
                  </a:moveTo>
                  <a:cubicBezTo>
                    <a:pt x="105" y="2"/>
                    <a:pt x="105" y="2"/>
                    <a:pt x="105" y="2"/>
                  </a:cubicBezTo>
                  <a:cubicBezTo>
                    <a:pt x="92" y="11"/>
                    <a:pt x="80" y="21"/>
                    <a:pt x="68" y="31"/>
                  </a:cubicBezTo>
                  <a:cubicBezTo>
                    <a:pt x="48" y="47"/>
                    <a:pt x="25" y="60"/>
                    <a:pt x="0" y="67"/>
                  </a:cubicBezTo>
                  <a:cubicBezTo>
                    <a:pt x="0" y="65"/>
                    <a:pt x="0" y="65"/>
                    <a:pt x="0" y="65"/>
                  </a:cubicBezTo>
                  <a:cubicBezTo>
                    <a:pt x="14" y="61"/>
                    <a:pt x="28" y="55"/>
                    <a:pt x="41" y="47"/>
                  </a:cubicBezTo>
                  <a:cubicBezTo>
                    <a:pt x="63" y="34"/>
                    <a:pt x="81" y="17"/>
                    <a:pt x="102" y="2"/>
                  </a:cubicBezTo>
                  <a:cubicBezTo>
                    <a:pt x="103" y="1"/>
                    <a:pt x="104" y="0"/>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14" name="Freeform 61"/>
            <p:cNvSpPr>
              <a:spLocks/>
            </p:cNvSpPr>
            <p:nvPr userDrawn="1"/>
          </p:nvSpPr>
          <p:spPr bwMode="auto">
            <a:xfrm>
              <a:off x="320675" y="3263900"/>
              <a:ext cx="350838" cy="212725"/>
            </a:xfrm>
            <a:custGeom>
              <a:avLst/>
              <a:gdLst>
                <a:gd name="T0" fmla="*/ 105 w 105"/>
                <a:gd name="T1" fmla="*/ 0 h 65"/>
                <a:gd name="T2" fmla="*/ 105 w 105"/>
                <a:gd name="T3" fmla="*/ 3 h 65"/>
                <a:gd name="T4" fmla="*/ 69 w 105"/>
                <a:gd name="T5" fmla="*/ 29 h 65"/>
                <a:gd name="T6" fmla="*/ 0 w 105"/>
                <a:gd name="T7" fmla="*/ 65 h 65"/>
                <a:gd name="T8" fmla="*/ 0 w 105"/>
                <a:gd name="T9" fmla="*/ 62 h 65"/>
                <a:gd name="T10" fmla="*/ 42 w 105"/>
                <a:gd name="T11" fmla="*/ 45 h 65"/>
                <a:gd name="T12" fmla="*/ 103 w 105"/>
                <a:gd name="T13" fmla="*/ 2 h 65"/>
                <a:gd name="T14" fmla="*/ 105 w 105"/>
                <a:gd name="T15" fmla="*/ 0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65">
                  <a:moveTo>
                    <a:pt x="105" y="0"/>
                  </a:moveTo>
                  <a:cubicBezTo>
                    <a:pt x="105" y="3"/>
                    <a:pt x="105" y="3"/>
                    <a:pt x="105" y="3"/>
                  </a:cubicBezTo>
                  <a:cubicBezTo>
                    <a:pt x="93" y="11"/>
                    <a:pt x="81" y="20"/>
                    <a:pt x="69" y="29"/>
                  </a:cubicBezTo>
                  <a:cubicBezTo>
                    <a:pt x="49" y="45"/>
                    <a:pt x="25" y="58"/>
                    <a:pt x="0" y="65"/>
                  </a:cubicBezTo>
                  <a:cubicBezTo>
                    <a:pt x="0" y="62"/>
                    <a:pt x="0" y="62"/>
                    <a:pt x="0" y="62"/>
                  </a:cubicBezTo>
                  <a:cubicBezTo>
                    <a:pt x="15" y="58"/>
                    <a:pt x="29" y="53"/>
                    <a:pt x="42" y="45"/>
                  </a:cubicBezTo>
                  <a:cubicBezTo>
                    <a:pt x="64" y="33"/>
                    <a:pt x="82" y="16"/>
                    <a:pt x="103" y="2"/>
                  </a:cubicBezTo>
                  <a:cubicBezTo>
                    <a:pt x="104" y="1"/>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15" name="Freeform 62"/>
            <p:cNvSpPr>
              <a:spLocks/>
            </p:cNvSpPr>
            <p:nvPr userDrawn="1"/>
          </p:nvSpPr>
          <p:spPr bwMode="auto">
            <a:xfrm>
              <a:off x="320675" y="3208338"/>
              <a:ext cx="350838" cy="200025"/>
            </a:xfrm>
            <a:custGeom>
              <a:avLst/>
              <a:gdLst>
                <a:gd name="T0" fmla="*/ 105 w 105"/>
                <a:gd name="T1" fmla="*/ 0 h 61"/>
                <a:gd name="T2" fmla="*/ 105 w 105"/>
                <a:gd name="T3" fmla="*/ 3 h 61"/>
                <a:gd name="T4" fmla="*/ 71 w 105"/>
                <a:gd name="T5" fmla="*/ 27 h 61"/>
                <a:gd name="T6" fmla="*/ 0 w 105"/>
                <a:gd name="T7" fmla="*/ 61 h 61"/>
                <a:gd name="T8" fmla="*/ 0 w 105"/>
                <a:gd name="T9" fmla="*/ 59 h 61"/>
                <a:gd name="T10" fmla="*/ 44 w 105"/>
                <a:gd name="T11" fmla="*/ 42 h 61"/>
                <a:gd name="T12" fmla="*/ 104 w 105"/>
                <a:gd name="T13" fmla="*/ 1 h 61"/>
                <a:gd name="T14" fmla="*/ 105 w 105"/>
                <a:gd name="T15" fmla="*/ 0 h 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61">
                  <a:moveTo>
                    <a:pt x="105" y="0"/>
                  </a:moveTo>
                  <a:cubicBezTo>
                    <a:pt x="105" y="3"/>
                    <a:pt x="105" y="3"/>
                    <a:pt x="105" y="3"/>
                  </a:cubicBezTo>
                  <a:cubicBezTo>
                    <a:pt x="93" y="11"/>
                    <a:pt x="82" y="19"/>
                    <a:pt x="71" y="27"/>
                  </a:cubicBezTo>
                  <a:cubicBezTo>
                    <a:pt x="50" y="43"/>
                    <a:pt x="25" y="55"/>
                    <a:pt x="0" y="61"/>
                  </a:cubicBezTo>
                  <a:cubicBezTo>
                    <a:pt x="0" y="59"/>
                    <a:pt x="0" y="59"/>
                    <a:pt x="0" y="59"/>
                  </a:cubicBezTo>
                  <a:cubicBezTo>
                    <a:pt x="15" y="55"/>
                    <a:pt x="30" y="50"/>
                    <a:pt x="44" y="42"/>
                  </a:cubicBezTo>
                  <a:cubicBezTo>
                    <a:pt x="65" y="31"/>
                    <a:pt x="84" y="15"/>
                    <a:pt x="104" y="1"/>
                  </a:cubicBezTo>
                  <a:cubicBezTo>
                    <a:pt x="104" y="1"/>
                    <a:pt x="105"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16" name="Freeform 63"/>
            <p:cNvSpPr>
              <a:spLocks/>
            </p:cNvSpPr>
            <p:nvPr userDrawn="1"/>
          </p:nvSpPr>
          <p:spPr bwMode="auto">
            <a:xfrm>
              <a:off x="320675" y="3155950"/>
              <a:ext cx="350838" cy="190500"/>
            </a:xfrm>
            <a:custGeom>
              <a:avLst/>
              <a:gdLst>
                <a:gd name="T0" fmla="*/ 105 w 105"/>
                <a:gd name="T1" fmla="*/ 0 h 58"/>
                <a:gd name="T2" fmla="*/ 105 w 105"/>
                <a:gd name="T3" fmla="*/ 2 h 58"/>
                <a:gd name="T4" fmla="*/ 72 w 105"/>
                <a:gd name="T5" fmla="*/ 25 h 58"/>
                <a:gd name="T6" fmla="*/ 0 w 105"/>
                <a:gd name="T7" fmla="*/ 58 h 58"/>
                <a:gd name="T8" fmla="*/ 0 w 105"/>
                <a:gd name="T9" fmla="*/ 55 h 58"/>
                <a:gd name="T10" fmla="*/ 46 w 105"/>
                <a:gd name="T11" fmla="*/ 39 h 58"/>
                <a:gd name="T12" fmla="*/ 105 w 105"/>
                <a:gd name="T13" fmla="*/ 0 h 58"/>
              </a:gdLst>
              <a:ahLst/>
              <a:cxnLst>
                <a:cxn ang="0">
                  <a:pos x="T0" y="T1"/>
                </a:cxn>
                <a:cxn ang="0">
                  <a:pos x="T2" y="T3"/>
                </a:cxn>
                <a:cxn ang="0">
                  <a:pos x="T4" y="T5"/>
                </a:cxn>
                <a:cxn ang="0">
                  <a:pos x="T6" y="T7"/>
                </a:cxn>
                <a:cxn ang="0">
                  <a:pos x="T8" y="T9"/>
                </a:cxn>
                <a:cxn ang="0">
                  <a:pos x="T10" y="T11"/>
                </a:cxn>
                <a:cxn ang="0">
                  <a:pos x="T12" y="T13"/>
                </a:cxn>
              </a:cxnLst>
              <a:rect l="0" t="0" r="r" b="b"/>
              <a:pathLst>
                <a:path w="105" h="58">
                  <a:moveTo>
                    <a:pt x="105" y="0"/>
                  </a:moveTo>
                  <a:cubicBezTo>
                    <a:pt x="105" y="2"/>
                    <a:pt x="105" y="2"/>
                    <a:pt x="105" y="2"/>
                  </a:cubicBezTo>
                  <a:cubicBezTo>
                    <a:pt x="94" y="10"/>
                    <a:pt x="83" y="17"/>
                    <a:pt x="72" y="25"/>
                  </a:cubicBezTo>
                  <a:cubicBezTo>
                    <a:pt x="51" y="41"/>
                    <a:pt x="26" y="52"/>
                    <a:pt x="0" y="58"/>
                  </a:cubicBezTo>
                  <a:cubicBezTo>
                    <a:pt x="0" y="55"/>
                    <a:pt x="0" y="55"/>
                    <a:pt x="0" y="55"/>
                  </a:cubicBezTo>
                  <a:cubicBezTo>
                    <a:pt x="16" y="52"/>
                    <a:pt x="31" y="47"/>
                    <a:pt x="46" y="39"/>
                  </a:cubicBezTo>
                  <a:cubicBezTo>
                    <a:pt x="67" y="28"/>
                    <a:pt x="85" y="13"/>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17" name="Freeform 64"/>
            <p:cNvSpPr>
              <a:spLocks/>
            </p:cNvSpPr>
            <p:nvPr userDrawn="1"/>
          </p:nvSpPr>
          <p:spPr bwMode="auto">
            <a:xfrm>
              <a:off x="320675" y="3103563"/>
              <a:ext cx="350838" cy="177800"/>
            </a:xfrm>
            <a:custGeom>
              <a:avLst/>
              <a:gdLst>
                <a:gd name="T0" fmla="*/ 105 w 105"/>
                <a:gd name="T1" fmla="*/ 0 h 54"/>
                <a:gd name="T2" fmla="*/ 105 w 105"/>
                <a:gd name="T3" fmla="*/ 2 h 54"/>
                <a:gd name="T4" fmla="*/ 74 w 105"/>
                <a:gd name="T5" fmla="*/ 23 h 54"/>
                <a:gd name="T6" fmla="*/ 0 w 105"/>
                <a:gd name="T7" fmla="*/ 54 h 54"/>
                <a:gd name="T8" fmla="*/ 0 w 105"/>
                <a:gd name="T9" fmla="*/ 52 h 54"/>
                <a:gd name="T10" fmla="*/ 48 w 105"/>
                <a:gd name="T11" fmla="*/ 36 h 54"/>
                <a:gd name="T12" fmla="*/ 105 w 105"/>
                <a:gd name="T13" fmla="*/ 0 h 54"/>
              </a:gdLst>
              <a:ahLst/>
              <a:cxnLst>
                <a:cxn ang="0">
                  <a:pos x="T0" y="T1"/>
                </a:cxn>
                <a:cxn ang="0">
                  <a:pos x="T2" y="T3"/>
                </a:cxn>
                <a:cxn ang="0">
                  <a:pos x="T4" y="T5"/>
                </a:cxn>
                <a:cxn ang="0">
                  <a:pos x="T6" y="T7"/>
                </a:cxn>
                <a:cxn ang="0">
                  <a:pos x="T8" y="T9"/>
                </a:cxn>
                <a:cxn ang="0">
                  <a:pos x="T10" y="T11"/>
                </a:cxn>
                <a:cxn ang="0">
                  <a:pos x="T12" y="T13"/>
                </a:cxn>
              </a:cxnLst>
              <a:rect l="0" t="0" r="r" b="b"/>
              <a:pathLst>
                <a:path w="105" h="54">
                  <a:moveTo>
                    <a:pt x="105" y="0"/>
                  </a:moveTo>
                  <a:cubicBezTo>
                    <a:pt x="105" y="2"/>
                    <a:pt x="105" y="2"/>
                    <a:pt x="105" y="2"/>
                  </a:cubicBezTo>
                  <a:cubicBezTo>
                    <a:pt x="95" y="9"/>
                    <a:pt x="84" y="16"/>
                    <a:pt x="74" y="23"/>
                  </a:cubicBezTo>
                  <a:cubicBezTo>
                    <a:pt x="52" y="38"/>
                    <a:pt x="27" y="49"/>
                    <a:pt x="0" y="54"/>
                  </a:cubicBezTo>
                  <a:cubicBezTo>
                    <a:pt x="0" y="52"/>
                    <a:pt x="0" y="52"/>
                    <a:pt x="0" y="52"/>
                  </a:cubicBezTo>
                  <a:cubicBezTo>
                    <a:pt x="17" y="49"/>
                    <a:pt x="33" y="44"/>
                    <a:pt x="48" y="36"/>
                  </a:cubicBezTo>
                  <a:cubicBezTo>
                    <a:pt x="68" y="26"/>
                    <a:pt x="86" y="12"/>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18" name="Freeform 65"/>
            <p:cNvSpPr>
              <a:spLocks/>
            </p:cNvSpPr>
            <p:nvPr userDrawn="1"/>
          </p:nvSpPr>
          <p:spPr bwMode="auto">
            <a:xfrm>
              <a:off x="320675" y="3055938"/>
              <a:ext cx="350838" cy="163513"/>
            </a:xfrm>
            <a:custGeom>
              <a:avLst/>
              <a:gdLst>
                <a:gd name="T0" fmla="*/ 105 w 105"/>
                <a:gd name="T1" fmla="*/ 0 h 50"/>
                <a:gd name="T2" fmla="*/ 105 w 105"/>
                <a:gd name="T3" fmla="*/ 2 h 50"/>
                <a:gd name="T4" fmla="*/ 76 w 105"/>
                <a:gd name="T5" fmla="*/ 20 h 50"/>
                <a:gd name="T6" fmla="*/ 0 w 105"/>
                <a:gd name="T7" fmla="*/ 50 h 50"/>
                <a:gd name="T8" fmla="*/ 0 w 105"/>
                <a:gd name="T9" fmla="*/ 48 h 50"/>
                <a:gd name="T10" fmla="*/ 51 w 105"/>
                <a:gd name="T11" fmla="*/ 33 h 50"/>
                <a:gd name="T12" fmla="*/ 105 w 105"/>
                <a:gd name="T13" fmla="*/ 0 h 50"/>
              </a:gdLst>
              <a:ahLst/>
              <a:cxnLst>
                <a:cxn ang="0">
                  <a:pos x="T0" y="T1"/>
                </a:cxn>
                <a:cxn ang="0">
                  <a:pos x="T2" y="T3"/>
                </a:cxn>
                <a:cxn ang="0">
                  <a:pos x="T4" y="T5"/>
                </a:cxn>
                <a:cxn ang="0">
                  <a:pos x="T6" y="T7"/>
                </a:cxn>
                <a:cxn ang="0">
                  <a:pos x="T8" y="T9"/>
                </a:cxn>
                <a:cxn ang="0">
                  <a:pos x="T10" y="T11"/>
                </a:cxn>
                <a:cxn ang="0">
                  <a:pos x="T12" y="T13"/>
                </a:cxn>
              </a:cxnLst>
              <a:rect l="0" t="0" r="r" b="b"/>
              <a:pathLst>
                <a:path w="105" h="50">
                  <a:moveTo>
                    <a:pt x="105" y="0"/>
                  </a:moveTo>
                  <a:cubicBezTo>
                    <a:pt x="105" y="2"/>
                    <a:pt x="105" y="2"/>
                    <a:pt x="105" y="2"/>
                  </a:cubicBezTo>
                  <a:cubicBezTo>
                    <a:pt x="95" y="8"/>
                    <a:pt x="86" y="14"/>
                    <a:pt x="76" y="20"/>
                  </a:cubicBezTo>
                  <a:cubicBezTo>
                    <a:pt x="54" y="36"/>
                    <a:pt x="27" y="46"/>
                    <a:pt x="0" y="50"/>
                  </a:cubicBezTo>
                  <a:cubicBezTo>
                    <a:pt x="0" y="48"/>
                    <a:pt x="0" y="48"/>
                    <a:pt x="0" y="48"/>
                  </a:cubicBezTo>
                  <a:cubicBezTo>
                    <a:pt x="17" y="45"/>
                    <a:pt x="35" y="41"/>
                    <a:pt x="51" y="33"/>
                  </a:cubicBezTo>
                  <a:cubicBezTo>
                    <a:pt x="70" y="24"/>
                    <a:pt x="87" y="1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19" name="Freeform 66"/>
            <p:cNvSpPr>
              <a:spLocks/>
            </p:cNvSpPr>
            <p:nvPr userDrawn="1"/>
          </p:nvSpPr>
          <p:spPr bwMode="auto">
            <a:xfrm>
              <a:off x="320675" y="3003550"/>
              <a:ext cx="350838" cy="152400"/>
            </a:xfrm>
            <a:custGeom>
              <a:avLst/>
              <a:gdLst>
                <a:gd name="T0" fmla="*/ 105 w 105"/>
                <a:gd name="T1" fmla="*/ 0 h 47"/>
                <a:gd name="T2" fmla="*/ 105 w 105"/>
                <a:gd name="T3" fmla="*/ 3 h 47"/>
                <a:gd name="T4" fmla="*/ 79 w 105"/>
                <a:gd name="T5" fmla="*/ 19 h 47"/>
                <a:gd name="T6" fmla="*/ 0 w 105"/>
                <a:gd name="T7" fmla="*/ 47 h 47"/>
                <a:gd name="T8" fmla="*/ 0 w 105"/>
                <a:gd name="T9" fmla="*/ 45 h 47"/>
                <a:gd name="T10" fmla="*/ 53 w 105"/>
                <a:gd name="T11" fmla="*/ 31 h 47"/>
                <a:gd name="T12" fmla="*/ 105 w 105"/>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105" h="47">
                  <a:moveTo>
                    <a:pt x="105" y="0"/>
                  </a:moveTo>
                  <a:cubicBezTo>
                    <a:pt x="105" y="3"/>
                    <a:pt x="105" y="3"/>
                    <a:pt x="105" y="3"/>
                  </a:cubicBezTo>
                  <a:cubicBezTo>
                    <a:pt x="96" y="8"/>
                    <a:pt x="88" y="13"/>
                    <a:pt x="79" y="19"/>
                  </a:cubicBezTo>
                  <a:cubicBezTo>
                    <a:pt x="55" y="34"/>
                    <a:pt x="28" y="44"/>
                    <a:pt x="0" y="47"/>
                  </a:cubicBezTo>
                  <a:cubicBezTo>
                    <a:pt x="0" y="45"/>
                    <a:pt x="0" y="45"/>
                    <a:pt x="0" y="45"/>
                  </a:cubicBezTo>
                  <a:cubicBezTo>
                    <a:pt x="18" y="43"/>
                    <a:pt x="36" y="39"/>
                    <a:pt x="53" y="31"/>
                  </a:cubicBezTo>
                  <a:cubicBezTo>
                    <a:pt x="72" y="23"/>
                    <a:pt x="88" y="1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20" name="Freeform 67"/>
            <p:cNvSpPr>
              <a:spLocks/>
            </p:cNvSpPr>
            <p:nvPr userDrawn="1"/>
          </p:nvSpPr>
          <p:spPr bwMode="auto">
            <a:xfrm>
              <a:off x="320675" y="2957513"/>
              <a:ext cx="350838" cy="139700"/>
            </a:xfrm>
            <a:custGeom>
              <a:avLst/>
              <a:gdLst>
                <a:gd name="T0" fmla="*/ 105 w 105"/>
                <a:gd name="T1" fmla="*/ 0 h 43"/>
                <a:gd name="T2" fmla="*/ 105 w 105"/>
                <a:gd name="T3" fmla="*/ 2 h 43"/>
                <a:gd name="T4" fmla="*/ 82 w 105"/>
                <a:gd name="T5" fmla="*/ 16 h 43"/>
                <a:gd name="T6" fmla="*/ 0 w 105"/>
                <a:gd name="T7" fmla="*/ 43 h 43"/>
                <a:gd name="T8" fmla="*/ 0 w 105"/>
                <a:gd name="T9" fmla="*/ 40 h 43"/>
                <a:gd name="T10" fmla="*/ 56 w 105"/>
                <a:gd name="T11" fmla="*/ 27 h 43"/>
                <a:gd name="T12" fmla="*/ 105 w 105"/>
                <a:gd name="T13" fmla="*/ 0 h 43"/>
              </a:gdLst>
              <a:ahLst/>
              <a:cxnLst>
                <a:cxn ang="0">
                  <a:pos x="T0" y="T1"/>
                </a:cxn>
                <a:cxn ang="0">
                  <a:pos x="T2" y="T3"/>
                </a:cxn>
                <a:cxn ang="0">
                  <a:pos x="T4" y="T5"/>
                </a:cxn>
                <a:cxn ang="0">
                  <a:pos x="T6" y="T7"/>
                </a:cxn>
                <a:cxn ang="0">
                  <a:pos x="T8" y="T9"/>
                </a:cxn>
                <a:cxn ang="0">
                  <a:pos x="T10" y="T11"/>
                </a:cxn>
                <a:cxn ang="0">
                  <a:pos x="T12" y="T13"/>
                </a:cxn>
              </a:cxnLst>
              <a:rect l="0" t="0" r="r" b="b"/>
              <a:pathLst>
                <a:path w="105" h="43">
                  <a:moveTo>
                    <a:pt x="105" y="0"/>
                  </a:moveTo>
                  <a:cubicBezTo>
                    <a:pt x="105" y="2"/>
                    <a:pt x="105" y="2"/>
                    <a:pt x="105" y="2"/>
                  </a:cubicBezTo>
                  <a:cubicBezTo>
                    <a:pt x="97" y="6"/>
                    <a:pt x="89" y="11"/>
                    <a:pt x="82" y="16"/>
                  </a:cubicBezTo>
                  <a:cubicBezTo>
                    <a:pt x="57" y="31"/>
                    <a:pt x="29" y="41"/>
                    <a:pt x="0" y="43"/>
                  </a:cubicBezTo>
                  <a:cubicBezTo>
                    <a:pt x="0" y="40"/>
                    <a:pt x="0" y="40"/>
                    <a:pt x="0" y="40"/>
                  </a:cubicBezTo>
                  <a:cubicBezTo>
                    <a:pt x="19" y="39"/>
                    <a:pt x="38" y="35"/>
                    <a:pt x="56" y="27"/>
                  </a:cubicBezTo>
                  <a:cubicBezTo>
                    <a:pt x="74" y="20"/>
                    <a:pt x="89" y="9"/>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21" name="Freeform 68"/>
            <p:cNvSpPr>
              <a:spLocks/>
            </p:cNvSpPr>
            <p:nvPr userDrawn="1"/>
          </p:nvSpPr>
          <p:spPr bwMode="auto">
            <a:xfrm>
              <a:off x="320675" y="2911475"/>
              <a:ext cx="350838" cy="127000"/>
            </a:xfrm>
            <a:custGeom>
              <a:avLst/>
              <a:gdLst>
                <a:gd name="T0" fmla="*/ 105 w 105"/>
                <a:gd name="T1" fmla="*/ 0 h 39"/>
                <a:gd name="T2" fmla="*/ 105 w 105"/>
                <a:gd name="T3" fmla="*/ 2 h 39"/>
                <a:gd name="T4" fmla="*/ 85 w 105"/>
                <a:gd name="T5" fmla="*/ 13 h 39"/>
                <a:gd name="T6" fmla="*/ 0 w 105"/>
                <a:gd name="T7" fmla="*/ 39 h 39"/>
                <a:gd name="T8" fmla="*/ 0 w 105"/>
                <a:gd name="T9" fmla="*/ 36 h 39"/>
                <a:gd name="T10" fmla="*/ 60 w 105"/>
                <a:gd name="T11" fmla="*/ 24 h 39"/>
                <a:gd name="T12" fmla="*/ 105 w 105"/>
                <a:gd name="T13" fmla="*/ 0 h 39"/>
              </a:gdLst>
              <a:ahLst/>
              <a:cxnLst>
                <a:cxn ang="0">
                  <a:pos x="T0" y="T1"/>
                </a:cxn>
                <a:cxn ang="0">
                  <a:pos x="T2" y="T3"/>
                </a:cxn>
                <a:cxn ang="0">
                  <a:pos x="T4" y="T5"/>
                </a:cxn>
                <a:cxn ang="0">
                  <a:pos x="T6" y="T7"/>
                </a:cxn>
                <a:cxn ang="0">
                  <a:pos x="T8" y="T9"/>
                </a:cxn>
                <a:cxn ang="0">
                  <a:pos x="T10" y="T11"/>
                </a:cxn>
                <a:cxn ang="0">
                  <a:pos x="T12" y="T13"/>
                </a:cxn>
              </a:cxnLst>
              <a:rect l="0" t="0" r="r" b="b"/>
              <a:pathLst>
                <a:path w="105" h="39">
                  <a:moveTo>
                    <a:pt x="105" y="0"/>
                  </a:moveTo>
                  <a:cubicBezTo>
                    <a:pt x="105" y="2"/>
                    <a:pt x="105" y="2"/>
                    <a:pt x="105" y="2"/>
                  </a:cubicBezTo>
                  <a:cubicBezTo>
                    <a:pt x="98" y="5"/>
                    <a:pt x="91" y="9"/>
                    <a:pt x="85" y="13"/>
                  </a:cubicBezTo>
                  <a:cubicBezTo>
                    <a:pt x="59" y="29"/>
                    <a:pt x="30" y="38"/>
                    <a:pt x="0" y="39"/>
                  </a:cubicBezTo>
                  <a:cubicBezTo>
                    <a:pt x="0" y="36"/>
                    <a:pt x="0" y="36"/>
                    <a:pt x="0" y="36"/>
                  </a:cubicBezTo>
                  <a:cubicBezTo>
                    <a:pt x="20" y="36"/>
                    <a:pt x="41" y="32"/>
                    <a:pt x="60" y="24"/>
                  </a:cubicBezTo>
                  <a:cubicBezTo>
                    <a:pt x="76" y="17"/>
                    <a:pt x="90" y="8"/>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22" name="Freeform 69"/>
            <p:cNvSpPr>
              <a:spLocks/>
            </p:cNvSpPr>
            <p:nvPr userDrawn="1"/>
          </p:nvSpPr>
          <p:spPr bwMode="auto">
            <a:xfrm>
              <a:off x="320675" y="2865438"/>
              <a:ext cx="350838" cy="114300"/>
            </a:xfrm>
            <a:custGeom>
              <a:avLst/>
              <a:gdLst>
                <a:gd name="T0" fmla="*/ 105 w 105"/>
                <a:gd name="T1" fmla="*/ 0 h 35"/>
                <a:gd name="T2" fmla="*/ 105 w 105"/>
                <a:gd name="T3" fmla="*/ 2 h 35"/>
                <a:gd name="T4" fmla="*/ 88 w 105"/>
                <a:gd name="T5" fmla="*/ 11 h 35"/>
                <a:gd name="T6" fmla="*/ 0 w 105"/>
                <a:gd name="T7" fmla="*/ 34 h 35"/>
                <a:gd name="T8" fmla="*/ 0 w 105"/>
                <a:gd name="T9" fmla="*/ 32 h 35"/>
                <a:gd name="T10" fmla="*/ 63 w 105"/>
                <a:gd name="T11" fmla="*/ 21 h 35"/>
                <a:gd name="T12" fmla="*/ 105 w 105"/>
                <a:gd name="T13" fmla="*/ 0 h 35"/>
              </a:gdLst>
              <a:ahLst/>
              <a:cxnLst>
                <a:cxn ang="0">
                  <a:pos x="T0" y="T1"/>
                </a:cxn>
                <a:cxn ang="0">
                  <a:pos x="T2" y="T3"/>
                </a:cxn>
                <a:cxn ang="0">
                  <a:pos x="T4" y="T5"/>
                </a:cxn>
                <a:cxn ang="0">
                  <a:pos x="T6" y="T7"/>
                </a:cxn>
                <a:cxn ang="0">
                  <a:pos x="T8" y="T9"/>
                </a:cxn>
                <a:cxn ang="0">
                  <a:pos x="T10" y="T11"/>
                </a:cxn>
                <a:cxn ang="0">
                  <a:pos x="T12" y="T13"/>
                </a:cxn>
              </a:cxnLst>
              <a:rect l="0" t="0" r="r" b="b"/>
              <a:pathLst>
                <a:path w="105" h="35">
                  <a:moveTo>
                    <a:pt x="105" y="0"/>
                  </a:moveTo>
                  <a:cubicBezTo>
                    <a:pt x="105" y="2"/>
                    <a:pt x="105" y="2"/>
                    <a:pt x="105" y="2"/>
                  </a:cubicBezTo>
                  <a:cubicBezTo>
                    <a:pt x="99" y="5"/>
                    <a:pt x="93" y="8"/>
                    <a:pt x="88" y="11"/>
                  </a:cubicBezTo>
                  <a:cubicBezTo>
                    <a:pt x="61" y="27"/>
                    <a:pt x="31" y="35"/>
                    <a:pt x="0" y="34"/>
                  </a:cubicBezTo>
                  <a:cubicBezTo>
                    <a:pt x="0" y="32"/>
                    <a:pt x="0" y="32"/>
                    <a:pt x="0" y="32"/>
                  </a:cubicBezTo>
                  <a:cubicBezTo>
                    <a:pt x="21" y="33"/>
                    <a:pt x="43" y="29"/>
                    <a:pt x="63" y="21"/>
                  </a:cubicBezTo>
                  <a:cubicBezTo>
                    <a:pt x="78" y="16"/>
                    <a:pt x="91" y="7"/>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23" name="Freeform 70"/>
            <p:cNvSpPr>
              <a:spLocks/>
            </p:cNvSpPr>
            <p:nvPr userDrawn="1"/>
          </p:nvSpPr>
          <p:spPr bwMode="auto">
            <a:xfrm>
              <a:off x="320675" y="2819400"/>
              <a:ext cx="350838" cy="107950"/>
            </a:xfrm>
            <a:custGeom>
              <a:avLst/>
              <a:gdLst>
                <a:gd name="T0" fmla="*/ 105 w 105"/>
                <a:gd name="T1" fmla="*/ 0 h 33"/>
                <a:gd name="T2" fmla="*/ 105 w 105"/>
                <a:gd name="T3" fmla="*/ 2 h 33"/>
                <a:gd name="T4" fmla="*/ 91 w 105"/>
                <a:gd name="T5" fmla="*/ 10 h 33"/>
                <a:gd name="T6" fmla="*/ 0 w 105"/>
                <a:gd name="T7" fmla="*/ 30 h 33"/>
                <a:gd name="T8" fmla="*/ 0 w 105"/>
                <a:gd name="T9" fmla="*/ 28 h 33"/>
                <a:gd name="T10" fmla="*/ 3 w 105"/>
                <a:gd name="T11" fmla="*/ 28 h 33"/>
                <a:gd name="T12" fmla="*/ 67 w 105"/>
                <a:gd name="T13" fmla="*/ 19 h 33"/>
                <a:gd name="T14" fmla="*/ 105 w 105"/>
                <a:gd name="T15" fmla="*/ 0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33">
                  <a:moveTo>
                    <a:pt x="105" y="0"/>
                  </a:moveTo>
                  <a:cubicBezTo>
                    <a:pt x="105" y="2"/>
                    <a:pt x="105" y="2"/>
                    <a:pt x="105" y="2"/>
                  </a:cubicBezTo>
                  <a:cubicBezTo>
                    <a:pt x="100" y="4"/>
                    <a:pt x="96" y="7"/>
                    <a:pt x="91" y="10"/>
                  </a:cubicBezTo>
                  <a:cubicBezTo>
                    <a:pt x="64" y="25"/>
                    <a:pt x="31" y="33"/>
                    <a:pt x="0" y="30"/>
                  </a:cubicBezTo>
                  <a:cubicBezTo>
                    <a:pt x="0" y="28"/>
                    <a:pt x="0" y="28"/>
                    <a:pt x="0" y="28"/>
                  </a:cubicBezTo>
                  <a:cubicBezTo>
                    <a:pt x="1" y="28"/>
                    <a:pt x="2" y="28"/>
                    <a:pt x="3" y="28"/>
                  </a:cubicBezTo>
                  <a:cubicBezTo>
                    <a:pt x="25" y="29"/>
                    <a:pt x="47" y="27"/>
                    <a:pt x="67" y="19"/>
                  </a:cubicBezTo>
                  <a:cubicBezTo>
                    <a:pt x="80" y="14"/>
                    <a:pt x="93" y="7"/>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24" name="Freeform 71"/>
            <p:cNvSpPr>
              <a:spLocks/>
            </p:cNvSpPr>
            <p:nvPr userDrawn="1"/>
          </p:nvSpPr>
          <p:spPr bwMode="auto">
            <a:xfrm>
              <a:off x="320675" y="2816225"/>
              <a:ext cx="284163" cy="55563"/>
            </a:xfrm>
            <a:custGeom>
              <a:avLst/>
              <a:gdLst>
                <a:gd name="T0" fmla="*/ 85 w 85"/>
                <a:gd name="T1" fmla="*/ 0 h 17"/>
                <a:gd name="T2" fmla="*/ 0 w 85"/>
                <a:gd name="T3" fmla="*/ 14 h 17"/>
                <a:gd name="T4" fmla="*/ 0 w 85"/>
                <a:gd name="T5" fmla="*/ 11 h 17"/>
                <a:gd name="T6" fmla="*/ 8 w 85"/>
                <a:gd name="T7" fmla="*/ 12 h 17"/>
                <a:gd name="T8" fmla="*/ 71 w 85"/>
                <a:gd name="T9" fmla="*/ 4 h 17"/>
                <a:gd name="T10" fmla="*/ 80 w 85"/>
                <a:gd name="T11" fmla="*/ 0 h 17"/>
                <a:gd name="T12" fmla="*/ 85 w 85"/>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85" h="17">
                  <a:moveTo>
                    <a:pt x="85" y="0"/>
                  </a:moveTo>
                  <a:cubicBezTo>
                    <a:pt x="58" y="12"/>
                    <a:pt x="29" y="17"/>
                    <a:pt x="0" y="14"/>
                  </a:cubicBezTo>
                  <a:cubicBezTo>
                    <a:pt x="0" y="11"/>
                    <a:pt x="0" y="11"/>
                    <a:pt x="0" y="11"/>
                  </a:cubicBezTo>
                  <a:cubicBezTo>
                    <a:pt x="3" y="12"/>
                    <a:pt x="5" y="12"/>
                    <a:pt x="8" y="12"/>
                  </a:cubicBezTo>
                  <a:cubicBezTo>
                    <a:pt x="29" y="13"/>
                    <a:pt x="51" y="11"/>
                    <a:pt x="71" y="4"/>
                  </a:cubicBezTo>
                  <a:cubicBezTo>
                    <a:pt x="74" y="3"/>
                    <a:pt x="77" y="1"/>
                    <a:pt x="80" y="0"/>
                  </a:cubicBezTo>
                  <a:lnTo>
                    <a:pt x="8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grpSp>
      <p:sp>
        <p:nvSpPr>
          <p:cNvPr id="53" name="Title 4"/>
          <p:cNvSpPr>
            <a:spLocks noGrp="1"/>
          </p:cNvSpPr>
          <p:nvPr>
            <p:ph type="title" hasCustomPrompt="1"/>
          </p:nvPr>
        </p:nvSpPr>
        <p:spPr>
          <a:xfrm>
            <a:off x="8027667" y="943463"/>
            <a:ext cx="3592836" cy="1621619"/>
          </a:xfrm>
        </p:spPr>
        <p:txBody>
          <a:bodyPr rtlCol="0"/>
          <a:lstStyle>
            <a:lvl1pPr>
              <a:defRPr sz="3600">
                <a:solidFill>
                  <a:schemeClr val="bg1"/>
                </a:solidFill>
              </a:defRPr>
            </a:lvl1pPr>
          </a:lstStyle>
          <a:p>
            <a:pPr rtl="0"/>
            <a:r>
              <a:rPr lang="en-gb"/>
              <a:t>CLICK TO EDIT TITLE</a:t>
            </a:r>
          </a:p>
        </p:txBody>
      </p:sp>
      <p:pic>
        <p:nvPicPr>
          <p:cNvPr id="2" name="Billede 1" descr="Et billede, der indeholder Grafik, Font/skrifttype, grafisk design, skærmbillede&#10;&#10;Automatisk genereret beskrivelse">
            <a:extLst>
              <a:ext uri="{FF2B5EF4-FFF2-40B4-BE49-F238E27FC236}">
                <a16:creationId xmlns:a16="http://schemas.microsoft.com/office/drawing/2014/main" id="{83406409-CA04-EEB8-76C8-D9F663A25DE3}"/>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587375" y="6153019"/>
            <a:ext cx="1412684" cy="353171"/>
          </a:xfrm>
          <a:prstGeom prst="rect">
            <a:avLst/>
          </a:prstGeom>
        </p:spPr>
      </p:pic>
    </p:spTree>
    <p:extLst>
      <p:ext uri="{BB962C8B-B14F-4D97-AF65-F5344CB8AC3E}">
        <p14:creationId xmlns:p14="http://schemas.microsoft.com/office/powerpoint/2010/main" val="38584364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 x billede venstr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rtlCol="0"/>
          <a:lstStyle>
            <a:lvl1pPr>
              <a:defRPr>
                <a:solidFill>
                  <a:schemeClr val="accent1">
                    <a:alpha val="70000"/>
                  </a:schemeClr>
                </a:solidFill>
              </a:defRPr>
            </a:lvl1pPr>
          </a:lstStyle>
          <a:p>
            <a:pPr rtl="0"/>
            <a:fld id="{D8D877B3-D348-4611-9BDB-C5374591D951}" type="slidenum">
              <a:rPr lang="en-US" smtClean="0"/>
              <a:pPr rtl="0"/>
              <a:t>‹nr.›</a:t>
            </a:fld>
            <a:endParaRPr lang="en-US" dirty="0"/>
          </a:p>
        </p:txBody>
      </p:sp>
      <p:grpSp>
        <p:nvGrpSpPr>
          <p:cNvPr id="54" name="Gruppe 53"/>
          <p:cNvGrpSpPr/>
          <p:nvPr userDrawn="1"/>
        </p:nvGrpSpPr>
        <p:grpSpPr>
          <a:xfrm>
            <a:off x="4733281" y="657227"/>
            <a:ext cx="405155" cy="1182460"/>
            <a:chOff x="320675" y="2816225"/>
            <a:chExt cx="350838" cy="1023938"/>
          </a:xfrm>
          <a:solidFill>
            <a:schemeClr val="tx1"/>
          </a:solidFill>
        </p:grpSpPr>
        <p:sp>
          <p:nvSpPr>
            <p:cNvPr id="55" name="Freeform 53"/>
            <p:cNvSpPr>
              <a:spLocks/>
            </p:cNvSpPr>
            <p:nvPr userDrawn="1"/>
          </p:nvSpPr>
          <p:spPr bwMode="auto">
            <a:xfrm>
              <a:off x="608013" y="3778250"/>
              <a:ext cx="63500" cy="61913"/>
            </a:xfrm>
            <a:custGeom>
              <a:avLst/>
              <a:gdLst>
                <a:gd name="T0" fmla="*/ 19 w 19"/>
                <a:gd name="T1" fmla="*/ 0 h 19"/>
                <a:gd name="T2" fmla="*/ 19 w 19"/>
                <a:gd name="T3" fmla="*/ 4 h 19"/>
                <a:gd name="T4" fmla="*/ 3 w 19"/>
                <a:gd name="T5" fmla="*/ 19 h 19"/>
                <a:gd name="T6" fmla="*/ 0 w 19"/>
                <a:gd name="T7" fmla="*/ 19 h 19"/>
                <a:gd name="T8" fmla="*/ 19 w 19"/>
                <a:gd name="T9" fmla="*/ 0 h 19"/>
              </a:gdLst>
              <a:ahLst/>
              <a:cxnLst>
                <a:cxn ang="0">
                  <a:pos x="T0" y="T1"/>
                </a:cxn>
                <a:cxn ang="0">
                  <a:pos x="T2" y="T3"/>
                </a:cxn>
                <a:cxn ang="0">
                  <a:pos x="T4" y="T5"/>
                </a:cxn>
                <a:cxn ang="0">
                  <a:pos x="T6" y="T7"/>
                </a:cxn>
                <a:cxn ang="0">
                  <a:pos x="T8" y="T9"/>
                </a:cxn>
              </a:cxnLst>
              <a:rect l="0" t="0" r="r" b="b"/>
              <a:pathLst>
                <a:path w="19" h="19">
                  <a:moveTo>
                    <a:pt x="19" y="0"/>
                  </a:moveTo>
                  <a:cubicBezTo>
                    <a:pt x="19" y="4"/>
                    <a:pt x="19" y="4"/>
                    <a:pt x="19" y="4"/>
                  </a:cubicBezTo>
                  <a:cubicBezTo>
                    <a:pt x="14" y="9"/>
                    <a:pt x="8" y="14"/>
                    <a:pt x="3" y="19"/>
                  </a:cubicBezTo>
                  <a:cubicBezTo>
                    <a:pt x="0" y="19"/>
                    <a:pt x="0" y="19"/>
                    <a:pt x="0" y="19"/>
                  </a:cubicBezTo>
                  <a:cubicBezTo>
                    <a:pt x="6" y="13"/>
                    <a:pt x="13" y="7"/>
                    <a:pt x="1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56" name="Freeform 54"/>
            <p:cNvSpPr>
              <a:spLocks/>
            </p:cNvSpPr>
            <p:nvPr userDrawn="1"/>
          </p:nvSpPr>
          <p:spPr bwMode="auto">
            <a:xfrm>
              <a:off x="528638" y="3706813"/>
              <a:ext cx="142875" cy="133350"/>
            </a:xfrm>
            <a:custGeom>
              <a:avLst/>
              <a:gdLst>
                <a:gd name="T0" fmla="*/ 43 w 43"/>
                <a:gd name="T1" fmla="*/ 0 h 41"/>
                <a:gd name="T2" fmla="*/ 43 w 43"/>
                <a:gd name="T3" fmla="*/ 4 h 41"/>
                <a:gd name="T4" fmla="*/ 7 w 43"/>
                <a:gd name="T5" fmla="*/ 38 h 41"/>
                <a:gd name="T6" fmla="*/ 3 w 43"/>
                <a:gd name="T7" fmla="*/ 41 h 41"/>
                <a:gd name="T8" fmla="*/ 0 w 43"/>
                <a:gd name="T9" fmla="*/ 41 h 41"/>
                <a:gd name="T10" fmla="*/ 42 w 43"/>
                <a:gd name="T11" fmla="*/ 1 h 41"/>
                <a:gd name="T12" fmla="*/ 43 w 43"/>
                <a:gd name="T13" fmla="*/ 0 h 41"/>
              </a:gdLst>
              <a:ahLst/>
              <a:cxnLst>
                <a:cxn ang="0">
                  <a:pos x="T0" y="T1"/>
                </a:cxn>
                <a:cxn ang="0">
                  <a:pos x="T2" y="T3"/>
                </a:cxn>
                <a:cxn ang="0">
                  <a:pos x="T4" y="T5"/>
                </a:cxn>
                <a:cxn ang="0">
                  <a:pos x="T6" y="T7"/>
                </a:cxn>
                <a:cxn ang="0">
                  <a:pos x="T8" y="T9"/>
                </a:cxn>
                <a:cxn ang="0">
                  <a:pos x="T10" y="T11"/>
                </a:cxn>
                <a:cxn ang="0">
                  <a:pos x="T12" y="T13"/>
                </a:cxn>
              </a:cxnLst>
              <a:rect l="0" t="0" r="r" b="b"/>
              <a:pathLst>
                <a:path w="43" h="41">
                  <a:moveTo>
                    <a:pt x="43" y="0"/>
                  </a:moveTo>
                  <a:cubicBezTo>
                    <a:pt x="43" y="4"/>
                    <a:pt x="43" y="4"/>
                    <a:pt x="43" y="4"/>
                  </a:cubicBezTo>
                  <a:cubicBezTo>
                    <a:pt x="31" y="14"/>
                    <a:pt x="19" y="26"/>
                    <a:pt x="7" y="38"/>
                  </a:cubicBezTo>
                  <a:cubicBezTo>
                    <a:pt x="6" y="39"/>
                    <a:pt x="5" y="40"/>
                    <a:pt x="3" y="41"/>
                  </a:cubicBezTo>
                  <a:cubicBezTo>
                    <a:pt x="0" y="41"/>
                    <a:pt x="0" y="41"/>
                    <a:pt x="0" y="41"/>
                  </a:cubicBezTo>
                  <a:cubicBezTo>
                    <a:pt x="14" y="28"/>
                    <a:pt x="27" y="14"/>
                    <a:pt x="42" y="1"/>
                  </a:cubicBezTo>
                  <a:cubicBezTo>
                    <a:pt x="42" y="1"/>
                    <a:pt x="43" y="1"/>
                    <a:pt x="4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57" name="Freeform 55"/>
            <p:cNvSpPr>
              <a:spLocks/>
            </p:cNvSpPr>
            <p:nvPr userDrawn="1"/>
          </p:nvSpPr>
          <p:spPr bwMode="auto">
            <a:xfrm>
              <a:off x="431800" y="3636963"/>
              <a:ext cx="239713" cy="203200"/>
            </a:xfrm>
            <a:custGeom>
              <a:avLst/>
              <a:gdLst>
                <a:gd name="T0" fmla="*/ 72 w 72"/>
                <a:gd name="T1" fmla="*/ 0 h 62"/>
                <a:gd name="T2" fmla="*/ 72 w 72"/>
                <a:gd name="T3" fmla="*/ 3 h 62"/>
                <a:gd name="T4" fmla="*/ 35 w 72"/>
                <a:gd name="T5" fmla="*/ 37 h 62"/>
                <a:gd name="T6" fmla="*/ 4 w 72"/>
                <a:gd name="T7" fmla="*/ 62 h 62"/>
                <a:gd name="T8" fmla="*/ 0 w 72"/>
                <a:gd name="T9" fmla="*/ 62 h 62"/>
                <a:gd name="T10" fmla="*/ 7 w 72"/>
                <a:gd name="T11" fmla="*/ 58 h 62"/>
                <a:gd name="T12" fmla="*/ 70 w 72"/>
                <a:gd name="T13" fmla="*/ 2 h 62"/>
                <a:gd name="T14" fmla="*/ 72 w 72"/>
                <a:gd name="T15" fmla="*/ 0 h 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62">
                  <a:moveTo>
                    <a:pt x="72" y="0"/>
                  </a:moveTo>
                  <a:cubicBezTo>
                    <a:pt x="72" y="3"/>
                    <a:pt x="72" y="3"/>
                    <a:pt x="72" y="3"/>
                  </a:cubicBezTo>
                  <a:cubicBezTo>
                    <a:pt x="59" y="14"/>
                    <a:pt x="47" y="25"/>
                    <a:pt x="35" y="37"/>
                  </a:cubicBezTo>
                  <a:cubicBezTo>
                    <a:pt x="26" y="46"/>
                    <a:pt x="15" y="55"/>
                    <a:pt x="4" y="62"/>
                  </a:cubicBezTo>
                  <a:cubicBezTo>
                    <a:pt x="0" y="62"/>
                    <a:pt x="0" y="62"/>
                    <a:pt x="0" y="62"/>
                  </a:cubicBezTo>
                  <a:cubicBezTo>
                    <a:pt x="2" y="61"/>
                    <a:pt x="5" y="59"/>
                    <a:pt x="7" y="58"/>
                  </a:cubicBezTo>
                  <a:cubicBezTo>
                    <a:pt x="30" y="41"/>
                    <a:pt x="48" y="20"/>
                    <a:pt x="70" y="2"/>
                  </a:cubicBezTo>
                  <a:cubicBezTo>
                    <a:pt x="70" y="1"/>
                    <a:pt x="71" y="1"/>
                    <a:pt x="7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58" name="Freeform 56"/>
            <p:cNvSpPr>
              <a:spLocks/>
            </p:cNvSpPr>
            <p:nvPr userDrawn="1"/>
          </p:nvSpPr>
          <p:spPr bwMode="auto">
            <a:xfrm>
              <a:off x="320675" y="3568700"/>
              <a:ext cx="350838" cy="261938"/>
            </a:xfrm>
            <a:custGeom>
              <a:avLst/>
              <a:gdLst>
                <a:gd name="T0" fmla="*/ 105 w 105"/>
                <a:gd name="T1" fmla="*/ 0 h 80"/>
                <a:gd name="T2" fmla="*/ 105 w 105"/>
                <a:gd name="T3" fmla="*/ 3 h 80"/>
                <a:gd name="T4" fmla="*/ 67 w 105"/>
                <a:gd name="T5" fmla="*/ 37 h 80"/>
                <a:gd name="T6" fmla="*/ 0 w 105"/>
                <a:gd name="T7" fmla="*/ 80 h 80"/>
                <a:gd name="T8" fmla="*/ 0 w 105"/>
                <a:gd name="T9" fmla="*/ 77 h 80"/>
                <a:gd name="T10" fmla="*/ 39 w 105"/>
                <a:gd name="T11" fmla="*/ 57 h 80"/>
                <a:gd name="T12" fmla="*/ 102 w 105"/>
                <a:gd name="T13" fmla="*/ 3 h 80"/>
                <a:gd name="T14" fmla="*/ 105 w 105"/>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80">
                  <a:moveTo>
                    <a:pt x="105" y="0"/>
                  </a:moveTo>
                  <a:cubicBezTo>
                    <a:pt x="105" y="3"/>
                    <a:pt x="105" y="3"/>
                    <a:pt x="105" y="3"/>
                  </a:cubicBezTo>
                  <a:cubicBezTo>
                    <a:pt x="92" y="14"/>
                    <a:pt x="80" y="25"/>
                    <a:pt x="67" y="37"/>
                  </a:cubicBezTo>
                  <a:cubicBezTo>
                    <a:pt x="48" y="55"/>
                    <a:pt x="25" y="70"/>
                    <a:pt x="0" y="80"/>
                  </a:cubicBezTo>
                  <a:cubicBezTo>
                    <a:pt x="0" y="77"/>
                    <a:pt x="0" y="77"/>
                    <a:pt x="0" y="77"/>
                  </a:cubicBezTo>
                  <a:cubicBezTo>
                    <a:pt x="14" y="72"/>
                    <a:pt x="27" y="65"/>
                    <a:pt x="39" y="57"/>
                  </a:cubicBezTo>
                  <a:cubicBezTo>
                    <a:pt x="62" y="41"/>
                    <a:pt x="81" y="21"/>
                    <a:pt x="102" y="3"/>
                  </a:cubicBezTo>
                  <a:cubicBezTo>
                    <a:pt x="103" y="2"/>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59" name="Freeform 57"/>
            <p:cNvSpPr>
              <a:spLocks/>
            </p:cNvSpPr>
            <p:nvPr userDrawn="1"/>
          </p:nvSpPr>
          <p:spPr bwMode="auto">
            <a:xfrm>
              <a:off x="320675" y="3506788"/>
              <a:ext cx="350838" cy="249238"/>
            </a:xfrm>
            <a:custGeom>
              <a:avLst/>
              <a:gdLst>
                <a:gd name="T0" fmla="*/ 105 w 105"/>
                <a:gd name="T1" fmla="*/ 0 h 76"/>
                <a:gd name="T2" fmla="*/ 105 w 105"/>
                <a:gd name="T3" fmla="*/ 2 h 76"/>
                <a:gd name="T4" fmla="*/ 67 w 105"/>
                <a:gd name="T5" fmla="*/ 35 h 76"/>
                <a:gd name="T6" fmla="*/ 0 w 105"/>
                <a:gd name="T7" fmla="*/ 76 h 76"/>
                <a:gd name="T8" fmla="*/ 0 w 105"/>
                <a:gd name="T9" fmla="*/ 74 h 76"/>
                <a:gd name="T10" fmla="*/ 39 w 105"/>
                <a:gd name="T11" fmla="*/ 54 h 76"/>
                <a:gd name="T12" fmla="*/ 101 w 105"/>
                <a:gd name="T13" fmla="*/ 2 h 76"/>
                <a:gd name="T14" fmla="*/ 105 w 105"/>
                <a:gd name="T15" fmla="*/ 0 h 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6">
                  <a:moveTo>
                    <a:pt x="105" y="0"/>
                  </a:moveTo>
                  <a:cubicBezTo>
                    <a:pt x="105" y="2"/>
                    <a:pt x="105" y="2"/>
                    <a:pt x="105" y="2"/>
                  </a:cubicBezTo>
                  <a:cubicBezTo>
                    <a:pt x="92" y="13"/>
                    <a:pt x="79" y="24"/>
                    <a:pt x="67" y="35"/>
                  </a:cubicBezTo>
                  <a:cubicBezTo>
                    <a:pt x="48" y="52"/>
                    <a:pt x="25" y="67"/>
                    <a:pt x="0" y="76"/>
                  </a:cubicBezTo>
                  <a:cubicBezTo>
                    <a:pt x="0" y="74"/>
                    <a:pt x="0" y="74"/>
                    <a:pt x="0" y="74"/>
                  </a:cubicBezTo>
                  <a:cubicBezTo>
                    <a:pt x="14" y="69"/>
                    <a:pt x="27" y="62"/>
                    <a:pt x="39" y="54"/>
                  </a:cubicBezTo>
                  <a:cubicBezTo>
                    <a:pt x="62" y="39"/>
                    <a:pt x="80" y="19"/>
                    <a:pt x="101" y="2"/>
                  </a:cubicBezTo>
                  <a:cubicBezTo>
                    <a:pt x="103" y="1"/>
                    <a:pt x="104" y="0"/>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60" name="Freeform 58"/>
            <p:cNvSpPr>
              <a:spLocks/>
            </p:cNvSpPr>
            <p:nvPr userDrawn="1"/>
          </p:nvSpPr>
          <p:spPr bwMode="auto">
            <a:xfrm>
              <a:off x="320675" y="3441700"/>
              <a:ext cx="350838" cy="241300"/>
            </a:xfrm>
            <a:custGeom>
              <a:avLst/>
              <a:gdLst>
                <a:gd name="T0" fmla="*/ 105 w 105"/>
                <a:gd name="T1" fmla="*/ 0 h 74"/>
                <a:gd name="T2" fmla="*/ 105 w 105"/>
                <a:gd name="T3" fmla="*/ 3 h 74"/>
                <a:gd name="T4" fmla="*/ 67 w 105"/>
                <a:gd name="T5" fmla="*/ 34 h 74"/>
                <a:gd name="T6" fmla="*/ 0 w 105"/>
                <a:gd name="T7" fmla="*/ 74 h 74"/>
                <a:gd name="T8" fmla="*/ 0 w 105"/>
                <a:gd name="T9" fmla="*/ 72 h 74"/>
                <a:gd name="T10" fmla="*/ 39 w 105"/>
                <a:gd name="T11" fmla="*/ 52 h 74"/>
                <a:gd name="T12" fmla="*/ 101 w 105"/>
                <a:gd name="T13" fmla="*/ 3 h 74"/>
                <a:gd name="T14" fmla="*/ 105 w 105"/>
                <a:gd name="T15" fmla="*/ 0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4">
                  <a:moveTo>
                    <a:pt x="105" y="0"/>
                  </a:moveTo>
                  <a:cubicBezTo>
                    <a:pt x="105" y="3"/>
                    <a:pt x="105" y="3"/>
                    <a:pt x="105" y="3"/>
                  </a:cubicBezTo>
                  <a:cubicBezTo>
                    <a:pt x="92" y="13"/>
                    <a:pt x="79" y="24"/>
                    <a:pt x="67" y="34"/>
                  </a:cubicBezTo>
                  <a:cubicBezTo>
                    <a:pt x="47" y="51"/>
                    <a:pt x="25" y="65"/>
                    <a:pt x="0" y="74"/>
                  </a:cubicBezTo>
                  <a:cubicBezTo>
                    <a:pt x="0" y="72"/>
                    <a:pt x="0" y="72"/>
                    <a:pt x="0" y="72"/>
                  </a:cubicBezTo>
                  <a:cubicBezTo>
                    <a:pt x="14" y="67"/>
                    <a:pt x="27" y="60"/>
                    <a:pt x="39" y="52"/>
                  </a:cubicBezTo>
                  <a:cubicBezTo>
                    <a:pt x="62" y="38"/>
                    <a:pt x="80" y="19"/>
                    <a:pt x="101" y="3"/>
                  </a:cubicBezTo>
                  <a:cubicBezTo>
                    <a:pt x="103" y="2"/>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61" name="Freeform 59"/>
            <p:cNvSpPr>
              <a:spLocks/>
            </p:cNvSpPr>
            <p:nvPr userDrawn="1"/>
          </p:nvSpPr>
          <p:spPr bwMode="auto">
            <a:xfrm>
              <a:off x="320675" y="3382963"/>
              <a:ext cx="350838" cy="228600"/>
            </a:xfrm>
            <a:custGeom>
              <a:avLst/>
              <a:gdLst>
                <a:gd name="T0" fmla="*/ 105 w 105"/>
                <a:gd name="T1" fmla="*/ 0 h 70"/>
                <a:gd name="T2" fmla="*/ 105 w 105"/>
                <a:gd name="T3" fmla="*/ 2 h 70"/>
                <a:gd name="T4" fmla="*/ 67 w 105"/>
                <a:gd name="T5" fmla="*/ 32 h 70"/>
                <a:gd name="T6" fmla="*/ 0 w 105"/>
                <a:gd name="T7" fmla="*/ 70 h 70"/>
                <a:gd name="T8" fmla="*/ 0 w 105"/>
                <a:gd name="T9" fmla="*/ 68 h 70"/>
                <a:gd name="T10" fmla="*/ 40 w 105"/>
                <a:gd name="T11" fmla="*/ 50 h 70"/>
                <a:gd name="T12" fmla="*/ 102 w 105"/>
                <a:gd name="T13" fmla="*/ 2 h 70"/>
                <a:gd name="T14" fmla="*/ 105 w 105"/>
                <a:gd name="T15" fmla="*/ 0 h 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0">
                  <a:moveTo>
                    <a:pt x="105" y="0"/>
                  </a:moveTo>
                  <a:cubicBezTo>
                    <a:pt x="105" y="2"/>
                    <a:pt x="105" y="2"/>
                    <a:pt x="105" y="2"/>
                  </a:cubicBezTo>
                  <a:cubicBezTo>
                    <a:pt x="92" y="12"/>
                    <a:pt x="80" y="22"/>
                    <a:pt x="67" y="32"/>
                  </a:cubicBezTo>
                  <a:cubicBezTo>
                    <a:pt x="48" y="49"/>
                    <a:pt x="25" y="62"/>
                    <a:pt x="0" y="70"/>
                  </a:cubicBezTo>
                  <a:cubicBezTo>
                    <a:pt x="0" y="68"/>
                    <a:pt x="0" y="68"/>
                    <a:pt x="0" y="68"/>
                  </a:cubicBezTo>
                  <a:cubicBezTo>
                    <a:pt x="14" y="63"/>
                    <a:pt x="27" y="57"/>
                    <a:pt x="40" y="50"/>
                  </a:cubicBezTo>
                  <a:cubicBezTo>
                    <a:pt x="62" y="36"/>
                    <a:pt x="81" y="18"/>
                    <a:pt x="102" y="2"/>
                  </a:cubicBezTo>
                  <a:cubicBezTo>
                    <a:pt x="103" y="1"/>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62" name="Freeform 60"/>
            <p:cNvSpPr>
              <a:spLocks/>
            </p:cNvSpPr>
            <p:nvPr userDrawn="1"/>
          </p:nvSpPr>
          <p:spPr bwMode="auto">
            <a:xfrm>
              <a:off x="320675" y="3324225"/>
              <a:ext cx="350838" cy="219075"/>
            </a:xfrm>
            <a:custGeom>
              <a:avLst/>
              <a:gdLst>
                <a:gd name="T0" fmla="*/ 105 w 105"/>
                <a:gd name="T1" fmla="*/ 0 h 67"/>
                <a:gd name="T2" fmla="*/ 105 w 105"/>
                <a:gd name="T3" fmla="*/ 2 h 67"/>
                <a:gd name="T4" fmla="*/ 68 w 105"/>
                <a:gd name="T5" fmla="*/ 31 h 67"/>
                <a:gd name="T6" fmla="*/ 0 w 105"/>
                <a:gd name="T7" fmla="*/ 67 h 67"/>
                <a:gd name="T8" fmla="*/ 0 w 105"/>
                <a:gd name="T9" fmla="*/ 65 h 67"/>
                <a:gd name="T10" fmla="*/ 41 w 105"/>
                <a:gd name="T11" fmla="*/ 47 h 67"/>
                <a:gd name="T12" fmla="*/ 102 w 105"/>
                <a:gd name="T13" fmla="*/ 2 h 67"/>
                <a:gd name="T14" fmla="*/ 105 w 105"/>
                <a:gd name="T15" fmla="*/ 0 h 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67">
                  <a:moveTo>
                    <a:pt x="105" y="0"/>
                  </a:moveTo>
                  <a:cubicBezTo>
                    <a:pt x="105" y="2"/>
                    <a:pt x="105" y="2"/>
                    <a:pt x="105" y="2"/>
                  </a:cubicBezTo>
                  <a:cubicBezTo>
                    <a:pt x="92" y="11"/>
                    <a:pt x="80" y="21"/>
                    <a:pt x="68" y="31"/>
                  </a:cubicBezTo>
                  <a:cubicBezTo>
                    <a:pt x="48" y="47"/>
                    <a:pt x="25" y="60"/>
                    <a:pt x="0" y="67"/>
                  </a:cubicBezTo>
                  <a:cubicBezTo>
                    <a:pt x="0" y="65"/>
                    <a:pt x="0" y="65"/>
                    <a:pt x="0" y="65"/>
                  </a:cubicBezTo>
                  <a:cubicBezTo>
                    <a:pt x="14" y="61"/>
                    <a:pt x="28" y="55"/>
                    <a:pt x="41" y="47"/>
                  </a:cubicBezTo>
                  <a:cubicBezTo>
                    <a:pt x="63" y="34"/>
                    <a:pt x="81" y="17"/>
                    <a:pt x="102" y="2"/>
                  </a:cubicBezTo>
                  <a:cubicBezTo>
                    <a:pt x="103" y="1"/>
                    <a:pt x="104" y="0"/>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63" name="Freeform 61"/>
            <p:cNvSpPr>
              <a:spLocks/>
            </p:cNvSpPr>
            <p:nvPr userDrawn="1"/>
          </p:nvSpPr>
          <p:spPr bwMode="auto">
            <a:xfrm>
              <a:off x="320675" y="3263900"/>
              <a:ext cx="350838" cy="212725"/>
            </a:xfrm>
            <a:custGeom>
              <a:avLst/>
              <a:gdLst>
                <a:gd name="T0" fmla="*/ 105 w 105"/>
                <a:gd name="T1" fmla="*/ 0 h 65"/>
                <a:gd name="T2" fmla="*/ 105 w 105"/>
                <a:gd name="T3" fmla="*/ 3 h 65"/>
                <a:gd name="T4" fmla="*/ 69 w 105"/>
                <a:gd name="T5" fmla="*/ 29 h 65"/>
                <a:gd name="T6" fmla="*/ 0 w 105"/>
                <a:gd name="T7" fmla="*/ 65 h 65"/>
                <a:gd name="T8" fmla="*/ 0 w 105"/>
                <a:gd name="T9" fmla="*/ 62 h 65"/>
                <a:gd name="T10" fmla="*/ 42 w 105"/>
                <a:gd name="T11" fmla="*/ 45 h 65"/>
                <a:gd name="T12" fmla="*/ 103 w 105"/>
                <a:gd name="T13" fmla="*/ 2 h 65"/>
                <a:gd name="T14" fmla="*/ 105 w 105"/>
                <a:gd name="T15" fmla="*/ 0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65">
                  <a:moveTo>
                    <a:pt x="105" y="0"/>
                  </a:moveTo>
                  <a:cubicBezTo>
                    <a:pt x="105" y="3"/>
                    <a:pt x="105" y="3"/>
                    <a:pt x="105" y="3"/>
                  </a:cubicBezTo>
                  <a:cubicBezTo>
                    <a:pt x="93" y="11"/>
                    <a:pt x="81" y="20"/>
                    <a:pt x="69" y="29"/>
                  </a:cubicBezTo>
                  <a:cubicBezTo>
                    <a:pt x="49" y="45"/>
                    <a:pt x="25" y="58"/>
                    <a:pt x="0" y="65"/>
                  </a:cubicBezTo>
                  <a:cubicBezTo>
                    <a:pt x="0" y="62"/>
                    <a:pt x="0" y="62"/>
                    <a:pt x="0" y="62"/>
                  </a:cubicBezTo>
                  <a:cubicBezTo>
                    <a:pt x="15" y="58"/>
                    <a:pt x="29" y="53"/>
                    <a:pt x="42" y="45"/>
                  </a:cubicBezTo>
                  <a:cubicBezTo>
                    <a:pt x="64" y="33"/>
                    <a:pt x="82" y="16"/>
                    <a:pt x="103" y="2"/>
                  </a:cubicBezTo>
                  <a:cubicBezTo>
                    <a:pt x="104" y="1"/>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64" name="Freeform 62"/>
            <p:cNvSpPr>
              <a:spLocks/>
            </p:cNvSpPr>
            <p:nvPr userDrawn="1"/>
          </p:nvSpPr>
          <p:spPr bwMode="auto">
            <a:xfrm>
              <a:off x="320675" y="3208338"/>
              <a:ext cx="350838" cy="200025"/>
            </a:xfrm>
            <a:custGeom>
              <a:avLst/>
              <a:gdLst>
                <a:gd name="T0" fmla="*/ 105 w 105"/>
                <a:gd name="T1" fmla="*/ 0 h 61"/>
                <a:gd name="T2" fmla="*/ 105 w 105"/>
                <a:gd name="T3" fmla="*/ 3 h 61"/>
                <a:gd name="T4" fmla="*/ 71 w 105"/>
                <a:gd name="T5" fmla="*/ 27 h 61"/>
                <a:gd name="T6" fmla="*/ 0 w 105"/>
                <a:gd name="T7" fmla="*/ 61 h 61"/>
                <a:gd name="T8" fmla="*/ 0 w 105"/>
                <a:gd name="T9" fmla="*/ 59 h 61"/>
                <a:gd name="T10" fmla="*/ 44 w 105"/>
                <a:gd name="T11" fmla="*/ 42 h 61"/>
                <a:gd name="T12" fmla="*/ 104 w 105"/>
                <a:gd name="T13" fmla="*/ 1 h 61"/>
                <a:gd name="T14" fmla="*/ 105 w 105"/>
                <a:gd name="T15" fmla="*/ 0 h 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61">
                  <a:moveTo>
                    <a:pt x="105" y="0"/>
                  </a:moveTo>
                  <a:cubicBezTo>
                    <a:pt x="105" y="3"/>
                    <a:pt x="105" y="3"/>
                    <a:pt x="105" y="3"/>
                  </a:cubicBezTo>
                  <a:cubicBezTo>
                    <a:pt x="93" y="11"/>
                    <a:pt x="82" y="19"/>
                    <a:pt x="71" y="27"/>
                  </a:cubicBezTo>
                  <a:cubicBezTo>
                    <a:pt x="50" y="43"/>
                    <a:pt x="25" y="55"/>
                    <a:pt x="0" y="61"/>
                  </a:cubicBezTo>
                  <a:cubicBezTo>
                    <a:pt x="0" y="59"/>
                    <a:pt x="0" y="59"/>
                    <a:pt x="0" y="59"/>
                  </a:cubicBezTo>
                  <a:cubicBezTo>
                    <a:pt x="15" y="55"/>
                    <a:pt x="30" y="50"/>
                    <a:pt x="44" y="42"/>
                  </a:cubicBezTo>
                  <a:cubicBezTo>
                    <a:pt x="65" y="31"/>
                    <a:pt x="84" y="15"/>
                    <a:pt x="104" y="1"/>
                  </a:cubicBezTo>
                  <a:cubicBezTo>
                    <a:pt x="104" y="1"/>
                    <a:pt x="105"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65" name="Freeform 63"/>
            <p:cNvSpPr>
              <a:spLocks/>
            </p:cNvSpPr>
            <p:nvPr userDrawn="1"/>
          </p:nvSpPr>
          <p:spPr bwMode="auto">
            <a:xfrm>
              <a:off x="320675" y="3155950"/>
              <a:ext cx="350838" cy="190500"/>
            </a:xfrm>
            <a:custGeom>
              <a:avLst/>
              <a:gdLst>
                <a:gd name="T0" fmla="*/ 105 w 105"/>
                <a:gd name="T1" fmla="*/ 0 h 58"/>
                <a:gd name="T2" fmla="*/ 105 w 105"/>
                <a:gd name="T3" fmla="*/ 2 h 58"/>
                <a:gd name="T4" fmla="*/ 72 w 105"/>
                <a:gd name="T5" fmla="*/ 25 h 58"/>
                <a:gd name="T6" fmla="*/ 0 w 105"/>
                <a:gd name="T7" fmla="*/ 58 h 58"/>
                <a:gd name="T8" fmla="*/ 0 w 105"/>
                <a:gd name="T9" fmla="*/ 55 h 58"/>
                <a:gd name="T10" fmla="*/ 46 w 105"/>
                <a:gd name="T11" fmla="*/ 39 h 58"/>
                <a:gd name="T12" fmla="*/ 105 w 105"/>
                <a:gd name="T13" fmla="*/ 0 h 58"/>
              </a:gdLst>
              <a:ahLst/>
              <a:cxnLst>
                <a:cxn ang="0">
                  <a:pos x="T0" y="T1"/>
                </a:cxn>
                <a:cxn ang="0">
                  <a:pos x="T2" y="T3"/>
                </a:cxn>
                <a:cxn ang="0">
                  <a:pos x="T4" y="T5"/>
                </a:cxn>
                <a:cxn ang="0">
                  <a:pos x="T6" y="T7"/>
                </a:cxn>
                <a:cxn ang="0">
                  <a:pos x="T8" y="T9"/>
                </a:cxn>
                <a:cxn ang="0">
                  <a:pos x="T10" y="T11"/>
                </a:cxn>
                <a:cxn ang="0">
                  <a:pos x="T12" y="T13"/>
                </a:cxn>
              </a:cxnLst>
              <a:rect l="0" t="0" r="r" b="b"/>
              <a:pathLst>
                <a:path w="105" h="58">
                  <a:moveTo>
                    <a:pt x="105" y="0"/>
                  </a:moveTo>
                  <a:cubicBezTo>
                    <a:pt x="105" y="2"/>
                    <a:pt x="105" y="2"/>
                    <a:pt x="105" y="2"/>
                  </a:cubicBezTo>
                  <a:cubicBezTo>
                    <a:pt x="94" y="10"/>
                    <a:pt x="83" y="17"/>
                    <a:pt x="72" y="25"/>
                  </a:cubicBezTo>
                  <a:cubicBezTo>
                    <a:pt x="51" y="41"/>
                    <a:pt x="26" y="52"/>
                    <a:pt x="0" y="58"/>
                  </a:cubicBezTo>
                  <a:cubicBezTo>
                    <a:pt x="0" y="55"/>
                    <a:pt x="0" y="55"/>
                    <a:pt x="0" y="55"/>
                  </a:cubicBezTo>
                  <a:cubicBezTo>
                    <a:pt x="16" y="52"/>
                    <a:pt x="31" y="47"/>
                    <a:pt x="46" y="39"/>
                  </a:cubicBezTo>
                  <a:cubicBezTo>
                    <a:pt x="67" y="28"/>
                    <a:pt x="85" y="13"/>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66" name="Freeform 64"/>
            <p:cNvSpPr>
              <a:spLocks/>
            </p:cNvSpPr>
            <p:nvPr userDrawn="1"/>
          </p:nvSpPr>
          <p:spPr bwMode="auto">
            <a:xfrm>
              <a:off x="320675" y="3103563"/>
              <a:ext cx="350838" cy="177800"/>
            </a:xfrm>
            <a:custGeom>
              <a:avLst/>
              <a:gdLst>
                <a:gd name="T0" fmla="*/ 105 w 105"/>
                <a:gd name="T1" fmla="*/ 0 h 54"/>
                <a:gd name="T2" fmla="*/ 105 w 105"/>
                <a:gd name="T3" fmla="*/ 2 h 54"/>
                <a:gd name="T4" fmla="*/ 74 w 105"/>
                <a:gd name="T5" fmla="*/ 23 h 54"/>
                <a:gd name="T6" fmla="*/ 0 w 105"/>
                <a:gd name="T7" fmla="*/ 54 h 54"/>
                <a:gd name="T8" fmla="*/ 0 w 105"/>
                <a:gd name="T9" fmla="*/ 52 h 54"/>
                <a:gd name="T10" fmla="*/ 48 w 105"/>
                <a:gd name="T11" fmla="*/ 36 h 54"/>
                <a:gd name="T12" fmla="*/ 105 w 105"/>
                <a:gd name="T13" fmla="*/ 0 h 54"/>
              </a:gdLst>
              <a:ahLst/>
              <a:cxnLst>
                <a:cxn ang="0">
                  <a:pos x="T0" y="T1"/>
                </a:cxn>
                <a:cxn ang="0">
                  <a:pos x="T2" y="T3"/>
                </a:cxn>
                <a:cxn ang="0">
                  <a:pos x="T4" y="T5"/>
                </a:cxn>
                <a:cxn ang="0">
                  <a:pos x="T6" y="T7"/>
                </a:cxn>
                <a:cxn ang="0">
                  <a:pos x="T8" y="T9"/>
                </a:cxn>
                <a:cxn ang="0">
                  <a:pos x="T10" y="T11"/>
                </a:cxn>
                <a:cxn ang="0">
                  <a:pos x="T12" y="T13"/>
                </a:cxn>
              </a:cxnLst>
              <a:rect l="0" t="0" r="r" b="b"/>
              <a:pathLst>
                <a:path w="105" h="54">
                  <a:moveTo>
                    <a:pt x="105" y="0"/>
                  </a:moveTo>
                  <a:cubicBezTo>
                    <a:pt x="105" y="2"/>
                    <a:pt x="105" y="2"/>
                    <a:pt x="105" y="2"/>
                  </a:cubicBezTo>
                  <a:cubicBezTo>
                    <a:pt x="95" y="9"/>
                    <a:pt x="84" y="16"/>
                    <a:pt x="74" y="23"/>
                  </a:cubicBezTo>
                  <a:cubicBezTo>
                    <a:pt x="52" y="38"/>
                    <a:pt x="27" y="49"/>
                    <a:pt x="0" y="54"/>
                  </a:cubicBezTo>
                  <a:cubicBezTo>
                    <a:pt x="0" y="52"/>
                    <a:pt x="0" y="52"/>
                    <a:pt x="0" y="52"/>
                  </a:cubicBezTo>
                  <a:cubicBezTo>
                    <a:pt x="17" y="49"/>
                    <a:pt x="33" y="44"/>
                    <a:pt x="48" y="36"/>
                  </a:cubicBezTo>
                  <a:cubicBezTo>
                    <a:pt x="68" y="26"/>
                    <a:pt x="86" y="12"/>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67" name="Freeform 65"/>
            <p:cNvSpPr>
              <a:spLocks/>
            </p:cNvSpPr>
            <p:nvPr userDrawn="1"/>
          </p:nvSpPr>
          <p:spPr bwMode="auto">
            <a:xfrm>
              <a:off x="320675" y="3055938"/>
              <a:ext cx="350838" cy="163513"/>
            </a:xfrm>
            <a:custGeom>
              <a:avLst/>
              <a:gdLst>
                <a:gd name="T0" fmla="*/ 105 w 105"/>
                <a:gd name="T1" fmla="*/ 0 h 50"/>
                <a:gd name="T2" fmla="*/ 105 w 105"/>
                <a:gd name="T3" fmla="*/ 2 h 50"/>
                <a:gd name="T4" fmla="*/ 76 w 105"/>
                <a:gd name="T5" fmla="*/ 20 h 50"/>
                <a:gd name="T6" fmla="*/ 0 w 105"/>
                <a:gd name="T7" fmla="*/ 50 h 50"/>
                <a:gd name="T8" fmla="*/ 0 w 105"/>
                <a:gd name="T9" fmla="*/ 48 h 50"/>
                <a:gd name="T10" fmla="*/ 51 w 105"/>
                <a:gd name="T11" fmla="*/ 33 h 50"/>
                <a:gd name="T12" fmla="*/ 105 w 105"/>
                <a:gd name="T13" fmla="*/ 0 h 50"/>
              </a:gdLst>
              <a:ahLst/>
              <a:cxnLst>
                <a:cxn ang="0">
                  <a:pos x="T0" y="T1"/>
                </a:cxn>
                <a:cxn ang="0">
                  <a:pos x="T2" y="T3"/>
                </a:cxn>
                <a:cxn ang="0">
                  <a:pos x="T4" y="T5"/>
                </a:cxn>
                <a:cxn ang="0">
                  <a:pos x="T6" y="T7"/>
                </a:cxn>
                <a:cxn ang="0">
                  <a:pos x="T8" y="T9"/>
                </a:cxn>
                <a:cxn ang="0">
                  <a:pos x="T10" y="T11"/>
                </a:cxn>
                <a:cxn ang="0">
                  <a:pos x="T12" y="T13"/>
                </a:cxn>
              </a:cxnLst>
              <a:rect l="0" t="0" r="r" b="b"/>
              <a:pathLst>
                <a:path w="105" h="50">
                  <a:moveTo>
                    <a:pt x="105" y="0"/>
                  </a:moveTo>
                  <a:cubicBezTo>
                    <a:pt x="105" y="2"/>
                    <a:pt x="105" y="2"/>
                    <a:pt x="105" y="2"/>
                  </a:cubicBezTo>
                  <a:cubicBezTo>
                    <a:pt x="95" y="8"/>
                    <a:pt x="86" y="14"/>
                    <a:pt x="76" y="20"/>
                  </a:cubicBezTo>
                  <a:cubicBezTo>
                    <a:pt x="54" y="36"/>
                    <a:pt x="27" y="46"/>
                    <a:pt x="0" y="50"/>
                  </a:cubicBezTo>
                  <a:cubicBezTo>
                    <a:pt x="0" y="48"/>
                    <a:pt x="0" y="48"/>
                    <a:pt x="0" y="48"/>
                  </a:cubicBezTo>
                  <a:cubicBezTo>
                    <a:pt x="17" y="45"/>
                    <a:pt x="35" y="41"/>
                    <a:pt x="51" y="33"/>
                  </a:cubicBezTo>
                  <a:cubicBezTo>
                    <a:pt x="70" y="24"/>
                    <a:pt x="87" y="1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68" name="Freeform 66"/>
            <p:cNvSpPr>
              <a:spLocks/>
            </p:cNvSpPr>
            <p:nvPr userDrawn="1"/>
          </p:nvSpPr>
          <p:spPr bwMode="auto">
            <a:xfrm>
              <a:off x="320675" y="3003550"/>
              <a:ext cx="350838" cy="152400"/>
            </a:xfrm>
            <a:custGeom>
              <a:avLst/>
              <a:gdLst>
                <a:gd name="T0" fmla="*/ 105 w 105"/>
                <a:gd name="T1" fmla="*/ 0 h 47"/>
                <a:gd name="T2" fmla="*/ 105 w 105"/>
                <a:gd name="T3" fmla="*/ 3 h 47"/>
                <a:gd name="T4" fmla="*/ 79 w 105"/>
                <a:gd name="T5" fmla="*/ 19 h 47"/>
                <a:gd name="T6" fmla="*/ 0 w 105"/>
                <a:gd name="T7" fmla="*/ 47 h 47"/>
                <a:gd name="T8" fmla="*/ 0 w 105"/>
                <a:gd name="T9" fmla="*/ 45 h 47"/>
                <a:gd name="T10" fmla="*/ 53 w 105"/>
                <a:gd name="T11" fmla="*/ 31 h 47"/>
                <a:gd name="T12" fmla="*/ 105 w 105"/>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105" h="47">
                  <a:moveTo>
                    <a:pt x="105" y="0"/>
                  </a:moveTo>
                  <a:cubicBezTo>
                    <a:pt x="105" y="3"/>
                    <a:pt x="105" y="3"/>
                    <a:pt x="105" y="3"/>
                  </a:cubicBezTo>
                  <a:cubicBezTo>
                    <a:pt x="96" y="8"/>
                    <a:pt x="88" y="13"/>
                    <a:pt x="79" y="19"/>
                  </a:cubicBezTo>
                  <a:cubicBezTo>
                    <a:pt x="55" y="34"/>
                    <a:pt x="28" y="44"/>
                    <a:pt x="0" y="47"/>
                  </a:cubicBezTo>
                  <a:cubicBezTo>
                    <a:pt x="0" y="45"/>
                    <a:pt x="0" y="45"/>
                    <a:pt x="0" y="45"/>
                  </a:cubicBezTo>
                  <a:cubicBezTo>
                    <a:pt x="18" y="43"/>
                    <a:pt x="36" y="39"/>
                    <a:pt x="53" y="31"/>
                  </a:cubicBezTo>
                  <a:cubicBezTo>
                    <a:pt x="72" y="23"/>
                    <a:pt x="88" y="1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69" name="Freeform 67"/>
            <p:cNvSpPr>
              <a:spLocks/>
            </p:cNvSpPr>
            <p:nvPr userDrawn="1"/>
          </p:nvSpPr>
          <p:spPr bwMode="auto">
            <a:xfrm>
              <a:off x="320675" y="2957513"/>
              <a:ext cx="350838" cy="139700"/>
            </a:xfrm>
            <a:custGeom>
              <a:avLst/>
              <a:gdLst>
                <a:gd name="T0" fmla="*/ 105 w 105"/>
                <a:gd name="T1" fmla="*/ 0 h 43"/>
                <a:gd name="T2" fmla="*/ 105 w 105"/>
                <a:gd name="T3" fmla="*/ 2 h 43"/>
                <a:gd name="T4" fmla="*/ 82 w 105"/>
                <a:gd name="T5" fmla="*/ 16 h 43"/>
                <a:gd name="T6" fmla="*/ 0 w 105"/>
                <a:gd name="T7" fmla="*/ 43 h 43"/>
                <a:gd name="T8" fmla="*/ 0 w 105"/>
                <a:gd name="T9" fmla="*/ 40 h 43"/>
                <a:gd name="T10" fmla="*/ 56 w 105"/>
                <a:gd name="T11" fmla="*/ 27 h 43"/>
                <a:gd name="T12" fmla="*/ 105 w 105"/>
                <a:gd name="T13" fmla="*/ 0 h 43"/>
              </a:gdLst>
              <a:ahLst/>
              <a:cxnLst>
                <a:cxn ang="0">
                  <a:pos x="T0" y="T1"/>
                </a:cxn>
                <a:cxn ang="0">
                  <a:pos x="T2" y="T3"/>
                </a:cxn>
                <a:cxn ang="0">
                  <a:pos x="T4" y="T5"/>
                </a:cxn>
                <a:cxn ang="0">
                  <a:pos x="T6" y="T7"/>
                </a:cxn>
                <a:cxn ang="0">
                  <a:pos x="T8" y="T9"/>
                </a:cxn>
                <a:cxn ang="0">
                  <a:pos x="T10" y="T11"/>
                </a:cxn>
                <a:cxn ang="0">
                  <a:pos x="T12" y="T13"/>
                </a:cxn>
              </a:cxnLst>
              <a:rect l="0" t="0" r="r" b="b"/>
              <a:pathLst>
                <a:path w="105" h="43">
                  <a:moveTo>
                    <a:pt x="105" y="0"/>
                  </a:moveTo>
                  <a:cubicBezTo>
                    <a:pt x="105" y="2"/>
                    <a:pt x="105" y="2"/>
                    <a:pt x="105" y="2"/>
                  </a:cubicBezTo>
                  <a:cubicBezTo>
                    <a:pt x="97" y="6"/>
                    <a:pt x="89" y="11"/>
                    <a:pt x="82" y="16"/>
                  </a:cubicBezTo>
                  <a:cubicBezTo>
                    <a:pt x="57" y="31"/>
                    <a:pt x="29" y="41"/>
                    <a:pt x="0" y="43"/>
                  </a:cubicBezTo>
                  <a:cubicBezTo>
                    <a:pt x="0" y="40"/>
                    <a:pt x="0" y="40"/>
                    <a:pt x="0" y="40"/>
                  </a:cubicBezTo>
                  <a:cubicBezTo>
                    <a:pt x="19" y="39"/>
                    <a:pt x="38" y="35"/>
                    <a:pt x="56" y="27"/>
                  </a:cubicBezTo>
                  <a:cubicBezTo>
                    <a:pt x="74" y="20"/>
                    <a:pt x="89" y="9"/>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70" name="Freeform 68"/>
            <p:cNvSpPr>
              <a:spLocks/>
            </p:cNvSpPr>
            <p:nvPr userDrawn="1"/>
          </p:nvSpPr>
          <p:spPr bwMode="auto">
            <a:xfrm>
              <a:off x="320675" y="2911475"/>
              <a:ext cx="350838" cy="127000"/>
            </a:xfrm>
            <a:custGeom>
              <a:avLst/>
              <a:gdLst>
                <a:gd name="T0" fmla="*/ 105 w 105"/>
                <a:gd name="T1" fmla="*/ 0 h 39"/>
                <a:gd name="T2" fmla="*/ 105 w 105"/>
                <a:gd name="T3" fmla="*/ 2 h 39"/>
                <a:gd name="T4" fmla="*/ 85 w 105"/>
                <a:gd name="T5" fmla="*/ 13 h 39"/>
                <a:gd name="T6" fmla="*/ 0 w 105"/>
                <a:gd name="T7" fmla="*/ 39 h 39"/>
                <a:gd name="T8" fmla="*/ 0 w 105"/>
                <a:gd name="T9" fmla="*/ 36 h 39"/>
                <a:gd name="T10" fmla="*/ 60 w 105"/>
                <a:gd name="T11" fmla="*/ 24 h 39"/>
                <a:gd name="T12" fmla="*/ 105 w 105"/>
                <a:gd name="T13" fmla="*/ 0 h 39"/>
              </a:gdLst>
              <a:ahLst/>
              <a:cxnLst>
                <a:cxn ang="0">
                  <a:pos x="T0" y="T1"/>
                </a:cxn>
                <a:cxn ang="0">
                  <a:pos x="T2" y="T3"/>
                </a:cxn>
                <a:cxn ang="0">
                  <a:pos x="T4" y="T5"/>
                </a:cxn>
                <a:cxn ang="0">
                  <a:pos x="T6" y="T7"/>
                </a:cxn>
                <a:cxn ang="0">
                  <a:pos x="T8" y="T9"/>
                </a:cxn>
                <a:cxn ang="0">
                  <a:pos x="T10" y="T11"/>
                </a:cxn>
                <a:cxn ang="0">
                  <a:pos x="T12" y="T13"/>
                </a:cxn>
              </a:cxnLst>
              <a:rect l="0" t="0" r="r" b="b"/>
              <a:pathLst>
                <a:path w="105" h="39">
                  <a:moveTo>
                    <a:pt x="105" y="0"/>
                  </a:moveTo>
                  <a:cubicBezTo>
                    <a:pt x="105" y="2"/>
                    <a:pt x="105" y="2"/>
                    <a:pt x="105" y="2"/>
                  </a:cubicBezTo>
                  <a:cubicBezTo>
                    <a:pt x="98" y="5"/>
                    <a:pt x="91" y="9"/>
                    <a:pt x="85" y="13"/>
                  </a:cubicBezTo>
                  <a:cubicBezTo>
                    <a:pt x="59" y="29"/>
                    <a:pt x="30" y="38"/>
                    <a:pt x="0" y="39"/>
                  </a:cubicBezTo>
                  <a:cubicBezTo>
                    <a:pt x="0" y="36"/>
                    <a:pt x="0" y="36"/>
                    <a:pt x="0" y="36"/>
                  </a:cubicBezTo>
                  <a:cubicBezTo>
                    <a:pt x="20" y="36"/>
                    <a:pt x="41" y="32"/>
                    <a:pt x="60" y="24"/>
                  </a:cubicBezTo>
                  <a:cubicBezTo>
                    <a:pt x="76" y="17"/>
                    <a:pt x="90" y="8"/>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71" name="Freeform 69"/>
            <p:cNvSpPr>
              <a:spLocks/>
            </p:cNvSpPr>
            <p:nvPr userDrawn="1"/>
          </p:nvSpPr>
          <p:spPr bwMode="auto">
            <a:xfrm>
              <a:off x="320675" y="2865438"/>
              <a:ext cx="350838" cy="114300"/>
            </a:xfrm>
            <a:custGeom>
              <a:avLst/>
              <a:gdLst>
                <a:gd name="T0" fmla="*/ 105 w 105"/>
                <a:gd name="T1" fmla="*/ 0 h 35"/>
                <a:gd name="T2" fmla="*/ 105 w 105"/>
                <a:gd name="T3" fmla="*/ 2 h 35"/>
                <a:gd name="T4" fmla="*/ 88 w 105"/>
                <a:gd name="T5" fmla="*/ 11 h 35"/>
                <a:gd name="T6" fmla="*/ 0 w 105"/>
                <a:gd name="T7" fmla="*/ 34 h 35"/>
                <a:gd name="T8" fmla="*/ 0 w 105"/>
                <a:gd name="T9" fmla="*/ 32 h 35"/>
                <a:gd name="T10" fmla="*/ 63 w 105"/>
                <a:gd name="T11" fmla="*/ 21 h 35"/>
                <a:gd name="T12" fmla="*/ 105 w 105"/>
                <a:gd name="T13" fmla="*/ 0 h 35"/>
              </a:gdLst>
              <a:ahLst/>
              <a:cxnLst>
                <a:cxn ang="0">
                  <a:pos x="T0" y="T1"/>
                </a:cxn>
                <a:cxn ang="0">
                  <a:pos x="T2" y="T3"/>
                </a:cxn>
                <a:cxn ang="0">
                  <a:pos x="T4" y="T5"/>
                </a:cxn>
                <a:cxn ang="0">
                  <a:pos x="T6" y="T7"/>
                </a:cxn>
                <a:cxn ang="0">
                  <a:pos x="T8" y="T9"/>
                </a:cxn>
                <a:cxn ang="0">
                  <a:pos x="T10" y="T11"/>
                </a:cxn>
                <a:cxn ang="0">
                  <a:pos x="T12" y="T13"/>
                </a:cxn>
              </a:cxnLst>
              <a:rect l="0" t="0" r="r" b="b"/>
              <a:pathLst>
                <a:path w="105" h="35">
                  <a:moveTo>
                    <a:pt x="105" y="0"/>
                  </a:moveTo>
                  <a:cubicBezTo>
                    <a:pt x="105" y="2"/>
                    <a:pt x="105" y="2"/>
                    <a:pt x="105" y="2"/>
                  </a:cubicBezTo>
                  <a:cubicBezTo>
                    <a:pt x="99" y="5"/>
                    <a:pt x="93" y="8"/>
                    <a:pt x="88" y="11"/>
                  </a:cubicBezTo>
                  <a:cubicBezTo>
                    <a:pt x="61" y="27"/>
                    <a:pt x="31" y="35"/>
                    <a:pt x="0" y="34"/>
                  </a:cubicBezTo>
                  <a:cubicBezTo>
                    <a:pt x="0" y="32"/>
                    <a:pt x="0" y="32"/>
                    <a:pt x="0" y="32"/>
                  </a:cubicBezTo>
                  <a:cubicBezTo>
                    <a:pt x="21" y="33"/>
                    <a:pt x="43" y="29"/>
                    <a:pt x="63" y="21"/>
                  </a:cubicBezTo>
                  <a:cubicBezTo>
                    <a:pt x="78" y="16"/>
                    <a:pt x="91" y="7"/>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72" name="Freeform 70"/>
            <p:cNvSpPr>
              <a:spLocks/>
            </p:cNvSpPr>
            <p:nvPr userDrawn="1"/>
          </p:nvSpPr>
          <p:spPr bwMode="auto">
            <a:xfrm>
              <a:off x="320675" y="2819400"/>
              <a:ext cx="350838" cy="107950"/>
            </a:xfrm>
            <a:custGeom>
              <a:avLst/>
              <a:gdLst>
                <a:gd name="T0" fmla="*/ 105 w 105"/>
                <a:gd name="T1" fmla="*/ 0 h 33"/>
                <a:gd name="T2" fmla="*/ 105 w 105"/>
                <a:gd name="T3" fmla="*/ 2 h 33"/>
                <a:gd name="T4" fmla="*/ 91 w 105"/>
                <a:gd name="T5" fmla="*/ 10 h 33"/>
                <a:gd name="T6" fmla="*/ 0 w 105"/>
                <a:gd name="T7" fmla="*/ 30 h 33"/>
                <a:gd name="T8" fmla="*/ 0 w 105"/>
                <a:gd name="T9" fmla="*/ 28 h 33"/>
                <a:gd name="T10" fmla="*/ 3 w 105"/>
                <a:gd name="T11" fmla="*/ 28 h 33"/>
                <a:gd name="T12" fmla="*/ 67 w 105"/>
                <a:gd name="T13" fmla="*/ 19 h 33"/>
                <a:gd name="T14" fmla="*/ 105 w 105"/>
                <a:gd name="T15" fmla="*/ 0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33">
                  <a:moveTo>
                    <a:pt x="105" y="0"/>
                  </a:moveTo>
                  <a:cubicBezTo>
                    <a:pt x="105" y="2"/>
                    <a:pt x="105" y="2"/>
                    <a:pt x="105" y="2"/>
                  </a:cubicBezTo>
                  <a:cubicBezTo>
                    <a:pt x="100" y="4"/>
                    <a:pt x="96" y="7"/>
                    <a:pt x="91" y="10"/>
                  </a:cubicBezTo>
                  <a:cubicBezTo>
                    <a:pt x="64" y="25"/>
                    <a:pt x="31" y="33"/>
                    <a:pt x="0" y="30"/>
                  </a:cubicBezTo>
                  <a:cubicBezTo>
                    <a:pt x="0" y="28"/>
                    <a:pt x="0" y="28"/>
                    <a:pt x="0" y="28"/>
                  </a:cubicBezTo>
                  <a:cubicBezTo>
                    <a:pt x="1" y="28"/>
                    <a:pt x="2" y="28"/>
                    <a:pt x="3" y="28"/>
                  </a:cubicBezTo>
                  <a:cubicBezTo>
                    <a:pt x="25" y="29"/>
                    <a:pt x="47" y="27"/>
                    <a:pt x="67" y="19"/>
                  </a:cubicBezTo>
                  <a:cubicBezTo>
                    <a:pt x="80" y="14"/>
                    <a:pt x="93" y="7"/>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73" name="Freeform 71"/>
            <p:cNvSpPr>
              <a:spLocks/>
            </p:cNvSpPr>
            <p:nvPr userDrawn="1"/>
          </p:nvSpPr>
          <p:spPr bwMode="auto">
            <a:xfrm>
              <a:off x="320675" y="2816225"/>
              <a:ext cx="284163" cy="55563"/>
            </a:xfrm>
            <a:custGeom>
              <a:avLst/>
              <a:gdLst>
                <a:gd name="T0" fmla="*/ 85 w 85"/>
                <a:gd name="T1" fmla="*/ 0 h 17"/>
                <a:gd name="T2" fmla="*/ 0 w 85"/>
                <a:gd name="T3" fmla="*/ 14 h 17"/>
                <a:gd name="T4" fmla="*/ 0 w 85"/>
                <a:gd name="T5" fmla="*/ 11 h 17"/>
                <a:gd name="T6" fmla="*/ 8 w 85"/>
                <a:gd name="T7" fmla="*/ 12 h 17"/>
                <a:gd name="T8" fmla="*/ 71 w 85"/>
                <a:gd name="T9" fmla="*/ 4 h 17"/>
                <a:gd name="T10" fmla="*/ 80 w 85"/>
                <a:gd name="T11" fmla="*/ 0 h 17"/>
                <a:gd name="T12" fmla="*/ 85 w 85"/>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85" h="17">
                  <a:moveTo>
                    <a:pt x="85" y="0"/>
                  </a:moveTo>
                  <a:cubicBezTo>
                    <a:pt x="58" y="12"/>
                    <a:pt x="29" y="17"/>
                    <a:pt x="0" y="14"/>
                  </a:cubicBezTo>
                  <a:cubicBezTo>
                    <a:pt x="0" y="11"/>
                    <a:pt x="0" y="11"/>
                    <a:pt x="0" y="11"/>
                  </a:cubicBezTo>
                  <a:cubicBezTo>
                    <a:pt x="3" y="12"/>
                    <a:pt x="5" y="12"/>
                    <a:pt x="8" y="12"/>
                  </a:cubicBezTo>
                  <a:cubicBezTo>
                    <a:pt x="29" y="13"/>
                    <a:pt x="51" y="11"/>
                    <a:pt x="71" y="4"/>
                  </a:cubicBezTo>
                  <a:cubicBezTo>
                    <a:pt x="74" y="3"/>
                    <a:pt x="77" y="1"/>
                    <a:pt x="80" y="0"/>
                  </a:cubicBezTo>
                  <a:lnTo>
                    <a:pt x="8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grpSp>
      <p:sp>
        <p:nvSpPr>
          <p:cNvPr id="74" name="Picture Placeholder 4"/>
          <p:cNvSpPr>
            <a:spLocks noGrp="1"/>
          </p:cNvSpPr>
          <p:nvPr>
            <p:ph type="pic" sz="quarter" idx="11" hasCustomPrompt="1"/>
          </p:nvPr>
        </p:nvSpPr>
        <p:spPr>
          <a:xfrm>
            <a:off x="-19951" y="0"/>
            <a:ext cx="4753232" cy="6858000"/>
          </a:xfrm>
          <a:prstGeom prst="rect">
            <a:avLst/>
          </a:prstGeom>
          <a:pattFill prst="pct10">
            <a:fgClr>
              <a:schemeClr val="tx1"/>
            </a:fgClr>
            <a:bgClr>
              <a:schemeClr val="bg1"/>
            </a:bgClr>
          </a:pattFill>
        </p:spPr>
        <p:txBody>
          <a:bodyPr rtlCol="0" anchor="ctr">
            <a:normAutofit/>
          </a:bodyPr>
          <a:lstStyle>
            <a:lvl1pPr algn="ctr">
              <a:defRPr sz="1000" b="1" baseline="0"/>
            </a:lvl1pPr>
          </a:lstStyle>
          <a:p>
            <a:pPr rtl="0"/>
            <a:r>
              <a:rPr lang="en-gb"/>
              <a:t>Drag &amp; Drop Image</a:t>
            </a:r>
          </a:p>
        </p:txBody>
      </p:sp>
      <p:sp>
        <p:nvSpPr>
          <p:cNvPr id="75" name="Title 4"/>
          <p:cNvSpPr>
            <a:spLocks noGrp="1"/>
          </p:cNvSpPr>
          <p:nvPr>
            <p:ph type="title" hasCustomPrompt="1"/>
          </p:nvPr>
        </p:nvSpPr>
        <p:spPr>
          <a:xfrm>
            <a:off x="5324160" y="359277"/>
            <a:ext cx="4490445" cy="1621619"/>
          </a:xfrm>
        </p:spPr>
        <p:txBody>
          <a:bodyPr rtlCol="0"/>
          <a:lstStyle>
            <a:lvl1pPr>
              <a:defRPr sz="3600"/>
            </a:lvl1pPr>
          </a:lstStyle>
          <a:p>
            <a:pPr rtl="0"/>
            <a:r>
              <a:rPr lang="en-gb"/>
              <a:t>CLICK TO EDIT TITLE</a:t>
            </a:r>
          </a:p>
        </p:txBody>
      </p:sp>
      <p:sp>
        <p:nvSpPr>
          <p:cNvPr id="76" name="Pladsholder til tekst 3"/>
          <p:cNvSpPr>
            <a:spLocks noGrp="1"/>
          </p:cNvSpPr>
          <p:nvPr>
            <p:ph type="body" sz="quarter" idx="12" hasCustomPrompt="1"/>
          </p:nvPr>
        </p:nvSpPr>
        <p:spPr>
          <a:xfrm>
            <a:off x="5324160" y="2143360"/>
            <a:ext cx="4490445" cy="3752116"/>
          </a:xfrm>
        </p:spPr>
        <p:txBody>
          <a:bodyPr rtlCol="0"/>
          <a:lstStyle>
            <a:lvl1pPr marL="285715" indent="-285715">
              <a:lnSpc>
                <a:spcPct val="100000"/>
              </a:lnSpc>
              <a:spcBef>
                <a:spcPts val="600"/>
              </a:spcBef>
              <a:buFontTx/>
              <a:buBlip>
                <a:blip r:embed="rId2"/>
              </a:buBlip>
              <a:defRPr sz="1500" baseline="0"/>
            </a:lvl1pPr>
          </a:lstStyle>
          <a:p>
            <a:pPr lvl="0" rtl="0"/>
            <a:r>
              <a:rPr lang="en-gb"/>
              <a:t>Insert bullets</a:t>
            </a:r>
            <a:endParaRPr lang="da-DK" dirty="0"/>
          </a:p>
          <a:p>
            <a:pPr lvl="0" rtl="0"/>
            <a:endParaRPr lang="da-DK" dirty="0"/>
          </a:p>
          <a:p>
            <a:pPr lvl="0" rtl="0"/>
            <a:endParaRPr lang="da-DK" dirty="0"/>
          </a:p>
        </p:txBody>
      </p:sp>
      <p:pic>
        <p:nvPicPr>
          <p:cNvPr id="2" name="Billede 1">
            <a:extLst>
              <a:ext uri="{FF2B5EF4-FFF2-40B4-BE49-F238E27FC236}">
                <a16:creationId xmlns:a16="http://schemas.microsoft.com/office/drawing/2014/main" id="{0EBB2894-2A8D-5D8C-889A-82282182FC3E}"/>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5733520" y="5901257"/>
            <a:ext cx="746656" cy="796434"/>
          </a:xfrm>
          <a:prstGeom prst="rect">
            <a:avLst/>
          </a:prstGeom>
        </p:spPr>
      </p:pic>
    </p:spTree>
    <p:extLst>
      <p:ext uri="{BB962C8B-B14F-4D97-AF65-F5344CB8AC3E}">
        <p14:creationId xmlns:p14="http://schemas.microsoft.com/office/powerpoint/2010/main" val="13733758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lstStyle/>
          <a:p>
            <a:pPr rtl="0"/>
            <a:r>
              <a:rPr lang="en-gb"/>
              <a:t>Klik for at redigere i master</a:t>
            </a:r>
          </a:p>
        </p:txBody>
      </p:sp>
      <p:sp>
        <p:nvSpPr>
          <p:cNvPr id="3" name="Pladsholder til indhold 2"/>
          <p:cNvSpPr>
            <a:spLocks noGrp="1"/>
          </p:cNvSpPr>
          <p:nvPr>
            <p:ph idx="1"/>
          </p:nvPr>
        </p:nvSpPr>
        <p:spPr/>
        <p:txBody>
          <a:bodyPr rtlCol="0"/>
          <a:lstStyle>
            <a:lvl1pPr marL="439544" indent="-439544">
              <a:buClr>
                <a:srgbClr val="54616E"/>
              </a:buClr>
              <a:buSzPct val="100000"/>
              <a:buFont typeface="Arial" pitchFamily="34" charset="0"/>
              <a:buChar char="•"/>
              <a:defRPr>
                <a:solidFill>
                  <a:srgbClr val="54616E"/>
                </a:solidFill>
              </a:defRPr>
            </a:lvl1pPr>
            <a:lvl2pPr>
              <a:defRPr>
                <a:solidFill>
                  <a:srgbClr val="54616E"/>
                </a:solidFill>
              </a:defRPr>
            </a:lvl2pPr>
            <a:lvl3pPr>
              <a:defRPr>
                <a:solidFill>
                  <a:srgbClr val="54616E"/>
                </a:solidFill>
              </a:defRPr>
            </a:lvl3pPr>
            <a:lvl4pPr>
              <a:defRPr>
                <a:solidFill>
                  <a:srgbClr val="54616E"/>
                </a:solidFill>
              </a:defRPr>
            </a:lvl4pPr>
            <a:lvl5pPr>
              <a:defRPr>
                <a:solidFill>
                  <a:srgbClr val="54616E"/>
                </a:solidFill>
              </a:defRPr>
            </a:lvl5pPr>
          </a:lstStyle>
          <a:p>
            <a:pPr lvl="0" rtl="0"/>
            <a:r>
              <a:rPr lang="en-gb"/>
              <a:t>Klik for at redigere i master</a:t>
            </a:r>
          </a:p>
          <a:p>
            <a:pPr lvl="1" rtl="0"/>
            <a:r>
              <a:rPr lang="en-gb"/>
              <a:t>Andet niveau</a:t>
            </a:r>
          </a:p>
          <a:p>
            <a:pPr lvl="2" rtl="0"/>
            <a:r>
              <a:rPr lang="en-gb"/>
              <a:t>Tredje niveau</a:t>
            </a:r>
          </a:p>
          <a:p>
            <a:pPr lvl="3" rtl="0"/>
            <a:r>
              <a:rPr lang="en-gb"/>
              <a:t>Fjerde niveau</a:t>
            </a:r>
          </a:p>
          <a:p>
            <a:pPr lvl="4" rtl="0"/>
            <a:r>
              <a:rPr lang="en-gb"/>
              <a:t>Femte niveau</a:t>
            </a:r>
            <a:endParaRPr lang="da-DK" dirty="0"/>
          </a:p>
        </p:txBody>
      </p:sp>
      <p:sp>
        <p:nvSpPr>
          <p:cNvPr id="4" name="Pladsholder til dato 3"/>
          <p:cNvSpPr>
            <a:spLocks noGrp="1"/>
          </p:cNvSpPr>
          <p:nvPr>
            <p:ph type="dt" sz="half" idx="10"/>
          </p:nvPr>
        </p:nvSpPr>
        <p:spPr>
          <a:xfrm>
            <a:off x="609600" y="6356355"/>
            <a:ext cx="2844800" cy="365125"/>
          </a:xfrm>
          <a:prstGeom prst="rect">
            <a:avLst/>
          </a:prstGeom>
        </p:spPr>
        <p:txBody>
          <a:bodyPr lIns="117211" tIns="58605" rIns="117211" bIns="58605" rtlCol="0"/>
          <a:lstStyle/>
          <a:p>
            <a:pPr rtl="0"/>
            <a:r>
              <a:rPr lang="da-DK"/>
              <a:t>01.10.2025</a:t>
            </a:r>
          </a:p>
        </p:txBody>
      </p:sp>
      <p:sp>
        <p:nvSpPr>
          <p:cNvPr id="6" name="Pladsholder til diasnummer 5"/>
          <p:cNvSpPr>
            <a:spLocks noGrp="1"/>
          </p:cNvSpPr>
          <p:nvPr>
            <p:ph type="sldNum" sz="quarter" idx="12"/>
          </p:nvPr>
        </p:nvSpPr>
        <p:spPr/>
        <p:txBody>
          <a:bodyPr rtlCol="0"/>
          <a:lstStyle/>
          <a:p>
            <a:pPr rtl="0"/>
            <a:fld id="{409B8A6B-2702-4E09-BF63-7CC1F22DFC4D}" type="slidenum">
              <a:rPr lang="da-DK" smtClean="0"/>
              <a:t>‹nr.›</a:t>
            </a:fld>
            <a:endParaRPr lang="da-DK"/>
          </a:p>
        </p:txBody>
      </p:sp>
    </p:spTree>
    <p:extLst>
      <p:ext uri="{BB962C8B-B14F-4D97-AF65-F5344CB8AC3E}">
        <p14:creationId xmlns:p14="http://schemas.microsoft.com/office/powerpoint/2010/main" val="3674368915"/>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24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rtlCol="0"/>
          <a:lstStyle/>
          <a:p>
            <a:pPr rtl="0"/>
            <a:fld id="{D8D877B3-D348-4611-9BDB-C5374591D951}" type="slidenum">
              <a:rPr lang="en-US" smtClean="0"/>
              <a:pPr rtl="0"/>
              <a:t>‹nr.›</a:t>
            </a:fld>
            <a:endParaRPr lang="en-US" dirty="0"/>
          </a:p>
        </p:txBody>
      </p:sp>
      <p:sp>
        <p:nvSpPr>
          <p:cNvPr id="9" name="Picture Placeholder 4"/>
          <p:cNvSpPr>
            <a:spLocks noGrp="1"/>
          </p:cNvSpPr>
          <p:nvPr>
            <p:ph type="pic" sz="quarter" idx="14" hasCustomPrompt="1"/>
          </p:nvPr>
        </p:nvSpPr>
        <p:spPr>
          <a:xfrm>
            <a:off x="7427912" y="3492500"/>
            <a:ext cx="4764087" cy="3360132"/>
          </a:xfrm>
          <a:prstGeom prst="rect">
            <a:avLst/>
          </a:prstGeom>
          <a:pattFill prst="pct10">
            <a:fgClr>
              <a:schemeClr val="tx1"/>
            </a:fgClr>
            <a:bgClr>
              <a:schemeClr val="bg1"/>
            </a:bgClr>
          </a:pattFill>
        </p:spPr>
        <p:txBody>
          <a:bodyPr rtlCol="0" anchor="ctr">
            <a:normAutofit/>
          </a:bodyPr>
          <a:lstStyle>
            <a:lvl1pPr algn="ctr">
              <a:defRPr sz="1000" b="1" baseline="0"/>
            </a:lvl1pPr>
          </a:lstStyle>
          <a:p>
            <a:pPr rtl="0"/>
            <a:r>
              <a:rPr lang="en-gb"/>
              <a:t>Drag &amp; Drop Image</a:t>
            </a:r>
          </a:p>
        </p:txBody>
      </p:sp>
      <p:sp>
        <p:nvSpPr>
          <p:cNvPr id="10" name="Title 4"/>
          <p:cNvSpPr>
            <a:spLocks noGrp="1"/>
          </p:cNvSpPr>
          <p:nvPr>
            <p:ph type="title" hasCustomPrompt="1"/>
          </p:nvPr>
        </p:nvSpPr>
        <p:spPr>
          <a:xfrm>
            <a:off x="587375" y="357948"/>
            <a:ext cx="4229100" cy="1486727"/>
          </a:xfrm>
        </p:spPr>
        <p:txBody>
          <a:bodyPr rtlCol="0"/>
          <a:lstStyle>
            <a:lvl1pPr>
              <a:defRPr sz="3600"/>
            </a:lvl1pPr>
          </a:lstStyle>
          <a:p>
            <a:pPr rtl="0"/>
            <a:r>
              <a:rPr lang="en-gb"/>
              <a:t>CLICK TO EDIT TITLE</a:t>
            </a:r>
          </a:p>
        </p:txBody>
      </p:sp>
      <p:sp>
        <p:nvSpPr>
          <p:cNvPr id="7" name="Pladsholder til tekst 3"/>
          <p:cNvSpPr>
            <a:spLocks noGrp="1"/>
          </p:cNvSpPr>
          <p:nvPr>
            <p:ph type="body" sz="quarter" idx="15" hasCustomPrompt="1"/>
          </p:nvPr>
        </p:nvSpPr>
        <p:spPr>
          <a:xfrm>
            <a:off x="587375" y="2127154"/>
            <a:ext cx="4229100" cy="3575409"/>
          </a:xfrm>
        </p:spPr>
        <p:txBody>
          <a:bodyPr rtlCol="0"/>
          <a:lstStyle>
            <a:lvl1pPr marL="285750" indent="-285750">
              <a:lnSpc>
                <a:spcPct val="100000"/>
              </a:lnSpc>
              <a:spcBef>
                <a:spcPts val="600"/>
              </a:spcBef>
              <a:buFontTx/>
              <a:buBlip>
                <a:blip r:embed="rId2"/>
              </a:buBlip>
              <a:defRPr sz="1600" baseline="0"/>
            </a:lvl1pPr>
          </a:lstStyle>
          <a:p>
            <a:pPr lvl="0" rtl="0"/>
            <a:r>
              <a:rPr lang="en-gb"/>
              <a:t>Insert bullets</a:t>
            </a:r>
            <a:endParaRPr lang="da-DK" dirty="0"/>
          </a:p>
          <a:p>
            <a:pPr lvl="0" rtl="0"/>
            <a:endParaRPr lang="da-DK" dirty="0"/>
          </a:p>
          <a:p>
            <a:pPr lvl="0" rtl="0"/>
            <a:endParaRPr lang="da-DK" dirty="0"/>
          </a:p>
        </p:txBody>
      </p:sp>
      <p:sp>
        <p:nvSpPr>
          <p:cNvPr id="11" name="Picture Placeholder 4"/>
          <p:cNvSpPr>
            <a:spLocks noGrp="1"/>
          </p:cNvSpPr>
          <p:nvPr>
            <p:ph type="pic" sz="quarter" idx="16" hasCustomPrompt="1"/>
          </p:nvPr>
        </p:nvSpPr>
        <p:spPr>
          <a:xfrm>
            <a:off x="7427912" y="0"/>
            <a:ext cx="4764087" cy="3360132"/>
          </a:xfrm>
          <a:prstGeom prst="rect">
            <a:avLst/>
          </a:prstGeom>
          <a:pattFill prst="pct10">
            <a:fgClr>
              <a:schemeClr val="tx1"/>
            </a:fgClr>
            <a:bgClr>
              <a:schemeClr val="bg1"/>
            </a:bgClr>
          </a:pattFill>
        </p:spPr>
        <p:txBody>
          <a:bodyPr rtlCol="0" anchor="ctr">
            <a:normAutofit/>
          </a:bodyPr>
          <a:lstStyle>
            <a:lvl1pPr algn="ctr">
              <a:defRPr sz="1000" b="1" baseline="0"/>
            </a:lvl1pPr>
          </a:lstStyle>
          <a:p>
            <a:pPr rtl="0"/>
            <a:r>
              <a:rPr lang="en-gb"/>
              <a:t>Drag &amp; Drop Image</a:t>
            </a:r>
          </a:p>
        </p:txBody>
      </p:sp>
    </p:spTree>
    <p:extLst>
      <p:ext uri="{BB962C8B-B14F-4D97-AF65-F5344CB8AC3E}">
        <p14:creationId xmlns:p14="http://schemas.microsoft.com/office/powerpoint/2010/main" val="36045373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 x Pictures righ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rtlCol="0"/>
          <a:lstStyle/>
          <a:p>
            <a:pPr rtl="0"/>
            <a:fld id="{D8D877B3-D348-4611-9BDB-C5374591D951}" type="slidenum">
              <a:rPr lang="en-US" smtClean="0"/>
              <a:pPr rtl="0"/>
              <a:t>‹nr.›</a:t>
            </a:fld>
            <a:endParaRPr lang="en-US"/>
          </a:p>
        </p:txBody>
      </p:sp>
      <p:sp>
        <p:nvSpPr>
          <p:cNvPr id="9" name="Picture Placeholder 4"/>
          <p:cNvSpPr>
            <a:spLocks noGrp="1"/>
          </p:cNvSpPr>
          <p:nvPr>
            <p:ph type="pic" sz="quarter" idx="14" hasCustomPrompt="1"/>
          </p:nvPr>
        </p:nvSpPr>
        <p:spPr>
          <a:xfrm>
            <a:off x="7427912" y="3492500"/>
            <a:ext cx="4764087" cy="3360132"/>
          </a:xfrm>
          <a:prstGeom prst="rect">
            <a:avLst/>
          </a:prstGeom>
          <a:pattFill prst="pct10">
            <a:fgClr>
              <a:schemeClr val="tx1"/>
            </a:fgClr>
            <a:bgClr>
              <a:schemeClr val="bg1"/>
            </a:bgClr>
          </a:pattFill>
        </p:spPr>
        <p:txBody>
          <a:bodyPr rtlCol="0" anchor="ctr">
            <a:normAutofit/>
          </a:bodyPr>
          <a:lstStyle>
            <a:lvl1pPr algn="ctr">
              <a:defRPr sz="1000" b="1" baseline="0"/>
            </a:lvl1pPr>
          </a:lstStyle>
          <a:p>
            <a:pPr rtl="0"/>
            <a:r>
              <a:rPr lang="en-gb"/>
              <a:t>Drag &amp; Drop Image</a:t>
            </a:r>
          </a:p>
        </p:txBody>
      </p:sp>
      <p:sp>
        <p:nvSpPr>
          <p:cNvPr id="10" name="Title 4"/>
          <p:cNvSpPr>
            <a:spLocks noGrp="1"/>
          </p:cNvSpPr>
          <p:nvPr>
            <p:ph type="title" hasCustomPrompt="1"/>
          </p:nvPr>
        </p:nvSpPr>
        <p:spPr>
          <a:xfrm>
            <a:off x="587375" y="357948"/>
            <a:ext cx="4229100" cy="1486727"/>
          </a:xfrm>
        </p:spPr>
        <p:txBody>
          <a:bodyPr rtlCol="0"/>
          <a:lstStyle>
            <a:lvl1pPr>
              <a:defRPr sz="3600"/>
            </a:lvl1pPr>
          </a:lstStyle>
          <a:p>
            <a:pPr rtl="0"/>
            <a:r>
              <a:rPr lang="en-gb"/>
              <a:t>CLICK TO EDIT TITLE</a:t>
            </a:r>
          </a:p>
        </p:txBody>
      </p:sp>
      <p:sp>
        <p:nvSpPr>
          <p:cNvPr id="7" name="Pladsholder til tekst 3"/>
          <p:cNvSpPr>
            <a:spLocks noGrp="1"/>
          </p:cNvSpPr>
          <p:nvPr>
            <p:ph type="body" sz="quarter" idx="15" hasCustomPrompt="1"/>
          </p:nvPr>
        </p:nvSpPr>
        <p:spPr>
          <a:xfrm>
            <a:off x="587375" y="2127154"/>
            <a:ext cx="4229100" cy="3575409"/>
          </a:xfrm>
        </p:spPr>
        <p:txBody>
          <a:bodyPr rtlCol="0"/>
          <a:lstStyle>
            <a:lvl1pPr marL="285750" indent="-285750">
              <a:lnSpc>
                <a:spcPct val="100000"/>
              </a:lnSpc>
              <a:spcBef>
                <a:spcPts val="600"/>
              </a:spcBef>
              <a:buFontTx/>
              <a:buBlip>
                <a:blip r:embed="rId2"/>
              </a:buBlip>
              <a:defRPr sz="1600" baseline="0"/>
            </a:lvl1pPr>
          </a:lstStyle>
          <a:p>
            <a:pPr lvl="0" rtl="0"/>
            <a:r>
              <a:rPr lang="en-gb"/>
              <a:t>Insert bullets</a:t>
            </a:r>
            <a:endParaRPr lang="da-DK" dirty="0"/>
          </a:p>
          <a:p>
            <a:pPr lvl="0" rtl="0"/>
            <a:endParaRPr lang="da-DK" dirty="0"/>
          </a:p>
          <a:p>
            <a:pPr lvl="0" rtl="0"/>
            <a:endParaRPr lang="da-DK" dirty="0"/>
          </a:p>
        </p:txBody>
      </p:sp>
      <p:sp>
        <p:nvSpPr>
          <p:cNvPr id="11" name="Picture Placeholder 4"/>
          <p:cNvSpPr>
            <a:spLocks noGrp="1"/>
          </p:cNvSpPr>
          <p:nvPr>
            <p:ph type="pic" sz="quarter" idx="16" hasCustomPrompt="1"/>
          </p:nvPr>
        </p:nvSpPr>
        <p:spPr>
          <a:xfrm>
            <a:off x="7427912" y="0"/>
            <a:ext cx="4764087" cy="3360132"/>
          </a:xfrm>
          <a:prstGeom prst="rect">
            <a:avLst/>
          </a:prstGeom>
          <a:pattFill prst="pct10">
            <a:fgClr>
              <a:schemeClr val="tx1"/>
            </a:fgClr>
            <a:bgClr>
              <a:schemeClr val="bg1"/>
            </a:bgClr>
          </a:pattFill>
        </p:spPr>
        <p:txBody>
          <a:bodyPr rtlCol="0" anchor="ctr">
            <a:normAutofit/>
          </a:bodyPr>
          <a:lstStyle>
            <a:lvl1pPr algn="ctr">
              <a:defRPr sz="1000" b="1" baseline="0"/>
            </a:lvl1pPr>
          </a:lstStyle>
          <a:p>
            <a:pPr rtl="0"/>
            <a:r>
              <a:rPr lang="en-gb"/>
              <a:t>Drag &amp; Drop Image</a:t>
            </a:r>
          </a:p>
        </p:txBody>
      </p:sp>
    </p:spTree>
    <p:extLst>
      <p:ext uri="{BB962C8B-B14F-4D97-AF65-F5344CB8AC3E}">
        <p14:creationId xmlns:p14="http://schemas.microsoft.com/office/powerpoint/2010/main" val="16951441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Titelslid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rtlCol="0" anchor="b"/>
          <a:lstStyle>
            <a:lvl1pPr algn="ctr">
              <a:defRPr sz="6000"/>
            </a:lvl1pPr>
          </a:lstStyle>
          <a:p>
            <a:pPr rtl="0"/>
            <a:r>
              <a:rPr lang="en-gb"/>
              <a:t>Klik for at redigere i master</a:t>
            </a:r>
          </a:p>
        </p:txBody>
      </p:sp>
      <p:sp>
        <p:nvSpPr>
          <p:cNvPr id="3" name="Undertitel 2"/>
          <p:cNvSpPr>
            <a:spLocks noGrp="1"/>
          </p:cNvSpPr>
          <p:nvPr>
            <p:ph type="subTitle" idx="1"/>
          </p:nvPr>
        </p:nvSpPr>
        <p:spPr>
          <a:xfrm>
            <a:off x="1524000" y="3602038"/>
            <a:ext cx="9144000" cy="1655762"/>
          </a:xfrm>
        </p:spPr>
        <p:txBody>
          <a:bodyPr rtlCol="0"/>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n-gb"/>
              <a:t>Klik for at redigere undertiteltypografien i masteren</a:t>
            </a:r>
          </a:p>
        </p:txBody>
      </p:sp>
      <p:sp>
        <p:nvSpPr>
          <p:cNvPr id="4" name="Pladsholder til dato 3"/>
          <p:cNvSpPr>
            <a:spLocks noGrp="1"/>
          </p:cNvSpPr>
          <p:nvPr>
            <p:ph type="dt" sz="half" idx="10"/>
          </p:nvPr>
        </p:nvSpPr>
        <p:spPr/>
        <p:txBody>
          <a:bodyPr rtlCol="0"/>
          <a:lstStyle/>
          <a:p>
            <a:pPr rtl="0"/>
            <a:fld id="{3CA9516D-ED55-4517-8DF7-CF64EE56AE0C}" type="datetimeFigureOut">
              <a:rPr lang="da-DK" smtClean="0"/>
              <a:t>21-08-2026</a:t>
            </a:fld>
            <a:endParaRPr lang="da-DK"/>
          </a:p>
        </p:txBody>
      </p:sp>
      <p:sp>
        <p:nvSpPr>
          <p:cNvPr id="5" name="Pladsholder til sidefod 4"/>
          <p:cNvSpPr>
            <a:spLocks noGrp="1"/>
          </p:cNvSpPr>
          <p:nvPr>
            <p:ph type="ftr" sz="quarter" idx="11"/>
          </p:nvPr>
        </p:nvSpPr>
        <p:spPr/>
        <p:txBody>
          <a:bodyPr rtlCol="0"/>
          <a:lstStyle/>
          <a:p>
            <a:pPr rtl="0"/>
            <a:endParaRPr lang="da-DK"/>
          </a:p>
        </p:txBody>
      </p:sp>
      <p:sp>
        <p:nvSpPr>
          <p:cNvPr id="6" name="Pladsholder til slidenummer 5"/>
          <p:cNvSpPr>
            <a:spLocks noGrp="1"/>
          </p:cNvSpPr>
          <p:nvPr>
            <p:ph type="sldNum" sz="quarter" idx="12"/>
          </p:nvPr>
        </p:nvSpPr>
        <p:spPr/>
        <p:txBody>
          <a:bodyPr rtlCol="0"/>
          <a:lstStyle/>
          <a:p>
            <a:pPr rtl="0"/>
            <a:fld id="{AA590787-B5DC-4271-BFE8-A5B395D8B81B}" type="slidenum">
              <a:rPr lang="da-DK" smtClean="0"/>
              <a:t>‹nr.›</a:t>
            </a:fld>
            <a:endParaRPr lang="da-DK"/>
          </a:p>
        </p:txBody>
      </p:sp>
    </p:spTree>
    <p:extLst>
      <p:ext uri="{BB962C8B-B14F-4D97-AF65-F5344CB8AC3E}">
        <p14:creationId xmlns:p14="http://schemas.microsoft.com/office/powerpoint/2010/main" val="6185542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2 x billeder højre">
    <p:spTree>
      <p:nvGrpSpPr>
        <p:cNvPr id="1" name=""/>
        <p:cNvGrpSpPr/>
        <p:nvPr/>
      </p:nvGrpSpPr>
      <p:grpSpPr>
        <a:xfrm>
          <a:off x="0" y="0"/>
          <a:ext cx="0" cy="0"/>
          <a:chOff x="0" y="0"/>
          <a:chExt cx="0" cy="0"/>
        </a:xfrm>
      </p:grpSpPr>
      <p:sp>
        <p:nvSpPr>
          <p:cNvPr id="9" name="Picture Placeholder 4"/>
          <p:cNvSpPr>
            <a:spLocks noGrp="1"/>
          </p:cNvSpPr>
          <p:nvPr>
            <p:ph type="pic" sz="quarter" idx="14" hasCustomPrompt="1"/>
          </p:nvPr>
        </p:nvSpPr>
        <p:spPr>
          <a:xfrm>
            <a:off x="7427912" y="3418702"/>
            <a:ext cx="4764087" cy="3433930"/>
          </a:xfrm>
          <a:prstGeom prst="rect">
            <a:avLst/>
          </a:prstGeom>
          <a:pattFill prst="pct10">
            <a:fgClr>
              <a:schemeClr val="tx1"/>
            </a:fgClr>
            <a:bgClr>
              <a:schemeClr val="bg1"/>
            </a:bgClr>
          </a:pattFill>
        </p:spPr>
        <p:txBody>
          <a:bodyPr rtlCol="0" anchor="ctr">
            <a:normAutofit/>
          </a:bodyPr>
          <a:lstStyle>
            <a:lvl1pPr algn="ctr">
              <a:defRPr sz="1000" b="1" baseline="0"/>
            </a:lvl1pPr>
          </a:lstStyle>
          <a:p>
            <a:pPr rtl="0"/>
            <a:r>
              <a:rPr lang="en-gb"/>
              <a:t>Drag &amp; Drop Image</a:t>
            </a:r>
          </a:p>
        </p:txBody>
      </p:sp>
      <p:sp>
        <p:nvSpPr>
          <p:cNvPr id="10" name="Title 4"/>
          <p:cNvSpPr>
            <a:spLocks noGrp="1"/>
          </p:cNvSpPr>
          <p:nvPr>
            <p:ph type="title" hasCustomPrompt="1"/>
          </p:nvPr>
        </p:nvSpPr>
        <p:spPr>
          <a:xfrm>
            <a:off x="766763" y="657225"/>
            <a:ext cx="4542975" cy="1486727"/>
          </a:xfrm>
          <a:prstGeom prst="rect">
            <a:avLst/>
          </a:prstGeom>
        </p:spPr>
        <p:txBody>
          <a:bodyPr lIns="0" tIns="0" rtlCol="0"/>
          <a:lstStyle>
            <a:lvl1pPr>
              <a:defRPr sz="3600">
                <a:latin typeface="+mn-lt"/>
              </a:defRPr>
            </a:lvl1pPr>
          </a:lstStyle>
          <a:p>
            <a:pPr rtl="0"/>
            <a:r>
              <a:rPr lang="en-gb"/>
              <a:t>KLIK HER FOR AT ÆNDRE TITEL</a:t>
            </a:r>
          </a:p>
        </p:txBody>
      </p:sp>
      <p:sp>
        <p:nvSpPr>
          <p:cNvPr id="7" name="Pladsholder til tekst 3"/>
          <p:cNvSpPr>
            <a:spLocks noGrp="1"/>
          </p:cNvSpPr>
          <p:nvPr>
            <p:ph type="body" sz="quarter" idx="15" hasCustomPrompt="1"/>
          </p:nvPr>
        </p:nvSpPr>
        <p:spPr>
          <a:xfrm>
            <a:off x="766764" y="2205038"/>
            <a:ext cx="4542974" cy="3575409"/>
          </a:xfrm>
        </p:spPr>
        <p:txBody>
          <a:bodyPr rtlCol="0"/>
          <a:lstStyle>
            <a:lvl1pPr marL="285750" indent="-285750">
              <a:lnSpc>
                <a:spcPct val="100000"/>
              </a:lnSpc>
              <a:spcBef>
                <a:spcPts val="600"/>
              </a:spcBef>
              <a:buFontTx/>
              <a:buBlip>
                <a:blip r:embed="rId2"/>
              </a:buBlip>
              <a:defRPr sz="1600" baseline="0"/>
            </a:lvl1pPr>
          </a:lstStyle>
          <a:p>
            <a:pPr lvl="0" rtl="0"/>
            <a:r>
              <a:rPr lang="en-gb"/>
              <a:t>Indsæt bullets</a:t>
            </a:r>
            <a:endParaRPr lang="da-DK" dirty="0"/>
          </a:p>
          <a:p>
            <a:pPr lvl="0" rtl="0"/>
            <a:endParaRPr lang="da-DK" dirty="0"/>
          </a:p>
          <a:p>
            <a:pPr lvl="0" rtl="0"/>
            <a:endParaRPr lang="da-DK" dirty="0"/>
          </a:p>
        </p:txBody>
      </p:sp>
      <p:sp>
        <p:nvSpPr>
          <p:cNvPr id="11" name="Picture Placeholder 4"/>
          <p:cNvSpPr>
            <a:spLocks noGrp="1"/>
          </p:cNvSpPr>
          <p:nvPr>
            <p:ph type="pic" sz="quarter" idx="16" hasCustomPrompt="1"/>
          </p:nvPr>
        </p:nvSpPr>
        <p:spPr>
          <a:xfrm>
            <a:off x="7427912" y="0"/>
            <a:ext cx="4764087" cy="3418702"/>
          </a:xfrm>
          <a:prstGeom prst="rect">
            <a:avLst/>
          </a:prstGeom>
          <a:pattFill prst="pct10">
            <a:fgClr>
              <a:schemeClr val="tx1"/>
            </a:fgClr>
            <a:bgClr>
              <a:schemeClr val="bg1"/>
            </a:bgClr>
          </a:pattFill>
        </p:spPr>
        <p:txBody>
          <a:bodyPr rtlCol="0" anchor="ctr">
            <a:normAutofit/>
          </a:bodyPr>
          <a:lstStyle>
            <a:lvl1pPr algn="ctr">
              <a:defRPr sz="1000" b="1" baseline="0"/>
            </a:lvl1pPr>
          </a:lstStyle>
          <a:p>
            <a:pPr rtl="0"/>
            <a:r>
              <a:rPr lang="en-gb"/>
              <a:t>Drag &amp; Drop Image</a:t>
            </a:r>
          </a:p>
        </p:txBody>
      </p:sp>
      <p:sp>
        <p:nvSpPr>
          <p:cNvPr id="12" name="Pladsholder til tekst 6"/>
          <p:cNvSpPr>
            <a:spLocks noGrp="1"/>
          </p:cNvSpPr>
          <p:nvPr>
            <p:ph type="body" sz="quarter" idx="13" hasCustomPrompt="1"/>
          </p:nvPr>
        </p:nvSpPr>
        <p:spPr>
          <a:xfrm>
            <a:off x="3071813" y="6363837"/>
            <a:ext cx="1819117" cy="282204"/>
          </a:xfrm>
        </p:spPr>
        <p:txBody>
          <a:bodyPr tIns="0" rtlCol="0">
            <a:noAutofit/>
          </a:bodyPr>
          <a:lstStyle>
            <a:lvl1pPr marL="0" indent="0">
              <a:lnSpc>
                <a:spcPct val="100000"/>
              </a:lnSpc>
              <a:buNone/>
              <a:defRPr sz="600" b="1" spc="170" baseline="0">
                <a:latin typeface="+mn-lt"/>
              </a:defRPr>
            </a:lvl1pPr>
          </a:lstStyle>
          <a:p>
            <a:pPr lvl="0" rtl="0"/>
            <a:r>
              <a:rPr lang="en-gb"/>
              <a:t>INDSÆT POWERPOINT- ELLER ENHEDSNAVN HER</a:t>
            </a:r>
          </a:p>
        </p:txBody>
      </p:sp>
    </p:spTree>
    <p:extLst>
      <p:ext uri="{BB962C8B-B14F-4D97-AF65-F5344CB8AC3E}">
        <p14:creationId xmlns:p14="http://schemas.microsoft.com/office/powerpoint/2010/main" val="7558275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rugerguide">
    <p:spTree>
      <p:nvGrpSpPr>
        <p:cNvPr id="1" name=""/>
        <p:cNvGrpSpPr/>
        <p:nvPr/>
      </p:nvGrpSpPr>
      <p:grpSpPr>
        <a:xfrm>
          <a:off x="0" y="0"/>
          <a:ext cx="0" cy="0"/>
          <a:chOff x="0" y="0"/>
          <a:chExt cx="0" cy="0"/>
        </a:xfrm>
      </p:grpSpPr>
      <p:sp>
        <p:nvSpPr>
          <p:cNvPr id="2" name="Rektangel 1"/>
          <p:cNvSpPr/>
          <p:nvPr userDrawn="1"/>
        </p:nvSpPr>
        <p:spPr>
          <a:xfrm>
            <a:off x="505731" y="1155050"/>
            <a:ext cx="8091261" cy="369332"/>
          </a:xfrm>
          <a:prstGeom prst="rect">
            <a:avLst/>
          </a:prstGeom>
        </p:spPr>
        <p:txBody>
          <a:bodyPr wrap="square" rtlCol="0">
            <a:spAutoFit/>
          </a:bodyPr>
          <a:lstStyle/>
          <a:p>
            <a:pPr rtl="0"/>
            <a:r>
              <a:rPr lang="en-gb">
                <a:solidFill>
                  <a:srgbClr val="DF6752"/>
                </a:solidFill>
              </a:rPr>
              <a:t>- SLET DETTE SLIDE, FØR DU FÆRDIGGØR PRÆSENTATIONEN</a:t>
            </a:r>
            <a:endParaRPr lang="da-DK" dirty="0">
              <a:solidFill>
                <a:srgbClr val="DF6752"/>
              </a:solidFill>
            </a:endParaRPr>
          </a:p>
        </p:txBody>
      </p:sp>
      <p:sp>
        <p:nvSpPr>
          <p:cNvPr id="5" name="Text Box 48"/>
          <p:cNvSpPr txBox="1">
            <a:spLocks noChangeArrowheads="1"/>
          </p:cNvSpPr>
          <p:nvPr userDrawn="1"/>
        </p:nvSpPr>
        <p:spPr bwMode="auto">
          <a:xfrm>
            <a:off x="587375" y="1960595"/>
            <a:ext cx="2327618" cy="3208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rtlCol="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100000"/>
              </a:lnSpc>
              <a:spcAft>
                <a:spcPts val="600"/>
              </a:spcAft>
              <a:defRPr/>
            </a:pPr>
            <a:r>
              <a:rPr lang="en-gb" sz="1000" b="1" spc="300" noProof="1">
                <a:solidFill>
                  <a:schemeClr val="tx1"/>
                </a:solidFill>
                <a:latin typeface="+mn-lt"/>
                <a:cs typeface="Arial" panose="020B0604020202020204" pitchFamily="34" charset="0"/>
              </a:rPr>
              <a:t>AAU-SKABELONER TIL POWERPOINT</a:t>
            </a:r>
            <a:br>
              <a:rPr lang="da-DK" sz="1000" b="1" noProof="1">
                <a:solidFill>
                  <a:schemeClr val="tx1"/>
                </a:solidFill>
                <a:latin typeface="+mn-lt"/>
                <a:cs typeface="Arial" panose="020B0604020202020204" pitchFamily="34" charset="0"/>
              </a:rPr>
            </a:br>
            <a:br>
              <a:rPr lang="da-DK" sz="1000" b="1" noProof="1">
                <a:solidFill>
                  <a:schemeClr val="tx1"/>
                </a:solidFill>
                <a:latin typeface="+mn-lt"/>
                <a:cs typeface="Arial" panose="020B0604020202020204" pitchFamily="34" charset="0"/>
              </a:rPr>
            </a:br>
            <a:r>
              <a:rPr lang="en-gb" sz="900" b="0">
                <a:effectLst/>
                <a:latin typeface="+mn-lt"/>
                <a:ea typeface="Calibri" panose="020F0502020204030204" pitchFamily="34" charset="0"/>
                <a:cs typeface="Times New Roman" panose="02020603050405020304" pitchFamily="18" charset="0"/>
              </a:rPr>
              <a:t>Når du åbner PowerPoint på din pc, kan du vælge mellem to skabeloner i 16:9-format med enten det danske eller engelske AAU-logo.</a:t>
            </a:r>
            <a:endParaRPr lang="da-DK" sz="900" b="0" dirty="0">
              <a:effectLst/>
              <a:latin typeface="+mn-lt"/>
              <a:ea typeface="Calibri" panose="020F0502020204030204" pitchFamily="34" charset="0"/>
              <a:cs typeface="Times New Roman" panose="02020603050405020304" pitchFamily="18" charset="0"/>
            </a:endParaRPr>
          </a:p>
          <a:p>
            <a:pPr rtl="0">
              <a:lnSpc>
                <a:spcPct val="100000"/>
              </a:lnSpc>
              <a:spcAft>
                <a:spcPts val="1000"/>
              </a:spcAft>
            </a:pPr>
            <a:r>
              <a:rPr lang="en-gb" sz="900" b="0">
                <a:effectLst/>
                <a:latin typeface="+mn-lt"/>
                <a:ea typeface="Calibri" panose="020F0502020204030204" pitchFamily="34" charset="0"/>
                <a:cs typeface="Times New Roman" panose="02020603050405020304" pitchFamily="18" charset="0"/>
              </a:rPr>
              <a:t>Det er også muligt at hente PowerPoint-skabelonerne på: </a:t>
            </a:r>
            <a:r>
              <a:rPr lang="en-gb" sz="900" b="0">
                <a:effectLst/>
                <a:latin typeface="+mn-lt"/>
                <a:ea typeface="Calibri" panose="020F0502020204030204" pitchFamily="34" charset="0"/>
                <a:cs typeface="Times New Roman" panose="02020603050405020304" pitchFamily="18" charset="0"/>
                <a:hlinkClick r:id="rId2"/>
              </a:rPr>
              <a:t>www.design.aau.dk/skabeloner/powerpoint</a:t>
            </a:r>
            <a:r>
              <a:rPr lang="en-gb" sz="900" b="0">
                <a:effectLst/>
                <a:latin typeface="+mn-lt"/>
                <a:ea typeface="Calibri" panose="020F0502020204030204" pitchFamily="34" charset="0"/>
                <a:cs typeface="Times New Roman" panose="02020603050405020304" pitchFamily="18" charset="0"/>
              </a:rPr>
              <a:t>. Her kan du også hente den generelle AAU PowerPoint til inspiration. Denne vil løbende blive opdateret med de nyeste tal og informationer. Du kan her slette de slides du ikke vil bruge. </a:t>
            </a:r>
          </a:p>
          <a:p>
            <a:pPr marL="0" marR="0" lvl="0" indent="0" algn="l" defTabSz="914330" rtl="0" eaLnBrk="0" fontAlgn="auto" latinLnBrk="0" hangingPunct="0">
              <a:lnSpc>
                <a:spcPct val="100000"/>
              </a:lnSpc>
              <a:spcBef>
                <a:spcPts val="0"/>
              </a:spcBef>
              <a:spcAft>
                <a:spcPts val="1000"/>
              </a:spcAft>
              <a:buClrTx/>
              <a:buSzTx/>
              <a:buFontTx/>
              <a:buNone/>
              <a:tabLst/>
              <a:defRPr/>
            </a:pPr>
            <a:r>
              <a:rPr lang="en-gb" sz="1000" b="1" kern="1200" spc="300" noProof="1">
                <a:solidFill>
                  <a:schemeClr val="tx1"/>
                </a:solidFill>
                <a:latin typeface="Arial" charset="0"/>
                <a:ea typeface="+mn-ea"/>
                <a:cs typeface="Arial" panose="020B0604020202020204" pitchFamily="34" charset="0"/>
              </a:rPr>
              <a:t>SKRIFT</a:t>
            </a:r>
            <a:br>
              <a:rPr lang="da-DK" sz="1000" b="1" kern="1200" spc="300" noProof="1">
                <a:solidFill>
                  <a:schemeClr val="tx1"/>
                </a:solidFill>
                <a:latin typeface="Arial" charset="0"/>
                <a:ea typeface="+mn-ea"/>
                <a:cs typeface="Arial" panose="020B0604020202020204" pitchFamily="34" charset="0"/>
              </a:rPr>
            </a:br>
            <a:br>
              <a:rPr lang="da-DK" sz="1050" b="1" kern="1200" noProof="1">
                <a:solidFill>
                  <a:schemeClr val="tx1"/>
                </a:solidFill>
                <a:latin typeface="Arial" charset="0"/>
                <a:ea typeface="+mn-ea"/>
                <a:cs typeface="Arial" panose="020B0604020202020204" pitchFamily="34" charset="0"/>
              </a:rPr>
            </a:br>
            <a:r>
              <a:rPr lang="en-gb" sz="900" b="0" kern="1200" noProof="1">
                <a:solidFill>
                  <a:schemeClr val="tx1"/>
                </a:solidFill>
                <a:latin typeface="Arial" charset="0"/>
                <a:ea typeface="+mn-ea"/>
                <a:cs typeface="Arial" panose="020B0604020202020204" pitchFamily="34" charset="0"/>
              </a:rPr>
              <a:t>AAU anvender vores sekundære skrifttype Arial i PowerPoint-præsentationer.</a:t>
            </a:r>
          </a:p>
          <a:p>
            <a:pPr rtl="0">
              <a:lnSpc>
                <a:spcPct val="115000"/>
              </a:lnSpc>
              <a:spcAft>
                <a:spcPts val="1000"/>
              </a:spcAft>
            </a:pPr>
            <a:endParaRPr lang="da-DK" sz="900" b="0" dirty="0">
              <a:effectLst/>
              <a:latin typeface="+mn-lt"/>
              <a:ea typeface="Calibri" panose="020F0502020204030204" pitchFamily="34" charset="0"/>
              <a:cs typeface="Times New Roman" panose="02020603050405020304" pitchFamily="18" charset="0"/>
            </a:endParaRPr>
          </a:p>
        </p:txBody>
      </p:sp>
      <p:sp>
        <p:nvSpPr>
          <p:cNvPr id="12" name="Text Box 48"/>
          <p:cNvSpPr txBox="1">
            <a:spLocks noChangeArrowheads="1"/>
          </p:cNvSpPr>
          <p:nvPr userDrawn="1"/>
        </p:nvSpPr>
        <p:spPr bwMode="auto">
          <a:xfrm>
            <a:off x="6269374" y="1960595"/>
            <a:ext cx="2327618" cy="3821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rtlCol="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90000"/>
              </a:lnSpc>
              <a:spcAft>
                <a:spcPts val="600"/>
              </a:spcAft>
              <a:defRPr/>
            </a:pPr>
            <a:r>
              <a:rPr lang="en-gb" sz="1000" b="1" kern="1200" spc="300" noProof="1">
                <a:solidFill>
                  <a:schemeClr val="tx1"/>
                </a:solidFill>
                <a:latin typeface="+mn-lt"/>
                <a:ea typeface="+mn-ea"/>
                <a:cs typeface="Arial" panose="020B0604020202020204" pitchFamily="34" charset="0"/>
              </a:rPr>
              <a:t>SKABELONENS FARVER</a:t>
            </a:r>
          </a:p>
          <a:p>
            <a:pPr rtl="0" eaLnBrk="1" hangingPunct="1">
              <a:lnSpc>
                <a:spcPct val="90000"/>
              </a:lnSpc>
              <a:spcAft>
                <a:spcPts val="600"/>
              </a:spcAft>
              <a:defRPr/>
            </a:pPr>
            <a:br>
              <a:rPr lang="da-DK" sz="1100" b="1" kern="1200" noProof="1">
                <a:solidFill>
                  <a:schemeClr val="tx1"/>
                </a:solidFill>
                <a:latin typeface="Arial" charset="0"/>
                <a:ea typeface="+mn-ea"/>
                <a:cs typeface="Arial" panose="020B0604020202020204" pitchFamily="34" charset="0"/>
              </a:rPr>
            </a:br>
            <a:r>
              <a:rPr lang="en-gb" sz="900" b="0" kern="1200" noProof="1">
                <a:solidFill>
                  <a:schemeClr val="tx1"/>
                </a:solidFill>
                <a:latin typeface="Arial" charset="0"/>
                <a:ea typeface="+mn-ea"/>
                <a:cs typeface="Arial" panose="020B0604020202020204" pitchFamily="34" charset="0"/>
              </a:rPr>
              <a:t>Du kan vælge mellem en række farver til baggrunde og grafer.</a:t>
            </a:r>
          </a:p>
          <a:p>
            <a:pPr rtl="0" eaLnBrk="1" hangingPunct="1">
              <a:lnSpc>
                <a:spcPct val="90000"/>
              </a:lnSpc>
              <a:spcAft>
                <a:spcPts val="600"/>
              </a:spcAft>
              <a:defRPr/>
            </a:pPr>
            <a:r>
              <a:rPr lang="en-gb" sz="900" b="0" kern="1200" noProof="1">
                <a:solidFill>
                  <a:schemeClr val="tx1"/>
                </a:solidFill>
                <a:latin typeface="Arial" charset="0"/>
                <a:ea typeface="+mn-ea"/>
                <a:cs typeface="Arial" panose="020B0604020202020204" pitchFamily="34" charset="0"/>
              </a:rPr>
              <a:t>Højreklik på den flade, du vil skifte farve på, og derefter malerbøtte-ikonet (Fyldfarve til figur)</a:t>
            </a:r>
          </a:p>
          <a:p>
            <a:pPr rtl="0" eaLnBrk="1" hangingPunct="1">
              <a:lnSpc>
                <a:spcPct val="90000"/>
              </a:lnSpc>
              <a:spcAft>
                <a:spcPts val="600"/>
              </a:spcAft>
              <a:defRPr/>
            </a:pPr>
            <a:endParaRPr lang="da-DK" sz="1000" b="1" spc="300" noProof="1">
              <a:solidFill>
                <a:schemeClr val="tx1"/>
              </a:solidFill>
              <a:latin typeface="+mn-lt"/>
              <a:cs typeface="Arial" panose="020B0604020202020204" pitchFamily="34" charset="0"/>
            </a:endParaRPr>
          </a:p>
          <a:p>
            <a:pPr rtl="0" eaLnBrk="1" hangingPunct="1">
              <a:lnSpc>
                <a:spcPct val="90000"/>
              </a:lnSpc>
              <a:spcAft>
                <a:spcPts val="600"/>
              </a:spcAft>
              <a:defRPr/>
            </a:pPr>
            <a:r>
              <a:rPr lang="en-gb" sz="1000" b="1" spc="300" noProof="1">
                <a:solidFill>
                  <a:schemeClr val="tx1"/>
                </a:solidFill>
                <a:latin typeface="+mn-lt"/>
                <a:cs typeface="Arial" panose="020B0604020202020204" pitchFamily="34" charset="0"/>
              </a:rPr>
              <a:t>BILLEDSTØRRELSER</a:t>
            </a:r>
          </a:p>
          <a:p>
            <a:pPr rtl="0" eaLnBrk="1" hangingPunct="1">
              <a:lnSpc>
                <a:spcPct val="90000"/>
              </a:lnSpc>
              <a:spcAft>
                <a:spcPts val="600"/>
              </a:spcAft>
              <a:defRPr/>
            </a:pPr>
            <a:br>
              <a:rPr lang="da-DK" sz="1000" b="1" noProof="1">
                <a:solidFill>
                  <a:schemeClr val="tx1"/>
                </a:solidFill>
                <a:latin typeface="+mj-lt"/>
                <a:cs typeface="Arial" panose="020B0604020202020204" pitchFamily="34" charset="0"/>
              </a:rPr>
            </a:br>
            <a:r>
              <a:rPr lang="en-gb" sz="900" b="0" noProof="1">
                <a:solidFill>
                  <a:schemeClr val="tx1"/>
                </a:solidFill>
                <a:latin typeface="+mn-lt"/>
                <a:cs typeface="Arial" panose="020B0604020202020204" pitchFamily="34" charset="0"/>
              </a:rPr>
              <a:t>Sørg for at bruge højkvalitetsbilleder i de forskellige layouts. Undgå at skulle skalerer små billeder op, da dette vil gøre dem pixileret og se uprofessionelt ud. </a:t>
            </a:r>
          </a:p>
          <a:p>
            <a:pPr rtl="0" eaLnBrk="1" hangingPunct="1">
              <a:lnSpc>
                <a:spcPct val="90000"/>
              </a:lnSpc>
              <a:spcAft>
                <a:spcPts val="600"/>
              </a:spcAft>
              <a:defRPr/>
            </a:pPr>
            <a:r>
              <a:rPr lang="en-gb" sz="900" b="0" noProof="1">
                <a:solidFill>
                  <a:schemeClr val="tx1"/>
                </a:solidFill>
                <a:latin typeface="+mn-lt"/>
                <a:cs typeface="Arial" panose="020B0604020202020204" pitchFamily="34" charset="0"/>
              </a:rPr>
              <a:t>Via Skyfish vil i kunne søge og downloade højkvalitetsbilleder fra AAU. </a:t>
            </a:r>
          </a:p>
          <a:p>
            <a:pPr rtl="0" eaLnBrk="1" hangingPunct="1">
              <a:lnSpc>
                <a:spcPct val="90000"/>
              </a:lnSpc>
              <a:spcAft>
                <a:spcPts val="600"/>
              </a:spcAft>
              <a:defRPr/>
            </a:pPr>
            <a:r>
              <a:rPr lang="en-gb" sz="900" b="0" noProof="1">
                <a:solidFill>
                  <a:schemeClr val="tx1"/>
                </a:solidFill>
                <a:latin typeface="+mn-lt"/>
                <a:cs typeface="Arial" panose="020B0604020202020204" pitchFamily="34" charset="0"/>
              </a:rPr>
              <a:t>Mange højkvalitetsbilleder giver selvfølgelig en stor filstørrelse på PowerPointen. Hvis dette bliver et problem, kan det løses når i gemmer præsentationen under: </a:t>
            </a:r>
            <a:br>
              <a:rPr lang="da-DK" sz="900" b="0" baseline="0" noProof="1">
                <a:solidFill>
                  <a:schemeClr val="tx1"/>
                </a:solidFill>
                <a:latin typeface="+mn-lt"/>
                <a:cs typeface="Arial" panose="020B0604020202020204" pitchFamily="34" charset="0"/>
              </a:rPr>
            </a:br>
            <a:r>
              <a:rPr lang="en-gb" sz="900" b="1" noProof="1">
                <a:solidFill>
                  <a:schemeClr val="tx1"/>
                </a:solidFill>
                <a:latin typeface="+mn-lt"/>
                <a:cs typeface="Arial" panose="020B0604020202020204" pitchFamily="34" charset="0"/>
              </a:rPr>
              <a:t>Gem som  - Gennemse - Komprimeringsindstillinger. </a:t>
            </a:r>
            <a:r>
              <a:rPr lang="en-gb" sz="900" b="0" noProof="1">
                <a:solidFill>
                  <a:schemeClr val="tx1"/>
                </a:solidFill>
                <a:latin typeface="+mn-lt"/>
                <a:cs typeface="Arial" panose="020B0604020202020204" pitchFamily="34" charset="0"/>
              </a:rPr>
              <a:t>Sørg dog for ikke at gemme under 150 ppi. </a:t>
            </a:r>
          </a:p>
        </p:txBody>
      </p:sp>
      <p:sp>
        <p:nvSpPr>
          <p:cNvPr id="13" name="Text Box 48"/>
          <p:cNvSpPr txBox="1">
            <a:spLocks noChangeArrowheads="1"/>
          </p:cNvSpPr>
          <p:nvPr userDrawn="1"/>
        </p:nvSpPr>
        <p:spPr bwMode="auto">
          <a:xfrm>
            <a:off x="9116078" y="1959811"/>
            <a:ext cx="2285301" cy="35655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rtlCol="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90000"/>
              </a:lnSpc>
              <a:spcAft>
                <a:spcPts val="600"/>
              </a:spcAft>
              <a:defRPr/>
            </a:pPr>
            <a:r>
              <a:rPr lang="en-gb" sz="1000" b="1" kern="1200" spc="300" noProof="1">
                <a:solidFill>
                  <a:schemeClr val="tx1"/>
                </a:solidFill>
                <a:latin typeface="Arial" charset="0"/>
                <a:ea typeface="+mn-ea"/>
                <a:cs typeface="Arial" panose="020B0604020202020204" pitchFamily="34" charset="0"/>
              </a:rPr>
              <a:t>INDSÆT BILLEDE</a:t>
            </a:r>
          </a:p>
          <a:p>
            <a:pPr rtl="0" eaLnBrk="1" hangingPunct="1">
              <a:lnSpc>
                <a:spcPct val="90000"/>
              </a:lnSpc>
              <a:spcAft>
                <a:spcPts val="600"/>
              </a:spcAft>
              <a:defRPr/>
            </a:pPr>
            <a:br>
              <a:rPr lang="da-DK" sz="1100" b="1" kern="1200" noProof="1">
                <a:solidFill>
                  <a:schemeClr val="tx1"/>
                </a:solidFill>
                <a:latin typeface="Arial" charset="0"/>
                <a:ea typeface="+mn-ea"/>
                <a:cs typeface="Arial" panose="020B0604020202020204" pitchFamily="34" charset="0"/>
              </a:rPr>
            </a:br>
            <a:r>
              <a:rPr lang="en-gb" sz="900" b="0" kern="1200" noProof="1">
                <a:solidFill>
                  <a:schemeClr val="tx1"/>
                </a:solidFill>
                <a:latin typeface="Arial" charset="0"/>
                <a:ea typeface="+mn-ea"/>
                <a:cs typeface="Arial" panose="020B0604020202020204" pitchFamily="34" charset="0"/>
              </a:rPr>
              <a:t>På layouts med billedholder: Klik på ikon og vælg </a:t>
            </a:r>
            <a:r>
              <a:rPr lang="en-gb" sz="900" b="1" kern="1200" noProof="1">
                <a:solidFill>
                  <a:schemeClr val="tx1"/>
                </a:solidFill>
                <a:latin typeface="Arial" charset="0"/>
                <a:ea typeface="+mn-ea"/>
                <a:cs typeface="Arial" panose="020B0604020202020204" pitchFamily="34" charset="0"/>
              </a:rPr>
              <a:t>Indsæt</a:t>
            </a:r>
          </a:p>
          <a:p>
            <a:pPr rtl="0" eaLnBrk="1" hangingPunct="1">
              <a:lnSpc>
                <a:spcPct val="90000"/>
              </a:lnSpc>
              <a:spcAft>
                <a:spcPts val="600"/>
              </a:spcAft>
              <a:defRPr/>
            </a:pPr>
            <a:r>
              <a:rPr lang="en-gb" sz="900" b="0" kern="1200" noProof="1">
                <a:solidFill>
                  <a:schemeClr val="tx1"/>
                </a:solidFill>
                <a:latin typeface="Arial" charset="0"/>
                <a:ea typeface="+mn-ea"/>
                <a:cs typeface="Arial" panose="020B0604020202020204" pitchFamily="34" charset="0"/>
              </a:rPr>
              <a:t>Teksten ”Klik her, hvis du vil udskifte billedet” bliver ikke vist i din præsentation.  </a:t>
            </a:r>
          </a:p>
          <a:p>
            <a:pPr rtl="0" eaLnBrk="1" hangingPunct="1">
              <a:lnSpc>
                <a:spcPct val="90000"/>
              </a:lnSpc>
              <a:spcAft>
                <a:spcPts val="600"/>
              </a:spcAft>
              <a:defRPr/>
            </a:pPr>
            <a:endParaRPr lang="da-DK" sz="1000" b="1" noProof="1">
              <a:solidFill>
                <a:schemeClr val="tx1"/>
              </a:solidFill>
              <a:latin typeface="+mj-lt"/>
              <a:cs typeface="Arial" panose="020B0604020202020204" pitchFamily="34" charset="0"/>
            </a:endParaRPr>
          </a:p>
          <a:p>
            <a:pPr rtl="0" eaLnBrk="1" hangingPunct="1">
              <a:lnSpc>
                <a:spcPct val="90000"/>
              </a:lnSpc>
              <a:spcAft>
                <a:spcPts val="600"/>
              </a:spcAft>
              <a:defRPr/>
            </a:pPr>
            <a:r>
              <a:rPr lang="en-gb" sz="1000" b="1" spc="300" noProof="1">
                <a:solidFill>
                  <a:schemeClr val="tx1"/>
                </a:solidFill>
                <a:latin typeface="+mn-lt"/>
                <a:cs typeface="Arial" panose="020B0604020202020204" pitchFamily="34" charset="0"/>
              </a:rPr>
              <a:t>BESKÆR BILLEDE</a:t>
            </a:r>
          </a:p>
          <a:p>
            <a:pPr rtl="0" eaLnBrk="1" hangingPunct="1">
              <a:lnSpc>
                <a:spcPct val="90000"/>
              </a:lnSpc>
              <a:spcAft>
                <a:spcPts val="600"/>
              </a:spcAft>
              <a:defRPr/>
            </a:pPr>
            <a:br>
              <a:rPr lang="da-DK" sz="1000" b="1" noProof="1">
                <a:solidFill>
                  <a:schemeClr val="tx1"/>
                </a:solidFill>
                <a:latin typeface="+mj-lt"/>
                <a:cs typeface="Arial" panose="020B0604020202020204" pitchFamily="34" charset="0"/>
              </a:rPr>
            </a:br>
            <a:r>
              <a:rPr lang="en-gb" sz="900" b="1" kern="1200" noProof="1">
                <a:solidFill>
                  <a:schemeClr val="tx1"/>
                </a:solidFill>
                <a:latin typeface="Arial" charset="0"/>
                <a:ea typeface="+mn-ea"/>
                <a:cs typeface="Arial" panose="020B0604020202020204" pitchFamily="34" charset="0"/>
              </a:rPr>
              <a:t>1</a:t>
            </a:r>
            <a:r>
              <a:rPr lang="en-gb" sz="900" b="0" kern="1200" noProof="1">
                <a:solidFill>
                  <a:schemeClr val="tx1"/>
                </a:solidFill>
                <a:latin typeface="Arial" charset="0"/>
                <a:ea typeface="+mn-ea"/>
                <a:cs typeface="Arial" panose="020B0604020202020204" pitchFamily="34" charset="0"/>
              </a:rPr>
              <a:t>. Klik </a:t>
            </a:r>
            <a:r>
              <a:rPr lang="en-gb" sz="900" b="1" kern="1200" noProof="1">
                <a:solidFill>
                  <a:schemeClr val="tx1"/>
                </a:solidFill>
                <a:latin typeface="Arial" charset="0"/>
                <a:ea typeface="+mn-ea"/>
                <a:cs typeface="Arial" panose="020B0604020202020204" pitchFamily="34" charset="0"/>
              </a:rPr>
              <a:t>Beskær</a:t>
            </a:r>
            <a:r>
              <a:rPr lang="en-gb" sz="900" b="0" kern="1200" noProof="1">
                <a:solidFill>
                  <a:schemeClr val="tx1"/>
                </a:solidFill>
                <a:latin typeface="Arial" charset="0"/>
                <a:ea typeface="+mn-ea"/>
                <a:cs typeface="Arial" panose="020B0604020202020204" pitchFamily="34" charset="0"/>
              </a:rPr>
              <a:t> </a:t>
            </a:r>
            <a:r>
              <a:rPr lang="en-gb" sz="900" b="0" i="1" kern="1200" noProof="1">
                <a:solidFill>
                  <a:schemeClr val="tx1"/>
                </a:solidFill>
                <a:latin typeface="Arial" charset="0"/>
                <a:ea typeface="+mn-ea"/>
                <a:cs typeface="Arial" panose="020B0604020202020204" pitchFamily="34" charset="0"/>
              </a:rPr>
              <a:t>(højreklik på billedet og tryk på ikonet som er vist til højre) </a:t>
            </a:r>
            <a:r>
              <a:rPr lang="en-gb" sz="900" b="0" kern="1200" noProof="1">
                <a:solidFill>
                  <a:schemeClr val="tx1"/>
                </a:solidFill>
                <a:latin typeface="Arial" charset="0"/>
                <a:ea typeface="+mn-ea"/>
                <a:cs typeface="Arial" panose="020B0604020202020204" pitchFamily="34" charset="0"/>
              </a:rPr>
              <a:t>for at ændre billedets fokus/størrelse</a:t>
            </a:r>
          </a:p>
          <a:p>
            <a:pPr rtl="0" eaLnBrk="1" hangingPunct="1">
              <a:lnSpc>
                <a:spcPct val="90000"/>
              </a:lnSpc>
              <a:spcAft>
                <a:spcPts val="600"/>
              </a:spcAft>
              <a:defRPr/>
            </a:pPr>
            <a:r>
              <a:rPr lang="en-gb" sz="900" b="1" kern="1200" noProof="1">
                <a:solidFill>
                  <a:schemeClr val="tx1"/>
                </a:solidFill>
                <a:latin typeface="Arial" charset="0"/>
                <a:ea typeface="+mn-ea"/>
                <a:cs typeface="Arial" panose="020B0604020202020204" pitchFamily="34" charset="0"/>
              </a:rPr>
              <a:t>2. </a:t>
            </a:r>
            <a:r>
              <a:rPr lang="en-gb" sz="900" b="0" kern="1200" noProof="1">
                <a:solidFill>
                  <a:schemeClr val="tx1"/>
                </a:solidFill>
                <a:latin typeface="Arial" charset="0"/>
                <a:ea typeface="+mn-ea"/>
                <a:cs typeface="Arial" panose="020B0604020202020204" pitchFamily="34" charset="0"/>
              </a:rPr>
              <a:t>Ønsker du at skalere billedet </a:t>
            </a:r>
            <a:r>
              <a:rPr lang="en-gb" sz="900" i="1" kern="1200" noProof="1">
                <a:solidFill>
                  <a:schemeClr val="tx1"/>
                </a:solidFill>
                <a:latin typeface="Arial" charset="0"/>
                <a:ea typeface="+mn-ea"/>
                <a:cs typeface="Arial" panose="020B0604020202020204" pitchFamily="34" charset="0"/>
              </a:rPr>
              <a:t>(ændre billedets størrelse uden at ændre dets proportioner)</a:t>
            </a:r>
            <a:r>
              <a:rPr lang="en-gb" sz="900" b="0" i="1" kern="1200" noProof="1">
                <a:solidFill>
                  <a:schemeClr val="tx1"/>
                </a:solidFill>
                <a:latin typeface="Arial" charset="0"/>
                <a:ea typeface="+mn-ea"/>
                <a:cs typeface="Arial" panose="020B0604020202020204" pitchFamily="34" charset="0"/>
              </a:rPr>
              <a:t>, </a:t>
            </a:r>
            <a:r>
              <a:rPr lang="en-gb" sz="900" b="0" kern="1200" noProof="1">
                <a:solidFill>
                  <a:schemeClr val="tx1"/>
                </a:solidFill>
                <a:latin typeface="Arial" charset="0"/>
                <a:ea typeface="+mn-ea"/>
                <a:cs typeface="Arial" panose="020B0604020202020204" pitchFamily="34" charset="0"/>
              </a:rPr>
              <a:t>så hold </a:t>
            </a:r>
            <a:r>
              <a:rPr lang="en-gb" sz="900" b="1" kern="1200" noProof="1">
                <a:solidFill>
                  <a:schemeClr val="tx1"/>
                </a:solidFill>
                <a:latin typeface="Arial" charset="0"/>
                <a:ea typeface="+mn-ea"/>
                <a:cs typeface="Arial" panose="020B0604020202020204" pitchFamily="34" charset="0"/>
              </a:rPr>
              <a:t>SHIFT</a:t>
            </a:r>
            <a:r>
              <a:rPr lang="en-gb" sz="900" b="0" kern="1200" noProof="1">
                <a:solidFill>
                  <a:schemeClr val="tx1"/>
                </a:solidFill>
                <a:latin typeface="Arial" charset="0"/>
                <a:ea typeface="+mn-ea"/>
                <a:cs typeface="Arial" panose="020B0604020202020204" pitchFamily="34" charset="0"/>
              </a:rPr>
              <a:t>-knappen nede, mens du trækker i billedets hjørner</a:t>
            </a:r>
          </a:p>
          <a:p>
            <a:pPr rtl="0" eaLnBrk="1" hangingPunct="1">
              <a:lnSpc>
                <a:spcPct val="90000"/>
              </a:lnSpc>
              <a:spcAft>
                <a:spcPts val="600"/>
              </a:spcAft>
              <a:defRPr/>
            </a:pPr>
            <a:r>
              <a:rPr lang="en-gb" sz="900" b="1" kern="1200" noProof="1">
                <a:solidFill>
                  <a:schemeClr val="tx1"/>
                </a:solidFill>
                <a:latin typeface="Arial" charset="0"/>
                <a:ea typeface="+mn-ea"/>
                <a:cs typeface="Arial" panose="020B0604020202020204" pitchFamily="34" charset="0"/>
              </a:rPr>
              <a:t>3. </a:t>
            </a:r>
            <a:r>
              <a:rPr lang="en-gb" sz="900" b="0" kern="1200" noProof="1">
                <a:solidFill>
                  <a:schemeClr val="tx1"/>
                </a:solidFill>
                <a:latin typeface="Arial" charset="0"/>
                <a:ea typeface="+mn-ea"/>
                <a:cs typeface="Arial" panose="020B0604020202020204" pitchFamily="34" charset="0"/>
              </a:rPr>
              <a:t>Højreklik på billedet og vælg </a:t>
            </a:r>
            <a:r>
              <a:rPr lang="en-gb" sz="900" b="1" kern="1200" noProof="1">
                <a:solidFill>
                  <a:schemeClr val="tx1"/>
                </a:solidFill>
                <a:latin typeface="Arial" charset="0"/>
                <a:ea typeface="+mn-ea"/>
                <a:cs typeface="Arial" panose="020B0604020202020204" pitchFamily="34" charset="0"/>
              </a:rPr>
              <a:t>Placer bagerst</a:t>
            </a:r>
          </a:p>
          <a:p>
            <a:pPr rtl="0" eaLnBrk="1" hangingPunct="1">
              <a:lnSpc>
                <a:spcPct val="90000"/>
              </a:lnSpc>
              <a:spcAft>
                <a:spcPts val="600"/>
              </a:spcAft>
              <a:defRPr/>
            </a:pPr>
            <a:r>
              <a:rPr lang="en-gb" sz="900" b="1" kern="1200" noProof="1">
                <a:solidFill>
                  <a:schemeClr val="tx1"/>
                </a:solidFill>
                <a:latin typeface="Arial" charset="0"/>
                <a:ea typeface="+mn-ea"/>
                <a:cs typeface="Arial" panose="020B0604020202020204" pitchFamily="34" charset="0"/>
              </a:rPr>
              <a:t>Tip: </a:t>
            </a:r>
            <a:r>
              <a:rPr lang="en-gb" sz="900" b="0" kern="1200" noProof="1">
                <a:solidFill>
                  <a:schemeClr val="tx1"/>
                </a:solidFill>
                <a:latin typeface="Arial" charset="0"/>
                <a:ea typeface="+mn-ea"/>
                <a:cs typeface="Arial" panose="020B0604020202020204" pitchFamily="34" charset="0"/>
              </a:rPr>
              <a:t>Hvis du sletter billedet og indsætter et nyt, kan billedet lægge sig foran tekst og grafik. Hvis dette sker, skal du vælge billedet, højreklikke og vælge </a:t>
            </a:r>
            <a:r>
              <a:rPr lang="en-gb" sz="900" b="1" kern="1200" noProof="1">
                <a:solidFill>
                  <a:schemeClr val="tx1"/>
                </a:solidFill>
                <a:latin typeface="Arial" charset="0"/>
                <a:ea typeface="+mn-ea"/>
                <a:cs typeface="Arial" panose="020B0604020202020204" pitchFamily="34" charset="0"/>
              </a:rPr>
              <a:t>Placer bagerst</a:t>
            </a:r>
          </a:p>
        </p:txBody>
      </p:sp>
      <p:sp>
        <p:nvSpPr>
          <p:cNvPr id="15" name="Text Box 48"/>
          <p:cNvSpPr txBox="1">
            <a:spLocks noChangeArrowheads="1"/>
          </p:cNvSpPr>
          <p:nvPr userDrawn="1"/>
        </p:nvSpPr>
        <p:spPr bwMode="auto">
          <a:xfrm>
            <a:off x="9116078" y="5936014"/>
            <a:ext cx="2517848" cy="589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rtlCol="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rtl="0" eaLnBrk="1" hangingPunct="1">
              <a:lnSpc>
                <a:spcPct val="90000"/>
              </a:lnSpc>
              <a:spcAft>
                <a:spcPts val="600"/>
              </a:spcAft>
              <a:defRPr/>
            </a:pPr>
            <a:r>
              <a:rPr lang="en-gb" sz="1000" b="1" spc="300" noProof="1">
                <a:solidFill>
                  <a:schemeClr val="tx1"/>
                </a:solidFill>
                <a:latin typeface="+mn-lt"/>
                <a:cs typeface="Arial" panose="020B0604020202020204" pitchFamily="34" charset="0"/>
              </a:rPr>
              <a:t>MERE INFORMATION</a:t>
            </a:r>
          </a:p>
          <a:p>
            <a:pPr rtl="0" eaLnBrk="1" hangingPunct="1">
              <a:lnSpc>
                <a:spcPct val="90000"/>
              </a:lnSpc>
              <a:spcAft>
                <a:spcPts val="600"/>
              </a:spcAft>
              <a:defRPr/>
            </a:pPr>
            <a:br>
              <a:rPr lang="da-DK" sz="900" b="1" noProof="1">
                <a:solidFill>
                  <a:schemeClr val="tx1"/>
                </a:solidFill>
                <a:latin typeface="+mn-lt"/>
                <a:cs typeface="Arial" panose="020B0604020202020204" pitchFamily="34" charset="0"/>
              </a:rPr>
            </a:br>
            <a:r>
              <a:rPr lang="en-gb" sz="900" b="0" noProof="1">
                <a:solidFill>
                  <a:schemeClr val="tx1"/>
                </a:solidFill>
                <a:latin typeface="+mn-lt"/>
                <a:cs typeface="Arial" panose="020B0604020202020204" pitchFamily="34" charset="0"/>
              </a:rPr>
              <a:t>Se designguiden på</a:t>
            </a:r>
            <a:br>
              <a:rPr lang="da-DK" sz="900" b="0" baseline="0" noProof="1">
                <a:solidFill>
                  <a:schemeClr val="tx1"/>
                </a:solidFill>
                <a:latin typeface="+mn-lt"/>
                <a:cs typeface="Arial" panose="020B0604020202020204" pitchFamily="34" charset="0"/>
              </a:rPr>
            </a:br>
            <a:r>
              <a:rPr lang="en-gb" sz="900" b="0" kern="1200">
                <a:solidFill>
                  <a:schemeClr val="tx1"/>
                </a:solidFill>
                <a:effectLst/>
                <a:latin typeface="Arial" charset="0"/>
                <a:ea typeface="Calibri" panose="020F0502020204030204" pitchFamily="34" charset="0"/>
                <a:cs typeface="Times New Roman" panose="02020603050405020304" pitchFamily="18" charset="0"/>
                <a:hlinkClick r:id="rId2"/>
              </a:rPr>
              <a:t>www.design.aau.dk/skabeloner/powerpoint</a:t>
            </a:r>
            <a:endParaRPr lang="da-DK" sz="900" b="0" noProof="1">
              <a:solidFill>
                <a:schemeClr val="accent4"/>
              </a:solidFill>
              <a:latin typeface="+mj-lt"/>
              <a:cs typeface="Arial" panose="020B0604020202020204" pitchFamily="34" charset="0"/>
            </a:endParaRPr>
          </a:p>
        </p:txBody>
      </p:sp>
      <p:sp>
        <p:nvSpPr>
          <p:cNvPr id="16" name="Text Box 48"/>
          <p:cNvSpPr txBox="1">
            <a:spLocks noChangeArrowheads="1"/>
          </p:cNvSpPr>
          <p:nvPr userDrawn="1"/>
        </p:nvSpPr>
        <p:spPr bwMode="auto">
          <a:xfrm>
            <a:off x="3428374" y="1959811"/>
            <a:ext cx="2327618" cy="3442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144000" bIns="0" rtlCol="0" anchor="t" anchorCtr="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marL="0" marR="0" lvl="0" indent="0" algn="l" defTabSz="914330" rtl="0" eaLnBrk="1" fontAlgn="auto" latinLnBrk="0" hangingPunct="1">
              <a:lnSpc>
                <a:spcPct val="100000"/>
              </a:lnSpc>
              <a:spcBef>
                <a:spcPts val="0"/>
              </a:spcBef>
              <a:spcAft>
                <a:spcPts val="600"/>
              </a:spcAft>
              <a:buClrTx/>
              <a:buSzTx/>
              <a:buFontTx/>
              <a:buNone/>
              <a:tabLst/>
              <a:defRPr/>
            </a:pPr>
            <a:r>
              <a:rPr lang="en-gb" sz="1000" b="1" kern="1200" spc="300" noProof="1">
                <a:solidFill>
                  <a:schemeClr val="tx1"/>
                </a:solidFill>
                <a:latin typeface="+mn-lt"/>
                <a:ea typeface="+mn-ea"/>
                <a:cs typeface="Arial" panose="020B0604020202020204" pitchFamily="34" charset="0"/>
              </a:rPr>
              <a:t>LAV NYT DIAS/SLIDE </a:t>
            </a:r>
            <a:r>
              <a:rPr lang="en-gb" sz="900" b="0" kern="1200" spc="0" noProof="1">
                <a:solidFill>
                  <a:schemeClr val="tx1"/>
                </a:solidFill>
                <a:latin typeface="Arial" charset="0"/>
                <a:ea typeface="+mn-ea"/>
                <a:cs typeface="Arial" panose="020B0604020202020204" pitchFamily="34" charset="0"/>
              </a:rPr>
              <a:t>(HHV. 2010- + 2013- OG 2016-VERSION)</a:t>
            </a:r>
          </a:p>
          <a:p>
            <a:pPr marL="0" marR="0" lvl="0" indent="0" algn="l" defTabSz="914330" rtl="0" eaLnBrk="1" fontAlgn="auto" latinLnBrk="0" hangingPunct="1">
              <a:lnSpc>
                <a:spcPct val="100000"/>
              </a:lnSpc>
              <a:spcBef>
                <a:spcPts val="0"/>
              </a:spcBef>
              <a:spcAft>
                <a:spcPts val="600"/>
              </a:spcAft>
              <a:buClrTx/>
              <a:buSzTx/>
              <a:buFontTx/>
              <a:buNone/>
              <a:tabLst/>
              <a:defRPr/>
            </a:pPr>
            <a:r>
              <a:rPr lang="en-gb" sz="900" b="0" kern="1200" spc="0" noProof="1">
                <a:solidFill>
                  <a:schemeClr val="tx1"/>
                </a:solidFill>
                <a:latin typeface="Arial" charset="0"/>
                <a:ea typeface="+mn-ea"/>
                <a:cs typeface="Arial" panose="020B0604020202020204" pitchFamily="34" charset="0"/>
              </a:rPr>
              <a:t> </a:t>
            </a:r>
            <a:br>
              <a:rPr lang="da-DK" sz="800" b="1" kern="1200" noProof="1">
                <a:solidFill>
                  <a:schemeClr val="tx1"/>
                </a:solidFill>
                <a:latin typeface="Arial" charset="0"/>
                <a:ea typeface="+mn-ea"/>
                <a:cs typeface="Arial" panose="020B0604020202020204" pitchFamily="34" charset="0"/>
              </a:rPr>
            </a:br>
            <a:r>
              <a:rPr lang="en-gb" sz="900" b="1" kern="1200" noProof="1">
                <a:solidFill>
                  <a:schemeClr val="tx1"/>
                </a:solidFill>
                <a:latin typeface="Arial" charset="0"/>
                <a:ea typeface="+mn-ea"/>
                <a:cs typeface="Arial" panose="020B0604020202020204" pitchFamily="34" charset="0"/>
              </a:rPr>
              <a:t>1. </a:t>
            </a:r>
            <a:r>
              <a:rPr lang="en-gb" sz="900" kern="1200" noProof="1">
                <a:solidFill>
                  <a:schemeClr val="tx1"/>
                </a:solidFill>
                <a:latin typeface="Arial" charset="0"/>
                <a:ea typeface="+mn-ea"/>
                <a:cs typeface="Arial" panose="020B0604020202020204" pitchFamily="34" charset="0"/>
              </a:rPr>
              <a:t>Klik på </a:t>
            </a:r>
            <a:r>
              <a:rPr lang="en-gb" sz="900" b="1" kern="1200" noProof="1">
                <a:solidFill>
                  <a:schemeClr val="tx1"/>
                </a:solidFill>
                <a:latin typeface="Arial" charset="0"/>
                <a:ea typeface="+mn-ea"/>
                <a:cs typeface="Arial" panose="020B0604020202020204" pitchFamily="34" charset="0"/>
              </a:rPr>
              <a:t>Startside/Hjem</a:t>
            </a:r>
          </a:p>
          <a:p>
            <a:pPr rtl="0" eaLnBrk="1" hangingPunct="1">
              <a:lnSpc>
                <a:spcPct val="100000"/>
              </a:lnSpc>
              <a:spcAft>
                <a:spcPts val="600"/>
              </a:spcAft>
              <a:defRPr/>
            </a:pPr>
            <a:r>
              <a:rPr lang="en-gb" sz="900" b="1" noProof="1">
                <a:solidFill>
                  <a:schemeClr val="tx1"/>
                </a:solidFill>
                <a:latin typeface="+mn-lt"/>
                <a:cs typeface="Arial" panose="020B0604020202020204" pitchFamily="34" charset="0"/>
              </a:rPr>
              <a:t>2. </a:t>
            </a:r>
            <a:r>
              <a:rPr lang="en-gb" sz="900" noProof="1">
                <a:solidFill>
                  <a:schemeClr val="tx1"/>
                </a:solidFill>
                <a:latin typeface="+mn-lt"/>
                <a:cs typeface="Arial" panose="020B0604020202020204" pitchFamily="34" charset="0"/>
              </a:rPr>
              <a:t>Under knappen </a:t>
            </a:r>
            <a:r>
              <a:rPr lang="en-gb" sz="900" b="1" noProof="1">
                <a:solidFill>
                  <a:schemeClr val="tx1"/>
                </a:solidFill>
                <a:latin typeface="+mn-lt"/>
                <a:cs typeface="Arial" panose="020B0604020202020204" pitchFamily="34" charset="0"/>
              </a:rPr>
              <a:t>Nyt dias/Nyt slide</a:t>
            </a:r>
            <a:r>
              <a:rPr lang="en-gb" sz="900" noProof="1">
                <a:solidFill>
                  <a:schemeClr val="tx1"/>
                </a:solidFill>
                <a:latin typeface="+mn-lt"/>
                <a:cs typeface="Arial" panose="020B0604020202020204" pitchFamily="34" charset="0"/>
              </a:rPr>
              <a:t>. Klik på øverste del af knappen for at oprette i et dias/slide magen til det markerede. Klik på nederste del for at se et udvalg af mulige layoutvalg med AAU-design. </a:t>
            </a:r>
          </a:p>
          <a:p>
            <a:pPr rtl="0" eaLnBrk="1" hangingPunct="1">
              <a:spcAft>
                <a:spcPts val="600"/>
              </a:spcAft>
              <a:defRPr/>
            </a:pPr>
            <a:endParaRPr lang="da-DK" altLang="da-DK" sz="900" baseline="0" noProof="1">
              <a:solidFill>
                <a:schemeClr val="tx1"/>
              </a:solidFill>
              <a:latin typeface="+mn-lt"/>
              <a:cs typeface="Arial" panose="020B0604020202020204" pitchFamily="34" charset="0"/>
            </a:endParaRPr>
          </a:p>
          <a:p>
            <a:pPr rtl="0" eaLnBrk="1" hangingPunct="1">
              <a:lnSpc>
                <a:spcPct val="90000"/>
              </a:lnSpc>
              <a:spcAft>
                <a:spcPts val="0"/>
              </a:spcAft>
              <a:defRPr/>
            </a:pPr>
            <a:r>
              <a:rPr lang="en-gb" sz="1000" b="1" kern="1200" spc="300" noProof="1">
                <a:solidFill>
                  <a:schemeClr val="tx1"/>
                </a:solidFill>
                <a:latin typeface="Arial" charset="0"/>
                <a:ea typeface="+mn-ea"/>
                <a:cs typeface="Arial" panose="020B0604020202020204" pitchFamily="34" charset="0"/>
              </a:rPr>
              <a:t>GITTER- OG HJÆLPELINJER</a:t>
            </a:r>
          </a:p>
          <a:p>
            <a:pPr rtl="0" eaLnBrk="1" hangingPunct="1">
              <a:lnSpc>
                <a:spcPct val="90000"/>
              </a:lnSpc>
              <a:spcAft>
                <a:spcPts val="0"/>
              </a:spcAft>
              <a:defRPr/>
            </a:pPr>
            <a:endParaRPr lang="da-DK" sz="1000" b="1" kern="1200" spc="300" noProof="1">
              <a:solidFill>
                <a:schemeClr val="tx1"/>
              </a:solidFill>
              <a:latin typeface="Arial" charset="0"/>
              <a:ea typeface="+mn-ea"/>
              <a:cs typeface="Arial" panose="020B0604020202020204" pitchFamily="34" charset="0"/>
            </a:endParaRPr>
          </a:p>
          <a:p>
            <a:pPr rtl="0" eaLnBrk="1" hangingPunct="1">
              <a:lnSpc>
                <a:spcPct val="90000"/>
              </a:lnSpc>
              <a:spcAft>
                <a:spcPts val="600"/>
              </a:spcAft>
              <a:defRPr/>
            </a:pPr>
            <a:r>
              <a:rPr lang="en-gb" sz="900" b="0" kern="1200" noProof="1">
                <a:solidFill>
                  <a:schemeClr val="tx1"/>
                </a:solidFill>
                <a:latin typeface="Arial" charset="0"/>
                <a:ea typeface="+mn-ea"/>
                <a:cs typeface="Arial" panose="020B0604020202020204" pitchFamily="34" charset="0"/>
              </a:rPr>
              <a:t>For at få et ensartet udtryk i vores præsentationer er der guidelines i form af </a:t>
            </a:r>
            <a:r>
              <a:rPr lang="en-gb" sz="900" b="1" kern="1200" noProof="1">
                <a:solidFill>
                  <a:schemeClr val="tx1"/>
                </a:solidFill>
                <a:latin typeface="Arial" charset="0"/>
                <a:ea typeface="+mn-ea"/>
                <a:cs typeface="Arial" panose="020B0604020202020204" pitchFamily="34" charset="0"/>
              </a:rPr>
              <a:t>Hjælpelinjer. </a:t>
            </a:r>
            <a:r>
              <a:rPr lang="en-gb" sz="900" b="0" kern="1200" noProof="1">
                <a:solidFill>
                  <a:schemeClr val="tx1"/>
                </a:solidFill>
                <a:latin typeface="Arial" charset="0"/>
                <a:ea typeface="+mn-ea"/>
                <a:cs typeface="Arial" panose="020B0604020202020204" pitchFamily="34" charset="0"/>
              </a:rPr>
              <a:t>For at se disse: </a:t>
            </a:r>
            <a:endParaRPr lang="da-DK" sz="900" b="0" kern="1200" noProof="1">
              <a:solidFill>
                <a:schemeClr val="tx1"/>
              </a:solidFill>
              <a:latin typeface="Arial" charset="0"/>
              <a:ea typeface="+mn-ea"/>
              <a:cs typeface="Arial" panose="020B0604020202020204" pitchFamily="34" charset="0"/>
            </a:endParaRPr>
          </a:p>
          <a:p>
            <a:pPr rtl="0" eaLnBrk="1" hangingPunct="1">
              <a:lnSpc>
                <a:spcPct val="90000"/>
              </a:lnSpc>
              <a:spcAft>
                <a:spcPts val="600"/>
              </a:spcAft>
              <a:defRPr/>
            </a:pPr>
            <a:r>
              <a:rPr lang="en-gb" sz="900" b="1" kern="1200" noProof="1">
                <a:solidFill>
                  <a:schemeClr val="tx1"/>
                </a:solidFill>
                <a:latin typeface="Arial" charset="0"/>
                <a:ea typeface="+mn-ea"/>
                <a:cs typeface="Arial" panose="020B0604020202020204" pitchFamily="34" charset="0"/>
              </a:rPr>
              <a:t>1. </a:t>
            </a:r>
            <a:r>
              <a:rPr lang="en-gb" sz="900" b="0" kern="1200" noProof="1">
                <a:solidFill>
                  <a:schemeClr val="tx1"/>
                </a:solidFill>
                <a:latin typeface="Arial" charset="0"/>
                <a:ea typeface="+mn-ea"/>
                <a:cs typeface="Arial" panose="020B0604020202020204" pitchFamily="34" charset="0"/>
              </a:rPr>
              <a:t>Klik på </a:t>
            </a:r>
            <a:r>
              <a:rPr lang="en-gb" sz="900" b="1" kern="1200" noProof="1">
                <a:solidFill>
                  <a:schemeClr val="tx1"/>
                </a:solidFill>
                <a:latin typeface="Arial" charset="0"/>
                <a:ea typeface="+mn-ea"/>
                <a:cs typeface="Arial" panose="020B0604020202020204" pitchFamily="34" charset="0"/>
              </a:rPr>
              <a:t>Vis</a:t>
            </a:r>
          </a:p>
          <a:p>
            <a:pPr rtl="0" eaLnBrk="1" hangingPunct="1">
              <a:lnSpc>
                <a:spcPct val="90000"/>
              </a:lnSpc>
              <a:spcAft>
                <a:spcPts val="600"/>
              </a:spcAft>
              <a:defRPr/>
            </a:pPr>
            <a:r>
              <a:rPr lang="en-gb" sz="900" b="1" kern="1200" noProof="1">
                <a:solidFill>
                  <a:schemeClr val="tx1"/>
                </a:solidFill>
                <a:latin typeface="Arial" charset="0"/>
                <a:ea typeface="+mn-ea"/>
                <a:cs typeface="Arial" panose="020B0604020202020204" pitchFamily="34" charset="0"/>
              </a:rPr>
              <a:t>2. </a:t>
            </a:r>
            <a:r>
              <a:rPr lang="en-gb" sz="900" b="0" kern="1200" noProof="1">
                <a:solidFill>
                  <a:schemeClr val="tx1"/>
                </a:solidFill>
                <a:latin typeface="Arial" charset="0"/>
                <a:ea typeface="+mn-ea"/>
                <a:cs typeface="Arial" panose="020B0604020202020204" pitchFamily="34" charset="0"/>
              </a:rPr>
              <a:t>Vælg </a:t>
            </a:r>
            <a:r>
              <a:rPr lang="en-gb" sz="900" b="1" kern="1200" noProof="1">
                <a:solidFill>
                  <a:schemeClr val="tx1"/>
                </a:solidFill>
                <a:latin typeface="Arial" charset="0"/>
                <a:ea typeface="+mn-ea"/>
                <a:cs typeface="Arial" panose="020B0604020202020204" pitchFamily="34" charset="0"/>
              </a:rPr>
              <a:t>Gitterlinjer</a:t>
            </a:r>
            <a:r>
              <a:rPr lang="en-gb" sz="900" b="0" kern="1200" noProof="1">
                <a:solidFill>
                  <a:schemeClr val="tx1"/>
                </a:solidFill>
                <a:latin typeface="Arial" charset="0"/>
                <a:ea typeface="+mn-ea"/>
                <a:cs typeface="Arial" panose="020B0604020202020204" pitchFamily="34" charset="0"/>
              </a:rPr>
              <a:t> og/eller </a:t>
            </a:r>
            <a:r>
              <a:rPr lang="en-gb" sz="900" b="1" kern="1200" noProof="1">
                <a:solidFill>
                  <a:schemeClr val="tx1"/>
                </a:solidFill>
                <a:latin typeface="Arial" charset="0"/>
                <a:ea typeface="+mn-ea"/>
                <a:cs typeface="Arial" panose="020B0604020202020204" pitchFamily="34" charset="0"/>
              </a:rPr>
              <a:t>Hjælpelinjer</a:t>
            </a:r>
          </a:p>
          <a:p>
            <a:pPr rtl="0" eaLnBrk="1" hangingPunct="1">
              <a:lnSpc>
                <a:spcPct val="90000"/>
              </a:lnSpc>
              <a:spcAft>
                <a:spcPts val="600"/>
              </a:spcAft>
              <a:defRPr/>
            </a:pPr>
            <a:r>
              <a:rPr lang="en-gb" sz="900" b="1" kern="1200" noProof="1">
                <a:solidFill>
                  <a:srgbClr val="DF6752"/>
                </a:solidFill>
                <a:latin typeface="Arial" charset="0"/>
                <a:ea typeface="+mn-ea"/>
                <a:cs typeface="Arial" panose="020B0604020202020204" pitchFamily="34" charset="0"/>
              </a:rPr>
              <a:t>Tip: </a:t>
            </a:r>
            <a:r>
              <a:rPr lang="en-gb" sz="900" b="0" kern="1200" noProof="1">
                <a:solidFill>
                  <a:srgbClr val="DF6752"/>
                </a:solidFill>
                <a:latin typeface="Arial" charset="0"/>
                <a:ea typeface="+mn-ea"/>
                <a:cs typeface="Arial" panose="020B0604020202020204" pitchFamily="34" charset="0"/>
              </a:rPr>
              <a:t>Tryk </a:t>
            </a:r>
            <a:r>
              <a:rPr lang="en-gb" sz="900" b="1" kern="1200" noProof="1">
                <a:solidFill>
                  <a:srgbClr val="DF6752"/>
                </a:solidFill>
                <a:latin typeface="Arial" charset="0"/>
                <a:ea typeface="+mn-ea"/>
                <a:cs typeface="Arial" panose="020B0604020202020204" pitchFamily="34" charset="0"/>
              </a:rPr>
              <a:t>Alt + F9</a:t>
            </a:r>
            <a:r>
              <a:rPr lang="en-gb" sz="900" b="0" kern="1200" noProof="1">
                <a:solidFill>
                  <a:srgbClr val="DF6752"/>
                </a:solidFill>
                <a:latin typeface="Arial" charset="0"/>
                <a:ea typeface="+mn-ea"/>
                <a:cs typeface="Arial" panose="020B0604020202020204" pitchFamily="34" charset="0"/>
              </a:rPr>
              <a:t> for hurtig visning af hjælpelinjer</a:t>
            </a:r>
          </a:p>
          <a:p>
            <a:pPr rtl="0" eaLnBrk="1" hangingPunct="1">
              <a:spcAft>
                <a:spcPts val="600"/>
              </a:spcAft>
              <a:defRPr/>
            </a:pPr>
            <a:endParaRPr lang="da-DK" altLang="da-DK" sz="900" noProof="1">
              <a:solidFill>
                <a:schemeClr val="tx1"/>
              </a:solidFill>
              <a:latin typeface="+mn-lt"/>
              <a:cs typeface="Arial" panose="020B0604020202020204" pitchFamily="34" charset="0"/>
            </a:endParaRPr>
          </a:p>
        </p:txBody>
      </p:sp>
      <p:pic>
        <p:nvPicPr>
          <p:cNvPr id="18" name="Billede 25"/>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11273427" y="2241762"/>
            <a:ext cx="368254" cy="393946"/>
          </a:xfrm>
          <a:prstGeom prst="rect">
            <a:avLst/>
          </a:prstGeom>
        </p:spPr>
      </p:pic>
      <p:pic>
        <p:nvPicPr>
          <p:cNvPr id="19" name="Billede 3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1265672" y="3658525"/>
            <a:ext cx="416717" cy="397335"/>
          </a:xfrm>
          <a:prstGeom prst="rect">
            <a:avLst/>
          </a:prstGeom>
        </p:spPr>
      </p:pic>
      <p:pic>
        <p:nvPicPr>
          <p:cNvPr id="21" name="Billede 39"/>
          <p:cNvPicPr>
            <a:picLocks noChangeAspect="1"/>
          </p:cNvPicPr>
          <p:nvPr userDrawn="1"/>
        </p:nvPicPr>
        <p:blipFill rotWithShape="1">
          <a:blip r:embed="rId5" cstate="email">
            <a:extLst>
              <a:ext uri="{28A0092B-C50C-407E-A947-70E740481C1C}">
                <a14:useLocalDpi xmlns:a14="http://schemas.microsoft.com/office/drawing/2010/main" val="0"/>
              </a:ext>
            </a:extLst>
          </a:blip>
          <a:srcRect/>
          <a:stretch/>
        </p:blipFill>
        <p:spPr>
          <a:xfrm>
            <a:off x="5729521" y="2621888"/>
            <a:ext cx="319516" cy="568784"/>
          </a:xfrm>
          <a:prstGeom prst="rect">
            <a:avLst/>
          </a:prstGeom>
        </p:spPr>
      </p:pic>
      <p:sp>
        <p:nvSpPr>
          <p:cNvPr id="22" name="Rektangel 21"/>
          <p:cNvSpPr/>
          <p:nvPr userDrawn="1"/>
        </p:nvSpPr>
        <p:spPr>
          <a:xfrm>
            <a:off x="509551" y="510317"/>
            <a:ext cx="6096000" cy="1200329"/>
          </a:xfrm>
          <a:prstGeom prst="rect">
            <a:avLst/>
          </a:prstGeom>
        </p:spPr>
        <p:txBody>
          <a:bodyPr rtlCol="0">
            <a:spAutoFit/>
          </a:bodyPr>
          <a:lstStyle/>
          <a:p>
            <a:pPr rtl="0"/>
            <a:r>
              <a:rPr lang="en-gb" sz="3600" b="1" spc="300"/>
              <a:t>BRUGERGUIDE</a:t>
            </a:r>
            <a:br>
              <a:rPr lang="en-US" sz="3600" b="1" spc="300" dirty="0"/>
            </a:br>
            <a:endParaRPr lang="da-DK" sz="3600" b="1" spc="300" dirty="0"/>
          </a:p>
        </p:txBody>
      </p:sp>
    </p:spTree>
    <p:extLst>
      <p:ext uri="{BB962C8B-B14F-4D97-AF65-F5344CB8AC3E}">
        <p14:creationId xmlns:p14="http://schemas.microsoft.com/office/powerpoint/2010/main" val="41858287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Præsentation">
    <p:spTree>
      <p:nvGrpSpPr>
        <p:cNvPr id="1" name=""/>
        <p:cNvGrpSpPr/>
        <p:nvPr/>
      </p:nvGrpSpPr>
      <p:grpSpPr>
        <a:xfrm>
          <a:off x="0" y="0"/>
          <a:ext cx="0" cy="0"/>
          <a:chOff x="0" y="0"/>
          <a:chExt cx="0" cy="0"/>
        </a:xfrm>
      </p:grpSpPr>
      <p:sp>
        <p:nvSpPr>
          <p:cNvPr id="4" name="Picture Placeholder 4"/>
          <p:cNvSpPr>
            <a:spLocks noGrp="1"/>
          </p:cNvSpPr>
          <p:nvPr>
            <p:ph type="pic" sz="quarter" idx="11" hasCustomPrompt="1"/>
          </p:nvPr>
        </p:nvSpPr>
        <p:spPr>
          <a:xfrm>
            <a:off x="0" y="0"/>
            <a:ext cx="12192000" cy="6858000"/>
          </a:xfrm>
          <a:prstGeom prst="rect">
            <a:avLst/>
          </a:prstGeom>
          <a:pattFill prst="pct10">
            <a:fgClr>
              <a:schemeClr val="tx1"/>
            </a:fgClr>
            <a:bgClr>
              <a:schemeClr val="bg1"/>
            </a:bgClr>
          </a:pattFill>
        </p:spPr>
        <p:txBody>
          <a:bodyPr rtlCol="0" anchor="ctr">
            <a:normAutofit/>
          </a:bodyPr>
          <a:lstStyle>
            <a:lvl1pPr algn="ctr">
              <a:defRPr sz="1000" b="1" baseline="0"/>
            </a:lvl1pPr>
          </a:lstStyle>
          <a:p>
            <a:pPr rtl="0"/>
            <a:r>
              <a:rPr lang="en-gb"/>
              <a:t>Drag &amp; Drop Image</a:t>
            </a:r>
          </a:p>
        </p:txBody>
      </p:sp>
      <p:sp>
        <p:nvSpPr>
          <p:cNvPr id="5" name="Title 4"/>
          <p:cNvSpPr>
            <a:spLocks noGrp="1"/>
          </p:cNvSpPr>
          <p:nvPr>
            <p:ph type="title" hasCustomPrompt="1"/>
          </p:nvPr>
        </p:nvSpPr>
        <p:spPr>
          <a:xfrm>
            <a:off x="2441575" y="2676496"/>
            <a:ext cx="7341129" cy="1036319"/>
          </a:xfrm>
          <a:solidFill>
            <a:schemeClr val="bg1"/>
          </a:solidFill>
        </p:spPr>
        <p:txBody>
          <a:bodyPr tIns="107988" rtlCol="0"/>
          <a:lstStyle>
            <a:lvl1pPr algn="ctr">
              <a:defRPr sz="2800" baseline="0">
                <a:solidFill>
                  <a:schemeClr val="tx1"/>
                </a:solidFill>
              </a:defRPr>
            </a:lvl1pPr>
          </a:lstStyle>
          <a:p>
            <a:pPr rtl="0"/>
            <a:r>
              <a:rPr lang="en-gb"/>
              <a:t>AALBORG UNIVERSITY</a:t>
            </a:r>
            <a:br>
              <a:rPr lang="en-US" dirty="0"/>
            </a:br>
            <a:r>
              <a:rPr lang="en-gb"/>
              <a:t>HEADLINE</a:t>
            </a:r>
          </a:p>
        </p:txBody>
      </p:sp>
      <p:sp>
        <p:nvSpPr>
          <p:cNvPr id="3" name="Pladsholder til tekst 2"/>
          <p:cNvSpPr>
            <a:spLocks noGrp="1"/>
          </p:cNvSpPr>
          <p:nvPr>
            <p:ph type="body" sz="quarter" idx="12" hasCustomPrompt="1"/>
          </p:nvPr>
        </p:nvSpPr>
        <p:spPr>
          <a:xfrm>
            <a:off x="2441575" y="3827463"/>
            <a:ext cx="7341129" cy="412750"/>
          </a:xfrm>
          <a:solidFill>
            <a:schemeClr val="bg1"/>
          </a:solidFill>
        </p:spPr>
        <p:txBody>
          <a:bodyPr rtlCol="0">
            <a:noAutofit/>
          </a:bodyPr>
          <a:lstStyle>
            <a:lvl1pPr algn="ctr">
              <a:defRPr sz="1800" spc="300" baseline="0"/>
            </a:lvl1pPr>
          </a:lstStyle>
          <a:p>
            <a:pPr lvl="0" rtl="0"/>
            <a:r>
              <a:rPr lang="en-gb"/>
              <a:t>BY NAVN NAVNESEN</a:t>
            </a:r>
          </a:p>
        </p:txBody>
      </p:sp>
      <p:pic>
        <p:nvPicPr>
          <p:cNvPr id="6" name="Billede 5">
            <a:extLst>
              <a:ext uri="{FF2B5EF4-FFF2-40B4-BE49-F238E27FC236}">
                <a16:creationId xmlns:a16="http://schemas.microsoft.com/office/drawing/2014/main" id="{D985AE43-C3E4-6032-146A-33D7C6B08984}"/>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p:blipFill>
        <p:spPr>
          <a:xfrm>
            <a:off x="5733520" y="5901257"/>
            <a:ext cx="746656" cy="796434"/>
          </a:xfrm>
          <a:prstGeom prst="rect">
            <a:avLst/>
          </a:prstGeom>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Præsentation">
    <p:spTree>
      <p:nvGrpSpPr>
        <p:cNvPr id="1" name=""/>
        <p:cNvGrpSpPr/>
        <p:nvPr/>
      </p:nvGrpSpPr>
      <p:grpSpPr>
        <a:xfrm>
          <a:off x="0" y="0"/>
          <a:ext cx="0" cy="0"/>
          <a:chOff x="0" y="0"/>
          <a:chExt cx="0" cy="0"/>
        </a:xfrm>
      </p:grpSpPr>
      <p:sp>
        <p:nvSpPr>
          <p:cNvPr id="4" name="Picture Placeholder 4"/>
          <p:cNvSpPr>
            <a:spLocks noGrp="1"/>
          </p:cNvSpPr>
          <p:nvPr>
            <p:ph type="pic" sz="quarter" idx="11" hasCustomPrompt="1"/>
          </p:nvPr>
        </p:nvSpPr>
        <p:spPr>
          <a:xfrm>
            <a:off x="0" y="0"/>
            <a:ext cx="12192000" cy="6858000"/>
          </a:xfrm>
          <a:prstGeom prst="rect">
            <a:avLst/>
          </a:prstGeom>
          <a:pattFill prst="pct10">
            <a:fgClr>
              <a:schemeClr val="tx1"/>
            </a:fgClr>
            <a:bgClr>
              <a:schemeClr val="bg1"/>
            </a:bgClr>
          </a:pattFill>
        </p:spPr>
        <p:txBody>
          <a:bodyPr rtlCol="0" anchor="ctr">
            <a:normAutofit/>
          </a:bodyPr>
          <a:lstStyle>
            <a:lvl1pPr algn="ctr">
              <a:defRPr sz="1000" b="1" baseline="0"/>
            </a:lvl1pPr>
          </a:lstStyle>
          <a:p>
            <a:pPr rtl="0"/>
            <a:r>
              <a:rPr lang="en-gb"/>
              <a:t>Drag &amp; Drop Image</a:t>
            </a:r>
          </a:p>
        </p:txBody>
      </p:sp>
      <p:sp>
        <p:nvSpPr>
          <p:cNvPr id="5" name="Title 4"/>
          <p:cNvSpPr>
            <a:spLocks noGrp="1"/>
          </p:cNvSpPr>
          <p:nvPr>
            <p:ph type="title" hasCustomPrompt="1"/>
          </p:nvPr>
        </p:nvSpPr>
        <p:spPr>
          <a:xfrm>
            <a:off x="2441575" y="2676493"/>
            <a:ext cx="7341129" cy="1036319"/>
          </a:xfrm>
          <a:solidFill>
            <a:schemeClr val="bg1"/>
          </a:solidFill>
        </p:spPr>
        <p:txBody>
          <a:bodyPr tIns="108000" rtlCol="0"/>
          <a:lstStyle>
            <a:lvl1pPr algn="ctr">
              <a:defRPr sz="2800" baseline="0">
                <a:solidFill>
                  <a:schemeClr val="tx1"/>
                </a:solidFill>
              </a:defRPr>
            </a:lvl1pPr>
          </a:lstStyle>
          <a:p>
            <a:pPr rtl="0"/>
            <a:r>
              <a:rPr lang="en-gb"/>
              <a:t>AALBORG UNIVERSITY</a:t>
            </a:r>
            <a:br>
              <a:rPr lang="en-US" dirty="0"/>
            </a:br>
            <a:r>
              <a:rPr lang="en-gb"/>
              <a:t>HEADLINE</a:t>
            </a:r>
          </a:p>
        </p:txBody>
      </p:sp>
      <p:sp>
        <p:nvSpPr>
          <p:cNvPr id="3" name="Pladsholder til tekst 2"/>
          <p:cNvSpPr>
            <a:spLocks noGrp="1"/>
          </p:cNvSpPr>
          <p:nvPr>
            <p:ph type="body" sz="quarter" idx="12" hasCustomPrompt="1"/>
          </p:nvPr>
        </p:nvSpPr>
        <p:spPr>
          <a:xfrm>
            <a:off x="2441575" y="3827463"/>
            <a:ext cx="7341129" cy="412750"/>
          </a:xfrm>
          <a:solidFill>
            <a:schemeClr val="bg1"/>
          </a:solidFill>
        </p:spPr>
        <p:txBody>
          <a:bodyPr rtlCol="0">
            <a:noAutofit/>
          </a:bodyPr>
          <a:lstStyle>
            <a:lvl1pPr algn="ctr">
              <a:defRPr sz="1800" spc="300" baseline="0"/>
            </a:lvl1pPr>
          </a:lstStyle>
          <a:p>
            <a:pPr lvl="0" rtl="0"/>
            <a:r>
              <a:rPr lang="en-gb"/>
              <a:t>BY NAVN NAVNESEN</a:t>
            </a:r>
          </a:p>
        </p:txBody>
      </p:sp>
      <p:pic>
        <p:nvPicPr>
          <p:cNvPr id="2" name="Billede 1">
            <a:extLst>
              <a:ext uri="{FF2B5EF4-FFF2-40B4-BE49-F238E27FC236}">
                <a16:creationId xmlns:a16="http://schemas.microsoft.com/office/drawing/2014/main" id="{9CFB6A35-5CFB-B0BF-170D-8932BA1D1893}"/>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p:blipFill>
        <p:spPr>
          <a:xfrm>
            <a:off x="5733520" y="5901257"/>
            <a:ext cx="746656" cy="796434"/>
          </a:xfrm>
          <a:prstGeom prst="rect">
            <a:avLst/>
          </a:prstGeom>
        </p:spPr>
      </p:pic>
    </p:spTree>
    <p:extLst>
      <p:ext uri="{BB962C8B-B14F-4D97-AF65-F5344CB8AC3E}">
        <p14:creationId xmlns:p14="http://schemas.microsoft.com/office/powerpoint/2010/main" val="23276912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Pause">
    <p:spTree>
      <p:nvGrpSpPr>
        <p:cNvPr id="1" name=""/>
        <p:cNvGrpSpPr/>
        <p:nvPr/>
      </p:nvGrpSpPr>
      <p:grpSpPr>
        <a:xfrm>
          <a:off x="0" y="0"/>
          <a:ext cx="0" cy="0"/>
          <a:chOff x="0" y="0"/>
          <a:chExt cx="0" cy="0"/>
        </a:xfrm>
      </p:grpSpPr>
      <p:sp>
        <p:nvSpPr>
          <p:cNvPr id="4" name="Picture Placeholder 4"/>
          <p:cNvSpPr>
            <a:spLocks noGrp="1"/>
          </p:cNvSpPr>
          <p:nvPr>
            <p:ph type="pic" sz="quarter" idx="11" hasCustomPrompt="1"/>
          </p:nvPr>
        </p:nvSpPr>
        <p:spPr>
          <a:xfrm>
            <a:off x="0" y="0"/>
            <a:ext cx="12192000" cy="6858000"/>
          </a:xfrm>
          <a:prstGeom prst="rect">
            <a:avLst/>
          </a:prstGeom>
          <a:pattFill prst="pct10">
            <a:fgClr>
              <a:schemeClr val="tx1"/>
            </a:fgClr>
            <a:bgClr>
              <a:schemeClr val="bg1"/>
            </a:bgClr>
          </a:pattFill>
        </p:spPr>
        <p:txBody>
          <a:bodyPr rtlCol="0" anchor="ctr">
            <a:normAutofit/>
          </a:bodyPr>
          <a:lstStyle>
            <a:lvl1pPr algn="ctr">
              <a:defRPr sz="1000" b="1" baseline="0"/>
            </a:lvl1pPr>
          </a:lstStyle>
          <a:p>
            <a:pPr rtl="0"/>
            <a:r>
              <a:rPr lang="en-gb"/>
              <a:t>Drag &amp; Drop Image</a:t>
            </a:r>
          </a:p>
        </p:txBody>
      </p:sp>
      <p:sp>
        <p:nvSpPr>
          <p:cNvPr id="5" name="Title 4"/>
          <p:cNvSpPr>
            <a:spLocks noGrp="1"/>
          </p:cNvSpPr>
          <p:nvPr>
            <p:ph type="title" hasCustomPrompt="1"/>
          </p:nvPr>
        </p:nvSpPr>
        <p:spPr>
          <a:xfrm>
            <a:off x="2441575" y="2676493"/>
            <a:ext cx="7341129" cy="1036319"/>
          </a:xfrm>
          <a:solidFill>
            <a:schemeClr val="bg1"/>
          </a:solidFill>
        </p:spPr>
        <p:txBody>
          <a:bodyPr tIns="108000" rtlCol="0"/>
          <a:lstStyle>
            <a:lvl1pPr algn="ctr">
              <a:defRPr sz="2800" baseline="0">
                <a:solidFill>
                  <a:schemeClr val="tx1"/>
                </a:solidFill>
              </a:defRPr>
            </a:lvl1pPr>
          </a:lstStyle>
          <a:p>
            <a:pPr rtl="0"/>
            <a:r>
              <a:rPr lang="en-gb"/>
              <a:t>BREAK</a:t>
            </a:r>
            <a:br>
              <a:rPr lang="en-US" dirty="0"/>
            </a:br>
            <a:r>
              <a:rPr lang="en-gb"/>
              <a:t>HEADLINE</a:t>
            </a:r>
          </a:p>
        </p:txBody>
      </p:sp>
      <p:pic>
        <p:nvPicPr>
          <p:cNvPr id="2" name="Billede 1">
            <a:extLst>
              <a:ext uri="{FF2B5EF4-FFF2-40B4-BE49-F238E27FC236}">
                <a16:creationId xmlns:a16="http://schemas.microsoft.com/office/drawing/2014/main" id="{B4EE46C6-7BFE-DCB6-AC1D-110C94872B8A}"/>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p:blipFill>
        <p:spPr>
          <a:xfrm>
            <a:off x="5733520" y="5901257"/>
            <a:ext cx="746656" cy="796434"/>
          </a:xfrm>
          <a:prstGeom prst="rect">
            <a:avLst/>
          </a:prstGeom>
        </p:spPr>
      </p:pic>
    </p:spTree>
    <p:extLst>
      <p:ext uri="{BB962C8B-B14F-4D97-AF65-F5344CB8AC3E}">
        <p14:creationId xmlns:p14="http://schemas.microsoft.com/office/powerpoint/2010/main" val="6116549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itle 4"/>
          <p:cNvSpPr>
            <a:spLocks noGrp="1"/>
          </p:cNvSpPr>
          <p:nvPr>
            <p:ph type="title" hasCustomPrompt="1"/>
          </p:nvPr>
        </p:nvSpPr>
        <p:spPr>
          <a:xfrm>
            <a:off x="587374" y="370290"/>
            <a:ext cx="5108575" cy="1474385"/>
          </a:xfrm>
        </p:spPr>
        <p:txBody>
          <a:bodyPr rtlCol="0"/>
          <a:lstStyle>
            <a:lvl1pPr>
              <a:defRPr sz="3600"/>
            </a:lvl1pPr>
          </a:lstStyle>
          <a:p>
            <a:pPr rtl="0"/>
            <a:r>
              <a:rPr lang="en-gb"/>
              <a:t>CLICK TO EDIT TITLE</a:t>
            </a:r>
          </a:p>
        </p:txBody>
      </p:sp>
      <p:sp>
        <p:nvSpPr>
          <p:cNvPr id="4" name="Номер слайда 21"/>
          <p:cNvSpPr>
            <a:spLocks noGrp="1"/>
          </p:cNvSpPr>
          <p:nvPr>
            <p:ph type="sldNum" sz="quarter" idx="4"/>
          </p:nvPr>
        </p:nvSpPr>
        <p:spPr>
          <a:xfrm>
            <a:off x="11339887" y="593223"/>
            <a:ext cx="571468" cy="227164"/>
          </a:xfrm>
          <a:prstGeom prst="rect">
            <a:avLst/>
          </a:prstGeom>
          <a:noFill/>
        </p:spPr>
        <p:txBody>
          <a:bodyPr vert="horz" lIns="0" tIns="0" rIns="0" bIns="0" rtlCol="0" anchor="ctr"/>
          <a:lstStyle>
            <a:lvl1pPr algn="r">
              <a:defRPr sz="1000" b="1" i="0">
                <a:solidFill>
                  <a:schemeClr val="tx1">
                    <a:alpha val="70000"/>
                  </a:schemeClr>
                </a:solidFill>
                <a:latin typeface="+mn-lt"/>
                <a:ea typeface="Montserrat Medium" charset="0"/>
                <a:cs typeface="Montserrat Medium" charset="0"/>
              </a:defRPr>
            </a:lvl1pPr>
          </a:lstStyle>
          <a:p>
            <a:pPr rtl="0"/>
            <a:fld id="{D8D877B3-D348-4611-9BDB-C5374591D951}" type="slidenum">
              <a:rPr lang="en-US" smtClean="0"/>
              <a:pPr rtl="0"/>
              <a:t>‹nr.›</a:t>
            </a:fld>
            <a:endParaRPr lang="en-US" dirty="0"/>
          </a:p>
        </p:txBody>
      </p:sp>
    </p:spTree>
    <p:extLst>
      <p:ext uri="{BB962C8B-B14F-4D97-AF65-F5344CB8AC3E}">
        <p14:creationId xmlns:p14="http://schemas.microsoft.com/office/powerpoint/2010/main" val="4395567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Web + bullet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rtlCol="0"/>
          <a:lstStyle/>
          <a:p>
            <a:pPr rtl="0"/>
            <a:fld id="{D8D877B3-D348-4611-9BDB-C5374591D951}" type="slidenum">
              <a:rPr lang="en-US" smtClean="0"/>
              <a:pPr rtl="0"/>
              <a:t>‹nr.›</a:t>
            </a:fld>
            <a:endParaRPr lang="en-US" dirty="0"/>
          </a:p>
        </p:txBody>
      </p:sp>
      <p:grpSp>
        <p:nvGrpSpPr>
          <p:cNvPr id="30" name="Gruppe 29"/>
          <p:cNvGrpSpPr/>
          <p:nvPr userDrawn="1"/>
        </p:nvGrpSpPr>
        <p:grpSpPr>
          <a:xfrm>
            <a:off x="0" y="657225"/>
            <a:ext cx="405154" cy="1182460"/>
            <a:chOff x="320675" y="2816225"/>
            <a:chExt cx="350838" cy="1023938"/>
          </a:xfrm>
          <a:solidFill>
            <a:schemeClr val="tx1"/>
          </a:solidFill>
        </p:grpSpPr>
        <p:sp>
          <p:nvSpPr>
            <p:cNvPr id="31" name="Freeform 53"/>
            <p:cNvSpPr>
              <a:spLocks/>
            </p:cNvSpPr>
            <p:nvPr userDrawn="1"/>
          </p:nvSpPr>
          <p:spPr bwMode="auto">
            <a:xfrm>
              <a:off x="608013" y="3778250"/>
              <a:ext cx="63500" cy="61913"/>
            </a:xfrm>
            <a:custGeom>
              <a:avLst/>
              <a:gdLst>
                <a:gd name="T0" fmla="*/ 19 w 19"/>
                <a:gd name="T1" fmla="*/ 0 h 19"/>
                <a:gd name="T2" fmla="*/ 19 w 19"/>
                <a:gd name="T3" fmla="*/ 4 h 19"/>
                <a:gd name="T4" fmla="*/ 3 w 19"/>
                <a:gd name="T5" fmla="*/ 19 h 19"/>
                <a:gd name="T6" fmla="*/ 0 w 19"/>
                <a:gd name="T7" fmla="*/ 19 h 19"/>
                <a:gd name="T8" fmla="*/ 19 w 19"/>
                <a:gd name="T9" fmla="*/ 0 h 19"/>
              </a:gdLst>
              <a:ahLst/>
              <a:cxnLst>
                <a:cxn ang="0">
                  <a:pos x="T0" y="T1"/>
                </a:cxn>
                <a:cxn ang="0">
                  <a:pos x="T2" y="T3"/>
                </a:cxn>
                <a:cxn ang="0">
                  <a:pos x="T4" y="T5"/>
                </a:cxn>
                <a:cxn ang="0">
                  <a:pos x="T6" y="T7"/>
                </a:cxn>
                <a:cxn ang="0">
                  <a:pos x="T8" y="T9"/>
                </a:cxn>
              </a:cxnLst>
              <a:rect l="0" t="0" r="r" b="b"/>
              <a:pathLst>
                <a:path w="19" h="19">
                  <a:moveTo>
                    <a:pt x="19" y="0"/>
                  </a:moveTo>
                  <a:cubicBezTo>
                    <a:pt x="19" y="4"/>
                    <a:pt x="19" y="4"/>
                    <a:pt x="19" y="4"/>
                  </a:cubicBezTo>
                  <a:cubicBezTo>
                    <a:pt x="14" y="9"/>
                    <a:pt x="8" y="14"/>
                    <a:pt x="3" y="19"/>
                  </a:cubicBezTo>
                  <a:cubicBezTo>
                    <a:pt x="0" y="19"/>
                    <a:pt x="0" y="19"/>
                    <a:pt x="0" y="19"/>
                  </a:cubicBezTo>
                  <a:cubicBezTo>
                    <a:pt x="6" y="13"/>
                    <a:pt x="13" y="7"/>
                    <a:pt x="1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32" name="Freeform 54"/>
            <p:cNvSpPr>
              <a:spLocks/>
            </p:cNvSpPr>
            <p:nvPr userDrawn="1"/>
          </p:nvSpPr>
          <p:spPr bwMode="auto">
            <a:xfrm>
              <a:off x="528638" y="3706813"/>
              <a:ext cx="142875" cy="133350"/>
            </a:xfrm>
            <a:custGeom>
              <a:avLst/>
              <a:gdLst>
                <a:gd name="T0" fmla="*/ 43 w 43"/>
                <a:gd name="T1" fmla="*/ 0 h 41"/>
                <a:gd name="T2" fmla="*/ 43 w 43"/>
                <a:gd name="T3" fmla="*/ 4 h 41"/>
                <a:gd name="T4" fmla="*/ 7 w 43"/>
                <a:gd name="T5" fmla="*/ 38 h 41"/>
                <a:gd name="T6" fmla="*/ 3 w 43"/>
                <a:gd name="T7" fmla="*/ 41 h 41"/>
                <a:gd name="T8" fmla="*/ 0 w 43"/>
                <a:gd name="T9" fmla="*/ 41 h 41"/>
                <a:gd name="T10" fmla="*/ 42 w 43"/>
                <a:gd name="T11" fmla="*/ 1 h 41"/>
                <a:gd name="T12" fmla="*/ 43 w 43"/>
                <a:gd name="T13" fmla="*/ 0 h 41"/>
              </a:gdLst>
              <a:ahLst/>
              <a:cxnLst>
                <a:cxn ang="0">
                  <a:pos x="T0" y="T1"/>
                </a:cxn>
                <a:cxn ang="0">
                  <a:pos x="T2" y="T3"/>
                </a:cxn>
                <a:cxn ang="0">
                  <a:pos x="T4" y="T5"/>
                </a:cxn>
                <a:cxn ang="0">
                  <a:pos x="T6" y="T7"/>
                </a:cxn>
                <a:cxn ang="0">
                  <a:pos x="T8" y="T9"/>
                </a:cxn>
                <a:cxn ang="0">
                  <a:pos x="T10" y="T11"/>
                </a:cxn>
                <a:cxn ang="0">
                  <a:pos x="T12" y="T13"/>
                </a:cxn>
              </a:cxnLst>
              <a:rect l="0" t="0" r="r" b="b"/>
              <a:pathLst>
                <a:path w="43" h="41">
                  <a:moveTo>
                    <a:pt x="43" y="0"/>
                  </a:moveTo>
                  <a:cubicBezTo>
                    <a:pt x="43" y="4"/>
                    <a:pt x="43" y="4"/>
                    <a:pt x="43" y="4"/>
                  </a:cubicBezTo>
                  <a:cubicBezTo>
                    <a:pt x="31" y="14"/>
                    <a:pt x="19" y="26"/>
                    <a:pt x="7" y="38"/>
                  </a:cubicBezTo>
                  <a:cubicBezTo>
                    <a:pt x="6" y="39"/>
                    <a:pt x="5" y="40"/>
                    <a:pt x="3" y="41"/>
                  </a:cubicBezTo>
                  <a:cubicBezTo>
                    <a:pt x="0" y="41"/>
                    <a:pt x="0" y="41"/>
                    <a:pt x="0" y="41"/>
                  </a:cubicBezTo>
                  <a:cubicBezTo>
                    <a:pt x="14" y="28"/>
                    <a:pt x="27" y="14"/>
                    <a:pt x="42" y="1"/>
                  </a:cubicBezTo>
                  <a:cubicBezTo>
                    <a:pt x="42" y="1"/>
                    <a:pt x="43" y="1"/>
                    <a:pt x="4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33" name="Freeform 55"/>
            <p:cNvSpPr>
              <a:spLocks/>
            </p:cNvSpPr>
            <p:nvPr userDrawn="1"/>
          </p:nvSpPr>
          <p:spPr bwMode="auto">
            <a:xfrm>
              <a:off x="431800" y="3636963"/>
              <a:ext cx="239713" cy="203200"/>
            </a:xfrm>
            <a:custGeom>
              <a:avLst/>
              <a:gdLst>
                <a:gd name="T0" fmla="*/ 72 w 72"/>
                <a:gd name="T1" fmla="*/ 0 h 62"/>
                <a:gd name="T2" fmla="*/ 72 w 72"/>
                <a:gd name="T3" fmla="*/ 3 h 62"/>
                <a:gd name="T4" fmla="*/ 35 w 72"/>
                <a:gd name="T5" fmla="*/ 37 h 62"/>
                <a:gd name="T6" fmla="*/ 4 w 72"/>
                <a:gd name="T7" fmla="*/ 62 h 62"/>
                <a:gd name="T8" fmla="*/ 0 w 72"/>
                <a:gd name="T9" fmla="*/ 62 h 62"/>
                <a:gd name="T10" fmla="*/ 7 w 72"/>
                <a:gd name="T11" fmla="*/ 58 h 62"/>
                <a:gd name="T12" fmla="*/ 70 w 72"/>
                <a:gd name="T13" fmla="*/ 2 h 62"/>
                <a:gd name="T14" fmla="*/ 72 w 72"/>
                <a:gd name="T15" fmla="*/ 0 h 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62">
                  <a:moveTo>
                    <a:pt x="72" y="0"/>
                  </a:moveTo>
                  <a:cubicBezTo>
                    <a:pt x="72" y="3"/>
                    <a:pt x="72" y="3"/>
                    <a:pt x="72" y="3"/>
                  </a:cubicBezTo>
                  <a:cubicBezTo>
                    <a:pt x="59" y="14"/>
                    <a:pt x="47" y="25"/>
                    <a:pt x="35" y="37"/>
                  </a:cubicBezTo>
                  <a:cubicBezTo>
                    <a:pt x="26" y="46"/>
                    <a:pt x="15" y="55"/>
                    <a:pt x="4" y="62"/>
                  </a:cubicBezTo>
                  <a:cubicBezTo>
                    <a:pt x="0" y="62"/>
                    <a:pt x="0" y="62"/>
                    <a:pt x="0" y="62"/>
                  </a:cubicBezTo>
                  <a:cubicBezTo>
                    <a:pt x="2" y="61"/>
                    <a:pt x="5" y="59"/>
                    <a:pt x="7" y="58"/>
                  </a:cubicBezTo>
                  <a:cubicBezTo>
                    <a:pt x="30" y="41"/>
                    <a:pt x="48" y="20"/>
                    <a:pt x="70" y="2"/>
                  </a:cubicBezTo>
                  <a:cubicBezTo>
                    <a:pt x="70" y="1"/>
                    <a:pt x="71" y="1"/>
                    <a:pt x="7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34" name="Freeform 56"/>
            <p:cNvSpPr>
              <a:spLocks/>
            </p:cNvSpPr>
            <p:nvPr userDrawn="1"/>
          </p:nvSpPr>
          <p:spPr bwMode="auto">
            <a:xfrm>
              <a:off x="320675" y="3568700"/>
              <a:ext cx="350838" cy="261938"/>
            </a:xfrm>
            <a:custGeom>
              <a:avLst/>
              <a:gdLst>
                <a:gd name="T0" fmla="*/ 105 w 105"/>
                <a:gd name="T1" fmla="*/ 0 h 80"/>
                <a:gd name="T2" fmla="*/ 105 w 105"/>
                <a:gd name="T3" fmla="*/ 3 h 80"/>
                <a:gd name="T4" fmla="*/ 67 w 105"/>
                <a:gd name="T5" fmla="*/ 37 h 80"/>
                <a:gd name="T6" fmla="*/ 0 w 105"/>
                <a:gd name="T7" fmla="*/ 80 h 80"/>
                <a:gd name="T8" fmla="*/ 0 w 105"/>
                <a:gd name="T9" fmla="*/ 77 h 80"/>
                <a:gd name="T10" fmla="*/ 39 w 105"/>
                <a:gd name="T11" fmla="*/ 57 h 80"/>
                <a:gd name="T12" fmla="*/ 102 w 105"/>
                <a:gd name="T13" fmla="*/ 3 h 80"/>
                <a:gd name="T14" fmla="*/ 105 w 105"/>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80">
                  <a:moveTo>
                    <a:pt x="105" y="0"/>
                  </a:moveTo>
                  <a:cubicBezTo>
                    <a:pt x="105" y="3"/>
                    <a:pt x="105" y="3"/>
                    <a:pt x="105" y="3"/>
                  </a:cubicBezTo>
                  <a:cubicBezTo>
                    <a:pt x="92" y="14"/>
                    <a:pt x="80" y="25"/>
                    <a:pt x="67" y="37"/>
                  </a:cubicBezTo>
                  <a:cubicBezTo>
                    <a:pt x="48" y="55"/>
                    <a:pt x="25" y="70"/>
                    <a:pt x="0" y="80"/>
                  </a:cubicBezTo>
                  <a:cubicBezTo>
                    <a:pt x="0" y="77"/>
                    <a:pt x="0" y="77"/>
                    <a:pt x="0" y="77"/>
                  </a:cubicBezTo>
                  <a:cubicBezTo>
                    <a:pt x="14" y="72"/>
                    <a:pt x="27" y="65"/>
                    <a:pt x="39" y="57"/>
                  </a:cubicBezTo>
                  <a:cubicBezTo>
                    <a:pt x="62" y="41"/>
                    <a:pt x="81" y="21"/>
                    <a:pt x="102" y="3"/>
                  </a:cubicBezTo>
                  <a:cubicBezTo>
                    <a:pt x="103" y="2"/>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35" name="Freeform 57"/>
            <p:cNvSpPr>
              <a:spLocks/>
            </p:cNvSpPr>
            <p:nvPr userDrawn="1"/>
          </p:nvSpPr>
          <p:spPr bwMode="auto">
            <a:xfrm>
              <a:off x="320675" y="3506788"/>
              <a:ext cx="350838" cy="249238"/>
            </a:xfrm>
            <a:custGeom>
              <a:avLst/>
              <a:gdLst>
                <a:gd name="T0" fmla="*/ 105 w 105"/>
                <a:gd name="T1" fmla="*/ 0 h 76"/>
                <a:gd name="T2" fmla="*/ 105 w 105"/>
                <a:gd name="T3" fmla="*/ 2 h 76"/>
                <a:gd name="T4" fmla="*/ 67 w 105"/>
                <a:gd name="T5" fmla="*/ 35 h 76"/>
                <a:gd name="T6" fmla="*/ 0 w 105"/>
                <a:gd name="T7" fmla="*/ 76 h 76"/>
                <a:gd name="T8" fmla="*/ 0 w 105"/>
                <a:gd name="T9" fmla="*/ 74 h 76"/>
                <a:gd name="T10" fmla="*/ 39 w 105"/>
                <a:gd name="T11" fmla="*/ 54 h 76"/>
                <a:gd name="T12" fmla="*/ 101 w 105"/>
                <a:gd name="T13" fmla="*/ 2 h 76"/>
                <a:gd name="T14" fmla="*/ 105 w 105"/>
                <a:gd name="T15" fmla="*/ 0 h 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6">
                  <a:moveTo>
                    <a:pt x="105" y="0"/>
                  </a:moveTo>
                  <a:cubicBezTo>
                    <a:pt x="105" y="2"/>
                    <a:pt x="105" y="2"/>
                    <a:pt x="105" y="2"/>
                  </a:cubicBezTo>
                  <a:cubicBezTo>
                    <a:pt x="92" y="13"/>
                    <a:pt x="79" y="24"/>
                    <a:pt x="67" y="35"/>
                  </a:cubicBezTo>
                  <a:cubicBezTo>
                    <a:pt x="48" y="52"/>
                    <a:pt x="25" y="67"/>
                    <a:pt x="0" y="76"/>
                  </a:cubicBezTo>
                  <a:cubicBezTo>
                    <a:pt x="0" y="74"/>
                    <a:pt x="0" y="74"/>
                    <a:pt x="0" y="74"/>
                  </a:cubicBezTo>
                  <a:cubicBezTo>
                    <a:pt x="14" y="69"/>
                    <a:pt x="27" y="62"/>
                    <a:pt x="39" y="54"/>
                  </a:cubicBezTo>
                  <a:cubicBezTo>
                    <a:pt x="62" y="39"/>
                    <a:pt x="80" y="19"/>
                    <a:pt x="101" y="2"/>
                  </a:cubicBezTo>
                  <a:cubicBezTo>
                    <a:pt x="103" y="1"/>
                    <a:pt x="104" y="0"/>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36" name="Freeform 58"/>
            <p:cNvSpPr>
              <a:spLocks/>
            </p:cNvSpPr>
            <p:nvPr userDrawn="1"/>
          </p:nvSpPr>
          <p:spPr bwMode="auto">
            <a:xfrm>
              <a:off x="320675" y="3441700"/>
              <a:ext cx="350838" cy="241300"/>
            </a:xfrm>
            <a:custGeom>
              <a:avLst/>
              <a:gdLst>
                <a:gd name="T0" fmla="*/ 105 w 105"/>
                <a:gd name="T1" fmla="*/ 0 h 74"/>
                <a:gd name="T2" fmla="*/ 105 w 105"/>
                <a:gd name="T3" fmla="*/ 3 h 74"/>
                <a:gd name="T4" fmla="*/ 67 w 105"/>
                <a:gd name="T5" fmla="*/ 34 h 74"/>
                <a:gd name="T6" fmla="*/ 0 w 105"/>
                <a:gd name="T7" fmla="*/ 74 h 74"/>
                <a:gd name="T8" fmla="*/ 0 w 105"/>
                <a:gd name="T9" fmla="*/ 72 h 74"/>
                <a:gd name="T10" fmla="*/ 39 w 105"/>
                <a:gd name="T11" fmla="*/ 52 h 74"/>
                <a:gd name="T12" fmla="*/ 101 w 105"/>
                <a:gd name="T13" fmla="*/ 3 h 74"/>
                <a:gd name="T14" fmla="*/ 105 w 105"/>
                <a:gd name="T15" fmla="*/ 0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4">
                  <a:moveTo>
                    <a:pt x="105" y="0"/>
                  </a:moveTo>
                  <a:cubicBezTo>
                    <a:pt x="105" y="3"/>
                    <a:pt x="105" y="3"/>
                    <a:pt x="105" y="3"/>
                  </a:cubicBezTo>
                  <a:cubicBezTo>
                    <a:pt x="92" y="13"/>
                    <a:pt x="79" y="24"/>
                    <a:pt x="67" y="34"/>
                  </a:cubicBezTo>
                  <a:cubicBezTo>
                    <a:pt x="47" y="51"/>
                    <a:pt x="25" y="65"/>
                    <a:pt x="0" y="74"/>
                  </a:cubicBezTo>
                  <a:cubicBezTo>
                    <a:pt x="0" y="72"/>
                    <a:pt x="0" y="72"/>
                    <a:pt x="0" y="72"/>
                  </a:cubicBezTo>
                  <a:cubicBezTo>
                    <a:pt x="14" y="67"/>
                    <a:pt x="27" y="60"/>
                    <a:pt x="39" y="52"/>
                  </a:cubicBezTo>
                  <a:cubicBezTo>
                    <a:pt x="62" y="38"/>
                    <a:pt x="80" y="19"/>
                    <a:pt x="101" y="3"/>
                  </a:cubicBezTo>
                  <a:cubicBezTo>
                    <a:pt x="103" y="2"/>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37" name="Freeform 59"/>
            <p:cNvSpPr>
              <a:spLocks/>
            </p:cNvSpPr>
            <p:nvPr userDrawn="1"/>
          </p:nvSpPr>
          <p:spPr bwMode="auto">
            <a:xfrm>
              <a:off x="320675" y="3382963"/>
              <a:ext cx="350838" cy="228600"/>
            </a:xfrm>
            <a:custGeom>
              <a:avLst/>
              <a:gdLst>
                <a:gd name="T0" fmla="*/ 105 w 105"/>
                <a:gd name="T1" fmla="*/ 0 h 70"/>
                <a:gd name="T2" fmla="*/ 105 w 105"/>
                <a:gd name="T3" fmla="*/ 2 h 70"/>
                <a:gd name="T4" fmla="*/ 67 w 105"/>
                <a:gd name="T5" fmla="*/ 32 h 70"/>
                <a:gd name="T6" fmla="*/ 0 w 105"/>
                <a:gd name="T7" fmla="*/ 70 h 70"/>
                <a:gd name="T8" fmla="*/ 0 w 105"/>
                <a:gd name="T9" fmla="*/ 68 h 70"/>
                <a:gd name="T10" fmla="*/ 40 w 105"/>
                <a:gd name="T11" fmla="*/ 50 h 70"/>
                <a:gd name="T12" fmla="*/ 102 w 105"/>
                <a:gd name="T13" fmla="*/ 2 h 70"/>
                <a:gd name="T14" fmla="*/ 105 w 105"/>
                <a:gd name="T15" fmla="*/ 0 h 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0">
                  <a:moveTo>
                    <a:pt x="105" y="0"/>
                  </a:moveTo>
                  <a:cubicBezTo>
                    <a:pt x="105" y="2"/>
                    <a:pt x="105" y="2"/>
                    <a:pt x="105" y="2"/>
                  </a:cubicBezTo>
                  <a:cubicBezTo>
                    <a:pt x="92" y="12"/>
                    <a:pt x="80" y="22"/>
                    <a:pt x="67" y="32"/>
                  </a:cubicBezTo>
                  <a:cubicBezTo>
                    <a:pt x="48" y="49"/>
                    <a:pt x="25" y="62"/>
                    <a:pt x="0" y="70"/>
                  </a:cubicBezTo>
                  <a:cubicBezTo>
                    <a:pt x="0" y="68"/>
                    <a:pt x="0" y="68"/>
                    <a:pt x="0" y="68"/>
                  </a:cubicBezTo>
                  <a:cubicBezTo>
                    <a:pt x="14" y="63"/>
                    <a:pt x="27" y="57"/>
                    <a:pt x="40" y="50"/>
                  </a:cubicBezTo>
                  <a:cubicBezTo>
                    <a:pt x="62" y="36"/>
                    <a:pt x="81" y="18"/>
                    <a:pt x="102" y="2"/>
                  </a:cubicBezTo>
                  <a:cubicBezTo>
                    <a:pt x="103" y="1"/>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38" name="Freeform 60"/>
            <p:cNvSpPr>
              <a:spLocks/>
            </p:cNvSpPr>
            <p:nvPr userDrawn="1"/>
          </p:nvSpPr>
          <p:spPr bwMode="auto">
            <a:xfrm>
              <a:off x="320675" y="3324225"/>
              <a:ext cx="350838" cy="219075"/>
            </a:xfrm>
            <a:custGeom>
              <a:avLst/>
              <a:gdLst>
                <a:gd name="T0" fmla="*/ 105 w 105"/>
                <a:gd name="T1" fmla="*/ 0 h 67"/>
                <a:gd name="T2" fmla="*/ 105 w 105"/>
                <a:gd name="T3" fmla="*/ 2 h 67"/>
                <a:gd name="T4" fmla="*/ 68 w 105"/>
                <a:gd name="T5" fmla="*/ 31 h 67"/>
                <a:gd name="T6" fmla="*/ 0 w 105"/>
                <a:gd name="T7" fmla="*/ 67 h 67"/>
                <a:gd name="T8" fmla="*/ 0 w 105"/>
                <a:gd name="T9" fmla="*/ 65 h 67"/>
                <a:gd name="T10" fmla="*/ 41 w 105"/>
                <a:gd name="T11" fmla="*/ 47 h 67"/>
                <a:gd name="T12" fmla="*/ 102 w 105"/>
                <a:gd name="T13" fmla="*/ 2 h 67"/>
                <a:gd name="T14" fmla="*/ 105 w 105"/>
                <a:gd name="T15" fmla="*/ 0 h 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67">
                  <a:moveTo>
                    <a:pt x="105" y="0"/>
                  </a:moveTo>
                  <a:cubicBezTo>
                    <a:pt x="105" y="2"/>
                    <a:pt x="105" y="2"/>
                    <a:pt x="105" y="2"/>
                  </a:cubicBezTo>
                  <a:cubicBezTo>
                    <a:pt x="92" y="11"/>
                    <a:pt x="80" y="21"/>
                    <a:pt x="68" y="31"/>
                  </a:cubicBezTo>
                  <a:cubicBezTo>
                    <a:pt x="48" y="47"/>
                    <a:pt x="25" y="60"/>
                    <a:pt x="0" y="67"/>
                  </a:cubicBezTo>
                  <a:cubicBezTo>
                    <a:pt x="0" y="65"/>
                    <a:pt x="0" y="65"/>
                    <a:pt x="0" y="65"/>
                  </a:cubicBezTo>
                  <a:cubicBezTo>
                    <a:pt x="14" y="61"/>
                    <a:pt x="28" y="55"/>
                    <a:pt x="41" y="47"/>
                  </a:cubicBezTo>
                  <a:cubicBezTo>
                    <a:pt x="63" y="34"/>
                    <a:pt x="81" y="17"/>
                    <a:pt x="102" y="2"/>
                  </a:cubicBezTo>
                  <a:cubicBezTo>
                    <a:pt x="103" y="1"/>
                    <a:pt x="104" y="0"/>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39" name="Freeform 61"/>
            <p:cNvSpPr>
              <a:spLocks/>
            </p:cNvSpPr>
            <p:nvPr userDrawn="1"/>
          </p:nvSpPr>
          <p:spPr bwMode="auto">
            <a:xfrm>
              <a:off x="320675" y="3263900"/>
              <a:ext cx="350838" cy="212725"/>
            </a:xfrm>
            <a:custGeom>
              <a:avLst/>
              <a:gdLst>
                <a:gd name="T0" fmla="*/ 105 w 105"/>
                <a:gd name="T1" fmla="*/ 0 h 65"/>
                <a:gd name="T2" fmla="*/ 105 w 105"/>
                <a:gd name="T3" fmla="*/ 3 h 65"/>
                <a:gd name="T4" fmla="*/ 69 w 105"/>
                <a:gd name="T5" fmla="*/ 29 h 65"/>
                <a:gd name="T6" fmla="*/ 0 w 105"/>
                <a:gd name="T7" fmla="*/ 65 h 65"/>
                <a:gd name="T8" fmla="*/ 0 w 105"/>
                <a:gd name="T9" fmla="*/ 62 h 65"/>
                <a:gd name="T10" fmla="*/ 42 w 105"/>
                <a:gd name="T11" fmla="*/ 45 h 65"/>
                <a:gd name="T12" fmla="*/ 103 w 105"/>
                <a:gd name="T13" fmla="*/ 2 h 65"/>
                <a:gd name="T14" fmla="*/ 105 w 105"/>
                <a:gd name="T15" fmla="*/ 0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65">
                  <a:moveTo>
                    <a:pt x="105" y="0"/>
                  </a:moveTo>
                  <a:cubicBezTo>
                    <a:pt x="105" y="3"/>
                    <a:pt x="105" y="3"/>
                    <a:pt x="105" y="3"/>
                  </a:cubicBezTo>
                  <a:cubicBezTo>
                    <a:pt x="93" y="11"/>
                    <a:pt x="81" y="20"/>
                    <a:pt x="69" y="29"/>
                  </a:cubicBezTo>
                  <a:cubicBezTo>
                    <a:pt x="49" y="45"/>
                    <a:pt x="25" y="58"/>
                    <a:pt x="0" y="65"/>
                  </a:cubicBezTo>
                  <a:cubicBezTo>
                    <a:pt x="0" y="62"/>
                    <a:pt x="0" y="62"/>
                    <a:pt x="0" y="62"/>
                  </a:cubicBezTo>
                  <a:cubicBezTo>
                    <a:pt x="15" y="58"/>
                    <a:pt x="29" y="53"/>
                    <a:pt x="42" y="45"/>
                  </a:cubicBezTo>
                  <a:cubicBezTo>
                    <a:pt x="64" y="33"/>
                    <a:pt x="82" y="16"/>
                    <a:pt x="103" y="2"/>
                  </a:cubicBezTo>
                  <a:cubicBezTo>
                    <a:pt x="104" y="1"/>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0" name="Freeform 62"/>
            <p:cNvSpPr>
              <a:spLocks/>
            </p:cNvSpPr>
            <p:nvPr userDrawn="1"/>
          </p:nvSpPr>
          <p:spPr bwMode="auto">
            <a:xfrm>
              <a:off x="320675" y="3208338"/>
              <a:ext cx="350838" cy="200025"/>
            </a:xfrm>
            <a:custGeom>
              <a:avLst/>
              <a:gdLst>
                <a:gd name="T0" fmla="*/ 105 w 105"/>
                <a:gd name="T1" fmla="*/ 0 h 61"/>
                <a:gd name="T2" fmla="*/ 105 w 105"/>
                <a:gd name="T3" fmla="*/ 3 h 61"/>
                <a:gd name="T4" fmla="*/ 71 w 105"/>
                <a:gd name="T5" fmla="*/ 27 h 61"/>
                <a:gd name="T6" fmla="*/ 0 w 105"/>
                <a:gd name="T7" fmla="*/ 61 h 61"/>
                <a:gd name="T8" fmla="*/ 0 w 105"/>
                <a:gd name="T9" fmla="*/ 59 h 61"/>
                <a:gd name="T10" fmla="*/ 44 w 105"/>
                <a:gd name="T11" fmla="*/ 42 h 61"/>
                <a:gd name="T12" fmla="*/ 104 w 105"/>
                <a:gd name="T13" fmla="*/ 1 h 61"/>
                <a:gd name="T14" fmla="*/ 105 w 105"/>
                <a:gd name="T15" fmla="*/ 0 h 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61">
                  <a:moveTo>
                    <a:pt x="105" y="0"/>
                  </a:moveTo>
                  <a:cubicBezTo>
                    <a:pt x="105" y="3"/>
                    <a:pt x="105" y="3"/>
                    <a:pt x="105" y="3"/>
                  </a:cubicBezTo>
                  <a:cubicBezTo>
                    <a:pt x="93" y="11"/>
                    <a:pt x="82" y="19"/>
                    <a:pt x="71" y="27"/>
                  </a:cubicBezTo>
                  <a:cubicBezTo>
                    <a:pt x="50" y="43"/>
                    <a:pt x="25" y="55"/>
                    <a:pt x="0" y="61"/>
                  </a:cubicBezTo>
                  <a:cubicBezTo>
                    <a:pt x="0" y="59"/>
                    <a:pt x="0" y="59"/>
                    <a:pt x="0" y="59"/>
                  </a:cubicBezTo>
                  <a:cubicBezTo>
                    <a:pt x="15" y="55"/>
                    <a:pt x="30" y="50"/>
                    <a:pt x="44" y="42"/>
                  </a:cubicBezTo>
                  <a:cubicBezTo>
                    <a:pt x="65" y="31"/>
                    <a:pt x="84" y="15"/>
                    <a:pt x="104" y="1"/>
                  </a:cubicBezTo>
                  <a:cubicBezTo>
                    <a:pt x="104" y="1"/>
                    <a:pt x="105"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1" name="Freeform 63"/>
            <p:cNvSpPr>
              <a:spLocks/>
            </p:cNvSpPr>
            <p:nvPr userDrawn="1"/>
          </p:nvSpPr>
          <p:spPr bwMode="auto">
            <a:xfrm>
              <a:off x="320675" y="3155950"/>
              <a:ext cx="350838" cy="190500"/>
            </a:xfrm>
            <a:custGeom>
              <a:avLst/>
              <a:gdLst>
                <a:gd name="T0" fmla="*/ 105 w 105"/>
                <a:gd name="T1" fmla="*/ 0 h 58"/>
                <a:gd name="T2" fmla="*/ 105 w 105"/>
                <a:gd name="T3" fmla="*/ 2 h 58"/>
                <a:gd name="T4" fmla="*/ 72 w 105"/>
                <a:gd name="T5" fmla="*/ 25 h 58"/>
                <a:gd name="T6" fmla="*/ 0 w 105"/>
                <a:gd name="T7" fmla="*/ 58 h 58"/>
                <a:gd name="T8" fmla="*/ 0 w 105"/>
                <a:gd name="T9" fmla="*/ 55 h 58"/>
                <a:gd name="T10" fmla="*/ 46 w 105"/>
                <a:gd name="T11" fmla="*/ 39 h 58"/>
                <a:gd name="T12" fmla="*/ 105 w 105"/>
                <a:gd name="T13" fmla="*/ 0 h 58"/>
              </a:gdLst>
              <a:ahLst/>
              <a:cxnLst>
                <a:cxn ang="0">
                  <a:pos x="T0" y="T1"/>
                </a:cxn>
                <a:cxn ang="0">
                  <a:pos x="T2" y="T3"/>
                </a:cxn>
                <a:cxn ang="0">
                  <a:pos x="T4" y="T5"/>
                </a:cxn>
                <a:cxn ang="0">
                  <a:pos x="T6" y="T7"/>
                </a:cxn>
                <a:cxn ang="0">
                  <a:pos x="T8" y="T9"/>
                </a:cxn>
                <a:cxn ang="0">
                  <a:pos x="T10" y="T11"/>
                </a:cxn>
                <a:cxn ang="0">
                  <a:pos x="T12" y="T13"/>
                </a:cxn>
              </a:cxnLst>
              <a:rect l="0" t="0" r="r" b="b"/>
              <a:pathLst>
                <a:path w="105" h="58">
                  <a:moveTo>
                    <a:pt x="105" y="0"/>
                  </a:moveTo>
                  <a:cubicBezTo>
                    <a:pt x="105" y="2"/>
                    <a:pt x="105" y="2"/>
                    <a:pt x="105" y="2"/>
                  </a:cubicBezTo>
                  <a:cubicBezTo>
                    <a:pt x="94" y="10"/>
                    <a:pt x="83" y="17"/>
                    <a:pt x="72" y="25"/>
                  </a:cubicBezTo>
                  <a:cubicBezTo>
                    <a:pt x="51" y="41"/>
                    <a:pt x="26" y="52"/>
                    <a:pt x="0" y="58"/>
                  </a:cubicBezTo>
                  <a:cubicBezTo>
                    <a:pt x="0" y="55"/>
                    <a:pt x="0" y="55"/>
                    <a:pt x="0" y="55"/>
                  </a:cubicBezTo>
                  <a:cubicBezTo>
                    <a:pt x="16" y="52"/>
                    <a:pt x="31" y="47"/>
                    <a:pt x="46" y="39"/>
                  </a:cubicBezTo>
                  <a:cubicBezTo>
                    <a:pt x="67" y="28"/>
                    <a:pt x="85" y="13"/>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2" name="Freeform 64"/>
            <p:cNvSpPr>
              <a:spLocks/>
            </p:cNvSpPr>
            <p:nvPr userDrawn="1"/>
          </p:nvSpPr>
          <p:spPr bwMode="auto">
            <a:xfrm>
              <a:off x="320675" y="3103563"/>
              <a:ext cx="350838" cy="177800"/>
            </a:xfrm>
            <a:custGeom>
              <a:avLst/>
              <a:gdLst>
                <a:gd name="T0" fmla="*/ 105 w 105"/>
                <a:gd name="T1" fmla="*/ 0 h 54"/>
                <a:gd name="T2" fmla="*/ 105 w 105"/>
                <a:gd name="T3" fmla="*/ 2 h 54"/>
                <a:gd name="T4" fmla="*/ 74 w 105"/>
                <a:gd name="T5" fmla="*/ 23 h 54"/>
                <a:gd name="T6" fmla="*/ 0 w 105"/>
                <a:gd name="T7" fmla="*/ 54 h 54"/>
                <a:gd name="T8" fmla="*/ 0 w 105"/>
                <a:gd name="T9" fmla="*/ 52 h 54"/>
                <a:gd name="T10" fmla="*/ 48 w 105"/>
                <a:gd name="T11" fmla="*/ 36 h 54"/>
                <a:gd name="T12" fmla="*/ 105 w 105"/>
                <a:gd name="T13" fmla="*/ 0 h 54"/>
              </a:gdLst>
              <a:ahLst/>
              <a:cxnLst>
                <a:cxn ang="0">
                  <a:pos x="T0" y="T1"/>
                </a:cxn>
                <a:cxn ang="0">
                  <a:pos x="T2" y="T3"/>
                </a:cxn>
                <a:cxn ang="0">
                  <a:pos x="T4" y="T5"/>
                </a:cxn>
                <a:cxn ang="0">
                  <a:pos x="T6" y="T7"/>
                </a:cxn>
                <a:cxn ang="0">
                  <a:pos x="T8" y="T9"/>
                </a:cxn>
                <a:cxn ang="0">
                  <a:pos x="T10" y="T11"/>
                </a:cxn>
                <a:cxn ang="0">
                  <a:pos x="T12" y="T13"/>
                </a:cxn>
              </a:cxnLst>
              <a:rect l="0" t="0" r="r" b="b"/>
              <a:pathLst>
                <a:path w="105" h="54">
                  <a:moveTo>
                    <a:pt x="105" y="0"/>
                  </a:moveTo>
                  <a:cubicBezTo>
                    <a:pt x="105" y="2"/>
                    <a:pt x="105" y="2"/>
                    <a:pt x="105" y="2"/>
                  </a:cubicBezTo>
                  <a:cubicBezTo>
                    <a:pt x="95" y="9"/>
                    <a:pt x="84" y="16"/>
                    <a:pt x="74" y="23"/>
                  </a:cubicBezTo>
                  <a:cubicBezTo>
                    <a:pt x="52" y="38"/>
                    <a:pt x="27" y="49"/>
                    <a:pt x="0" y="54"/>
                  </a:cubicBezTo>
                  <a:cubicBezTo>
                    <a:pt x="0" y="52"/>
                    <a:pt x="0" y="52"/>
                    <a:pt x="0" y="52"/>
                  </a:cubicBezTo>
                  <a:cubicBezTo>
                    <a:pt x="17" y="49"/>
                    <a:pt x="33" y="44"/>
                    <a:pt x="48" y="36"/>
                  </a:cubicBezTo>
                  <a:cubicBezTo>
                    <a:pt x="68" y="26"/>
                    <a:pt x="86" y="12"/>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3" name="Freeform 65"/>
            <p:cNvSpPr>
              <a:spLocks/>
            </p:cNvSpPr>
            <p:nvPr userDrawn="1"/>
          </p:nvSpPr>
          <p:spPr bwMode="auto">
            <a:xfrm>
              <a:off x="320675" y="3055938"/>
              <a:ext cx="350838" cy="163513"/>
            </a:xfrm>
            <a:custGeom>
              <a:avLst/>
              <a:gdLst>
                <a:gd name="T0" fmla="*/ 105 w 105"/>
                <a:gd name="T1" fmla="*/ 0 h 50"/>
                <a:gd name="T2" fmla="*/ 105 w 105"/>
                <a:gd name="T3" fmla="*/ 2 h 50"/>
                <a:gd name="T4" fmla="*/ 76 w 105"/>
                <a:gd name="T5" fmla="*/ 20 h 50"/>
                <a:gd name="T6" fmla="*/ 0 w 105"/>
                <a:gd name="T7" fmla="*/ 50 h 50"/>
                <a:gd name="T8" fmla="*/ 0 w 105"/>
                <a:gd name="T9" fmla="*/ 48 h 50"/>
                <a:gd name="T10" fmla="*/ 51 w 105"/>
                <a:gd name="T11" fmla="*/ 33 h 50"/>
                <a:gd name="T12" fmla="*/ 105 w 105"/>
                <a:gd name="T13" fmla="*/ 0 h 50"/>
              </a:gdLst>
              <a:ahLst/>
              <a:cxnLst>
                <a:cxn ang="0">
                  <a:pos x="T0" y="T1"/>
                </a:cxn>
                <a:cxn ang="0">
                  <a:pos x="T2" y="T3"/>
                </a:cxn>
                <a:cxn ang="0">
                  <a:pos x="T4" y="T5"/>
                </a:cxn>
                <a:cxn ang="0">
                  <a:pos x="T6" y="T7"/>
                </a:cxn>
                <a:cxn ang="0">
                  <a:pos x="T8" y="T9"/>
                </a:cxn>
                <a:cxn ang="0">
                  <a:pos x="T10" y="T11"/>
                </a:cxn>
                <a:cxn ang="0">
                  <a:pos x="T12" y="T13"/>
                </a:cxn>
              </a:cxnLst>
              <a:rect l="0" t="0" r="r" b="b"/>
              <a:pathLst>
                <a:path w="105" h="50">
                  <a:moveTo>
                    <a:pt x="105" y="0"/>
                  </a:moveTo>
                  <a:cubicBezTo>
                    <a:pt x="105" y="2"/>
                    <a:pt x="105" y="2"/>
                    <a:pt x="105" y="2"/>
                  </a:cubicBezTo>
                  <a:cubicBezTo>
                    <a:pt x="95" y="8"/>
                    <a:pt x="86" y="14"/>
                    <a:pt x="76" y="20"/>
                  </a:cubicBezTo>
                  <a:cubicBezTo>
                    <a:pt x="54" y="36"/>
                    <a:pt x="27" y="46"/>
                    <a:pt x="0" y="50"/>
                  </a:cubicBezTo>
                  <a:cubicBezTo>
                    <a:pt x="0" y="48"/>
                    <a:pt x="0" y="48"/>
                    <a:pt x="0" y="48"/>
                  </a:cubicBezTo>
                  <a:cubicBezTo>
                    <a:pt x="17" y="45"/>
                    <a:pt x="35" y="41"/>
                    <a:pt x="51" y="33"/>
                  </a:cubicBezTo>
                  <a:cubicBezTo>
                    <a:pt x="70" y="24"/>
                    <a:pt x="87" y="1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4" name="Freeform 66"/>
            <p:cNvSpPr>
              <a:spLocks/>
            </p:cNvSpPr>
            <p:nvPr userDrawn="1"/>
          </p:nvSpPr>
          <p:spPr bwMode="auto">
            <a:xfrm>
              <a:off x="320675" y="3003550"/>
              <a:ext cx="350838" cy="152400"/>
            </a:xfrm>
            <a:custGeom>
              <a:avLst/>
              <a:gdLst>
                <a:gd name="T0" fmla="*/ 105 w 105"/>
                <a:gd name="T1" fmla="*/ 0 h 47"/>
                <a:gd name="T2" fmla="*/ 105 w 105"/>
                <a:gd name="T3" fmla="*/ 3 h 47"/>
                <a:gd name="T4" fmla="*/ 79 w 105"/>
                <a:gd name="T5" fmla="*/ 19 h 47"/>
                <a:gd name="T6" fmla="*/ 0 w 105"/>
                <a:gd name="T7" fmla="*/ 47 h 47"/>
                <a:gd name="T8" fmla="*/ 0 w 105"/>
                <a:gd name="T9" fmla="*/ 45 h 47"/>
                <a:gd name="T10" fmla="*/ 53 w 105"/>
                <a:gd name="T11" fmla="*/ 31 h 47"/>
                <a:gd name="T12" fmla="*/ 105 w 105"/>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105" h="47">
                  <a:moveTo>
                    <a:pt x="105" y="0"/>
                  </a:moveTo>
                  <a:cubicBezTo>
                    <a:pt x="105" y="3"/>
                    <a:pt x="105" y="3"/>
                    <a:pt x="105" y="3"/>
                  </a:cubicBezTo>
                  <a:cubicBezTo>
                    <a:pt x="96" y="8"/>
                    <a:pt x="88" y="13"/>
                    <a:pt x="79" y="19"/>
                  </a:cubicBezTo>
                  <a:cubicBezTo>
                    <a:pt x="55" y="34"/>
                    <a:pt x="28" y="44"/>
                    <a:pt x="0" y="47"/>
                  </a:cubicBezTo>
                  <a:cubicBezTo>
                    <a:pt x="0" y="45"/>
                    <a:pt x="0" y="45"/>
                    <a:pt x="0" y="45"/>
                  </a:cubicBezTo>
                  <a:cubicBezTo>
                    <a:pt x="18" y="43"/>
                    <a:pt x="36" y="39"/>
                    <a:pt x="53" y="31"/>
                  </a:cubicBezTo>
                  <a:cubicBezTo>
                    <a:pt x="72" y="23"/>
                    <a:pt x="88" y="1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5" name="Freeform 67"/>
            <p:cNvSpPr>
              <a:spLocks/>
            </p:cNvSpPr>
            <p:nvPr userDrawn="1"/>
          </p:nvSpPr>
          <p:spPr bwMode="auto">
            <a:xfrm>
              <a:off x="320675" y="2957513"/>
              <a:ext cx="350838" cy="139700"/>
            </a:xfrm>
            <a:custGeom>
              <a:avLst/>
              <a:gdLst>
                <a:gd name="T0" fmla="*/ 105 w 105"/>
                <a:gd name="T1" fmla="*/ 0 h 43"/>
                <a:gd name="T2" fmla="*/ 105 w 105"/>
                <a:gd name="T3" fmla="*/ 2 h 43"/>
                <a:gd name="T4" fmla="*/ 82 w 105"/>
                <a:gd name="T5" fmla="*/ 16 h 43"/>
                <a:gd name="T6" fmla="*/ 0 w 105"/>
                <a:gd name="T7" fmla="*/ 43 h 43"/>
                <a:gd name="T8" fmla="*/ 0 w 105"/>
                <a:gd name="T9" fmla="*/ 40 h 43"/>
                <a:gd name="T10" fmla="*/ 56 w 105"/>
                <a:gd name="T11" fmla="*/ 27 h 43"/>
                <a:gd name="T12" fmla="*/ 105 w 105"/>
                <a:gd name="T13" fmla="*/ 0 h 43"/>
              </a:gdLst>
              <a:ahLst/>
              <a:cxnLst>
                <a:cxn ang="0">
                  <a:pos x="T0" y="T1"/>
                </a:cxn>
                <a:cxn ang="0">
                  <a:pos x="T2" y="T3"/>
                </a:cxn>
                <a:cxn ang="0">
                  <a:pos x="T4" y="T5"/>
                </a:cxn>
                <a:cxn ang="0">
                  <a:pos x="T6" y="T7"/>
                </a:cxn>
                <a:cxn ang="0">
                  <a:pos x="T8" y="T9"/>
                </a:cxn>
                <a:cxn ang="0">
                  <a:pos x="T10" y="T11"/>
                </a:cxn>
                <a:cxn ang="0">
                  <a:pos x="T12" y="T13"/>
                </a:cxn>
              </a:cxnLst>
              <a:rect l="0" t="0" r="r" b="b"/>
              <a:pathLst>
                <a:path w="105" h="43">
                  <a:moveTo>
                    <a:pt x="105" y="0"/>
                  </a:moveTo>
                  <a:cubicBezTo>
                    <a:pt x="105" y="2"/>
                    <a:pt x="105" y="2"/>
                    <a:pt x="105" y="2"/>
                  </a:cubicBezTo>
                  <a:cubicBezTo>
                    <a:pt x="97" y="6"/>
                    <a:pt x="89" y="11"/>
                    <a:pt x="82" y="16"/>
                  </a:cubicBezTo>
                  <a:cubicBezTo>
                    <a:pt x="57" y="31"/>
                    <a:pt x="29" y="41"/>
                    <a:pt x="0" y="43"/>
                  </a:cubicBezTo>
                  <a:cubicBezTo>
                    <a:pt x="0" y="40"/>
                    <a:pt x="0" y="40"/>
                    <a:pt x="0" y="40"/>
                  </a:cubicBezTo>
                  <a:cubicBezTo>
                    <a:pt x="19" y="39"/>
                    <a:pt x="38" y="35"/>
                    <a:pt x="56" y="27"/>
                  </a:cubicBezTo>
                  <a:cubicBezTo>
                    <a:pt x="74" y="20"/>
                    <a:pt x="89" y="9"/>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6" name="Freeform 68"/>
            <p:cNvSpPr>
              <a:spLocks/>
            </p:cNvSpPr>
            <p:nvPr userDrawn="1"/>
          </p:nvSpPr>
          <p:spPr bwMode="auto">
            <a:xfrm>
              <a:off x="320675" y="2911475"/>
              <a:ext cx="350838" cy="127000"/>
            </a:xfrm>
            <a:custGeom>
              <a:avLst/>
              <a:gdLst>
                <a:gd name="T0" fmla="*/ 105 w 105"/>
                <a:gd name="T1" fmla="*/ 0 h 39"/>
                <a:gd name="T2" fmla="*/ 105 w 105"/>
                <a:gd name="T3" fmla="*/ 2 h 39"/>
                <a:gd name="T4" fmla="*/ 85 w 105"/>
                <a:gd name="T5" fmla="*/ 13 h 39"/>
                <a:gd name="T6" fmla="*/ 0 w 105"/>
                <a:gd name="T7" fmla="*/ 39 h 39"/>
                <a:gd name="T8" fmla="*/ 0 w 105"/>
                <a:gd name="T9" fmla="*/ 36 h 39"/>
                <a:gd name="T10" fmla="*/ 60 w 105"/>
                <a:gd name="T11" fmla="*/ 24 h 39"/>
                <a:gd name="T12" fmla="*/ 105 w 105"/>
                <a:gd name="T13" fmla="*/ 0 h 39"/>
              </a:gdLst>
              <a:ahLst/>
              <a:cxnLst>
                <a:cxn ang="0">
                  <a:pos x="T0" y="T1"/>
                </a:cxn>
                <a:cxn ang="0">
                  <a:pos x="T2" y="T3"/>
                </a:cxn>
                <a:cxn ang="0">
                  <a:pos x="T4" y="T5"/>
                </a:cxn>
                <a:cxn ang="0">
                  <a:pos x="T6" y="T7"/>
                </a:cxn>
                <a:cxn ang="0">
                  <a:pos x="T8" y="T9"/>
                </a:cxn>
                <a:cxn ang="0">
                  <a:pos x="T10" y="T11"/>
                </a:cxn>
                <a:cxn ang="0">
                  <a:pos x="T12" y="T13"/>
                </a:cxn>
              </a:cxnLst>
              <a:rect l="0" t="0" r="r" b="b"/>
              <a:pathLst>
                <a:path w="105" h="39">
                  <a:moveTo>
                    <a:pt x="105" y="0"/>
                  </a:moveTo>
                  <a:cubicBezTo>
                    <a:pt x="105" y="2"/>
                    <a:pt x="105" y="2"/>
                    <a:pt x="105" y="2"/>
                  </a:cubicBezTo>
                  <a:cubicBezTo>
                    <a:pt x="98" y="5"/>
                    <a:pt x="91" y="9"/>
                    <a:pt x="85" y="13"/>
                  </a:cubicBezTo>
                  <a:cubicBezTo>
                    <a:pt x="59" y="29"/>
                    <a:pt x="30" y="38"/>
                    <a:pt x="0" y="39"/>
                  </a:cubicBezTo>
                  <a:cubicBezTo>
                    <a:pt x="0" y="36"/>
                    <a:pt x="0" y="36"/>
                    <a:pt x="0" y="36"/>
                  </a:cubicBezTo>
                  <a:cubicBezTo>
                    <a:pt x="20" y="36"/>
                    <a:pt x="41" y="32"/>
                    <a:pt x="60" y="24"/>
                  </a:cubicBezTo>
                  <a:cubicBezTo>
                    <a:pt x="76" y="17"/>
                    <a:pt x="90" y="8"/>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7" name="Freeform 69"/>
            <p:cNvSpPr>
              <a:spLocks/>
            </p:cNvSpPr>
            <p:nvPr userDrawn="1"/>
          </p:nvSpPr>
          <p:spPr bwMode="auto">
            <a:xfrm>
              <a:off x="320675" y="2865438"/>
              <a:ext cx="350838" cy="114300"/>
            </a:xfrm>
            <a:custGeom>
              <a:avLst/>
              <a:gdLst>
                <a:gd name="T0" fmla="*/ 105 w 105"/>
                <a:gd name="T1" fmla="*/ 0 h 35"/>
                <a:gd name="T2" fmla="*/ 105 w 105"/>
                <a:gd name="T3" fmla="*/ 2 h 35"/>
                <a:gd name="T4" fmla="*/ 88 w 105"/>
                <a:gd name="T5" fmla="*/ 11 h 35"/>
                <a:gd name="T6" fmla="*/ 0 w 105"/>
                <a:gd name="T7" fmla="*/ 34 h 35"/>
                <a:gd name="T8" fmla="*/ 0 w 105"/>
                <a:gd name="T9" fmla="*/ 32 h 35"/>
                <a:gd name="T10" fmla="*/ 63 w 105"/>
                <a:gd name="T11" fmla="*/ 21 h 35"/>
                <a:gd name="T12" fmla="*/ 105 w 105"/>
                <a:gd name="T13" fmla="*/ 0 h 35"/>
              </a:gdLst>
              <a:ahLst/>
              <a:cxnLst>
                <a:cxn ang="0">
                  <a:pos x="T0" y="T1"/>
                </a:cxn>
                <a:cxn ang="0">
                  <a:pos x="T2" y="T3"/>
                </a:cxn>
                <a:cxn ang="0">
                  <a:pos x="T4" y="T5"/>
                </a:cxn>
                <a:cxn ang="0">
                  <a:pos x="T6" y="T7"/>
                </a:cxn>
                <a:cxn ang="0">
                  <a:pos x="T8" y="T9"/>
                </a:cxn>
                <a:cxn ang="0">
                  <a:pos x="T10" y="T11"/>
                </a:cxn>
                <a:cxn ang="0">
                  <a:pos x="T12" y="T13"/>
                </a:cxn>
              </a:cxnLst>
              <a:rect l="0" t="0" r="r" b="b"/>
              <a:pathLst>
                <a:path w="105" h="35">
                  <a:moveTo>
                    <a:pt x="105" y="0"/>
                  </a:moveTo>
                  <a:cubicBezTo>
                    <a:pt x="105" y="2"/>
                    <a:pt x="105" y="2"/>
                    <a:pt x="105" y="2"/>
                  </a:cubicBezTo>
                  <a:cubicBezTo>
                    <a:pt x="99" y="5"/>
                    <a:pt x="93" y="8"/>
                    <a:pt x="88" y="11"/>
                  </a:cubicBezTo>
                  <a:cubicBezTo>
                    <a:pt x="61" y="27"/>
                    <a:pt x="31" y="35"/>
                    <a:pt x="0" y="34"/>
                  </a:cubicBezTo>
                  <a:cubicBezTo>
                    <a:pt x="0" y="32"/>
                    <a:pt x="0" y="32"/>
                    <a:pt x="0" y="32"/>
                  </a:cubicBezTo>
                  <a:cubicBezTo>
                    <a:pt x="21" y="33"/>
                    <a:pt x="43" y="29"/>
                    <a:pt x="63" y="21"/>
                  </a:cubicBezTo>
                  <a:cubicBezTo>
                    <a:pt x="78" y="16"/>
                    <a:pt x="91" y="7"/>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8" name="Freeform 70"/>
            <p:cNvSpPr>
              <a:spLocks/>
            </p:cNvSpPr>
            <p:nvPr userDrawn="1"/>
          </p:nvSpPr>
          <p:spPr bwMode="auto">
            <a:xfrm>
              <a:off x="320675" y="2819400"/>
              <a:ext cx="350838" cy="107950"/>
            </a:xfrm>
            <a:custGeom>
              <a:avLst/>
              <a:gdLst>
                <a:gd name="T0" fmla="*/ 105 w 105"/>
                <a:gd name="T1" fmla="*/ 0 h 33"/>
                <a:gd name="T2" fmla="*/ 105 w 105"/>
                <a:gd name="T3" fmla="*/ 2 h 33"/>
                <a:gd name="T4" fmla="*/ 91 w 105"/>
                <a:gd name="T5" fmla="*/ 10 h 33"/>
                <a:gd name="T6" fmla="*/ 0 w 105"/>
                <a:gd name="T7" fmla="*/ 30 h 33"/>
                <a:gd name="T8" fmla="*/ 0 w 105"/>
                <a:gd name="T9" fmla="*/ 28 h 33"/>
                <a:gd name="T10" fmla="*/ 3 w 105"/>
                <a:gd name="T11" fmla="*/ 28 h 33"/>
                <a:gd name="T12" fmla="*/ 67 w 105"/>
                <a:gd name="T13" fmla="*/ 19 h 33"/>
                <a:gd name="T14" fmla="*/ 105 w 105"/>
                <a:gd name="T15" fmla="*/ 0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33">
                  <a:moveTo>
                    <a:pt x="105" y="0"/>
                  </a:moveTo>
                  <a:cubicBezTo>
                    <a:pt x="105" y="2"/>
                    <a:pt x="105" y="2"/>
                    <a:pt x="105" y="2"/>
                  </a:cubicBezTo>
                  <a:cubicBezTo>
                    <a:pt x="100" y="4"/>
                    <a:pt x="96" y="7"/>
                    <a:pt x="91" y="10"/>
                  </a:cubicBezTo>
                  <a:cubicBezTo>
                    <a:pt x="64" y="25"/>
                    <a:pt x="31" y="33"/>
                    <a:pt x="0" y="30"/>
                  </a:cubicBezTo>
                  <a:cubicBezTo>
                    <a:pt x="0" y="28"/>
                    <a:pt x="0" y="28"/>
                    <a:pt x="0" y="28"/>
                  </a:cubicBezTo>
                  <a:cubicBezTo>
                    <a:pt x="1" y="28"/>
                    <a:pt x="2" y="28"/>
                    <a:pt x="3" y="28"/>
                  </a:cubicBezTo>
                  <a:cubicBezTo>
                    <a:pt x="25" y="29"/>
                    <a:pt x="47" y="27"/>
                    <a:pt x="67" y="19"/>
                  </a:cubicBezTo>
                  <a:cubicBezTo>
                    <a:pt x="80" y="14"/>
                    <a:pt x="93" y="7"/>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9" name="Freeform 71"/>
            <p:cNvSpPr>
              <a:spLocks/>
            </p:cNvSpPr>
            <p:nvPr userDrawn="1"/>
          </p:nvSpPr>
          <p:spPr bwMode="auto">
            <a:xfrm>
              <a:off x="320675" y="2816225"/>
              <a:ext cx="284163" cy="55563"/>
            </a:xfrm>
            <a:custGeom>
              <a:avLst/>
              <a:gdLst>
                <a:gd name="T0" fmla="*/ 85 w 85"/>
                <a:gd name="T1" fmla="*/ 0 h 17"/>
                <a:gd name="T2" fmla="*/ 0 w 85"/>
                <a:gd name="T3" fmla="*/ 14 h 17"/>
                <a:gd name="T4" fmla="*/ 0 w 85"/>
                <a:gd name="T5" fmla="*/ 11 h 17"/>
                <a:gd name="T6" fmla="*/ 8 w 85"/>
                <a:gd name="T7" fmla="*/ 12 h 17"/>
                <a:gd name="T8" fmla="*/ 71 w 85"/>
                <a:gd name="T9" fmla="*/ 4 h 17"/>
                <a:gd name="T10" fmla="*/ 80 w 85"/>
                <a:gd name="T11" fmla="*/ 0 h 17"/>
                <a:gd name="T12" fmla="*/ 85 w 85"/>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85" h="17">
                  <a:moveTo>
                    <a:pt x="85" y="0"/>
                  </a:moveTo>
                  <a:cubicBezTo>
                    <a:pt x="58" y="12"/>
                    <a:pt x="29" y="17"/>
                    <a:pt x="0" y="14"/>
                  </a:cubicBezTo>
                  <a:cubicBezTo>
                    <a:pt x="0" y="11"/>
                    <a:pt x="0" y="11"/>
                    <a:pt x="0" y="11"/>
                  </a:cubicBezTo>
                  <a:cubicBezTo>
                    <a:pt x="3" y="12"/>
                    <a:pt x="5" y="12"/>
                    <a:pt x="8" y="12"/>
                  </a:cubicBezTo>
                  <a:cubicBezTo>
                    <a:pt x="29" y="13"/>
                    <a:pt x="51" y="11"/>
                    <a:pt x="71" y="4"/>
                  </a:cubicBezTo>
                  <a:cubicBezTo>
                    <a:pt x="74" y="3"/>
                    <a:pt x="77" y="1"/>
                    <a:pt x="80" y="0"/>
                  </a:cubicBezTo>
                  <a:lnTo>
                    <a:pt x="8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grpSp>
      <p:sp>
        <p:nvSpPr>
          <p:cNvPr id="26" name="Title 4"/>
          <p:cNvSpPr>
            <a:spLocks noGrp="1"/>
          </p:cNvSpPr>
          <p:nvPr>
            <p:ph type="title" hasCustomPrompt="1"/>
          </p:nvPr>
        </p:nvSpPr>
        <p:spPr>
          <a:xfrm>
            <a:off x="587375" y="370764"/>
            <a:ext cx="4516438" cy="1473911"/>
          </a:xfrm>
        </p:spPr>
        <p:txBody>
          <a:bodyPr rtlCol="0"/>
          <a:lstStyle>
            <a:lvl1pPr>
              <a:defRPr sz="3600"/>
            </a:lvl1pPr>
          </a:lstStyle>
          <a:p>
            <a:pPr rtl="0"/>
            <a:r>
              <a:rPr lang="en-gb"/>
              <a:t>CLICK TO EDIT TITLE</a:t>
            </a:r>
          </a:p>
        </p:txBody>
      </p:sp>
      <p:pic>
        <p:nvPicPr>
          <p:cNvPr id="27" name="Billede 26"/>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a:off x="5670792" y="820387"/>
            <a:ext cx="6943368" cy="5825654"/>
          </a:xfrm>
          <a:prstGeom prst="rect">
            <a:avLst/>
          </a:prstGeom>
        </p:spPr>
      </p:pic>
      <p:sp>
        <p:nvSpPr>
          <p:cNvPr id="28" name="Picture Placeholder 4"/>
          <p:cNvSpPr>
            <a:spLocks noGrp="1"/>
          </p:cNvSpPr>
          <p:nvPr>
            <p:ph type="pic" sz="quarter" idx="11" hasCustomPrompt="1"/>
          </p:nvPr>
        </p:nvSpPr>
        <p:spPr>
          <a:xfrm>
            <a:off x="5953820" y="1240418"/>
            <a:ext cx="6238180" cy="3503032"/>
          </a:xfrm>
          <a:prstGeom prst="rect">
            <a:avLst/>
          </a:prstGeom>
          <a:pattFill prst="pct10">
            <a:fgClr>
              <a:schemeClr val="tx1"/>
            </a:fgClr>
            <a:bgClr>
              <a:schemeClr val="bg1"/>
            </a:bgClr>
          </a:pattFill>
        </p:spPr>
        <p:txBody>
          <a:bodyPr rtlCol="0" anchor="ctr">
            <a:normAutofit/>
          </a:bodyPr>
          <a:lstStyle>
            <a:lvl1pPr algn="ctr">
              <a:defRPr sz="1000" b="1" baseline="0"/>
            </a:lvl1pPr>
          </a:lstStyle>
          <a:p>
            <a:pPr rtl="0"/>
            <a:r>
              <a:rPr lang="en-gb"/>
              <a:t>Drag &amp; Drop Image</a:t>
            </a:r>
          </a:p>
        </p:txBody>
      </p:sp>
      <p:sp>
        <p:nvSpPr>
          <p:cNvPr id="29" name="Pladsholder til tekst 10"/>
          <p:cNvSpPr>
            <a:spLocks noGrp="1"/>
          </p:cNvSpPr>
          <p:nvPr>
            <p:ph type="body" sz="quarter" idx="12" hasCustomPrompt="1"/>
          </p:nvPr>
        </p:nvSpPr>
        <p:spPr>
          <a:xfrm>
            <a:off x="587375" y="2065337"/>
            <a:ext cx="4516438" cy="3243263"/>
          </a:xfrm>
        </p:spPr>
        <p:txBody>
          <a:bodyPr rtlCol="0"/>
          <a:lstStyle>
            <a:lvl1pPr marL="285750" indent="-285750">
              <a:buFontTx/>
              <a:buBlip>
                <a:blip r:embed="rId3"/>
              </a:buBlip>
              <a:defRPr/>
            </a:lvl1pPr>
          </a:lstStyle>
          <a:p>
            <a:pPr lvl="0" rtl="0"/>
            <a:r>
              <a:rPr lang="en-gb"/>
              <a:t>Insert bullets</a:t>
            </a:r>
            <a:endParaRPr lang="da-DK" dirty="0"/>
          </a:p>
        </p:txBody>
      </p:sp>
    </p:spTree>
    <p:extLst>
      <p:ext uri="{BB962C8B-B14F-4D97-AF65-F5344CB8AC3E}">
        <p14:creationId xmlns:p14="http://schemas.microsoft.com/office/powerpoint/2010/main" val="4030268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agram - højre">
    <p:spTree>
      <p:nvGrpSpPr>
        <p:cNvPr id="1" name=""/>
        <p:cNvGrpSpPr/>
        <p:nvPr/>
      </p:nvGrpSpPr>
      <p:grpSpPr>
        <a:xfrm>
          <a:off x="0" y="0"/>
          <a:ext cx="0" cy="0"/>
          <a:chOff x="0" y="0"/>
          <a:chExt cx="0" cy="0"/>
        </a:xfrm>
      </p:grpSpPr>
      <p:sp>
        <p:nvSpPr>
          <p:cNvPr id="5" name="Title 4"/>
          <p:cNvSpPr>
            <a:spLocks noGrp="1"/>
          </p:cNvSpPr>
          <p:nvPr>
            <p:ph type="title" hasCustomPrompt="1"/>
          </p:nvPr>
        </p:nvSpPr>
        <p:spPr>
          <a:xfrm>
            <a:off x="587374" y="367628"/>
            <a:ext cx="4886993" cy="1621619"/>
          </a:xfrm>
        </p:spPr>
        <p:txBody>
          <a:bodyPr rtlCol="0"/>
          <a:lstStyle>
            <a:lvl1pPr>
              <a:defRPr sz="3600"/>
            </a:lvl1pPr>
          </a:lstStyle>
          <a:p>
            <a:pPr rtl="0"/>
            <a:r>
              <a:rPr lang="en-gb"/>
              <a:t>CLICK TO EDIT TITLE</a:t>
            </a:r>
          </a:p>
        </p:txBody>
      </p:sp>
      <p:sp>
        <p:nvSpPr>
          <p:cNvPr id="11" name="Pladsholder til diagram 10"/>
          <p:cNvSpPr>
            <a:spLocks noGrp="1"/>
          </p:cNvSpPr>
          <p:nvPr>
            <p:ph type="chart" sz="quarter" idx="12"/>
          </p:nvPr>
        </p:nvSpPr>
        <p:spPr>
          <a:xfrm>
            <a:off x="6096000" y="2262579"/>
            <a:ext cx="5524500" cy="3572737"/>
          </a:xfrm>
        </p:spPr>
        <p:txBody>
          <a:bodyPr rtlCol="0"/>
          <a:lstStyle/>
          <a:p>
            <a:pPr rtl="0"/>
            <a:endParaRPr lang="da-DK"/>
          </a:p>
        </p:txBody>
      </p:sp>
      <p:sp>
        <p:nvSpPr>
          <p:cNvPr id="13" name="Pladsholder til tekst 12"/>
          <p:cNvSpPr>
            <a:spLocks noGrp="1"/>
          </p:cNvSpPr>
          <p:nvPr>
            <p:ph type="body" sz="quarter" idx="13" hasCustomPrompt="1"/>
          </p:nvPr>
        </p:nvSpPr>
        <p:spPr>
          <a:xfrm>
            <a:off x="587375" y="2262579"/>
            <a:ext cx="4886992" cy="3572737"/>
          </a:xfrm>
        </p:spPr>
        <p:txBody>
          <a:bodyPr rtlCol="0">
            <a:normAutofit/>
          </a:bodyPr>
          <a:lstStyle>
            <a:lvl2pPr marL="285750" indent="-285750">
              <a:buFontTx/>
              <a:buBlip>
                <a:blip r:embed="rId2"/>
              </a:buBlip>
              <a:defRPr sz="1600" baseline="0"/>
            </a:lvl2pPr>
          </a:lstStyle>
          <a:p>
            <a:pPr lvl="1" rtl="0"/>
            <a:r>
              <a:rPr lang="en-gb"/>
              <a:t>Insert bullets</a:t>
            </a:r>
            <a:endParaRPr lang="da-DK" dirty="0"/>
          </a:p>
        </p:txBody>
      </p:sp>
      <p:sp>
        <p:nvSpPr>
          <p:cNvPr id="6" name="Номер слайда 21"/>
          <p:cNvSpPr>
            <a:spLocks noGrp="1"/>
          </p:cNvSpPr>
          <p:nvPr>
            <p:ph type="sldNum" sz="quarter" idx="4"/>
          </p:nvPr>
        </p:nvSpPr>
        <p:spPr>
          <a:xfrm>
            <a:off x="11339887" y="593223"/>
            <a:ext cx="571468" cy="227164"/>
          </a:xfrm>
          <a:prstGeom prst="rect">
            <a:avLst/>
          </a:prstGeom>
          <a:noFill/>
        </p:spPr>
        <p:txBody>
          <a:bodyPr vert="horz" lIns="0" tIns="0" rIns="0" bIns="0" rtlCol="0" anchor="ctr"/>
          <a:lstStyle>
            <a:lvl1pPr algn="r">
              <a:defRPr sz="1000" b="1" i="0">
                <a:solidFill>
                  <a:schemeClr val="tx1">
                    <a:alpha val="70000"/>
                  </a:schemeClr>
                </a:solidFill>
                <a:latin typeface="+mn-lt"/>
                <a:ea typeface="Montserrat Medium" charset="0"/>
                <a:cs typeface="Montserrat Medium" charset="0"/>
              </a:defRPr>
            </a:lvl1pPr>
          </a:lstStyle>
          <a:p>
            <a:pPr rtl="0"/>
            <a:fld id="{D8D877B3-D348-4611-9BDB-C5374591D951}" type="slidenum">
              <a:rPr lang="en-US" smtClean="0"/>
              <a:pPr rtl="0"/>
              <a:t>‹nr.›</a:t>
            </a:fld>
            <a:endParaRPr lang="en-US" dirty="0"/>
          </a:p>
        </p:txBody>
      </p:sp>
    </p:spTree>
    <p:extLst>
      <p:ext uri="{BB962C8B-B14F-4D97-AF65-F5344CB8AC3E}">
        <p14:creationId xmlns:p14="http://schemas.microsoft.com/office/powerpoint/2010/main" val="28718843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 x billede højre + bullets">
    <p:spTree>
      <p:nvGrpSpPr>
        <p:cNvPr id="1" name=""/>
        <p:cNvGrpSpPr/>
        <p:nvPr/>
      </p:nvGrpSpPr>
      <p:grpSpPr>
        <a:xfrm>
          <a:off x="0" y="0"/>
          <a:ext cx="0" cy="0"/>
          <a:chOff x="0" y="0"/>
          <a:chExt cx="0" cy="0"/>
        </a:xfrm>
      </p:grpSpPr>
      <p:sp>
        <p:nvSpPr>
          <p:cNvPr id="6" name="Picture Placeholder 4"/>
          <p:cNvSpPr>
            <a:spLocks noGrp="1"/>
          </p:cNvSpPr>
          <p:nvPr>
            <p:ph type="pic" sz="quarter" idx="11" hasCustomPrompt="1"/>
          </p:nvPr>
        </p:nvSpPr>
        <p:spPr>
          <a:xfrm>
            <a:off x="7438768" y="0"/>
            <a:ext cx="4753232" cy="6858000"/>
          </a:xfrm>
          <a:prstGeom prst="rect">
            <a:avLst/>
          </a:prstGeom>
          <a:pattFill prst="pct10">
            <a:fgClr>
              <a:schemeClr val="tx1"/>
            </a:fgClr>
            <a:bgClr>
              <a:schemeClr val="bg1"/>
            </a:bgClr>
          </a:pattFill>
        </p:spPr>
        <p:txBody>
          <a:bodyPr rtlCol="0" anchor="ctr">
            <a:normAutofit/>
          </a:bodyPr>
          <a:lstStyle>
            <a:lvl1pPr algn="ctr">
              <a:defRPr sz="1000" b="1" baseline="0"/>
            </a:lvl1pPr>
          </a:lstStyle>
          <a:p>
            <a:pPr rtl="0"/>
            <a:r>
              <a:rPr lang="en-gb"/>
              <a:t>Drag &amp; Drop Image</a:t>
            </a:r>
          </a:p>
        </p:txBody>
      </p:sp>
      <p:sp>
        <p:nvSpPr>
          <p:cNvPr id="3" name="Slide Number Placeholder 2"/>
          <p:cNvSpPr>
            <a:spLocks noGrp="1"/>
          </p:cNvSpPr>
          <p:nvPr>
            <p:ph type="sldNum" sz="quarter" idx="10"/>
          </p:nvPr>
        </p:nvSpPr>
        <p:spPr/>
        <p:txBody>
          <a:bodyPr rtlCol="0"/>
          <a:lstStyle/>
          <a:p>
            <a:pPr rtl="0"/>
            <a:fld id="{D8D877B3-D348-4611-9BDB-C5374591D951}" type="slidenum">
              <a:rPr lang="en-US" smtClean="0"/>
              <a:pPr rtl="0"/>
              <a:t>‹nr.›</a:t>
            </a:fld>
            <a:endParaRPr lang="en-US" dirty="0"/>
          </a:p>
        </p:txBody>
      </p:sp>
      <p:sp>
        <p:nvSpPr>
          <p:cNvPr id="5" name="Title 4"/>
          <p:cNvSpPr>
            <a:spLocks noGrp="1"/>
          </p:cNvSpPr>
          <p:nvPr>
            <p:ph type="title" hasCustomPrompt="1"/>
          </p:nvPr>
        </p:nvSpPr>
        <p:spPr>
          <a:xfrm>
            <a:off x="587374" y="359273"/>
            <a:ext cx="4490445" cy="1621619"/>
          </a:xfrm>
        </p:spPr>
        <p:txBody>
          <a:bodyPr rtlCol="0"/>
          <a:lstStyle>
            <a:lvl1pPr>
              <a:defRPr sz="3600"/>
            </a:lvl1pPr>
          </a:lstStyle>
          <a:p>
            <a:pPr rtl="0"/>
            <a:r>
              <a:rPr lang="en-gb"/>
              <a:t>CLICK TO EDIT TITLE</a:t>
            </a:r>
          </a:p>
        </p:txBody>
      </p:sp>
      <p:sp>
        <p:nvSpPr>
          <p:cNvPr id="4" name="Pladsholder til tekst 3"/>
          <p:cNvSpPr>
            <a:spLocks noGrp="1"/>
          </p:cNvSpPr>
          <p:nvPr>
            <p:ph type="body" sz="quarter" idx="12" hasCustomPrompt="1"/>
          </p:nvPr>
        </p:nvSpPr>
        <p:spPr>
          <a:xfrm>
            <a:off x="587375" y="2143359"/>
            <a:ext cx="4490445" cy="3752115"/>
          </a:xfrm>
        </p:spPr>
        <p:txBody>
          <a:bodyPr rtlCol="0"/>
          <a:lstStyle>
            <a:lvl1pPr marL="285750" indent="-285750">
              <a:lnSpc>
                <a:spcPct val="100000"/>
              </a:lnSpc>
              <a:spcBef>
                <a:spcPts val="600"/>
              </a:spcBef>
              <a:buFontTx/>
              <a:buBlip>
                <a:blip r:embed="rId2"/>
              </a:buBlip>
              <a:defRPr sz="1600" baseline="0"/>
            </a:lvl1pPr>
          </a:lstStyle>
          <a:p>
            <a:pPr lvl="0" rtl="0"/>
            <a:r>
              <a:rPr lang="en-gb"/>
              <a:t>Insert bullets</a:t>
            </a:r>
            <a:endParaRPr lang="da-DK" dirty="0"/>
          </a:p>
          <a:p>
            <a:pPr lvl="0" rtl="0"/>
            <a:endParaRPr lang="da-DK" dirty="0"/>
          </a:p>
          <a:p>
            <a:pPr lvl="0" rtl="0"/>
            <a:endParaRPr lang="da-DK" dirty="0"/>
          </a:p>
        </p:txBody>
      </p:sp>
    </p:spTree>
    <p:extLst>
      <p:ext uri="{BB962C8B-B14F-4D97-AF65-F5344CB8AC3E}">
        <p14:creationId xmlns:p14="http://schemas.microsoft.com/office/powerpoint/2010/main" val="352158419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 x billede højre - Blå">
    <p:spTree>
      <p:nvGrpSpPr>
        <p:cNvPr id="1" name=""/>
        <p:cNvGrpSpPr/>
        <p:nvPr/>
      </p:nvGrpSpPr>
      <p:grpSpPr>
        <a:xfrm>
          <a:off x="0" y="0"/>
          <a:ext cx="0" cy="0"/>
          <a:chOff x="0" y="0"/>
          <a:chExt cx="0" cy="0"/>
        </a:xfrm>
      </p:grpSpPr>
      <p:sp>
        <p:nvSpPr>
          <p:cNvPr id="7" name="Rectangle 6"/>
          <p:cNvSpPr/>
          <p:nvPr userDrawn="1"/>
        </p:nvSpPr>
        <p:spPr>
          <a:xfrm>
            <a:off x="0" y="0"/>
            <a:ext cx="7427913"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US"/>
          </a:p>
        </p:txBody>
      </p:sp>
      <p:sp>
        <p:nvSpPr>
          <p:cNvPr id="3" name="Slide Number Placeholder 2"/>
          <p:cNvSpPr>
            <a:spLocks noGrp="1"/>
          </p:cNvSpPr>
          <p:nvPr>
            <p:ph type="sldNum" sz="quarter" idx="10"/>
          </p:nvPr>
        </p:nvSpPr>
        <p:spPr/>
        <p:txBody>
          <a:bodyPr rtlCol="0"/>
          <a:lstStyle/>
          <a:p>
            <a:pPr rtl="0"/>
            <a:fld id="{D8D877B3-D348-4611-9BDB-C5374591D951}" type="slidenum">
              <a:rPr lang="en-US" smtClean="0"/>
              <a:pPr rtl="0"/>
              <a:t>‹nr.›</a:t>
            </a:fld>
            <a:endParaRPr lang="en-US" dirty="0"/>
          </a:p>
        </p:txBody>
      </p:sp>
      <p:sp>
        <p:nvSpPr>
          <p:cNvPr id="5" name="Picture Placeholder 4"/>
          <p:cNvSpPr>
            <a:spLocks noGrp="1"/>
          </p:cNvSpPr>
          <p:nvPr>
            <p:ph type="pic" sz="quarter" idx="11" hasCustomPrompt="1"/>
          </p:nvPr>
        </p:nvSpPr>
        <p:spPr>
          <a:xfrm>
            <a:off x="7427913" y="0"/>
            <a:ext cx="4764087" cy="6858000"/>
          </a:xfrm>
          <a:prstGeom prst="rect">
            <a:avLst/>
          </a:prstGeom>
          <a:pattFill prst="pct10">
            <a:fgClr>
              <a:schemeClr val="tx1"/>
            </a:fgClr>
            <a:bgClr>
              <a:schemeClr val="bg1"/>
            </a:bgClr>
          </a:pattFill>
        </p:spPr>
        <p:txBody>
          <a:bodyPr rtlCol="0" anchor="ctr">
            <a:normAutofit/>
          </a:bodyPr>
          <a:lstStyle>
            <a:lvl1pPr algn="ctr">
              <a:defRPr sz="1000" b="1" baseline="0"/>
            </a:lvl1pPr>
          </a:lstStyle>
          <a:p>
            <a:pPr rtl="0"/>
            <a:r>
              <a:rPr lang="en-gb"/>
              <a:t>Drag &amp; Drop Image</a:t>
            </a:r>
          </a:p>
        </p:txBody>
      </p:sp>
      <p:sp>
        <p:nvSpPr>
          <p:cNvPr id="6" name="Title 4"/>
          <p:cNvSpPr>
            <a:spLocks noGrp="1"/>
          </p:cNvSpPr>
          <p:nvPr>
            <p:ph type="title" hasCustomPrompt="1"/>
          </p:nvPr>
        </p:nvSpPr>
        <p:spPr>
          <a:xfrm>
            <a:off x="587374" y="373446"/>
            <a:ext cx="4683125" cy="1471230"/>
          </a:xfrm>
        </p:spPr>
        <p:txBody>
          <a:bodyPr rtlCol="0"/>
          <a:lstStyle>
            <a:lvl1pPr>
              <a:defRPr sz="3600">
                <a:solidFill>
                  <a:schemeClr val="bg1"/>
                </a:solidFill>
              </a:defRPr>
            </a:lvl1pPr>
          </a:lstStyle>
          <a:p>
            <a:pPr rtl="0"/>
            <a:r>
              <a:rPr lang="en-gb"/>
              <a:t>CLICK TO EDIT TITLE</a:t>
            </a:r>
          </a:p>
        </p:txBody>
      </p:sp>
      <p:sp>
        <p:nvSpPr>
          <p:cNvPr id="4" name="Pladsholder til tekst 3"/>
          <p:cNvSpPr>
            <a:spLocks noGrp="1"/>
          </p:cNvSpPr>
          <p:nvPr>
            <p:ph type="body" sz="quarter" idx="12" hasCustomPrompt="1"/>
          </p:nvPr>
        </p:nvSpPr>
        <p:spPr>
          <a:xfrm>
            <a:off x="583406" y="2101809"/>
            <a:ext cx="4687094" cy="3765591"/>
          </a:xfrm>
        </p:spPr>
        <p:txBody>
          <a:bodyPr rtlCol="0"/>
          <a:lstStyle>
            <a:lvl1pPr marL="285750" indent="-285750">
              <a:buFontTx/>
              <a:buBlip>
                <a:blip r:embed="rId2"/>
              </a:buBlip>
              <a:defRPr baseline="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rtl="0"/>
            <a:r>
              <a:rPr lang="en-gb"/>
              <a:t>Insert text here</a:t>
            </a:r>
            <a:endParaRPr lang="da-DK" dirty="0"/>
          </a:p>
        </p:txBody>
      </p:sp>
      <p:grpSp>
        <p:nvGrpSpPr>
          <p:cNvPr id="2" name="Gruppe 1"/>
          <p:cNvGrpSpPr/>
          <p:nvPr userDrawn="1"/>
        </p:nvGrpSpPr>
        <p:grpSpPr>
          <a:xfrm>
            <a:off x="-3502" y="657225"/>
            <a:ext cx="405154" cy="1182460"/>
            <a:chOff x="-3502" y="657225"/>
            <a:chExt cx="405154" cy="1182460"/>
          </a:xfrm>
          <a:solidFill>
            <a:schemeClr val="bg1"/>
          </a:solidFill>
        </p:grpSpPr>
        <p:sp>
          <p:nvSpPr>
            <p:cNvPr id="56" name="Freeform 53"/>
            <p:cNvSpPr>
              <a:spLocks/>
            </p:cNvSpPr>
            <p:nvPr userDrawn="1"/>
          </p:nvSpPr>
          <p:spPr bwMode="auto">
            <a:xfrm>
              <a:off x="328321" y="1768187"/>
              <a:ext cx="73331" cy="71498"/>
            </a:xfrm>
            <a:custGeom>
              <a:avLst/>
              <a:gdLst>
                <a:gd name="T0" fmla="*/ 19 w 19"/>
                <a:gd name="T1" fmla="*/ 0 h 19"/>
                <a:gd name="T2" fmla="*/ 19 w 19"/>
                <a:gd name="T3" fmla="*/ 4 h 19"/>
                <a:gd name="T4" fmla="*/ 3 w 19"/>
                <a:gd name="T5" fmla="*/ 19 h 19"/>
                <a:gd name="T6" fmla="*/ 0 w 19"/>
                <a:gd name="T7" fmla="*/ 19 h 19"/>
                <a:gd name="T8" fmla="*/ 19 w 19"/>
                <a:gd name="T9" fmla="*/ 0 h 19"/>
              </a:gdLst>
              <a:ahLst/>
              <a:cxnLst>
                <a:cxn ang="0">
                  <a:pos x="T0" y="T1"/>
                </a:cxn>
                <a:cxn ang="0">
                  <a:pos x="T2" y="T3"/>
                </a:cxn>
                <a:cxn ang="0">
                  <a:pos x="T4" y="T5"/>
                </a:cxn>
                <a:cxn ang="0">
                  <a:pos x="T6" y="T7"/>
                </a:cxn>
                <a:cxn ang="0">
                  <a:pos x="T8" y="T9"/>
                </a:cxn>
              </a:cxnLst>
              <a:rect l="0" t="0" r="r" b="b"/>
              <a:pathLst>
                <a:path w="19" h="19">
                  <a:moveTo>
                    <a:pt x="19" y="0"/>
                  </a:moveTo>
                  <a:cubicBezTo>
                    <a:pt x="19" y="4"/>
                    <a:pt x="19" y="4"/>
                    <a:pt x="19" y="4"/>
                  </a:cubicBezTo>
                  <a:cubicBezTo>
                    <a:pt x="14" y="9"/>
                    <a:pt x="8" y="14"/>
                    <a:pt x="3" y="19"/>
                  </a:cubicBezTo>
                  <a:cubicBezTo>
                    <a:pt x="0" y="19"/>
                    <a:pt x="0" y="19"/>
                    <a:pt x="0" y="19"/>
                  </a:cubicBezTo>
                  <a:cubicBezTo>
                    <a:pt x="6" y="13"/>
                    <a:pt x="13" y="7"/>
                    <a:pt x="1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57" name="Freeform 54"/>
            <p:cNvSpPr>
              <a:spLocks/>
            </p:cNvSpPr>
            <p:nvPr userDrawn="1"/>
          </p:nvSpPr>
          <p:spPr bwMode="auto">
            <a:xfrm>
              <a:off x="236657" y="1685690"/>
              <a:ext cx="164995" cy="153995"/>
            </a:xfrm>
            <a:custGeom>
              <a:avLst/>
              <a:gdLst>
                <a:gd name="T0" fmla="*/ 43 w 43"/>
                <a:gd name="T1" fmla="*/ 0 h 41"/>
                <a:gd name="T2" fmla="*/ 43 w 43"/>
                <a:gd name="T3" fmla="*/ 4 h 41"/>
                <a:gd name="T4" fmla="*/ 7 w 43"/>
                <a:gd name="T5" fmla="*/ 38 h 41"/>
                <a:gd name="T6" fmla="*/ 3 w 43"/>
                <a:gd name="T7" fmla="*/ 41 h 41"/>
                <a:gd name="T8" fmla="*/ 0 w 43"/>
                <a:gd name="T9" fmla="*/ 41 h 41"/>
                <a:gd name="T10" fmla="*/ 42 w 43"/>
                <a:gd name="T11" fmla="*/ 1 h 41"/>
                <a:gd name="T12" fmla="*/ 43 w 43"/>
                <a:gd name="T13" fmla="*/ 0 h 41"/>
              </a:gdLst>
              <a:ahLst/>
              <a:cxnLst>
                <a:cxn ang="0">
                  <a:pos x="T0" y="T1"/>
                </a:cxn>
                <a:cxn ang="0">
                  <a:pos x="T2" y="T3"/>
                </a:cxn>
                <a:cxn ang="0">
                  <a:pos x="T4" y="T5"/>
                </a:cxn>
                <a:cxn ang="0">
                  <a:pos x="T6" y="T7"/>
                </a:cxn>
                <a:cxn ang="0">
                  <a:pos x="T8" y="T9"/>
                </a:cxn>
                <a:cxn ang="0">
                  <a:pos x="T10" y="T11"/>
                </a:cxn>
                <a:cxn ang="0">
                  <a:pos x="T12" y="T13"/>
                </a:cxn>
              </a:cxnLst>
              <a:rect l="0" t="0" r="r" b="b"/>
              <a:pathLst>
                <a:path w="43" h="41">
                  <a:moveTo>
                    <a:pt x="43" y="0"/>
                  </a:moveTo>
                  <a:cubicBezTo>
                    <a:pt x="43" y="4"/>
                    <a:pt x="43" y="4"/>
                    <a:pt x="43" y="4"/>
                  </a:cubicBezTo>
                  <a:cubicBezTo>
                    <a:pt x="31" y="14"/>
                    <a:pt x="19" y="26"/>
                    <a:pt x="7" y="38"/>
                  </a:cubicBezTo>
                  <a:cubicBezTo>
                    <a:pt x="6" y="39"/>
                    <a:pt x="5" y="40"/>
                    <a:pt x="3" y="41"/>
                  </a:cubicBezTo>
                  <a:cubicBezTo>
                    <a:pt x="0" y="41"/>
                    <a:pt x="0" y="41"/>
                    <a:pt x="0" y="41"/>
                  </a:cubicBezTo>
                  <a:cubicBezTo>
                    <a:pt x="14" y="28"/>
                    <a:pt x="27" y="14"/>
                    <a:pt x="42" y="1"/>
                  </a:cubicBezTo>
                  <a:cubicBezTo>
                    <a:pt x="42" y="1"/>
                    <a:pt x="43" y="1"/>
                    <a:pt x="4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58" name="Freeform 55"/>
            <p:cNvSpPr>
              <a:spLocks/>
            </p:cNvSpPr>
            <p:nvPr userDrawn="1"/>
          </p:nvSpPr>
          <p:spPr bwMode="auto">
            <a:xfrm>
              <a:off x="124827" y="1605026"/>
              <a:ext cx="276825" cy="234659"/>
            </a:xfrm>
            <a:custGeom>
              <a:avLst/>
              <a:gdLst>
                <a:gd name="T0" fmla="*/ 72 w 72"/>
                <a:gd name="T1" fmla="*/ 0 h 62"/>
                <a:gd name="T2" fmla="*/ 72 w 72"/>
                <a:gd name="T3" fmla="*/ 3 h 62"/>
                <a:gd name="T4" fmla="*/ 35 w 72"/>
                <a:gd name="T5" fmla="*/ 37 h 62"/>
                <a:gd name="T6" fmla="*/ 4 w 72"/>
                <a:gd name="T7" fmla="*/ 62 h 62"/>
                <a:gd name="T8" fmla="*/ 0 w 72"/>
                <a:gd name="T9" fmla="*/ 62 h 62"/>
                <a:gd name="T10" fmla="*/ 7 w 72"/>
                <a:gd name="T11" fmla="*/ 58 h 62"/>
                <a:gd name="T12" fmla="*/ 70 w 72"/>
                <a:gd name="T13" fmla="*/ 2 h 62"/>
                <a:gd name="T14" fmla="*/ 72 w 72"/>
                <a:gd name="T15" fmla="*/ 0 h 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62">
                  <a:moveTo>
                    <a:pt x="72" y="0"/>
                  </a:moveTo>
                  <a:cubicBezTo>
                    <a:pt x="72" y="3"/>
                    <a:pt x="72" y="3"/>
                    <a:pt x="72" y="3"/>
                  </a:cubicBezTo>
                  <a:cubicBezTo>
                    <a:pt x="59" y="14"/>
                    <a:pt x="47" y="25"/>
                    <a:pt x="35" y="37"/>
                  </a:cubicBezTo>
                  <a:cubicBezTo>
                    <a:pt x="26" y="46"/>
                    <a:pt x="15" y="55"/>
                    <a:pt x="4" y="62"/>
                  </a:cubicBezTo>
                  <a:cubicBezTo>
                    <a:pt x="0" y="62"/>
                    <a:pt x="0" y="62"/>
                    <a:pt x="0" y="62"/>
                  </a:cubicBezTo>
                  <a:cubicBezTo>
                    <a:pt x="2" y="61"/>
                    <a:pt x="5" y="59"/>
                    <a:pt x="7" y="58"/>
                  </a:cubicBezTo>
                  <a:cubicBezTo>
                    <a:pt x="30" y="41"/>
                    <a:pt x="48" y="20"/>
                    <a:pt x="70" y="2"/>
                  </a:cubicBezTo>
                  <a:cubicBezTo>
                    <a:pt x="70" y="1"/>
                    <a:pt x="71" y="1"/>
                    <a:pt x="7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59" name="Freeform 56"/>
            <p:cNvSpPr>
              <a:spLocks/>
            </p:cNvSpPr>
            <p:nvPr userDrawn="1"/>
          </p:nvSpPr>
          <p:spPr bwMode="auto">
            <a:xfrm>
              <a:off x="-3502" y="1526195"/>
              <a:ext cx="405154" cy="302490"/>
            </a:xfrm>
            <a:custGeom>
              <a:avLst/>
              <a:gdLst>
                <a:gd name="T0" fmla="*/ 105 w 105"/>
                <a:gd name="T1" fmla="*/ 0 h 80"/>
                <a:gd name="T2" fmla="*/ 105 w 105"/>
                <a:gd name="T3" fmla="*/ 3 h 80"/>
                <a:gd name="T4" fmla="*/ 67 w 105"/>
                <a:gd name="T5" fmla="*/ 37 h 80"/>
                <a:gd name="T6" fmla="*/ 0 w 105"/>
                <a:gd name="T7" fmla="*/ 80 h 80"/>
                <a:gd name="T8" fmla="*/ 0 w 105"/>
                <a:gd name="T9" fmla="*/ 77 h 80"/>
                <a:gd name="T10" fmla="*/ 39 w 105"/>
                <a:gd name="T11" fmla="*/ 57 h 80"/>
                <a:gd name="T12" fmla="*/ 102 w 105"/>
                <a:gd name="T13" fmla="*/ 3 h 80"/>
                <a:gd name="T14" fmla="*/ 105 w 105"/>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80">
                  <a:moveTo>
                    <a:pt x="105" y="0"/>
                  </a:moveTo>
                  <a:cubicBezTo>
                    <a:pt x="105" y="3"/>
                    <a:pt x="105" y="3"/>
                    <a:pt x="105" y="3"/>
                  </a:cubicBezTo>
                  <a:cubicBezTo>
                    <a:pt x="92" y="14"/>
                    <a:pt x="80" y="25"/>
                    <a:pt x="67" y="37"/>
                  </a:cubicBezTo>
                  <a:cubicBezTo>
                    <a:pt x="48" y="55"/>
                    <a:pt x="25" y="70"/>
                    <a:pt x="0" y="80"/>
                  </a:cubicBezTo>
                  <a:cubicBezTo>
                    <a:pt x="0" y="77"/>
                    <a:pt x="0" y="77"/>
                    <a:pt x="0" y="77"/>
                  </a:cubicBezTo>
                  <a:cubicBezTo>
                    <a:pt x="14" y="72"/>
                    <a:pt x="27" y="65"/>
                    <a:pt x="39" y="57"/>
                  </a:cubicBezTo>
                  <a:cubicBezTo>
                    <a:pt x="62" y="41"/>
                    <a:pt x="81" y="21"/>
                    <a:pt x="102" y="3"/>
                  </a:cubicBezTo>
                  <a:cubicBezTo>
                    <a:pt x="103" y="2"/>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60" name="Freeform 57"/>
            <p:cNvSpPr>
              <a:spLocks/>
            </p:cNvSpPr>
            <p:nvPr userDrawn="1"/>
          </p:nvSpPr>
          <p:spPr bwMode="auto">
            <a:xfrm>
              <a:off x="-3502" y="1454698"/>
              <a:ext cx="405154" cy="287824"/>
            </a:xfrm>
            <a:custGeom>
              <a:avLst/>
              <a:gdLst>
                <a:gd name="T0" fmla="*/ 105 w 105"/>
                <a:gd name="T1" fmla="*/ 0 h 76"/>
                <a:gd name="T2" fmla="*/ 105 w 105"/>
                <a:gd name="T3" fmla="*/ 2 h 76"/>
                <a:gd name="T4" fmla="*/ 67 w 105"/>
                <a:gd name="T5" fmla="*/ 35 h 76"/>
                <a:gd name="T6" fmla="*/ 0 w 105"/>
                <a:gd name="T7" fmla="*/ 76 h 76"/>
                <a:gd name="T8" fmla="*/ 0 w 105"/>
                <a:gd name="T9" fmla="*/ 74 h 76"/>
                <a:gd name="T10" fmla="*/ 39 w 105"/>
                <a:gd name="T11" fmla="*/ 54 h 76"/>
                <a:gd name="T12" fmla="*/ 101 w 105"/>
                <a:gd name="T13" fmla="*/ 2 h 76"/>
                <a:gd name="T14" fmla="*/ 105 w 105"/>
                <a:gd name="T15" fmla="*/ 0 h 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6">
                  <a:moveTo>
                    <a:pt x="105" y="0"/>
                  </a:moveTo>
                  <a:cubicBezTo>
                    <a:pt x="105" y="2"/>
                    <a:pt x="105" y="2"/>
                    <a:pt x="105" y="2"/>
                  </a:cubicBezTo>
                  <a:cubicBezTo>
                    <a:pt x="92" y="13"/>
                    <a:pt x="79" y="24"/>
                    <a:pt x="67" y="35"/>
                  </a:cubicBezTo>
                  <a:cubicBezTo>
                    <a:pt x="48" y="52"/>
                    <a:pt x="25" y="67"/>
                    <a:pt x="0" y="76"/>
                  </a:cubicBezTo>
                  <a:cubicBezTo>
                    <a:pt x="0" y="74"/>
                    <a:pt x="0" y="74"/>
                    <a:pt x="0" y="74"/>
                  </a:cubicBezTo>
                  <a:cubicBezTo>
                    <a:pt x="14" y="69"/>
                    <a:pt x="27" y="62"/>
                    <a:pt x="39" y="54"/>
                  </a:cubicBezTo>
                  <a:cubicBezTo>
                    <a:pt x="62" y="39"/>
                    <a:pt x="80" y="19"/>
                    <a:pt x="101" y="2"/>
                  </a:cubicBezTo>
                  <a:cubicBezTo>
                    <a:pt x="103" y="1"/>
                    <a:pt x="104" y="0"/>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61" name="Freeform 58"/>
            <p:cNvSpPr>
              <a:spLocks/>
            </p:cNvSpPr>
            <p:nvPr userDrawn="1"/>
          </p:nvSpPr>
          <p:spPr bwMode="auto">
            <a:xfrm>
              <a:off x="-3502" y="1379534"/>
              <a:ext cx="405154" cy="278657"/>
            </a:xfrm>
            <a:custGeom>
              <a:avLst/>
              <a:gdLst>
                <a:gd name="T0" fmla="*/ 105 w 105"/>
                <a:gd name="T1" fmla="*/ 0 h 74"/>
                <a:gd name="T2" fmla="*/ 105 w 105"/>
                <a:gd name="T3" fmla="*/ 3 h 74"/>
                <a:gd name="T4" fmla="*/ 67 w 105"/>
                <a:gd name="T5" fmla="*/ 34 h 74"/>
                <a:gd name="T6" fmla="*/ 0 w 105"/>
                <a:gd name="T7" fmla="*/ 74 h 74"/>
                <a:gd name="T8" fmla="*/ 0 w 105"/>
                <a:gd name="T9" fmla="*/ 72 h 74"/>
                <a:gd name="T10" fmla="*/ 39 w 105"/>
                <a:gd name="T11" fmla="*/ 52 h 74"/>
                <a:gd name="T12" fmla="*/ 101 w 105"/>
                <a:gd name="T13" fmla="*/ 3 h 74"/>
                <a:gd name="T14" fmla="*/ 105 w 105"/>
                <a:gd name="T15" fmla="*/ 0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4">
                  <a:moveTo>
                    <a:pt x="105" y="0"/>
                  </a:moveTo>
                  <a:cubicBezTo>
                    <a:pt x="105" y="3"/>
                    <a:pt x="105" y="3"/>
                    <a:pt x="105" y="3"/>
                  </a:cubicBezTo>
                  <a:cubicBezTo>
                    <a:pt x="92" y="13"/>
                    <a:pt x="79" y="24"/>
                    <a:pt x="67" y="34"/>
                  </a:cubicBezTo>
                  <a:cubicBezTo>
                    <a:pt x="47" y="51"/>
                    <a:pt x="25" y="65"/>
                    <a:pt x="0" y="74"/>
                  </a:cubicBezTo>
                  <a:cubicBezTo>
                    <a:pt x="0" y="72"/>
                    <a:pt x="0" y="72"/>
                    <a:pt x="0" y="72"/>
                  </a:cubicBezTo>
                  <a:cubicBezTo>
                    <a:pt x="14" y="67"/>
                    <a:pt x="27" y="60"/>
                    <a:pt x="39" y="52"/>
                  </a:cubicBezTo>
                  <a:cubicBezTo>
                    <a:pt x="62" y="38"/>
                    <a:pt x="80" y="19"/>
                    <a:pt x="101" y="3"/>
                  </a:cubicBezTo>
                  <a:cubicBezTo>
                    <a:pt x="103" y="2"/>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62" name="Freeform 59"/>
            <p:cNvSpPr>
              <a:spLocks/>
            </p:cNvSpPr>
            <p:nvPr userDrawn="1"/>
          </p:nvSpPr>
          <p:spPr bwMode="auto">
            <a:xfrm>
              <a:off x="-3502" y="1311703"/>
              <a:ext cx="405154" cy="263991"/>
            </a:xfrm>
            <a:custGeom>
              <a:avLst/>
              <a:gdLst>
                <a:gd name="T0" fmla="*/ 105 w 105"/>
                <a:gd name="T1" fmla="*/ 0 h 70"/>
                <a:gd name="T2" fmla="*/ 105 w 105"/>
                <a:gd name="T3" fmla="*/ 2 h 70"/>
                <a:gd name="T4" fmla="*/ 67 w 105"/>
                <a:gd name="T5" fmla="*/ 32 h 70"/>
                <a:gd name="T6" fmla="*/ 0 w 105"/>
                <a:gd name="T7" fmla="*/ 70 h 70"/>
                <a:gd name="T8" fmla="*/ 0 w 105"/>
                <a:gd name="T9" fmla="*/ 68 h 70"/>
                <a:gd name="T10" fmla="*/ 40 w 105"/>
                <a:gd name="T11" fmla="*/ 50 h 70"/>
                <a:gd name="T12" fmla="*/ 102 w 105"/>
                <a:gd name="T13" fmla="*/ 2 h 70"/>
                <a:gd name="T14" fmla="*/ 105 w 105"/>
                <a:gd name="T15" fmla="*/ 0 h 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0">
                  <a:moveTo>
                    <a:pt x="105" y="0"/>
                  </a:moveTo>
                  <a:cubicBezTo>
                    <a:pt x="105" y="2"/>
                    <a:pt x="105" y="2"/>
                    <a:pt x="105" y="2"/>
                  </a:cubicBezTo>
                  <a:cubicBezTo>
                    <a:pt x="92" y="12"/>
                    <a:pt x="80" y="22"/>
                    <a:pt x="67" y="32"/>
                  </a:cubicBezTo>
                  <a:cubicBezTo>
                    <a:pt x="48" y="49"/>
                    <a:pt x="25" y="62"/>
                    <a:pt x="0" y="70"/>
                  </a:cubicBezTo>
                  <a:cubicBezTo>
                    <a:pt x="0" y="68"/>
                    <a:pt x="0" y="68"/>
                    <a:pt x="0" y="68"/>
                  </a:cubicBezTo>
                  <a:cubicBezTo>
                    <a:pt x="14" y="63"/>
                    <a:pt x="27" y="57"/>
                    <a:pt x="40" y="50"/>
                  </a:cubicBezTo>
                  <a:cubicBezTo>
                    <a:pt x="62" y="36"/>
                    <a:pt x="81" y="18"/>
                    <a:pt x="102" y="2"/>
                  </a:cubicBezTo>
                  <a:cubicBezTo>
                    <a:pt x="103" y="1"/>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63" name="Freeform 60"/>
            <p:cNvSpPr>
              <a:spLocks/>
            </p:cNvSpPr>
            <p:nvPr userDrawn="1"/>
          </p:nvSpPr>
          <p:spPr bwMode="auto">
            <a:xfrm>
              <a:off x="-3502" y="1243872"/>
              <a:ext cx="405154" cy="252991"/>
            </a:xfrm>
            <a:custGeom>
              <a:avLst/>
              <a:gdLst>
                <a:gd name="T0" fmla="*/ 105 w 105"/>
                <a:gd name="T1" fmla="*/ 0 h 67"/>
                <a:gd name="T2" fmla="*/ 105 w 105"/>
                <a:gd name="T3" fmla="*/ 2 h 67"/>
                <a:gd name="T4" fmla="*/ 68 w 105"/>
                <a:gd name="T5" fmla="*/ 31 h 67"/>
                <a:gd name="T6" fmla="*/ 0 w 105"/>
                <a:gd name="T7" fmla="*/ 67 h 67"/>
                <a:gd name="T8" fmla="*/ 0 w 105"/>
                <a:gd name="T9" fmla="*/ 65 h 67"/>
                <a:gd name="T10" fmla="*/ 41 w 105"/>
                <a:gd name="T11" fmla="*/ 47 h 67"/>
                <a:gd name="T12" fmla="*/ 102 w 105"/>
                <a:gd name="T13" fmla="*/ 2 h 67"/>
                <a:gd name="T14" fmla="*/ 105 w 105"/>
                <a:gd name="T15" fmla="*/ 0 h 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67">
                  <a:moveTo>
                    <a:pt x="105" y="0"/>
                  </a:moveTo>
                  <a:cubicBezTo>
                    <a:pt x="105" y="2"/>
                    <a:pt x="105" y="2"/>
                    <a:pt x="105" y="2"/>
                  </a:cubicBezTo>
                  <a:cubicBezTo>
                    <a:pt x="92" y="11"/>
                    <a:pt x="80" y="21"/>
                    <a:pt x="68" y="31"/>
                  </a:cubicBezTo>
                  <a:cubicBezTo>
                    <a:pt x="48" y="47"/>
                    <a:pt x="25" y="60"/>
                    <a:pt x="0" y="67"/>
                  </a:cubicBezTo>
                  <a:cubicBezTo>
                    <a:pt x="0" y="65"/>
                    <a:pt x="0" y="65"/>
                    <a:pt x="0" y="65"/>
                  </a:cubicBezTo>
                  <a:cubicBezTo>
                    <a:pt x="14" y="61"/>
                    <a:pt x="28" y="55"/>
                    <a:pt x="41" y="47"/>
                  </a:cubicBezTo>
                  <a:cubicBezTo>
                    <a:pt x="63" y="34"/>
                    <a:pt x="81" y="17"/>
                    <a:pt x="102" y="2"/>
                  </a:cubicBezTo>
                  <a:cubicBezTo>
                    <a:pt x="103" y="1"/>
                    <a:pt x="104" y="0"/>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64" name="Freeform 61"/>
            <p:cNvSpPr>
              <a:spLocks/>
            </p:cNvSpPr>
            <p:nvPr userDrawn="1"/>
          </p:nvSpPr>
          <p:spPr bwMode="auto">
            <a:xfrm>
              <a:off x="-3502" y="1174207"/>
              <a:ext cx="405154" cy="245658"/>
            </a:xfrm>
            <a:custGeom>
              <a:avLst/>
              <a:gdLst>
                <a:gd name="T0" fmla="*/ 105 w 105"/>
                <a:gd name="T1" fmla="*/ 0 h 65"/>
                <a:gd name="T2" fmla="*/ 105 w 105"/>
                <a:gd name="T3" fmla="*/ 3 h 65"/>
                <a:gd name="T4" fmla="*/ 69 w 105"/>
                <a:gd name="T5" fmla="*/ 29 h 65"/>
                <a:gd name="T6" fmla="*/ 0 w 105"/>
                <a:gd name="T7" fmla="*/ 65 h 65"/>
                <a:gd name="T8" fmla="*/ 0 w 105"/>
                <a:gd name="T9" fmla="*/ 62 h 65"/>
                <a:gd name="T10" fmla="*/ 42 w 105"/>
                <a:gd name="T11" fmla="*/ 45 h 65"/>
                <a:gd name="T12" fmla="*/ 103 w 105"/>
                <a:gd name="T13" fmla="*/ 2 h 65"/>
                <a:gd name="T14" fmla="*/ 105 w 105"/>
                <a:gd name="T15" fmla="*/ 0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65">
                  <a:moveTo>
                    <a:pt x="105" y="0"/>
                  </a:moveTo>
                  <a:cubicBezTo>
                    <a:pt x="105" y="3"/>
                    <a:pt x="105" y="3"/>
                    <a:pt x="105" y="3"/>
                  </a:cubicBezTo>
                  <a:cubicBezTo>
                    <a:pt x="93" y="11"/>
                    <a:pt x="81" y="20"/>
                    <a:pt x="69" y="29"/>
                  </a:cubicBezTo>
                  <a:cubicBezTo>
                    <a:pt x="49" y="45"/>
                    <a:pt x="25" y="58"/>
                    <a:pt x="0" y="65"/>
                  </a:cubicBezTo>
                  <a:cubicBezTo>
                    <a:pt x="0" y="62"/>
                    <a:pt x="0" y="62"/>
                    <a:pt x="0" y="62"/>
                  </a:cubicBezTo>
                  <a:cubicBezTo>
                    <a:pt x="15" y="58"/>
                    <a:pt x="29" y="53"/>
                    <a:pt x="42" y="45"/>
                  </a:cubicBezTo>
                  <a:cubicBezTo>
                    <a:pt x="64" y="33"/>
                    <a:pt x="82" y="16"/>
                    <a:pt x="103" y="2"/>
                  </a:cubicBezTo>
                  <a:cubicBezTo>
                    <a:pt x="104" y="1"/>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65" name="Freeform 62"/>
            <p:cNvSpPr>
              <a:spLocks/>
            </p:cNvSpPr>
            <p:nvPr userDrawn="1"/>
          </p:nvSpPr>
          <p:spPr bwMode="auto">
            <a:xfrm>
              <a:off x="-3502" y="1110043"/>
              <a:ext cx="405154" cy="230992"/>
            </a:xfrm>
            <a:custGeom>
              <a:avLst/>
              <a:gdLst>
                <a:gd name="T0" fmla="*/ 105 w 105"/>
                <a:gd name="T1" fmla="*/ 0 h 61"/>
                <a:gd name="T2" fmla="*/ 105 w 105"/>
                <a:gd name="T3" fmla="*/ 3 h 61"/>
                <a:gd name="T4" fmla="*/ 71 w 105"/>
                <a:gd name="T5" fmla="*/ 27 h 61"/>
                <a:gd name="T6" fmla="*/ 0 w 105"/>
                <a:gd name="T7" fmla="*/ 61 h 61"/>
                <a:gd name="T8" fmla="*/ 0 w 105"/>
                <a:gd name="T9" fmla="*/ 59 h 61"/>
                <a:gd name="T10" fmla="*/ 44 w 105"/>
                <a:gd name="T11" fmla="*/ 42 h 61"/>
                <a:gd name="T12" fmla="*/ 104 w 105"/>
                <a:gd name="T13" fmla="*/ 1 h 61"/>
                <a:gd name="T14" fmla="*/ 105 w 105"/>
                <a:gd name="T15" fmla="*/ 0 h 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61">
                  <a:moveTo>
                    <a:pt x="105" y="0"/>
                  </a:moveTo>
                  <a:cubicBezTo>
                    <a:pt x="105" y="3"/>
                    <a:pt x="105" y="3"/>
                    <a:pt x="105" y="3"/>
                  </a:cubicBezTo>
                  <a:cubicBezTo>
                    <a:pt x="93" y="11"/>
                    <a:pt x="82" y="19"/>
                    <a:pt x="71" y="27"/>
                  </a:cubicBezTo>
                  <a:cubicBezTo>
                    <a:pt x="50" y="43"/>
                    <a:pt x="25" y="55"/>
                    <a:pt x="0" y="61"/>
                  </a:cubicBezTo>
                  <a:cubicBezTo>
                    <a:pt x="0" y="59"/>
                    <a:pt x="0" y="59"/>
                    <a:pt x="0" y="59"/>
                  </a:cubicBezTo>
                  <a:cubicBezTo>
                    <a:pt x="15" y="55"/>
                    <a:pt x="30" y="50"/>
                    <a:pt x="44" y="42"/>
                  </a:cubicBezTo>
                  <a:cubicBezTo>
                    <a:pt x="65" y="31"/>
                    <a:pt x="84" y="15"/>
                    <a:pt x="104" y="1"/>
                  </a:cubicBezTo>
                  <a:cubicBezTo>
                    <a:pt x="104" y="1"/>
                    <a:pt x="105"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66" name="Freeform 63"/>
            <p:cNvSpPr>
              <a:spLocks/>
            </p:cNvSpPr>
            <p:nvPr userDrawn="1"/>
          </p:nvSpPr>
          <p:spPr bwMode="auto">
            <a:xfrm>
              <a:off x="-3502" y="1049545"/>
              <a:ext cx="405154" cy="219992"/>
            </a:xfrm>
            <a:custGeom>
              <a:avLst/>
              <a:gdLst>
                <a:gd name="T0" fmla="*/ 105 w 105"/>
                <a:gd name="T1" fmla="*/ 0 h 58"/>
                <a:gd name="T2" fmla="*/ 105 w 105"/>
                <a:gd name="T3" fmla="*/ 2 h 58"/>
                <a:gd name="T4" fmla="*/ 72 w 105"/>
                <a:gd name="T5" fmla="*/ 25 h 58"/>
                <a:gd name="T6" fmla="*/ 0 w 105"/>
                <a:gd name="T7" fmla="*/ 58 h 58"/>
                <a:gd name="T8" fmla="*/ 0 w 105"/>
                <a:gd name="T9" fmla="*/ 55 h 58"/>
                <a:gd name="T10" fmla="*/ 46 w 105"/>
                <a:gd name="T11" fmla="*/ 39 h 58"/>
                <a:gd name="T12" fmla="*/ 105 w 105"/>
                <a:gd name="T13" fmla="*/ 0 h 58"/>
              </a:gdLst>
              <a:ahLst/>
              <a:cxnLst>
                <a:cxn ang="0">
                  <a:pos x="T0" y="T1"/>
                </a:cxn>
                <a:cxn ang="0">
                  <a:pos x="T2" y="T3"/>
                </a:cxn>
                <a:cxn ang="0">
                  <a:pos x="T4" y="T5"/>
                </a:cxn>
                <a:cxn ang="0">
                  <a:pos x="T6" y="T7"/>
                </a:cxn>
                <a:cxn ang="0">
                  <a:pos x="T8" y="T9"/>
                </a:cxn>
                <a:cxn ang="0">
                  <a:pos x="T10" y="T11"/>
                </a:cxn>
                <a:cxn ang="0">
                  <a:pos x="T12" y="T13"/>
                </a:cxn>
              </a:cxnLst>
              <a:rect l="0" t="0" r="r" b="b"/>
              <a:pathLst>
                <a:path w="105" h="58">
                  <a:moveTo>
                    <a:pt x="105" y="0"/>
                  </a:moveTo>
                  <a:cubicBezTo>
                    <a:pt x="105" y="2"/>
                    <a:pt x="105" y="2"/>
                    <a:pt x="105" y="2"/>
                  </a:cubicBezTo>
                  <a:cubicBezTo>
                    <a:pt x="94" y="10"/>
                    <a:pt x="83" y="17"/>
                    <a:pt x="72" y="25"/>
                  </a:cubicBezTo>
                  <a:cubicBezTo>
                    <a:pt x="51" y="41"/>
                    <a:pt x="26" y="52"/>
                    <a:pt x="0" y="58"/>
                  </a:cubicBezTo>
                  <a:cubicBezTo>
                    <a:pt x="0" y="55"/>
                    <a:pt x="0" y="55"/>
                    <a:pt x="0" y="55"/>
                  </a:cubicBezTo>
                  <a:cubicBezTo>
                    <a:pt x="16" y="52"/>
                    <a:pt x="31" y="47"/>
                    <a:pt x="46" y="39"/>
                  </a:cubicBezTo>
                  <a:cubicBezTo>
                    <a:pt x="67" y="28"/>
                    <a:pt x="85" y="13"/>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67" name="Freeform 64"/>
            <p:cNvSpPr>
              <a:spLocks/>
            </p:cNvSpPr>
            <p:nvPr userDrawn="1"/>
          </p:nvSpPr>
          <p:spPr bwMode="auto">
            <a:xfrm>
              <a:off x="-3502" y="989048"/>
              <a:ext cx="405154" cy="205326"/>
            </a:xfrm>
            <a:custGeom>
              <a:avLst/>
              <a:gdLst>
                <a:gd name="T0" fmla="*/ 105 w 105"/>
                <a:gd name="T1" fmla="*/ 0 h 54"/>
                <a:gd name="T2" fmla="*/ 105 w 105"/>
                <a:gd name="T3" fmla="*/ 2 h 54"/>
                <a:gd name="T4" fmla="*/ 74 w 105"/>
                <a:gd name="T5" fmla="*/ 23 h 54"/>
                <a:gd name="T6" fmla="*/ 0 w 105"/>
                <a:gd name="T7" fmla="*/ 54 h 54"/>
                <a:gd name="T8" fmla="*/ 0 w 105"/>
                <a:gd name="T9" fmla="*/ 52 h 54"/>
                <a:gd name="T10" fmla="*/ 48 w 105"/>
                <a:gd name="T11" fmla="*/ 36 h 54"/>
                <a:gd name="T12" fmla="*/ 105 w 105"/>
                <a:gd name="T13" fmla="*/ 0 h 54"/>
              </a:gdLst>
              <a:ahLst/>
              <a:cxnLst>
                <a:cxn ang="0">
                  <a:pos x="T0" y="T1"/>
                </a:cxn>
                <a:cxn ang="0">
                  <a:pos x="T2" y="T3"/>
                </a:cxn>
                <a:cxn ang="0">
                  <a:pos x="T4" y="T5"/>
                </a:cxn>
                <a:cxn ang="0">
                  <a:pos x="T6" y="T7"/>
                </a:cxn>
                <a:cxn ang="0">
                  <a:pos x="T8" y="T9"/>
                </a:cxn>
                <a:cxn ang="0">
                  <a:pos x="T10" y="T11"/>
                </a:cxn>
                <a:cxn ang="0">
                  <a:pos x="T12" y="T13"/>
                </a:cxn>
              </a:cxnLst>
              <a:rect l="0" t="0" r="r" b="b"/>
              <a:pathLst>
                <a:path w="105" h="54">
                  <a:moveTo>
                    <a:pt x="105" y="0"/>
                  </a:moveTo>
                  <a:cubicBezTo>
                    <a:pt x="105" y="2"/>
                    <a:pt x="105" y="2"/>
                    <a:pt x="105" y="2"/>
                  </a:cubicBezTo>
                  <a:cubicBezTo>
                    <a:pt x="95" y="9"/>
                    <a:pt x="84" y="16"/>
                    <a:pt x="74" y="23"/>
                  </a:cubicBezTo>
                  <a:cubicBezTo>
                    <a:pt x="52" y="38"/>
                    <a:pt x="27" y="49"/>
                    <a:pt x="0" y="54"/>
                  </a:cubicBezTo>
                  <a:cubicBezTo>
                    <a:pt x="0" y="52"/>
                    <a:pt x="0" y="52"/>
                    <a:pt x="0" y="52"/>
                  </a:cubicBezTo>
                  <a:cubicBezTo>
                    <a:pt x="17" y="49"/>
                    <a:pt x="33" y="44"/>
                    <a:pt x="48" y="36"/>
                  </a:cubicBezTo>
                  <a:cubicBezTo>
                    <a:pt x="68" y="26"/>
                    <a:pt x="86" y="12"/>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68" name="Freeform 65"/>
            <p:cNvSpPr>
              <a:spLocks/>
            </p:cNvSpPr>
            <p:nvPr userDrawn="1"/>
          </p:nvSpPr>
          <p:spPr bwMode="auto">
            <a:xfrm>
              <a:off x="-3502" y="934049"/>
              <a:ext cx="405154" cy="188827"/>
            </a:xfrm>
            <a:custGeom>
              <a:avLst/>
              <a:gdLst>
                <a:gd name="T0" fmla="*/ 105 w 105"/>
                <a:gd name="T1" fmla="*/ 0 h 50"/>
                <a:gd name="T2" fmla="*/ 105 w 105"/>
                <a:gd name="T3" fmla="*/ 2 h 50"/>
                <a:gd name="T4" fmla="*/ 76 w 105"/>
                <a:gd name="T5" fmla="*/ 20 h 50"/>
                <a:gd name="T6" fmla="*/ 0 w 105"/>
                <a:gd name="T7" fmla="*/ 50 h 50"/>
                <a:gd name="T8" fmla="*/ 0 w 105"/>
                <a:gd name="T9" fmla="*/ 48 h 50"/>
                <a:gd name="T10" fmla="*/ 51 w 105"/>
                <a:gd name="T11" fmla="*/ 33 h 50"/>
                <a:gd name="T12" fmla="*/ 105 w 105"/>
                <a:gd name="T13" fmla="*/ 0 h 50"/>
              </a:gdLst>
              <a:ahLst/>
              <a:cxnLst>
                <a:cxn ang="0">
                  <a:pos x="T0" y="T1"/>
                </a:cxn>
                <a:cxn ang="0">
                  <a:pos x="T2" y="T3"/>
                </a:cxn>
                <a:cxn ang="0">
                  <a:pos x="T4" y="T5"/>
                </a:cxn>
                <a:cxn ang="0">
                  <a:pos x="T6" y="T7"/>
                </a:cxn>
                <a:cxn ang="0">
                  <a:pos x="T8" y="T9"/>
                </a:cxn>
                <a:cxn ang="0">
                  <a:pos x="T10" y="T11"/>
                </a:cxn>
                <a:cxn ang="0">
                  <a:pos x="T12" y="T13"/>
                </a:cxn>
              </a:cxnLst>
              <a:rect l="0" t="0" r="r" b="b"/>
              <a:pathLst>
                <a:path w="105" h="50">
                  <a:moveTo>
                    <a:pt x="105" y="0"/>
                  </a:moveTo>
                  <a:cubicBezTo>
                    <a:pt x="105" y="2"/>
                    <a:pt x="105" y="2"/>
                    <a:pt x="105" y="2"/>
                  </a:cubicBezTo>
                  <a:cubicBezTo>
                    <a:pt x="95" y="8"/>
                    <a:pt x="86" y="14"/>
                    <a:pt x="76" y="20"/>
                  </a:cubicBezTo>
                  <a:cubicBezTo>
                    <a:pt x="54" y="36"/>
                    <a:pt x="27" y="46"/>
                    <a:pt x="0" y="50"/>
                  </a:cubicBezTo>
                  <a:cubicBezTo>
                    <a:pt x="0" y="48"/>
                    <a:pt x="0" y="48"/>
                    <a:pt x="0" y="48"/>
                  </a:cubicBezTo>
                  <a:cubicBezTo>
                    <a:pt x="17" y="45"/>
                    <a:pt x="35" y="41"/>
                    <a:pt x="51" y="33"/>
                  </a:cubicBezTo>
                  <a:cubicBezTo>
                    <a:pt x="70" y="24"/>
                    <a:pt x="87" y="1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69" name="Freeform 66"/>
            <p:cNvSpPr>
              <a:spLocks/>
            </p:cNvSpPr>
            <p:nvPr userDrawn="1"/>
          </p:nvSpPr>
          <p:spPr bwMode="auto">
            <a:xfrm>
              <a:off x="-3502" y="873551"/>
              <a:ext cx="405154" cy="175994"/>
            </a:xfrm>
            <a:custGeom>
              <a:avLst/>
              <a:gdLst>
                <a:gd name="T0" fmla="*/ 105 w 105"/>
                <a:gd name="T1" fmla="*/ 0 h 47"/>
                <a:gd name="T2" fmla="*/ 105 w 105"/>
                <a:gd name="T3" fmla="*/ 3 h 47"/>
                <a:gd name="T4" fmla="*/ 79 w 105"/>
                <a:gd name="T5" fmla="*/ 19 h 47"/>
                <a:gd name="T6" fmla="*/ 0 w 105"/>
                <a:gd name="T7" fmla="*/ 47 h 47"/>
                <a:gd name="T8" fmla="*/ 0 w 105"/>
                <a:gd name="T9" fmla="*/ 45 h 47"/>
                <a:gd name="T10" fmla="*/ 53 w 105"/>
                <a:gd name="T11" fmla="*/ 31 h 47"/>
                <a:gd name="T12" fmla="*/ 105 w 105"/>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105" h="47">
                  <a:moveTo>
                    <a:pt x="105" y="0"/>
                  </a:moveTo>
                  <a:cubicBezTo>
                    <a:pt x="105" y="3"/>
                    <a:pt x="105" y="3"/>
                    <a:pt x="105" y="3"/>
                  </a:cubicBezTo>
                  <a:cubicBezTo>
                    <a:pt x="96" y="8"/>
                    <a:pt x="88" y="13"/>
                    <a:pt x="79" y="19"/>
                  </a:cubicBezTo>
                  <a:cubicBezTo>
                    <a:pt x="55" y="34"/>
                    <a:pt x="28" y="44"/>
                    <a:pt x="0" y="47"/>
                  </a:cubicBezTo>
                  <a:cubicBezTo>
                    <a:pt x="0" y="45"/>
                    <a:pt x="0" y="45"/>
                    <a:pt x="0" y="45"/>
                  </a:cubicBezTo>
                  <a:cubicBezTo>
                    <a:pt x="18" y="43"/>
                    <a:pt x="36" y="39"/>
                    <a:pt x="53" y="31"/>
                  </a:cubicBezTo>
                  <a:cubicBezTo>
                    <a:pt x="72" y="23"/>
                    <a:pt x="88" y="1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70" name="Freeform 67"/>
            <p:cNvSpPr>
              <a:spLocks/>
            </p:cNvSpPr>
            <p:nvPr userDrawn="1"/>
          </p:nvSpPr>
          <p:spPr bwMode="auto">
            <a:xfrm>
              <a:off x="-3502" y="820387"/>
              <a:ext cx="405154" cy="161328"/>
            </a:xfrm>
            <a:custGeom>
              <a:avLst/>
              <a:gdLst>
                <a:gd name="T0" fmla="*/ 105 w 105"/>
                <a:gd name="T1" fmla="*/ 0 h 43"/>
                <a:gd name="T2" fmla="*/ 105 w 105"/>
                <a:gd name="T3" fmla="*/ 2 h 43"/>
                <a:gd name="T4" fmla="*/ 82 w 105"/>
                <a:gd name="T5" fmla="*/ 16 h 43"/>
                <a:gd name="T6" fmla="*/ 0 w 105"/>
                <a:gd name="T7" fmla="*/ 43 h 43"/>
                <a:gd name="T8" fmla="*/ 0 w 105"/>
                <a:gd name="T9" fmla="*/ 40 h 43"/>
                <a:gd name="T10" fmla="*/ 56 w 105"/>
                <a:gd name="T11" fmla="*/ 27 h 43"/>
                <a:gd name="T12" fmla="*/ 105 w 105"/>
                <a:gd name="T13" fmla="*/ 0 h 43"/>
              </a:gdLst>
              <a:ahLst/>
              <a:cxnLst>
                <a:cxn ang="0">
                  <a:pos x="T0" y="T1"/>
                </a:cxn>
                <a:cxn ang="0">
                  <a:pos x="T2" y="T3"/>
                </a:cxn>
                <a:cxn ang="0">
                  <a:pos x="T4" y="T5"/>
                </a:cxn>
                <a:cxn ang="0">
                  <a:pos x="T6" y="T7"/>
                </a:cxn>
                <a:cxn ang="0">
                  <a:pos x="T8" y="T9"/>
                </a:cxn>
                <a:cxn ang="0">
                  <a:pos x="T10" y="T11"/>
                </a:cxn>
                <a:cxn ang="0">
                  <a:pos x="T12" y="T13"/>
                </a:cxn>
              </a:cxnLst>
              <a:rect l="0" t="0" r="r" b="b"/>
              <a:pathLst>
                <a:path w="105" h="43">
                  <a:moveTo>
                    <a:pt x="105" y="0"/>
                  </a:moveTo>
                  <a:cubicBezTo>
                    <a:pt x="105" y="2"/>
                    <a:pt x="105" y="2"/>
                    <a:pt x="105" y="2"/>
                  </a:cubicBezTo>
                  <a:cubicBezTo>
                    <a:pt x="97" y="6"/>
                    <a:pt x="89" y="11"/>
                    <a:pt x="82" y="16"/>
                  </a:cubicBezTo>
                  <a:cubicBezTo>
                    <a:pt x="57" y="31"/>
                    <a:pt x="29" y="41"/>
                    <a:pt x="0" y="43"/>
                  </a:cubicBezTo>
                  <a:cubicBezTo>
                    <a:pt x="0" y="40"/>
                    <a:pt x="0" y="40"/>
                    <a:pt x="0" y="40"/>
                  </a:cubicBezTo>
                  <a:cubicBezTo>
                    <a:pt x="19" y="39"/>
                    <a:pt x="38" y="35"/>
                    <a:pt x="56" y="27"/>
                  </a:cubicBezTo>
                  <a:cubicBezTo>
                    <a:pt x="74" y="20"/>
                    <a:pt x="89" y="9"/>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71" name="Freeform 68"/>
            <p:cNvSpPr>
              <a:spLocks/>
            </p:cNvSpPr>
            <p:nvPr userDrawn="1"/>
          </p:nvSpPr>
          <p:spPr bwMode="auto">
            <a:xfrm>
              <a:off x="-3502" y="767221"/>
              <a:ext cx="405154" cy="146662"/>
            </a:xfrm>
            <a:custGeom>
              <a:avLst/>
              <a:gdLst>
                <a:gd name="T0" fmla="*/ 105 w 105"/>
                <a:gd name="T1" fmla="*/ 0 h 39"/>
                <a:gd name="T2" fmla="*/ 105 w 105"/>
                <a:gd name="T3" fmla="*/ 2 h 39"/>
                <a:gd name="T4" fmla="*/ 85 w 105"/>
                <a:gd name="T5" fmla="*/ 13 h 39"/>
                <a:gd name="T6" fmla="*/ 0 w 105"/>
                <a:gd name="T7" fmla="*/ 39 h 39"/>
                <a:gd name="T8" fmla="*/ 0 w 105"/>
                <a:gd name="T9" fmla="*/ 36 h 39"/>
                <a:gd name="T10" fmla="*/ 60 w 105"/>
                <a:gd name="T11" fmla="*/ 24 h 39"/>
                <a:gd name="T12" fmla="*/ 105 w 105"/>
                <a:gd name="T13" fmla="*/ 0 h 39"/>
              </a:gdLst>
              <a:ahLst/>
              <a:cxnLst>
                <a:cxn ang="0">
                  <a:pos x="T0" y="T1"/>
                </a:cxn>
                <a:cxn ang="0">
                  <a:pos x="T2" y="T3"/>
                </a:cxn>
                <a:cxn ang="0">
                  <a:pos x="T4" y="T5"/>
                </a:cxn>
                <a:cxn ang="0">
                  <a:pos x="T6" y="T7"/>
                </a:cxn>
                <a:cxn ang="0">
                  <a:pos x="T8" y="T9"/>
                </a:cxn>
                <a:cxn ang="0">
                  <a:pos x="T10" y="T11"/>
                </a:cxn>
                <a:cxn ang="0">
                  <a:pos x="T12" y="T13"/>
                </a:cxn>
              </a:cxnLst>
              <a:rect l="0" t="0" r="r" b="b"/>
              <a:pathLst>
                <a:path w="105" h="39">
                  <a:moveTo>
                    <a:pt x="105" y="0"/>
                  </a:moveTo>
                  <a:cubicBezTo>
                    <a:pt x="105" y="2"/>
                    <a:pt x="105" y="2"/>
                    <a:pt x="105" y="2"/>
                  </a:cubicBezTo>
                  <a:cubicBezTo>
                    <a:pt x="98" y="5"/>
                    <a:pt x="91" y="9"/>
                    <a:pt x="85" y="13"/>
                  </a:cubicBezTo>
                  <a:cubicBezTo>
                    <a:pt x="59" y="29"/>
                    <a:pt x="30" y="38"/>
                    <a:pt x="0" y="39"/>
                  </a:cubicBezTo>
                  <a:cubicBezTo>
                    <a:pt x="0" y="36"/>
                    <a:pt x="0" y="36"/>
                    <a:pt x="0" y="36"/>
                  </a:cubicBezTo>
                  <a:cubicBezTo>
                    <a:pt x="20" y="36"/>
                    <a:pt x="41" y="32"/>
                    <a:pt x="60" y="24"/>
                  </a:cubicBezTo>
                  <a:cubicBezTo>
                    <a:pt x="76" y="17"/>
                    <a:pt x="90" y="8"/>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72" name="Freeform 69"/>
            <p:cNvSpPr>
              <a:spLocks/>
            </p:cNvSpPr>
            <p:nvPr userDrawn="1"/>
          </p:nvSpPr>
          <p:spPr bwMode="auto">
            <a:xfrm>
              <a:off x="-3502" y="714057"/>
              <a:ext cx="405154" cy="131995"/>
            </a:xfrm>
            <a:custGeom>
              <a:avLst/>
              <a:gdLst>
                <a:gd name="T0" fmla="*/ 105 w 105"/>
                <a:gd name="T1" fmla="*/ 0 h 35"/>
                <a:gd name="T2" fmla="*/ 105 w 105"/>
                <a:gd name="T3" fmla="*/ 2 h 35"/>
                <a:gd name="T4" fmla="*/ 88 w 105"/>
                <a:gd name="T5" fmla="*/ 11 h 35"/>
                <a:gd name="T6" fmla="*/ 0 w 105"/>
                <a:gd name="T7" fmla="*/ 34 h 35"/>
                <a:gd name="T8" fmla="*/ 0 w 105"/>
                <a:gd name="T9" fmla="*/ 32 h 35"/>
                <a:gd name="T10" fmla="*/ 63 w 105"/>
                <a:gd name="T11" fmla="*/ 21 h 35"/>
                <a:gd name="T12" fmla="*/ 105 w 105"/>
                <a:gd name="T13" fmla="*/ 0 h 35"/>
              </a:gdLst>
              <a:ahLst/>
              <a:cxnLst>
                <a:cxn ang="0">
                  <a:pos x="T0" y="T1"/>
                </a:cxn>
                <a:cxn ang="0">
                  <a:pos x="T2" y="T3"/>
                </a:cxn>
                <a:cxn ang="0">
                  <a:pos x="T4" y="T5"/>
                </a:cxn>
                <a:cxn ang="0">
                  <a:pos x="T6" y="T7"/>
                </a:cxn>
                <a:cxn ang="0">
                  <a:pos x="T8" y="T9"/>
                </a:cxn>
                <a:cxn ang="0">
                  <a:pos x="T10" y="T11"/>
                </a:cxn>
                <a:cxn ang="0">
                  <a:pos x="T12" y="T13"/>
                </a:cxn>
              </a:cxnLst>
              <a:rect l="0" t="0" r="r" b="b"/>
              <a:pathLst>
                <a:path w="105" h="35">
                  <a:moveTo>
                    <a:pt x="105" y="0"/>
                  </a:moveTo>
                  <a:cubicBezTo>
                    <a:pt x="105" y="2"/>
                    <a:pt x="105" y="2"/>
                    <a:pt x="105" y="2"/>
                  </a:cubicBezTo>
                  <a:cubicBezTo>
                    <a:pt x="99" y="5"/>
                    <a:pt x="93" y="8"/>
                    <a:pt x="88" y="11"/>
                  </a:cubicBezTo>
                  <a:cubicBezTo>
                    <a:pt x="61" y="27"/>
                    <a:pt x="31" y="35"/>
                    <a:pt x="0" y="34"/>
                  </a:cubicBezTo>
                  <a:cubicBezTo>
                    <a:pt x="0" y="32"/>
                    <a:pt x="0" y="32"/>
                    <a:pt x="0" y="32"/>
                  </a:cubicBezTo>
                  <a:cubicBezTo>
                    <a:pt x="21" y="33"/>
                    <a:pt x="43" y="29"/>
                    <a:pt x="63" y="21"/>
                  </a:cubicBezTo>
                  <a:cubicBezTo>
                    <a:pt x="78" y="16"/>
                    <a:pt x="91" y="7"/>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73" name="Freeform 70"/>
            <p:cNvSpPr>
              <a:spLocks/>
            </p:cNvSpPr>
            <p:nvPr userDrawn="1"/>
          </p:nvSpPr>
          <p:spPr bwMode="auto">
            <a:xfrm>
              <a:off x="-3502" y="660892"/>
              <a:ext cx="405154" cy="124662"/>
            </a:xfrm>
            <a:custGeom>
              <a:avLst/>
              <a:gdLst>
                <a:gd name="T0" fmla="*/ 105 w 105"/>
                <a:gd name="T1" fmla="*/ 0 h 33"/>
                <a:gd name="T2" fmla="*/ 105 w 105"/>
                <a:gd name="T3" fmla="*/ 2 h 33"/>
                <a:gd name="T4" fmla="*/ 91 w 105"/>
                <a:gd name="T5" fmla="*/ 10 h 33"/>
                <a:gd name="T6" fmla="*/ 0 w 105"/>
                <a:gd name="T7" fmla="*/ 30 h 33"/>
                <a:gd name="T8" fmla="*/ 0 w 105"/>
                <a:gd name="T9" fmla="*/ 28 h 33"/>
                <a:gd name="T10" fmla="*/ 3 w 105"/>
                <a:gd name="T11" fmla="*/ 28 h 33"/>
                <a:gd name="T12" fmla="*/ 67 w 105"/>
                <a:gd name="T13" fmla="*/ 19 h 33"/>
                <a:gd name="T14" fmla="*/ 105 w 105"/>
                <a:gd name="T15" fmla="*/ 0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33">
                  <a:moveTo>
                    <a:pt x="105" y="0"/>
                  </a:moveTo>
                  <a:cubicBezTo>
                    <a:pt x="105" y="2"/>
                    <a:pt x="105" y="2"/>
                    <a:pt x="105" y="2"/>
                  </a:cubicBezTo>
                  <a:cubicBezTo>
                    <a:pt x="100" y="4"/>
                    <a:pt x="96" y="7"/>
                    <a:pt x="91" y="10"/>
                  </a:cubicBezTo>
                  <a:cubicBezTo>
                    <a:pt x="64" y="25"/>
                    <a:pt x="31" y="33"/>
                    <a:pt x="0" y="30"/>
                  </a:cubicBezTo>
                  <a:cubicBezTo>
                    <a:pt x="0" y="28"/>
                    <a:pt x="0" y="28"/>
                    <a:pt x="0" y="28"/>
                  </a:cubicBezTo>
                  <a:cubicBezTo>
                    <a:pt x="1" y="28"/>
                    <a:pt x="2" y="28"/>
                    <a:pt x="3" y="28"/>
                  </a:cubicBezTo>
                  <a:cubicBezTo>
                    <a:pt x="25" y="29"/>
                    <a:pt x="47" y="27"/>
                    <a:pt x="67" y="19"/>
                  </a:cubicBezTo>
                  <a:cubicBezTo>
                    <a:pt x="80" y="14"/>
                    <a:pt x="93" y="7"/>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74" name="Freeform 71"/>
            <p:cNvSpPr>
              <a:spLocks/>
            </p:cNvSpPr>
            <p:nvPr userDrawn="1"/>
          </p:nvSpPr>
          <p:spPr bwMode="auto">
            <a:xfrm>
              <a:off x="-3502" y="657225"/>
              <a:ext cx="328157" cy="64165"/>
            </a:xfrm>
            <a:custGeom>
              <a:avLst/>
              <a:gdLst>
                <a:gd name="T0" fmla="*/ 85 w 85"/>
                <a:gd name="T1" fmla="*/ 0 h 17"/>
                <a:gd name="T2" fmla="*/ 0 w 85"/>
                <a:gd name="T3" fmla="*/ 14 h 17"/>
                <a:gd name="T4" fmla="*/ 0 w 85"/>
                <a:gd name="T5" fmla="*/ 11 h 17"/>
                <a:gd name="T6" fmla="*/ 8 w 85"/>
                <a:gd name="T7" fmla="*/ 12 h 17"/>
                <a:gd name="T8" fmla="*/ 71 w 85"/>
                <a:gd name="T9" fmla="*/ 4 h 17"/>
                <a:gd name="T10" fmla="*/ 80 w 85"/>
                <a:gd name="T11" fmla="*/ 0 h 17"/>
                <a:gd name="T12" fmla="*/ 85 w 85"/>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85" h="17">
                  <a:moveTo>
                    <a:pt x="85" y="0"/>
                  </a:moveTo>
                  <a:cubicBezTo>
                    <a:pt x="58" y="12"/>
                    <a:pt x="29" y="17"/>
                    <a:pt x="0" y="14"/>
                  </a:cubicBezTo>
                  <a:cubicBezTo>
                    <a:pt x="0" y="11"/>
                    <a:pt x="0" y="11"/>
                    <a:pt x="0" y="11"/>
                  </a:cubicBezTo>
                  <a:cubicBezTo>
                    <a:pt x="3" y="12"/>
                    <a:pt x="5" y="12"/>
                    <a:pt x="8" y="12"/>
                  </a:cubicBezTo>
                  <a:cubicBezTo>
                    <a:pt x="29" y="13"/>
                    <a:pt x="51" y="11"/>
                    <a:pt x="71" y="4"/>
                  </a:cubicBezTo>
                  <a:cubicBezTo>
                    <a:pt x="74" y="3"/>
                    <a:pt x="77" y="1"/>
                    <a:pt x="80" y="0"/>
                  </a:cubicBezTo>
                  <a:lnTo>
                    <a:pt x="8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grpSp>
      <p:pic>
        <p:nvPicPr>
          <p:cNvPr id="8" name="Billede 7" descr="Et billede, der indeholder tekst, Font/skrifttype, plakat, Grafik&#10;&#10;Automatisk genereret beskrivelse">
            <a:extLst>
              <a:ext uri="{FF2B5EF4-FFF2-40B4-BE49-F238E27FC236}">
                <a16:creationId xmlns:a16="http://schemas.microsoft.com/office/drawing/2014/main" id="{926C3361-06EB-F5CA-D00E-E463D1C4F226}"/>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5733520" y="5901257"/>
            <a:ext cx="746657" cy="796434"/>
          </a:xfrm>
          <a:prstGeom prst="rect">
            <a:avLst/>
          </a:prstGeom>
        </p:spPr>
      </p:pic>
    </p:spTree>
    <p:extLst>
      <p:ext uri="{BB962C8B-B14F-4D97-AF65-F5344CB8AC3E}">
        <p14:creationId xmlns:p14="http://schemas.microsoft.com/office/powerpoint/2010/main" val="419492342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Stor billede højre - blå">
    <p:spTree>
      <p:nvGrpSpPr>
        <p:cNvPr id="1" name=""/>
        <p:cNvGrpSpPr/>
        <p:nvPr/>
      </p:nvGrpSpPr>
      <p:grpSpPr>
        <a:xfrm>
          <a:off x="0" y="0"/>
          <a:ext cx="0" cy="0"/>
          <a:chOff x="0" y="0"/>
          <a:chExt cx="0" cy="0"/>
        </a:xfrm>
      </p:grpSpPr>
      <p:sp>
        <p:nvSpPr>
          <p:cNvPr id="7" name="Rectangle 6"/>
          <p:cNvSpPr/>
          <p:nvPr userDrawn="1"/>
        </p:nvSpPr>
        <p:spPr>
          <a:xfrm>
            <a:off x="1" y="0"/>
            <a:ext cx="6153531"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US"/>
          </a:p>
        </p:txBody>
      </p:sp>
      <p:sp>
        <p:nvSpPr>
          <p:cNvPr id="3" name="Slide Number Placeholder 2"/>
          <p:cNvSpPr>
            <a:spLocks noGrp="1"/>
          </p:cNvSpPr>
          <p:nvPr>
            <p:ph type="sldNum" sz="quarter" idx="10"/>
          </p:nvPr>
        </p:nvSpPr>
        <p:spPr/>
        <p:txBody>
          <a:bodyPr rtlCol="0"/>
          <a:lstStyle/>
          <a:p>
            <a:pPr rtl="0"/>
            <a:fld id="{D8D877B3-D348-4611-9BDB-C5374591D951}" type="slidenum">
              <a:rPr lang="en-US" smtClean="0"/>
              <a:pPr rtl="0"/>
              <a:t>‹nr.›</a:t>
            </a:fld>
            <a:endParaRPr lang="en-US" dirty="0"/>
          </a:p>
        </p:txBody>
      </p:sp>
      <p:sp>
        <p:nvSpPr>
          <p:cNvPr id="6" name="Title 4"/>
          <p:cNvSpPr>
            <a:spLocks noGrp="1"/>
          </p:cNvSpPr>
          <p:nvPr>
            <p:ph type="title" hasCustomPrompt="1"/>
          </p:nvPr>
        </p:nvSpPr>
        <p:spPr>
          <a:xfrm>
            <a:off x="587375" y="373446"/>
            <a:ext cx="4454526" cy="1471230"/>
          </a:xfrm>
        </p:spPr>
        <p:txBody>
          <a:bodyPr rtlCol="0"/>
          <a:lstStyle>
            <a:lvl1pPr>
              <a:defRPr sz="3600">
                <a:solidFill>
                  <a:schemeClr val="bg1"/>
                </a:solidFill>
              </a:defRPr>
            </a:lvl1pPr>
          </a:lstStyle>
          <a:p>
            <a:pPr rtl="0"/>
            <a:r>
              <a:rPr lang="en-gb"/>
              <a:t>CLICK TO EDIT TITLE</a:t>
            </a:r>
          </a:p>
        </p:txBody>
      </p:sp>
      <p:grpSp>
        <p:nvGrpSpPr>
          <p:cNvPr id="31" name="Gruppe 30"/>
          <p:cNvGrpSpPr/>
          <p:nvPr userDrawn="1"/>
        </p:nvGrpSpPr>
        <p:grpSpPr>
          <a:xfrm>
            <a:off x="5466450" y="6027162"/>
            <a:ext cx="1272706" cy="669100"/>
            <a:chOff x="5387975" y="5659438"/>
            <a:chExt cx="1573213" cy="827087"/>
          </a:xfrm>
          <a:solidFill>
            <a:schemeClr val="tx1"/>
          </a:solidFill>
        </p:grpSpPr>
        <p:grpSp>
          <p:nvGrpSpPr>
            <p:cNvPr id="32" name="Gruppe 31"/>
            <p:cNvGrpSpPr/>
            <p:nvPr userDrawn="1"/>
          </p:nvGrpSpPr>
          <p:grpSpPr>
            <a:xfrm>
              <a:off x="5387975" y="6407150"/>
              <a:ext cx="1573213" cy="79375"/>
              <a:chOff x="5387975" y="6407150"/>
              <a:chExt cx="1573213" cy="79375"/>
            </a:xfrm>
            <a:grpFill/>
          </p:grpSpPr>
          <p:sp>
            <p:nvSpPr>
              <p:cNvPr id="37" name="Freeform 29"/>
              <p:cNvSpPr>
                <a:spLocks noEditPoints="1"/>
              </p:cNvSpPr>
              <p:nvPr userDrawn="1"/>
            </p:nvSpPr>
            <p:spPr bwMode="auto">
              <a:xfrm>
                <a:off x="5387975" y="6407150"/>
                <a:ext cx="71438" cy="76200"/>
              </a:xfrm>
              <a:custGeom>
                <a:avLst/>
                <a:gdLst>
                  <a:gd name="T0" fmla="*/ 8 w 22"/>
                  <a:gd name="T1" fmla="*/ 0 h 23"/>
                  <a:gd name="T2" fmla="*/ 8 w 22"/>
                  <a:gd name="T3" fmla="*/ 0 h 23"/>
                  <a:gd name="T4" fmla="*/ 14 w 22"/>
                  <a:gd name="T5" fmla="*/ 0 h 23"/>
                  <a:gd name="T6" fmla="*/ 14 w 22"/>
                  <a:gd name="T7" fmla="*/ 0 h 23"/>
                  <a:gd name="T8" fmla="*/ 22 w 22"/>
                  <a:gd name="T9" fmla="*/ 23 h 23"/>
                  <a:gd name="T10" fmla="*/ 22 w 22"/>
                  <a:gd name="T11" fmla="*/ 23 h 23"/>
                  <a:gd name="T12" fmla="*/ 16 w 22"/>
                  <a:gd name="T13" fmla="*/ 23 h 23"/>
                  <a:gd name="T14" fmla="*/ 16 w 22"/>
                  <a:gd name="T15" fmla="*/ 23 h 23"/>
                  <a:gd name="T16" fmla="*/ 15 w 22"/>
                  <a:gd name="T17" fmla="*/ 19 h 23"/>
                  <a:gd name="T18" fmla="*/ 7 w 22"/>
                  <a:gd name="T19" fmla="*/ 19 h 23"/>
                  <a:gd name="T20" fmla="*/ 6 w 22"/>
                  <a:gd name="T21" fmla="*/ 23 h 23"/>
                  <a:gd name="T22" fmla="*/ 6 w 22"/>
                  <a:gd name="T23" fmla="*/ 23 h 23"/>
                  <a:gd name="T24" fmla="*/ 0 w 22"/>
                  <a:gd name="T25" fmla="*/ 23 h 23"/>
                  <a:gd name="T26" fmla="*/ 0 w 22"/>
                  <a:gd name="T27" fmla="*/ 23 h 23"/>
                  <a:gd name="T28" fmla="*/ 8 w 22"/>
                  <a:gd name="T29" fmla="*/ 0 h 23"/>
                  <a:gd name="T30" fmla="*/ 13 w 22"/>
                  <a:gd name="T31" fmla="*/ 14 h 23"/>
                  <a:gd name="T32" fmla="*/ 11 w 22"/>
                  <a:gd name="T33" fmla="*/ 7 h 23"/>
                  <a:gd name="T34" fmla="*/ 11 w 22"/>
                  <a:gd name="T35" fmla="*/ 7 h 23"/>
                  <a:gd name="T36" fmla="*/ 9 w 22"/>
                  <a:gd name="T37" fmla="*/ 14 h 23"/>
                  <a:gd name="T38" fmla="*/ 13 w 22"/>
                  <a:gd name="T39" fmla="*/ 14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2" h="23">
                    <a:moveTo>
                      <a:pt x="8" y="0"/>
                    </a:moveTo>
                    <a:cubicBezTo>
                      <a:pt x="8" y="0"/>
                      <a:pt x="8" y="0"/>
                      <a:pt x="8" y="0"/>
                    </a:cubicBezTo>
                    <a:cubicBezTo>
                      <a:pt x="14" y="0"/>
                      <a:pt x="14" y="0"/>
                      <a:pt x="14" y="0"/>
                    </a:cubicBezTo>
                    <a:cubicBezTo>
                      <a:pt x="14" y="0"/>
                      <a:pt x="14" y="0"/>
                      <a:pt x="14" y="0"/>
                    </a:cubicBezTo>
                    <a:cubicBezTo>
                      <a:pt x="22" y="23"/>
                      <a:pt x="22" y="23"/>
                      <a:pt x="22" y="23"/>
                    </a:cubicBezTo>
                    <a:cubicBezTo>
                      <a:pt x="22" y="23"/>
                      <a:pt x="22" y="23"/>
                      <a:pt x="22" y="23"/>
                    </a:cubicBezTo>
                    <a:cubicBezTo>
                      <a:pt x="16" y="23"/>
                      <a:pt x="16" y="23"/>
                      <a:pt x="16" y="23"/>
                    </a:cubicBezTo>
                    <a:cubicBezTo>
                      <a:pt x="16" y="23"/>
                      <a:pt x="16" y="23"/>
                      <a:pt x="16" y="23"/>
                    </a:cubicBezTo>
                    <a:cubicBezTo>
                      <a:pt x="15" y="19"/>
                      <a:pt x="15" y="19"/>
                      <a:pt x="15" y="19"/>
                    </a:cubicBezTo>
                    <a:cubicBezTo>
                      <a:pt x="7" y="19"/>
                      <a:pt x="7" y="19"/>
                      <a:pt x="7" y="19"/>
                    </a:cubicBezTo>
                    <a:cubicBezTo>
                      <a:pt x="6" y="23"/>
                      <a:pt x="6" y="23"/>
                      <a:pt x="6" y="23"/>
                    </a:cubicBezTo>
                    <a:cubicBezTo>
                      <a:pt x="6" y="23"/>
                      <a:pt x="6" y="23"/>
                      <a:pt x="6" y="23"/>
                    </a:cubicBezTo>
                    <a:cubicBezTo>
                      <a:pt x="0" y="23"/>
                      <a:pt x="0" y="23"/>
                      <a:pt x="0" y="23"/>
                    </a:cubicBezTo>
                    <a:cubicBezTo>
                      <a:pt x="0" y="23"/>
                      <a:pt x="0" y="23"/>
                      <a:pt x="0" y="23"/>
                    </a:cubicBezTo>
                    <a:lnTo>
                      <a:pt x="8" y="0"/>
                    </a:lnTo>
                    <a:close/>
                    <a:moveTo>
                      <a:pt x="13" y="14"/>
                    </a:moveTo>
                    <a:cubicBezTo>
                      <a:pt x="11" y="7"/>
                      <a:pt x="11" y="7"/>
                      <a:pt x="11" y="7"/>
                    </a:cubicBezTo>
                    <a:cubicBezTo>
                      <a:pt x="11" y="7"/>
                      <a:pt x="11" y="7"/>
                      <a:pt x="11" y="7"/>
                    </a:cubicBezTo>
                    <a:cubicBezTo>
                      <a:pt x="9" y="14"/>
                      <a:pt x="9" y="14"/>
                      <a:pt x="9" y="14"/>
                    </a:cubicBezTo>
                    <a:lnTo>
                      <a:pt x="13"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38" name="Freeform 30"/>
              <p:cNvSpPr>
                <a:spLocks noEditPoints="1"/>
              </p:cNvSpPr>
              <p:nvPr userDrawn="1"/>
            </p:nvSpPr>
            <p:spPr bwMode="auto">
              <a:xfrm>
                <a:off x="5484813" y="6407150"/>
                <a:ext cx="73025" cy="76200"/>
              </a:xfrm>
              <a:custGeom>
                <a:avLst/>
                <a:gdLst>
                  <a:gd name="T0" fmla="*/ 8 w 22"/>
                  <a:gd name="T1" fmla="*/ 0 h 23"/>
                  <a:gd name="T2" fmla="*/ 8 w 22"/>
                  <a:gd name="T3" fmla="*/ 0 h 23"/>
                  <a:gd name="T4" fmla="*/ 14 w 22"/>
                  <a:gd name="T5" fmla="*/ 0 h 23"/>
                  <a:gd name="T6" fmla="*/ 14 w 22"/>
                  <a:gd name="T7" fmla="*/ 0 h 23"/>
                  <a:gd name="T8" fmla="*/ 22 w 22"/>
                  <a:gd name="T9" fmla="*/ 23 h 23"/>
                  <a:gd name="T10" fmla="*/ 22 w 22"/>
                  <a:gd name="T11" fmla="*/ 23 h 23"/>
                  <a:gd name="T12" fmla="*/ 16 w 22"/>
                  <a:gd name="T13" fmla="*/ 23 h 23"/>
                  <a:gd name="T14" fmla="*/ 16 w 22"/>
                  <a:gd name="T15" fmla="*/ 23 h 23"/>
                  <a:gd name="T16" fmla="*/ 15 w 22"/>
                  <a:gd name="T17" fmla="*/ 19 h 23"/>
                  <a:gd name="T18" fmla="*/ 7 w 22"/>
                  <a:gd name="T19" fmla="*/ 19 h 23"/>
                  <a:gd name="T20" fmla="*/ 6 w 22"/>
                  <a:gd name="T21" fmla="*/ 23 h 23"/>
                  <a:gd name="T22" fmla="*/ 6 w 22"/>
                  <a:gd name="T23" fmla="*/ 23 h 23"/>
                  <a:gd name="T24" fmla="*/ 0 w 22"/>
                  <a:gd name="T25" fmla="*/ 23 h 23"/>
                  <a:gd name="T26" fmla="*/ 0 w 22"/>
                  <a:gd name="T27" fmla="*/ 23 h 23"/>
                  <a:gd name="T28" fmla="*/ 8 w 22"/>
                  <a:gd name="T29" fmla="*/ 0 h 23"/>
                  <a:gd name="T30" fmla="*/ 13 w 22"/>
                  <a:gd name="T31" fmla="*/ 14 h 23"/>
                  <a:gd name="T32" fmla="*/ 11 w 22"/>
                  <a:gd name="T33" fmla="*/ 7 h 23"/>
                  <a:gd name="T34" fmla="*/ 11 w 22"/>
                  <a:gd name="T35" fmla="*/ 7 h 23"/>
                  <a:gd name="T36" fmla="*/ 9 w 22"/>
                  <a:gd name="T37" fmla="*/ 14 h 23"/>
                  <a:gd name="T38" fmla="*/ 13 w 22"/>
                  <a:gd name="T39" fmla="*/ 14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2" h="23">
                    <a:moveTo>
                      <a:pt x="8" y="0"/>
                    </a:moveTo>
                    <a:cubicBezTo>
                      <a:pt x="8" y="0"/>
                      <a:pt x="8" y="0"/>
                      <a:pt x="8" y="0"/>
                    </a:cubicBezTo>
                    <a:cubicBezTo>
                      <a:pt x="14" y="0"/>
                      <a:pt x="14" y="0"/>
                      <a:pt x="14" y="0"/>
                    </a:cubicBezTo>
                    <a:cubicBezTo>
                      <a:pt x="14" y="0"/>
                      <a:pt x="14" y="0"/>
                      <a:pt x="14" y="0"/>
                    </a:cubicBezTo>
                    <a:cubicBezTo>
                      <a:pt x="22" y="23"/>
                      <a:pt x="22" y="23"/>
                      <a:pt x="22" y="23"/>
                    </a:cubicBezTo>
                    <a:cubicBezTo>
                      <a:pt x="22" y="23"/>
                      <a:pt x="22" y="23"/>
                      <a:pt x="22" y="23"/>
                    </a:cubicBezTo>
                    <a:cubicBezTo>
                      <a:pt x="16" y="23"/>
                      <a:pt x="16" y="23"/>
                      <a:pt x="16" y="23"/>
                    </a:cubicBezTo>
                    <a:cubicBezTo>
                      <a:pt x="16" y="23"/>
                      <a:pt x="16" y="23"/>
                      <a:pt x="16" y="23"/>
                    </a:cubicBezTo>
                    <a:cubicBezTo>
                      <a:pt x="15" y="19"/>
                      <a:pt x="15" y="19"/>
                      <a:pt x="15" y="19"/>
                    </a:cubicBezTo>
                    <a:cubicBezTo>
                      <a:pt x="7" y="19"/>
                      <a:pt x="7" y="19"/>
                      <a:pt x="7" y="19"/>
                    </a:cubicBezTo>
                    <a:cubicBezTo>
                      <a:pt x="6" y="23"/>
                      <a:pt x="6" y="23"/>
                      <a:pt x="6" y="23"/>
                    </a:cubicBezTo>
                    <a:cubicBezTo>
                      <a:pt x="6" y="23"/>
                      <a:pt x="6" y="23"/>
                      <a:pt x="6" y="23"/>
                    </a:cubicBezTo>
                    <a:cubicBezTo>
                      <a:pt x="0" y="23"/>
                      <a:pt x="0" y="23"/>
                      <a:pt x="0" y="23"/>
                    </a:cubicBezTo>
                    <a:cubicBezTo>
                      <a:pt x="0" y="23"/>
                      <a:pt x="0" y="23"/>
                      <a:pt x="0" y="23"/>
                    </a:cubicBezTo>
                    <a:lnTo>
                      <a:pt x="8" y="0"/>
                    </a:lnTo>
                    <a:close/>
                    <a:moveTo>
                      <a:pt x="13" y="14"/>
                    </a:moveTo>
                    <a:cubicBezTo>
                      <a:pt x="11" y="7"/>
                      <a:pt x="11" y="7"/>
                      <a:pt x="11" y="7"/>
                    </a:cubicBezTo>
                    <a:cubicBezTo>
                      <a:pt x="11" y="7"/>
                      <a:pt x="11" y="7"/>
                      <a:pt x="11" y="7"/>
                    </a:cubicBezTo>
                    <a:cubicBezTo>
                      <a:pt x="9" y="14"/>
                      <a:pt x="9" y="14"/>
                      <a:pt x="9" y="14"/>
                    </a:cubicBezTo>
                    <a:lnTo>
                      <a:pt x="13"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39" name="Freeform 31"/>
              <p:cNvSpPr>
                <a:spLocks/>
              </p:cNvSpPr>
              <p:nvPr userDrawn="1"/>
            </p:nvSpPr>
            <p:spPr bwMode="auto">
              <a:xfrm>
                <a:off x="5586413" y="6407150"/>
                <a:ext cx="52388" cy="76200"/>
              </a:xfrm>
              <a:custGeom>
                <a:avLst/>
                <a:gdLst>
                  <a:gd name="T0" fmla="*/ 0 w 16"/>
                  <a:gd name="T1" fmla="*/ 0 h 23"/>
                  <a:gd name="T2" fmla="*/ 0 w 16"/>
                  <a:gd name="T3" fmla="*/ 0 h 23"/>
                  <a:gd name="T4" fmla="*/ 6 w 16"/>
                  <a:gd name="T5" fmla="*/ 0 h 23"/>
                  <a:gd name="T6" fmla="*/ 6 w 16"/>
                  <a:gd name="T7" fmla="*/ 0 h 23"/>
                  <a:gd name="T8" fmla="*/ 6 w 16"/>
                  <a:gd name="T9" fmla="*/ 18 h 23"/>
                  <a:gd name="T10" fmla="*/ 6 w 16"/>
                  <a:gd name="T11" fmla="*/ 18 h 23"/>
                  <a:gd name="T12" fmla="*/ 16 w 16"/>
                  <a:gd name="T13" fmla="*/ 18 h 23"/>
                  <a:gd name="T14" fmla="*/ 16 w 16"/>
                  <a:gd name="T15" fmla="*/ 18 h 23"/>
                  <a:gd name="T16" fmla="*/ 16 w 16"/>
                  <a:gd name="T17" fmla="*/ 23 h 23"/>
                  <a:gd name="T18" fmla="*/ 16 w 16"/>
                  <a:gd name="T19" fmla="*/ 23 h 23"/>
                  <a:gd name="T20" fmla="*/ 0 w 16"/>
                  <a:gd name="T21" fmla="*/ 23 h 23"/>
                  <a:gd name="T22" fmla="*/ 0 w 16"/>
                  <a:gd name="T23" fmla="*/ 23 h 23"/>
                  <a:gd name="T24" fmla="*/ 0 w 16"/>
                  <a:gd name="T25"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 h="23">
                    <a:moveTo>
                      <a:pt x="0" y="0"/>
                    </a:moveTo>
                    <a:cubicBezTo>
                      <a:pt x="0" y="0"/>
                      <a:pt x="0" y="0"/>
                      <a:pt x="0" y="0"/>
                    </a:cubicBezTo>
                    <a:cubicBezTo>
                      <a:pt x="6" y="0"/>
                      <a:pt x="6" y="0"/>
                      <a:pt x="6" y="0"/>
                    </a:cubicBezTo>
                    <a:cubicBezTo>
                      <a:pt x="6" y="0"/>
                      <a:pt x="6" y="0"/>
                      <a:pt x="6" y="0"/>
                    </a:cubicBezTo>
                    <a:cubicBezTo>
                      <a:pt x="6" y="18"/>
                      <a:pt x="6" y="18"/>
                      <a:pt x="6" y="18"/>
                    </a:cubicBezTo>
                    <a:cubicBezTo>
                      <a:pt x="6" y="18"/>
                      <a:pt x="6" y="18"/>
                      <a:pt x="6" y="18"/>
                    </a:cubicBezTo>
                    <a:cubicBezTo>
                      <a:pt x="16" y="18"/>
                      <a:pt x="16" y="18"/>
                      <a:pt x="16" y="18"/>
                    </a:cubicBezTo>
                    <a:cubicBezTo>
                      <a:pt x="16" y="18"/>
                      <a:pt x="16" y="18"/>
                      <a:pt x="16" y="18"/>
                    </a:cubicBezTo>
                    <a:cubicBezTo>
                      <a:pt x="16" y="23"/>
                      <a:pt x="16" y="23"/>
                      <a:pt x="16" y="23"/>
                    </a:cubicBezTo>
                    <a:cubicBezTo>
                      <a:pt x="16" y="23"/>
                      <a:pt x="16" y="23"/>
                      <a:pt x="16" y="23"/>
                    </a:cubicBezTo>
                    <a:cubicBezTo>
                      <a:pt x="0" y="23"/>
                      <a:pt x="0" y="23"/>
                      <a:pt x="0" y="23"/>
                    </a:cubicBezTo>
                    <a:cubicBezTo>
                      <a:pt x="0" y="23"/>
                      <a:pt x="0" y="23"/>
                      <a:pt x="0" y="23"/>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0" name="Freeform 32"/>
              <p:cNvSpPr>
                <a:spLocks noEditPoints="1"/>
              </p:cNvSpPr>
              <p:nvPr userDrawn="1"/>
            </p:nvSpPr>
            <p:spPr bwMode="auto">
              <a:xfrm>
                <a:off x="5670550" y="6407150"/>
                <a:ext cx="55563" cy="76200"/>
              </a:xfrm>
              <a:custGeom>
                <a:avLst/>
                <a:gdLst>
                  <a:gd name="T0" fmla="*/ 0 w 17"/>
                  <a:gd name="T1" fmla="*/ 0 h 23"/>
                  <a:gd name="T2" fmla="*/ 0 w 17"/>
                  <a:gd name="T3" fmla="*/ 0 h 23"/>
                  <a:gd name="T4" fmla="*/ 9 w 17"/>
                  <a:gd name="T5" fmla="*/ 0 h 23"/>
                  <a:gd name="T6" fmla="*/ 17 w 17"/>
                  <a:gd name="T7" fmla="*/ 6 h 23"/>
                  <a:gd name="T8" fmla="*/ 14 w 17"/>
                  <a:gd name="T9" fmla="*/ 11 h 23"/>
                  <a:gd name="T10" fmla="*/ 14 w 17"/>
                  <a:gd name="T11" fmla="*/ 11 h 23"/>
                  <a:gd name="T12" fmla="*/ 17 w 17"/>
                  <a:gd name="T13" fmla="*/ 17 h 23"/>
                  <a:gd name="T14" fmla="*/ 9 w 17"/>
                  <a:gd name="T15" fmla="*/ 23 h 23"/>
                  <a:gd name="T16" fmla="*/ 0 w 17"/>
                  <a:gd name="T17" fmla="*/ 23 h 23"/>
                  <a:gd name="T18" fmla="*/ 0 w 17"/>
                  <a:gd name="T19" fmla="*/ 23 h 23"/>
                  <a:gd name="T20" fmla="*/ 0 w 17"/>
                  <a:gd name="T21" fmla="*/ 0 h 23"/>
                  <a:gd name="T22" fmla="*/ 8 w 17"/>
                  <a:gd name="T23" fmla="*/ 9 h 23"/>
                  <a:gd name="T24" fmla="*/ 11 w 17"/>
                  <a:gd name="T25" fmla="*/ 7 h 23"/>
                  <a:gd name="T26" fmla="*/ 8 w 17"/>
                  <a:gd name="T27" fmla="*/ 5 h 23"/>
                  <a:gd name="T28" fmla="*/ 6 w 17"/>
                  <a:gd name="T29" fmla="*/ 5 h 23"/>
                  <a:gd name="T30" fmla="*/ 6 w 17"/>
                  <a:gd name="T31" fmla="*/ 5 h 23"/>
                  <a:gd name="T32" fmla="*/ 6 w 17"/>
                  <a:gd name="T33" fmla="*/ 9 h 23"/>
                  <a:gd name="T34" fmla="*/ 6 w 17"/>
                  <a:gd name="T35" fmla="*/ 9 h 23"/>
                  <a:gd name="T36" fmla="*/ 8 w 17"/>
                  <a:gd name="T37" fmla="*/ 9 h 23"/>
                  <a:gd name="T38" fmla="*/ 6 w 17"/>
                  <a:gd name="T39" fmla="*/ 19 h 23"/>
                  <a:gd name="T40" fmla="*/ 9 w 17"/>
                  <a:gd name="T41" fmla="*/ 19 h 23"/>
                  <a:gd name="T42" fmla="*/ 11 w 17"/>
                  <a:gd name="T43" fmla="*/ 16 h 23"/>
                  <a:gd name="T44" fmla="*/ 9 w 17"/>
                  <a:gd name="T45" fmla="*/ 14 h 23"/>
                  <a:gd name="T46" fmla="*/ 6 w 17"/>
                  <a:gd name="T47" fmla="*/ 14 h 23"/>
                  <a:gd name="T48" fmla="*/ 6 w 17"/>
                  <a:gd name="T49" fmla="*/ 14 h 23"/>
                  <a:gd name="T50" fmla="*/ 6 w 17"/>
                  <a:gd name="T51" fmla="*/ 19 h 23"/>
                  <a:gd name="T52" fmla="*/ 6 w 17"/>
                  <a:gd name="T53" fmla="*/ 19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 h="23">
                    <a:moveTo>
                      <a:pt x="0" y="0"/>
                    </a:moveTo>
                    <a:cubicBezTo>
                      <a:pt x="0" y="0"/>
                      <a:pt x="0" y="0"/>
                      <a:pt x="0" y="0"/>
                    </a:cubicBezTo>
                    <a:cubicBezTo>
                      <a:pt x="9" y="0"/>
                      <a:pt x="9" y="0"/>
                      <a:pt x="9" y="0"/>
                    </a:cubicBezTo>
                    <a:cubicBezTo>
                      <a:pt x="15" y="0"/>
                      <a:pt x="17" y="3"/>
                      <a:pt x="17" y="6"/>
                    </a:cubicBezTo>
                    <a:cubicBezTo>
                      <a:pt x="17" y="9"/>
                      <a:pt x="16" y="10"/>
                      <a:pt x="14" y="11"/>
                    </a:cubicBezTo>
                    <a:cubicBezTo>
                      <a:pt x="14" y="11"/>
                      <a:pt x="14" y="11"/>
                      <a:pt x="14" y="11"/>
                    </a:cubicBezTo>
                    <a:cubicBezTo>
                      <a:pt x="16" y="12"/>
                      <a:pt x="17" y="14"/>
                      <a:pt x="17" y="17"/>
                    </a:cubicBezTo>
                    <a:cubicBezTo>
                      <a:pt x="17" y="21"/>
                      <a:pt x="14" y="23"/>
                      <a:pt x="9" y="23"/>
                    </a:cubicBezTo>
                    <a:cubicBezTo>
                      <a:pt x="0" y="23"/>
                      <a:pt x="0" y="23"/>
                      <a:pt x="0" y="23"/>
                    </a:cubicBezTo>
                    <a:cubicBezTo>
                      <a:pt x="0" y="23"/>
                      <a:pt x="0" y="23"/>
                      <a:pt x="0" y="23"/>
                    </a:cubicBezTo>
                    <a:lnTo>
                      <a:pt x="0" y="0"/>
                    </a:lnTo>
                    <a:close/>
                    <a:moveTo>
                      <a:pt x="8" y="9"/>
                    </a:moveTo>
                    <a:cubicBezTo>
                      <a:pt x="10" y="9"/>
                      <a:pt x="11" y="9"/>
                      <a:pt x="11" y="7"/>
                    </a:cubicBezTo>
                    <a:cubicBezTo>
                      <a:pt x="11" y="5"/>
                      <a:pt x="10" y="5"/>
                      <a:pt x="8" y="5"/>
                    </a:cubicBezTo>
                    <a:cubicBezTo>
                      <a:pt x="6" y="5"/>
                      <a:pt x="6" y="5"/>
                      <a:pt x="6" y="5"/>
                    </a:cubicBezTo>
                    <a:cubicBezTo>
                      <a:pt x="6" y="5"/>
                      <a:pt x="6" y="5"/>
                      <a:pt x="6" y="5"/>
                    </a:cubicBezTo>
                    <a:cubicBezTo>
                      <a:pt x="6" y="9"/>
                      <a:pt x="6" y="9"/>
                      <a:pt x="6" y="9"/>
                    </a:cubicBezTo>
                    <a:cubicBezTo>
                      <a:pt x="6" y="9"/>
                      <a:pt x="6" y="9"/>
                      <a:pt x="6" y="9"/>
                    </a:cubicBezTo>
                    <a:lnTo>
                      <a:pt x="8" y="9"/>
                    </a:lnTo>
                    <a:close/>
                    <a:moveTo>
                      <a:pt x="6" y="19"/>
                    </a:moveTo>
                    <a:cubicBezTo>
                      <a:pt x="9" y="19"/>
                      <a:pt x="9" y="19"/>
                      <a:pt x="9" y="19"/>
                    </a:cubicBezTo>
                    <a:cubicBezTo>
                      <a:pt x="10" y="19"/>
                      <a:pt x="11" y="18"/>
                      <a:pt x="11" y="16"/>
                    </a:cubicBezTo>
                    <a:cubicBezTo>
                      <a:pt x="11" y="15"/>
                      <a:pt x="10" y="14"/>
                      <a:pt x="9" y="14"/>
                    </a:cubicBezTo>
                    <a:cubicBezTo>
                      <a:pt x="6" y="14"/>
                      <a:pt x="6" y="14"/>
                      <a:pt x="6" y="14"/>
                    </a:cubicBezTo>
                    <a:cubicBezTo>
                      <a:pt x="6" y="14"/>
                      <a:pt x="6" y="14"/>
                      <a:pt x="6" y="14"/>
                    </a:cubicBezTo>
                    <a:cubicBezTo>
                      <a:pt x="6" y="19"/>
                      <a:pt x="6" y="19"/>
                      <a:pt x="6" y="19"/>
                    </a:cubicBezTo>
                    <a:cubicBezTo>
                      <a:pt x="6" y="19"/>
                      <a:pt x="6" y="19"/>
                      <a:pt x="6"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1" name="Freeform 33"/>
              <p:cNvSpPr>
                <a:spLocks noEditPoints="1"/>
              </p:cNvSpPr>
              <p:nvPr userDrawn="1"/>
            </p:nvSpPr>
            <p:spPr bwMode="auto">
              <a:xfrm>
                <a:off x="5759450" y="6407150"/>
                <a:ext cx="58738" cy="79375"/>
              </a:xfrm>
              <a:custGeom>
                <a:avLst/>
                <a:gdLst>
                  <a:gd name="T0" fmla="*/ 0 w 18"/>
                  <a:gd name="T1" fmla="*/ 18 h 24"/>
                  <a:gd name="T2" fmla="*/ 0 w 18"/>
                  <a:gd name="T3" fmla="*/ 12 h 24"/>
                  <a:gd name="T4" fmla="*/ 0 w 18"/>
                  <a:gd name="T5" fmla="*/ 5 h 24"/>
                  <a:gd name="T6" fmla="*/ 9 w 18"/>
                  <a:gd name="T7" fmla="*/ 0 h 24"/>
                  <a:gd name="T8" fmla="*/ 18 w 18"/>
                  <a:gd name="T9" fmla="*/ 5 h 24"/>
                  <a:gd name="T10" fmla="*/ 18 w 18"/>
                  <a:gd name="T11" fmla="*/ 12 h 24"/>
                  <a:gd name="T12" fmla="*/ 18 w 18"/>
                  <a:gd name="T13" fmla="*/ 18 h 24"/>
                  <a:gd name="T14" fmla="*/ 9 w 18"/>
                  <a:gd name="T15" fmla="*/ 24 h 24"/>
                  <a:gd name="T16" fmla="*/ 0 w 18"/>
                  <a:gd name="T17" fmla="*/ 18 h 24"/>
                  <a:gd name="T18" fmla="*/ 12 w 18"/>
                  <a:gd name="T19" fmla="*/ 16 h 24"/>
                  <a:gd name="T20" fmla="*/ 12 w 18"/>
                  <a:gd name="T21" fmla="*/ 12 h 24"/>
                  <a:gd name="T22" fmla="*/ 12 w 18"/>
                  <a:gd name="T23" fmla="*/ 7 h 24"/>
                  <a:gd name="T24" fmla="*/ 9 w 18"/>
                  <a:gd name="T25" fmla="*/ 5 h 24"/>
                  <a:gd name="T26" fmla="*/ 6 w 18"/>
                  <a:gd name="T27" fmla="*/ 7 h 24"/>
                  <a:gd name="T28" fmla="*/ 6 w 18"/>
                  <a:gd name="T29" fmla="*/ 12 h 24"/>
                  <a:gd name="T30" fmla="*/ 6 w 18"/>
                  <a:gd name="T31" fmla="*/ 16 h 24"/>
                  <a:gd name="T32" fmla="*/ 9 w 18"/>
                  <a:gd name="T33" fmla="*/ 18 h 24"/>
                  <a:gd name="T34" fmla="*/ 12 w 18"/>
                  <a:gd name="T35" fmla="*/ 16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 h="24">
                    <a:moveTo>
                      <a:pt x="0" y="18"/>
                    </a:moveTo>
                    <a:cubicBezTo>
                      <a:pt x="0" y="16"/>
                      <a:pt x="0" y="15"/>
                      <a:pt x="0" y="12"/>
                    </a:cubicBezTo>
                    <a:cubicBezTo>
                      <a:pt x="0" y="9"/>
                      <a:pt x="0" y="7"/>
                      <a:pt x="0" y="5"/>
                    </a:cubicBezTo>
                    <a:cubicBezTo>
                      <a:pt x="2" y="2"/>
                      <a:pt x="5" y="0"/>
                      <a:pt x="9" y="0"/>
                    </a:cubicBezTo>
                    <a:cubicBezTo>
                      <a:pt x="13" y="0"/>
                      <a:pt x="17" y="2"/>
                      <a:pt x="18" y="5"/>
                    </a:cubicBezTo>
                    <a:cubicBezTo>
                      <a:pt x="18" y="7"/>
                      <a:pt x="18" y="9"/>
                      <a:pt x="18" y="12"/>
                    </a:cubicBezTo>
                    <a:cubicBezTo>
                      <a:pt x="18" y="15"/>
                      <a:pt x="18" y="16"/>
                      <a:pt x="18" y="18"/>
                    </a:cubicBezTo>
                    <a:cubicBezTo>
                      <a:pt x="17" y="22"/>
                      <a:pt x="13" y="24"/>
                      <a:pt x="9" y="24"/>
                    </a:cubicBezTo>
                    <a:cubicBezTo>
                      <a:pt x="5" y="24"/>
                      <a:pt x="2" y="22"/>
                      <a:pt x="0" y="18"/>
                    </a:cubicBezTo>
                    <a:close/>
                    <a:moveTo>
                      <a:pt x="12" y="16"/>
                    </a:moveTo>
                    <a:cubicBezTo>
                      <a:pt x="12" y="16"/>
                      <a:pt x="12" y="14"/>
                      <a:pt x="12" y="12"/>
                    </a:cubicBezTo>
                    <a:cubicBezTo>
                      <a:pt x="12" y="9"/>
                      <a:pt x="12" y="8"/>
                      <a:pt x="12" y="7"/>
                    </a:cubicBezTo>
                    <a:cubicBezTo>
                      <a:pt x="12" y="6"/>
                      <a:pt x="11" y="5"/>
                      <a:pt x="9" y="5"/>
                    </a:cubicBezTo>
                    <a:cubicBezTo>
                      <a:pt x="8" y="5"/>
                      <a:pt x="7" y="6"/>
                      <a:pt x="6" y="7"/>
                    </a:cubicBezTo>
                    <a:cubicBezTo>
                      <a:pt x="6" y="8"/>
                      <a:pt x="6" y="9"/>
                      <a:pt x="6" y="12"/>
                    </a:cubicBezTo>
                    <a:cubicBezTo>
                      <a:pt x="6" y="14"/>
                      <a:pt x="6" y="16"/>
                      <a:pt x="6" y="16"/>
                    </a:cubicBezTo>
                    <a:cubicBezTo>
                      <a:pt x="7" y="18"/>
                      <a:pt x="8" y="18"/>
                      <a:pt x="9" y="18"/>
                    </a:cubicBezTo>
                    <a:cubicBezTo>
                      <a:pt x="11" y="18"/>
                      <a:pt x="12" y="18"/>
                      <a:pt x="12"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2" name="Freeform 34"/>
              <p:cNvSpPr>
                <a:spLocks noEditPoints="1"/>
              </p:cNvSpPr>
              <p:nvPr userDrawn="1"/>
            </p:nvSpPr>
            <p:spPr bwMode="auto">
              <a:xfrm>
                <a:off x="5849938" y="6407150"/>
                <a:ext cx="61913" cy="76200"/>
              </a:xfrm>
              <a:custGeom>
                <a:avLst/>
                <a:gdLst>
                  <a:gd name="T0" fmla="*/ 13 w 19"/>
                  <a:gd name="T1" fmla="*/ 23 h 23"/>
                  <a:gd name="T2" fmla="*/ 12 w 19"/>
                  <a:gd name="T3" fmla="*/ 23 h 23"/>
                  <a:gd name="T4" fmla="*/ 9 w 19"/>
                  <a:gd name="T5" fmla="*/ 15 h 23"/>
                  <a:gd name="T6" fmla="*/ 7 w 19"/>
                  <a:gd name="T7" fmla="*/ 15 h 23"/>
                  <a:gd name="T8" fmla="*/ 6 w 19"/>
                  <a:gd name="T9" fmla="*/ 15 h 23"/>
                  <a:gd name="T10" fmla="*/ 6 w 19"/>
                  <a:gd name="T11" fmla="*/ 23 h 23"/>
                  <a:gd name="T12" fmla="*/ 6 w 19"/>
                  <a:gd name="T13" fmla="*/ 23 h 23"/>
                  <a:gd name="T14" fmla="*/ 1 w 19"/>
                  <a:gd name="T15" fmla="*/ 23 h 23"/>
                  <a:gd name="T16" fmla="*/ 0 w 19"/>
                  <a:gd name="T17" fmla="*/ 23 h 23"/>
                  <a:gd name="T18" fmla="*/ 0 w 19"/>
                  <a:gd name="T19" fmla="*/ 0 h 23"/>
                  <a:gd name="T20" fmla="*/ 1 w 19"/>
                  <a:gd name="T21" fmla="*/ 0 h 23"/>
                  <a:gd name="T22" fmla="*/ 10 w 19"/>
                  <a:gd name="T23" fmla="*/ 0 h 23"/>
                  <a:gd name="T24" fmla="*/ 19 w 19"/>
                  <a:gd name="T25" fmla="*/ 8 h 23"/>
                  <a:gd name="T26" fmla="*/ 15 w 19"/>
                  <a:gd name="T27" fmla="*/ 14 h 23"/>
                  <a:gd name="T28" fmla="*/ 19 w 19"/>
                  <a:gd name="T29" fmla="*/ 23 h 23"/>
                  <a:gd name="T30" fmla="*/ 19 w 19"/>
                  <a:gd name="T31" fmla="*/ 23 h 23"/>
                  <a:gd name="T32" fmla="*/ 13 w 19"/>
                  <a:gd name="T33" fmla="*/ 23 h 23"/>
                  <a:gd name="T34" fmla="*/ 13 w 19"/>
                  <a:gd name="T35" fmla="*/ 8 h 23"/>
                  <a:gd name="T36" fmla="*/ 10 w 19"/>
                  <a:gd name="T37" fmla="*/ 5 h 23"/>
                  <a:gd name="T38" fmla="*/ 7 w 19"/>
                  <a:gd name="T39" fmla="*/ 5 h 23"/>
                  <a:gd name="T40" fmla="*/ 6 w 19"/>
                  <a:gd name="T41" fmla="*/ 5 h 23"/>
                  <a:gd name="T42" fmla="*/ 6 w 19"/>
                  <a:gd name="T43" fmla="*/ 10 h 23"/>
                  <a:gd name="T44" fmla="*/ 7 w 19"/>
                  <a:gd name="T45" fmla="*/ 10 h 23"/>
                  <a:gd name="T46" fmla="*/ 10 w 19"/>
                  <a:gd name="T47" fmla="*/ 10 h 23"/>
                  <a:gd name="T48" fmla="*/ 13 w 19"/>
                  <a:gd name="T49" fmla="*/ 8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 h="23">
                    <a:moveTo>
                      <a:pt x="13" y="23"/>
                    </a:moveTo>
                    <a:cubicBezTo>
                      <a:pt x="13" y="23"/>
                      <a:pt x="12" y="23"/>
                      <a:pt x="12" y="23"/>
                    </a:cubicBezTo>
                    <a:cubicBezTo>
                      <a:pt x="9" y="15"/>
                      <a:pt x="9" y="15"/>
                      <a:pt x="9" y="15"/>
                    </a:cubicBezTo>
                    <a:cubicBezTo>
                      <a:pt x="7" y="15"/>
                      <a:pt x="7" y="15"/>
                      <a:pt x="7" y="15"/>
                    </a:cubicBezTo>
                    <a:cubicBezTo>
                      <a:pt x="7" y="15"/>
                      <a:pt x="6" y="15"/>
                      <a:pt x="6" y="15"/>
                    </a:cubicBezTo>
                    <a:cubicBezTo>
                      <a:pt x="6" y="23"/>
                      <a:pt x="6" y="23"/>
                      <a:pt x="6" y="23"/>
                    </a:cubicBezTo>
                    <a:cubicBezTo>
                      <a:pt x="6" y="23"/>
                      <a:pt x="6" y="23"/>
                      <a:pt x="6" y="23"/>
                    </a:cubicBezTo>
                    <a:cubicBezTo>
                      <a:pt x="1" y="23"/>
                      <a:pt x="1" y="23"/>
                      <a:pt x="1" y="23"/>
                    </a:cubicBezTo>
                    <a:cubicBezTo>
                      <a:pt x="1" y="23"/>
                      <a:pt x="0" y="23"/>
                      <a:pt x="0" y="23"/>
                    </a:cubicBezTo>
                    <a:cubicBezTo>
                      <a:pt x="0" y="0"/>
                      <a:pt x="0" y="0"/>
                      <a:pt x="0" y="0"/>
                    </a:cubicBezTo>
                    <a:cubicBezTo>
                      <a:pt x="0" y="0"/>
                      <a:pt x="1" y="0"/>
                      <a:pt x="1" y="0"/>
                    </a:cubicBezTo>
                    <a:cubicBezTo>
                      <a:pt x="10" y="0"/>
                      <a:pt x="10" y="0"/>
                      <a:pt x="10" y="0"/>
                    </a:cubicBezTo>
                    <a:cubicBezTo>
                      <a:pt x="16" y="0"/>
                      <a:pt x="19" y="3"/>
                      <a:pt x="19" y="8"/>
                    </a:cubicBezTo>
                    <a:cubicBezTo>
                      <a:pt x="19" y="10"/>
                      <a:pt x="17" y="13"/>
                      <a:pt x="15" y="14"/>
                    </a:cubicBezTo>
                    <a:cubicBezTo>
                      <a:pt x="19" y="23"/>
                      <a:pt x="19" y="23"/>
                      <a:pt x="19" y="23"/>
                    </a:cubicBezTo>
                    <a:cubicBezTo>
                      <a:pt x="19" y="23"/>
                      <a:pt x="19" y="23"/>
                      <a:pt x="19" y="23"/>
                    </a:cubicBezTo>
                    <a:lnTo>
                      <a:pt x="13" y="23"/>
                    </a:lnTo>
                    <a:close/>
                    <a:moveTo>
                      <a:pt x="13" y="8"/>
                    </a:moveTo>
                    <a:cubicBezTo>
                      <a:pt x="13" y="6"/>
                      <a:pt x="12" y="5"/>
                      <a:pt x="10" y="5"/>
                    </a:cubicBezTo>
                    <a:cubicBezTo>
                      <a:pt x="7" y="5"/>
                      <a:pt x="7" y="5"/>
                      <a:pt x="7" y="5"/>
                    </a:cubicBezTo>
                    <a:cubicBezTo>
                      <a:pt x="7" y="5"/>
                      <a:pt x="6" y="5"/>
                      <a:pt x="6" y="5"/>
                    </a:cubicBezTo>
                    <a:cubicBezTo>
                      <a:pt x="6" y="10"/>
                      <a:pt x="6" y="10"/>
                      <a:pt x="6" y="10"/>
                    </a:cubicBezTo>
                    <a:cubicBezTo>
                      <a:pt x="6" y="10"/>
                      <a:pt x="7" y="10"/>
                      <a:pt x="7" y="10"/>
                    </a:cubicBezTo>
                    <a:cubicBezTo>
                      <a:pt x="10" y="10"/>
                      <a:pt x="10" y="10"/>
                      <a:pt x="10" y="10"/>
                    </a:cubicBezTo>
                    <a:cubicBezTo>
                      <a:pt x="12" y="10"/>
                      <a:pt x="13" y="9"/>
                      <a:pt x="13"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3" name="Freeform 35"/>
              <p:cNvSpPr>
                <a:spLocks/>
              </p:cNvSpPr>
              <p:nvPr userDrawn="1"/>
            </p:nvSpPr>
            <p:spPr bwMode="auto">
              <a:xfrm>
                <a:off x="5942013" y="6407150"/>
                <a:ext cx="61913" cy="79375"/>
              </a:xfrm>
              <a:custGeom>
                <a:avLst/>
                <a:gdLst>
                  <a:gd name="T0" fmla="*/ 0 w 19"/>
                  <a:gd name="T1" fmla="*/ 12 h 24"/>
                  <a:gd name="T2" fmla="*/ 1 w 19"/>
                  <a:gd name="T3" fmla="*/ 5 h 24"/>
                  <a:gd name="T4" fmla="*/ 9 w 19"/>
                  <a:gd name="T5" fmla="*/ 0 h 24"/>
                  <a:gd name="T6" fmla="*/ 18 w 19"/>
                  <a:gd name="T7" fmla="*/ 5 h 24"/>
                  <a:gd name="T8" fmla="*/ 18 w 19"/>
                  <a:gd name="T9" fmla="*/ 5 h 24"/>
                  <a:gd name="T10" fmla="*/ 13 w 19"/>
                  <a:gd name="T11" fmla="*/ 7 h 24"/>
                  <a:gd name="T12" fmla="*/ 13 w 19"/>
                  <a:gd name="T13" fmla="*/ 7 h 24"/>
                  <a:gd name="T14" fmla="*/ 9 w 19"/>
                  <a:gd name="T15" fmla="*/ 5 h 24"/>
                  <a:gd name="T16" fmla="*/ 6 w 19"/>
                  <a:gd name="T17" fmla="*/ 7 h 24"/>
                  <a:gd name="T18" fmla="*/ 6 w 19"/>
                  <a:gd name="T19" fmla="*/ 12 h 24"/>
                  <a:gd name="T20" fmla="*/ 6 w 19"/>
                  <a:gd name="T21" fmla="*/ 16 h 24"/>
                  <a:gd name="T22" fmla="*/ 9 w 19"/>
                  <a:gd name="T23" fmla="*/ 18 h 24"/>
                  <a:gd name="T24" fmla="*/ 13 w 19"/>
                  <a:gd name="T25" fmla="*/ 17 h 24"/>
                  <a:gd name="T26" fmla="*/ 13 w 19"/>
                  <a:gd name="T27" fmla="*/ 15 h 24"/>
                  <a:gd name="T28" fmla="*/ 13 w 19"/>
                  <a:gd name="T29" fmla="*/ 15 h 24"/>
                  <a:gd name="T30" fmla="*/ 10 w 19"/>
                  <a:gd name="T31" fmla="*/ 15 h 24"/>
                  <a:gd name="T32" fmla="*/ 10 w 19"/>
                  <a:gd name="T33" fmla="*/ 14 h 24"/>
                  <a:gd name="T34" fmla="*/ 10 w 19"/>
                  <a:gd name="T35" fmla="*/ 11 h 24"/>
                  <a:gd name="T36" fmla="*/ 10 w 19"/>
                  <a:gd name="T37" fmla="*/ 10 h 24"/>
                  <a:gd name="T38" fmla="*/ 18 w 19"/>
                  <a:gd name="T39" fmla="*/ 10 h 24"/>
                  <a:gd name="T40" fmla="*/ 19 w 19"/>
                  <a:gd name="T41" fmla="*/ 11 h 24"/>
                  <a:gd name="T42" fmla="*/ 19 w 19"/>
                  <a:gd name="T43" fmla="*/ 12 h 24"/>
                  <a:gd name="T44" fmla="*/ 18 w 19"/>
                  <a:gd name="T45" fmla="*/ 18 h 24"/>
                  <a:gd name="T46" fmla="*/ 9 w 19"/>
                  <a:gd name="T47" fmla="*/ 24 h 24"/>
                  <a:gd name="T48" fmla="*/ 1 w 19"/>
                  <a:gd name="T49" fmla="*/ 18 h 24"/>
                  <a:gd name="T50" fmla="*/ 0 w 19"/>
                  <a:gd name="T51"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 h="24">
                    <a:moveTo>
                      <a:pt x="0" y="12"/>
                    </a:moveTo>
                    <a:cubicBezTo>
                      <a:pt x="0" y="9"/>
                      <a:pt x="0" y="7"/>
                      <a:pt x="1" y="5"/>
                    </a:cubicBezTo>
                    <a:cubicBezTo>
                      <a:pt x="2" y="2"/>
                      <a:pt x="5" y="0"/>
                      <a:pt x="9" y="0"/>
                    </a:cubicBezTo>
                    <a:cubicBezTo>
                      <a:pt x="14" y="0"/>
                      <a:pt x="16" y="2"/>
                      <a:pt x="18" y="5"/>
                    </a:cubicBezTo>
                    <a:cubicBezTo>
                      <a:pt x="18" y="5"/>
                      <a:pt x="18" y="5"/>
                      <a:pt x="18" y="5"/>
                    </a:cubicBezTo>
                    <a:cubicBezTo>
                      <a:pt x="13" y="7"/>
                      <a:pt x="13" y="7"/>
                      <a:pt x="13" y="7"/>
                    </a:cubicBezTo>
                    <a:cubicBezTo>
                      <a:pt x="13" y="7"/>
                      <a:pt x="13" y="7"/>
                      <a:pt x="13" y="7"/>
                    </a:cubicBezTo>
                    <a:cubicBezTo>
                      <a:pt x="12" y="6"/>
                      <a:pt x="11" y="5"/>
                      <a:pt x="9" y="5"/>
                    </a:cubicBezTo>
                    <a:cubicBezTo>
                      <a:pt x="8" y="5"/>
                      <a:pt x="7" y="6"/>
                      <a:pt x="6" y="7"/>
                    </a:cubicBezTo>
                    <a:cubicBezTo>
                      <a:pt x="6" y="8"/>
                      <a:pt x="6" y="9"/>
                      <a:pt x="6" y="12"/>
                    </a:cubicBezTo>
                    <a:cubicBezTo>
                      <a:pt x="6" y="14"/>
                      <a:pt x="6" y="16"/>
                      <a:pt x="6" y="16"/>
                    </a:cubicBezTo>
                    <a:cubicBezTo>
                      <a:pt x="7" y="18"/>
                      <a:pt x="8" y="18"/>
                      <a:pt x="9" y="18"/>
                    </a:cubicBezTo>
                    <a:cubicBezTo>
                      <a:pt x="11" y="18"/>
                      <a:pt x="12" y="18"/>
                      <a:pt x="13" y="17"/>
                    </a:cubicBezTo>
                    <a:cubicBezTo>
                      <a:pt x="13" y="16"/>
                      <a:pt x="13" y="16"/>
                      <a:pt x="13" y="15"/>
                    </a:cubicBezTo>
                    <a:cubicBezTo>
                      <a:pt x="13" y="15"/>
                      <a:pt x="13" y="15"/>
                      <a:pt x="13" y="15"/>
                    </a:cubicBezTo>
                    <a:cubicBezTo>
                      <a:pt x="10" y="15"/>
                      <a:pt x="10" y="15"/>
                      <a:pt x="10" y="15"/>
                    </a:cubicBezTo>
                    <a:cubicBezTo>
                      <a:pt x="10" y="15"/>
                      <a:pt x="10" y="15"/>
                      <a:pt x="10" y="14"/>
                    </a:cubicBezTo>
                    <a:cubicBezTo>
                      <a:pt x="10" y="11"/>
                      <a:pt x="10" y="11"/>
                      <a:pt x="10" y="11"/>
                    </a:cubicBezTo>
                    <a:cubicBezTo>
                      <a:pt x="10" y="10"/>
                      <a:pt x="10" y="10"/>
                      <a:pt x="10" y="10"/>
                    </a:cubicBezTo>
                    <a:cubicBezTo>
                      <a:pt x="18" y="10"/>
                      <a:pt x="18" y="10"/>
                      <a:pt x="18" y="10"/>
                    </a:cubicBezTo>
                    <a:cubicBezTo>
                      <a:pt x="18" y="10"/>
                      <a:pt x="19" y="10"/>
                      <a:pt x="19" y="11"/>
                    </a:cubicBezTo>
                    <a:cubicBezTo>
                      <a:pt x="19" y="12"/>
                      <a:pt x="19" y="12"/>
                      <a:pt x="19" y="12"/>
                    </a:cubicBezTo>
                    <a:cubicBezTo>
                      <a:pt x="19" y="15"/>
                      <a:pt x="18" y="16"/>
                      <a:pt x="18" y="18"/>
                    </a:cubicBezTo>
                    <a:cubicBezTo>
                      <a:pt x="17" y="22"/>
                      <a:pt x="14" y="24"/>
                      <a:pt x="9" y="24"/>
                    </a:cubicBezTo>
                    <a:cubicBezTo>
                      <a:pt x="5" y="24"/>
                      <a:pt x="2" y="22"/>
                      <a:pt x="1" y="18"/>
                    </a:cubicBezTo>
                    <a:cubicBezTo>
                      <a:pt x="0" y="16"/>
                      <a:pt x="0" y="15"/>
                      <a:pt x="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4" name="Freeform 36"/>
              <p:cNvSpPr>
                <a:spLocks/>
              </p:cNvSpPr>
              <p:nvPr userDrawn="1"/>
            </p:nvSpPr>
            <p:spPr bwMode="auto">
              <a:xfrm>
                <a:off x="6081713" y="6407150"/>
                <a:ext cx="61913" cy="79375"/>
              </a:xfrm>
              <a:custGeom>
                <a:avLst/>
                <a:gdLst>
                  <a:gd name="T0" fmla="*/ 0 w 19"/>
                  <a:gd name="T1" fmla="*/ 14 h 24"/>
                  <a:gd name="T2" fmla="*/ 0 w 19"/>
                  <a:gd name="T3" fmla="*/ 0 h 24"/>
                  <a:gd name="T4" fmla="*/ 1 w 19"/>
                  <a:gd name="T5" fmla="*/ 0 h 24"/>
                  <a:gd name="T6" fmla="*/ 6 w 19"/>
                  <a:gd name="T7" fmla="*/ 0 h 24"/>
                  <a:gd name="T8" fmla="*/ 6 w 19"/>
                  <a:gd name="T9" fmla="*/ 0 h 24"/>
                  <a:gd name="T10" fmla="*/ 6 w 19"/>
                  <a:gd name="T11" fmla="*/ 15 h 24"/>
                  <a:gd name="T12" fmla="*/ 10 w 19"/>
                  <a:gd name="T13" fmla="*/ 18 h 24"/>
                  <a:gd name="T14" fmla="*/ 13 w 19"/>
                  <a:gd name="T15" fmla="*/ 15 h 24"/>
                  <a:gd name="T16" fmla="*/ 13 w 19"/>
                  <a:gd name="T17" fmla="*/ 0 h 24"/>
                  <a:gd name="T18" fmla="*/ 13 w 19"/>
                  <a:gd name="T19" fmla="*/ 0 h 24"/>
                  <a:gd name="T20" fmla="*/ 19 w 19"/>
                  <a:gd name="T21" fmla="*/ 0 h 24"/>
                  <a:gd name="T22" fmla="*/ 19 w 19"/>
                  <a:gd name="T23" fmla="*/ 0 h 24"/>
                  <a:gd name="T24" fmla="*/ 19 w 19"/>
                  <a:gd name="T25" fmla="*/ 14 h 24"/>
                  <a:gd name="T26" fmla="*/ 10 w 19"/>
                  <a:gd name="T27" fmla="*/ 24 h 24"/>
                  <a:gd name="T28" fmla="*/ 0 w 19"/>
                  <a:gd name="T29" fmla="*/ 1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 h="24">
                    <a:moveTo>
                      <a:pt x="0" y="14"/>
                    </a:moveTo>
                    <a:cubicBezTo>
                      <a:pt x="0" y="0"/>
                      <a:pt x="0" y="0"/>
                      <a:pt x="0" y="0"/>
                    </a:cubicBezTo>
                    <a:cubicBezTo>
                      <a:pt x="0" y="0"/>
                      <a:pt x="1" y="0"/>
                      <a:pt x="1" y="0"/>
                    </a:cubicBezTo>
                    <a:cubicBezTo>
                      <a:pt x="6" y="0"/>
                      <a:pt x="6" y="0"/>
                      <a:pt x="6" y="0"/>
                    </a:cubicBezTo>
                    <a:cubicBezTo>
                      <a:pt x="6" y="0"/>
                      <a:pt x="6" y="0"/>
                      <a:pt x="6" y="0"/>
                    </a:cubicBezTo>
                    <a:cubicBezTo>
                      <a:pt x="6" y="15"/>
                      <a:pt x="6" y="15"/>
                      <a:pt x="6" y="15"/>
                    </a:cubicBezTo>
                    <a:cubicBezTo>
                      <a:pt x="6" y="17"/>
                      <a:pt x="8" y="18"/>
                      <a:pt x="10" y="18"/>
                    </a:cubicBezTo>
                    <a:cubicBezTo>
                      <a:pt x="12" y="18"/>
                      <a:pt x="13" y="17"/>
                      <a:pt x="13" y="15"/>
                    </a:cubicBezTo>
                    <a:cubicBezTo>
                      <a:pt x="13" y="0"/>
                      <a:pt x="13" y="0"/>
                      <a:pt x="13" y="0"/>
                    </a:cubicBezTo>
                    <a:cubicBezTo>
                      <a:pt x="13" y="0"/>
                      <a:pt x="13" y="0"/>
                      <a:pt x="13" y="0"/>
                    </a:cubicBezTo>
                    <a:cubicBezTo>
                      <a:pt x="19" y="0"/>
                      <a:pt x="19" y="0"/>
                      <a:pt x="19" y="0"/>
                    </a:cubicBezTo>
                    <a:cubicBezTo>
                      <a:pt x="19" y="0"/>
                      <a:pt x="19" y="0"/>
                      <a:pt x="19" y="0"/>
                    </a:cubicBezTo>
                    <a:cubicBezTo>
                      <a:pt x="19" y="14"/>
                      <a:pt x="19" y="14"/>
                      <a:pt x="19" y="14"/>
                    </a:cubicBezTo>
                    <a:cubicBezTo>
                      <a:pt x="19" y="20"/>
                      <a:pt x="15" y="24"/>
                      <a:pt x="10" y="24"/>
                    </a:cubicBezTo>
                    <a:cubicBezTo>
                      <a:pt x="4" y="24"/>
                      <a:pt x="0" y="20"/>
                      <a:pt x="0"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5" name="Freeform 37"/>
              <p:cNvSpPr>
                <a:spLocks/>
              </p:cNvSpPr>
              <p:nvPr userDrawn="1"/>
            </p:nvSpPr>
            <p:spPr bwMode="auto">
              <a:xfrm>
                <a:off x="6175375" y="6407150"/>
                <a:ext cx="61913" cy="76200"/>
              </a:xfrm>
              <a:custGeom>
                <a:avLst/>
                <a:gdLst>
                  <a:gd name="T0" fmla="*/ 0 w 19"/>
                  <a:gd name="T1" fmla="*/ 0 h 23"/>
                  <a:gd name="T2" fmla="*/ 1 w 19"/>
                  <a:gd name="T3" fmla="*/ 0 h 23"/>
                  <a:gd name="T4" fmla="*/ 6 w 19"/>
                  <a:gd name="T5" fmla="*/ 0 h 23"/>
                  <a:gd name="T6" fmla="*/ 6 w 19"/>
                  <a:gd name="T7" fmla="*/ 0 h 23"/>
                  <a:gd name="T8" fmla="*/ 13 w 19"/>
                  <a:gd name="T9" fmla="*/ 14 h 23"/>
                  <a:gd name="T10" fmla="*/ 13 w 19"/>
                  <a:gd name="T11" fmla="*/ 14 h 23"/>
                  <a:gd name="T12" fmla="*/ 13 w 19"/>
                  <a:gd name="T13" fmla="*/ 0 h 23"/>
                  <a:gd name="T14" fmla="*/ 14 w 19"/>
                  <a:gd name="T15" fmla="*/ 0 h 23"/>
                  <a:gd name="T16" fmla="*/ 18 w 19"/>
                  <a:gd name="T17" fmla="*/ 0 h 23"/>
                  <a:gd name="T18" fmla="*/ 19 w 19"/>
                  <a:gd name="T19" fmla="*/ 0 h 23"/>
                  <a:gd name="T20" fmla="*/ 19 w 19"/>
                  <a:gd name="T21" fmla="*/ 23 h 23"/>
                  <a:gd name="T22" fmla="*/ 18 w 19"/>
                  <a:gd name="T23" fmla="*/ 23 h 23"/>
                  <a:gd name="T24" fmla="*/ 13 w 19"/>
                  <a:gd name="T25" fmla="*/ 23 h 23"/>
                  <a:gd name="T26" fmla="*/ 13 w 19"/>
                  <a:gd name="T27" fmla="*/ 23 h 23"/>
                  <a:gd name="T28" fmla="*/ 6 w 19"/>
                  <a:gd name="T29" fmla="*/ 10 h 23"/>
                  <a:gd name="T30" fmla="*/ 6 w 19"/>
                  <a:gd name="T31" fmla="*/ 10 h 23"/>
                  <a:gd name="T32" fmla="*/ 6 w 19"/>
                  <a:gd name="T33" fmla="*/ 23 h 23"/>
                  <a:gd name="T34" fmla="*/ 5 w 19"/>
                  <a:gd name="T35" fmla="*/ 23 h 23"/>
                  <a:gd name="T36" fmla="*/ 1 w 19"/>
                  <a:gd name="T37" fmla="*/ 23 h 23"/>
                  <a:gd name="T38" fmla="*/ 0 w 19"/>
                  <a:gd name="T39" fmla="*/ 23 h 23"/>
                  <a:gd name="T40" fmla="*/ 0 w 19"/>
                  <a:gd name="T4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9" h="23">
                    <a:moveTo>
                      <a:pt x="0" y="0"/>
                    </a:moveTo>
                    <a:cubicBezTo>
                      <a:pt x="0" y="0"/>
                      <a:pt x="0" y="0"/>
                      <a:pt x="1" y="0"/>
                    </a:cubicBezTo>
                    <a:cubicBezTo>
                      <a:pt x="6" y="0"/>
                      <a:pt x="6" y="0"/>
                      <a:pt x="6" y="0"/>
                    </a:cubicBezTo>
                    <a:cubicBezTo>
                      <a:pt x="6" y="0"/>
                      <a:pt x="6" y="0"/>
                      <a:pt x="6" y="0"/>
                    </a:cubicBezTo>
                    <a:cubicBezTo>
                      <a:pt x="13" y="14"/>
                      <a:pt x="13" y="14"/>
                      <a:pt x="13" y="14"/>
                    </a:cubicBezTo>
                    <a:cubicBezTo>
                      <a:pt x="13" y="14"/>
                      <a:pt x="13" y="14"/>
                      <a:pt x="13" y="14"/>
                    </a:cubicBezTo>
                    <a:cubicBezTo>
                      <a:pt x="13" y="0"/>
                      <a:pt x="13" y="0"/>
                      <a:pt x="13" y="0"/>
                    </a:cubicBezTo>
                    <a:cubicBezTo>
                      <a:pt x="13" y="0"/>
                      <a:pt x="13" y="0"/>
                      <a:pt x="14" y="0"/>
                    </a:cubicBezTo>
                    <a:cubicBezTo>
                      <a:pt x="18" y="0"/>
                      <a:pt x="18" y="0"/>
                      <a:pt x="18" y="0"/>
                    </a:cubicBezTo>
                    <a:cubicBezTo>
                      <a:pt x="19" y="0"/>
                      <a:pt x="19" y="0"/>
                      <a:pt x="19" y="0"/>
                    </a:cubicBezTo>
                    <a:cubicBezTo>
                      <a:pt x="19" y="23"/>
                      <a:pt x="19" y="23"/>
                      <a:pt x="19" y="23"/>
                    </a:cubicBezTo>
                    <a:cubicBezTo>
                      <a:pt x="19" y="23"/>
                      <a:pt x="19" y="23"/>
                      <a:pt x="18" y="23"/>
                    </a:cubicBezTo>
                    <a:cubicBezTo>
                      <a:pt x="13" y="23"/>
                      <a:pt x="13" y="23"/>
                      <a:pt x="13" y="23"/>
                    </a:cubicBezTo>
                    <a:cubicBezTo>
                      <a:pt x="13" y="23"/>
                      <a:pt x="13" y="23"/>
                      <a:pt x="13" y="23"/>
                    </a:cubicBezTo>
                    <a:cubicBezTo>
                      <a:pt x="6" y="10"/>
                      <a:pt x="6" y="10"/>
                      <a:pt x="6" y="10"/>
                    </a:cubicBezTo>
                    <a:cubicBezTo>
                      <a:pt x="6" y="10"/>
                      <a:pt x="6" y="10"/>
                      <a:pt x="6" y="10"/>
                    </a:cubicBezTo>
                    <a:cubicBezTo>
                      <a:pt x="6" y="23"/>
                      <a:pt x="6" y="23"/>
                      <a:pt x="6" y="23"/>
                    </a:cubicBezTo>
                    <a:cubicBezTo>
                      <a:pt x="6" y="23"/>
                      <a:pt x="6" y="23"/>
                      <a:pt x="5" y="23"/>
                    </a:cubicBezTo>
                    <a:cubicBezTo>
                      <a:pt x="1" y="23"/>
                      <a:pt x="1" y="23"/>
                      <a:pt x="1" y="23"/>
                    </a:cubicBezTo>
                    <a:cubicBezTo>
                      <a:pt x="0" y="23"/>
                      <a:pt x="0" y="23"/>
                      <a:pt x="0" y="23"/>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6" name="Freeform 38"/>
              <p:cNvSpPr>
                <a:spLocks/>
              </p:cNvSpPr>
              <p:nvPr userDrawn="1"/>
            </p:nvSpPr>
            <p:spPr bwMode="auto">
              <a:xfrm>
                <a:off x="6270625" y="6407150"/>
                <a:ext cx="19050" cy="76200"/>
              </a:xfrm>
              <a:custGeom>
                <a:avLst/>
                <a:gdLst>
                  <a:gd name="T0" fmla="*/ 0 w 6"/>
                  <a:gd name="T1" fmla="*/ 0 h 23"/>
                  <a:gd name="T2" fmla="*/ 1 w 6"/>
                  <a:gd name="T3" fmla="*/ 0 h 23"/>
                  <a:gd name="T4" fmla="*/ 6 w 6"/>
                  <a:gd name="T5" fmla="*/ 0 h 23"/>
                  <a:gd name="T6" fmla="*/ 6 w 6"/>
                  <a:gd name="T7" fmla="*/ 0 h 23"/>
                  <a:gd name="T8" fmla="*/ 6 w 6"/>
                  <a:gd name="T9" fmla="*/ 23 h 23"/>
                  <a:gd name="T10" fmla="*/ 6 w 6"/>
                  <a:gd name="T11" fmla="*/ 23 h 23"/>
                  <a:gd name="T12" fmla="*/ 1 w 6"/>
                  <a:gd name="T13" fmla="*/ 23 h 23"/>
                  <a:gd name="T14" fmla="*/ 0 w 6"/>
                  <a:gd name="T15" fmla="*/ 23 h 23"/>
                  <a:gd name="T16" fmla="*/ 0 w 6"/>
                  <a:gd name="T1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23">
                    <a:moveTo>
                      <a:pt x="0" y="0"/>
                    </a:moveTo>
                    <a:cubicBezTo>
                      <a:pt x="0" y="0"/>
                      <a:pt x="0" y="0"/>
                      <a:pt x="1" y="0"/>
                    </a:cubicBezTo>
                    <a:cubicBezTo>
                      <a:pt x="6" y="0"/>
                      <a:pt x="6" y="0"/>
                      <a:pt x="6" y="0"/>
                    </a:cubicBezTo>
                    <a:cubicBezTo>
                      <a:pt x="6" y="0"/>
                      <a:pt x="6" y="0"/>
                      <a:pt x="6" y="0"/>
                    </a:cubicBezTo>
                    <a:cubicBezTo>
                      <a:pt x="6" y="23"/>
                      <a:pt x="6" y="23"/>
                      <a:pt x="6" y="23"/>
                    </a:cubicBezTo>
                    <a:cubicBezTo>
                      <a:pt x="6" y="23"/>
                      <a:pt x="6" y="23"/>
                      <a:pt x="6" y="23"/>
                    </a:cubicBezTo>
                    <a:cubicBezTo>
                      <a:pt x="1" y="23"/>
                      <a:pt x="1" y="23"/>
                      <a:pt x="1" y="23"/>
                    </a:cubicBezTo>
                    <a:cubicBezTo>
                      <a:pt x="0" y="23"/>
                      <a:pt x="0" y="23"/>
                      <a:pt x="0" y="23"/>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7" name="Freeform 39"/>
              <p:cNvSpPr>
                <a:spLocks/>
              </p:cNvSpPr>
              <p:nvPr userDrawn="1"/>
            </p:nvSpPr>
            <p:spPr bwMode="auto">
              <a:xfrm>
                <a:off x="6319838" y="6407150"/>
                <a:ext cx="68263" cy="76200"/>
              </a:xfrm>
              <a:custGeom>
                <a:avLst/>
                <a:gdLst>
                  <a:gd name="T0" fmla="*/ 8 w 21"/>
                  <a:gd name="T1" fmla="*/ 23 h 23"/>
                  <a:gd name="T2" fmla="*/ 8 w 21"/>
                  <a:gd name="T3" fmla="*/ 23 h 23"/>
                  <a:gd name="T4" fmla="*/ 0 w 21"/>
                  <a:gd name="T5" fmla="*/ 1 h 23"/>
                  <a:gd name="T6" fmla="*/ 1 w 21"/>
                  <a:gd name="T7" fmla="*/ 0 h 23"/>
                  <a:gd name="T8" fmla="*/ 6 w 21"/>
                  <a:gd name="T9" fmla="*/ 0 h 23"/>
                  <a:gd name="T10" fmla="*/ 7 w 21"/>
                  <a:gd name="T11" fmla="*/ 0 h 23"/>
                  <a:gd name="T12" fmla="*/ 11 w 21"/>
                  <a:gd name="T13" fmla="*/ 14 h 23"/>
                  <a:gd name="T14" fmla="*/ 11 w 21"/>
                  <a:gd name="T15" fmla="*/ 14 h 23"/>
                  <a:gd name="T16" fmla="*/ 15 w 21"/>
                  <a:gd name="T17" fmla="*/ 0 h 23"/>
                  <a:gd name="T18" fmla="*/ 15 w 21"/>
                  <a:gd name="T19" fmla="*/ 0 h 23"/>
                  <a:gd name="T20" fmla="*/ 21 w 21"/>
                  <a:gd name="T21" fmla="*/ 0 h 23"/>
                  <a:gd name="T22" fmla="*/ 21 w 21"/>
                  <a:gd name="T23" fmla="*/ 1 h 23"/>
                  <a:gd name="T24" fmla="*/ 14 w 21"/>
                  <a:gd name="T25" fmla="*/ 23 h 23"/>
                  <a:gd name="T26" fmla="*/ 13 w 21"/>
                  <a:gd name="T27" fmla="*/ 23 h 23"/>
                  <a:gd name="T28" fmla="*/ 8 w 21"/>
                  <a:gd name="T29"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 h="23">
                    <a:moveTo>
                      <a:pt x="8" y="23"/>
                    </a:moveTo>
                    <a:cubicBezTo>
                      <a:pt x="8" y="23"/>
                      <a:pt x="8" y="23"/>
                      <a:pt x="8" y="23"/>
                    </a:cubicBezTo>
                    <a:cubicBezTo>
                      <a:pt x="0" y="1"/>
                      <a:pt x="0" y="1"/>
                      <a:pt x="0" y="1"/>
                    </a:cubicBezTo>
                    <a:cubicBezTo>
                      <a:pt x="0" y="0"/>
                      <a:pt x="0" y="0"/>
                      <a:pt x="1" y="0"/>
                    </a:cubicBezTo>
                    <a:cubicBezTo>
                      <a:pt x="6" y="0"/>
                      <a:pt x="6" y="0"/>
                      <a:pt x="6" y="0"/>
                    </a:cubicBezTo>
                    <a:cubicBezTo>
                      <a:pt x="6" y="0"/>
                      <a:pt x="7" y="0"/>
                      <a:pt x="7" y="0"/>
                    </a:cubicBezTo>
                    <a:cubicBezTo>
                      <a:pt x="11" y="14"/>
                      <a:pt x="11" y="14"/>
                      <a:pt x="11" y="14"/>
                    </a:cubicBezTo>
                    <a:cubicBezTo>
                      <a:pt x="11" y="14"/>
                      <a:pt x="11" y="14"/>
                      <a:pt x="11" y="14"/>
                    </a:cubicBezTo>
                    <a:cubicBezTo>
                      <a:pt x="15" y="0"/>
                      <a:pt x="15" y="0"/>
                      <a:pt x="15" y="0"/>
                    </a:cubicBezTo>
                    <a:cubicBezTo>
                      <a:pt x="15" y="0"/>
                      <a:pt x="15" y="0"/>
                      <a:pt x="15" y="0"/>
                    </a:cubicBezTo>
                    <a:cubicBezTo>
                      <a:pt x="21" y="0"/>
                      <a:pt x="21" y="0"/>
                      <a:pt x="21" y="0"/>
                    </a:cubicBezTo>
                    <a:cubicBezTo>
                      <a:pt x="21" y="0"/>
                      <a:pt x="21" y="0"/>
                      <a:pt x="21" y="1"/>
                    </a:cubicBezTo>
                    <a:cubicBezTo>
                      <a:pt x="14" y="23"/>
                      <a:pt x="14" y="23"/>
                      <a:pt x="14" y="23"/>
                    </a:cubicBezTo>
                    <a:cubicBezTo>
                      <a:pt x="14" y="23"/>
                      <a:pt x="13" y="23"/>
                      <a:pt x="13" y="23"/>
                    </a:cubicBezTo>
                    <a:lnTo>
                      <a:pt x="8"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8" name="Freeform 40"/>
              <p:cNvSpPr>
                <a:spLocks/>
              </p:cNvSpPr>
              <p:nvPr userDrawn="1"/>
            </p:nvSpPr>
            <p:spPr bwMode="auto">
              <a:xfrm>
                <a:off x="6416675" y="6407150"/>
                <a:ext cx="52388" cy="76200"/>
              </a:xfrm>
              <a:custGeom>
                <a:avLst/>
                <a:gdLst>
                  <a:gd name="T0" fmla="*/ 0 w 16"/>
                  <a:gd name="T1" fmla="*/ 0 h 23"/>
                  <a:gd name="T2" fmla="*/ 0 w 16"/>
                  <a:gd name="T3" fmla="*/ 0 h 23"/>
                  <a:gd name="T4" fmla="*/ 16 w 16"/>
                  <a:gd name="T5" fmla="*/ 0 h 23"/>
                  <a:gd name="T6" fmla="*/ 16 w 16"/>
                  <a:gd name="T7" fmla="*/ 0 h 23"/>
                  <a:gd name="T8" fmla="*/ 16 w 16"/>
                  <a:gd name="T9" fmla="*/ 5 h 23"/>
                  <a:gd name="T10" fmla="*/ 16 w 16"/>
                  <a:gd name="T11" fmla="*/ 5 h 23"/>
                  <a:gd name="T12" fmla="*/ 6 w 16"/>
                  <a:gd name="T13" fmla="*/ 5 h 23"/>
                  <a:gd name="T14" fmla="*/ 6 w 16"/>
                  <a:gd name="T15" fmla="*/ 5 h 23"/>
                  <a:gd name="T16" fmla="*/ 6 w 16"/>
                  <a:gd name="T17" fmla="*/ 9 h 23"/>
                  <a:gd name="T18" fmla="*/ 6 w 16"/>
                  <a:gd name="T19" fmla="*/ 9 h 23"/>
                  <a:gd name="T20" fmla="*/ 14 w 16"/>
                  <a:gd name="T21" fmla="*/ 9 h 23"/>
                  <a:gd name="T22" fmla="*/ 14 w 16"/>
                  <a:gd name="T23" fmla="*/ 9 h 23"/>
                  <a:gd name="T24" fmla="*/ 14 w 16"/>
                  <a:gd name="T25" fmla="*/ 14 h 23"/>
                  <a:gd name="T26" fmla="*/ 14 w 16"/>
                  <a:gd name="T27" fmla="*/ 14 h 23"/>
                  <a:gd name="T28" fmla="*/ 6 w 16"/>
                  <a:gd name="T29" fmla="*/ 14 h 23"/>
                  <a:gd name="T30" fmla="*/ 6 w 16"/>
                  <a:gd name="T31" fmla="*/ 14 h 23"/>
                  <a:gd name="T32" fmla="*/ 6 w 16"/>
                  <a:gd name="T33" fmla="*/ 18 h 23"/>
                  <a:gd name="T34" fmla="*/ 6 w 16"/>
                  <a:gd name="T35" fmla="*/ 18 h 23"/>
                  <a:gd name="T36" fmla="*/ 16 w 16"/>
                  <a:gd name="T37" fmla="*/ 18 h 23"/>
                  <a:gd name="T38" fmla="*/ 16 w 16"/>
                  <a:gd name="T39" fmla="*/ 19 h 23"/>
                  <a:gd name="T40" fmla="*/ 16 w 16"/>
                  <a:gd name="T41" fmla="*/ 23 h 23"/>
                  <a:gd name="T42" fmla="*/ 16 w 16"/>
                  <a:gd name="T43" fmla="*/ 23 h 23"/>
                  <a:gd name="T44" fmla="*/ 0 w 16"/>
                  <a:gd name="T45" fmla="*/ 23 h 23"/>
                  <a:gd name="T46" fmla="*/ 0 w 16"/>
                  <a:gd name="T47" fmla="*/ 23 h 23"/>
                  <a:gd name="T48" fmla="*/ 0 w 16"/>
                  <a:gd name="T49"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 h="23">
                    <a:moveTo>
                      <a:pt x="0" y="0"/>
                    </a:moveTo>
                    <a:cubicBezTo>
                      <a:pt x="0" y="0"/>
                      <a:pt x="0" y="0"/>
                      <a:pt x="0" y="0"/>
                    </a:cubicBezTo>
                    <a:cubicBezTo>
                      <a:pt x="16" y="0"/>
                      <a:pt x="16" y="0"/>
                      <a:pt x="16" y="0"/>
                    </a:cubicBezTo>
                    <a:cubicBezTo>
                      <a:pt x="16" y="0"/>
                      <a:pt x="16" y="0"/>
                      <a:pt x="16" y="0"/>
                    </a:cubicBezTo>
                    <a:cubicBezTo>
                      <a:pt x="16" y="5"/>
                      <a:pt x="16" y="5"/>
                      <a:pt x="16" y="5"/>
                    </a:cubicBezTo>
                    <a:cubicBezTo>
                      <a:pt x="16" y="5"/>
                      <a:pt x="16" y="5"/>
                      <a:pt x="16" y="5"/>
                    </a:cubicBezTo>
                    <a:cubicBezTo>
                      <a:pt x="6" y="5"/>
                      <a:pt x="6" y="5"/>
                      <a:pt x="6" y="5"/>
                    </a:cubicBezTo>
                    <a:cubicBezTo>
                      <a:pt x="6" y="5"/>
                      <a:pt x="6" y="5"/>
                      <a:pt x="6" y="5"/>
                    </a:cubicBezTo>
                    <a:cubicBezTo>
                      <a:pt x="6" y="9"/>
                      <a:pt x="6" y="9"/>
                      <a:pt x="6" y="9"/>
                    </a:cubicBezTo>
                    <a:cubicBezTo>
                      <a:pt x="6" y="9"/>
                      <a:pt x="6" y="9"/>
                      <a:pt x="6" y="9"/>
                    </a:cubicBezTo>
                    <a:cubicBezTo>
                      <a:pt x="14" y="9"/>
                      <a:pt x="14" y="9"/>
                      <a:pt x="14" y="9"/>
                    </a:cubicBezTo>
                    <a:cubicBezTo>
                      <a:pt x="14" y="9"/>
                      <a:pt x="14" y="9"/>
                      <a:pt x="14" y="9"/>
                    </a:cubicBezTo>
                    <a:cubicBezTo>
                      <a:pt x="14" y="14"/>
                      <a:pt x="14" y="14"/>
                      <a:pt x="14" y="14"/>
                    </a:cubicBezTo>
                    <a:cubicBezTo>
                      <a:pt x="14" y="14"/>
                      <a:pt x="14" y="14"/>
                      <a:pt x="14" y="14"/>
                    </a:cubicBezTo>
                    <a:cubicBezTo>
                      <a:pt x="6" y="14"/>
                      <a:pt x="6" y="14"/>
                      <a:pt x="6" y="14"/>
                    </a:cubicBezTo>
                    <a:cubicBezTo>
                      <a:pt x="6" y="14"/>
                      <a:pt x="6" y="14"/>
                      <a:pt x="6" y="14"/>
                    </a:cubicBezTo>
                    <a:cubicBezTo>
                      <a:pt x="6" y="18"/>
                      <a:pt x="6" y="18"/>
                      <a:pt x="6" y="18"/>
                    </a:cubicBezTo>
                    <a:cubicBezTo>
                      <a:pt x="6" y="18"/>
                      <a:pt x="6" y="18"/>
                      <a:pt x="6" y="18"/>
                    </a:cubicBezTo>
                    <a:cubicBezTo>
                      <a:pt x="16" y="18"/>
                      <a:pt x="16" y="18"/>
                      <a:pt x="16" y="18"/>
                    </a:cubicBezTo>
                    <a:cubicBezTo>
                      <a:pt x="16" y="18"/>
                      <a:pt x="16" y="18"/>
                      <a:pt x="16" y="19"/>
                    </a:cubicBezTo>
                    <a:cubicBezTo>
                      <a:pt x="16" y="23"/>
                      <a:pt x="16" y="23"/>
                      <a:pt x="16" y="23"/>
                    </a:cubicBezTo>
                    <a:cubicBezTo>
                      <a:pt x="16" y="23"/>
                      <a:pt x="16" y="23"/>
                      <a:pt x="16" y="23"/>
                    </a:cubicBezTo>
                    <a:cubicBezTo>
                      <a:pt x="0" y="23"/>
                      <a:pt x="0" y="23"/>
                      <a:pt x="0" y="23"/>
                    </a:cubicBezTo>
                    <a:cubicBezTo>
                      <a:pt x="0" y="23"/>
                      <a:pt x="0" y="23"/>
                      <a:pt x="0" y="23"/>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9" name="Freeform 41"/>
              <p:cNvSpPr>
                <a:spLocks noEditPoints="1"/>
              </p:cNvSpPr>
              <p:nvPr userDrawn="1"/>
            </p:nvSpPr>
            <p:spPr bwMode="auto">
              <a:xfrm>
                <a:off x="6502400" y="6407150"/>
                <a:ext cx="58738" cy="76200"/>
              </a:xfrm>
              <a:custGeom>
                <a:avLst/>
                <a:gdLst>
                  <a:gd name="T0" fmla="*/ 12 w 18"/>
                  <a:gd name="T1" fmla="*/ 23 h 23"/>
                  <a:gd name="T2" fmla="*/ 12 w 18"/>
                  <a:gd name="T3" fmla="*/ 23 h 23"/>
                  <a:gd name="T4" fmla="*/ 8 w 18"/>
                  <a:gd name="T5" fmla="*/ 15 h 23"/>
                  <a:gd name="T6" fmla="*/ 6 w 18"/>
                  <a:gd name="T7" fmla="*/ 15 h 23"/>
                  <a:gd name="T8" fmla="*/ 6 w 18"/>
                  <a:gd name="T9" fmla="*/ 15 h 23"/>
                  <a:gd name="T10" fmla="*/ 6 w 18"/>
                  <a:gd name="T11" fmla="*/ 23 h 23"/>
                  <a:gd name="T12" fmla="*/ 5 w 18"/>
                  <a:gd name="T13" fmla="*/ 23 h 23"/>
                  <a:gd name="T14" fmla="*/ 0 w 18"/>
                  <a:gd name="T15" fmla="*/ 23 h 23"/>
                  <a:gd name="T16" fmla="*/ 0 w 18"/>
                  <a:gd name="T17" fmla="*/ 23 h 23"/>
                  <a:gd name="T18" fmla="*/ 0 w 18"/>
                  <a:gd name="T19" fmla="*/ 0 h 23"/>
                  <a:gd name="T20" fmla="*/ 0 w 18"/>
                  <a:gd name="T21" fmla="*/ 0 h 23"/>
                  <a:gd name="T22" fmla="*/ 10 w 18"/>
                  <a:gd name="T23" fmla="*/ 0 h 23"/>
                  <a:gd name="T24" fmla="*/ 18 w 18"/>
                  <a:gd name="T25" fmla="*/ 8 h 23"/>
                  <a:gd name="T26" fmla="*/ 14 w 18"/>
                  <a:gd name="T27" fmla="*/ 14 h 23"/>
                  <a:gd name="T28" fmla="*/ 18 w 18"/>
                  <a:gd name="T29" fmla="*/ 23 h 23"/>
                  <a:gd name="T30" fmla="*/ 18 w 18"/>
                  <a:gd name="T31" fmla="*/ 23 h 23"/>
                  <a:gd name="T32" fmla="*/ 12 w 18"/>
                  <a:gd name="T33" fmla="*/ 23 h 23"/>
                  <a:gd name="T34" fmla="*/ 12 w 18"/>
                  <a:gd name="T35" fmla="*/ 8 h 23"/>
                  <a:gd name="T36" fmla="*/ 9 w 18"/>
                  <a:gd name="T37" fmla="*/ 5 h 23"/>
                  <a:gd name="T38" fmla="*/ 6 w 18"/>
                  <a:gd name="T39" fmla="*/ 5 h 23"/>
                  <a:gd name="T40" fmla="*/ 6 w 18"/>
                  <a:gd name="T41" fmla="*/ 5 h 23"/>
                  <a:gd name="T42" fmla="*/ 6 w 18"/>
                  <a:gd name="T43" fmla="*/ 10 h 23"/>
                  <a:gd name="T44" fmla="*/ 6 w 18"/>
                  <a:gd name="T45" fmla="*/ 10 h 23"/>
                  <a:gd name="T46" fmla="*/ 9 w 18"/>
                  <a:gd name="T47" fmla="*/ 10 h 23"/>
                  <a:gd name="T48" fmla="*/ 12 w 18"/>
                  <a:gd name="T49" fmla="*/ 8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 h="23">
                    <a:moveTo>
                      <a:pt x="12" y="23"/>
                    </a:moveTo>
                    <a:cubicBezTo>
                      <a:pt x="12" y="23"/>
                      <a:pt x="12" y="23"/>
                      <a:pt x="12" y="23"/>
                    </a:cubicBezTo>
                    <a:cubicBezTo>
                      <a:pt x="8" y="15"/>
                      <a:pt x="8" y="15"/>
                      <a:pt x="8" y="15"/>
                    </a:cubicBezTo>
                    <a:cubicBezTo>
                      <a:pt x="6" y="15"/>
                      <a:pt x="6" y="15"/>
                      <a:pt x="6" y="15"/>
                    </a:cubicBezTo>
                    <a:cubicBezTo>
                      <a:pt x="6" y="15"/>
                      <a:pt x="6" y="15"/>
                      <a:pt x="6" y="15"/>
                    </a:cubicBezTo>
                    <a:cubicBezTo>
                      <a:pt x="6" y="23"/>
                      <a:pt x="6" y="23"/>
                      <a:pt x="6" y="23"/>
                    </a:cubicBezTo>
                    <a:cubicBezTo>
                      <a:pt x="6" y="23"/>
                      <a:pt x="6" y="23"/>
                      <a:pt x="5" y="23"/>
                    </a:cubicBezTo>
                    <a:cubicBezTo>
                      <a:pt x="0" y="23"/>
                      <a:pt x="0" y="23"/>
                      <a:pt x="0" y="23"/>
                    </a:cubicBezTo>
                    <a:cubicBezTo>
                      <a:pt x="0" y="23"/>
                      <a:pt x="0" y="23"/>
                      <a:pt x="0" y="23"/>
                    </a:cubicBezTo>
                    <a:cubicBezTo>
                      <a:pt x="0" y="0"/>
                      <a:pt x="0" y="0"/>
                      <a:pt x="0" y="0"/>
                    </a:cubicBezTo>
                    <a:cubicBezTo>
                      <a:pt x="0" y="0"/>
                      <a:pt x="0" y="0"/>
                      <a:pt x="0" y="0"/>
                    </a:cubicBezTo>
                    <a:cubicBezTo>
                      <a:pt x="10" y="0"/>
                      <a:pt x="10" y="0"/>
                      <a:pt x="10" y="0"/>
                    </a:cubicBezTo>
                    <a:cubicBezTo>
                      <a:pt x="15" y="0"/>
                      <a:pt x="18" y="3"/>
                      <a:pt x="18" y="8"/>
                    </a:cubicBezTo>
                    <a:cubicBezTo>
                      <a:pt x="18" y="10"/>
                      <a:pt x="16" y="13"/>
                      <a:pt x="14" y="14"/>
                    </a:cubicBezTo>
                    <a:cubicBezTo>
                      <a:pt x="18" y="23"/>
                      <a:pt x="18" y="23"/>
                      <a:pt x="18" y="23"/>
                    </a:cubicBezTo>
                    <a:cubicBezTo>
                      <a:pt x="18" y="23"/>
                      <a:pt x="18" y="23"/>
                      <a:pt x="18" y="23"/>
                    </a:cubicBezTo>
                    <a:lnTo>
                      <a:pt x="12" y="23"/>
                    </a:lnTo>
                    <a:close/>
                    <a:moveTo>
                      <a:pt x="12" y="8"/>
                    </a:moveTo>
                    <a:cubicBezTo>
                      <a:pt x="12" y="6"/>
                      <a:pt x="11" y="5"/>
                      <a:pt x="9" y="5"/>
                    </a:cubicBezTo>
                    <a:cubicBezTo>
                      <a:pt x="6" y="5"/>
                      <a:pt x="6" y="5"/>
                      <a:pt x="6" y="5"/>
                    </a:cubicBezTo>
                    <a:cubicBezTo>
                      <a:pt x="6" y="5"/>
                      <a:pt x="6" y="5"/>
                      <a:pt x="6" y="5"/>
                    </a:cubicBezTo>
                    <a:cubicBezTo>
                      <a:pt x="6" y="10"/>
                      <a:pt x="6" y="10"/>
                      <a:pt x="6" y="10"/>
                    </a:cubicBezTo>
                    <a:cubicBezTo>
                      <a:pt x="6" y="10"/>
                      <a:pt x="6" y="10"/>
                      <a:pt x="6" y="10"/>
                    </a:cubicBezTo>
                    <a:cubicBezTo>
                      <a:pt x="9" y="10"/>
                      <a:pt x="9" y="10"/>
                      <a:pt x="9" y="10"/>
                    </a:cubicBezTo>
                    <a:cubicBezTo>
                      <a:pt x="11" y="10"/>
                      <a:pt x="12" y="9"/>
                      <a:pt x="12"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50" name="Freeform 42"/>
              <p:cNvSpPr>
                <a:spLocks/>
              </p:cNvSpPr>
              <p:nvPr userDrawn="1"/>
            </p:nvSpPr>
            <p:spPr bwMode="auto">
              <a:xfrm>
                <a:off x="6589713" y="6407150"/>
                <a:ext cx="61913" cy="79375"/>
              </a:xfrm>
              <a:custGeom>
                <a:avLst/>
                <a:gdLst>
                  <a:gd name="T0" fmla="*/ 0 w 19"/>
                  <a:gd name="T1" fmla="*/ 20 h 24"/>
                  <a:gd name="T2" fmla="*/ 0 w 19"/>
                  <a:gd name="T3" fmla="*/ 20 h 24"/>
                  <a:gd name="T4" fmla="*/ 3 w 19"/>
                  <a:gd name="T5" fmla="*/ 16 h 24"/>
                  <a:gd name="T6" fmla="*/ 3 w 19"/>
                  <a:gd name="T7" fmla="*/ 16 h 24"/>
                  <a:gd name="T8" fmla="*/ 9 w 19"/>
                  <a:gd name="T9" fmla="*/ 19 h 24"/>
                  <a:gd name="T10" fmla="*/ 13 w 19"/>
                  <a:gd name="T11" fmla="*/ 16 h 24"/>
                  <a:gd name="T12" fmla="*/ 10 w 19"/>
                  <a:gd name="T13" fmla="*/ 14 h 24"/>
                  <a:gd name="T14" fmla="*/ 8 w 19"/>
                  <a:gd name="T15" fmla="*/ 14 h 24"/>
                  <a:gd name="T16" fmla="*/ 1 w 19"/>
                  <a:gd name="T17" fmla="*/ 7 h 24"/>
                  <a:gd name="T18" fmla="*/ 9 w 19"/>
                  <a:gd name="T19" fmla="*/ 0 h 24"/>
                  <a:gd name="T20" fmla="*/ 18 w 19"/>
                  <a:gd name="T21" fmla="*/ 2 h 24"/>
                  <a:gd name="T22" fmla="*/ 18 w 19"/>
                  <a:gd name="T23" fmla="*/ 3 h 24"/>
                  <a:gd name="T24" fmla="*/ 15 w 19"/>
                  <a:gd name="T25" fmla="*/ 7 h 24"/>
                  <a:gd name="T26" fmla="*/ 15 w 19"/>
                  <a:gd name="T27" fmla="*/ 7 h 24"/>
                  <a:gd name="T28" fmla="*/ 9 w 19"/>
                  <a:gd name="T29" fmla="*/ 5 h 24"/>
                  <a:gd name="T30" fmla="*/ 7 w 19"/>
                  <a:gd name="T31" fmla="*/ 7 h 24"/>
                  <a:gd name="T32" fmla="*/ 10 w 19"/>
                  <a:gd name="T33" fmla="*/ 9 h 24"/>
                  <a:gd name="T34" fmla="*/ 11 w 19"/>
                  <a:gd name="T35" fmla="*/ 9 h 24"/>
                  <a:gd name="T36" fmla="*/ 19 w 19"/>
                  <a:gd name="T37" fmla="*/ 16 h 24"/>
                  <a:gd name="T38" fmla="*/ 9 w 19"/>
                  <a:gd name="T39" fmla="*/ 24 h 24"/>
                  <a:gd name="T40" fmla="*/ 0 w 19"/>
                  <a:gd name="T41" fmla="*/ 2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9" h="24">
                    <a:moveTo>
                      <a:pt x="0" y="20"/>
                    </a:moveTo>
                    <a:cubicBezTo>
                      <a:pt x="0" y="20"/>
                      <a:pt x="0" y="20"/>
                      <a:pt x="0" y="20"/>
                    </a:cubicBezTo>
                    <a:cubicBezTo>
                      <a:pt x="3" y="16"/>
                      <a:pt x="3" y="16"/>
                      <a:pt x="3" y="16"/>
                    </a:cubicBezTo>
                    <a:cubicBezTo>
                      <a:pt x="3" y="16"/>
                      <a:pt x="3" y="16"/>
                      <a:pt x="3" y="16"/>
                    </a:cubicBezTo>
                    <a:cubicBezTo>
                      <a:pt x="5" y="17"/>
                      <a:pt x="7" y="19"/>
                      <a:pt x="9" y="19"/>
                    </a:cubicBezTo>
                    <a:cubicBezTo>
                      <a:pt x="11" y="19"/>
                      <a:pt x="13" y="18"/>
                      <a:pt x="13" y="16"/>
                    </a:cubicBezTo>
                    <a:cubicBezTo>
                      <a:pt x="13" y="15"/>
                      <a:pt x="12" y="15"/>
                      <a:pt x="10" y="14"/>
                    </a:cubicBezTo>
                    <a:cubicBezTo>
                      <a:pt x="8" y="14"/>
                      <a:pt x="8" y="14"/>
                      <a:pt x="8" y="14"/>
                    </a:cubicBezTo>
                    <a:cubicBezTo>
                      <a:pt x="3" y="14"/>
                      <a:pt x="1" y="11"/>
                      <a:pt x="1" y="7"/>
                    </a:cubicBezTo>
                    <a:cubicBezTo>
                      <a:pt x="1" y="3"/>
                      <a:pt x="4" y="0"/>
                      <a:pt x="9" y="0"/>
                    </a:cubicBezTo>
                    <a:cubicBezTo>
                      <a:pt x="13" y="0"/>
                      <a:pt x="16" y="1"/>
                      <a:pt x="18" y="2"/>
                    </a:cubicBezTo>
                    <a:cubicBezTo>
                      <a:pt x="18" y="2"/>
                      <a:pt x="18" y="3"/>
                      <a:pt x="18" y="3"/>
                    </a:cubicBezTo>
                    <a:cubicBezTo>
                      <a:pt x="15" y="7"/>
                      <a:pt x="15" y="7"/>
                      <a:pt x="15" y="7"/>
                    </a:cubicBezTo>
                    <a:cubicBezTo>
                      <a:pt x="15" y="7"/>
                      <a:pt x="15" y="7"/>
                      <a:pt x="15" y="7"/>
                    </a:cubicBezTo>
                    <a:cubicBezTo>
                      <a:pt x="13" y="6"/>
                      <a:pt x="11" y="5"/>
                      <a:pt x="9" y="5"/>
                    </a:cubicBezTo>
                    <a:cubicBezTo>
                      <a:pt x="8" y="5"/>
                      <a:pt x="7" y="6"/>
                      <a:pt x="7" y="7"/>
                    </a:cubicBezTo>
                    <a:cubicBezTo>
                      <a:pt x="7" y="8"/>
                      <a:pt x="8" y="8"/>
                      <a:pt x="10" y="9"/>
                    </a:cubicBezTo>
                    <a:cubicBezTo>
                      <a:pt x="11" y="9"/>
                      <a:pt x="11" y="9"/>
                      <a:pt x="11" y="9"/>
                    </a:cubicBezTo>
                    <a:cubicBezTo>
                      <a:pt x="16" y="10"/>
                      <a:pt x="19" y="12"/>
                      <a:pt x="19" y="16"/>
                    </a:cubicBezTo>
                    <a:cubicBezTo>
                      <a:pt x="19" y="21"/>
                      <a:pt x="15" y="24"/>
                      <a:pt x="9" y="24"/>
                    </a:cubicBezTo>
                    <a:cubicBezTo>
                      <a:pt x="6" y="24"/>
                      <a:pt x="2" y="22"/>
                      <a:pt x="0"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51" name="Freeform 43"/>
              <p:cNvSpPr>
                <a:spLocks/>
              </p:cNvSpPr>
              <p:nvPr userDrawn="1"/>
            </p:nvSpPr>
            <p:spPr bwMode="auto">
              <a:xfrm>
                <a:off x="6681788" y="6407150"/>
                <a:ext cx="19050" cy="76200"/>
              </a:xfrm>
              <a:custGeom>
                <a:avLst/>
                <a:gdLst>
                  <a:gd name="T0" fmla="*/ 0 w 6"/>
                  <a:gd name="T1" fmla="*/ 0 h 23"/>
                  <a:gd name="T2" fmla="*/ 1 w 6"/>
                  <a:gd name="T3" fmla="*/ 0 h 23"/>
                  <a:gd name="T4" fmla="*/ 6 w 6"/>
                  <a:gd name="T5" fmla="*/ 0 h 23"/>
                  <a:gd name="T6" fmla="*/ 6 w 6"/>
                  <a:gd name="T7" fmla="*/ 0 h 23"/>
                  <a:gd name="T8" fmla="*/ 6 w 6"/>
                  <a:gd name="T9" fmla="*/ 23 h 23"/>
                  <a:gd name="T10" fmla="*/ 6 w 6"/>
                  <a:gd name="T11" fmla="*/ 23 h 23"/>
                  <a:gd name="T12" fmla="*/ 1 w 6"/>
                  <a:gd name="T13" fmla="*/ 23 h 23"/>
                  <a:gd name="T14" fmla="*/ 0 w 6"/>
                  <a:gd name="T15" fmla="*/ 23 h 23"/>
                  <a:gd name="T16" fmla="*/ 0 w 6"/>
                  <a:gd name="T1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23">
                    <a:moveTo>
                      <a:pt x="0" y="0"/>
                    </a:moveTo>
                    <a:cubicBezTo>
                      <a:pt x="0" y="0"/>
                      <a:pt x="0" y="0"/>
                      <a:pt x="1" y="0"/>
                    </a:cubicBezTo>
                    <a:cubicBezTo>
                      <a:pt x="6" y="0"/>
                      <a:pt x="6" y="0"/>
                      <a:pt x="6" y="0"/>
                    </a:cubicBezTo>
                    <a:cubicBezTo>
                      <a:pt x="6" y="0"/>
                      <a:pt x="6" y="0"/>
                      <a:pt x="6" y="0"/>
                    </a:cubicBezTo>
                    <a:cubicBezTo>
                      <a:pt x="6" y="23"/>
                      <a:pt x="6" y="23"/>
                      <a:pt x="6" y="23"/>
                    </a:cubicBezTo>
                    <a:cubicBezTo>
                      <a:pt x="6" y="23"/>
                      <a:pt x="6" y="23"/>
                      <a:pt x="6" y="23"/>
                    </a:cubicBezTo>
                    <a:cubicBezTo>
                      <a:pt x="1" y="23"/>
                      <a:pt x="1" y="23"/>
                      <a:pt x="1" y="23"/>
                    </a:cubicBezTo>
                    <a:cubicBezTo>
                      <a:pt x="0" y="23"/>
                      <a:pt x="0" y="23"/>
                      <a:pt x="0" y="23"/>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52" name="Freeform 44"/>
              <p:cNvSpPr>
                <a:spLocks/>
              </p:cNvSpPr>
              <p:nvPr userDrawn="1"/>
            </p:nvSpPr>
            <p:spPr bwMode="auto">
              <a:xfrm>
                <a:off x="6729413" y="6407150"/>
                <a:ext cx="61913" cy="76200"/>
              </a:xfrm>
              <a:custGeom>
                <a:avLst/>
                <a:gdLst>
                  <a:gd name="T0" fmla="*/ 7 w 19"/>
                  <a:gd name="T1" fmla="*/ 23 h 23"/>
                  <a:gd name="T2" fmla="*/ 7 w 19"/>
                  <a:gd name="T3" fmla="*/ 23 h 23"/>
                  <a:gd name="T4" fmla="*/ 7 w 19"/>
                  <a:gd name="T5" fmla="*/ 23 h 23"/>
                  <a:gd name="T6" fmla="*/ 7 w 19"/>
                  <a:gd name="T7" fmla="*/ 23 h 23"/>
                  <a:gd name="T8" fmla="*/ 7 w 19"/>
                  <a:gd name="T9" fmla="*/ 23 h 23"/>
                  <a:gd name="T10" fmla="*/ 7 w 19"/>
                  <a:gd name="T11" fmla="*/ 6 h 23"/>
                  <a:gd name="T12" fmla="*/ 6 w 19"/>
                  <a:gd name="T13" fmla="*/ 5 h 23"/>
                  <a:gd name="T14" fmla="*/ 6 w 19"/>
                  <a:gd name="T15" fmla="*/ 5 h 23"/>
                  <a:gd name="T16" fmla="*/ 1 w 19"/>
                  <a:gd name="T17" fmla="*/ 5 h 23"/>
                  <a:gd name="T18" fmla="*/ 1 w 19"/>
                  <a:gd name="T19" fmla="*/ 5 h 23"/>
                  <a:gd name="T20" fmla="*/ 0 w 19"/>
                  <a:gd name="T21" fmla="*/ 5 h 23"/>
                  <a:gd name="T22" fmla="*/ 0 w 19"/>
                  <a:gd name="T23" fmla="*/ 5 h 23"/>
                  <a:gd name="T24" fmla="*/ 0 w 19"/>
                  <a:gd name="T25" fmla="*/ 5 h 23"/>
                  <a:gd name="T26" fmla="*/ 0 w 19"/>
                  <a:gd name="T27" fmla="*/ 5 h 23"/>
                  <a:gd name="T28" fmla="*/ 0 w 19"/>
                  <a:gd name="T29" fmla="*/ 0 h 23"/>
                  <a:gd name="T30" fmla="*/ 1 w 19"/>
                  <a:gd name="T31" fmla="*/ 0 h 23"/>
                  <a:gd name="T32" fmla="*/ 1 w 19"/>
                  <a:gd name="T33" fmla="*/ 0 h 23"/>
                  <a:gd name="T34" fmla="*/ 18 w 19"/>
                  <a:gd name="T35" fmla="*/ 0 h 23"/>
                  <a:gd name="T36" fmla="*/ 19 w 19"/>
                  <a:gd name="T37" fmla="*/ 0 h 23"/>
                  <a:gd name="T38" fmla="*/ 19 w 19"/>
                  <a:gd name="T39" fmla="*/ 0 h 23"/>
                  <a:gd name="T40" fmla="*/ 19 w 19"/>
                  <a:gd name="T41" fmla="*/ 0 h 23"/>
                  <a:gd name="T42" fmla="*/ 19 w 19"/>
                  <a:gd name="T43" fmla="*/ 5 h 23"/>
                  <a:gd name="T44" fmla="*/ 19 w 19"/>
                  <a:gd name="T45" fmla="*/ 5 h 23"/>
                  <a:gd name="T46" fmla="*/ 19 w 19"/>
                  <a:gd name="T47" fmla="*/ 5 h 23"/>
                  <a:gd name="T48" fmla="*/ 18 w 19"/>
                  <a:gd name="T49" fmla="*/ 5 h 23"/>
                  <a:gd name="T50" fmla="*/ 13 w 19"/>
                  <a:gd name="T51" fmla="*/ 5 h 23"/>
                  <a:gd name="T52" fmla="*/ 13 w 19"/>
                  <a:gd name="T53" fmla="*/ 5 h 23"/>
                  <a:gd name="T54" fmla="*/ 13 w 19"/>
                  <a:gd name="T55" fmla="*/ 6 h 23"/>
                  <a:gd name="T56" fmla="*/ 13 w 19"/>
                  <a:gd name="T57" fmla="*/ 6 h 23"/>
                  <a:gd name="T58" fmla="*/ 13 w 19"/>
                  <a:gd name="T59" fmla="*/ 23 h 23"/>
                  <a:gd name="T60" fmla="*/ 13 w 19"/>
                  <a:gd name="T61" fmla="*/ 23 h 23"/>
                  <a:gd name="T62" fmla="*/ 12 w 19"/>
                  <a:gd name="T63" fmla="*/ 23 h 23"/>
                  <a:gd name="T64" fmla="*/ 12 w 19"/>
                  <a:gd name="T65" fmla="*/ 23 h 23"/>
                  <a:gd name="T66" fmla="*/ 7 w 19"/>
                  <a:gd name="T67"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 h="23">
                    <a:moveTo>
                      <a:pt x="7" y="23"/>
                    </a:moveTo>
                    <a:cubicBezTo>
                      <a:pt x="7" y="23"/>
                      <a:pt x="7" y="23"/>
                      <a:pt x="7" y="23"/>
                    </a:cubicBezTo>
                    <a:cubicBezTo>
                      <a:pt x="7" y="23"/>
                      <a:pt x="7" y="23"/>
                      <a:pt x="7" y="23"/>
                    </a:cubicBezTo>
                    <a:cubicBezTo>
                      <a:pt x="7" y="23"/>
                      <a:pt x="7" y="23"/>
                      <a:pt x="7" y="23"/>
                    </a:cubicBezTo>
                    <a:cubicBezTo>
                      <a:pt x="7" y="23"/>
                      <a:pt x="7" y="23"/>
                      <a:pt x="7" y="23"/>
                    </a:cubicBezTo>
                    <a:cubicBezTo>
                      <a:pt x="7" y="6"/>
                      <a:pt x="7" y="6"/>
                      <a:pt x="7" y="6"/>
                    </a:cubicBezTo>
                    <a:cubicBezTo>
                      <a:pt x="7" y="6"/>
                      <a:pt x="7" y="5"/>
                      <a:pt x="6" y="5"/>
                    </a:cubicBezTo>
                    <a:cubicBezTo>
                      <a:pt x="6" y="5"/>
                      <a:pt x="6" y="5"/>
                      <a:pt x="6" y="5"/>
                    </a:cubicBezTo>
                    <a:cubicBezTo>
                      <a:pt x="1" y="5"/>
                      <a:pt x="1" y="5"/>
                      <a:pt x="1" y="5"/>
                    </a:cubicBezTo>
                    <a:cubicBezTo>
                      <a:pt x="1" y="5"/>
                      <a:pt x="1" y="5"/>
                      <a:pt x="1" y="5"/>
                    </a:cubicBezTo>
                    <a:cubicBezTo>
                      <a:pt x="1" y="5"/>
                      <a:pt x="1" y="5"/>
                      <a:pt x="0" y="5"/>
                    </a:cubicBezTo>
                    <a:cubicBezTo>
                      <a:pt x="0" y="5"/>
                      <a:pt x="0" y="5"/>
                      <a:pt x="0" y="5"/>
                    </a:cubicBezTo>
                    <a:cubicBezTo>
                      <a:pt x="0" y="5"/>
                      <a:pt x="0" y="5"/>
                      <a:pt x="0" y="5"/>
                    </a:cubicBezTo>
                    <a:cubicBezTo>
                      <a:pt x="0" y="5"/>
                      <a:pt x="0" y="5"/>
                      <a:pt x="0" y="5"/>
                    </a:cubicBezTo>
                    <a:cubicBezTo>
                      <a:pt x="0" y="0"/>
                      <a:pt x="0" y="0"/>
                      <a:pt x="0" y="0"/>
                    </a:cubicBezTo>
                    <a:cubicBezTo>
                      <a:pt x="0" y="0"/>
                      <a:pt x="0" y="0"/>
                      <a:pt x="1" y="0"/>
                    </a:cubicBezTo>
                    <a:cubicBezTo>
                      <a:pt x="1" y="0"/>
                      <a:pt x="1" y="0"/>
                      <a:pt x="1" y="0"/>
                    </a:cubicBezTo>
                    <a:cubicBezTo>
                      <a:pt x="18" y="0"/>
                      <a:pt x="18" y="0"/>
                      <a:pt x="18" y="0"/>
                    </a:cubicBezTo>
                    <a:cubicBezTo>
                      <a:pt x="19" y="0"/>
                      <a:pt x="19" y="0"/>
                      <a:pt x="19" y="0"/>
                    </a:cubicBezTo>
                    <a:cubicBezTo>
                      <a:pt x="19" y="0"/>
                      <a:pt x="19" y="0"/>
                      <a:pt x="19" y="0"/>
                    </a:cubicBezTo>
                    <a:cubicBezTo>
                      <a:pt x="19" y="0"/>
                      <a:pt x="19" y="0"/>
                      <a:pt x="19" y="0"/>
                    </a:cubicBezTo>
                    <a:cubicBezTo>
                      <a:pt x="19" y="5"/>
                      <a:pt x="19" y="5"/>
                      <a:pt x="19" y="5"/>
                    </a:cubicBezTo>
                    <a:cubicBezTo>
                      <a:pt x="19" y="5"/>
                      <a:pt x="19" y="5"/>
                      <a:pt x="19" y="5"/>
                    </a:cubicBezTo>
                    <a:cubicBezTo>
                      <a:pt x="19" y="5"/>
                      <a:pt x="19" y="5"/>
                      <a:pt x="19" y="5"/>
                    </a:cubicBezTo>
                    <a:cubicBezTo>
                      <a:pt x="18" y="5"/>
                      <a:pt x="18" y="5"/>
                      <a:pt x="18" y="5"/>
                    </a:cubicBezTo>
                    <a:cubicBezTo>
                      <a:pt x="13" y="5"/>
                      <a:pt x="13" y="5"/>
                      <a:pt x="13" y="5"/>
                    </a:cubicBezTo>
                    <a:cubicBezTo>
                      <a:pt x="13" y="5"/>
                      <a:pt x="13" y="5"/>
                      <a:pt x="13" y="5"/>
                    </a:cubicBezTo>
                    <a:cubicBezTo>
                      <a:pt x="13" y="5"/>
                      <a:pt x="13" y="6"/>
                      <a:pt x="13" y="6"/>
                    </a:cubicBezTo>
                    <a:cubicBezTo>
                      <a:pt x="13" y="6"/>
                      <a:pt x="13" y="6"/>
                      <a:pt x="13" y="6"/>
                    </a:cubicBezTo>
                    <a:cubicBezTo>
                      <a:pt x="13" y="23"/>
                      <a:pt x="13" y="23"/>
                      <a:pt x="13" y="23"/>
                    </a:cubicBezTo>
                    <a:cubicBezTo>
                      <a:pt x="13" y="23"/>
                      <a:pt x="13" y="23"/>
                      <a:pt x="13" y="23"/>
                    </a:cubicBezTo>
                    <a:cubicBezTo>
                      <a:pt x="13" y="23"/>
                      <a:pt x="13" y="23"/>
                      <a:pt x="12" y="23"/>
                    </a:cubicBezTo>
                    <a:cubicBezTo>
                      <a:pt x="12" y="23"/>
                      <a:pt x="12" y="23"/>
                      <a:pt x="12" y="23"/>
                    </a:cubicBezTo>
                    <a:lnTo>
                      <a:pt x="7"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53" name="Freeform 45"/>
              <p:cNvSpPr>
                <a:spLocks/>
              </p:cNvSpPr>
              <p:nvPr userDrawn="1"/>
            </p:nvSpPr>
            <p:spPr bwMode="auto">
              <a:xfrm>
                <a:off x="6821488" y="6407150"/>
                <a:ext cx="52388" cy="76200"/>
              </a:xfrm>
              <a:custGeom>
                <a:avLst/>
                <a:gdLst>
                  <a:gd name="T0" fmla="*/ 0 w 16"/>
                  <a:gd name="T1" fmla="*/ 0 h 23"/>
                  <a:gd name="T2" fmla="*/ 0 w 16"/>
                  <a:gd name="T3" fmla="*/ 0 h 23"/>
                  <a:gd name="T4" fmla="*/ 15 w 16"/>
                  <a:gd name="T5" fmla="*/ 0 h 23"/>
                  <a:gd name="T6" fmla="*/ 16 w 16"/>
                  <a:gd name="T7" fmla="*/ 0 h 23"/>
                  <a:gd name="T8" fmla="*/ 16 w 16"/>
                  <a:gd name="T9" fmla="*/ 5 h 23"/>
                  <a:gd name="T10" fmla="*/ 15 w 16"/>
                  <a:gd name="T11" fmla="*/ 5 h 23"/>
                  <a:gd name="T12" fmla="*/ 6 w 16"/>
                  <a:gd name="T13" fmla="*/ 5 h 23"/>
                  <a:gd name="T14" fmla="*/ 6 w 16"/>
                  <a:gd name="T15" fmla="*/ 5 h 23"/>
                  <a:gd name="T16" fmla="*/ 6 w 16"/>
                  <a:gd name="T17" fmla="*/ 9 h 23"/>
                  <a:gd name="T18" fmla="*/ 6 w 16"/>
                  <a:gd name="T19" fmla="*/ 9 h 23"/>
                  <a:gd name="T20" fmla="*/ 14 w 16"/>
                  <a:gd name="T21" fmla="*/ 9 h 23"/>
                  <a:gd name="T22" fmla="*/ 14 w 16"/>
                  <a:gd name="T23" fmla="*/ 9 h 23"/>
                  <a:gd name="T24" fmla="*/ 14 w 16"/>
                  <a:gd name="T25" fmla="*/ 14 h 23"/>
                  <a:gd name="T26" fmla="*/ 14 w 16"/>
                  <a:gd name="T27" fmla="*/ 14 h 23"/>
                  <a:gd name="T28" fmla="*/ 6 w 16"/>
                  <a:gd name="T29" fmla="*/ 14 h 23"/>
                  <a:gd name="T30" fmla="*/ 6 w 16"/>
                  <a:gd name="T31" fmla="*/ 14 h 23"/>
                  <a:gd name="T32" fmla="*/ 6 w 16"/>
                  <a:gd name="T33" fmla="*/ 18 h 23"/>
                  <a:gd name="T34" fmla="*/ 6 w 16"/>
                  <a:gd name="T35" fmla="*/ 18 h 23"/>
                  <a:gd name="T36" fmla="*/ 15 w 16"/>
                  <a:gd name="T37" fmla="*/ 18 h 23"/>
                  <a:gd name="T38" fmla="*/ 16 w 16"/>
                  <a:gd name="T39" fmla="*/ 19 h 23"/>
                  <a:gd name="T40" fmla="*/ 16 w 16"/>
                  <a:gd name="T41" fmla="*/ 23 h 23"/>
                  <a:gd name="T42" fmla="*/ 15 w 16"/>
                  <a:gd name="T43" fmla="*/ 23 h 23"/>
                  <a:gd name="T44" fmla="*/ 0 w 16"/>
                  <a:gd name="T45" fmla="*/ 23 h 23"/>
                  <a:gd name="T46" fmla="*/ 0 w 16"/>
                  <a:gd name="T47" fmla="*/ 23 h 23"/>
                  <a:gd name="T48" fmla="*/ 0 w 16"/>
                  <a:gd name="T49"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 h="23">
                    <a:moveTo>
                      <a:pt x="0" y="0"/>
                    </a:moveTo>
                    <a:cubicBezTo>
                      <a:pt x="0" y="0"/>
                      <a:pt x="0" y="0"/>
                      <a:pt x="0" y="0"/>
                    </a:cubicBezTo>
                    <a:cubicBezTo>
                      <a:pt x="15" y="0"/>
                      <a:pt x="15" y="0"/>
                      <a:pt x="15" y="0"/>
                    </a:cubicBezTo>
                    <a:cubicBezTo>
                      <a:pt x="16" y="0"/>
                      <a:pt x="16" y="0"/>
                      <a:pt x="16" y="0"/>
                    </a:cubicBezTo>
                    <a:cubicBezTo>
                      <a:pt x="16" y="5"/>
                      <a:pt x="16" y="5"/>
                      <a:pt x="16" y="5"/>
                    </a:cubicBezTo>
                    <a:cubicBezTo>
                      <a:pt x="16" y="5"/>
                      <a:pt x="16" y="5"/>
                      <a:pt x="15" y="5"/>
                    </a:cubicBezTo>
                    <a:cubicBezTo>
                      <a:pt x="6" y="5"/>
                      <a:pt x="6" y="5"/>
                      <a:pt x="6" y="5"/>
                    </a:cubicBezTo>
                    <a:cubicBezTo>
                      <a:pt x="6" y="5"/>
                      <a:pt x="6" y="5"/>
                      <a:pt x="6" y="5"/>
                    </a:cubicBezTo>
                    <a:cubicBezTo>
                      <a:pt x="6" y="9"/>
                      <a:pt x="6" y="9"/>
                      <a:pt x="6" y="9"/>
                    </a:cubicBezTo>
                    <a:cubicBezTo>
                      <a:pt x="6" y="9"/>
                      <a:pt x="6" y="9"/>
                      <a:pt x="6" y="9"/>
                    </a:cubicBezTo>
                    <a:cubicBezTo>
                      <a:pt x="14" y="9"/>
                      <a:pt x="14" y="9"/>
                      <a:pt x="14" y="9"/>
                    </a:cubicBezTo>
                    <a:cubicBezTo>
                      <a:pt x="14" y="9"/>
                      <a:pt x="14" y="9"/>
                      <a:pt x="14" y="9"/>
                    </a:cubicBezTo>
                    <a:cubicBezTo>
                      <a:pt x="14" y="14"/>
                      <a:pt x="14" y="14"/>
                      <a:pt x="14" y="14"/>
                    </a:cubicBezTo>
                    <a:cubicBezTo>
                      <a:pt x="14" y="14"/>
                      <a:pt x="14" y="14"/>
                      <a:pt x="14" y="14"/>
                    </a:cubicBezTo>
                    <a:cubicBezTo>
                      <a:pt x="6" y="14"/>
                      <a:pt x="6" y="14"/>
                      <a:pt x="6" y="14"/>
                    </a:cubicBezTo>
                    <a:cubicBezTo>
                      <a:pt x="6" y="14"/>
                      <a:pt x="6" y="14"/>
                      <a:pt x="6" y="14"/>
                    </a:cubicBezTo>
                    <a:cubicBezTo>
                      <a:pt x="6" y="18"/>
                      <a:pt x="6" y="18"/>
                      <a:pt x="6" y="18"/>
                    </a:cubicBezTo>
                    <a:cubicBezTo>
                      <a:pt x="6" y="18"/>
                      <a:pt x="6" y="18"/>
                      <a:pt x="6" y="18"/>
                    </a:cubicBezTo>
                    <a:cubicBezTo>
                      <a:pt x="15" y="18"/>
                      <a:pt x="15" y="18"/>
                      <a:pt x="15" y="18"/>
                    </a:cubicBezTo>
                    <a:cubicBezTo>
                      <a:pt x="16" y="18"/>
                      <a:pt x="16" y="18"/>
                      <a:pt x="16" y="19"/>
                    </a:cubicBezTo>
                    <a:cubicBezTo>
                      <a:pt x="16" y="23"/>
                      <a:pt x="16" y="23"/>
                      <a:pt x="16" y="23"/>
                    </a:cubicBezTo>
                    <a:cubicBezTo>
                      <a:pt x="16" y="23"/>
                      <a:pt x="16" y="23"/>
                      <a:pt x="15" y="23"/>
                    </a:cubicBezTo>
                    <a:cubicBezTo>
                      <a:pt x="0" y="23"/>
                      <a:pt x="0" y="23"/>
                      <a:pt x="0" y="23"/>
                    </a:cubicBezTo>
                    <a:cubicBezTo>
                      <a:pt x="0" y="23"/>
                      <a:pt x="0" y="23"/>
                      <a:pt x="0" y="23"/>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54" name="Freeform 46"/>
              <p:cNvSpPr>
                <a:spLocks/>
              </p:cNvSpPr>
              <p:nvPr userDrawn="1"/>
            </p:nvSpPr>
            <p:spPr bwMode="auto">
              <a:xfrm>
                <a:off x="6899275" y="6407150"/>
                <a:ext cx="61913" cy="76200"/>
              </a:xfrm>
              <a:custGeom>
                <a:avLst/>
                <a:gdLst>
                  <a:gd name="T0" fmla="*/ 7 w 19"/>
                  <a:gd name="T1" fmla="*/ 23 h 23"/>
                  <a:gd name="T2" fmla="*/ 7 w 19"/>
                  <a:gd name="T3" fmla="*/ 23 h 23"/>
                  <a:gd name="T4" fmla="*/ 6 w 19"/>
                  <a:gd name="T5" fmla="*/ 23 h 23"/>
                  <a:gd name="T6" fmla="*/ 6 w 19"/>
                  <a:gd name="T7" fmla="*/ 23 h 23"/>
                  <a:gd name="T8" fmla="*/ 6 w 19"/>
                  <a:gd name="T9" fmla="*/ 23 h 23"/>
                  <a:gd name="T10" fmla="*/ 6 w 19"/>
                  <a:gd name="T11" fmla="*/ 6 h 23"/>
                  <a:gd name="T12" fmla="*/ 6 w 19"/>
                  <a:gd name="T13" fmla="*/ 5 h 23"/>
                  <a:gd name="T14" fmla="*/ 6 w 19"/>
                  <a:gd name="T15" fmla="*/ 5 h 23"/>
                  <a:gd name="T16" fmla="*/ 1 w 19"/>
                  <a:gd name="T17" fmla="*/ 5 h 23"/>
                  <a:gd name="T18" fmla="*/ 0 w 19"/>
                  <a:gd name="T19" fmla="*/ 5 h 23"/>
                  <a:gd name="T20" fmla="*/ 0 w 19"/>
                  <a:gd name="T21" fmla="*/ 5 h 23"/>
                  <a:gd name="T22" fmla="*/ 0 w 19"/>
                  <a:gd name="T23" fmla="*/ 5 h 23"/>
                  <a:gd name="T24" fmla="*/ 0 w 19"/>
                  <a:gd name="T25" fmla="*/ 5 h 23"/>
                  <a:gd name="T26" fmla="*/ 0 w 19"/>
                  <a:gd name="T27" fmla="*/ 5 h 23"/>
                  <a:gd name="T28" fmla="*/ 0 w 19"/>
                  <a:gd name="T29" fmla="*/ 0 h 23"/>
                  <a:gd name="T30" fmla="*/ 0 w 19"/>
                  <a:gd name="T31" fmla="*/ 0 h 23"/>
                  <a:gd name="T32" fmla="*/ 1 w 19"/>
                  <a:gd name="T33" fmla="*/ 0 h 23"/>
                  <a:gd name="T34" fmla="*/ 18 w 19"/>
                  <a:gd name="T35" fmla="*/ 0 h 23"/>
                  <a:gd name="T36" fmla="*/ 18 w 19"/>
                  <a:gd name="T37" fmla="*/ 0 h 23"/>
                  <a:gd name="T38" fmla="*/ 19 w 19"/>
                  <a:gd name="T39" fmla="*/ 0 h 23"/>
                  <a:gd name="T40" fmla="*/ 19 w 19"/>
                  <a:gd name="T41" fmla="*/ 0 h 23"/>
                  <a:gd name="T42" fmla="*/ 19 w 19"/>
                  <a:gd name="T43" fmla="*/ 5 h 23"/>
                  <a:gd name="T44" fmla="*/ 18 w 19"/>
                  <a:gd name="T45" fmla="*/ 5 h 23"/>
                  <a:gd name="T46" fmla="*/ 18 w 19"/>
                  <a:gd name="T47" fmla="*/ 5 h 23"/>
                  <a:gd name="T48" fmla="*/ 18 w 19"/>
                  <a:gd name="T49" fmla="*/ 5 h 23"/>
                  <a:gd name="T50" fmla="*/ 13 w 19"/>
                  <a:gd name="T51" fmla="*/ 5 h 23"/>
                  <a:gd name="T52" fmla="*/ 12 w 19"/>
                  <a:gd name="T53" fmla="*/ 5 h 23"/>
                  <a:gd name="T54" fmla="*/ 12 w 19"/>
                  <a:gd name="T55" fmla="*/ 6 h 23"/>
                  <a:gd name="T56" fmla="*/ 12 w 19"/>
                  <a:gd name="T57" fmla="*/ 6 h 23"/>
                  <a:gd name="T58" fmla="*/ 12 w 19"/>
                  <a:gd name="T59" fmla="*/ 23 h 23"/>
                  <a:gd name="T60" fmla="*/ 12 w 19"/>
                  <a:gd name="T61" fmla="*/ 23 h 23"/>
                  <a:gd name="T62" fmla="*/ 12 w 19"/>
                  <a:gd name="T63" fmla="*/ 23 h 23"/>
                  <a:gd name="T64" fmla="*/ 12 w 19"/>
                  <a:gd name="T65" fmla="*/ 23 h 23"/>
                  <a:gd name="T66" fmla="*/ 7 w 19"/>
                  <a:gd name="T67"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 h="23">
                    <a:moveTo>
                      <a:pt x="7" y="23"/>
                    </a:moveTo>
                    <a:cubicBezTo>
                      <a:pt x="7" y="23"/>
                      <a:pt x="7" y="23"/>
                      <a:pt x="7" y="23"/>
                    </a:cubicBezTo>
                    <a:cubicBezTo>
                      <a:pt x="7" y="23"/>
                      <a:pt x="7" y="23"/>
                      <a:pt x="6" y="23"/>
                    </a:cubicBezTo>
                    <a:cubicBezTo>
                      <a:pt x="6" y="23"/>
                      <a:pt x="6" y="23"/>
                      <a:pt x="6" y="23"/>
                    </a:cubicBezTo>
                    <a:cubicBezTo>
                      <a:pt x="6" y="23"/>
                      <a:pt x="6" y="23"/>
                      <a:pt x="6" y="23"/>
                    </a:cubicBezTo>
                    <a:cubicBezTo>
                      <a:pt x="6" y="6"/>
                      <a:pt x="6" y="6"/>
                      <a:pt x="6" y="6"/>
                    </a:cubicBezTo>
                    <a:cubicBezTo>
                      <a:pt x="6" y="6"/>
                      <a:pt x="6" y="5"/>
                      <a:pt x="6" y="5"/>
                    </a:cubicBezTo>
                    <a:cubicBezTo>
                      <a:pt x="6" y="5"/>
                      <a:pt x="6" y="5"/>
                      <a:pt x="6" y="5"/>
                    </a:cubicBezTo>
                    <a:cubicBezTo>
                      <a:pt x="1" y="5"/>
                      <a:pt x="1" y="5"/>
                      <a:pt x="1"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0" y="0"/>
                      <a:pt x="0" y="0"/>
                      <a:pt x="0" y="0"/>
                    </a:cubicBezTo>
                    <a:cubicBezTo>
                      <a:pt x="0" y="0"/>
                      <a:pt x="0" y="0"/>
                      <a:pt x="0" y="0"/>
                    </a:cubicBezTo>
                    <a:cubicBezTo>
                      <a:pt x="1" y="0"/>
                      <a:pt x="1" y="0"/>
                      <a:pt x="1" y="0"/>
                    </a:cubicBezTo>
                    <a:cubicBezTo>
                      <a:pt x="18" y="0"/>
                      <a:pt x="18" y="0"/>
                      <a:pt x="18" y="0"/>
                    </a:cubicBezTo>
                    <a:cubicBezTo>
                      <a:pt x="18" y="0"/>
                      <a:pt x="18" y="0"/>
                      <a:pt x="18" y="0"/>
                    </a:cubicBezTo>
                    <a:cubicBezTo>
                      <a:pt x="18" y="0"/>
                      <a:pt x="19" y="0"/>
                      <a:pt x="19" y="0"/>
                    </a:cubicBezTo>
                    <a:cubicBezTo>
                      <a:pt x="19" y="0"/>
                      <a:pt x="19" y="0"/>
                      <a:pt x="19" y="0"/>
                    </a:cubicBezTo>
                    <a:cubicBezTo>
                      <a:pt x="19" y="5"/>
                      <a:pt x="19" y="5"/>
                      <a:pt x="19" y="5"/>
                    </a:cubicBezTo>
                    <a:cubicBezTo>
                      <a:pt x="19" y="5"/>
                      <a:pt x="19" y="5"/>
                      <a:pt x="18" y="5"/>
                    </a:cubicBezTo>
                    <a:cubicBezTo>
                      <a:pt x="18" y="5"/>
                      <a:pt x="18" y="5"/>
                      <a:pt x="18" y="5"/>
                    </a:cubicBezTo>
                    <a:cubicBezTo>
                      <a:pt x="18" y="5"/>
                      <a:pt x="18" y="5"/>
                      <a:pt x="18" y="5"/>
                    </a:cubicBezTo>
                    <a:cubicBezTo>
                      <a:pt x="13" y="5"/>
                      <a:pt x="13" y="5"/>
                      <a:pt x="13" y="5"/>
                    </a:cubicBezTo>
                    <a:cubicBezTo>
                      <a:pt x="13" y="5"/>
                      <a:pt x="12" y="5"/>
                      <a:pt x="12" y="5"/>
                    </a:cubicBezTo>
                    <a:cubicBezTo>
                      <a:pt x="12" y="5"/>
                      <a:pt x="12" y="6"/>
                      <a:pt x="12" y="6"/>
                    </a:cubicBezTo>
                    <a:cubicBezTo>
                      <a:pt x="12" y="6"/>
                      <a:pt x="12" y="6"/>
                      <a:pt x="12" y="6"/>
                    </a:cubicBezTo>
                    <a:cubicBezTo>
                      <a:pt x="12" y="23"/>
                      <a:pt x="12" y="23"/>
                      <a:pt x="12" y="23"/>
                    </a:cubicBezTo>
                    <a:cubicBezTo>
                      <a:pt x="12" y="23"/>
                      <a:pt x="12" y="23"/>
                      <a:pt x="12" y="23"/>
                    </a:cubicBezTo>
                    <a:cubicBezTo>
                      <a:pt x="12" y="23"/>
                      <a:pt x="12" y="23"/>
                      <a:pt x="12" y="23"/>
                    </a:cubicBezTo>
                    <a:cubicBezTo>
                      <a:pt x="12" y="23"/>
                      <a:pt x="12" y="23"/>
                      <a:pt x="12" y="23"/>
                    </a:cubicBezTo>
                    <a:lnTo>
                      <a:pt x="7"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grpSp>
        <p:grpSp>
          <p:nvGrpSpPr>
            <p:cNvPr id="33" name="Gruppe 32"/>
            <p:cNvGrpSpPr/>
            <p:nvPr userDrawn="1"/>
          </p:nvGrpSpPr>
          <p:grpSpPr>
            <a:xfrm>
              <a:off x="5880100" y="5659438"/>
              <a:ext cx="511175" cy="544512"/>
              <a:chOff x="5880100" y="5659438"/>
              <a:chExt cx="511175" cy="544512"/>
            </a:xfrm>
            <a:grpFill/>
          </p:grpSpPr>
          <p:sp>
            <p:nvSpPr>
              <p:cNvPr id="34" name="Freeform 47"/>
              <p:cNvSpPr>
                <a:spLocks/>
              </p:cNvSpPr>
              <p:nvPr userDrawn="1"/>
            </p:nvSpPr>
            <p:spPr bwMode="auto">
              <a:xfrm>
                <a:off x="6143625" y="5678488"/>
                <a:ext cx="247650" cy="496887"/>
              </a:xfrm>
              <a:custGeom>
                <a:avLst/>
                <a:gdLst>
                  <a:gd name="T0" fmla="*/ 76 w 76"/>
                  <a:gd name="T1" fmla="*/ 123 h 151"/>
                  <a:gd name="T2" fmla="*/ 60 w 76"/>
                  <a:gd name="T3" fmla="*/ 115 h 151"/>
                  <a:gd name="T4" fmla="*/ 45 w 76"/>
                  <a:gd name="T5" fmla="*/ 52 h 151"/>
                  <a:gd name="T6" fmla="*/ 53 w 76"/>
                  <a:gd name="T7" fmla="*/ 0 h 151"/>
                  <a:gd name="T8" fmla="*/ 53 w 76"/>
                  <a:gd name="T9" fmla="*/ 0 h 151"/>
                  <a:gd name="T10" fmla="*/ 30 w 76"/>
                  <a:gd name="T11" fmla="*/ 57 h 151"/>
                  <a:gd name="T12" fmla="*/ 44 w 76"/>
                  <a:gd name="T13" fmla="*/ 151 h 151"/>
                  <a:gd name="T14" fmla="*/ 76 w 76"/>
                  <a:gd name="T15" fmla="*/ 123 h 1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151">
                    <a:moveTo>
                      <a:pt x="76" y="123"/>
                    </a:moveTo>
                    <a:cubicBezTo>
                      <a:pt x="72" y="121"/>
                      <a:pt x="68" y="119"/>
                      <a:pt x="60" y="115"/>
                    </a:cubicBezTo>
                    <a:cubicBezTo>
                      <a:pt x="40" y="103"/>
                      <a:pt x="34" y="84"/>
                      <a:pt x="45" y="52"/>
                    </a:cubicBezTo>
                    <a:cubicBezTo>
                      <a:pt x="52" y="33"/>
                      <a:pt x="55" y="17"/>
                      <a:pt x="53" y="0"/>
                    </a:cubicBezTo>
                    <a:cubicBezTo>
                      <a:pt x="53" y="0"/>
                      <a:pt x="53" y="0"/>
                      <a:pt x="53" y="0"/>
                    </a:cubicBezTo>
                    <a:cubicBezTo>
                      <a:pt x="52" y="21"/>
                      <a:pt x="44" y="34"/>
                      <a:pt x="30" y="57"/>
                    </a:cubicBezTo>
                    <a:cubicBezTo>
                      <a:pt x="0" y="105"/>
                      <a:pt x="30" y="140"/>
                      <a:pt x="44" y="151"/>
                    </a:cubicBezTo>
                    <a:cubicBezTo>
                      <a:pt x="57" y="144"/>
                      <a:pt x="68" y="135"/>
                      <a:pt x="76" y="1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35" name="Freeform 48"/>
              <p:cNvSpPr>
                <a:spLocks/>
              </p:cNvSpPr>
              <p:nvPr userDrawn="1"/>
            </p:nvSpPr>
            <p:spPr bwMode="auto">
              <a:xfrm>
                <a:off x="5997575" y="5665788"/>
                <a:ext cx="301625" cy="538162"/>
              </a:xfrm>
              <a:custGeom>
                <a:avLst/>
                <a:gdLst>
                  <a:gd name="T0" fmla="*/ 61 w 93"/>
                  <a:gd name="T1" fmla="*/ 59 h 164"/>
                  <a:gd name="T2" fmla="*/ 93 w 93"/>
                  <a:gd name="T3" fmla="*/ 1 h 164"/>
                  <a:gd name="T4" fmla="*/ 92 w 93"/>
                  <a:gd name="T5" fmla="*/ 0 h 164"/>
                  <a:gd name="T6" fmla="*/ 38 w 93"/>
                  <a:gd name="T7" fmla="*/ 58 h 164"/>
                  <a:gd name="T8" fmla="*/ 11 w 93"/>
                  <a:gd name="T9" fmla="*/ 154 h 164"/>
                  <a:gd name="T10" fmla="*/ 51 w 93"/>
                  <a:gd name="T11" fmla="*/ 164 h 164"/>
                  <a:gd name="T12" fmla="*/ 60 w 93"/>
                  <a:gd name="T13" fmla="*/ 163 h 164"/>
                  <a:gd name="T14" fmla="*/ 61 w 93"/>
                  <a:gd name="T15" fmla="*/ 59 h 1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 h="164">
                    <a:moveTo>
                      <a:pt x="61" y="59"/>
                    </a:moveTo>
                    <a:cubicBezTo>
                      <a:pt x="84" y="32"/>
                      <a:pt x="91" y="19"/>
                      <a:pt x="93" y="1"/>
                    </a:cubicBezTo>
                    <a:cubicBezTo>
                      <a:pt x="93" y="0"/>
                      <a:pt x="92" y="0"/>
                      <a:pt x="92" y="0"/>
                    </a:cubicBezTo>
                    <a:cubicBezTo>
                      <a:pt x="87" y="23"/>
                      <a:pt x="73" y="34"/>
                      <a:pt x="38" y="58"/>
                    </a:cubicBezTo>
                    <a:cubicBezTo>
                      <a:pt x="0" y="83"/>
                      <a:pt x="2" y="127"/>
                      <a:pt x="11" y="154"/>
                    </a:cubicBezTo>
                    <a:cubicBezTo>
                      <a:pt x="23" y="160"/>
                      <a:pt x="36" y="164"/>
                      <a:pt x="51" y="164"/>
                    </a:cubicBezTo>
                    <a:cubicBezTo>
                      <a:pt x="54" y="164"/>
                      <a:pt x="57" y="164"/>
                      <a:pt x="60" y="163"/>
                    </a:cubicBezTo>
                    <a:cubicBezTo>
                      <a:pt x="32" y="122"/>
                      <a:pt x="34" y="90"/>
                      <a:pt x="61" y="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36" name="Freeform 49"/>
              <p:cNvSpPr>
                <a:spLocks/>
              </p:cNvSpPr>
              <p:nvPr userDrawn="1"/>
            </p:nvSpPr>
            <p:spPr bwMode="auto">
              <a:xfrm>
                <a:off x="5880100" y="5659438"/>
                <a:ext cx="403225" cy="436562"/>
              </a:xfrm>
              <a:custGeom>
                <a:avLst/>
                <a:gdLst>
                  <a:gd name="T0" fmla="*/ 83 w 124"/>
                  <a:gd name="T1" fmla="*/ 41 h 133"/>
                  <a:gd name="T2" fmla="*/ 124 w 124"/>
                  <a:gd name="T3" fmla="*/ 0 h 133"/>
                  <a:gd name="T4" fmla="*/ 123 w 124"/>
                  <a:gd name="T5" fmla="*/ 0 h 133"/>
                  <a:gd name="T6" fmla="*/ 52 w 124"/>
                  <a:gd name="T7" fmla="*/ 32 h 133"/>
                  <a:gd name="T8" fmla="*/ 1 w 124"/>
                  <a:gd name="T9" fmla="*/ 64 h 133"/>
                  <a:gd name="T10" fmla="*/ 0 w 124"/>
                  <a:gd name="T11" fmla="*/ 79 h 133"/>
                  <a:gd name="T12" fmla="*/ 19 w 124"/>
                  <a:gd name="T13" fmla="*/ 133 h 133"/>
                  <a:gd name="T14" fmla="*/ 83 w 124"/>
                  <a:gd name="T15" fmla="*/ 41 h 1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4" h="133">
                    <a:moveTo>
                      <a:pt x="83" y="41"/>
                    </a:moveTo>
                    <a:cubicBezTo>
                      <a:pt x="108" y="30"/>
                      <a:pt x="120" y="13"/>
                      <a:pt x="124" y="0"/>
                    </a:cubicBezTo>
                    <a:cubicBezTo>
                      <a:pt x="123" y="0"/>
                      <a:pt x="123" y="0"/>
                      <a:pt x="123" y="0"/>
                    </a:cubicBezTo>
                    <a:cubicBezTo>
                      <a:pt x="112" y="23"/>
                      <a:pt x="90" y="27"/>
                      <a:pt x="52" y="32"/>
                    </a:cubicBezTo>
                    <a:cubicBezTo>
                      <a:pt x="29" y="35"/>
                      <a:pt x="12" y="48"/>
                      <a:pt x="1" y="64"/>
                    </a:cubicBezTo>
                    <a:cubicBezTo>
                      <a:pt x="0" y="69"/>
                      <a:pt x="0" y="74"/>
                      <a:pt x="0" y="79"/>
                    </a:cubicBezTo>
                    <a:cubicBezTo>
                      <a:pt x="0" y="99"/>
                      <a:pt x="7" y="118"/>
                      <a:pt x="19" y="133"/>
                    </a:cubicBezTo>
                    <a:cubicBezTo>
                      <a:pt x="18" y="68"/>
                      <a:pt x="52" y="54"/>
                      <a:pt x="83"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grpSp>
      </p:grpSp>
      <p:sp>
        <p:nvSpPr>
          <p:cNvPr id="4" name="Pladsholder til tekst 3"/>
          <p:cNvSpPr>
            <a:spLocks noGrp="1"/>
          </p:cNvSpPr>
          <p:nvPr>
            <p:ph type="body" sz="quarter" idx="12" hasCustomPrompt="1"/>
          </p:nvPr>
        </p:nvSpPr>
        <p:spPr>
          <a:xfrm>
            <a:off x="583406" y="2101809"/>
            <a:ext cx="4458495" cy="3600491"/>
          </a:xfrm>
        </p:spPr>
        <p:txBody>
          <a:bodyPr rtlCol="0"/>
          <a:lstStyle>
            <a:lvl1pPr marL="285750" indent="-285750">
              <a:buFontTx/>
              <a:buBlip>
                <a:blip r:embed="rId2"/>
              </a:buBlip>
              <a:defRPr baseline="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rtl="0"/>
            <a:r>
              <a:rPr lang="en-gb"/>
              <a:t>Insert text here</a:t>
            </a:r>
            <a:endParaRPr lang="da-DK" dirty="0"/>
          </a:p>
        </p:txBody>
      </p:sp>
      <p:grpSp>
        <p:nvGrpSpPr>
          <p:cNvPr id="2" name="Gruppe 1"/>
          <p:cNvGrpSpPr/>
          <p:nvPr userDrawn="1"/>
        </p:nvGrpSpPr>
        <p:grpSpPr>
          <a:xfrm>
            <a:off x="-3502" y="657225"/>
            <a:ext cx="405154" cy="1182460"/>
            <a:chOff x="-3502" y="657225"/>
            <a:chExt cx="405154" cy="1182460"/>
          </a:xfrm>
          <a:solidFill>
            <a:schemeClr val="bg1"/>
          </a:solidFill>
        </p:grpSpPr>
        <p:sp>
          <p:nvSpPr>
            <p:cNvPr id="56" name="Freeform 53"/>
            <p:cNvSpPr>
              <a:spLocks/>
            </p:cNvSpPr>
            <p:nvPr userDrawn="1"/>
          </p:nvSpPr>
          <p:spPr bwMode="auto">
            <a:xfrm>
              <a:off x="328321" y="1768187"/>
              <a:ext cx="73331" cy="71498"/>
            </a:xfrm>
            <a:custGeom>
              <a:avLst/>
              <a:gdLst>
                <a:gd name="T0" fmla="*/ 19 w 19"/>
                <a:gd name="T1" fmla="*/ 0 h 19"/>
                <a:gd name="T2" fmla="*/ 19 w 19"/>
                <a:gd name="T3" fmla="*/ 4 h 19"/>
                <a:gd name="T4" fmla="*/ 3 w 19"/>
                <a:gd name="T5" fmla="*/ 19 h 19"/>
                <a:gd name="T6" fmla="*/ 0 w 19"/>
                <a:gd name="T7" fmla="*/ 19 h 19"/>
                <a:gd name="T8" fmla="*/ 19 w 19"/>
                <a:gd name="T9" fmla="*/ 0 h 19"/>
              </a:gdLst>
              <a:ahLst/>
              <a:cxnLst>
                <a:cxn ang="0">
                  <a:pos x="T0" y="T1"/>
                </a:cxn>
                <a:cxn ang="0">
                  <a:pos x="T2" y="T3"/>
                </a:cxn>
                <a:cxn ang="0">
                  <a:pos x="T4" y="T5"/>
                </a:cxn>
                <a:cxn ang="0">
                  <a:pos x="T6" y="T7"/>
                </a:cxn>
                <a:cxn ang="0">
                  <a:pos x="T8" y="T9"/>
                </a:cxn>
              </a:cxnLst>
              <a:rect l="0" t="0" r="r" b="b"/>
              <a:pathLst>
                <a:path w="19" h="19">
                  <a:moveTo>
                    <a:pt x="19" y="0"/>
                  </a:moveTo>
                  <a:cubicBezTo>
                    <a:pt x="19" y="4"/>
                    <a:pt x="19" y="4"/>
                    <a:pt x="19" y="4"/>
                  </a:cubicBezTo>
                  <a:cubicBezTo>
                    <a:pt x="14" y="9"/>
                    <a:pt x="8" y="14"/>
                    <a:pt x="3" y="19"/>
                  </a:cubicBezTo>
                  <a:cubicBezTo>
                    <a:pt x="0" y="19"/>
                    <a:pt x="0" y="19"/>
                    <a:pt x="0" y="19"/>
                  </a:cubicBezTo>
                  <a:cubicBezTo>
                    <a:pt x="6" y="13"/>
                    <a:pt x="13" y="7"/>
                    <a:pt x="1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57" name="Freeform 54"/>
            <p:cNvSpPr>
              <a:spLocks/>
            </p:cNvSpPr>
            <p:nvPr userDrawn="1"/>
          </p:nvSpPr>
          <p:spPr bwMode="auto">
            <a:xfrm>
              <a:off x="236657" y="1685690"/>
              <a:ext cx="164995" cy="153995"/>
            </a:xfrm>
            <a:custGeom>
              <a:avLst/>
              <a:gdLst>
                <a:gd name="T0" fmla="*/ 43 w 43"/>
                <a:gd name="T1" fmla="*/ 0 h 41"/>
                <a:gd name="T2" fmla="*/ 43 w 43"/>
                <a:gd name="T3" fmla="*/ 4 h 41"/>
                <a:gd name="T4" fmla="*/ 7 w 43"/>
                <a:gd name="T5" fmla="*/ 38 h 41"/>
                <a:gd name="T6" fmla="*/ 3 w 43"/>
                <a:gd name="T7" fmla="*/ 41 h 41"/>
                <a:gd name="T8" fmla="*/ 0 w 43"/>
                <a:gd name="T9" fmla="*/ 41 h 41"/>
                <a:gd name="T10" fmla="*/ 42 w 43"/>
                <a:gd name="T11" fmla="*/ 1 h 41"/>
                <a:gd name="T12" fmla="*/ 43 w 43"/>
                <a:gd name="T13" fmla="*/ 0 h 41"/>
              </a:gdLst>
              <a:ahLst/>
              <a:cxnLst>
                <a:cxn ang="0">
                  <a:pos x="T0" y="T1"/>
                </a:cxn>
                <a:cxn ang="0">
                  <a:pos x="T2" y="T3"/>
                </a:cxn>
                <a:cxn ang="0">
                  <a:pos x="T4" y="T5"/>
                </a:cxn>
                <a:cxn ang="0">
                  <a:pos x="T6" y="T7"/>
                </a:cxn>
                <a:cxn ang="0">
                  <a:pos x="T8" y="T9"/>
                </a:cxn>
                <a:cxn ang="0">
                  <a:pos x="T10" y="T11"/>
                </a:cxn>
                <a:cxn ang="0">
                  <a:pos x="T12" y="T13"/>
                </a:cxn>
              </a:cxnLst>
              <a:rect l="0" t="0" r="r" b="b"/>
              <a:pathLst>
                <a:path w="43" h="41">
                  <a:moveTo>
                    <a:pt x="43" y="0"/>
                  </a:moveTo>
                  <a:cubicBezTo>
                    <a:pt x="43" y="4"/>
                    <a:pt x="43" y="4"/>
                    <a:pt x="43" y="4"/>
                  </a:cubicBezTo>
                  <a:cubicBezTo>
                    <a:pt x="31" y="14"/>
                    <a:pt x="19" y="26"/>
                    <a:pt x="7" y="38"/>
                  </a:cubicBezTo>
                  <a:cubicBezTo>
                    <a:pt x="6" y="39"/>
                    <a:pt x="5" y="40"/>
                    <a:pt x="3" y="41"/>
                  </a:cubicBezTo>
                  <a:cubicBezTo>
                    <a:pt x="0" y="41"/>
                    <a:pt x="0" y="41"/>
                    <a:pt x="0" y="41"/>
                  </a:cubicBezTo>
                  <a:cubicBezTo>
                    <a:pt x="14" y="28"/>
                    <a:pt x="27" y="14"/>
                    <a:pt x="42" y="1"/>
                  </a:cubicBezTo>
                  <a:cubicBezTo>
                    <a:pt x="42" y="1"/>
                    <a:pt x="43" y="1"/>
                    <a:pt x="4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58" name="Freeform 55"/>
            <p:cNvSpPr>
              <a:spLocks/>
            </p:cNvSpPr>
            <p:nvPr userDrawn="1"/>
          </p:nvSpPr>
          <p:spPr bwMode="auto">
            <a:xfrm>
              <a:off x="124827" y="1605026"/>
              <a:ext cx="276825" cy="234659"/>
            </a:xfrm>
            <a:custGeom>
              <a:avLst/>
              <a:gdLst>
                <a:gd name="T0" fmla="*/ 72 w 72"/>
                <a:gd name="T1" fmla="*/ 0 h 62"/>
                <a:gd name="T2" fmla="*/ 72 w 72"/>
                <a:gd name="T3" fmla="*/ 3 h 62"/>
                <a:gd name="T4" fmla="*/ 35 w 72"/>
                <a:gd name="T5" fmla="*/ 37 h 62"/>
                <a:gd name="T6" fmla="*/ 4 w 72"/>
                <a:gd name="T7" fmla="*/ 62 h 62"/>
                <a:gd name="T8" fmla="*/ 0 w 72"/>
                <a:gd name="T9" fmla="*/ 62 h 62"/>
                <a:gd name="T10" fmla="*/ 7 w 72"/>
                <a:gd name="T11" fmla="*/ 58 h 62"/>
                <a:gd name="T12" fmla="*/ 70 w 72"/>
                <a:gd name="T13" fmla="*/ 2 h 62"/>
                <a:gd name="T14" fmla="*/ 72 w 72"/>
                <a:gd name="T15" fmla="*/ 0 h 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62">
                  <a:moveTo>
                    <a:pt x="72" y="0"/>
                  </a:moveTo>
                  <a:cubicBezTo>
                    <a:pt x="72" y="3"/>
                    <a:pt x="72" y="3"/>
                    <a:pt x="72" y="3"/>
                  </a:cubicBezTo>
                  <a:cubicBezTo>
                    <a:pt x="59" y="14"/>
                    <a:pt x="47" y="25"/>
                    <a:pt x="35" y="37"/>
                  </a:cubicBezTo>
                  <a:cubicBezTo>
                    <a:pt x="26" y="46"/>
                    <a:pt x="15" y="55"/>
                    <a:pt x="4" y="62"/>
                  </a:cubicBezTo>
                  <a:cubicBezTo>
                    <a:pt x="0" y="62"/>
                    <a:pt x="0" y="62"/>
                    <a:pt x="0" y="62"/>
                  </a:cubicBezTo>
                  <a:cubicBezTo>
                    <a:pt x="2" y="61"/>
                    <a:pt x="5" y="59"/>
                    <a:pt x="7" y="58"/>
                  </a:cubicBezTo>
                  <a:cubicBezTo>
                    <a:pt x="30" y="41"/>
                    <a:pt x="48" y="20"/>
                    <a:pt x="70" y="2"/>
                  </a:cubicBezTo>
                  <a:cubicBezTo>
                    <a:pt x="70" y="1"/>
                    <a:pt x="71" y="1"/>
                    <a:pt x="7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59" name="Freeform 56"/>
            <p:cNvSpPr>
              <a:spLocks/>
            </p:cNvSpPr>
            <p:nvPr userDrawn="1"/>
          </p:nvSpPr>
          <p:spPr bwMode="auto">
            <a:xfrm>
              <a:off x="-3502" y="1526195"/>
              <a:ext cx="405154" cy="302490"/>
            </a:xfrm>
            <a:custGeom>
              <a:avLst/>
              <a:gdLst>
                <a:gd name="T0" fmla="*/ 105 w 105"/>
                <a:gd name="T1" fmla="*/ 0 h 80"/>
                <a:gd name="T2" fmla="*/ 105 w 105"/>
                <a:gd name="T3" fmla="*/ 3 h 80"/>
                <a:gd name="T4" fmla="*/ 67 w 105"/>
                <a:gd name="T5" fmla="*/ 37 h 80"/>
                <a:gd name="T6" fmla="*/ 0 w 105"/>
                <a:gd name="T7" fmla="*/ 80 h 80"/>
                <a:gd name="T8" fmla="*/ 0 w 105"/>
                <a:gd name="T9" fmla="*/ 77 h 80"/>
                <a:gd name="T10" fmla="*/ 39 w 105"/>
                <a:gd name="T11" fmla="*/ 57 h 80"/>
                <a:gd name="T12" fmla="*/ 102 w 105"/>
                <a:gd name="T13" fmla="*/ 3 h 80"/>
                <a:gd name="T14" fmla="*/ 105 w 105"/>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80">
                  <a:moveTo>
                    <a:pt x="105" y="0"/>
                  </a:moveTo>
                  <a:cubicBezTo>
                    <a:pt x="105" y="3"/>
                    <a:pt x="105" y="3"/>
                    <a:pt x="105" y="3"/>
                  </a:cubicBezTo>
                  <a:cubicBezTo>
                    <a:pt x="92" y="14"/>
                    <a:pt x="80" y="25"/>
                    <a:pt x="67" y="37"/>
                  </a:cubicBezTo>
                  <a:cubicBezTo>
                    <a:pt x="48" y="55"/>
                    <a:pt x="25" y="70"/>
                    <a:pt x="0" y="80"/>
                  </a:cubicBezTo>
                  <a:cubicBezTo>
                    <a:pt x="0" y="77"/>
                    <a:pt x="0" y="77"/>
                    <a:pt x="0" y="77"/>
                  </a:cubicBezTo>
                  <a:cubicBezTo>
                    <a:pt x="14" y="72"/>
                    <a:pt x="27" y="65"/>
                    <a:pt x="39" y="57"/>
                  </a:cubicBezTo>
                  <a:cubicBezTo>
                    <a:pt x="62" y="41"/>
                    <a:pt x="81" y="21"/>
                    <a:pt x="102" y="3"/>
                  </a:cubicBezTo>
                  <a:cubicBezTo>
                    <a:pt x="103" y="2"/>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60" name="Freeform 57"/>
            <p:cNvSpPr>
              <a:spLocks/>
            </p:cNvSpPr>
            <p:nvPr userDrawn="1"/>
          </p:nvSpPr>
          <p:spPr bwMode="auto">
            <a:xfrm>
              <a:off x="-3502" y="1454698"/>
              <a:ext cx="405154" cy="287824"/>
            </a:xfrm>
            <a:custGeom>
              <a:avLst/>
              <a:gdLst>
                <a:gd name="T0" fmla="*/ 105 w 105"/>
                <a:gd name="T1" fmla="*/ 0 h 76"/>
                <a:gd name="T2" fmla="*/ 105 w 105"/>
                <a:gd name="T3" fmla="*/ 2 h 76"/>
                <a:gd name="T4" fmla="*/ 67 w 105"/>
                <a:gd name="T5" fmla="*/ 35 h 76"/>
                <a:gd name="T6" fmla="*/ 0 w 105"/>
                <a:gd name="T7" fmla="*/ 76 h 76"/>
                <a:gd name="T8" fmla="*/ 0 w 105"/>
                <a:gd name="T9" fmla="*/ 74 h 76"/>
                <a:gd name="T10" fmla="*/ 39 w 105"/>
                <a:gd name="T11" fmla="*/ 54 h 76"/>
                <a:gd name="T12" fmla="*/ 101 w 105"/>
                <a:gd name="T13" fmla="*/ 2 h 76"/>
                <a:gd name="T14" fmla="*/ 105 w 105"/>
                <a:gd name="T15" fmla="*/ 0 h 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6">
                  <a:moveTo>
                    <a:pt x="105" y="0"/>
                  </a:moveTo>
                  <a:cubicBezTo>
                    <a:pt x="105" y="2"/>
                    <a:pt x="105" y="2"/>
                    <a:pt x="105" y="2"/>
                  </a:cubicBezTo>
                  <a:cubicBezTo>
                    <a:pt x="92" y="13"/>
                    <a:pt x="79" y="24"/>
                    <a:pt x="67" y="35"/>
                  </a:cubicBezTo>
                  <a:cubicBezTo>
                    <a:pt x="48" y="52"/>
                    <a:pt x="25" y="67"/>
                    <a:pt x="0" y="76"/>
                  </a:cubicBezTo>
                  <a:cubicBezTo>
                    <a:pt x="0" y="74"/>
                    <a:pt x="0" y="74"/>
                    <a:pt x="0" y="74"/>
                  </a:cubicBezTo>
                  <a:cubicBezTo>
                    <a:pt x="14" y="69"/>
                    <a:pt x="27" y="62"/>
                    <a:pt x="39" y="54"/>
                  </a:cubicBezTo>
                  <a:cubicBezTo>
                    <a:pt x="62" y="39"/>
                    <a:pt x="80" y="19"/>
                    <a:pt x="101" y="2"/>
                  </a:cubicBezTo>
                  <a:cubicBezTo>
                    <a:pt x="103" y="1"/>
                    <a:pt x="104" y="0"/>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61" name="Freeform 58"/>
            <p:cNvSpPr>
              <a:spLocks/>
            </p:cNvSpPr>
            <p:nvPr userDrawn="1"/>
          </p:nvSpPr>
          <p:spPr bwMode="auto">
            <a:xfrm>
              <a:off x="-3502" y="1379534"/>
              <a:ext cx="405154" cy="278657"/>
            </a:xfrm>
            <a:custGeom>
              <a:avLst/>
              <a:gdLst>
                <a:gd name="T0" fmla="*/ 105 w 105"/>
                <a:gd name="T1" fmla="*/ 0 h 74"/>
                <a:gd name="T2" fmla="*/ 105 w 105"/>
                <a:gd name="T3" fmla="*/ 3 h 74"/>
                <a:gd name="T4" fmla="*/ 67 w 105"/>
                <a:gd name="T5" fmla="*/ 34 h 74"/>
                <a:gd name="T6" fmla="*/ 0 w 105"/>
                <a:gd name="T7" fmla="*/ 74 h 74"/>
                <a:gd name="T8" fmla="*/ 0 w 105"/>
                <a:gd name="T9" fmla="*/ 72 h 74"/>
                <a:gd name="T10" fmla="*/ 39 w 105"/>
                <a:gd name="T11" fmla="*/ 52 h 74"/>
                <a:gd name="T12" fmla="*/ 101 w 105"/>
                <a:gd name="T13" fmla="*/ 3 h 74"/>
                <a:gd name="T14" fmla="*/ 105 w 105"/>
                <a:gd name="T15" fmla="*/ 0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4">
                  <a:moveTo>
                    <a:pt x="105" y="0"/>
                  </a:moveTo>
                  <a:cubicBezTo>
                    <a:pt x="105" y="3"/>
                    <a:pt x="105" y="3"/>
                    <a:pt x="105" y="3"/>
                  </a:cubicBezTo>
                  <a:cubicBezTo>
                    <a:pt x="92" y="13"/>
                    <a:pt x="79" y="24"/>
                    <a:pt x="67" y="34"/>
                  </a:cubicBezTo>
                  <a:cubicBezTo>
                    <a:pt x="47" y="51"/>
                    <a:pt x="25" y="65"/>
                    <a:pt x="0" y="74"/>
                  </a:cubicBezTo>
                  <a:cubicBezTo>
                    <a:pt x="0" y="72"/>
                    <a:pt x="0" y="72"/>
                    <a:pt x="0" y="72"/>
                  </a:cubicBezTo>
                  <a:cubicBezTo>
                    <a:pt x="14" y="67"/>
                    <a:pt x="27" y="60"/>
                    <a:pt x="39" y="52"/>
                  </a:cubicBezTo>
                  <a:cubicBezTo>
                    <a:pt x="62" y="38"/>
                    <a:pt x="80" y="19"/>
                    <a:pt x="101" y="3"/>
                  </a:cubicBezTo>
                  <a:cubicBezTo>
                    <a:pt x="103" y="2"/>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62" name="Freeform 59"/>
            <p:cNvSpPr>
              <a:spLocks/>
            </p:cNvSpPr>
            <p:nvPr userDrawn="1"/>
          </p:nvSpPr>
          <p:spPr bwMode="auto">
            <a:xfrm>
              <a:off x="-3502" y="1311703"/>
              <a:ext cx="405154" cy="263991"/>
            </a:xfrm>
            <a:custGeom>
              <a:avLst/>
              <a:gdLst>
                <a:gd name="T0" fmla="*/ 105 w 105"/>
                <a:gd name="T1" fmla="*/ 0 h 70"/>
                <a:gd name="T2" fmla="*/ 105 w 105"/>
                <a:gd name="T3" fmla="*/ 2 h 70"/>
                <a:gd name="T4" fmla="*/ 67 w 105"/>
                <a:gd name="T5" fmla="*/ 32 h 70"/>
                <a:gd name="T6" fmla="*/ 0 w 105"/>
                <a:gd name="T7" fmla="*/ 70 h 70"/>
                <a:gd name="T8" fmla="*/ 0 w 105"/>
                <a:gd name="T9" fmla="*/ 68 h 70"/>
                <a:gd name="T10" fmla="*/ 40 w 105"/>
                <a:gd name="T11" fmla="*/ 50 h 70"/>
                <a:gd name="T12" fmla="*/ 102 w 105"/>
                <a:gd name="T13" fmla="*/ 2 h 70"/>
                <a:gd name="T14" fmla="*/ 105 w 105"/>
                <a:gd name="T15" fmla="*/ 0 h 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0">
                  <a:moveTo>
                    <a:pt x="105" y="0"/>
                  </a:moveTo>
                  <a:cubicBezTo>
                    <a:pt x="105" y="2"/>
                    <a:pt x="105" y="2"/>
                    <a:pt x="105" y="2"/>
                  </a:cubicBezTo>
                  <a:cubicBezTo>
                    <a:pt x="92" y="12"/>
                    <a:pt x="80" y="22"/>
                    <a:pt x="67" y="32"/>
                  </a:cubicBezTo>
                  <a:cubicBezTo>
                    <a:pt x="48" y="49"/>
                    <a:pt x="25" y="62"/>
                    <a:pt x="0" y="70"/>
                  </a:cubicBezTo>
                  <a:cubicBezTo>
                    <a:pt x="0" y="68"/>
                    <a:pt x="0" y="68"/>
                    <a:pt x="0" y="68"/>
                  </a:cubicBezTo>
                  <a:cubicBezTo>
                    <a:pt x="14" y="63"/>
                    <a:pt x="27" y="57"/>
                    <a:pt x="40" y="50"/>
                  </a:cubicBezTo>
                  <a:cubicBezTo>
                    <a:pt x="62" y="36"/>
                    <a:pt x="81" y="18"/>
                    <a:pt x="102" y="2"/>
                  </a:cubicBezTo>
                  <a:cubicBezTo>
                    <a:pt x="103" y="1"/>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63" name="Freeform 60"/>
            <p:cNvSpPr>
              <a:spLocks/>
            </p:cNvSpPr>
            <p:nvPr userDrawn="1"/>
          </p:nvSpPr>
          <p:spPr bwMode="auto">
            <a:xfrm>
              <a:off x="-3502" y="1243872"/>
              <a:ext cx="405154" cy="252991"/>
            </a:xfrm>
            <a:custGeom>
              <a:avLst/>
              <a:gdLst>
                <a:gd name="T0" fmla="*/ 105 w 105"/>
                <a:gd name="T1" fmla="*/ 0 h 67"/>
                <a:gd name="T2" fmla="*/ 105 w 105"/>
                <a:gd name="T3" fmla="*/ 2 h 67"/>
                <a:gd name="T4" fmla="*/ 68 w 105"/>
                <a:gd name="T5" fmla="*/ 31 h 67"/>
                <a:gd name="T6" fmla="*/ 0 w 105"/>
                <a:gd name="T7" fmla="*/ 67 h 67"/>
                <a:gd name="T8" fmla="*/ 0 w 105"/>
                <a:gd name="T9" fmla="*/ 65 h 67"/>
                <a:gd name="T10" fmla="*/ 41 w 105"/>
                <a:gd name="T11" fmla="*/ 47 h 67"/>
                <a:gd name="T12" fmla="*/ 102 w 105"/>
                <a:gd name="T13" fmla="*/ 2 h 67"/>
                <a:gd name="T14" fmla="*/ 105 w 105"/>
                <a:gd name="T15" fmla="*/ 0 h 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67">
                  <a:moveTo>
                    <a:pt x="105" y="0"/>
                  </a:moveTo>
                  <a:cubicBezTo>
                    <a:pt x="105" y="2"/>
                    <a:pt x="105" y="2"/>
                    <a:pt x="105" y="2"/>
                  </a:cubicBezTo>
                  <a:cubicBezTo>
                    <a:pt x="92" y="11"/>
                    <a:pt x="80" y="21"/>
                    <a:pt x="68" y="31"/>
                  </a:cubicBezTo>
                  <a:cubicBezTo>
                    <a:pt x="48" y="47"/>
                    <a:pt x="25" y="60"/>
                    <a:pt x="0" y="67"/>
                  </a:cubicBezTo>
                  <a:cubicBezTo>
                    <a:pt x="0" y="65"/>
                    <a:pt x="0" y="65"/>
                    <a:pt x="0" y="65"/>
                  </a:cubicBezTo>
                  <a:cubicBezTo>
                    <a:pt x="14" y="61"/>
                    <a:pt x="28" y="55"/>
                    <a:pt x="41" y="47"/>
                  </a:cubicBezTo>
                  <a:cubicBezTo>
                    <a:pt x="63" y="34"/>
                    <a:pt x="81" y="17"/>
                    <a:pt x="102" y="2"/>
                  </a:cubicBezTo>
                  <a:cubicBezTo>
                    <a:pt x="103" y="1"/>
                    <a:pt x="104" y="0"/>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64" name="Freeform 61"/>
            <p:cNvSpPr>
              <a:spLocks/>
            </p:cNvSpPr>
            <p:nvPr userDrawn="1"/>
          </p:nvSpPr>
          <p:spPr bwMode="auto">
            <a:xfrm>
              <a:off x="-3502" y="1174207"/>
              <a:ext cx="405154" cy="245658"/>
            </a:xfrm>
            <a:custGeom>
              <a:avLst/>
              <a:gdLst>
                <a:gd name="T0" fmla="*/ 105 w 105"/>
                <a:gd name="T1" fmla="*/ 0 h 65"/>
                <a:gd name="T2" fmla="*/ 105 w 105"/>
                <a:gd name="T3" fmla="*/ 3 h 65"/>
                <a:gd name="T4" fmla="*/ 69 w 105"/>
                <a:gd name="T5" fmla="*/ 29 h 65"/>
                <a:gd name="T6" fmla="*/ 0 w 105"/>
                <a:gd name="T7" fmla="*/ 65 h 65"/>
                <a:gd name="T8" fmla="*/ 0 w 105"/>
                <a:gd name="T9" fmla="*/ 62 h 65"/>
                <a:gd name="T10" fmla="*/ 42 w 105"/>
                <a:gd name="T11" fmla="*/ 45 h 65"/>
                <a:gd name="T12" fmla="*/ 103 w 105"/>
                <a:gd name="T13" fmla="*/ 2 h 65"/>
                <a:gd name="T14" fmla="*/ 105 w 105"/>
                <a:gd name="T15" fmla="*/ 0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65">
                  <a:moveTo>
                    <a:pt x="105" y="0"/>
                  </a:moveTo>
                  <a:cubicBezTo>
                    <a:pt x="105" y="3"/>
                    <a:pt x="105" y="3"/>
                    <a:pt x="105" y="3"/>
                  </a:cubicBezTo>
                  <a:cubicBezTo>
                    <a:pt x="93" y="11"/>
                    <a:pt x="81" y="20"/>
                    <a:pt x="69" y="29"/>
                  </a:cubicBezTo>
                  <a:cubicBezTo>
                    <a:pt x="49" y="45"/>
                    <a:pt x="25" y="58"/>
                    <a:pt x="0" y="65"/>
                  </a:cubicBezTo>
                  <a:cubicBezTo>
                    <a:pt x="0" y="62"/>
                    <a:pt x="0" y="62"/>
                    <a:pt x="0" y="62"/>
                  </a:cubicBezTo>
                  <a:cubicBezTo>
                    <a:pt x="15" y="58"/>
                    <a:pt x="29" y="53"/>
                    <a:pt x="42" y="45"/>
                  </a:cubicBezTo>
                  <a:cubicBezTo>
                    <a:pt x="64" y="33"/>
                    <a:pt x="82" y="16"/>
                    <a:pt x="103" y="2"/>
                  </a:cubicBezTo>
                  <a:cubicBezTo>
                    <a:pt x="104" y="1"/>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65" name="Freeform 62"/>
            <p:cNvSpPr>
              <a:spLocks/>
            </p:cNvSpPr>
            <p:nvPr userDrawn="1"/>
          </p:nvSpPr>
          <p:spPr bwMode="auto">
            <a:xfrm>
              <a:off x="-3502" y="1110043"/>
              <a:ext cx="405154" cy="230992"/>
            </a:xfrm>
            <a:custGeom>
              <a:avLst/>
              <a:gdLst>
                <a:gd name="T0" fmla="*/ 105 w 105"/>
                <a:gd name="T1" fmla="*/ 0 h 61"/>
                <a:gd name="T2" fmla="*/ 105 w 105"/>
                <a:gd name="T3" fmla="*/ 3 h 61"/>
                <a:gd name="T4" fmla="*/ 71 w 105"/>
                <a:gd name="T5" fmla="*/ 27 h 61"/>
                <a:gd name="T6" fmla="*/ 0 w 105"/>
                <a:gd name="T7" fmla="*/ 61 h 61"/>
                <a:gd name="T8" fmla="*/ 0 w 105"/>
                <a:gd name="T9" fmla="*/ 59 h 61"/>
                <a:gd name="T10" fmla="*/ 44 w 105"/>
                <a:gd name="T11" fmla="*/ 42 h 61"/>
                <a:gd name="T12" fmla="*/ 104 w 105"/>
                <a:gd name="T13" fmla="*/ 1 h 61"/>
                <a:gd name="T14" fmla="*/ 105 w 105"/>
                <a:gd name="T15" fmla="*/ 0 h 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61">
                  <a:moveTo>
                    <a:pt x="105" y="0"/>
                  </a:moveTo>
                  <a:cubicBezTo>
                    <a:pt x="105" y="3"/>
                    <a:pt x="105" y="3"/>
                    <a:pt x="105" y="3"/>
                  </a:cubicBezTo>
                  <a:cubicBezTo>
                    <a:pt x="93" y="11"/>
                    <a:pt x="82" y="19"/>
                    <a:pt x="71" y="27"/>
                  </a:cubicBezTo>
                  <a:cubicBezTo>
                    <a:pt x="50" y="43"/>
                    <a:pt x="25" y="55"/>
                    <a:pt x="0" y="61"/>
                  </a:cubicBezTo>
                  <a:cubicBezTo>
                    <a:pt x="0" y="59"/>
                    <a:pt x="0" y="59"/>
                    <a:pt x="0" y="59"/>
                  </a:cubicBezTo>
                  <a:cubicBezTo>
                    <a:pt x="15" y="55"/>
                    <a:pt x="30" y="50"/>
                    <a:pt x="44" y="42"/>
                  </a:cubicBezTo>
                  <a:cubicBezTo>
                    <a:pt x="65" y="31"/>
                    <a:pt x="84" y="15"/>
                    <a:pt x="104" y="1"/>
                  </a:cubicBezTo>
                  <a:cubicBezTo>
                    <a:pt x="104" y="1"/>
                    <a:pt x="105"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66" name="Freeform 63"/>
            <p:cNvSpPr>
              <a:spLocks/>
            </p:cNvSpPr>
            <p:nvPr userDrawn="1"/>
          </p:nvSpPr>
          <p:spPr bwMode="auto">
            <a:xfrm>
              <a:off x="-3502" y="1049545"/>
              <a:ext cx="405154" cy="219992"/>
            </a:xfrm>
            <a:custGeom>
              <a:avLst/>
              <a:gdLst>
                <a:gd name="T0" fmla="*/ 105 w 105"/>
                <a:gd name="T1" fmla="*/ 0 h 58"/>
                <a:gd name="T2" fmla="*/ 105 w 105"/>
                <a:gd name="T3" fmla="*/ 2 h 58"/>
                <a:gd name="T4" fmla="*/ 72 w 105"/>
                <a:gd name="T5" fmla="*/ 25 h 58"/>
                <a:gd name="T6" fmla="*/ 0 w 105"/>
                <a:gd name="T7" fmla="*/ 58 h 58"/>
                <a:gd name="T8" fmla="*/ 0 w 105"/>
                <a:gd name="T9" fmla="*/ 55 h 58"/>
                <a:gd name="T10" fmla="*/ 46 w 105"/>
                <a:gd name="T11" fmla="*/ 39 h 58"/>
                <a:gd name="T12" fmla="*/ 105 w 105"/>
                <a:gd name="T13" fmla="*/ 0 h 58"/>
              </a:gdLst>
              <a:ahLst/>
              <a:cxnLst>
                <a:cxn ang="0">
                  <a:pos x="T0" y="T1"/>
                </a:cxn>
                <a:cxn ang="0">
                  <a:pos x="T2" y="T3"/>
                </a:cxn>
                <a:cxn ang="0">
                  <a:pos x="T4" y="T5"/>
                </a:cxn>
                <a:cxn ang="0">
                  <a:pos x="T6" y="T7"/>
                </a:cxn>
                <a:cxn ang="0">
                  <a:pos x="T8" y="T9"/>
                </a:cxn>
                <a:cxn ang="0">
                  <a:pos x="T10" y="T11"/>
                </a:cxn>
                <a:cxn ang="0">
                  <a:pos x="T12" y="T13"/>
                </a:cxn>
              </a:cxnLst>
              <a:rect l="0" t="0" r="r" b="b"/>
              <a:pathLst>
                <a:path w="105" h="58">
                  <a:moveTo>
                    <a:pt x="105" y="0"/>
                  </a:moveTo>
                  <a:cubicBezTo>
                    <a:pt x="105" y="2"/>
                    <a:pt x="105" y="2"/>
                    <a:pt x="105" y="2"/>
                  </a:cubicBezTo>
                  <a:cubicBezTo>
                    <a:pt x="94" y="10"/>
                    <a:pt x="83" y="17"/>
                    <a:pt x="72" y="25"/>
                  </a:cubicBezTo>
                  <a:cubicBezTo>
                    <a:pt x="51" y="41"/>
                    <a:pt x="26" y="52"/>
                    <a:pt x="0" y="58"/>
                  </a:cubicBezTo>
                  <a:cubicBezTo>
                    <a:pt x="0" y="55"/>
                    <a:pt x="0" y="55"/>
                    <a:pt x="0" y="55"/>
                  </a:cubicBezTo>
                  <a:cubicBezTo>
                    <a:pt x="16" y="52"/>
                    <a:pt x="31" y="47"/>
                    <a:pt x="46" y="39"/>
                  </a:cubicBezTo>
                  <a:cubicBezTo>
                    <a:pt x="67" y="28"/>
                    <a:pt x="85" y="13"/>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67" name="Freeform 64"/>
            <p:cNvSpPr>
              <a:spLocks/>
            </p:cNvSpPr>
            <p:nvPr userDrawn="1"/>
          </p:nvSpPr>
          <p:spPr bwMode="auto">
            <a:xfrm>
              <a:off x="-3502" y="989048"/>
              <a:ext cx="405154" cy="205326"/>
            </a:xfrm>
            <a:custGeom>
              <a:avLst/>
              <a:gdLst>
                <a:gd name="T0" fmla="*/ 105 w 105"/>
                <a:gd name="T1" fmla="*/ 0 h 54"/>
                <a:gd name="T2" fmla="*/ 105 w 105"/>
                <a:gd name="T3" fmla="*/ 2 h 54"/>
                <a:gd name="T4" fmla="*/ 74 w 105"/>
                <a:gd name="T5" fmla="*/ 23 h 54"/>
                <a:gd name="T6" fmla="*/ 0 w 105"/>
                <a:gd name="T7" fmla="*/ 54 h 54"/>
                <a:gd name="T8" fmla="*/ 0 w 105"/>
                <a:gd name="T9" fmla="*/ 52 h 54"/>
                <a:gd name="T10" fmla="*/ 48 w 105"/>
                <a:gd name="T11" fmla="*/ 36 h 54"/>
                <a:gd name="T12" fmla="*/ 105 w 105"/>
                <a:gd name="T13" fmla="*/ 0 h 54"/>
              </a:gdLst>
              <a:ahLst/>
              <a:cxnLst>
                <a:cxn ang="0">
                  <a:pos x="T0" y="T1"/>
                </a:cxn>
                <a:cxn ang="0">
                  <a:pos x="T2" y="T3"/>
                </a:cxn>
                <a:cxn ang="0">
                  <a:pos x="T4" y="T5"/>
                </a:cxn>
                <a:cxn ang="0">
                  <a:pos x="T6" y="T7"/>
                </a:cxn>
                <a:cxn ang="0">
                  <a:pos x="T8" y="T9"/>
                </a:cxn>
                <a:cxn ang="0">
                  <a:pos x="T10" y="T11"/>
                </a:cxn>
                <a:cxn ang="0">
                  <a:pos x="T12" y="T13"/>
                </a:cxn>
              </a:cxnLst>
              <a:rect l="0" t="0" r="r" b="b"/>
              <a:pathLst>
                <a:path w="105" h="54">
                  <a:moveTo>
                    <a:pt x="105" y="0"/>
                  </a:moveTo>
                  <a:cubicBezTo>
                    <a:pt x="105" y="2"/>
                    <a:pt x="105" y="2"/>
                    <a:pt x="105" y="2"/>
                  </a:cubicBezTo>
                  <a:cubicBezTo>
                    <a:pt x="95" y="9"/>
                    <a:pt x="84" y="16"/>
                    <a:pt x="74" y="23"/>
                  </a:cubicBezTo>
                  <a:cubicBezTo>
                    <a:pt x="52" y="38"/>
                    <a:pt x="27" y="49"/>
                    <a:pt x="0" y="54"/>
                  </a:cubicBezTo>
                  <a:cubicBezTo>
                    <a:pt x="0" y="52"/>
                    <a:pt x="0" y="52"/>
                    <a:pt x="0" y="52"/>
                  </a:cubicBezTo>
                  <a:cubicBezTo>
                    <a:pt x="17" y="49"/>
                    <a:pt x="33" y="44"/>
                    <a:pt x="48" y="36"/>
                  </a:cubicBezTo>
                  <a:cubicBezTo>
                    <a:pt x="68" y="26"/>
                    <a:pt x="86" y="12"/>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68" name="Freeform 65"/>
            <p:cNvSpPr>
              <a:spLocks/>
            </p:cNvSpPr>
            <p:nvPr userDrawn="1"/>
          </p:nvSpPr>
          <p:spPr bwMode="auto">
            <a:xfrm>
              <a:off x="-3502" y="934049"/>
              <a:ext cx="405154" cy="188827"/>
            </a:xfrm>
            <a:custGeom>
              <a:avLst/>
              <a:gdLst>
                <a:gd name="T0" fmla="*/ 105 w 105"/>
                <a:gd name="T1" fmla="*/ 0 h 50"/>
                <a:gd name="T2" fmla="*/ 105 w 105"/>
                <a:gd name="T3" fmla="*/ 2 h 50"/>
                <a:gd name="T4" fmla="*/ 76 w 105"/>
                <a:gd name="T5" fmla="*/ 20 h 50"/>
                <a:gd name="T6" fmla="*/ 0 w 105"/>
                <a:gd name="T7" fmla="*/ 50 h 50"/>
                <a:gd name="T8" fmla="*/ 0 w 105"/>
                <a:gd name="T9" fmla="*/ 48 h 50"/>
                <a:gd name="T10" fmla="*/ 51 w 105"/>
                <a:gd name="T11" fmla="*/ 33 h 50"/>
                <a:gd name="T12" fmla="*/ 105 w 105"/>
                <a:gd name="T13" fmla="*/ 0 h 50"/>
              </a:gdLst>
              <a:ahLst/>
              <a:cxnLst>
                <a:cxn ang="0">
                  <a:pos x="T0" y="T1"/>
                </a:cxn>
                <a:cxn ang="0">
                  <a:pos x="T2" y="T3"/>
                </a:cxn>
                <a:cxn ang="0">
                  <a:pos x="T4" y="T5"/>
                </a:cxn>
                <a:cxn ang="0">
                  <a:pos x="T6" y="T7"/>
                </a:cxn>
                <a:cxn ang="0">
                  <a:pos x="T8" y="T9"/>
                </a:cxn>
                <a:cxn ang="0">
                  <a:pos x="T10" y="T11"/>
                </a:cxn>
                <a:cxn ang="0">
                  <a:pos x="T12" y="T13"/>
                </a:cxn>
              </a:cxnLst>
              <a:rect l="0" t="0" r="r" b="b"/>
              <a:pathLst>
                <a:path w="105" h="50">
                  <a:moveTo>
                    <a:pt x="105" y="0"/>
                  </a:moveTo>
                  <a:cubicBezTo>
                    <a:pt x="105" y="2"/>
                    <a:pt x="105" y="2"/>
                    <a:pt x="105" y="2"/>
                  </a:cubicBezTo>
                  <a:cubicBezTo>
                    <a:pt x="95" y="8"/>
                    <a:pt x="86" y="14"/>
                    <a:pt x="76" y="20"/>
                  </a:cubicBezTo>
                  <a:cubicBezTo>
                    <a:pt x="54" y="36"/>
                    <a:pt x="27" y="46"/>
                    <a:pt x="0" y="50"/>
                  </a:cubicBezTo>
                  <a:cubicBezTo>
                    <a:pt x="0" y="48"/>
                    <a:pt x="0" y="48"/>
                    <a:pt x="0" y="48"/>
                  </a:cubicBezTo>
                  <a:cubicBezTo>
                    <a:pt x="17" y="45"/>
                    <a:pt x="35" y="41"/>
                    <a:pt x="51" y="33"/>
                  </a:cubicBezTo>
                  <a:cubicBezTo>
                    <a:pt x="70" y="24"/>
                    <a:pt x="87" y="1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69" name="Freeform 66"/>
            <p:cNvSpPr>
              <a:spLocks/>
            </p:cNvSpPr>
            <p:nvPr userDrawn="1"/>
          </p:nvSpPr>
          <p:spPr bwMode="auto">
            <a:xfrm>
              <a:off x="-3502" y="873551"/>
              <a:ext cx="405154" cy="175994"/>
            </a:xfrm>
            <a:custGeom>
              <a:avLst/>
              <a:gdLst>
                <a:gd name="T0" fmla="*/ 105 w 105"/>
                <a:gd name="T1" fmla="*/ 0 h 47"/>
                <a:gd name="T2" fmla="*/ 105 w 105"/>
                <a:gd name="T3" fmla="*/ 3 h 47"/>
                <a:gd name="T4" fmla="*/ 79 w 105"/>
                <a:gd name="T5" fmla="*/ 19 h 47"/>
                <a:gd name="T6" fmla="*/ 0 w 105"/>
                <a:gd name="T7" fmla="*/ 47 h 47"/>
                <a:gd name="T8" fmla="*/ 0 w 105"/>
                <a:gd name="T9" fmla="*/ 45 h 47"/>
                <a:gd name="T10" fmla="*/ 53 w 105"/>
                <a:gd name="T11" fmla="*/ 31 h 47"/>
                <a:gd name="T12" fmla="*/ 105 w 105"/>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105" h="47">
                  <a:moveTo>
                    <a:pt x="105" y="0"/>
                  </a:moveTo>
                  <a:cubicBezTo>
                    <a:pt x="105" y="3"/>
                    <a:pt x="105" y="3"/>
                    <a:pt x="105" y="3"/>
                  </a:cubicBezTo>
                  <a:cubicBezTo>
                    <a:pt x="96" y="8"/>
                    <a:pt x="88" y="13"/>
                    <a:pt x="79" y="19"/>
                  </a:cubicBezTo>
                  <a:cubicBezTo>
                    <a:pt x="55" y="34"/>
                    <a:pt x="28" y="44"/>
                    <a:pt x="0" y="47"/>
                  </a:cubicBezTo>
                  <a:cubicBezTo>
                    <a:pt x="0" y="45"/>
                    <a:pt x="0" y="45"/>
                    <a:pt x="0" y="45"/>
                  </a:cubicBezTo>
                  <a:cubicBezTo>
                    <a:pt x="18" y="43"/>
                    <a:pt x="36" y="39"/>
                    <a:pt x="53" y="31"/>
                  </a:cubicBezTo>
                  <a:cubicBezTo>
                    <a:pt x="72" y="23"/>
                    <a:pt x="88" y="1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70" name="Freeform 67"/>
            <p:cNvSpPr>
              <a:spLocks/>
            </p:cNvSpPr>
            <p:nvPr userDrawn="1"/>
          </p:nvSpPr>
          <p:spPr bwMode="auto">
            <a:xfrm>
              <a:off x="-3502" y="820387"/>
              <a:ext cx="405154" cy="161328"/>
            </a:xfrm>
            <a:custGeom>
              <a:avLst/>
              <a:gdLst>
                <a:gd name="T0" fmla="*/ 105 w 105"/>
                <a:gd name="T1" fmla="*/ 0 h 43"/>
                <a:gd name="T2" fmla="*/ 105 w 105"/>
                <a:gd name="T3" fmla="*/ 2 h 43"/>
                <a:gd name="T4" fmla="*/ 82 w 105"/>
                <a:gd name="T5" fmla="*/ 16 h 43"/>
                <a:gd name="T6" fmla="*/ 0 w 105"/>
                <a:gd name="T7" fmla="*/ 43 h 43"/>
                <a:gd name="T8" fmla="*/ 0 w 105"/>
                <a:gd name="T9" fmla="*/ 40 h 43"/>
                <a:gd name="T10" fmla="*/ 56 w 105"/>
                <a:gd name="T11" fmla="*/ 27 h 43"/>
                <a:gd name="T12" fmla="*/ 105 w 105"/>
                <a:gd name="T13" fmla="*/ 0 h 43"/>
              </a:gdLst>
              <a:ahLst/>
              <a:cxnLst>
                <a:cxn ang="0">
                  <a:pos x="T0" y="T1"/>
                </a:cxn>
                <a:cxn ang="0">
                  <a:pos x="T2" y="T3"/>
                </a:cxn>
                <a:cxn ang="0">
                  <a:pos x="T4" y="T5"/>
                </a:cxn>
                <a:cxn ang="0">
                  <a:pos x="T6" y="T7"/>
                </a:cxn>
                <a:cxn ang="0">
                  <a:pos x="T8" y="T9"/>
                </a:cxn>
                <a:cxn ang="0">
                  <a:pos x="T10" y="T11"/>
                </a:cxn>
                <a:cxn ang="0">
                  <a:pos x="T12" y="T13"/>
                </a:cxn>
              </a:cxnLst>
              <a:rect l="0" t="0" r="r" b="b"/>
              <a:pathLst>
                <a:path w="105" h="43">
                  <a:moveTo>
                    <a:pt x="105" y="0"/>
                  </a:moveTo>
                  <a:cubicBezTo>
                    <a:pt x="105" y="2"/>
                    <a:pt x="105" y="2"/>
                    <a:pt x="105" y="2"/>
                  </a:cubicBezTo>
                  <a:cubicBezTo>
                    <a:pt x="97" y="6"/>
                    <a:pt x="89" y="11"/>
                    <a:pt x="82" y="16"/>
                  </a:cubicBezTo>
                  <a:cubicBezTo>
                    <a:pt x="57" y="31"/>
                    <a:pt x="29" y="41"/>
                    <a:pt x="0" y="43"/>
                  </a:cubicBezTo>
                  <a:cubicBezTo>
                    <a:pt x="0" y="40"/>
                    <a:pt x="0" y="40"/>
                    <a:pt x="0" y="40"/>
                  </a:cubicBezTo>
                  <a:cubicBezTo>
                    <a:pt x="19" y="39"/>
                    <a:pt x="38" y="35"/>
                    <a:pt x="56" y="27"/>
                  </a:cubicBezTo>
                  <a:cubicBezTo>
                    <a:pt x="74" y="20"/>
                    <a:pt x="89" y="9"/>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71" name="Freeform 68"/>
            <p:cNvSpPr>
              <a:spLocks/>
            </p:cNvSpPr>
            <p:nvPr userDrawn="1"/>
          </p:nvSpPr>
          <p:spPr bwMode="auto">
            <a:xfrm>
              <a:off x="-3502" y="767221"/>
              <a:ext cx="405154" cy="146662"/>
            </a:xfrm>
            <a:custGeom>
              <a:avLst/>
              <a:gdLst>
                <a:gd name="T0" fmla="*/ 105 w 105"/>
                <a:gd name="T1" fmla="*/ 0 h 39"/>
                <a:gd name="T2" fmla="*/ 105 w 105"/>
                <a:gd name="T3" fmla="*/ 2 h 39"/>
                <a:gd name="T4" fmla="*/ 85 w 105"/>
                <a:gd name="T5" fmla="*/ 13 h 39"/>
                <a:gd name="T6" fmla="*/ 0 w 105"/>
                <a:gd name="T7" fmla="*/ 39 h 39"/>
                <a:gd name="T8" fmla="*/ 0 w 105"/>
                <a:gd name="T9" fmla="*/ 36 h 39"/>
                <a:gd name="T10" fmla="*/ 60 w 105"/>
                <a:gd name="T11" fmla="*/ 24 h 39"/>
                <a:gd name="T12" fmla="*/ 105 w 105"/>
                <a:gd name="T13" fmla="*/ 0 h 39"/>
              </a:gdLst>
              <a:ahLst/>
              <a:cxnLst>
                <a:cxn ang="0">
                  <a:pos x="T0" y="T1"/>
                </a:cxn>
                <a:cxn ang="0">
                  <a:pos x="T2" y="T3"/>
                </a:cxn>
                <a:cxn ang="0">
                  <a:pos x="T4" y="T5"/>
                </a:cxn>
                <a:cxn ang="0">
                  <a:pos x="T6" y="T7"/>
                </a:cxn>
                <a:cxn ang="0">
                  <a:pos x="T8" y="T9"/>
                </a:cxn>
                <a:cxn ang="0">
                  <a:pos x="T10" y="T11"/>
                </a:cxn>
                <a:cxn ang="0">
                  <a:pos x="T12" y="T13"/>
                </a:cxn>
              </a:cxnLst>
              <a:rect l="0" t="0" r="r" b="b"/>
              <a:pathLst>
                <a:path w="105" h="39">
                  <a:moveTo>
                    <a:pt x="105" y="0"/>
                  </a:moveTo>
                  <a:cubicBezTo>
                    <a:pt x="105" y="2"/>
                    <a:pt x="105" y="2"/>
                    <a:pt x="105" y="2"/>
                  </a:cubicBezTo>
                  <a:cubicBezTo>
                    <a:pt x="98" y="5"/>
                    <a:pt x="91" y="9"/>
                    <a:pt x="85" y="13"/>
                  </a:cubicBezTo>
                  <a:cubicBezTo>
                    <a:pt x="59" y="29"/>
                    <a:pt x="30" y="38"/>
                    <a:pt x="0" y="39"/>
                  </a:cubicBezTo>
                  <a:cubicBezTo>
                    <a:pt x="0" y="36"/>
                    <a:pt x="0" y="36"/>
                    <a:pt x="0" y="36"/>
                  </a:cubicBezTo>
                  <a:cubicBezTo>
                    <a:pt x="20" y="36"/>
                    <a:pt x="41" y="32"/>
                    <a:pt x="60" y="24"/>
                  </a:cubicBezTo>
                  <a:cubicBezTo>
                    <a:pt x="76" y="17"/>
                    <a:pt x="90" y="8"/>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72" name="Freeform 69"/>
            <p:cNvSpPr>
              <a:spLocks/>
            </p:cNvSpPr>
            <p:nvPr userDrawn="1"/>
          </p:nvSpPr>
          <p:spPr bwMode="auto">
            <a:xfrm>
              <a:off x="-3502" y="714057"/>
              <a:ext cx="405154" cy="131995"/>
            </a:xfrm>
            <a:custGeom>
              <a:avLst/>
              <a:gdLst>
                <a:gd name="T0" fmla="*/ 105 w 105"/>
                <a:gd name="T1" fmla="*/ 0 h 35"/>
                <a:gd name="T2" fmla="*/ 105 w 105"/>
                <a:gd name="T3" fmla="*/ 2 h 35"/>
                <a:gd name="T4" fmla="*/ 88 w 105"/>
                <a:gd name="T5" fmla="*/ 11 h 35"/>
                <a:gd name="T6" fmla="*/ 0 w 105"/>
                <a:gd name="T7" fmla="*/ 34 h 35"/>
                <a:gd name="T8" fmla="*/ 0 w 105"/>
                <a:gd name="T9" fmla="*/ 32 h 35"/>
                <a:gd name="T10" fmla="*/ 63 w 105"/>
                <a:gd name="T11" fmla="*/ 21 h 35"/>
                <a:gd name="T12" fmla="*/ 105 w 105"/>
                <a:gd name="T13" fmla="*/ 0 h 35"/>
              </a:gdLst>
              <a:ahLst/>
              <a:cxnLst>
                <a:cxn ang="0">
                  <a:pos x="T0" y="T1"/>
                </a:cxn>
                <a:cxn ang="0">
                  <a:pos x="T2" y="T3"/>
                </a:cxn>
                <a:cxn ang="0">
                  <a:pos x="T4" y="T5"/>
                </a:cxn>
                <a:cxn ang="0">
                  <a:pos x="T6" y="T7"/>
                </a:cxn>
                <a:cxn ang="0">
                  <a:pos x="T8" y="T9"/>
                </a:cxn>
                <a:cxn ang="0">
                  <a:pos x="T10" y="T11"/>
                </a:cxn>
                <a:cxn ang="0">
                  <a:pos x="T12" y="T13"/>
                </a:cxn>
              </a:cxnLst>
              <a:rect l="0" t="0" r="r" b="b"/>
              <a:pathLst>
                <a:path w="105" h="35">
                  <a:moveTo>
                    <a:pt x="105" y="0"/>
                  </a:moveTo>
                  <a:cubicBezTo>
                    <a:pt x="105" y="2"/>
                    <a:pt x="105" y="2"/>
                    <a:pt x="105" y="2"/>
                  </a:cubicBezTo>
                  <a:cubicBezTo>
                    <a:pt x="99" y="5"/>
                    <a:pt x="93" y="8"/>
                    <a:pt x="88" y="11"/>
                  </a:cubicBezTo>
                  <a:cubicBezTo>
                    <a:pt x="61" y="27"/>
                    <a:pt x="31" y="35"/>
                    <a:pt x="0" y="34"/>
                  </a:cubicBezTo>
                  <a:cubicBezTo>
                    <a:pt x="0" y="32"/>
                    <a:pt x="0" y="32"/>
                    <a:pt x="0" y="32"/>
                  </a:cubicBezTo>
                  <a:cubicBezTo>
                    <a:pt x="21" y="33"/>
                    <a:pt x="43" y="29"/>
                    <a:pt x="63" y="21"/>
                  </a:cubicBezTo>
                  <a:cubicBezTo>
                    <a:pt x="78" y="16"/>
                    <a:pt x="91" y="7"/>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73" name="Freeform 70"/>
            <p:cNvSpPr>
              <a:spLocks/>
            </p:cNvSpPr>
            <p:nvPr userDrawn="1"/>
          </p:nvSpPr>
          <p:spPr bwMode="auto">
            <a:xfrm>
              <a:off x="-3502" y="660892"/>
              <a:ext cx="405154" cy="124662"/>
            </a:xfrm>
            <a:custGeom>
              <a:avLst/>
              <a:gdLst>
                <a:gd name="T0" fmla="*/ 105 w 105"/>
                <a:gd name="T1" fmla="*/ 0 h 33"/>
                <a:gd name="T2" fmla="*/ 105 w 105"/>
                <a:gd name="T3" fmla="*/ 2 h 33"/>
                <a:gd name="T4" fmla="*/ 91 w 105"/>
                <a:gd name="T5" fmla="*/ 10 h 33"/>
                <a:gd name="T6" fmla="*/ 0 w 105"/>
                <a:gd name="T7" fmla="*/ 30 h 33"/>
                <a:gd name="T8" fmla="*/ 0 w 105"/>
                <a:gd name="T9" fmla="*/ 28 h 33"/>
                <a:gd name="T10" fmla="*/ 3 w 105"/>
                <a:gd name="T11" fmla="*/ 28 h 33"/>
                <a:gd name="T12" fmla="*/ 67 w 105"/>
                <a:gd name="T13" fmla="*/ 19 h 33"/>
                <a:gd name="T14" fmla="*/ 105 w 105"/>
                <a:gd name="T15" fmla="*/ 0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33">
                  <a:moveTo>
                    <a:pt x="105" y="0"/>
                  </a:moveTo>
                  <a:cubicBezTo>
                    <a:pt x="105" y="2"/>
                    <a:pt x="105" y="2"/>
                    <a:pt x="105" y="2"/>
                  </a:cubicBezTo>
                  <a:cubicBezTo>
                    <a:pt x="100" y="4"/>
                    <a:pt x="96" y="7"/>
                    <a:pt x="91" y="10"/>
                  </a:cubicBezTo>
                  <a:cubicBezTo>
                    <a:pt x="64" y="25"/>
                    <a:pt x="31" y="33"/>
                    <a:pt x="0" y="30"/>
                  </a:cubicBezTo>
                  <a:cubicBezTo>
                    <a:pt x="0" y="28"/>
                    <a:pt x="0" y="28"/>
                    <a:pt x="0" y="28"/>
                  </a:cubicBezTo>
                  <a:cubicBezTo>
                    <a:pt x="1" y="28"/>
                    <a:pt x="2" y="28"/>
                    <a:pt x="3" y="28"/>
                  </a:cubicBezTo>
                  <a:cubicBezTo>
                    <a:pt x="25" y="29"/>
                    <a:pt x="47" y="27"/>
                    <a:pt x="67" y="19"/>
                  </a:cubicBezTo>
                  <a:cubicBezTo>
                    <a:pt x="80" y="14"/>
                    <a:pt x="93" y="7"/>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74" name="Freeform 71"/>
            <p:cNvSpPr>
              <a:spLocks/>
            </p:cNvSpPr>
            <p:nvPr userDrawn="1"/>
          </p:nvSpPr>
          <p:spPr bwMode="auto">
            <a:xfrm>
              <a:off x="-3502" y="657225"/>
              <a:ext cx="328157" cy="64165"/>
            </a:xfrm>
            <a:custGeom>
              <a:avLst/>
              <a:gdLst>
                <a:gd name="T0" fmla="*/ 85 w 85"/>
                <a:gd name="T1" fmla="*/ 0 h 17"/>
                <a:gd name="T2" fmla="*/ 0 w 85"/>
                <a:gd name="T3" fmla="*/ 14 h 17"/>
                <a:gd name="T4" fmla="*/ 0 w 85"/>
                <a:gd name="T5" fmla="*/ 11 h 17"/>
                <a:gd name="T6" fmla="*/ 8 w 85"/>
                <a:gd name="T7" fmla="*/ 12 h 17"/>
                <a:gd name="T8" fmla="*/ 71 w 85"/>
                <a:gd name="T9" fmla="*/ 4 h 17"/>
                <a:gd name="T10" fmla="*/ 80 w 85"/>
                <a:gd name="T11" fmla="*/ 0 h 17"/>
                <a:gd name="T12" fmla="*/ 85 w 85"/>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85" h="17">
                  <a:moveTo>
                    <a:pt x="85" y="0"/>
                  </a:moveTo>
                  <a:cubicBezTo>
                    <a:pt x="58" y="12"/>
                    <a:pt x="29" y="17"/>
                    <a:pt x="0" y="14"/>
                  </a:cubicBezTo>
                  <a:cubicBezTo>
                    <a:pt x="0" y="11"/>
                    <a:pt x="0" y="11"/>
                    <a:pt x="0" y="11"/>
                  </a:cubicBezTo>
                  <a:cubicBezTo>
                    <a:pt x="3" y="12"/>
                    <a:pt x="5" y="12"/>
                    <a:pt x="8" y="12"/>
                  </a:cubicBezTo>
                  <a:cubicBezTo>
                    <a:pt x="29" y="13"/>
                    <a:pt x="51" y="11"/>
                    <a:pt x="71" y="4"/>
                  </a:cubicBezTo>
                  <a:cubicBezTo>
                    <a:pt x="74" y="3"/>
                    <a:pt x="77" y="1"/>
                    <a:pt x="80" y="0"/>
                  </a:cubicBezTo>
                  <a:lnTo>
                    <a:pt x="8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grpSp>
      <p:sp>
        <p:nvSpPr>
          <p:cNvPr id="75" name="Picture Placeholder 4"/>
          <p:cNvSpPr>
            <a:spLocks noGrp="1"/>
          </p:cNvSpPr>
          <p:nvPr>
            <p:ph type="pic" sz="quarter" idx="11" hasCustomPrompt="1"/>
          </p:nvPr>
        </p:nvSpPr>
        <p:spPr>
          <a:xfrm>
            <a:off x="5270500" y="0"/>
            <a:ext cx="6921500" cy="6858000"/>
          </a:xfrm>
          <a:prstGeom prst="rect">
            <a:avLst/>
          </a:prstGeom>
          <a:pattFill prst="pct10">
            <a:fgClr>
              <a:schemeClr val="tx1"/>
            </a:fgClr>
            <a:bgClr>
              <a:schemeClr val="bg1"/>
            </a:bgClr>
          </a:pattFill>
        </p:spPr>
        <p:txBody>
          <a:bodyPr rtlCol="0" anchor="ctr">
            <a:normAutofit/>
          </a:bodyPr>
          <a:lstStyle>
            <a:lvl1pPr algn="ctr">
              <a:defRPr sz="1000" b="1" baseline="0"/>
            </a:lvl1pPr>
          </a:lstStyle>
          <a:p>
            <a:pPr rtl="0"/>
            <a:r>
              <a:rPr lang="en-gb"/>
              <a:t>Drag &amp; Drop Image</a:t>
            </a:r>
          </a:p>
        </p:txBody>
      </p:sp>
    </p:spTree>
    <p:extLst>
      <p:ext uri="{BB962C8B-B14F-4D97-AF65-F5344CB8AC3E}">
        <p14:creationId xmlns:p14="http://schemas.microsoft.com/office/powerpoint/2010/main" val="17200285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tor billede venstr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rtlCol="0"/>
          <a:lstStyle/>
          <a:p>
            <a:pPr rtl="0"/>
            <a:fld id="{D8D877B3-D348-4611-9BDB-C5374591D951}" type="slidenum">
              <a:rPr lang="en-US" smtClean="0"/>
              <a:pPr rtl="0"/>
              <a:t>‹nr.›</a:t>
            </a:fld>
            <a:endParaRPr lang="en-US" dirty="0"/>
          </a:p>
        </p:txBody>
      </p:sp>
      <p:sp>
        <p:nvSpPr>
          <p:cNvPr id="5" name="Picture Placeholder 4"/>
          <p:cNvSpPr>
            <a:spLocks noGrp="1"/>
          </p:cNvSpPr>
          <p:nvPr>
            <p:ph type="pic" sz="quarter" idx="11" hasCustomPrompt="1"/>
          </p:nvPr>
        </p:nvSpPr>
        <p:spPr>
          <a:xfrm>
            <a:off x="-1" y="0"/>
            <a:ext cx="7427914" cy="6858000"/>
          </a:xfrm>
          <a:prstGeom prst="rect">
            <a:avLst/>
          </a:prstGeom>
          <a:pattFill prst="pct10">
            <a:fgClr>
              <a:schemeClr val="tx1"/>
            </a:fgClr>
            <a:bgClr>
              <a:schemeClr val="bg1"/>
            </a:bgClr>
          </a:pattFill>
        </p:spPr>
        <p:txBody>
          <a:bodyPr rtlCol="0" anchor="ctr">
            <a:normAutofit/>
          </a:bodyPr>
          <a:lstStyle>
            <a:lvl1pPr algn="ctr">
              <a:defRPr sz="1000" b="1" baseline="0"/>
            </a:lvl1pPr>
          </a:lstStyle>
          <a:p>
            <a:pPr rtl="0"/>
            <a:r>
              <a:rPr lang="en-gb"/>
              <a:t>Drag &amp; Drop Image</a:t>
            </a:r>
          </a:p>
        </p:txBody>
      </p:sp>
      <p:sp>
        <p:nvSpPr>
          <p:cNvPr id="6" name="Title 4"/>
          <p:cNvSpPr>
            <a:spLocks noGrp="1"/>
          </p:cNvSpPr>
          <p:nvPr>
            <p:ph type="title" hasCustomPrompt="1"/>
          </p:nvPr>
        </p:nvSpPr>
        <p:spPr>
          <a:xfrm>
            <a:off x="8031879" y="957753"/>
            <a:ext cx="3588621" cy="1272251"/>
          </a:xfrm>
        </p:spPr>
        <p:txBody>
          <a:bodyPr rtlCol="0"/>
          <a:lstStyle>
            <a:lvl1pPr>
              <a:defRPr sz="3600"/>
            </a:lvl1pPr>
          </a:lstStyle>
          <a:p>
            <a:pPr rtl="0"/>
            <a:r>
              <a:rPr lang="en-gb"/>
              <a:t>CLICK TO EDIT TITLE</a:t>
            </a:r>
          </a:p>
        </p:txBody>
      </p:sp>
      <p:sp>
        <p:nvSpPr>
          <p:cNvPr id="7" name="Pladsholder til tekst 3"/>
          <p:cNvSpPr>
            <a:spLocks noGrp="1"/>
          </p:cNvSpPr>
          <p:nvPr>
            <p:ph type="body" sz="quarter" idx="12" hasCustomPrompt="1"/>
          </p:nvPr>
        </p:nvSpPr>
        <p:spPr>
          <a:xfrm>
            <a:off x="8031879" y="2584598"/>
            <a:ext cx="3588621" cy="3500008"/>
          </a:xfrm>
        </p:spPr>
        <p:txBody>
          <a:bodyPr rtlCol="0"/>
          <a:lstStyle>
            <a:lvl1pPr marL="285750" indent="-285750">
              <a:lnSpc>
                <a:spcPct val="100000"/>
              </a:lnSpc>
              <a:spcBef>
                <a:spcPts val="600"/>
              </a:spcBef>
              <a:buFontTx/>
              <a:buBlip>
                <a:blip r:embed="rId2"/>
              </a:buBlip>
              <a:defRPr sz="1600" baseline="0"/>
            </a:lvl1pPr>
          </a:lstStyle>
          <a:p>
            <a:pPr lvl="0" rtl="0"/>
            <a:r>
              <a:rPr lang="en-gb"/>
              <a:t>Insert bullets</a:t>
            </a:r>
            <a:endParaRPr lang="da-DK" dirty="0"/>
          </a:p>
          <a:p>
            <a:pPr lvl="0" rtl="0"/>
            <a:endParaRPr lang="da-DK" dirty="0"/>
          </a:p>
          <a:p>
            <a:pPr lvl="0" rtl="0"/>
            <a:endParaRPr lang="da-DK" dirty="0"/>
          </a:p>
        </p:txBody>
      </p:sp>
      <p:grpSp>
        <p:nvGrpSpPr>
          <p:cNvPr id="8" name="Gruppe 7"/>
          <p:cNvGrpSpPr/>
          <p:nvPr userDrawn="1"/>
        </p:nvGrpSpPr>
        <p:grpSpPr>
          <a:xfrm>
            <a:off x="7427913" y="1288619"/>
            <a:ext cx="405154" cy="1182460"/>
            <a:chOff x="320675" y="2816225"/>
            <a:chExt cx="350838" cy="1023938"/>
          </a:xfrm>
          <a:solidFill>
            <a:schemeClr val="tx1"/>
          </a:solidFill>
        </p:grpSpPr>
        <p:sp>
          <p:nvSpPr>
            <p:cNvPr id="9" name="Freeform 53"/>
            <p:cNvSpPr>
              <a:spLocks/>
            </p:cNvSpPr>
            <p:nvPr userDrawn="1"/>
          </p:nvSpPr>
          <p:spPr bwMode="auto">
            <a:xfrm>
              <a:off x="608013" y="3778250"/>
              <a:ext cx="63500" cy="61913"/>
            </a:xfrm>
            <a:custGeom>
              <a:avLst/>
              <a:gdLst>
                <a:gd name="T0" fmla="*/ 19 w 19"/>
                <a:gd name="T1" fmla="*/ 0 h 19"/>
                <a:gd name="T2" fmla="*/ 19 w 19"/>
                <a:gd name="T3" fmla="*/ 4 h 19"/>
                <a:gd name="T4" fmla="*/ 3 w 19"/>
                <a:gd name="T5" fmla="*/ 19 h 19"/>
                <a:gd name="T6" fmla="*/ 0 w 19"/>
                <a:gd name="T7" fmla="*/ 19 h 19"/>
                <a:gd name="T8" fmla="*/ 19 w 19"/>
                <a:gd name="T9" fmla="*/ 0 h 19"/>
              </a:gdLst>
              <a:ahLst/>
              <a:cxnLst>
                <a:cxn ang="0">
                  <a:pos x="T0" y="T1"/>
                </a:cxn>
                <a:cxn ang="0">
                  <a:pos x="T2" y="T3"/>
                </a:cxn>
                <a:cxn ang="0">
                  <a:pos x="T4" y="T5"/>
                </a:cxn>
                <a:cxn ang="0">
                  <a:pos x="T6" y="T7"/>
                </a:cxn>
                <a:cxn ang="0">
                  <a:pos x="T8" y="T9"/>
                </a:cxn>
              </a:cxnLst>
              <a:rect l="0" t="0" r="r" b="b"/>
              <a:pathLst>
                <a:path w="19" h="19">
                  <a:moveTo>
                    <a:pt x="19" y="0"/>
                  </a:moveTo>
                  <a:cubicBezTo>
                    <a:pt x="19" y="4"/>
                    <a:pt x="19" y="4"/>
                    <a:pt x="19" y="4"/>
                  </a:cubicBezTo>
                  <a:cubicBezTo>
                    <a:pt x="14" y="9"/>
                    <a:pt x="8" y="14"/>
                    <a:pt x="3" y="19"/>
                  </a:cubicBezTo>
                  <a:cubicBezTo>
                    <a:pt x="0" y="19"/>
                    <a:pt x="0" y="19"/>
                    <a:pt x="0" y="19"/>
                  </a:cubicBezTo>
                  <a:cubicBezTo>
                    <a:pt x="6" y="13"/>
                    <a:pt x="13" y="7"/>
                    <a:pt x="1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10" name="Freeform 54"/>
            <p:cNvSpPr>
              <a:spLocks/>
            </p:cNvSpPr>
            <p:nvPr userDrawn="1"/>
          </p:nvSpPr>
          <p:spPr bwMode="auto">
            <a:xfrm>
              <a:off x="528638" y="3706813"/>
              <a:ext cx="142875" cy="133350"/>
            </a:xfrm>
            <a:custGeom>
              <a:avLst/>
              <a:gdLst>
                <a:gd name="T0" fmla="*/ 43 w 43"/>
                <a:gd name="T1" fmla="*/ 0 h 41"/>
                <a:gd name="T2" fmla="*/ 43 w 43"/>
                <a:gd name="T3" fmla="*/ 4 h 41"/>
                <a:gd name="T4" fmla="*/ 7 w 43"/>
                <a:gd name="T5" fmla="*/ 38 h 41"/>
                <a:gd name="T6" fmla="*/ 3 w 43"/>
                <a:gd name="T7" fmla="*/ 41 h 41"/>
                <a:gd name="T8" fmla="*/ 0 w 43"/>
                <a:gd name="T9" fmla="*/ 41 h 41"/>
                <a:gd name="T10" fmla="*/ 42 w 43"/>
                <a:gd name="T11" fmla="*/ 1 h 41"/>
                <a:gd name="T12" fmla="*/ 43 w 43"/>
                <a:gd name="T13" fmla="*/ 0 h 41"/>
              </a:gdLst>
              <a:ahLst/>
              <a:cxnLst>
                <a:cxn ang="0">
                  <a:pos x="T0" y="T1"/>
                </a:cxn>
                <a:cxn ang="0">
                  <a:pos x="T2" y="T3"/>
                </a:cxn>
                <a:cxn ang="0">
                  <a:pos x="T4" y="T5"/>
                </a:cxn>
                <a:cxn ang="0">
                  <a:pos x="T6" y="T7"/>
                </a:cxn>
                <a:cxn ang="0">
                  <a:pos x="T8" y="T9"/>
                </a:cxn>
                <a:cxn ang="0">
                  <a:pos x="T10" y="T11"/>
                </a:cxn>
                <a:cxn ang="0">
                  <a:pos x="T12" y="T13"/>
                </a:cxn>
              </a:cxnLst>
              <a:rect l="0" t="0" r="r" b="b"/>
              <a:pathLst>
                <a:path w="43" h="41">
                  <a:moveTo>
                    <a:pt x="43" y="0"/>
                  </a:moveTo>
                  <a:cubicBezTo>
                    <a:pt x="43" y="4"/>
                    <a:pt x="43" y="4"/>
                    <a:pt x="43" y="4"/>
                  </a:cubicBezTo>
                  <a:cubicBezTo>
                    <a:pt x="31" y="14"/>
                    <a:pt x="19" y="26"/>
                    <a:pt x="7" y="38"/>
                  </a:cubicBezTo>
                  <a:cubicBezTo>
                    <a:pt x="6" y="39"/>
                    <a:pt x="5" y="40"/>
                    <a:pt x="3" y="41"/>
                  </a:cubicBezTo>
                  <a:cubicBezTo>
                    <a:pt x="0" y="41"/>
                    <a:pt x="0" y="41"/>
                    <a:pt x="0" y="41"/>
                  </a:cubicBezTo>
                  <a:cubicBezTo>
                    <a:pt x="14" y="28"/>
                    <a:pt x="27" y="14"/>
                    <a:pt x="42" y="1"/>
                  </a:cubicBezTo>
                  <a:cubicBezTo>
                    <a:pt x="42" y="1"/>
                    <a:pt x="43" y="1"/>
                    <a:pt x="4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11" name="Freeform 55"/>
            <p:cNvSpPr>
              <a:spLocks/>
            </p:cNvSpPr>
            <p:nvPr userDrawn="1"/>
          </p:nvSpPr>
          <p:spPr bwMode="auto">
            <a:xfrm>
              <a:off x="431800" y="3636963"/>
              <a:ext cx="239713" cy="203200"/>
            </a:xfrm>
            <a:custGeom>
              <a:avLst/>
              <a:gdLst>
                <a:gd name="T0" fmla="*/ 72 w 72"/>
                <a:gd name="T1" fmla="*/ 0 h 62"/>
                <a:gd name="T2" fmla="*/ 72 w 72"/>
                <a:gd name="T3" fmla="*/ 3 h 62"/>
                <a:gd name="T4" fmla="*/ 35 w 72"/>
                <a:gd name="T5" fmla="*/ 37 h 62"/>
                <a:gd name="T6" fmla="*/ 4 w 72"/>
                <a:gd name="T7" fmla="*/ 62 h 62"/>
                <a:gd name="T8" fmla="*/ 0 w 72"/>
                <a:gd name="T9" fmla="*/ 62 h 62"/>
                <a:gd name="T10" fmla="*/ 7 w 72"/>
                <a:gd name="T11" fmla="*/ 58 h 62"/>
                <a:gd name="T12" fmla="*/ 70 w 72"/>
                <a:gd name="T13" fmla="*/ 2 h 62"/>
                <a:gd name="T14" fmla="*/ 72 w 72"/>
                <a:gd name="T15" fmla="*/ 0 h 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62">
                  <a:moveTo>
                    <a:pt x="72" y="0"/>
                  </a:moveTo>
                  <a:cubicBezTo>
                    <a:pt x="72" y="3"/>
                    <a:pt x="72" y="3"/>
                    <a:pt x="72" y="3"/>
                  </a:cubicBezTo>
                  <a:cubicBezTo>
                    <a:pt x="59" y="14"/>
                    <a:pt x="47" y="25"/>
                    <a:pt x="35" y="37"/>
                  </a:cubicBezTo>
                  <a:cubicBezTo>
                    <a:pt x="26" y="46"/>
                    <a:pt x="15" y="55"/>
                    <a:pt x="4" y="62"/>
                  </a:cubicBezTo>
                  <a:cubicBezTo>
                    <a:pt x="0" y="62"/>
                    <a:pt x="0" y="62"/>
                    <a:pt x="0" y="62"/>
                  </a:cubicBezTo>
                  <a:cubicBezTo>
                    <a:pt x="2" y="61"/>
                    <a:pt x="5" y="59"/>
                    <a:pt x="7" y="58"/>
                  </a:cubicBezTo>
                  <a:cubicBezTo>
                    <a:pt x="30" y="41"/>
                    <a:pt x="48" y="20"/>
                    <a:pt x="70" y="2"/>
                  </a:cubicBezTo>
                  <a:cubicBezTo>
                    <a:pt x="70" y="1"/>
                    <a:pt x="71" y="1"/>
                    <a:pt x="7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12" name="Freeform 56"/>
            <p:cNvSpPr>
              <a:spLocks/>
            </p:cNvSpPr>
            <p:nvPr userDrawn="1"/>
          </p:nvSpPr>
          <p:spPr bwMode="auto">
            <a:xfrm>
              <a:off x="320675" y="3568700"/>
              <a:ext cx="350838" cy="261938"/>
            </a:xfrm>
            <a:custGeom>
              <a:avLst/>
              <a:gdLst>
                <a:gd name="T0" fmla="*/ 105 w 105"/>
                <a:gd name="T1" fmla="*/ 0 h 80"/>
                <a:gd name="T2" fmla="*/ 105 w 105"/>
                <a:gd name="T3" fmla="*/ 3 h 80"/>
                <a:gd name="T4" fmla="*/ 67 w 105"/>
                <a:gd name="T5" fmla="*/ 37 h 80"/>
                <a:gd name="T6" fmla="*/ 0 w 105"/>
                <a:gd name="T7" fmla="*/ 80 h 80"/>
                <a:gd name="T8" fmla="*/ 0 w 105"/>
                <a:gd name="T9" fmla="*/ 77 h 80"/>
                <a:gd name="T10" fmla="*/ 39 w 105"/>
                <a:gd name="T11" fmla="*/ 57 h 80"/>
                <a:gd name="T12" fmla="*/ 102 w 105"/>
                <a:gd name="T13" fmla="*/ 3 h 80"/>
                <a:gd name="T14" fmla="*/ 105 w 105"/>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80">
                  <a:moveTo>
                    <a:pt x="105" y="0"/>
                  </a:moveTo>
                  <a:cubicBezTo>
                    <a:pt x="105" y="3"/>
                    <a:pt x="105" y="3"/>
                    <a:pt x="105" y="3"/>
                  </a:cubicBezTo>
                  <a:cubicBezTo>
                    <a:pt x="92" y="14"/>
                    <a:pt x="80" y="25"/>
                    <a:pt x="67" y="37"/>
                  </a:cubicBezTo>
                  <a:cubicBezTo>
                    <a:pt x="48" y="55"/>
                    <a:pt x="25" y="70"/>
                    <a:pt x="0" y="80"/>
                  </a:cubicBezTo>
                  <a:cubicBezTo>
                    <a:pt x="0" y="77"/>
                    <a:pt x="0" y="77"/>
                    <a:pt x="0" y="77"/>
                  </a:cubicBezTo>
                  <a:cubicBezTo>
                    <a:pt x="14" y="72"/>
                    <a:pt x="27" y="65"/>
                    <a:pt x="39" y="57"/>
                  </a:cubicBezTo>
                  <a:cubicBezTo>
                    <a:pt x="62" y="41"/>
                    <a:pt x="81" y="21"/>
                    <a:pt x="102" y="3"/>
                  </a:cubicBezTo>
                  <a:cubicBezTo>
                    <a:pt x="103" y="2"/>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13" name="Freeform 57"/>
            <p:cNvSpPr>
              <a:spLocks/>
            </p:cNvSpPr>
            <p:nvPr userDrawn="1"/>
          </p:nvSpPr>
          <p:spPr bwMode="auto">
            <a:xfrm>
              <a:off x="320675" y="3506788"/>
              <a:ext cx="350838" cy="249238"/>
            </a:xfrm>
            <a:custGeom>
              <a:avLst/>
              <a:gdLst>
                <a:gd name="T0" fmla="*/ 105 w 105"/>
                <a:gd name="T1" fmla="*/ 0 h 76"/>
                <a:gd name="T2" fmla="*/ 105 w 105"/>
                <a:gd name="T3" fmla="*/ 2 h 76"/>
                <a:gd name="T4" fmla="*/ 67 w 105"/>
                <a:gd name="T5" fmla="*/ 35 h 76"/>
                <a:gd name="T6" fmla="*/ 0 w 105"/>
                <a:gd name="T7" fmla="*/ 76 h 76"/>
                <a:gd name="T8" fmla="*/ 0 w 105"/>
                <a:gd name="T9" fmla="*/ 74 h 76"/>
                <a:gd name="T10" fmla="*/ 39 w 105"/>
                <a:gd name="T11" fmla="*/ 54 h 76"/>
                <a:gd name="T12" fmla="*/ 101 w 105"/>
                <a:gd name="T13" fmla="*/ 2 h 76"/>
                <a:gd name="T14" fmla="*/ 105 w 105"/>
                <a:gd name="T15" fmla="*/ 0 h 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6">
                  <a:moveTo>
                    <a:pt x="105" y="0"/>
                  </a:moveTo>
                  <a:cubicBezTo>
                    <a:pt x="105" y="2"/>
                    <a:pt x="105" y="2"/>
                    <a:pt x="105" y="2"/>
                  </a:cubicBezTo>
                  <a:cubicBezTo>
                    <a:pt x="92" y="13"/>
                    <a:pt x="79" y="24"/>
                    <a:pt x="67" y="35"/>
                  </a:cubicBezTo>
                  <a:cubicBezTo>
                    <a:pt x="48" y="52"/>
                    <a:pt x="25" y="67"/>
                    <a:pt x="0" y="76"/>
                  </a:cubicBezTo>
                  <a:cubicBezTo>
                    <a:pt x="0" y="74"/>
                    <a:pt x="0" y="74"/>
                    <a:pt x="0" y="74"/>
                  </a:cubicBezTo>
                  <a:cubicBezTo>
                    <a:pt x="14" y="69"/>
                    <a:pt x="27" y="62"/>
                    <a:pt x="39" y="54"/>
                  </a:cubicBezTo>
                  <a:cubicBezTo>
                    <a:pt x="62" y="39"/>
                    <a:pt x="80" y="19"/>
                    <a:pt x="101" y="2"/>
                  </a:cubicBezTo>
                  <a:cubicBezTo>
                    <a:pt x="103" y="1"/>
                    <a:pt x="104" y="0"/>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14" name="Freeform 58"/>
            <p:cNvSpPr>
              <a:spLocks/>
            </p:cNvSpPr>
            <p:nvPr userDrawn="1"/>
          </p:nvSpPr>
          <p:spPr bwMode="auto">
            <a:xfrm>
              <a:off x="320675" y="3441700"/>
              <a:ext cx="350838" cy="241300"/>
            </a:xfrm>
            <a:custGeom>
              <a:avLst/>
              <a:gdLst>
                <a:gd name="T0" fmla="*/ 105 w 105"/>
                <a:gd name="T1" fmla="*/ 0 h 74"/>
                <a:gd name="T2" fmla="*/ 105 w 105"/>
                <a:gd name="T3" fmla="*/ 3 h 74"/>
                <a:gd name="T4" fmla="*/ 67 w 105"/>
                <a:gd name="T5" fmla="*/ 34 h 74"/>
                <a:gd name="T6" fmla="*/ 0 w 105"/>
                <a:gd name="T7" fmla="*/ 74 h 74"/>
                <a:gd name="T8" fmla="*/ 0 w 105"/>
                <a:gd name="T9" fmla="*/ 72 h 74"/>
                <a:gd name="T10" fmla="*/ 39 w 105"/>
                <a:gd name="T11" fmla="*/ 52 h 74"/>
                <a:gd name="T12" fmla="*/ 101 w 105"/>
                <a:gd name="T13" fmla="*/ 3 h 74"/>
                <a:gd name="T14" fmla="*/ 105 w 105"/>
                <a:gd name="T15" fmla="*/ 0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4">
                  <a:moveTo>
                    <a:pt x="105" y="0"/>
                  </a:moveTo>
                  <a:cubicBezTo>
                    <a:pt x="105" y="3"/>
                    <a:pt x="105" y="3"/>
                    <a:pt x="105" y="3"/>
                  </a:cubicBezTo>
                  <a:cubicBezTo>
                    <a:pt x="92" y="13"/>
                    <a:pt x="79" y="24"/>
                    <a:pt x="67" y="34"/>
                  </a:cubicBezTo>
                  <a:cubicBezTo>
                    <a:pt x="47" y="51"/>
                    <a:pt x="25" y="65"/>
                    <a:pt x="0" y="74"/>
                  </a:cubicBezTo>
                  <a:cubicBezTo>
                    <a:pt x="0" y="72"/>
                    <a:pt x="0" y="72"/>
                    <a:pt x="0" y="72"/>
                  </a:cubicBezTo>
                  <a:cubicBezTo>
                    <a:pt x="14" y="67"/>
                    <a:pt x="27" y="60"/>
                    <a:pt x="39" y="52"/>
                  </a:cubicBezTo>
                  <a:cubicBezTo>
                    <a:pt x="62" y="38"/>
                    <a:pt x="80" y="19"/>
                    <a:pt x="101" y="3"/>
                  </a:cubicBezTo>
                  <a:cubicBezTo>
                    <a:pt x="103" y="2"/>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15" name="Freeform 59"/>
            <p:cNvSpPr>
              <a:spLocks/>
            </p:cNvSpPr>
            <p:nvPr userDrawn="1"/>
          </p:nvSpPr>
          <p:spPr bwMode="auto">
            <a:xfrm>
              <a:off x="320675" y="3382963"/>
              <a:ext cx="350838" cy="228600"/>
            </a:xfrm>
            <a:custGeom>
              <a:avLst/>
              <a:gdLst>
                <a:gd name="T0" fmla="*/ 105 w 105"/>
                <a:gd name="T1" fmla="*/ 0 h 70"/>
                <a:gd name="T2" fmla="*/ 105 w 105"/>
                <a:gd name="T3" fmla="*/ 2 h 70"/>
                <a:gd name="T4" fmla="*/ 67 w 105"/>
                <a:gd name="T5" fmla="*/ 32 h 70"/>
                <a:gd name="T6" fmla="*/ 0 w 105"/>
                <a:gd name="T7" fmla="*/ 70 h 70"/>
                <a:gd name="T8" fmla="*/ 0 w 105"/>
                <a:gd name="T9" fmla="*/ 68 h 70"/>
                <a:gd name="T10" fmla="*/ 40 w 105"/>
                <a:gd name="T11" fmla="*/ 50 h 70"/>
                <a:gd name="T12" fmla="*/ 102 w 105"/>
                <a:gd name="T13" fmla="*/ 2 h 70"/>
                <a:gd name="T14" fmla="*/ 105 w 105"/>
                <a:gd name="T15" fmla="*/ 0 h 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0">
                  <a:moveTo>
                    <a:pt x="105" y="0"/>
                  </a:moveTo>
                  <a:cubicBezTo>
                    <a:pt x="105" y="2"/>
                    <a:pt x="105" y="2"/>
                    <a:pt x="105" y="2"/>
                  </a:cubicBezTo>
                  <a:cubicBezTo>
                    <a:pt x="92" y="12"/>
                    <a:pt x="80" y="22"/>
                    <a:pt x="67" y="32"/>
                  </a:cubicBezTo>
                  <a:cubicBezTo>
                    <a:pt x="48" y="49"/>
                    <a:pt x="25" y="62"/>
                    <a:pt x="0" y="70"/>
                  </a:cubicBezTo>
                  <a:cubicBezTo>
                    <a:pt x="0" y="68"/>
                    <a:pt x="0" y="68"/>
                    <a:pt x="0" y="68"/>
                  </a:cubicBezTo>
                  <a:cubicBezTo>
                    <a:pt x="14" y="63"/>
                    <a:pt x="27" y="57"/>
                    <a:pt x="40" y="50"/>
                  </a:cubicBezTo>
                  <a:cubicBezTo>
                    <a:pt x="62" y="36"/>
                    <a:pt x="81" y="18"/>
                    <a:pt x="102" y="2"/>
                  </a:cubicBezTo>
                  <a:cubicBezTo>
                    <a:pt x="103" y="1"/>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16" name="Freeform 60"/>
            <p:cNvSpPr>
              <a:spLocks/>
            </p:cNvSpPr>
            <p:nvPr userDrawn="1"/>
          </p:nvSpPr>
          <p:spPr bwMode="auto">
            <a:xfrm>
              <a:off x="320675" y="3324225"/>
              <a:ext cx="350838" cy="219075"/>
            </a:xfrm>
            <a:custGeom>
              <a:avLst/>
              <a:gdLst>
                <a:gd name="T0" fmla="*/ 105 w 105"/>
                <a:gd name="T1" fmla="*/ 0 h 67"/>
                <a:gd name="T2" fmla="*/ 105 w 105"/>
                <a:gd name="T3" fmla="*/ 2 h 67"/>
                <a:gd name="T4" fmla="*/ 68 w 105"/>
                <a:gd name="T5" fmla="*/ 31 h 67"/>
                <a:gd name="T6" fmla="*/ 0 w 105"/>
                <a:gd name="T7" fmla="*/ 67 h 67"/>
                <a:gd name="T8" fmla="*/ 0 w 105"/>
                <a:gd name="T9" fmla="*/ 65 h 67"/>
                <a:gd name="T10" fmla="*/ 41 w 105"/>
                <a:gd name="T11" fmla="*/ 47 h 67"/>
                <a:gd name="T12" fmla="*/ 102 w 105"/>
                <a:gd name="T13" fmla="*/ 2 h 67"/>
                <a:gd name="T14" fmla="*/ 105 w 105"/>
                <a:gd name="T15" fmla="*/ 0 h 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67">
                  <a:moveTo>
                    <a:pt x="105" y="0"/>
                  </a:moveTo>
                  <a:cubicBezTo>
                    <a:pt x="105" y="2"/>
                    <a:pt x="105" y="2"/>
                    <a:pt x="105" y="2"/>
                  </a:cubicBezTo>
                  <a:cubicBezTo>
                    <a:pt x="92" y="11"/>
                    <a:pt x="80" y="21"/>
                    <a:pt x="68" y="31"/>
                  </a:cubicBezTo>
                  <a:cubicBezTo>
                    <a:pt x="48" y="47"/>
                    <a:pt x="25" y="60"/>
                    <a:pt x="0" y="67"/>
                  </a:cubicBezTo>
                  <a:cubicBezTo>
                    <a:pt x="0" y="65"/>
                    <a:pt x="0" y="65"/>
                    <a:pt x="0" y="65"/>
                  </a:cubicBezTo>
                  <a:cubicBezTo>
                    <a:pt x="14" y="61"/>
                    <a:pt x="28" y="55"/>
                    <a:pt x="41" y="47"/>
                  </a:cubicBezTo>
                  <a:cubicBezTo>
                    <a:pt x="63" y="34"/>
                    <a:pt x="81" y="17"/>
                    <a:pt x="102" y="2"/>
                  </a:cubicBezTo>
                  <a:cubicBezTo>
                    <a:pt x="103" y="1"/>
                    <a:pt x="104" y="0"/>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17" name="Freeform 61"/>
            <p:cNvSpPr>
              <a:spLocks/>
            </p:cNvSpPr>
            <p:nvPr userDrawn="1"/>
          </p:nvSpPr>
          <p:spPr bwMode="auto">
            <a:xfrm>
              <a:off x="320675" y="3263900"/>
              <a:ext cx="350838" cy="212725"/>
            </a:xfrm>
            <a:custGeom>
              <a:avLst/>
              <a:gdLst>
                <a:gd name="T0" fmla="*/ 105 w 105"/>
                <a:gd name="T1" fmla="*/ 0 h 65"/>
                <a:gd name="T2" fmla="*/ 105 w 105"/>
                <a:gd name="T3" fmla="*/ 3 h 65"/>
                <a:gd name="T4" fmla="*/ 69 w 105"/>
                <a:gd name="T5" fmla="*/ 29 h 65"/>
                <a:gd name="T6" fmla="*/ 0 w 105"/>
                <a:gd name="T7" fmla="*/ 65 h 65"/>
                <a:gd name="T8" fmla="*/ 0 w 105"/>
                <a:gd name="T9" fmla="*/ 62 h 65"/>
                <a:gd name="T10" fmla="*/ 42 w 105"/>
                <a:gd name="T11" fmla="*/ 45 h 65"/>
                <a:gd name="T12" fmla="*/ 103 w 105"/>
                <a:gd name="T13" fmla="*/ 2 h 65"/>
                <a:gd name="T14" fmla="*/ 105 w 105"/>
                <a:gd name="T15" fmla="*/ 0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65">
                  <a:moveTo>
                    <a:pt x="105" y="0"/>
                  </a:moveTo>
                  <a:cubicBezTo>
                    <a:pt x="105" y="3"/>
                    <a:pt x="105" y="3"/>
                    <a:pt x="105" y="3"/>
                  </a:cubicBezTo>
                  <a:cubicBezTo>
                    <a:pt x="93" y="11"/>
                    <a:pt x="81" y="20"/>
                    <a:pt x="69" y="29"/>
                  </a:cubicBezTo>
                  <a:cubicBezTo>
                    <a:pt x="49" y="45"/>
                    <a:pt x="25" y="58"/>
                    <a:pt x="0" y="65"/>
                  </a:cubicBezTo>
                  <a:cubicBezTo>
                    <a:pt x="0" y="62"/>
                    <a:pt x="0" y="62"/>
                    <a:pt x="0" y="62"/>
                  </a:cubicBezTo>
                  <a:cubicBezTo>
                    <a:pt x="15" y="58"/>
                    <a:pt x="29" y="53"/>
                    <a:pt x="42" y="45"/>
                  </a:cubicBezTo>
                  <a:cubicBezTo>
                    <a:pt x="64" y="33"/>
                    <a:pt x="82" y="16"/>
                    <a:pt x="103" y="2"/>
                  </a:cubicBezTo>
                  <a:cubicBezTo>
                    <a:pt x="104" y="1"/>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18" name="Freeform 62"/>
            <p:cNvSpPr>
              <a:spLocks/>
            </p:cNvSpPr>
            <p:nvPr userDrawn="1"/>
          </p:nvSpPr>
          <p:spPr bwMode="auto">
            <a:xfrm>
              <a:off x="320675" y="3208338"/>
              <a:ext cx="350838" cy="200025"/>
            </a:xfrm>
            <a:custGeom>
              <a:avLst/>
              <a:gdLst>
                <a:gd name="T0" fmla="*/ 105 w 105"/>
                <a:gd name="T1" fmla="*/ 0 h 61"/>
                <a:gd name="T2" fmla="*/ 105 w 105"/>
                <a:gd name="T3" fmla="*/ 3 h 61"/>
                <a:gd name="T4" fmla="*/ 71 w 105"/>
                <a:gd name="T5" fmla="*/ 27 h 61"/>
                <a:gd name="T6" fmla="*/ 0 w 105"/>
                <a:gd name="T7" fmla="*/ 61 h 61"/>
                <a:gd name="T8" fmla="*/ 0 w 105"/>
                <a:gd name="T9" fmla="*/ 59 h 61"/>
                <a:gd name="T10" fmla="*/ 44 w 105"/>
                <a:gd name="T11" fmla="*/ 42 h 61"/>
                <a:gd name="T12" fmla="*/ 104 w 105"/>
                <a:gd name="T13" fmla="*/ 1 h 61"/>
                <a:gd name="T14" fmla="*/ 105 w 105"/>
                <a:gd name="T15" fmla="*/ 0 h 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61">
                  <a:moveTo>
                    <a:pt x="105" y="0"/>
                  </a:moveTo>
                  <a:cubicBezTo>
                    <a:pt x="105" y="3"/>
                    <a:pt x="105" y="3"/>
                    <a:pt x="105" y="3"/>
                  </a:cubicBezTo>
                  <a:cubicBezTo>
                    <a:pt x="93" y="11"/>
                    <a:pt x="82" y="19"/>
                    <a:pt x="71" y="27"/>
                  </a:cubicBezTo>
                  <a:cubicBezTo>
                    <a:pt x="50" y="43"/>
                    <a:pt x="25" y="55"/>
                    <a:pt x="0" y="61"/>
                  </a:cubicBezTo>
                  <a:cubicBezTo>
                    <a:pt x="0" y="59"/>
                    <a:pt x="0" y="59"/>
                    <a:pt x="0" y="59"/>
                  </a:cubicBezTo>
                  <a:cubicBezTo>
                    <a:pt x="15" y="55"/>
                    <a:pt x="30" y="50"/>
                    <a:pt x="44" y="42"/>
                  </a:cubicBezTo>
                  <a:cubicBezTo>
                    <a:pt x="65" y="31"/>
                    <a:pt x="84" y="15"/>
                    <a:pt x="104" y="1"/>
                  </a:cubicBezTo>
                  <a:cubicBezTo>
                    <a:pt x="104" y="1"/>
                    <a:pt x="105"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19" name="Freeform 63"/>
            <p:cNvSpPr>
              <a:spLocks/>
            </p:cNvSpPr>
            <p:nvPr userDrawn="1"/>
          </p:nvSpPr>
          <p:spPr bwMode="auto">
            <a:xfrm>
              <a:off x="320675" y="3155950"/>
              <a:ext cx="350838" cy="190500"/>
            </a:xfrm>
            <a:custGeom>
              <a:avLst/>
              <a:gdLst>
                <a:gd name="T0" fmla="*/ 105 w 105"/>
                <a:gd name="T1" fmla="*/ 0 h 58"/>
                <a:gd name="T2" fmla="*/ 105 w 105"/>
                <a:gd name="T3" fmla="*/ 2 h 58"/>
                <a:gd name="T4" fmla="*/ 72 w 105"/>
                <a:gd name="T5" fmla="*/ 25 h 58"/>
                <a:gd name="T6" fmla="*/ 0 w 105"/>
                <a:gd name="T7" fmla="*/ 58 h 58"/>
                <a:gd name="T8" fmla="*/ 0 w 105"/>
                <a:gd name="T9" fmla="*/ 55 h 58"/>
                <a:gd name="T10" fmla="*/ 46 w 105"/>
                <a:gd name="T11" fmla="*/ 39 h 58"/>
                <a:gd name="T12" fmla="*/ 105 w 105"/>
                <a:gd name="T13" fmla="*/ 0 h 58"/>
              </a:gdLst>
              <a:ahLst/>
              <a:cxnLst>
                <a:cxn ang="0">
                  <a:pos x="T0" y="T1"/>
                </a:cxn>
                <a:cxn ang="0">
                  <a:pos x="T2" y="T3"/>
                </a:cxn>
                <a:cxn ang="0">
                  <a:pos x="T4" y="T5"/>
                </a:cxn>
                <a:cxn ang="0">
                  <a:pos x="T6" y="T7"/>
                </a:cxn>
                <a:cxn ang="0">
                  <a:pos x="T8" y="T9"/>
                </a:cxn>
                <a:cxn ang="0">
                  <a:pos x="T10" y="T11"/>
                </a:cxn>
                <a:cxn ang="0">
                  <a:pos x="T12" y="T13"/>
                </a:cxn>
              </a:cxnLst>
              <a:rect l="0" t="0" r="r" b="b"/>
              <a:pathLst>
                <a:path w="105" h="58">
                  <a:moveTo>
                    <a:pt x="105" y="0"/>
                  </a:moveTo>
                  <a:cubicBezTo>
                    <a:pt x="105" y="2"/>
                    <a:pt x="105" y="2"/>
                    <a:pt x="105" y="2"/>
                  </a:cubicBezTo>
                  <a:cubicBezTo>
                    <a:pt x="94" y="10"/>
                    <a:pt x="83" y="17"/>
                    <a:pt x="72" y="25"/>
                  </a:cubicBezTo>
                  <a:cubicBezTo>
                    <a:pt x="51" y="41"/>
                    <a:pt x="26" y="52"/>
                    <a:pt x="0" y="58"/>
                  </a:cubicBezTo>
                  <a:cubicBezTo>
                    <a:pt x="0" y="55"/>
                    <a:pt x="0" y="55"/>
                    <a:pt x="0" y="55"/>
                  </a:cubicBezTo>
                  <a:cubicBezTo>
                    <a:pt x="16" y="52"/>
                    <a:pt x="31" y="47"/>
                    <a:pt x="46" y="39"/>
                  </a:cubicBezTo>
                  <a:cubicBezTo>
                    <a:pt x="67" y="28"/>
                    <a:pt x="85" y="13"/>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20" name="Freeform 64"/>
            <p:cNvSpPr>
              <a:spLocks/>
            </p:cNvSpPr>
            <p:nvPr userDrawn="1"/>
          </p:nvSpPr>
          <p:spPr bwMode="auto">
            <a:xfrm>
              <a:off x="320675" y="3103563"/>
              <a:ext cx="350838" cy="177800"/>
            </a:xfrm>
            <a:custGeom>
              <a:avLst/>
              <a:gdLst>
                <a:gd name="T0" fmla="*/ 105 w 105"/>
                <a:gd name="T1" fmla="*/ 0 h 54"/>
                <a:gd name="T2" fmla="*/ 105 w 105"/>
                <a:gd name="T3" fmla="*/ 2 h 54"/>
                <a:gd name="T4" fmla="*/ 74 w 105"/>
                <a:gd name="T5" fmla="*/ 23 h 54"/>
                <a:gd name="T6" fmla="*/ 0 w 105"/>
                <a:gd name="T7" fmla="*/ 54 h 54"/>
                <a:gd name="T8" fmla="*/ 0 w 105"/>
                <a:gd name="T9" fmla="*/ 52 h 54"/>
                <a:gd name="T10" fmla="*/ 48 w 105"/>
                <a:gd name="T11" fmla="*/ 36 h 54"/>
                <a:gd name="T12" fmla="*/ 105 w 105"/>
                <a:gd name="T13" fmla="*/ 0 h 54"/>
              </a:gdLst>
              <a:ahLst/>
              <a:cxnLst>
                <a:cxn ang="0">
                  <a:pos x="T0" y="T1"/>
                </a:cxn>
                <a:cxn ang="0">
                  <a:pos x="T2" y="T3"/>
                </a:cxn>
                <a:cxn ang="0">
                  <a:pos x="T4" y="T5"/>
                </a:cxn>
                <a:cxn ang="0">
                  <a:pos x="T6" y="T7"/>
                </a:cxn>
                <a:cxn ang="0">
                  <a:pos x="T8" y="T9"/>
                </a:cxn>
                <a:cxn ang="0">
                  <a:pos x="T10" y="T11"/>
                </a:cxn>
                <a:cxn ang="0">
                  <a:pos x="T12" y="T13"/>
                </a:cxn>
              </a:cxnLst>
              <a:rect l="0" t="0" r="r" b="b"/>
              <a:pathLst>
                <a:path w="105" h="54">
                  <a:moveTo>
                    <a:pt x="105" y="0"/>
                  </a:moveTo>
                  <a:cubicBezTo>
                    <a:pt x="105" y="2"/>
                    <a:pt x="105" y="2"/>
                    <a:pt x="105" y="2"/>
                  </a:cubicBezTo>
                  <a:cubicBezTo>
                    <a:pt x="95" y="9"/>
                    <a:pt x="84" y="16"/>
                    <a:pt x="74" y="23"/>
                  </a:cubicBezTo>
                  <a:cubicBezTo>
                    <a:pt x="52" y="38"/>
                    <a:pt x="27" y="49"/>
                    <a:pt x="0" y="54"/>
                  </a:cubicBezTo>
                  <a:cubicBezTo>
                    <a:pt x="0" y="52"/>
                    <a:pt x="0" y="52"/>
                    <a:pt x="0" y="52"/>
                  </a:cubicBezTo>
                  <a:cubicBezTo>
                    <a:pt x="17" y="49"/>
                    <a:pt x="33" y="44"/>
                    <a:pt x="48" y="36"/>
                  </a:cubicBezTo>
                  <a:cubicBezTo>
                    <a:pt x="68" y="26"/>
                    <a:pt x="86" y="12"/>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21" name="Freeform 65"/>
            <p:cNvSpPr>
              <a:spLocks/>
            </p:cNvSpPr>
            <p:nvPr userDrawn="1"/>
          </p:nvSpPr>
          <p:spPr bwMode="auto">
            <a:xfrm>
              <a:off x="320675" y="3055938"/>
              <a:ext cx="350838" cy="163513"/>
            </a:xfrm>
            <a:custGeom>
              <a:avLst/>
              <a:gdLst>
                <a:gd name="T0" fmla="*/ 105 w 105"/>
                <a:gd name="T1" fmla="*/ 0 h 50"/>
                <a:gd name="T2" fmla="*/ 105 w 105"/>
                <a:gd name="T3" fmla="*/ 2 h 50"/>
                <a:gd name="T4" fmla="*/ 76 w 105"/>
                <a:gd name="T5" fmla="*/ 20 h 50"/>
                <a:gd name="T6" fmla="*/ 0 w 105"/>
                <a:gd name="T7" fmla="*/ 50 h 50"/>
                <a:gd name="T8" fmla="*/ 0 w 105"/>
                <a:gd name="T9" fmla="*/ 48 h 50"/>
                <a:gd name="T10" fmla="*/ 51 w 105"/>
                <a:gd name="T11" fmla="*/ 33 h 50"/>
                <a:gd name="T12" fmla="*/ 105 w 105"/>
                <a:gd name="T13" fmla="*/ 0 h 50"/>
              </a:gdLst>
              <a:ahLst/>
              <a:cxnLst>
                <a:cxn ang="0">
                  <a:pos x="T0" y="T1"/>
                </a:cxn>
                <a:cxn ang="0">
                  <a:pos x="T2" y="T3"/>
                </a:cxn>
                <a:cxn ang="0">
                  <a:pos x="T4" y="T5"/>
                </a:cxn>
                <a:cxn ang="0">
                  <a:pos x="T6" y="T7"/>
                </a:cxn>
                <a:cxn ang="0">
                  <a:pos x="T8" y="T9"/>
                </a:cxn>
                <a:cxn ang="0">
                  <a:pos x="T10" y="T11"/>
                </a:cxn>
                <a:cxn ang="0">
                  <a:pos x="T12" y="T13"/>
                </a:cxn>
              </a:cxnLst>
              <a:rect l="0" t="0" r="r" b="b"/>
              <a:pathLst>
                <a:path w="105" h="50">
                  <a:moveTo>
                    <a:pt x="105" y="0"/>
                  </a:moveTo>
                  <a:cubicBezTo>
                    <a:pt x="105" y="2"/>
                    <a:pt x="105" y="2"/>
                    <a:pt x="105" y="2"/>
                  </a:cubicBezTo>
                  <a:cubicBezTo>
                    <a:pt x="95" y="8"/>
                    <a:pt x="86" y="14"/>
                    <a:pt x="76" y="20"/>
                  </a:cubicBezTo>
                  <a:cubicBezTo>
                    <a:pt x="54" y="36"/>
                    <a:pt x="27" y="46"/>
                    <a:pt x="0" y="50"/>
                  </a:cubicBezTo>
                  <a:cubicBezTo>
                    <a:pt x="0" y="48"/>
                    <a:pt x="0" y="48"/>
                    <a:pt x="0" y="48"/>
                  </a:cubicBezTo>
                  <a:cubicBezTo>
                    <a:pt x="17" y="45"/>
                    <a:pt x="35" y="41"/>
                    <a:pt x="51" y="33"/>
                  </a:cubicBezTo>
                  <a:cubicBezTo>
                    <a:pt x="70" y="24"/>
                    <a:pt x="87" y="1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22" name="Freeform 66"/>
            <p:cNvSpPr>
              <a:spLocks/>
            </p:cNvSpPr>
            <p:nvPr userDrawn="1"/>
          </p:nvSpPr>
          <p:spPr bwMode="auto">
            <a:xfrm>
              <a:off x="320675" y="3003550"/>
              <a:ext cx="350838" cy="152400"/>
            </a:xfrm>
            <a:custGeom>
              <a:avLst/>
              <a:gdLst>
                <a:gd name="T0" fmla="*/ 105 w 105"/>
                <a:gd name="T1" fmla="*/ 0 h 47"/>
                <a:gd name="T2" fmla="*/ 105 w 105"/>
                <a:gd name="T3" fmla="*/ 3 h 47"/>
                <a:gd name="T4" fmla="*/ 79 w 105"/>
                <a:gd name="T5" fmla="*/ 19 h 47"/>
                <a:gd name="T6" fmla="*/ 0 w 105"/>
                <a:gd name="T7" fmla="*/ 47 h 47"/>
                <a:gd name="T8" fmla="*/ 0 w 105"/>
                <a:gd name="T9" fmla="*/ 45 h 47"/>
                <a:gd name="T10" fmla="*/ 53 w 105"/>
                <a:gd name="T11" fmla="*/ 31 h 47"/>
                <a:gd name="T12" fmla="*/ 105 w 105"/>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105" h="47">
                  <a:moveTo>
                    <a:pt x="105" y="0"/>
                  </a:moveTo>
                  <a:cubicBezTo>
                    <a:pt x="105" y="3"/>
                    <a:pt x="105" y="3"/>
                    <a:pt x="105" y="3"/>
                  </a:cubicBezTo>
                  <a:cubicBezTo>
                    <a:pt x="96" y="8"/>
                    <a:pt x="88" y="13"/>
                    <a:pt x="79" y="19"/>
                  </a:cubicBezTo>
                  <a:cubicBezTo>
                    <a:pt x="55" y="34"/>
                    <a:pt x="28" y="44"/>
                    <a:pt x="0" y="47"/>
                  </a:cubicBezTo>
                  <a:cubicBezTo>
                    <a:pt x="0" y="45"/>
                    <a:pt x="0" y="45"/>
                    <a:pt x="0" y="45"/>
                  </a:cubicBezTo>
                  <a:cubicBezTo>
                    <a:pt x="18" y="43"/>
                    <a:pt x="36" y="39"/>
                    <a:pt x="53" y="31"/>
                  </a:cubicBezTo>
                  <a:cubicBezTo>
                    <a:pt x="72" y="23"/>
                    <a:pt x="88" y="1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23" name="Freeform 67"/>
            <p:cNvSpPr>
              <a:spLocks/>
            </p:cNvSpPr>
            <p:nvPr userDrawn="1"/>
          </p:nvSpPr>
          <p:spPr bwMode="auto">
            <a:xfrm>
              <a:off x="320675" y="2957513"/>
              <a:ext cx="350838" cy="139700"/>
            </a:xfrm>
            <a:custGeom>
              <a:avLst/>
              <a:gdLst>
                <a:gd name="T0" fmla="*/ 105 w 105"/>
                <a:gd name="T1" fmla="*/ 0 h 43"/>
                <a:gd name="T2" fmla="*/ 105 w 105"/>
                <a:gd name="T3" fmla="*/ 2 h 43"/>
                <a:gd name="T4" fmla="*/ 82 w 105"/>
                <a:gd name="T5" fmla="*/ 16 h 43"/>
                <a:gd name="T6" fmla="*/ 0 w 105"/>
                <a:gd name="T7" fmla="*/ 43 h 43"/>
                <a:gd name="T8" fmla="*/ 0 w 105"/>
                <a:gd name="T9" fmla="*/ 40 h 43"/>
                <a:gd name="T10" fmla="*/ 56 w 105"/>
                <a:gd name="T11" fmla="*/ 27 h 43"/>
                <a:gd name="T12" fmla="*/ 105 w 105"/>
                <a:gd name="T13" fmla="*/ 0 h 43"/>
              </a:gdLst>
              <a:ahLst/>
              <a:cxnLst>
                <a:cxn ang="0">
                  <a:pos x="T0" y="T1"/>
                </a:cxn>
                <a:cxn ang="0">
                  <a:pos x="T2" y="T3"/>
                </a:cxn>
                <a:cxn ang="0">
                  <a:pos x="T4" y="T5"/>
                </a:cxn>
                <a:cxn ang="0">
                  <a:pos x="T6" y="T7"/>
                </a:cxn>
                <a:cxn ang="0">
                  <a:pos x="T8" y="T9"/>
                </a:cxn>
                <a:cxn ang="0">
                  <a:pos x="T10" y="T11"/>
                </a:cxn>
                <a:cxn ang="0">
                  <a:pos x="T12" y="T13"/>
                </a:cxn>
              </a:cxnLst>
              <a:rect l="0" t="0" r="r" b="b"/>
              <a:pathLst>
                <a:path w="105" h="43">
                  <a:moveTo>
                    <a:pt x="105" y="0"/>
                  </a:moveTo>
                  <a:cubicBezTo>
                    <a:pt x="105" y="2"/>
                    <a:pt x="105" y="2"/>
                    <a:pt x="105" y="2"/>
                  </a:cubicBezTo>
                  <a:cubicBezTo>
                    <a:pt x="97" y="6"/>
                    <a:pt x="89" y="11"/>
                    <a:pt x="82" y="16"/>
                  </a:cubicBezTo>
                  <a:cubicBezTo>
                    <a:pt x="57" y="31"/>
                    <a:pt x="29" y="41"/>
                    <a:pt x="0" y="43"/>
                  </a:cubicBezTo>
                  <a:cubicBezTo>
                    <a:pt x="0" y="40"/>
                    <a:pt x="0" y="40"/>
                    <a:pt x="0" y="40"/>
                  </a:cubicBezTo>
                  <a:cubicBezTo>
                    <a:pt x="19" y="39"/>
                    <a:pt x="38" y="35"/>
                    <a:pt x="56" y="27"/>
                  </a:cubicBezTo>
                  <a:cubicBezTo>
                    <a:pt x="74" y="20"/>
                    <a:pt x="89" y="9"/>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24" name="Freeform 68"/>
            <p:cNvSpPr>
              <a:spLocks/>
            </p:cNvSpPr>
            <p:nvPr userDrawn="1"/>
          </p:nvSpPr>
          <p:spPr bwMode="auto">
            <a:xfrm>
              <a:off x="320675" y="2911475"/>
              <a:ext cx="350838" cy="127000"/>
            </a:xfrm>
            <a:custGeom>
              <a:avLst/>
              <a:gdLst>
                <a:gd name="T0" fmla="*/ 105 w 105"/>
                <a:gd name="T1" fmla="*/ 0 h 39"/>
                <a:gd name="T2" fmla="*/ 105 w 105"/>
                <a:gd name="T3" fmla="*/ 2 h 39"/>
                <a:gd name="T4" fmla="*/ 85 w 105"/>
                <a:gd name="T5" fmla="*/ 13 h 39"/>
                <a:gd name="T6" fmla="*/ 0 w 105"/>
                <a:gd name="T7" fmla="*/ 39 h 39"/>
                <a:gd name="T8" fmla="*/ 0 w 105"/>
                <a:gd name="T9" fmla="*/ 36 h 39"/>
                <a:gd name="T10" fmla="*/ 60 w 105"/>
                <a:gd name="T11" fmla="*/ 24 h 39"/>
                <a:gd name="T12" fmla="*/ 105 w 105"/>
                <a:gd name="T13" fmla="*/ 0 h 39"/>
              </a:gdLst>
              <a:ahLst/>
              <a:cxnLst>
                <a:cxn ang="0">
                  <a:pos x="T0" y="T1"/>
                </a:cxn>
                <a:cxn ang="0">
                  <a:pos x="T2" y="T3"/>
                </a:cxn>
                <a:cxn ang="0">
                  <a:pos x="T4" y="T5"/>
                </a:cxn>
                <a:cxn ang="0">
                  <a:pos x="T6" y="T7"/>
                </a:cxn>
                <a:cxn ang="0">
                  <a:pos x="T8" y="T9"/>
                </a:cxn>
                <a:cxn ang="0">
                  <a:pos x="T10" y="T11"/>
                </a:cxn>
                <a:cxn ang="0">
                  <a:pos x="T12" y="T13"/>
                </a:cxn>
              </a:cxnLst>
              <a:rect l="0" t="0" r="r" b="b"/>
              <a:pathLst>
                <a:path w="105" h="39">
                  <a:moveTo>
                    <a:pt x="105" y="0"/>
                  </a:moveTo>
                  <a:cubicBezTo>
                    <a:pt x="105" y="2"/>
                    <a:pt x="105" y="2"/>
                    <a:pt x="105" y="2"/>
                  </a:cubicBezTo>
                  <a:cubicBezTo>
                    <a:pt x="98" y="5"/>
                    <a:pt x="91" y="9"/>
                    <a:pt x="85" y="13"/>
                  </a:cubicBezTo>
                  <a:cubicBezTo>
                    <a:pt x="59" y="29"/>
                    <a:pt x="30" y="38"/>
                    <a:pt x="0" y="39"/>
                  </a:cubicBezTo>
                  <a:cubicBezTo>
                    <a:pt x="0" y="36"/>
                    <a:pt x="0" y="36"/>
                    <a:pt x="0" y="36"/>
                  </a:cubicBezTo>
                  <a:cubicBezTo>
                    <a:pt x="20" y="36"/>
                    <a:pt x="41" y="32"/>
                    <a:pt x="60" y="24"/>
                  </a:cubicBezTo>
                  <a:cubicBezTo>
                    <a:pt x="76" y="17"/>
                    <a:pt x="90" y="8"/>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25" name="Freeform 69"/>
            <p:cNvSpPr>
              <a:spLocks/>
            </p:cNvSpPr>
            <p:nvPr userDrawn="1"/>
          </p:nvSpPr>
          <p:spPr bwMode="auto">
            <a:xfrm>
              <a:off x="320675" y="2865438"/>
              <a:ext cx="350838" cy="114300"/>
            </a:xfrm>
            <a:custGeom>
              <a:avLst/>
              <a:gdLst>
                <a:gd name="T0" fmla="*/ 105 w 105"/>
                <a:gd name="T1" fmla="*/ 0 h 35"/>
                <a:gd name="T2" fmla="*/ 105 w 105"/>
                <a:gd name="T3" fmla="*/ 2 h 35"/>
                <a:gd name="T4" fmla="*/ 88 w 105"/>
                <a:gd name="T5" fmla="*/ 11 h 35"/>
                <a:gd name="T6" fmla="*/ 0 w 105"/>
                <a:gd name="T7" fmla="*/ 34 h 35"/>
                <a:gd name="T8" fmla="*/ 0 w 105"/>
                <a:gd name="T9" fmla="*/ 32 h 35"/>
                <a:gd name="T10" fmla="*/ 63 w 105"/>
                <a:gd name="T11" fmla="*/ 21 h 35"/>
                <a:gd name="T12" fmla="*/ 105 w 105"/>
                <a:gd name="T13" fmla="*/ 0 h 35"/>
              </a:gdLst>
              <a:ahLst/>
              <a:cxnLst>
                <a:cxn ang="0">
                  <a:pos x="T0" y="T1"/>
                </a:cxn>
                <a:cxn ang="0">
                  <a:pos x="T2" y="T3"/>
                </a:cxn>
                <a:cxn ang="0">
                  <a:pos x="T4" y="T5"/>
                </a:cxn>
                <a:cxn ang="0">
                  <a:pos x="T6" y="T7"/>
                </a:cxn>
                <a:cxn ang="0">
                  <a:pos x="T8" y="T9"/>
                </a:cxn>
                <a:cxn ang="0">
                  <a:pos x="T10" y="T11"/>
                </a:cxn>
                <a:cxn ang="0">
                  <a:pos x="T12" y="T13"/>
                </a:cxn>
              </a:cxnLst>
              <a:rect l="0" t="0" r="r" b="b"/>
              <a:pathLst>
                <a:path w="105" h="35">
                  <a:moveTo>
                    <a:pt x="105" y="0"/>
                  </a:moveTo>
                  <a:cubicBezTo>
                    <a:pt x="105" y="2"/>
                    <a:pt x="105" y="2"/>
                    <a:pt x="105" y="2"/>
                  </a:cubicBezTo>
                  <a:cubicBezTo>
                    <a:pt x="99" y="5"/>
                    <a:pt x="93" y="8"/>
                    <a:pt x="88" y="11"/>
                  </a:cubicBezTo>
                  <a:cubicBezTo>
                    <a:pt x="61" y="27"/>
                    <a:pt x="31" y="35"/>
                    <a:pt x="0" y="34"/>
                  </a:cubicBezTo>
                  <a:cubicBezTo>
                    <a:pt x="0" y="32"/>
                    <a:pt x="0" y="32"/>
                    <a:pt x="0" y="32"/>
                  </a:cubicBezTo>
                  <a:cubicBezTo>
                    <a:pt x="21" y="33"/>
                    <a:pt x="43" y="29"/>
                    <a:pt x="63" y="21"/>
                  </a:cubicBezTo>
                  <a:cubicBezTo>
                    <a:pt x="78" y="16"/>
                    <a:pt x="91" y="7"/>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26" name="Freeform 70"/>
            <p:cNvSpPr>
              <a:spLocks/>
            </p:cNvSpPr>
            <p:nvPr userDrawn="1"/>
          </p:nvSpPr>
          <p:spPr bwMode="auto">
            <a:xfrm>
              <a:off x="320675" y="2819400"/>
              <a:ext cx="350838" cy="107950"/>
            </a:xfrm>
            <a:custGeom>
              <a:avLst/>
              <a:gdLst>
                <a:gd name="T0" fmla="*/ 105 w 105"/>
                <a:gd name="T1" fmla="*/ 0 h 33"/>
                <a:gd name="T2" fmla="*/ 105 w 105"/>
                <a:gd name="T3" fmla="*/ 2 h 33"/>
                <a:gd name="T4" fmla="*/ 91 w 105"/>
                <a:gd name="T5" fmla="*/ 10 h 33"/>
                <a:gd name="T6" fmla="*/ 0 w 105"/>
                <a:gd name="T7" fmla="*/ 30 h 33"/>
                <a:gd name="T8" fmla="*/ 0 w 105"/>
                <a:gd name="T9" fmla="*/ 28 h 33"/>
                <a:gd name="T10" fmla="*/ 3 w 105"/>
                <a:gd name="T11" fmla="*/ 28 h 33"/>
                <a:gd name="T12" fmla="*/ 67 w 105"/>
                <a:gd name="T13" fmla="*/ 19 h 33"/>
                <a:gd name="T14" fmla="*/ 105 w 105"/>
                <a:gd name="T15" fmla="*/ 0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33">
                  <a:moveTo>
                    <a:pt x="105" y="0"/>
                  </a:moveTo>
                  <a:cubicBezTo>
                    <a:pt x="105" y="2"/>
                    <a:pt x="105" y="2"/>
                    <a:pt x="105" y="2"/>
                  </a:cubicBezTo>
                  <a:cubicBezTo>
                    <a:pt x="100" y="4"/>
                    <a:pt x="96" y="7"/>
                    <a:pt x="91" y="10"/>
                  </a:cubicBezTo>
                  <a:cubicBezTo>
                    <a:pt x="64" y="25"/>
                    <a:pt x="31" y="33"/>
                    <a:pt x="0" y="30"/>
                  </a:cubicBezTo>
                  <a:cubicBezTo>
                    <a:pt x="0" y="28"/>
                    <a:pt x="0" y="28"/>
                    <a:pt x="0" y="28"/>
                  </a:cubicBezTo>
                  <a:cubicBezTo>
                    <a:pt x="1" y="28"/>
                    <a:pt x="2" y="28"/>
                    <a:pt x="3" y="28"/>
                  </a:cubicBezTo>
                  <a:cubicBezTo>
                    <a:pt x="25" y="29"/>
                    <a:pt x="47" y="27"/>
                    <a:pt x="67" y="19"/>
                  </a:cubicBezTo>
                  <a:cubicBezTo>
                    <a:pt x="80" y="14"/>
                    <a:pt x="93" y="7"/>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27" name="Freeform 71"/>
            <p:cNvSpPr>
              <a:spLocks/>
            </p:cNvSpPr>
            <p:nvPr userDrawn="1"/>
          </p:nvSpPr>
          <p:spPr bwMode="auto">
            <a:xfrm>
              <a:off x="320675" y="2816225"/>
              <a:ext cx="284163" cy="55563"/>
            </a:xfrm>
            <a:custGeom>
              <a:avLst/>
              <a:gdLst>
                <a:gd name="T0" fmla="*/ 85 w 85"/>
                <a:gd name="T1" fmla="*/ 0 h 17"/>
                <a:gd name="T2" fmla="*/ 0 w 85"/>
                <a:gd name="T3" fmla="*/ 14 h 17"/>
                <a:gd name="T4" fmla="*/ 0 w 85"/>
                <a:gd name="T5" fmla="*/ 11 h 17"/>
                <a:gd name="T6" fmla="*/ 8 w 85"/>
                <a:gd name="T7" fmla="*/ 12 h 17"/>
                <a:gd name="T8" fmla="*/ 71 w 85"/>
                <a:gd name="T9" fmla="*/ 4 h 17"/>
                <a:gd name="T10" fmla="*/ 80 w 85"/>
                <a:gd name="T11" fmla="*/ 0 h 17"/>
                <a:gd name="T12" fmla="*/ 85 w 85"/>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85" h="17">
                  <a:moveTo>
                    <a:pt x="85" y="0"/>
                  </a:moveTo>
                  <a:cubicBezTo>
                    <a:pt x="58" y="12"/>
                    <a:pt x="29" y="17"/>
                    <a:pt x="0" y="14"/>
                  </a:cubicBezTo>
                  <a:cubicBezTo>
                    <a:pt x="0" y="11"/>
                    <a:pt x="0" y="11"/>
                    <a:pt x="0" y="11"/>
                  </a:cubicBezTo>
                  <a:cubicBezTo>
                    <a:pt x="3" y="12"/>
                    <a:pt x="5" y="12"/>
                    <a:pt x="8" y="12"/>
                  </a:cubicBezTo>
                  <a:cubicBezTo>
                    <a:pt x="29" y="13"/>
                    <a:pt x="51" y="11"/>
                    <a:pt x="71" y="4"/>
                  </a:cubicBezTo>
                  <a:cubicBezTo>
                    <a:pt x="74" y="3"/>
                    <a:pt x="77" y="1"/>
                    <a:pt x="80" y="0"/>
                  </a:cubicBezTo>
                  <a:lnTo>
                    <a:pt x="8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grpSp>
    </p:spTree>
    <p:extLst>
      <p:ext uri="{BB962C8B-B14F-4D97-AF65-F5344CB8AC3E}">
        <p14:creationId xmlns:p14="http://schemas.microsoft.com/office/powerpoint/2010/main" val="8987930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 x billeder højr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rtlCol="0"/>
          <a:lstStyle/>
          <a:p>
            <a:pPr rtl="0"/>
            <a:fld id="{D8D877B3-D348-4611-9BDB-C5374591D951}" type="slidenum">
              <a:rPr lang="en-US" smtClean="0"/>
              <a:pPr rtl="0"/>
              <a:t>‹nr.›</a:t>
            </a:fld>
            <a:endParaRPr lang="en-US" dirty="0"/>
          </a:p>
        </p:txBody>
      </p:sp>
      <p:sp>
        <p:nvSpPr>
          <p:cNvPr id="9" name="Picture Placeholder 4"/>
          <p:cNvSpPr>
            <a:spLocks noGrp="1"/>
          </p:cNvSpPr>
          <p:nvPr>
            <p:ph type="pic" sz="quarter" idx="14" hasCustomPrompt="1"/>
          </p:nvPr>
        </p:nvSpPr>
        <p:spPr>
          <a:xfrm>
            <a:off x="7427912" y="3492500"/>
            <a:ext cx="4764087" cy="3360132"/>
          </a:xfrm>
          <a:prstGeom prst="rect">
            <a:avLst/>
          </a:prstGeom>
          <a:pattFill prst="pct10">
            <a:fgClr>
              <a:schemeClr val="tx1"/>
            </a:fgClr>
            <a:bgClr>
              <a:schemeClr val="bg1"/>
            </a:bgClr>
          </a:pattFill>
        </p:spPr>
        <p:txBody>
          <a:bodyPr rtlCol="0" anchor="ctr">
            <a:normAutofit/>
          </a:bodyPr>
          <a:lstStyle>
            <a:lvl1pPr algn="ctr">
              <a:defRPr sz="1000" b="1" baseline="0"/>
            </a:lvl1pPr>
          </a:lstStyle>
          <a:p>
            <a:pPr rtl="0"/>
            <a:r>
              <a:rPr lang="en-gb"/>
              <a:t>Drag &amp; Drop Image</a:t>
            </a:r>
          </a:p>
        </p:txBody>
      </p:sp>
      <p:sp>
        <p:nvSpPr>
          <p:cNvPr id="10" name="Title 4"/>
          <p:cNvSpPr>
            <a:spLocks noGrp="1"/>
          </p:cNvSpPr>
          <p:nvPr>
            <p:ph type="title" hasCustomPrompt="1"/>
          </p:nvPr>
        </p:nvSpPr>
        <p:spPr>
          <a:xfrm>
            <a:off x="587375" y="357948"/>
            <a:ext cx="4229100" cy="1486727"/>
          </a:xfrm>
        </p:spPr>
        <p:txBody>
          <a:bodyPr rtlCol="0"/>
          <a:lstStyle>
            <a:lvl1pPr>
              <a:defRPr sz="3600"/>
            </a:lvl1pPr>
          </a:lstStyle>
          <a:p>
            <a:pPr rtl="0"/>
            <a:r>
              <a:rPr lang="en-gb"/>
              <a:t>CLICK TO EDIT TITLE</a:t>
            </a:r>
          </a:p>
        </p:txBody>
      </p:sp>
      <p:sp>
        <p:nvSpPr>
          <p:cNvPr id="7" name="Pladsholder til tekst 3"/>
          <p:cNvSpPr>
            <a:spLocks noGrp="1"/>
          </p:cNvSpPr>
          <p:nvPr>
            <p:ph type="body" sz="quarter" idx="15" hasCustomPrompt="1"/>
          </p:nvPr>
        </p:nvSpPr>
        <p:spPr>
          <a:xfrm>
            <a:off x="587375" y="2127154"/>
            <a:ext cx="4229100" cy="3575409"/>
          </a:xfrm>
        </p:spPr>
        <p:txBody>
          <a:bodyPr rtlCol="0"/>
          <a:lstStyle>
            <a:lvl1pPr marL="285750" indent="-285750">
              <a:lnSpc>
                <a:spcPct val="100000"/>
              </a:lnSpc>
              <a:spcBef>
                <a:spcPts val="600"/>
              </a:spcBef>
              <a:buFontTx/>
              <a:buBlip>
                <a:blip r:embed="rId2"/>
              </a:buBlip>
              <a:defRPr sz="1600" baseline="0"/>
            </a:lvl1pPr>
          </a:lstStyle>
          <a:p>
            <a:pPr lvl="0" rtl="0"/>
            <a:r>
              <a:rPr lang="en-gb"/>
              <a:t>Insert bullets</a:t>
            </a:r>
            <a:endParaRPr lang="da-DK" dirty="0"/>
          </a:p>
          <a:p>
            <a:pPr lvl="0" rtl="0"/>
            <a:endParaRPr lang="da-DK" dirty="0"/>
          </a:p>
          <a:p>
            <a:pPr lvl="0" rtl="0"/>
            <a:endParaRPr lang="da-DK" dirty="0"/>
          </a:p>
        </p:txBody>
      </p:sp>
      <p:sp>
        <p:nvSpPr>
          <p:cNvPr id="11" name="Picture Placeholder 4"/>
          <p:cNvSpPr>
            <a:spLocks noGrp="1"/>
          </p:cNvSpPr>
          <p:nvPr>
            <p:ph type="pic" sz="quarter" idx="16" hasCustomPrompt="1"/>
          </p:nvPr>
        </p:nvSpPr>
        <p:spPr>
          <a:xfrm>
            <a:off x="7427912" y="0"/>
            <a:ext cx="4764087" cy="3360132"/>
          </a:xfrm>
          <a:prstGeom prst="rect">
            <a:avLst/>
          </a:prstGeom>
          <a:pattFill prst="pct10">
            <a:fgClr>
              <a:schemeClr val="tx1"/>
            </a:fgClr>
            <a:bgClr>
              <a:schemeClr val="bg1"/>
            </a:bgClr>
          </a:pattFill>
        </p:spPr>
        <p:txBody>
          <a:bodyPr rtlCol="0" anchor="ctr">
            <a:normAutofit/>
          </a:bodyPr>
          <a:lstStyle>
            <a:lvl1pPr algn="ctr">
              <a:defRPr sz="1000" b="1" baseline="0"/>
            </a:lvl1pPr>
          </a:lstStyle>
          <a:p>
            <a:pPr rtl="0"/>
            <a:r>
              <a:rPr lang="en-gb"/>
              <a:t>Drag &amp; Drop Image</a:t>
            </a:r>
          </a:p>
        </p:txBody>
      </p:sp>
    </p:spTree>
    <p:extLst>
      <p:ext uri="{BB962C8B-B14F-4D97-AF65-F5344CB8AC3E}">
        <p14:creationId xmlns:p14="http://schemas.microsoft.com/office/powerpoint/2010/main" val="2198671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Pause">
    <p:spTree>
      <p:nvGrpSpPr>
        <p:cNvPr id="1" name=""/>
        <p:cNvGrpSpPr/>
        <p:nvPr/>
      </p:nvGrpSpPr>
      <p:grpSpPr>
        <a:xfrm>
          <a:off x="0" y="0"/>
          <a:ext cx="0" cy="0"/>
          <a:chOff x="0" y="0"/>
          <a:chExt cx="0" cy="0"/>
        </a:xfrm>
      </p:grpSpPr>
      <p:sp>
        <p:nvSpPr>
          <p:cNvPr id="4" name="Picture Placeholder 4"/>
          <p:cNvSpPr>
            <a:spLocks noGrp="1"/>
          </p:cNvSpPr>
          <p:nvPr>
            <p:ph type="pic" sz="quarter" idx="11" hasCustomPrompt="1"/>
          </p:nvPr>
        </p:nvSpPr>
        <p:spPr>
          <a:xfrm>
            <a:off x="0" y="0"/>
            <a:ext cx="12192000" cy="6858000"/>
          </a:xfrm>
          <a:prstGeom prst="rect">
            <a:avLst/>
          </a:prstGeom>
          <a:pattFill prst="pct10">
            <a:fgClr>
              <a:schemeClr val="tx1"/>
            </a:fgClr>
            <a:bgClr>
              <a:schemeClr val="bg1"/>
            </a:bgClr>
          </a:pattFill>
        </p:spPr>
        <p:txBody>
          <a:bodyPr rtlCol="0" anchor="ctr">
            <a:normAutofit/>
          </a:bodyPr>
          <a:lstStyle>
            <a:lvl1pPr algn="ctr">
              <a:defRPr sz="1000" b="1" baseline="0"/>
            </a:lvl1pPr>
          </a:lstStyle>
          <a:p>
            <a:pPr rtl="0"/>
            <a:r>
              <a:rPr lang="en-gb"/>
              <a:t>Drag &amp; Drop Image</a:t>
            </a:r>
          </a:p>
        </p:txBody>
      </p:sp>
      <p:sp>
        <p:nvSpPr>
          <p:cNvPr id="5" name="Title 4"/>
          <p:cNvSpPr>
            <a:spLocks noGrp="1"/>
          </p:cNvSpPr>
          <p:nvPr>
            <p:ph type="title" hasCustomPrompt="1"/>
          </p:nvPr>
        </p:nvSpPr>
        <p:spPr>
          <a:xfrm>
            <a:off x="2441575" y="2676496"/>
            <a:ext cx="7341129" cy="1036319"/>
          </a:xfrm>
          <a:solidFill>
            <a:schemeClr val="bg1"/>
          </a:solidFill>
        </p:spPr>
        <p:txBody>
          <a:bodyPr tIns="107988" rtlCol="0"/>
          <a:lstStyle>
            <a:lvl1pPr algn="ctr">
              <a:defRPr sz="2800" baseline="0">
                <a:solidFill>
                  <a:schemeClr val="tx1"/>
                </a:solidFill>
              </a:defRPr>
            </a:lvl1pPr>
          </a:lstStyle>
          <a:p>
            <a:pPr rtl="0"/>
            <a:r>
              <a:rPr lang="en-gb"/>
              <a:t>BREAK</a:t>
            </a:r>
            <a:br>
              <a:rPr lang="en-US" dirty="0"/>
            </a:br>
            <a:r>
              <a:rPr lang="en-gb"/>
              <a:t>HEADLINE</a:t>
            </a:r>
          </a:p>
        </p:txBody>
      </p:sp>
      <p:pic>
        <p:nvPicPr>
          <p:cNvPr id="3" name="Billede 2">
            <a:extLst>
              <a:ext uri="{FF2B5EF4-FFF2-40B4-BE49-F238E27FC236}">
                <a16:creationId xmlns:a16="http://schemas.microsoft.com/office/drawing/2014/main" id="{5318F35F-FDF9-B4C7-1E78-D6A3D9A10091}"/>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p:blipFill>
        <p:spPr>
          <a:xfrm>
            <a:off x="5733520" y="5901257"/>
            <a:ext cx="746656" cy="796434"/>
          </a:xfrm>
          <a:prstGeom prst="rect">
            <a:avLst/>
          </a:prstGeom>
        </p:spPr>
      </p:pic>
    </p:spTree>
    <p:extLst>
      <p:ext uri="{BB962C8B-B14F-4D97-AF65-F5344CB8AC3E}">
        <p14:creationId xmlns:p14="http://schemas.microsoft.com/office/powerpoint/2010/main" val="355350202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Blå layout højre">
    <p:spTree>
      <p:nvGrpSpPr>
        <p:cNvPr id="1" name=""/>
        <p:cNvGrpSpPr/>
        <p:nvPr/>
      </p:nvGrpSpPr>
      <p:grpSpPr>
        <a:xfrm>
          <a:off x="0" y="0"/>
          <a:ext cx="0" cy="0"/>
          <a:chOff x="0" y="0"/>
          <a:chExt cx="0" cy="0"/>
        </a:xfrm>
      </p:grpSpPr>
      <p:sp>
        <p:nvSpPr>
          <p:cNvPr id="26" name="Rectangle 6"/>
          <p:cNvSpPr/>
          <p:nvPr userDrawn="1"/>
        </p:nvSpPr>
        <p:spPr>
          <a:xfrm>
            <a:off x="7427913" y="0"/>
            <a:ext cx="4764087"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US"/>
          </a:p>
        </p:txBody>
      </p:sp>
      <p:sp>
        <p:nvSpPr>
          <p:cNvPr id="28" name="Pladsholder til tekst 3"/>
          <p:cNvSpPr>
            <a:spLocks noGrp="1"/>
          </p:cNvSpPr>
          <p:nvPr>
            <p:ph type="body" sz="quarter" idx="17" hasCustomPrompt="1"/>
          </p:nvPr>
        </p:nvSpPr>
        <p:spPr>
          <a:xfrm>
            <a:off x="8027662" y="2804344"/>
            <a:ext cx="3592838" cy="3222624"/>
          </a:xfrm>
        </p:spPr>
        <p:txBody>
          <a:bodyPr rtlCol="0"/>
          <a:lstStyle>
            <a:lvl1pPr marL="285750" indent="-285750">
              <a:buFontTx/>
              <a:buBlip>
                <a:blip r:embed="rId2"/>
              </a:buBlip>
              <a:defRPr baseline="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rtl="0"/>
            <a:r>
              <a:rPr lang="en-gb"/>
              <a:t>Insert text here</a:t>
            </a:r>
            <a:endParaRPr lang="da-DK" dirty="0"/>
          </a:p>
        </p:txBody>
      </p:sp>
      <p:sp>
        <p:nvSpPr>
          <p:cNvPr id="3" name="Slide Number Placeholder 2"/>
          <p:cNvSpPr>
            <a:spLocks noGrp="1"/>
          </p:cNvSpPr>
          <p:nvPr>
            <p:ph type="sldNum" sz="quarter" idx="10"/>
          </p:nvPr>
        </p:nvSpPr>
        <p:spPr/>
        <p:txBody>
          <a:bodyPr rtlCol="0"/>
          <a:lstStyle>
            <a:lvl1pPr>
              <a:defRPr>
                <a:solidFill>
                  <a:schemeClr val="bg1">
                    <a:alpha val="70000"/>
                  </a:schemeClr>
                </a:solidFill>
              </a:defRPr>
            </a:lvl1pPr>
          </a:lstStyle>
          <a:p>
            <a:pPr rtl="0"/>
            <a:fld id="{D8D877B3-D348-4611-9BDB-C5374591D951}" type="slidenum">
              <a:rPr lang="en-US" smtClean="0"/>
              <a:pPr rtl="0"/>
              <a:t>‹nr.›</a:t>
            </a:fld>
            <a:endParaRPr lang="en-US" dirty="0"/>
          </a:p>
        </p:txBody>
      </p:sp>
      <p:grpSp>
        <p:nvGrpSpPr>
          <p:cNvPr id="5" name="Gruppe 4"/>
          <p:cNvGrpSpPr/>
          <p:nvPr userDrawn="1"/>
        </p:nvGrpSpPr>
        <p:grpSpPr>
          <a:xfrm>
            <a:off x="7427914" y="1288619"/>
            <a:ext cx="405154" cy="1182460"/>
            <a:chOff x="320675" y="2816225"/>
            <a:chExt cx="350838" cy="1023938"/>
          </a:xfrm>
          <a:solidFill>
            <a:schemeClr val="bg1"/>
          </a:solidFill>
        </p:grpSpPr>
        <p:sp>
          <p:nvSpPr>
            <p:cNvPr id="6" name="Freeform 53"/>
            <p:cNvSpPr>
              <a:spLocks/>
            </p:cNvSpPr>
            <p:nvPr userDrawn="1"/>
          </p:nvSpPr>
          <p:spPr bwMode="auto">
            <a:xfrm>
              <a:off x="608013" y="3778250"/>
              <a:ext cx="63500" cy="61913"/>
            </a:xfrm>
            <a:custGeom>
              <a:avLst/>
              <a:gdLst>
                <a:gd name="T0" fmla="*/ 19 w 19"/>
                <a:gd name="T1" fmla="*/ 0 h 19"/>
                <a:gd name="T2" fmla="*/ 19 w 19"/>
                <a:gd name="T3" fmla="*/ 4 h 19"/>
                <a:gd name="T4" fmla="*/ 3 w 19"/>
                <a:gd name="T5" fmla="*/ 19 h 19"/>
                <a:gd name="T6" fmla="*/ 0 w 19"/>
                <a:gd name="T7" fmla="*/ 19 h 19"/>
                <a:gd name="T8" fmla="*/ 19 w 19"/>
                <a:gd name="T9" fmla="*/ 0 h 19"/>
              </a:gdLst>
              <a:ahLst/>
              <a:cxnLst>
                <a:cxn ang="0">
                  <a:pos x="T0" y="T1"/>
                </a:cxn>
                <a:cxn ang="0">
                  <a:pos x="T2" y="T3"/>
                </a:cxn>
                <a:cxn ang="0">
                  <a:pos x="T4" y="T5"/>
                </a:cxn>
                <a:cxn ang="0">
                  <a:pos x="T6" y="T7"/>
                </a:cxn>
                <a:cxn ang="0">
                  <a:pos x="T8" y="T9"/>
                </a:cxn>
              </a:cxnLst>
              <a:rect l="0" t="0" r="r" b="b"/>
              <a:pathLst>
                <a:path w="19" h="19">
                  <a:moveTo>
                    <a:pt x="19" y="0"/>
                  </a:moveTo>
                  <a:cubicBezTo>
                    <a:pt x="19" y="4"/>
                    <a:pt x="19" y="4"/>
                    <a:pt x="19" y="4"/>
                  </a:cubicBezTo>
                  <a:cubicBezTo>
                    <a:pt x="14" y="9"/>
                    <a:pt x="8" y="14"/>
                    <a:pt x="3" y="19"/>
                  </a:cubicBezTo>
                  <a:cubicBezTo>
                    <a:pt x="0" y="19"/>
                    <a:pt x="0" y="19"/>
                    <a:pt x="0" y="19"/>
                  </a:cubicBezTo>
                  <a:cubicBezTo>
                    <a:pt x="6" y="13"/>
                    <a:pt x="13" y="7"/>
                    <a:pt x="1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7" name="Freeform 54"/>
            <p:cNvSpPr>
              <a:spLocks/>
            </p:cNvSpPr>
            <p:nvPr userDrawn="1"/>
          </p:nvSpPr>
          <p:spPr bwMode="auto">
            <a:xfrm>
              <a:off x="528638" y="3706813"/>
              <a:ext cx="142875" cy="133350"/>
            </a:xfrm>
            <a:custGeom>
              <a:avLst/>
              <a:gdLst>
                <a:gd name="T0" fmla="*/ 43 w 43"/>
                <a:gd name="T1" fmla="*/ 0 h 41"/>
                <a:gd name="T2" fmla="*/ 43 w 43"/>
                <a:gd name="T3" fmla="*/ 4 h 41"/>
                <a:gd name="T4" fmla="*/ 7 w 43"/>
                <a:gd name="T5" fmla="*/ 38 h 41"/>
                <a:gd name="T6" fmla="*/ 3 w 43"/>
                <a:gd name="T7" fmla="*/ 41 h 41"/>
                <a:gd name="T8" fmla="*/ 0 w 43"/>
                <a:gd name="T9" fmla="*/ 41 h 41"/>
                <a:gd name="T10" fmla="*/ 42 w 43"/>
                <a:gd name="T11" fmla="*/ 1 h 41"/>
                <a:gd name="T12" fmla="*/ 43 w 43"/>
                <a:gd name="T13" fmla="*/ 0 h 41"/>
              </a:gdLst>
              <a:ahLst/>
              <a:cxnLst>
                <a:cxn ang="0">
                  <a:pos x="T0" y="T1"/>
                </a:cxn>
                <a:cxn ang="0">
                  <a:pos x="T2" y="T3"/>
                </a:cxn>
                <a:cxn ang="0">
                  <a:pos x="T4" y="T5"/>
                </a:cxn>
                <a:cxn ang="0">
                  <a:pos x="T6" y="T7"/>
                </a:cxn>
                <a:cxn ang="0">
                  <a:pos x="T8" y="T9"/>
                </a:cxn>
                <a:cxn ang="0">
                  <a:pos x="T10" y="T11"/>
                </a:cxn>
                <a:cxn ang="0">
                  <a:pos x="T12" y="T13"/>
                </a:cxn>
              </a:cxnLst>
              <a:rect l="0" t="0" r="r" b="b"/>
              <a:pathLst>
                <a:path w="43" h="41">
                  <a:moveTo>
                    <a:pt x="43" y="0"/>
                  </a:moveTo>
                  <a:cubicBezTo>
                    <a:pt x="43" y="4"/>
                    <a:pt x="43" y="4"/>
                    <a:pt x="43" y="4"/>
                  </a:cubicBezTo>
                  <a:cubicBezTo>
                    <a:pt x="31" y="14"/>
                    <a:pt x="19" y="26"/>
                    <a:pt x="7" y="38"/>
                  </a:cubicBezTo>
                  <a:cubicBezTo>
                    <a:pt x="6" y="39"/>
                    <a:pt x="5" y="40"/>
                    <a:pt x="3" y="41"/>
                  </a:cubicBezTo>
                  <a:cubicBezTo>
                    <a:pt x="0" y="41"/>
                    <a:pt x="0" y="41"/>
                    <a:pt x="0" y="41"/>
                  </a:cubicBezTo>
                  <a:cubicBezTo>
                    <a:pt x="14" y="28"/>
                    <a:pt x="27" y="14"/>
                    <a:pt x="42" y="1"/>
                  </a:cubicBezTo>
                  <a:cubicBezTo>
                    <a:pt x="42" y="1"/>
                    <a:pt x="43" y="1"/>
                    <a:pt x="4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8" name="Freeform 55"/>
            <p:cNvSpPr>
              <a:spLocks/>
            </p:cNvSpPr>
            <p:nvPr userDrawn="1"/>
          </p:nvSpPr>
          <p:spPr bwMode="auto">
            <a:xfrm>
              <a:off x="431800" y="3636963"/>
              <a:ext cx="239713" cy="203200"/>
            </a:xfrm>
            <a:custGeom>
              <a:avLst/>
              <a:gdLst>
                <a:gd name="T0" fmla="*/ 72 w 72"/>
                <a:gd name="T1" fmla="*/ 0 h 62"/>
                <a:gd name="T2" fmla="*/ 72 w 72"/>
                <a:gd name="T3" fmla="*/ 3 h 62"/>
                <a:gd name="T4" fmla="*/ 35 w 72"/>
                <a:gd name="T5" fmla="*/ 37 h 62"/>
                <a:gd name="T6" fmla="*/ 4 w 72"/>
                <a:gd name="T7" fmla="*/ 62 h 62"/>
                <a:gd name="T8" fmla="*/ 0 w 72"/>
                <a:gd name="T9" fmla="*/ 62 h 62"/>
                <a:gd name="T10" fmla="*/ 7 w 72"/>
                <a:gd name="T11" fmla="*/ 58 h 62"/>
                <a:gd name="T12" fmla="*/ 70 w 72"/>
                <a:gd name="T13" fmla="*/ 2 h 62"/>
                <a:gd name="T14" fmla="*/ 72 w 72"/>
                <a:gd name="T15" fmla="*/ 0 h 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62">
                  <a:moveTo>
                    <a:pt x="72" y="0"/>
                  </a:moveTo>
                  <a:cubicBezTo>
                    <a:pt x="72" y="3"/>
                    <a:pt x="72" y="3"/>
                    <a:pt x="72" y="3"/>
                  </a:cubicBezTo>
                  <a:cubicBezTo>
                    <a:pt x="59" y="14"/>
                    <a:pt x="47" y="25"/>
                    <a:pt x="35" y="37"/>
                  </a:cubicBezTo>
                  <a:cubicBezTo>
                    <a:pt x="26" y="46"/>
                    <a:pt x="15" y="55"/>
                    <a:pt x="4" y="62"/>
                  </a:cubicBezTo>
                  <a:cubicBezTo>
                    <a:pt x="0" y="62"/>
                    <a:pt x="0" y="62"/>
                    <a:pt x="0" y="62"/>
                  </a:cubicBezTo>
                  <a:cubicBezTo>
                    <a:pt x="2" y="61"/>
                    <a:pt x="5" y="59"/>
                    <a:pt x="7" y="58"/>
                  </a:cubicBezTo>
                  <a:cubicBezTo>
                    <a:pt x="30" y="41"/>
                    <a:pt x="48" y="20"/>
                    <a:pt x="70" y="2"/>
                  </a:cubicBezTo>
                  <a:cubicBezTo>
                    <a:pt x="70" y="1"/>
                    <a:pt x="71" y="1"/>
                    <a:pt x="7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9" name="Freeform 56"/>
            <p:cNvSpPr>
              <a:spLocks/>
            </p:cNvSpPr>
            <p:nvPr userDrawn="1"/>
          </p:nvSpPr>
          <p:spPr bwMode="auto">
            <a:xfrm>
              <a:off x="320675" y="3568700"/>
              <a:ext cx="350838" cy="261938"/>
            </a:xfrm>
            <a:custGeom>
              <a:avLst/>
              <a:gdLst>
                <a:gd name="T0" fmla="*/ 105 w 105"/>
                <a:gd name="T1" fmla="*/ 0 h 80"/>
                <a:gd name="T2" fmla="*/ 105 w 105"/>
                <a:gd name="T3" fmla="*/ 3 h 80"/>
                <a:gd name="T4" fmla="*/ 67 w 105"/>
                <a:gd name="T5" fmla="*/ 37 h 80"/>
                <a:gd name="T6" fmla="*/ 0 w 105"/>
                <a:gd name="T7" fmla="*/ 80 h 80"/>
                <a:gd name="T8" fmla="*/ 0 w 105"/>
                <a:gd name="T9" fmla="*/ 77 h 80"/>
                <a:gd name="T10" fmla="*/ 39 w 105"/>
                <a:gd name="T11" fmla="*/ 57 h 80"/>
                <a:gd name="T12" fmla="*/ 102 w 105"/>
                <a:gd name="T13" fmla="*/ 3 h 80"/>
                <a:gd name="T14" fmla="*/ 105 w 105"/>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80">
                  <a:moveTo>
                    <a:pt x="105" y="0"/>
                  </a:moveTo>
                  <a:cubicBezTo>
                    <a:pt x="105" y="3"/>
                    <a:pt x="105" y="3"/>
                    <a:pt x="105" y="3"/>
                  </a:cubicBezTo>
                  <a:cubicBezTo>
                    <a:pt x="92" y="14"/>
                    <a:pt x="80" y="25"/>
                    <a:pt x="67" y="37"/>
                  </a:cubicBezTo>
                  <a:cubicBezTo>
                    <a:pt x="48" y="55"/>
                    <a:pt x="25" y="70"/>
                    <a:pt x="0" y="80"/>
                  </a:cubicBezTo>
                  <a:cubicBezTo>
                    <a:pt x="0" y="77"/>
                    <a:pt x="0" y="77"/>
                    <a:pt x="0" y="77"/>
                  </a:cubicBezTo>
                  <a:cubicBezTo>
                    <a:pt x="14" y="72"/>
                    <a:pt x="27" y="65"/>
                    <a:pt x="39" y="57"/>
                  </a:cubicBezTo>
                  <a:cubicBezTo>
                    <a:pt x="62" y="41"/>
                    <a:pt x="81" y="21"/>
                    <a:pt x="102" y="3"/>
                  </a:cubicBezTo>
                  <a:cubicBezTo>
                    <a:pt x="103" y="2"/>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10" name="Freeform 57"/>
            <p:cNvSpPr>
              <a:spLocks/>
            </p:cNvSpPr>
            <p:nvPr userDrawn="1"/>
          </p:nvSpPr>
          <p:spPr bwMode="auto">
            <a:xfrm>
              <a:off x="320675" y="3506788"/>
              <a:ext cx="350838" cy="249238"/>
            </a:xfrm>
            <a:custGeom>
              <a:avLst/>
              <a:gdLst>
                <a:gd name="T0" fmla="*/ 105 w 105"/>
                <a:gd name="T1" fmla="*/ 0 h 76"/>
                <a:gd name="T2" fmla="*/ 105 w 105"/>
                <a:gd name="T3" fmla="*/ 2 h 76"/>
                <a:gd name="T4" fmla="*/ 67 w 105"/>
                <a:gd name="T5" fmla="*/ 35 h 76"/>
                <a:gd name="T6" fmla="*/ 0 w 105"/>
                <a:gd name="T7" fmla="*/ 76 h 76"/>
                <a:gd name="T8" fmla="*/ 0 w 105"/>
                <a:gd name="T9" fmla="*/ 74 h 76"/>
                <a:gd name="T10" fmla="*/ 39 w 105"/>
                <a:gd name="T11" fmla="*/ 54 h 76"/>
                <a:gd name="T12" fmla="*/ 101 w 105"/>
                <a:gd name="T13" fmla="*/ 2 h 76"/>
                <a:gd name="T14" fmla="*/ 105 w 105"/>
                <a:gd name="T15" fmla="*/ 0 h 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6">
                  <a:moveTo>
                    <a:pt x="105" y="0"/>
                  </a:moveTo>
                  <a:cubicBezTo>
                    <a:pt x="105" y="2"/>
                    <a:pt x="105" y="2"/>
                    <a:pt x="105" y="2"/>
                  </a:cubicBezTo>
                  <a:cubicBezTo>
                    <a:pt x="92" y="13"/>
                    <a:pt x="79" y="24"/>
                    <a:pt x="67" y="35"/>
                  </a:cubicBezTo>
                  <a:cubicBezTo>
                    <a:pt x="48" y="52"/>
                    <a:pt x="25" y="67"/>
                    <a:pt x="0" y="76"/>
                  </a:cubicBezTo>
                  <a:cubicBezTo>
                    <a:pt x="0" y="74"/>
                    <a:pt x="0" y="74"/>
                    <a:pt x="0" y="74"/>
                  </a:cubicBezTo>
                  <a:cubicBezTo>
                    <a:pt x="14" y="69"/>
                    <a:pt x="27" y="62"/>
                    <a:pt x="39" y="54"/>
                  </a:cubicBezTo>
                  <a:cubicBezTo>
                    <a:pt x="62" y="39"/>
                    <a:pt x="80" y="19"/>
                    <a:pt x="101" y="2"/>
                  </a:cubicBezTo>
                  <a:cubicBezTo>
                    <a:pt x="103" y="1"/>
                    <a:pt x="104" y="0"/>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11" name="Freeform 58"/>
            <p:cNvSpPr>
              <a:spLocks/>
            </p:cNvSpPr>
            <p:nvPr userDrawn="1"/>
          </p:nvSpPr>
          <p:spPr bwMode="auto">
            <a:xfrm>
              <a:off x="320675" y="3441700"/>
              <a:ext cx="350838" cy="241300"/>
            </a:xfrm>
            <a:custGeom>
              <a:avLst/>
              <a:gdLst>
                <a:gd name="T0" fmla="*/ 105 w 105"/>
                <a:gd name="T1" fmla="*/ 0 h 74"/>
                <a:gd name="T2" fmla="*/ 105 w 105"/>
                <a:gd name="T3" fmla="*/ 3 h 74"/>
                <a:gd name="T4" fmla="*/ 67 w 105"/>
                <a:gd name="T5" fmla="*/ 34 h 74"/>
                <a:gd name="T6" fmla="*/ 0 w 105"/>
                <a:gd name="T7" fmla="*/ 74 h 74"/>
                <a:gd name="T8" fmla="*/ 0 w 105"/>
                <a:gd name="T9" fmla="*/ 72 h 74"/>
                <a:gd name="T10" fmla="*/ 39 w 105"/>
                <a:gd name="T11" fmla="*/ 52 h 74"/>
                <a:gd name="T12" fmla="*/ 101 w 105"/>
                <a:gd name="T13" fmla="*/ 3 h 74"/>
                <a:gd name="T14" fmla="*/ 105 w 105"/>
                <a:gd name="T15" fmla="*/ 0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4">
                  <a:moveTo>
                    <a:pt x="105" y="0"/>
                  </a:moveTo>
                  <a:cubicBezTo>
                    <a:pt x="105" y="3"/>
                    <a:pt x="105" y="3"/>
                    <a:pt x="105" y="3"/>
                  </a:cubicBezTo>
                  <a:cubicBezTo>
                    <a:pt x="92" y="13"/>
                    <a:pt x="79" y="24"/>
                    <a:pt x="67" y="34"/>
                  </a:cubicBezTo>
                  <a:cubicBezTo>
                    <a:pt x="47" y="51"/>
                    <a:pt x="25" y="65"/>
                    <a:pt x="0" y="74"/>
                  </a:cubicBezTo>
                  <a:cubicBezTo>
                    <a:pt x="0" y="72"/>
                    <a:pt x="0" y="72"/>
                    <a:pt x="0" y="72"/>
                  </a:cubicBezTo>
                  <a:cubicBezTo>
                    <a:pt x="14" y="67"/>
                    <a:pt x="27" y="60"/>
                    <a:pt x="39" y="52"/>
                  </a:cubicBezTo>
                  <a:cubicBezTo>
                    <a:pt x="62" y="38"/>
                    <a:pt x="80" y="19"/>
                    <a:pt x="101" y="3"/>
                  </a:cubicBezTo>
                  <a:cubicBezTo>
                    <a:pt x="103" y="2"/>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12" name="Freeform 59"/>
            <p:cNvSpPr>
              <a:spLocks/>
            </p:cNvSpPr>
            <p:nvPr userDrawn="1"/>
          </p:nvSpPr>
          <p:spPr bwMode="auto">
            <a:xfrm>
              <a:off x="320675" y="3382963"/>
              <a:ext cx="350838" cy="228600"/>
            </a:xfrm>
            <a:custGeom>
              <a:avLst/>
              <a:gdLst>
                <a:gd name="T0" fmla="*/ 105 w 105"/>
                <a:gd name="T1" fmla="*/ 0 h 70"/>
                <a:gd name="T2" fmla="*/ 105 w 105"/>
                <a:gd name="T3" fmla="*/ 2 h 70"/>
                <a:gd name="T4" fmla="*/ 67 w 105"/>
                <a:gd name="T5" fmla="*/ 32 h 70"/>
                <a:gd name="T6" fmla="*/ 0 w 105"/>
                <a:gd name="T7" fmla="*/ 70 h 70"/>
                <a:gd name="T8" fmla="*/ 0 w 105"/>
                <a:gd name="T9" fmla="*/ 68 h 70"/>
                <a:gd name="T10" fmla="*/ 40 w 105"/>
                <a:gd name="T11" fmla="*/ 50 h 70"/>
                <a:gd name="T12" fmla="*/ 102 w 105"/>
                <a:gd name="T13" fmla="*/ 2 h 70"/>
                <a:gd name="T14" fmla="*/ 105 w 105"/>
                <a:gd name="T15" fmla="*/ 0 h 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0">
                  <a:moveTo>
                    <a:pt x="105" y="0"/>
                  </a:moveTo>
                  <a:cubicBezTo>
                    <a:pt x="105" y="2"/>
                    <a:pt x="105" y="2"/>
                    <a:pt x="105" y="2"/>
                  </a:cubicBezTo>
                  <a:cubicBezTo>
                    <a:pt x="92" y="12"/>
                    <a:pt x="80" y="22"/>
                    <a:pt x="67" y="32"/>
                  </a:cubicBezTo>
                  <a:cubicBezTo>
                    <a:pt x="48" y="49"/>
                    <a:pt x="25" y="62"/>
                    <a:pt x="0" y="70"/>
                  </a:cubicBezTo>
                  <a:cubicBezTo>
                    <a:pt x="0" y="68"/>
                    <a:pt x="0" y="68"/>
                    <a:pt x="0" y="68"/>
                  </a:cubicBezTo>
                  <a:cubicBezTo>
                    <a:pt x="14" y="63"/>
                    <a:pt x="27" y="57"/>
                    <a:pt x="40" y="50"/>
                  </a:cubicBezTo>
                  <a:cubicBezTo>
                    <a:pt x="62" y="36"/>
                    <a:pt x="81" y="18"/>
                    <a:pt x="102" y="2"/>
                  </a:cubicBezTo>
                  <a:cubicBezTo>
                    <a:pt x="103" y="1"/>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13" name="Freeform 60"/>
            <p:cNvSpPr>
              <a:spLocks/>
            </p:cNvSpPr>
            <p:nvPr userDrawn="1"/>
          </p:nvSpPr>
          <p:spPr bwMode="auto">
            <a:xfrm>
              <a:off x="320675" y="3324225"/>
              <a:ext cx="350838" cy="219075"/>
            </a:xfrm>
            <a:custGeom>
              <a:avLst/>
              <a:gdLst>
                <a:gd name="T0" fmla="*/ 105 w 105"/>
                <a:gd name="T1" fmla="*/ 0 h 67"/>
                <a:gd name="T2" fmla="*/ 105 w 105"/>
                <a:gd name="T3" fmla="*/ 2 h 67"/>
                <a:gd name="T4" fmla="*/ 68 w 105"/>
                <a:gd name="T5" fmla="*/ 31 h 67"/>
                <a:gd name="T6" fmla="*/ 0 w 105"/>
                <a:gd name="T7" fmla="*/ 67 h 67"/>
                <a:gd name="T8" fmla="*/ 0 w 105"/>
                <a:gd name="T9" fmla="*/ 65 h 67"/>
                <a:gd name="T10" fmla="*/ 41 w 105"/>
                <a:gd name="T11" fmla="*/ 47 h 67"/>
                <a:gd name="T12" fmla="*/ 102 w 105"/>
                <a:gd name="T13" fmla="*/ 2 h 67"/>
                <a:gd name="T14" fmla="*/ 105 w 105"/>
                <a:gd name="T15" fmla="*/ 0 h 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67">
                  <a:moveTo>
                    <a:pt x="105" y="0"/>
                  </a:moveTo>
                  <a:cubicBezTo>
                    <a:pt x="105" y="2"/>
                    <a:pt x="105" y="2"/>
                    <a:pt x="105" y="2"/>
                  </a:cubicBezTo>
                  <a:cubicBezTo>
                    <a:pt x="92" y="11"/>
                    <a:pt x="80" y="21"/>
                    <a:pt x="68" y="31"/>
                  </a:cubicBezTo>
                  <a:cubicBezTo>
                    <a:pt x="48" y="47"/>
                    <a:pt x="25" y="60"/>
                    <a:pt x="0" y="67"/>
                  </a:cubicBezTo>
                  <a:cubicBezTo>
                    <a:pt x="0" y="65"/>
                    <a:pt x="0" y="65"/>
                    <a:pt x="0" y="65"/>
                  </a:cubicBezTo>
                  <a:cubicBezTo>
                    <a:pt x="14" y="61"/>
                    <a:pt x="28" y="55"/>
                    <a:pt x="41" y="47"/>
                  </a:cubicBezTo>
                  <a:cubicBezTo>
                    <a:pt x="63" y="34"/>
                    <a:pt x="81" y="17"/>
                    <a:pt x="102" y="2"/>
                  </a:cubicBezTo>
                  <a:cubicBezTo>
                    <a:pt x="103" y="1"/>
                    <a:pt x="104" y="0"/>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14" name="Freeform 61"/>
            <p:cNvSpPr>
              <a:spLocks/>
            </p:cNvSpPr>
            <p:nvPr userDrawn="1"/>
          </p:nvSpPr>
          <p:spPr bwMode="auto">
            <a:xfrm>
              <a:off x="320675" y="3263900"/>
              <a:ext cx="350838" cy="212725"/>
            </a:xfrm>
            <a:custGeom>
              <a:avLst/>
              <a:gdLst>
                <a:gd name="T0" fmla="*/ 105 w 105"/>
                <a:gd name="T1" fmla="*/ 0 h 65"/>
                <a:gd name="T2" fmla="*/ 105 w 105"/>
                <a:gd name="T3" fmla="*/ 3 h 65"/>
                <a:gd name="T4" fmla="*/ 69 w 105"/>
                <a:gd name="T5" fmla="*/ 29 h 65"/>
                <a:gd name="T6" fmla="*/ 0 w 105"/>
                <a:gd name="T7" fmla="*/ 65 h 65"/>
                <a:gd name="T8" fmla="*/ 0 w 105"/>
                <a:gd name="T9" fmla="*/ 62 h 65"/>
                <a:gd name="T10" fmla="*/ 42 w 105"/>
                <a:gd name="T11" fmla="*/ 45 h 65"/>
                <a:gd name="T12" fmla="*/ 103 w 105"/>
                <a:gd name="T13" fmla="*/ 2 h 65"/>
                <a:gd name="T14" fmla="*/ 105 w 105"/>
                <a:gd name="T15" fmla="*/ 0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65">
                  <a:moveTo>
                    <a:pt x="105" y="0"/>
                  </a:moveTo>
                  <a:cubicBezTo>
                    <a:pt x="105" y="3"/>
                    <a:pt x="105" y="3"/>
                    <a:pt x="105" y="3"/>
                  </a:cubicBezTo>
                  <a:cubicBezTo>
                    <a:pt x="93" y="11"/>
                    <a:pt x="81" y="20"/>
                    <a:pt x="69" y="29"/>
                  </a:cubicBezTo>
                  <a:cubicBezTo>
                    <a:pt x="49" y="45"/>
                    <a:pt x="25" y="58"/>
                    <a:pt x="0" y="65"/>
                  </a:cubicBezTo>
                  <a:cubicBezTo>
                    <a:pt x="0" y="62"/>
                    <a:pt x="0" y="62"/>
                    <a:pt x="0" y="62"/>
                  </a:cubicBezTo>
                  <a:cubicBezTo>
                    <a:pt x="15" y="58"/>
                    <a:pt x="29" y="53"/>
                    <a:pt x="42" y="45"/>
                  </a:cubicBezTo>
                  <a:cubicBezTo>
                    <a:pt x="64" y="33"/>
                    <a:pt x="82" y="16"/>
                    <a:pt x="103" y="2"/>
                  </a:cubicBezTo>
                  <a:cubicBezTo>
                    <a:pt x="104" y="1"/>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15" name="Freeform 62"/>
            <p:cNvSpPr>
              <a:spLocks/>
            </p:cNvSpPr>
            <p:nvPr userDrawn="1"/>
          </p:nvSpPr>
          <p:spPr bwMode="auto">
            <a:xfrm>
              <a:off x="320675" y="3208338"/>
              <a:ext cx="350838" cy="200025"/>
            </a:xfrm>
            <a:custGeom>
              <a:avLst/>
              <a:gdLst>
                <a:gd name="T0" fmla="*/ 105 w 105"/>
                <a:gd name="T1" fmla="*/ 0 h 61"/>
                <a:gd name="T2" fmla="*/ 105 w 105"/>
                <a:gd name="T3" fmla="*/ 3 h 61"/>
                <a:gd name="T4" fmla="*/ 71 w 105"/>
                <a:gd name="T5" fmla="*/ 27 h 61"/>
                <a:gd name="T6" fmla="*/ 0 w 105"/>
                <a:gd name="T7" fmla="*/ 61 h 61"/>
                <a:gd name="T8" fmla="*/ 0 w 105"/>
                <a:gd name="T9" fmla="*/ 59 h 61"/>
                <a:gd name="T10" fmla="*/ 44 w 105"/>
                <a:gd name="T11" fmla="*/ 42 h 61"/>
                <a:gd name="T12" fmla="*/ 104 w 105"/>
                <a:gd name="T13" fmla="*/ 1 h 61"/>
                <a:gd name="T14" fmla="*/ 105 w 105"/>
                <a:gd name="T15" fmla="*/ 0 h 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61">
                  <a:moveTo>
                    <a:pt x="105" y="0"/>
                  </a:moveTo>
                  <a:cubicBezTo>
                    <a:pt x="105" y="3"/>
                    <a:pt x="105" y="3"/>
                    <a:pt x="105" y="3"/>
                  </a:cubicBezTo>
                  <a:cubicBezTo>
                    <a:pt x="93" y="11"/>
                    <a:pt x="82" y="19"/>
                    <a:pt x="71" y="27"/>
                  </a:cubicBezTo>
                  <a:cubicBezTo>
                    <a:pt x="50" y="43"/>
                    <a:pt x="25" y="55"/>
                    <a:pt x="0" y="61"/>
                  </a:cubicBezTo>
                  <a:cubicBezTo>
                    <a:pt x="0" y="59"/>
                    <a:pt x="0" y="59"/>
                    <a:pt x="0" y="59"/>
                  </a:cubicBezTo>
                  <a:cubicBezTo>
                    <a:pt x="15" y="55"/>
                    <a:pt x="30" y="50"/>
                    <a:pt x="44" y="42"/>
                  </a:cubicBezTo>
                  <a:cubicBezTo>
                    <a:pt x="65" y="31"/>
                    <a:pt x="84" y="15"/>
                    <a:pt x="104" y="1"/>
                  </a:cubicBezTo>
                  <a:cubicBezTo>
                    <a:pt x="104" y="1"/>
                    <a:pt x="105"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16" name="Freeform 63"/>
            <p:cNvSpPr>
              <a:spLocks/>
            </p:cNvSpPr>
            <p:nvPr userDrawn="1"/>
          </p:nvSpPr>
          <p:spPr bwMode="auto">
            <a:xfrm>
              <a:off x="320675" y="3155950"/>
              <a:ext cx="350838" cy="190500"/>
            </a:xfrm>
            <a:custGeom>
              <a:avLst/>
              <a:gdLst>
                <a:gd name="T0" fmla="*/ 105 w 105"/>
                <a:gd name="T1" fmla="*/ 0 h 58"/>
                <a:gd name="T2" fmla="*/ 105 w 105"/>
                <a:gd name="T3" fmla="*/ 2 h 58"/>
                <a:gd name="T4" fmla="*/ 72 w 105"/>
                <a:gd name="T5" fmla="*/ 25 h 58"/>
                <a:gd name="T6" fmla="*/ 0 w 105"/>
                <a:gd name="T7" fmla="*/ 58 h 58"/>
                <a:gd name="T8" fmla="*/ 0 w 105"/>
                <a:gd name="T9" fmla="*/ 55 h 58"/>
                <a:gd name="T10" fmla="*/ 46 w 105"/>
                <a:gd name="T11" fmla="*/ 39 h 58"/>
                <a:gd name="T12" fmla="*/ 105 w 105"/>
                <a:gd name="T13" fmla="*/ 0 h 58"/>
              </a:gdLst>
              <a:ahLst/>
              <a:cxnLst>
                <a:cxn ang="0">
                  <a:pos x="T0" y="T1"/>
                </a:cxn>
                <a:cxn ang="0">
                  <a:pos x="T2" y="T3"/>
                </a:cxn>
                <a:cxn ang="0">
                  <a:pos x="T4" y="T5"/>
                </a:cxn>
                <a:cxn ang="0">
                  <a:pos x="T6" y="T7"/>
                </a:cxn>
                <a:cxn ang="0">
                  <a:pos x="T8" y="T9"/>
                </a:cxn>
                <a:cxn ang="0">
                  <a:pos x="T10" y="T11"/>
                </a:cxn>
                <a:cxn ang="0">
                  <a:pos x="T12" y="T13"/>
                </a:cxn>
              </a:cxnLst>
              <a:rect l="0" t="0" r="r" b="b"/>
              <a:pathLst>
                <a:path w="105" h="58">
                  <a:moveTo>
                    <a:pt x="105" y="0"/>
                  </a:moveTo>
                  <a:cubicBezTo>
                    <a:pt x="105" y="2"/>
                    <a:pt x="105" y="2"/>
                    <a:pt x="105" y="2"/>
                  </a:cubicBezTo>
                  <a:cubicBezTo>
                    <a:pt x="94" y="10"/>
                    <a:pt x="83" y="17"/>
                    <a:pt x="72" y="25"/>
                  </a:cubicBezTo>
                  <a:cubicBezTo>
                    <a:pt x="51" y="41"/>
                    <a:pt x="26" y="52"/>
                    <a:pt x="0" y="58"/>
                  </a:cubicBezTo>
                  <a:cubicBezTo>
                    <a:pt x="0" y="55"/>
                    <a:pt x="0" y="55"/>
                    <a:pt x="0" y="55"/>
                  </a:cubicBezTo>
                  <a:cubicBezTo>
                    <a:pt x="16" y="52"/>
                    <a:pt x="31" y="47"/>
                    <a:pt x="46" y="39"/>
                  </a:cubicBezTo>
                  <a:cubicBezTo>
                    <a:pt x="67" y="28"/>
                    <a:pt x="85" y="13"/>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17" name="Freeform 64"/>
            <p:cNvSpPr>
              <a:spLocks/>
            </p:cNvSpPr>
            <p:nvPr userDrawn="1"/>
          </p:nvSpPr>
          <p:spPr bwMode="auto">
            <a:xfrm>
              <a:off x="320675" y="3103563"/>
              <a:ext cx="350838" cy="177800"/>
            </a:xfrm>
            <a:custGeom>
              <a:avLst/>
              <a:gdLst>
                <a:gd name="T0" fmla="*/ 105 w 105"/>
                <a:gd name="T1" fmla="*/ 0 h 54"/>
                <a:gd name="T2" fmla="*/ 105 w 105"/>
                <a:gd name="T3" fmla="*/ 2 h 54"/>
                <a:gd name="T4" fmla="*/ 74 w 105"/>
                <a:gd name="T5" fmla="*/ 23 h 54"/>
                <a:gd name="T6" fmla="*/ 0 w 105"/>
                <a:gd name="T7" fmla="*/ 54 h 54"/>
                <a:gd name="T8" fmla="*/ 0 w 105"/>
                <a:gd name="T9" fmla="*/ 52 h 54"/>
                <a:gd name="T10" fmla="*/ 48 w 105"/>
                <a:gd name="T11" fmla="*/ 36 h 54"/>
                <a:gd name="T12" fmla="*/ 105 w 105"/>
                <a:gd name="T13" fmla="*/ 0 h 54"/>
              </a:gdLst>
              <a:ahLst/>
              <a:cxnLst>
                <a:cxn ang="0">
                  <a:pos x="T0" y="T1"/>
                </a:cxn>
                <a:cxn ang="0">
                  <a:pos x="T2" y="T3"/>
                </a:cxn>
                <a:cxn ang="0">
                  <a:pos x="T4" y="T5"/>
                </a:cxn>
                <a:cxn ang="0">
                  <a:pos x="T6" y="T7"/>
                </a:cxn>
                <a:cxn ang="0">
                  <a:pos x="T8" y="T9"/>
                </a:cxn>
                <a:cxn ang="0">
                  <a:pos x="T10" y="T11"/>
                </a:cxn>
                <a:cxn ang="0">
                  <a:pos x="T12" y="T13"/>
                </a:cxn>
              </a:cxnLst>
              <a:rect l="0" t="0" r="r" b="b"/>
              <a:pathLst>
                <a:path w="105" h="54">
                  <a:moveTo>
                    <a:pt x="105" y="0"/>
                  </a:moveTo>
                  <a:cubicBezTo>
                    <a:pt x="105" y="2"/>
                    <a:pt x="105" y="2"/>
                    <a:pt x="105" y="2"/>
                  </a:cubicBezTo>
                  <a:cubicBezTo>
                    <a:pt x="95" y="9"/>
                    <a:pt x="84" y="16"/>
                    <a:pt x="74" y="23"/>
                  </a:cubicBezTo>
                  <a:cubicBezTo>
                    <a:pt x="52" y="38"/>
                    <a:pt x="27" y="49"/>
                    <a:pt x="0" y="54"/>
                  </a:cubicBezTo>
                  <a:cubicBezTo>
                    <a:pt x="0" y="52"/>
                    <a:pt x="0" y="52"/>
                    <a:pt x="0" y="52"/>
                  </a:cubicBezTo>
                  <a:cubicBezTo>
                    <a:pt x="17" y="49"/>
                    <a:pt x="33" y="44"/>
                    <a:pt x="48" y="36"/>
                  </a:cubicBezTo>
                  <a:cubicBezTo>
                    <a:pt x="68" y="26"/>
                    <a:pt x="86" y="12"/>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18" name="Freeform 65"/>
            <p:cNvSpPr>
              <a:spLocks/>
            </p:cNvSpPr>
            <p:nvPr userDrawn="1"/>
          </p:nvSpPr>
          <p:spPr bwMode="auto">
            <a:xfrm>
              <a:off x="320675" y="3055938"/>
              <a:ext cx="350838" cy="163513"/>
            </a:xfrm>
            <a:custGeom>
              <a:avLst/>
              <a:gdLst>
                <a:gd name="T0" fmla="*/ 105 w 105"/>
                <a:gd name="T1" fmla="*/ 0 h 50"/>
                <a:gd name="T2" fmla="*/ 105 w 105"/>
                <a:gd name="T3" fmla="*/ 2 h 50"/>
                <a:gd name="T4" fmla="*/ 76 w 105"/>
                <a:gd name="T5" fmla="*/ 20 h 50"/>
                <a:gd name="T6" fmla="*/ 0 w 105"/>
                <a:gd name="T7" fmla="*/ 50 h 50"/>
                <a:gd name="T8" fmla="*/ 0 w 105"/>
                <a:gd name="T9" fmla="*/ 48 h 50"/>
                <a:gd name="T10" fmla="*/ 51 w 105"/>
                <a:gd name="T11" fmla="*/ 33 h 50"/>
                <a:gd name="T12" fmla="*/ 105 w 105"/>
                <a:gd name="T13" fmla="*/ 0 h 50"/>
              </a:gdLst>
              <a:ahLst/>
              <a:cxnLst>
                <a:cxn ang="0">
                  <a:pos x="T0" y="T1"/>
                </a:cxn>
                <a:cxn ang="0">
                  <a:pos x="T2" y="T3"/>
                </a:cxn>
                <a:cxn ang="0">
                  <a:pos x="T4" y="T5"/>
                </a:cxn>
                <a:cxn ang="0">
                  <a:pos x="T6" y="T7"/>
                </a:cxn>
                <a:cxn ang="0">
                  <a:pos x="T8" y="T9"/>
                </a:cxn>
                <a:cxn ang="0">
                  <a:pos x="T10" y="T11"/>
                </a:cxn>
                <a:cxn ang="0">
                  <a:pos x="T12" y="T13"/>
                </a:cxn>
              </a:cxnLst>
              <a:rect l="0" t="0" r="r" b="b"/>
              <a:pathLst>
                <a:path w="105" h="50">
                  <a:moveTo>
                    <a:pt x="105" y="0"/>
                  </a:moveTo>
                  <a:cubicBezTo>
                    <a:pt x="105" y="2"/>
                    <a:pt x="105" y="2"/>
                    <a:pt x="105" y="2"/>
                  </a:cubicBezTo>
                  <a:cubicBezTo>
                    <a:pt x="95" y="8"/>
                    <a:pt x="86" y="14"/>
                    <a:pt x="76" y="20"/>
                  </a:cubicBezTo>
                  <a:cubicBezTo>
                    <a:pt x="54" y="36"/>
                    <a:pt x="27" y="46"/>
                    <a:pt x="0" y="50"/>
                  </a:cubicBezTo>
                  <a:cubicBezTo>
                    <a:pt x="0" y="48"/>
                    <a:pt x="0" y="48"/>
                    <a:pt x="0" y="48"/>
                  </a:cubicBezTo>
                  <a:cubicBezTo>
                    <a:pt x="17" y="45"/>
                    <a:pt x="35" y="41"/>
                    <a:pt x="51" y="33"/>
                  </a:cubicBezTo>
                  <a:cubicBezTo>
                    <a:pt x="70" y="24"/>
                    <a:pt x="87" y="1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19" name="Freeform 66"/>
            <p:cNvSpPr>
              <a:spLocks/>
            </p:cNvSpPr>
            <p:nvPr userDrawn="1"/>
          </p:nvSpPr>
          <p:spPr bwMode="auto">
            <a:xfrm>
              <a:off x="320675" y="3003550"/>
              <a:ext cx="350838" cy="152400"/>
            </a:xfrm>
            <a:custGeom>
              <a:avLst/>
              <a:gdLst>
                <a:gd name="T0" fmla="*/ 105 w 105"/>
                <a:gd name="T1" fmla="*/ 0 h 47"/>
                <a:gd name="T2" fmla="*/ 105 w 105"/>
                <a:gd name="T3" fmla="*/ 3 h 47"/>
                <a:gd name="T4" fmla="*/ 79 w 105"/>
                <a:gd name="T5" fmla="*/ 19 h 47"/>
                <a:gd name="T6" fmla="*/ 0 w 105"/>
                <a:gd name="T7" fmla="*/ 47 h 47"/>
                <a:gd name="T8" fmla="*/ 0 w 105"/>
                <a:gd name="T9" fmla="*/ 45 h 47"/>
                <a:gd name="T10" fmla="*/ 53 w 105"/>
                <a:gd name="T11" fmla="*/ 31 h 47"/>
                <a:gd name="T12" fmla="*/ 105 w 105"/>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105" h="47">
                  <a:moveTo>
                    <a:pt x="105" y="0"/>
                  </a:moveTo>
                  <a:cubicBezTo>
                    <a:pt x="105" y="3"/>
                    <a:pt x="105" y="3"/>
                    <a:pt x="105" y="3"/>
                  </a:cubicBezTo>
                  <a:cubicBezTo>
                    <a:pt x="96" y="8"/>
                    <a:pt x="88" y="13"/>
                    <a:pt x="79" y="19"/>
                  </a:cubicBezTo>
                  <a:cubicBezTo>
                    <a:pt x="55" y="34"/>
                    <a:pt x="28" y="44"/>
                    <a:pt x="0" y="47"/>
                  </a:cubicBezTo>
                  <a:cubicBezTo>
                    <a:pt x="0" y="45"/>
                    <a:pt x="0" y="45"/>
                    <a:pt x="0" y="45"/>
                  </a:cubicBezTo>
                  <a:cubicBezTo>
                    <a:pt x="18" y="43"/>
                    <a:pt x="36" y="39"/>
                    <a:pt x="53" y="31"/>
                  </a:cubicBezTo>
                  <a:cubicBezTo>
                    <a:pt x="72" y="23"/>
                    <a:pt x="88" y="1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20" name="Freeform 67"/>
            <p:cNvSpPr>
              <a:spLocks/>
            </p:cNvSpPr>
            <p:nvPr userDrawn="1"/>
          </p:nvSpPr>
          <p:spPr bwMode="auto">
            <a:xfrm>
              <a:off x="320675" y="2957513"/>
              <a:ext cx="350838" cy="139700"/>
            </a:xfrm>
            <a:custGeom>
              <a:avLst/>
              <a:gdLst>
                <a:gd name="T0" fmla="*/ 105 w 105"/>
                <a:gd name="T1" fmla="*/ 0 h 43"/>
                <a:gd name="T2" fmla="*/ 105 w 105"/>
                <a:gd name="T3" fmla="*/ 2 h 43"/>
                <a:gd name="T4" fmla="*/ 82 w 105"/>
                <a:gd name="T5" fmla="*/ 16 h 43"/>
                <a:gd name="T6" fmla="*/ 0 w 105"/>
                <a:gd name="T7" fmla="*/ 43 h 43"/>
                <a:gd name="T8" fmla="*/ 0 w 105"/>
                <a:gd name="T9" fmla="*/ 40 h 43"/>
                <a:gd name="T10" fmla="*/ 56 w 105"/>
                <a:gd name="T11" fmla="*/ 27 h 43"/>
                <a:gd name="T12" fmla="*/ 105 w 105"/>
                <a:gd name="T13" fmla="*/ 0 h 43"/>
              </a:gdLst>
              <a:ahLst/>
              <a:cxnLst>
                <a:cxn ang="0">
                  <a:pos x="T0" y="T1"/>
                </a:cxn>
                <a:cxn ang="0">
                  <a:pos x="T2" y="T3"/>
                </a:cxn>
                <a:cxn ang="0">
                  <a:pos x="T4" y="T5"/>
                </a:cxn>
                <a:cxn ang="0">
                  <a:pos x="T6" y="T7"/>
                </a:cxn>
                <a:cxn ang="0">
                  <a:pos x="T8" y="T9"/>
                </a:cxn>
                <a:cxn ang="0">
                  <a:pos x="T10" y="T11"/>
                </a:cxn>
                <a:cxn ang="0">
                  <a:pos x="T12" y="T13"/>
                </a:cxn>
              </a:cxnLst>
              <a:rect l="0" t="0" r="r" b="b"/>
              <a:pathLst>
                <a:path w="105" h="43">
                  <a:moveTo>
                    <a:pt x="105" y="0"/>
                  </a:moveTo>
                  <a:cubicBezTo>
                    <a:pt x="105" y="2"/>
                    <a:pt x="105" y="2"/>
                    <a:pt x="105" y="2"/>
                  </a:cubicBezTo>
                  <a:cubicBezTo>
                    <a:pt x="97" y="6"/>
                    <a:pt x="89" y="11"/>
                    <a:pt x="82" y="16"/>
                  </a:cubicBezTo>
                  <a:cubicBezTo>
                    <a:pt x="57" y="31"/>
                    <a:pt x="29" y="41"/>
                    <a:pt x="0" y="43"/>
                  </a:cubicBezTo>
                  <a:cubicBezTo>
                    <a:pt x="0" y="40"/>
                    <a:pt x="0" y="40"/>
                    <a:pt x="0" y="40"/>
                  </a:cubicBezTo>
                  <a:cubicBezTo>
                    <a:pt x="19" y="39"/>
                    <a:pt x="38" y="35"/>
                    <a:pt x="56" y="27"/>
                  </a:cubicBezTo>
                  <a:cubicBezTo>
                    <a:pt x="74" y="20"/>
                    <a:pt x="89" y="9"/>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21" name="Freeform 68"/>
            <p:cNvSpPr>
              <a:spLocks/>
            </p:cNvSpPr>
            <p:nvPr userDrawn="1"/>
          </p:nvSpPr>
          <p:spPr bwMode="auto">
            <a:xfrm>
              <a:off x="320675" y="2911475"/>
              <a:ext cx="350838" cy="127000"/>
            </a:xfrm>
            <a:custGeom>
              <a:avLst/>
              <a:gdLst>
                <a:gd name="T0" fmla="*/ 105 w 105"/>
                <a:gd name="T1" fmla="*/ 0 h 39"/>
                <a:gd name="T2" fmla="*/ 105 w 105"/>
                <a:gd name="T3" fmla="*/ 2 h 39"/>
                <a:gd name="T4" fmla="*/ 85 w 105"/>
                <a:gd name="T5" fmla="*/ 13 h 39"/>
                <a:gd name="T6" fmla="*/ 0 w 105"/>
                <a:gd name="T7" fmla="*/ 39 h 39"/>
                <a:gd name="T8" fmla="*/ 0 w 105"/>
                <a:gd name="T9" fmla="*/ 36 h 39"/>
                <a:gd name="T10" fmla="*/ 60 w 105"/>
                <a:gd name="T11" fmla="*/ 24 h 39"/>
                <a:gd name="T12" fmla="*/ 105 w 105"/>
                <a:gd name="T13" fmla="*/ 0 h 39"/>
              </a:gdLst>
              <a:ahLst/>
              <a:cxnLst>
                <a:cxn ang="0">
                  <a:pos x="T0" y="T1"/>
                </a:cxn>
                <a:cxn ang="0">
                  <a:pos x="T2" y="T3"/>
                </a:cxn>
                <a:cxn ang="0">
                  <a:pos x="T4" y="T5"/>
                </a:cxn>
                <a:cxn ang="0">
                  <a:pos x="T6" y="T7"/>
                </a:cxn>
                <a:cxn ang="0">
                  <a:pos x="T8" y="T9"/>
                </a:cxn>
                <a:cxn ang="0">
                  <a:pos x="T10" y="T11"/>
                </a:cxn>
                <a:cxn ang="0">
                  <a:pos x="T12" y="T13"/>
                </a:cxn>
              </a:cxnLst>
              <a:rect l="0" t="0" r="r" b="b"/>
              <a:pathLst>
                <a:path w="105" h="39">
                  <a:moveTo>
                    <a:pt x="105" y="0"/>
                  </a:moveTo>
                  <a:cubicBezTo>
                    <a:pt x="105" y="2"/>
                    <a:pt x="105" y="2"/>
                    <a:pt x="105" y="2"/>
                  </a:cubicBezTo>
                  <a:cubicBezTo>
                    <a:pt x="98" y="5"/>
                    <a:pt x="91" y="9"/>
                    <a:pt x="85" y="13"/>
                  </a:cubicBezTo>
                  <a:cubicBezTo>
                    <a:pt x="59" y="29"/>
                    <a:pt x="30" y="38"/>
                    <a:pt x="0" y="39"/>
                  </a:cubicBezTo>
                  <a:cubicBezTo>
                    <a:pt x="0" y="36"/>
                    <a:pt x="0" y="36"/>
                    <a:pt x="0" y="36"/>
                  </a:cubicBezTo>
                  <a:cubicBezTo>
                    <a:pt x="20" y="36"/>
                    <a:pt x="41" y="32"/>
                    <a:pt x="60" y="24"/>
                  </a:cubicBezTo>
                  <a:cubicBezTo>
                    <a:pt x="76" y="17"/>
                    <a:pt x="90" y="8"/>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22" name="Freeform 69"/>
            <p:cNvSpPr>
              <a:spLocks/>
            </p:cNvSpPr>
            <p:nvPr userDrawn="1"/>
          </p:nvSpPr>
          <p:spPr bwMode="auto">
            <a:xfrm>
              <a:off x="320675" y="2865438"/>
              <a:ext cx="350838" cy="114300"/>
            </a:xfrm>
            <a:custGeom>
              <a:avLst/>
              <a:gdLst>
                <a:gd name="T0" fmla="*/ 105 w 105"/>
                <a:gd name="T1" fmla="*/ 0 h 35"/>
                <a:gd name="T2" fmla="*/ 105 w 105"/>
                <a:gd name="T3" fmla="*/ 2 h 35"/>
                <a:gd name="T4" fmla="*/ 88 w 105"/>
                <a:gd name="T5" fmla="*/ 11 h 35"/>
                <a:gd name="T6" fmla="*/ 0 w 105"/>
                <a:gd name="T7" fmla="*/ 34 h 35"/>
                <a:gd name="T8" fmla="*/ 0 w 105"/>
                <a:gd name="T9" fmla="*/ 32 h 35"/>
                <a:gd name="T10" fmla="*/ 63 w 105"/>
                <a:gd name="T11" fmla="*/ 21 h 35"/>
                <a:gd name="T12" fmla="*/ 105 w 105"/>
                <a:gd name="T13" fmla="*/ 0 h 35"/>
              </a:gdLst>
              <a:ahLst/>
              <a:cxnLst>
                <a:cxn ang="0">
                  <a:pos x="T0" y="T1"/>
                </a:cxn>
                <a:cxn ang="0">
                  <a:pos x="T2" y="T3"/>
                </a:cxn>
                <a:cxn ang="0">
                  <a:pos x="T4" y="T5"/>
                </a:cxn>
                <a:cxn ang="0">
                  <a:pos x="T6" y="T7"/>
                </a:cxn>
                <a:cxn ang="0">
                  <a:pos x="T8" y="T9"/>
                </a:cxn>
                <a:cxn ang="0">
                  <a:pos x="T10" y="T11"/>
                </a:cxn>
                <a:cxn ang="0">
                  <a:pos x="T12" y="T13"/>
                </a:cxn>
              </a:cxnLst>
              <a:rect l="0" t="0" r="r" b="b"/>
              <a:pathLst>
                <a:path w="105" h="35">
                  <a:moveTo>
                    <a:pt x="105" y="0"/>
                  </a:moveTo>
                  <a:cubicBezTo>
                    <a:pt x="105" y="2"/>
                    <a:pt x="105" y="2"/>
                    <a:pt x="105" y="2"/>
                  </a:cubicBezTo>
                  <a:cubicBezTo>
                    <a:pt x="99" y="5"/>
                    <a:pt x="93" y="8"/>
                    <a:pt x="88" y="11"/>
                  </a:cubicBezTo>
                  <a:cubicBezTo>
                    <a:pt x="61" y="27"/>
                    <a:pt x="31" y="35"/>
                    <a:pt x="0" y="34"/>
                  </a:cubicBezTo>
                  <a:cubicBezTo>
                    <a:pt x="0" y="32"/>
                    <a:pt x="0" y="32"/>
                    <a:pt x="0" y="32"/>
                  </a:cubicBezTo>
                  <a:cubicBezTo>
                    <a:pt x="21" y="33"/>
                    <a:pt x="43" y="29"/>
                    <a:pt x="63" y="21"/>
                  </a:cubicBezTo>
                  <a:cubicBezTo>
                    <a:pt x="78" y="16"/>
                    <a:pt x="91" y="7"/>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23" name="Freeform 70"/>
            <p:cNvSpPr>
              <a:spLocks/>
            </p:cNvSpPr>
            <p:nvPr userDrawn="1"/>
          </p:nvSpPr>
          <p:spPr bwMode="auto">
            <a:xfrm>
              <a:off x="320675" y="2819400"/>
              <a:ext cx="350838" cy="107950"/>
            </a:xfrm>
            <a:custGeom>
              <a:avLst/>
              <a:gdLst>
                <a:gd name="T0" fmla="*/ 105 w 105"/>
                <a:gd name="T1" fmla="*/ 0 h 33"/>
                <a:gd name="T2" fmla="*/ 105 w 105"/>
                <a:gd name="T3" fmla="*/ 2 h 33"/>
                <a:gd name="T4" fmla="*/ 91 w 105"/>
                <a:gd name="T5" fmla="*/ 10 h 33"/>
                <a:gd name="T6" fmla="*/ 0 w 105"/>
                <a:gd name="T7" fmla="*/ 30 h 33"/>
                <a:gd name="T8" fmla="*/ 0 w 105"/>
                <a:gd name="T9" fmla="*/ 28 h 33"/>
                <a:gd name="T10" fmla="*/ 3 w 105"/>
                <a:gd name="T11" fmla="*/ 28 h 33"/>
                <a:gd name="T12" fmla="*/ 67 w 105"/>
                <a:gd name="T13" fmla="*/ 19 h 33"/>
                <a:gd name="T14" fmla="*/ 105 w 105"/>
                <a:gd name="T15" fmla="*/ 0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33">
                  <a:moveTo>
                    <a:pt x="105" y="0"/>
                  </a:moveTo>
                  <a:cubicBezTo>
                    <a:pt x="105" y="2"/>
                    <a:pt x="105" y="2"/>
                    <a:pt x="105" y="2"/>
                  </a:cubicBezTo>
                  <a:cubicBezTo>
                    <a:pt x="100" y="4"/>
                    <a:pt x="96" y="7"/>
                    <a:pt x="91" y="10"/>
                  </a:cubicBezTo>
                  <a:cubicBezTo>
                    <a:pt x="64" y="25"/>
                    <a:pt x="31" y="33"/>
                    <a:pt x="0" y="30"/>
                  </a:cubicBezTo>
                  <a:cubicBezTo>
                    <a:pt x="0" y="28"/>
                    <a:pt x="0" y="28"/>
                    <a:pt x="0" y="28"/>
                  </a:cubicBezTo>
                  <a:cubicBezTo>
                    <a:pt x="1" y="28"/>
                    <a:pt x="2" y="28"/>
                    <a:pt x="3" y="28"/>
                  </a:cubicBezTo>
                  <a:cubicBezTo>
                    <a:pt x="25" y="29"/>
                    <a:pt x="47" y="27"/>
                    <a:pt x="67" y="19"/>
                  </a:cubicBezTo>
                  <a:cubicBezTo>
                    <a:pt x="80" y="14"/>
                    <a:pt x="93" y="7"/>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24" name="Freeform 71"/>
            <p:cNvSpPr>
              <a:spLocks/>
            </p:cNvSpPr>
            <p:nvPr userDrawn="1"/>
          </p:nvSpPr>
          <p:spPr bwMode="auto">
            <a:xfrm>
              <a:off x="320675" y="2816225"/>
              <a:ext cx="284163" cy="55563"/>
            </a:xfrm>
            <a:custGeom>
              <a:avLst/>
              <a:gdLst>
                <a:gd name="T0" fmla="*/ 85 w 85"/>
                <a:gd name="T1" fmla="*/ 0 h 17"/>
                <a:gd name="T2" fmla="*/ 0 w 85"/>
                <a:gd name="T3" fmla="*/ 14 h 17"/>
                <a:gd name="T4" fmla="*/ 0 w 85"/>
                <a:gd name="T5" fmla="*/ 11 h 17"/>
                <a:gd name="T6" fmla="*/ 8 w 85"/>
                <a:gd name="T7" fmla="*/ 12 h 17"/>
                <a:gd name="T8" fmla="*/ 71 w 85"/>
                <a:gd name="T9" fmla="*/ 4 h 17"/>
                <a:gd name="T10" fmla="*/ 80 w 85"/>
                <a:gd name="T11" fmla="*/ 0 h 17"/>
                <a:gd name="T12" fmla="*/ 85 w 85"/>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85" h="17">
                  <a:moveTo>
                    <a:pt x="85" y="0"/>
                  </a:moveTo>
                  <a:cubicBezTo>
                    <a:pt x="58" y="12"/>
                    <a:pt x="29" y="17"/>
                    <a:pt x="0" y="14"/>
                  </a:cubicBezTo>
                  <a:cubicBezTo>
                    <a:pt x="0" y="11"/>
                    <a:pt x="0" y="11"/>
                    <a:pt x="0" y="11"/>
                  </a:cubicBezTo>
                  <a:cubicBezTo>
                    <a:pt x="3" y="12"/>
                    <a:pt x="5" y="12"/>
                    <a:pt x="8" y="12"/>
                  </a:cubicBezTo>
                  <a:cubicBezTo>
                    <a:pt x="29" y="13"/>
                    <a:pt x="51" y="11"/>
                    <a:pt x="71" y="4"/>
                  </a:cubicBezTo>
                  <a:cubicBezTo>
                    <a:pt x="74" y="3"/>
                    <a:pt x="77" y="1"/>
                    <a:pt x="80" y="0"/>
                  </a:cubicBezTo>
                  <a:lnTo>
                    <a:pt x="8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grpSp>
      <p:grpSp>
        <p:nvGrpSpPr>
          <p:cNvPr id="29" name="Gruppe 28"/>
          <p:cNvGrpSpPr/>
          <p:nvPr userDrawn="1"/>
        </p:nvGrpSpPr>
        <p:grpSpPr>
          <a:xfrm>
            <a:off x="5466450" y="6027162"/>
            <a:ext cx="1272706" cy="669100"/>
            <a:chOff x="5387975" y="5659438"/>
            <a:chExt cx="1573213" cy="827087"/>
          </a:xfrm>
        </p:grpSpPr>
        <p:grpSp>
          <p:nvGrpSpPr>
            <p:cNvPr id="30" name="Gruppe 29"/>
            <p:cNvGrpSpPr/>
            <p:nvPr userDrawn="1"/>
          </p:nvGrpSpPr>
          <p:grpSpPr>
            <a:xfrm>
              <a:off x="5387975" y="6407150"/>
              <a:ext cx="1573213" cy="79375"/>
              <a:chOff x="5387975" y="6407150"/>
              <a:chExt cx="1573213" cy="79375"/>
            </a:xfrm>
          </p:grpSpPr>
          <p:sp>
            <p:nvSpPr>
              <p:cNvPr id="35" name="Freeform 29"/>
              <p:cNvSpPr>
                <a:spLocks noEditPoints="1"/>
              </p:cNvSpPr>
              <p:nvPr userDrawn="1"/>
            </p:nvSpPr>
            <p:spPr bwMode="auto">
              <a:xfrm>
                <a:off x="5387975" y="6407150"/>
                <a:ext cx="71438" cy="76200"/>
              </a:xfrm>
              <a:custGeom>
                <a:avLst/>
                <a:gdLst>
                  <a:gd name="T0" fmla="*/ 8 w 22"/>
                  <a:gd name="T1" fmla="*/ 0 h 23"/>
                  <a:gd name="T2" fmla="*/ 8 w 22"/>
                  <a:gd name="T3" fmla="*/ 0 h 23"/>
                  <a:gd name="T4" fmla="*/ 14 w 22"/>
                  <a:gd name="T5" fmla="*/ 0 h 23"/>
                  <a:gd name="T6" fmla="*/ 14 w 22"/>
                  <a:gd name="T7" fmla="*/ 0 h 23"/>
                  <a:gd name="T8" fmla="*/ 22 w 22"/>
                  <a:gd name="T9" fmla="*/ 23 h 23"/>
                  <a:gd name="T10" fmla="*/ 22 w 22"/>
                  <a:gd name="T11" fmla="*/ 23 h 23"/>
                  <a:gd name="T12" fmla="*/ 16 w 22"/>
                  <a:gd name="T13" fmla="*/ 23 h 23"/>
                  <a:gd name="T14" fmla="*/ 16 w 22"/>
                  <a:gd name="T15" fmla="*/ 23 h 23"/>
                  <a:gd name="T16" fmla="*/ 15 w 22"/>
                  <a:gd name="T17" fmla="*/ 19 h 23"/>
                  <a:gd name="T18" fmla="*/ 7 w 22"/>
                  <a:gd name="T19" fmla="*/ 19 h 23"/>
                  <a:gd name="T20" fmla="*/ 6 w 22"/>
                  <a:gd name="T21" fmla="*/ 23 h 23"/>
                  <a:gd name="T22" fmla="*/ 6 w 22"/>
                  <a:gd name="T23" fmla="*/ 23 h 23"/>
                  <a:gd name="T24" fmla="*/ 0 w 22"/>
                  <a:gd name="T25" fmla="*/ 23 h 23"/>
                  <a:gd name="T26" fmla="*/ 0 w 22"/>
                  <a:gd name="T27" fmla="*/ 23 h 23"/>
                  <a:gd name="T28" fmla="*/ 8 w 22"/>
                  <a:gd name="T29" fmla="*/ 0 h 23"/>
                  <a:gd name="T30" fmla="*/ 13 w 22"/>
                  <a:gd name="T31" fmla="*/ 14 h 23"/>
                  <a:gd name="T32" fmla="*/ 11 w 22"/>
                  <a:gd name="T33" fmla="*/ 7 h 23"/>
                  <a:gd name="T34" fmla="*/ 11 w 22"/>
                  <a:gd name="T35" fmla="*/ 7 h 23"/>
                  <a:gd name="T36" fmla="*/ 9 w 22"/>
                  <a:gd name="T37" fmla="*/ 14 h 23"/>
                  <a:gd name="T38" fmla="*/ 13 w 22"/>
                  <a:gd name="T39" fmla="*/ 14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2" h="23">
                    <a:moveTo>
                      <a:pt x="8" y="0"/>
                    </a:moveTo>
                    <a:cubicBezTo>
                      <a:pt x="8" y="0"/>
                      <a:pt x="8" y="0"/>
                      <a:pt x="8" y="0"/>
                    </a:cubicBezTo>
                    <a:cubicBezTo>
                      <a:pt x="14" y="0"/>
                      <a:pt x="14" y="0"/>
                      <a:pt x="14" y="0"/>
                    </a:cubicBezTo>
                    <a:cubicBezTo>
                      <a:pt x="14" y="0"/>
                      <a:pt x="14" y="0"/>
                      <a:pt x="14" y="0"/>
                    </a:cubicBezTo>
                    <a:cubicBezTo>
                      <a:pt x="22" y="23"/>
                      <a:pt x="22" y="23"/>
                      <a:pt x="22" y="23"/>
                    </a:cubicBezTo>
                    <a:cubicBezTo>
                      <a:pt x="22" y="23"/>
                      <a:pt x="22" y="23"/>
                      <a:pt x="22" y="23"/>
                    </a:cubicBezTo>
                    <a:cubicBezTo>
                      <a:pt x="16" y="23"/>
                      <a:pt x="16" y="23"/>
                      <a:pt x="16" y="23"/>
                    </a:cubicBezTo>
                    <a:cubicBezTo>
                      <a:pt x="16" y="23"/>
                      <a:pt x="16" y="23"/>
                      <a:pt x="16" y="23"/>
                    </a:cubicBezTo>
                    <a:cubicBezTo>
                      <a:pt x="15" y="19"/>
                      <a:pt x="15" y="19"/>
                      <a:pt x="15" y="19"/>
                    </a:cubicBezTo>
                    <a:cubicBezTo>
                      <a:pt x="7" y="19"/>
                      <a:pt x="7" y="19"/>
                      <a:pt x="7" y="19"/>
                    </a:cubicBezTo>
                    <a:cubicBezTo>
                      <a:pt x="6" y="23"/>
                      <a:pt x="6" y="23"/>
                      <a:pt x="6" y="23"/>
                    </a:cubicBezTo>
                    <a:cubicBezTo>
                      <a:pt x="6" y="23"/>
                      <a:pt x="6" y="23"/>
                      <a:pt x="6" y="23"/>
                    </a:cubicBezTo>
                    <a:cubicBezTo>
                      <a:pt x="0" y="23"/>
                      <a:pt x="0" y="23"/>
                      <a:pt x="0" y="23"/>
                    </a:cubicBezTo>
                    <a:cubicBezTo>
                      <a:pt x="0" y="23"/>
                      <a:pt x="0" y="23"/>
                      <a:pt x="0" y="23"/>
                    </a:cubicBezTo>
                    <a:lnTo>
                      <a:pt x="8" y="0"/>
                    </a:lnTo>
                    <a:close/>
                    <a:moveTo>
                      <a:pt x="13" y="14"/>
                    </a:moveTo>
                    <a:cubicBezTo>
                      <a:pt x="11" y="7"/>
                      <a:pt x="11" y="7"/>
                      <a:pt x="11" y="7"/>
                    </a:cubicBezTo>
                    <a:cubicBezTo>
                      <a:pt x="11" y="7"/>
                      <a:pt x="11" y="7"/>
                      <a:pt x="11" y="7"/>
                    </a:cubicBezTo>
                    <a:cubicBezTo>
                      <a:pt x="9" y="14"/>
                      <a:pt x="9" y="14"/>
                      <a:pt x="9" y="14"/>
                    </a:cubicBezTo>
                    <a:lnTo>
                      <a:pt x="13" y="14"/>
                    </a:lnTo>
                    <a:close/>
                  </a:path>
                </a:pathLst>
              </a:custGeom>
              <a:solidFill>
                <a:srgbClr val="211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36" name="Freeform 30"/>
              <p:cNvSpPr>
                <a:spLocks noEditPoints="1"/>
              </p:cNvSpPr>
              <p:nvPr userDrawn="1"/>
            </p:nvSpPr>
            <p:spPr bwMode="auto">
              <a:xfrm>
                <a:off x="5484813" y="6407150"/>
                <a:ext cx="73025" cy="76200"/>
              </a:xfrm>
              <a:custGeom>
                <a:avLst/>
                <a:gdLst>
                  <a:gd name="T0" fmla="*/ 8 w 22"/>
                  <a:gd name="T1" fmla="*/ 0 h 23"/>
                  <a:gd name="T2" fmla="*/ 8 w 22"/>
                  <a:gd name="T3" fmla="*/ 0 h 23"/>
                  <a:gd name="T4" fmla="*/ 14 w 22"/>
                  <a:gd name="T5" fmla="*/ 0 h 23"/>
                  <a:gd name="T6" fmla="*/ 14 w 22"/>
                  <a:gd name="T7" fmla="*/ 0 h 23"/>
                  <a:gd name="T8" fmla="*/ 22 w 22"/>
                  <a:gd name="T9" fmla="*/ 23 h 23"/>
                  <a:gd name="T10" fmla="*/ 22 w 22"/>
                  <a:gd name="T11" fmla="*/ 23 h 23"/>
                  <a:gd name="T12" fmla="*/ 16 w 22"/>
                  <a:gd name="T13" fmla="*/ 23 h 23"/>
                  <a:gd name="T14" fmla="*/ 16 w 22"/>
                  <a:gd name="T15" fmla="*/ 23 h 23"/>
                  <a:gd name="T16" fmla="*/ 15 w 22"/>
                  <a:gd name="T17" fmla="*/ 19 h 23"/>
                  <a:gd name="T18" fmla="*/ 7 w 22"/>
                  <a:gd name="T19" fmla="*/ 19 h 23"/>
                  <a:gd name="T20" fmla="*/ 6 w 22"/>
                  <a:gd name="T21" fmla="*/ 23 h 23"/>
                  <a:gd name="T22" fmla="*/ 6 w 22"/>
                  <a:gd name="T23" fmla="*/ 23 h 23"/>
                  <a:gd name="T24" fmla="*/ 0 w 22"/>
                  <a:gd name="T25" fmla="*/ 23 h 23"/>
                  <a:gd name="T26" fmla="*/ 0 w 22"/>
                  <a:gd name="T27" fmla="*/ 23 h 23"/>
                  <a:gd name="T28" fmla="*/ 8 w 22"/>
                  <a:gd name="T29" fmla="*/ 0 h 23"/>
                  <a:gd name="T30" fmla="*/ 13 w 22"/>
                  <a:gd name="T31" fmla="*/ 14 h 23"/>
                  <a:gd name="T32" fmla="*/ 11 w 22"/>
                  <a:gd name="T33" fmla="*/ 7 h 23"/>
                  <a:gd name="T34" fmla="*/ 11 w 22"/>
                  <a:gd name="T35" fmla="*/ 7 h 23"/>
                  <a:gd name="T36" fmla="*/ 9 w 22"/>
                  <a:gd name="T37" fmla="*/ 14 h 23"/>
                  <a:gd name="T38" fmla="*/ 13 w 22"/>
                  <a:gd name="T39" fmla="*/ 14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2" h="23">
                    <a:moveTo>
                      <a:pt x="8" y="0"/>
                    </a:moveTo>
                    <a:cubicBezTo>
                      <a:pt x="8" y="0"/>
                      <a:pt x="8" y="0"/>
                      <a:pt x="8" y="0"/>
                    </a:cubicBezTo>
                    <a:cubicBezTo>
                      <a:pt x="14" y="0"/>
                      <a:pt x="14" y="0"/>
                      <a:pt x="14" y="0"/>
                    </a:cubicBezTo>
                    <a:cubicBezTo>
                      <a:pt x="14" y="0"/>
                      <a:pt x="14" y="0"/>
                      <a:pt x="14" y="0"/>
                    </a:cubicBezTo>
                    <a:cubicBezTo>
                      <a:pt x="22" y="23"/>
                      <a:pt x="22" y="23"/>
                      <a:pt x="22" y="23"/>
                    </a:cubicBezTo>
                    <a:cubicBezTo>
                      <a:pt x="22" y="23"/>
                      <a:pt x="22" y="23"/>
                      <a:pt x="22" y="23"/>
                    </a:cubicBezTo>
                    <a:cubicBezTo>
                      <a:pt x="16" y="23"/>
                      <a:pt x="16" y="23"/>
                      <a:pt x="16" y="23"/>
                    </a:cubicBezTo>
                    <a:cubicBezTo>
                      <a:pt x="16" y="23"/>
                      <a:pt x="16" y="23"/>
                      <a:pt x="16" y="23"/>
                    </a:cubicBezTo>
                    <a:cubicBezTo>
                      <a:pt x="15" y="19"/>
                      <a:pt x="15" y="19"/>
                      <a:pt x="15" y="19"/>
                    </a:cubicBezTo>
                    <a:cubicBezTo>
                      <a:pt x="7" y="19"/>
                      <a:pt x="7" y="19"/>
                      <a:pt x="7" y="19"/>
                    </a:cubicBezTo>
                    <a:cubicBezTo>
                      <a:pt x="6" y="23"/>
                      <a:pt x="6" y="23"/>
                      <a:pt x="6" y="23"/>
                    </a:cubicBezTo>
                    <a:cubicBezTo>
                      <a:pt x="6" y="23"/>
                      <a:pt x="6" y="23"/>
                      <a:pt x="6" y="23"/>
                    </a:cubicBezTo>
                    <a:cubicBezTo>
                      <a:pt x="0" y="23"/>
                      <a:pt x="0" y="23"/>
                      <a:pt x="0" y="23"/>
                    </a:cubicBezTo>
                    <a:cubicBezTo>
                      <a:pt x="0" y="23"/>
                      <a:pt x="0" y="23"/>
                      <a:pt x="0" y="23"/>
                    </a:cubicBezTo>
                    <a:lnTo>
                      <a:pt x="8" y="0"/>
                    </a:lnTo>
                    <a:close/>
                    <a:moveTo>
                      <a:pt x="13" y="14"/>
                    </a:moveTo>
                    <a:cubicBezTo>
                      <a:pt x="11" y="7"/>
                      <a:pt x="11" y="7"/>
                      <a:pt x="11" y="7"/>
                    </a:cubicBezTo>
                    <a:cubicBezTo>
                      <a:pt x="11" y="7"/>
                      <a:pt x="11" y="7"/>
                      <a:pt x="11" y="7"/>
                    </a:cubicBezTo>
                    <a:cubicBezTo>
                      <a:pt x="9" y="14"/>
                      <a:pt x="9" y="14"/>
                      <a:pt x="9" y="14"/>
                    </a:cubicBezTo>
                    <a:lnTo>
                      <a:pt x="13" y="14"/>
                    </a:lnTo>
                    <a:close/>
                  </a:path>
                </a:pathLst>
              </a:custGeom>
              <a:solidFill>
                <a:srgbClr val="211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37" name="Freeform 31"/>
              <p:cNvSpPr>
                <a:spLocks/>
              </p:cNvSpPr>
              <p:nvPr userDrawn="1"/>
            </p:nvSpPr>
            <p:spPr bwMode="auto">
              <a:xfrm>
                <a:off x="5586413" y="6407150"/>
                <a:ext cx="52388" cy="76200"/>
              </a:xfrm>
              <a:custGeom>
                <a:avLst/>
                <a:gdLst>
                  <a:gd name="T0" fmla="*/ 0 w 16"/>
                  <a:gd name="T1" fmla="*/ 0 h 23"/>
                  <a:gd name="T2" fmla="*/ 0 w 16"/>
                  <a:gd name="T3" fmla="*/ 0 h 23"/>
                  <a:gd name="T4" fmla="*/ 6 w 16"/>
                  <a:gd name="T5" fmla="*/ 0 h 23"/>
                  <a:gd name="T6" fmla="*/ 6 w 16"/>
                  <a:gd name="T7" fmla="*/ 0 h 23"/>
                  <a:gd name="T8" fmla="*/ 6 w 16"/>
                  <a:gd name="T9" fmla="*/ 18 h 23"/>
                  <a:gd name="T10" fmla="*/ 6 w 16"/>
                  <a:gd name="T11" fmla="*/ 18 h 23"/>
                  <a:gd name="T12" fmla="*/ 16 w 16"/>
                  <a:gd name="T13" fmla="*/ 18 h 23"/>
                  <a:gd name="T14" fmla="*/ 16 w 16"/>
                  <a:gd name="T15" fmla="*/ 18 h 23"/>
                  <a:gd name="T16" fmla="*/ 16 w 16"/>
                  <a:gd name="T17" fmla="*/ 23 h 23"/>
                  <a:gd name="T18" fmla="*/ 16 w 16"/>
                  <a:gd name="T19" fmla="*/ 23 h 23"/>
                  <a:gd name="T20" fmla="*/ 0 w 16"/>
                  <a:gd name="T21" fmla="*/ 23 h 23"/>
                  <a:gd name="T22" fmla="*/ 0 w 16"/>
                  <a:gd name="T23" fmla="*/ 23 h 23"/>
                  <a:gd name="T24" fmla="*/ 0 w 16"/>
                  <a:gd name="T25"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 h="23">
                    <a:moveTo>
                      <a:pt x="0" y="0"/>
                    </a:moveTo>
                    <a:cubicBezTo>
                      <a:pt x="0" y="0"/>
                      <a:pt x="0" y="0"/>
                      <a:pt x="0" y="0"/>
                    </a:cubicBezTo>
                    <a:cubicBezTo>
                      <a:pt x="6" y="0"/>
                      <a:pt x="6" y="0"/>
                      <a:pt x="6" y="0"/>
                    </a:cubicBezTo>
                    <a:cubicBezTo>
                      <a:pt x="6" y="0"/>
                      <a:pt x="6" y="0"/>
                      <a:pt x="6" y="0"/>
                    </a:cubicBezTo>
                    <a:cubicBezTo>
                      <a:pt x="6" y="18"/>
                      <a:pt x="6" y="18"/>
                      <a:pt x="6" y="18"/>
                    </a:cubicBezTo>
                    <a:cubicBezTo>
                      <a:pt x="6" y="18"/>
                      <a:pt x="6" y="18"/>
                      <a:pt x="6" y="18"/>
                    </a:cubicBezTo>
                    <a:cubicBezTo>
                      <a:pt x="16" y="18"/>
                      <a:pt x="16" y="18"/>
                      <a:pt x="16" y="18"/>
                    </a:cubicBezTo>
                    <a:cubicBezTo>
                      <a:pt x="16" y="18"/>
                      <a:pt x="16" y="18"/>
                      <a:pt x="16" y="18"/>
                    </a:cubicBezTo>
                    <a:cubicBezTo>
                      <a:pt x="16" y="23"/>
                      <a:pt x="16" y="23"/>
                      <a:pt x="16" y="23"/>
                    </a:cubicBezTo>
                    <a:cubicBezTo>
                      <a:pt x="16" y="23"/>
                      <a:pt x="16" y="23"/>
                      <a:pt x="16" y="23"/>
                    </a:cubicBezTo>
                    <a:cubicBezTo>
                      <a:pt x="0" y="23"/>
                      <a:pt x="0" y="23"/>
                      <a:pt x="0" y="23"/>
                    </a:cubicBezTo>
                    <a:cubicBezTo>
                      <a:pt x="0" y="23"/>
                      <a:pt x="0" y="23"/>
                      <a:pt x="0" y="23"/>
                    </a:cubicBezTo>
                    <a:lnTo>
                      <a:pt x="0" y="0"/>
                    </a:lnTo>
                    <a:close/>
                  </a:path>
                </a:pathLst>
              </a:custGeom>
              <a:solidFill>
                <a:srgbClr val="211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38" name="Freeform 32"/>
              <p:cNvSpPr>
                <a:spLocks noEditPoints="1"/>
              </p:cNvSpPr>
              <p:nvPr userDrawn="1"/>
            </p:nvSpPr>
            <p:spPr bwMode="auto">
              <a:xfrm>
                <a:off x="5670550" y="6407150"/>
                <a:ext cx="55563" cy="76200"/>
              </a:xfrm>
              <a:custGeom>
                <a:avLst/>
                <a:gdLst>
                  <a:gd name="T0" fmla="*/ 0 w 17"/>
                  <a:gd name="T1" fmla="*/ 0 h 23"/>
                  <a:gd name="T2" fmla="*/ 0 w 17"/>
                  <a:gd name="T3" fmla="*/ 0 h 23"/>
                  <a:gd name="T4" fmla="*/ 9 w 17"/>
                  <a:gd name="T5" fmla="*/ 0 h 23"/>
                  <a:gd name="T6" fmla="*/ 17 w 17"/>
                  <a:gd name="T7" fmla="*/ 6 h 23"/>
                  <a:gd name="T8" fmla="*/ 14 w 17"/>
                  <a:gd name="T9" fmla="*/ 11 h 23"/>
                  <a:gd name="T10" fmla="*/ 14 w 17"/>
                  <a:gd name="T11" fmla="*/ 11 h 23"/>
                  <a:gd name="T12" fmla="*/ 17 w 17"/>
                  <a:gd name="T13" fmla="*/ 17 h 23"/>
                  <a:gd name="T14" fmla="*/ 9 w 17"/>
                  <a:gd name="T15" fmla="*/ 23 h 23"/>
                  <a:gd name="T16" fmla="*/ 0 w 17"/>
                  <a:gd name="T17" fmla="*/ 23 h 23"/>
                  <a:gd name="T18" fmla="*/ 0 w 17"/>
                  <a:gd name="T19" fmla="*/ 23 h 23"/>
                  <a:gd name="T20" fmla="*/ 0 w 17"/>
                  <a:gd name="T21" fmla="*/ 0 h 23"/>
                  <a:gd name="T22" fmla="*/ 8 w 17"/>
                  <a:gd name="T23" fmla="*/ 9 h 23"/>
                  <a:gd name="T24" fmla="*/ 11 w 17"/>
                  <a:gd name="T25" fmla="*/ 7 h 23"/>
                  <a:gd name="T26" fmla="*/ 8 w 17"/>
                  <a:gd name="T27" fmla="*/ 5 h 23"/>
                  <a:gd name="T28" fmla="*/ 6 w 17"/>
                  <a:gd name="T29" fmla="*/ 5 h 23"/>
                  <a:gd name="T30" fmla="*/ 6 w 17"/>
                  <a:gd name="T31" fmla="*/ 5 h 23"/>
                  <a:gd name="T32" fmla="*/ 6 w 17"/>
                  <a:gd name="T33" fmla="*/ 9 h 23"/>
                  <a:gd name="T34" fmla="*/ 6 w 17"/>
                  <a:gd name="T35" fmla="*/ 9 h 23"/>
                  <a:gd name="T36" fmla="*/ 8 w 17"/>
                  <a:gd name="T37" fmla="*/ 9 h 23"/>
                  <a:gd name="T38" fmla="*/ 6 w 17"/>
                  <a:gd name="T39" fmla="*/ 19 h 23"/>
                  <a:gd name="T40" fmla="*/ 9 w 17"/>
                  <a:gd name="T41" fmla="*/ 19 h 23"/>
                  <a:gd name="T42" fmla="*/ 11 w 17"/>
                  <a:gd name="T43" fmla="*/ 16 h 23"/>
                  <a:gd name="T44" fmla="*/ 9 w 17"/>
                  <a:gd name="T45" fmla="*/ 14 h 23"/>
                  <a:gd name="T46" fmla="*/ 6 w 17"/>
                  <a:gd name="T47" fmla="*/ 14 h 23"/>
                  <a:gd name="T48" fmla="*/ 6 w 17"/>
                  <a:gd name="T49" fmla="*/ 14 h 23"/>
                  <a:gd name="T50" fmla="*/ 6 w 17"/>
                  <a:gd name="T51" fmla="*/ 19 h 23"/>
                  <a:gd name="T52" fmla="*/ 6 w 17"/>
                  <a:gd name="T53" fmla="*/ 19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 h="23">
                    <a:moveTo>
                      <a:pt x="0" y="0"/>
                    </a:moveTo>
                    <a:cubicBezTo>
                      <a:pt x="0" y="0"/>
                      <a:pt x="0" y="0"/>
                      <a:pt x="0" y="0"/>
                    </a:cubicBezTo>
                    <a:cubicBezTo>
                      <a:pt x="9" y="0"/>
                      <a:pt x="9" y="0"/>
                      <a:pt x="9" y="0"/>
                    </a:cubicBezTo>
                    <a:cubicBezTo>
                      <a:pt x="15" y="0"/>
                      <a:pt x="17" y="3"/>
                      <a:pt x="17" y="6"/>
                    </a:cubicBezTo>
                    <a:cubicBezTo>
                      <a:pt x="17" y="9"/>
                      <a:pt x="16" y="10"/>
                      <a:pt x="14" y="11"/>
                    </a:cubicBezTo>
                    <a:cubicBezTo>
                      <a:pt x="14" y="11"/>
                      <a:pt x="14" y="11"/>
                      <a:pt x="14" y="11"/>
                    </a:cubicBezTo>
                    <a:cubicBezTo>
                      <a:pt x="16" y="12"/>
                      <a:pt x="17" y="14"/>
                      <a:pt x="17" y="17"/>
                    </a:cubicBezTo>
                    <a:cubicBezTo>
                      <a:pt x="17" y="21"/>
                      <a:pt x="14" y="23"/>
                      <a:pt x="9" y="23"/>
                    </a:cubicBezTo>
                    <a:cubicBezTo>
                      <a:pt x="0" y="23"/>
                      <a:pt x="0" y="23"/>
                      <a:pt x="0" y="23"/>
                    </a:cubicBezTo>
                    <a:cubicBezTo>
                      <a:pt x="0" y="23"/>
                      <a:pt x="0" y="23"/>
                      <a:pt x="0" y="23"/>
                    </a:cubicBezTo>
                    <a:lnTo>
                      <a:pt x="0" y="0"/>
                    </a:lnTo>
                    <a:close/>
                    <a:moveTo>
                      <a:pt x="8" y="9"/>
                    </a:moveTo>
                    <a:cubicBezTo>
                      <a:pt x="10" y="9"/>
                      <a:pt x="11" y="9"/>
                      <a:pt x="11" y="7"/>
                    </a:cubicBezTo>
                    <a:cubicBezTo>
                      <a:pt x="11" y="5"/>
                      <a:pt x="10" y="5"/>
                      <a:pt x="8" y="5"/>
                    </a:cubicBezTo>
                    <a:cubicBezTo>
                      <a:pt x="6" y="5"/>
                      <a:pt x="6" y="5"/>
                      <a:pt x="6" y="5"/>
                    </a:cubicBezTo>
                    <a:cubicBezTo>
                      <a:pt x="6" y="5"/>
                      <a:pt x="6" y="5"/>
                      <a:pt x="6" y="5"/>
                    </a:cubicBezTo>
                    <a:cubicBezTo>
                      <a:pt x="6" y="9"/>
                      <a:pt x="6" y="9"/>
                      <a:pt x="6" y="9"/>
                    </a:cubicBezTo>
                    <a:cubicBezTo>
                      <a:pt x="6" y="9"/>
                      <a:pt x="6" y="9"/>
                      <a:pt x="6" y="9"/>
                    </a:cubicBezTo>
                    <a:lnTo>
                      <a:pt x="8" y="9"/>
                    </a:lnTo>
                    <a:close/>
                    <a:moveTo>
                      <a:pt x="6" y="19"/>
                    </a:moveTo>
                    <a:cubicBezTo>
                      <a:pt x="9" y="19"/>
                      <a:pt x="9" y="19"/>
                      <a:pt x="9" y="19"/>
                    </a:cubicBezTo>
                    <a:cubicBezTo>
                      <a:pt x="10" y="19"/>
                      <a:pt x="11" y="18"/>
                      <a:pt x="11" y="16"/>
                    </a:cubicBezTo>
                    <a:cubicBezTo>
                      <a:pt x="11" y="15"/>
                      <a:pt x="10" y="14"/>
                      <a:pt x="9" y="14"/>
                    </a:cubicBezTo>
                    <a:cubicBezTo>
                      <a:pt x="6" y="14"/>
                      <a:pt x="6" y="14"/>
                      <a:pt x="6" y="14"/>
                    </a:cubicBezTo>
                    <a:cubicBezTo>
                      <a:pt x="6" y="14"/>
                      <a:pt x="6" y="14"/>
                      <a:pt x="6" y="14"/>
                    </a:cubicBezTo>
                    <a:cubicBezTo>
                      <a:pt x="6" y="19"/>
                      <a:pt x="6" y="19"/>
                      <a:pt x="6" y="19"/>
                    </a:cubicBezTo>
                    <a:cubicBezTo>
                      <a:pt x="6" y="19"/>
                      <a:pt x="6" y="19"/>
                      <a:pt x="6" y="19"/>
                    </a:cubicBezTo>
                    <a:close/>
                  </a:path>
                </a:pathLst>
              </a:custGeom>
              <a:solidFill>
                <a:srgbClr val="211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39" name="Freeform 33"/>
              <p:cNvSpPr>
                <a:spLocks noEditPoints="1"/>
              </p:cNvSpPr>
              <p:nvPr userDrawn="1"/>
            </p:nvSpPr>
            <p:spPr bwMode="auto">
              <a:xfrm>
                <a:off x="5759450" y="6407150"/>
                <a:ext cx="58738" cy="79375"/>
              </a:xfrm>
              <a:custGeom>
                <a:avLst/>
                <a:gdLst>
                  <a:gd name="T0" fmla="*/ 0 w 18"/>
                  <a:gd name="T1" fmla="*/ 18 h 24"/>
                  <a:gd name="T2" fmla="*/ 0 w 18"/>
                  <a:gd name="T3" fmla="*/ 12 h 24"/>
                  <a:gd name="T4" fmla="*/ 0 w 18"/>
                  <a:gd name="T5" fmla="*/ 5 h 24"/>
                  <a:gd name="T6" fmla="*/ 9 w 18"/>
                  <a:gd name="T7" fmla="*/ 0 h 24"/>
                  <a:gd name="T8" fmla="*/ 18 w 18"/>
                  <a:gd name="T9" fmla="*/ 5 h 24"/>
                  <a:gd name="T10" fmla="*/ 18 w 18"/>
                  <a:gd name="T11" fmla="*/ 12 h 24"/>
                  <a:gd name="T12" fmla="*/ 18 w 18"/>
                  <a:gd name="T13" fmla="*/ 18 h 24"/>
                  <a:gd name="T14" fmla="*/ 9 w 18"/>
                  <a:gd name="T15" fmla="*/ 24 h 24"/>
                  <a:gd name="T16" fmla="*/ 0 w 18"/>
                  <a:gd name="T17" fmla="*/ 18 h 24"/>
                  <a:gd name="T18" fmla="*/ 12 w 18"/>
                  <a:gd name="T19" fmla="*/ 16 h 24"/>
                  <a:gd name="T20" fmla="*/ 12 w 18"/>
                  <a:gd name="T21" fmla="*/ 12 h 24"/>
                  <a:gd name="T22" fmla="*/ 12 w 18"/>
                  <a:gd name="T23" fmla="*/ 7 h 24"/>
                  <a:gd name="T24" fmla="*/ 9 w 18"/>
                  <a:gd name="T25" fmla="*/ 5 h 24"/>
                  <a:gd name="T26" fmla="*/ 6 w 18"/>
                  <a:gd name="T27" fmla="*/ 7 h 24"/>
                  <a:gd name="T28" fmla="*/ 6 w 18"/>
                  <a:gd name="T29" fmla="*/ 12 h 24"/>
                  <a:gd name="T30" fmla="*/ 6 w 18"/>
                  <a:gd name="T31" fmla="*/ 16 h 24"/>
                  <a:gd name="T32" fmla="*/ 9 w 18"/>
                  <a:gd name="T33" fmla="*/ 18 h 24"/>
                  <a:gd name="T34" fmla="*/ 12 w 18"/>
                  <a:gd name="T35" fmla="*/ 16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 h="24">
                    <a:moveTo>
                      <a:pt x="0" y="18"/>
                    </a:moveTo>
                    <a:cubicBezTo>
                      <a:pt x="0" y="16"/>
                      <a:pt x="0" y="15"/>
                      <a:pt x="0" y="12"/>
                    </a:cubicBezTo>
                    <a:cubicBezTo>
                      <a:pt x="0" y="9"/>
                      <a:pt x="0" y="7"/>
                      <a:pt x="0" y="5"/>
                    </a:cubicBezTo>
                    <a:cubicBezTo>
                      <a:pt x="2" y="2"/>
                      <a:pt x="5" y="0"/>
                      <a:pt x="9" y="0"/>
                    </a:cubicBezTo>
                    <a:cubicBezTo>
                      <a:pt x="13" y="0"/>
                      <a:pt x="17" y="2"/>
                      <a:pt x="18" y="5"/>
                    </a:cubicBezTo>
                    <a:cubicBezTo>
                      <a:pt x="18" y="7"/>
                      <a:pt x="18" y="9"/>
                      <a:pt x="18" y="12"/>
                    </a:cubicBezTo>
                    <a:cubicBezTo>
                      <a:pt x="18" y="15"/>
                      <a:pt x="18" y="16"/>
                      <a:pt x="18" y="18"/>
                    </a:cubicBezTo>
                    <a:cubicBezTo>
                      <a:pt x="17" y="22"/>
                      <a:pt x="13" y="24"/>
                      <a:pt x="9" y="24"/>
                    </a:cubicBezTo>
                    <a:cubicBezTo>
                      <a:pt x="5" y="24"/>
                      <a:pt x="2" y="22"/>
                      <a:pt x="0" y="18"/>
                    </a:cubicBezTo>
                    <a:close/>
                    <a:moveTo>
                      <a:pt x="12" y="16"/>
                    </a:moveTo>
                    <a:cubicBezTo>
                      <a:pt x="12" y="16"/>
                      <a:pt x="12" y="14"/>
                      <a:pt x="12" y="12"/>
                    </a:cubicBezTo>
                    <a:cubicBezTo>
                      <a:pt x="12" y="9"/>
                      <a:pt x="12" y="8"/>
                      <a:pt x="12" y="7"/>
                    </a:cubicBezTo>
                    <a:cubicBezTo>
                      <a:pt x="12" y="6"/>
                      <a:pt x="11" y="5"/>
                      <a:pt x="9" y="5"/>
                    </a:cubicBezTo>
                    <a:cubicBezTo>
                      <a:pt x="8" y="5"/>
                      <a:pt x="7" y="6"/>
                      <a:pt x="6" y="7"/>
                    </a:cubicBezTo>
                    <a:cubicBezTo>
                      <a:pt x="6" y="8"/>
                      <a:pt x="6" y="9"/>
                      <a:pt x="6" y="12"/>
                    </a:cubicBezTo>
                    <a:cubicBezTo>
                      <a:pt x="6" y="14"/>
                      <a:pt x="6" y="16"/>
                      <a:pt x="6" y="16"/>
                    </a:cubicBezTo>
                    <a:cubicBezTo>
                      <a:pt x="7" y="18"/>
                      <a:pt x="8" y="18"/>
                      <a:pt x="9" y="18"/>
                    </a:cubicBezTo>
                    <a:cubicBezTo>
                      <a:pt x="11" y="18"/>
                      <a:pt x="12" y="18"/>
                      <a:pt x="12" y="16"/>
                    </a:cubicBezTo>
                    <a:close/>
                  </a:path>
                </a:pathLst>
              </a:custGeom>
              <a:solidFill>
                <a:srgbClr val="211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0" name="Freeform 34"/>
              <p:cNvSpPr>
                <a:spLocks noEditPoints="1"/>
              </p:cNvSpPr>
              <p:nvPr userDrawn="1"/>
            </p:nvSpPr>
            <p:spPr bwMode="auto">
              <a:xfrm>
                <a:off x="5849938" y="6407150"/>
                <a:ext cx="61913" cy="76200"/>
              </a:xfrm>
              <a:custGeom>
                <a:avLst/>
                <a:gdLst>
                  <a:gd name="T0" fmla="*/ 13 w 19"/>
                  <a:gd name="T1" fmla="*/ 23 h 23"/>
                  <a:gd name="T2" fmla="*/ 12 w 19"/>
                  <a:gd name="T3" fmla="*/ 23 h 23"/>
                  <a:gd name="T4" fmla="*/ 9 w 19"/>
                  <a:gd name="T5" fmla="*/ 15 h 23"/>
                  <a:gd name="T6" fmla="*/ 7 w 19"/>
                  <a:gd name="T7" fmla="*/ 15 h 23"/>
                  <a:gd name="T8" fmla="*/ 6 w 19"/>
                  <a:gd name="T9" fmla="*/ 15 h 23"/>
                  <a:gd name="T10" fmla="*/ 6 w 19"/>
                  <a:gd name="T11" fmla="*/ 23 h 23"/>
                  <a:gd name="T12" fmla="*/ 6 w 19"/>
                  <a:gd name="T13" fmla="*/ 23 h 23"/>
                  <a:gd name="T14" fmla="*/ 1 w 19"/>
                  <a:gd name="T15" fmla="*/ 23 h 23"/>
                  <a:gd name="T16" fmla="*/ 0 w 19"/>
                  <a:gd name="T17" fmla="*/ 23 h 23"/>
                  <a:gd name="T18" fmla="*/ 0 w 19"/>
                  <a:gd name="T19" fmla="*/ 0 h 23"/>
                  <a:gd name="T20" fmla="*/ 1 w 19"/>
                  <a:gd name="T21" fmla="*/ 0 h 23"/>
                  <a:gd name="T22" fmla="*/ 10 w 19"/>
                  <a:gd name="T23" fmla="*/ 0 h 23"/>
                  <a:gd name="T24" fmla="*/ 19 w 19"/>
                  <a:gd name="T25" fmla="*/ 8 h 23"/>
                  <a:gd name="T26" fmla="*/ 15 w 19"/>
                  <a:gd name="T27" fmla="*/ 14 h 23"/>
                  <a:gd name="T28" fmla="*/ 19 w 19"/>
                  <a:gd name="T29" fmla="*/ 23 h 23"/>
                  <a:gd name="T30" fmla="*/ 19 w 19"/>
                  <a:gd name="T31" fmla="*/ 23 h 23"/>
                  <a:gd name="T32" fmla="*/ 13 w 19"/>
                  <a:gd name="T33" fmla="*/ 23 h 23"/>
                  <a:gd name="T34" fmla="*/ 13 w 19"/>
                  <a:gd name="T35" fmla="*/ 8 h 23"/>
                  <a:gd name="T36" fmla="*/ 10 w 19"/>
                  <a:gd name="T37" fmla="*/ 5 h 23"/>
                  <a:gd name="T38" fmla="*/ 7 w 19"/>
                  <a:gd name="T39" fmla="*/ 5 h 23"/>
                  <a:gd name="T40" fmla="*/ 6 w 19"/>
                  <a:gd name="T41" fmla="*/ 5 h 23"/>
                  <a:gd name="T42" fmla="*/ 6 w 19"/>
                  <a:gd name="T43" fmla="*/ 10 h 23"/>
                  <a:gd name="T44" fmla="*/ 7 w 19"/>
                  <a:gd name="T45" fmla="*/ 10 h 23"/>
                  <a:gd name="T46" fmla="*/ 10 w 19"/>
                  <a:gd name="T47" fmla="*/ 10 h 23"/>
                  <a:gd name="T48" fmla="*/ 13 w 19"/>
                  <a:gd name="T49" fmla="*/ 8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 h="23">
                    <a:moveTo>
                      <a:pt x="13" y="23"/>
                    </a:moveTo>
                    <a:cubicBezTo>
                      <a:pt x="13" y="23"/>
                      <a:pt x="12" y="23"/>
                      <a:pt x="12" y="23"/>
                    </a:cubicBezTo>
                    <a:cubicBezTo>
                      <a:pt x="9" y="15"/>
                      <a:pt x="9" y="15"/>
                      <a:pt x="9" y="15"/>
                    </a:cubicBezTo>
                    <a:cubicBezTo>
                      <a:pt x="7" y="15"/>
                      <a:pt x="7" y="15"/>
                      <a:pt x="7" y="15"/>
                    </a:cubicBezTo>
                    <a:cubicBezTo>
                      <a:pt x="7" y="15"/>
                      <a:pt x="6" y="15"/>
                      <a:pt x="6" y="15"/>
                    </a:cubicBezTo>
                    <a:cubicBezTo>
                      <a:pt x="6" y="23"/>
                      <a:pt x="6" y="23"/>
                      <a:pt x="6" y="23"/>
                    </a:cubicBezTo>
                    <a:cubicBezTo>
                      <a:pt x="6" y="23"/>
                      <a:pt x="6" y="23"/>
                      <a:pt x="6" y="23"/>
                    </a:cubicBezTo>
                    <a:cubicBezTo>
                      <a:pt x="1" y="23"/>
                      <a:pt x="1" y="23"/>
                      <a:pt x="1" y="23"/>
                    </a:cubicBezTo>
                    <a:cubicBezTo>
                      <a:pt x="1" y="23"/>
                      <a:pt x="0" y="23"/>
                      <a:pt x="0" y="23"/>
                    </a:cubicBezTo>
                    <a:cubicBezTo>
                      <a:pt x="0" y="0"/>
                      <a:pt x="0" y="0"/>
                      <a:pt x="0" y="0"/>
                    </a:cubicBezTo>
                    <a:cubicBezTo>
                      <a:pt x="0" y="0"/>
                      <a:pt x="1" y="0"/>
                      <a:pt x="1" y="0"/>
                    </a:cubicBezTo>
                    <a:cubicBezTo>
                      <a:pt x="10" y="0"/>
                      <a:pt x="10" y="0"/>
                      <a:pt x="10" y="0"/>
                    </a:cubicBezTo>
                    <a:cubicBezTo>
                      <a:pt x="16" y="0"/>
                      <a:pt x="19" y="3"/>
                      <a:pt x="19" y="8"/>
                    </a:cubicBezTo>
                    <a:cubicBezTo>
                      <a:pt x="19" y="10"/>
                      <a:pt x="17" y="13"/>
                      <a:pt x="15" y="14"/>
                    </a:cubicBezTo>
                    <a:cubicBezTo>
                      <a:pt x="19" y="23"/>
                      <a:pt x="19" y="23"/>
                      <a:pt x="19" y="23"/>
                    </a:cubicBezTo>
                    <a:cubicBezTo>
                      <a:pt x="19" y="23"/>
                      <a:pt x="19" y="23"/>
                      <a:pt x="19" y="23"/>
                    </a:cubicBezTo>
                    <a:lnTo>
                      <a:pt x="13" y="23"/>
                    </a:lnTo>
                    <a:close/>
                    <a:moveTo>
                      <a:pt x="13" y="8"/>
                    </a:moveTo>
                    <a:cubicBezTo>
                      <a:pt x="13" y="6"/>
                      <a:pt x="12" y="5"/>
                      <a:pt x="10" y="5"/>
                    </a:cubicBezTo>
                    <a:cubicBezTo>
                      <a:pt x="7" y="5"/>
                      <a:pt x="7" y="5"/>
                      <a:pt x="7" y="5"/>
                    </a:cubicBezTo>
                    <a:cubicBezTo>
                      <a:pt x="7" y="5"/>
                      <a:pt x="6" y="5"/>
                      <a:pt x="6" y="5"/>
                    </a:cubicBezTo>
                    <a:cubicBezTo>
                      <a:pt x="6" y="10"/>
                      <a:pt x="6" y="10"/>
                      <a:pt x="6" y="10"/>
                    </a:cubicBezTo>
                    <a:cubicBezTo>
                      <a:pt x="6" y="10"/>
                      <a:pt x="7" y="10"/>
                      <a:pt x="7" y="10"/>
                    </a:cubicBezTo>
                    <a:cubicBezTo>
                      <a:pt x="10" y="10"/>
                      <a:pt x="10" y="10"/>
                      <a:pt x="10" y="10"/>
                    </a:cubicBezTo>
                    <a:cubicBezTo>
                      <a:pt x="12" y="10"/>
                      <a:pt x="13" y="9"/>
                      <a:pt x="13" y="8"/>
                    </a:cubicBezTo>
                    <a:close/>
                  </a:path>
                </a:pathLst>
              </a:custGeom>
              <a:solidFill>
                <a:srgbClr val="211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1" name="Freeform 35"/>
              <p:cNvSpPr>
                <a:spLocks/>
              </p:cNvSpPr>
              <p:nvPr userDrawn="1"/>
            </p:nvSpPr>
            <p:spPr bwMode="auto">
              <a:xfrm>
                <a:off x="5942013" y="6407150"/>
                <a:ext cx="61913" cy="79375"/>
              </a:xfrm>
              <a:custGeom>
                <a:avLst/>
                <a:gdLst>
                  <a:gd name="T0" fmla="*/ 0 w 19"/>
                  <a:gd name="T1" fmla="*/ 12 h 24"/>
                  <a:gd name="T2" fmla="*/ 1 w 19"/>
                  <a:gd name="T3" fmla="*/ 5 h 24"/>
                  <a:gd name="T4" fmla="*/ 9 w 19"/>
                  <a:gd name="T5" fmla="*/ 0 h 24"/>
                  <a:gd name="T6" fmla="*/ 18 w 19"/>
                  <a:gd name="T7" fmla="*/ 5 h 24"/>
                  <a:gd name="T8" fmla="*/ 18 w 19"/>
                  <a:gd name="T9" fmla="*/ 5 h 24"/>
                  <a:gd name="T10" fmla="*/ 13 w 19"/>
                  <a:gd name="T11" fmla="*/ 7 h 24"/>
                  <a:gd name="T12" fmla="*/ 13 w 19"/>
                  <a:gd name="T13" fmla="*/ 7 h 24"/>
                  <a:gd name="T14" fmla="*/ 9 w 19"/>
                  <a:gd name="T15" fmla="*/ 5 h 24"/>
                  <a:gd name="T16" fmla="*/ 6 w 19"/>
                  <a:gd name="T17" fmla="*/ 7 h 24"/>
                  <a:gd name="T18" fmla="*/ 6 w 19"/>
                  <a:gd name="T19" fmla="*/ 12 h 24"/>
                  <a:gd name="T20" fmla="*/ 6 w 19"/>
                  <a:gd name="T21" fmla="*/ 16 h 24"/>
                  <a:gd name="T22" fmla="*/ 9 w 19"/>
                  <a:gd name="T23" fmla="*/ 18 h 24"/>
                  <a:gd name="T24" fmla="*/ 13 w 19"/>
                  <a:gd name="T25" fmla="*/ 17 h 24"/>
                  <a:gd name="T26" fmla="*/ 13 w 19"/>
                  <a:gd name="T27" fmla="*/ 15 h 24"/>
                  <a:gd name="T28" fmla="*/ 13 w 19"/>
                  <a:gd name="T29" fmla="*/ 15 h 24"/>
                  <a:gd name="T30" fmla="*/ 10 w 19"/>
                  <a:gd name="T31" fmla="*/ 15 h 24"/>
                  <a:gd name="T32" fmla="*/ 10 w 19"/>
                  <a:gd name="T33" fmla="*/ 14 h 24"/>
                  <a:gd name="T34" fmla="*/ 10 w 19"/>
                  <a:gd name="T35" fmla="*/ 11 h 24"/>
                  <a:gd name="T36" fmla="*/ 10 w 19"/>
                  <a:gd name="T37" fmla="*/ 10 h 24"/>
                  <a:gd name="T38" fmla="*/ 18 w 19"/>
                  <a:gd name="T39" fmla="*/ 10 h 24"/>
                  <a:gd name="T40" fmla="*/ 19 w 19"/>
                  <a:gd name="T41" fmla="*/ 11 h 24"/>
                  <a:gd name="T42" fmla="*/ 19 w 19"/>
                  <a:gd name="T43" fmla="*/ 12 h 24"/>
                  <a:gd name="T44" fmla="*/ 18 w 19"/>
                  <a:gd name="T45" fmla="*/ 18 h 24"/>
                  <a:gd name="T46" fmla="*/ 9 w 19"/>
                  <a:gd name="T47" fmla="*/ 24 h 24"/>
                  <a:gd name="T48" fmla="*/ 1 w 19"/>
                  <a:gd name="T49" fmla="*/ 18 h 24"/>
                  <a:gd name="T50" fmla="*/ 0 w 19"/>
                  <a:gd name="T51"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 h="24">
                    <a:moveTo>
                      <a:pt x="0" y="12"/>
                    </a:moveTo>
                    <a:cubicBezTo>
                      <a:pt x="0" y="9"/>
                      <a:pt x="0" y="7"/>
                      <a:pt x="1" y="5"/>
                    </a:cubicBezTo>
                    <a:cubicBezTo>
                      <a:pt x="2" y="2"/>
                      <a:pt x="5" y="0"/>
                      <a:pt x="9" y="0"/>
                    </a:cubicBezTo>
                    <a:cubicBezTo>
                      <a:pt x="14" y="0"/>
                      <a:pt x="16" y="2"/>
                      <a:pt x="18" y="5"/>
                    </a:cubicBezTo>
                    <a:cubicBezTo>
                      <a:pt x="18" y="5"/>
                      <a:pt x="18" y="5"/>
                      <a:pt x="18" y="5"/>
                    </a:cubicBezTo>
                    <a:cubicBezTo>
                      <a:pt x="13" y="7"/>
                      <a:pt x="13" y="7"/>
                      <a:pt x="13" y="7"/>
                    </a:cubicBezTo>
                    <a:cubicBezTo>
                      <a:pt x="13" y="7"/>
                      <a:pt x="13" y="7"/>
                      <a:pt x="13" y="7"/>
                    </a:cubicBezTo>
                    <a:cubicBezTo>
                      <a:pt x="12" y="6"/>
                      <a:pt x="11" y="5"/>
                      <a:pt x="9" y="5"/>
                    </a:cubicBezTo>
                    <a:cubicBezTo>
                      <a:pt x="8" y="5"/>
                      <a:pt x="7" y="6"/>
                      <a:pt x="6" y="7"/>
                    </a:cubicBezTo>
                    <a:cubicBezTo>
                      <a:pt x="6" y="8"/>
                      <a:pt x="6" y="9"/>
                      <a:pt x="6" y="12"/>
                    </a:cubicBezTo>
                    <a:cubicBezTo>
                      <a:pt x="6" y="14"/>
                      <a:pt x="6" y="16"/>
                      <a:pt x="6" y="16"/>
                    </a:cubicBezTo>
                    <a:cubicBezTo>
                      <a:pt x="7" y="18"/>
                      <a:pt x="8" y="18"/>
                      <a:pt x="9" y="18"/>
                    </a:cubicBezTo>
                    <a:cubicBezTo>
                      <a:pt x="11" y="18"/>
                      <a:pt x="12" y="18"/>
                      <a:pt x="13" y="17"/>
                    </a:cubicBezTo>
                    <a:cubicBezTo>
                      <a:pt x="13" y="16"/>
                      <a:pt x="13" y="16"/>
                      <a:pt x="13" y="15"/>
                    </a:cubicBezTo>
                    <a:cubicBezTo>
                      <a:pt x="13" y="15"/>
                      <a:pt x="13" y="15"/>
                      <a:pt x="13" y="15"/>
                    </a:cubicBezTo>
                    <a:cubicBezTo>
                      <a:pt x="10" y="15"/>
                      <a:pt x="10" y="15"/>
                      <a:pt x="10" y="15"/>
                    </a:cubicBezTo>
                    <a:cubicBezTo>
                      <a:pt x="10" y="15"/>
                      <a:pt x="10" y="15"/>
                      <a:pt x="10" y="14"/>
                    </a:cubicBezTo>
                    <a:cubicBezTo>
                      <a:pt x="10" y="11"/>
                      <a:pt x="10" y="11"/>
                      <a:pt x="10" y="11"/>
                    </a:cubicBezTo>
                    <a:cubicBezTo>
                      <a:pt x="10" y="10"/>
                      <a:pt x="10" y="10"/>
                      <a:pt x="10" y="10"/>
                    </a:cubicBezTo>
                    <a:cubicBezTo>
                      <a:pt x="18" y="10"/>
                      <a:pt x="18" y="10"/>
                      <a:pt x="18" y="10"/>
                    </a:cubicBezTo>
                    <a:cubicBezTo>
                      <a:pt x="18" y="10"/>
                      <a:pt x="19" y="10"/>
                      <a:pt x="19" y="11"/>
                    </a:cubicBezTo>
                    <a:cubicBezTo>
                      <a:pt x="19" y="12"/>
                      <a:pt x="19" y="12"/>
                      <a:pt x="19" y="12"/>
                    </a:cubicBezTo>
                    <a:cubicBezTo>
                      <a:pt x="19" y="15"/>
                      <a:pt x="18" y="16"/>
                      <a:pt x="18" y="18"/>
                    </a:cubicBezTo>
                    <a:cubicBezTo>
                      <a:pt x="17" y="22"/>
                      <a:pt x="14" y="24"/>
                      <a:pt x="9" y="24"/>
                    </a:cubicBezTo>
                    <a:cubicBezTo>
                      <a:pt x="5" y="24"/>
                      <a:pt x="2" y="22"/>
                      <a:pt x="1" y="18"/>
                    </a:cubicBezTo>
                    <a:cubicBezTo>
                      <a:pt x="0" y="16"/>
                      <a:pt x="0" y="15"/>
                      <a:pt x="0" y="12"/>
                    </a:cubicBezTo>
                    <a:close/>
                  </a:path>
                </a:pathLst>
              </a:custGeom>
              <a:solidFill>
                <a:srgbClr val="211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2" name="Freeform 36"/>
              <p:cNvSpPr>
                <a:spLocks/>
              </p:cNvSpPr>
              <p:nvPr userDrawn="1"/>
            </p:nvSpPr>
            <p:spPr bwMode="auto">
              <a:xfrm>
                <a:off x="6081713" y="6407150"/>
                <a:ext cx="61913" cy="79375"/>
              </a:xfrm>
              <a:custGeom>
                <a:avLst/>
                <a:gdLst>
                  <a:gd name="T0" fmla="*/ 0 w 19"/>
                  <a:gd name="T1" fmla="*/ 14 h 24"/>
                  <a:gd name="T2" fmla="*/ 0 w 19"/>
                  <a:gd name="T3" fmla="*/ 0 h 24"/>
                  <a:gd name="T4" fmla="*/ 1 w 19"/>
                  <a:gd name="T5" fmla="*/ 0 h 24"/>
                  <a:gd name="T6" fmla="*/ 6 w 19"/>
                  <a:gd name="T7" fmla="*/ 0 h 24"/>
                  <a:gd name="T8" fmla="*/ 6 w 19"/>
                  <a:gd name="T9" fmla="*/ 0 h 24"/>
                  <a:gd name="T10" fmla="*/ 6 w 19"/>
                  <a:gd name="T11" fmla="*/ 15 h 24"/>
                  <a:gd name="T12" fmla="*/ 10 w 19"/>
                  <a:gd name="T13" fmla="*/ 18 h 24"/>
                  <a:gd name="T14" fmla="*/ 13 w 19"/>
                  <a:gd name="T15" fmla="*/ 15 h 24"/>
                  <a:gd name="T16" fmla="*/ 13 w 19"/>
                  <a:gd name="T17" fmla="*/ 0 h 24"/>
                  <a:gd name="T18" fmla="*/ 13 w 19"/>
                  <a:gd name="T19" fmla="*/ 0 h 24"/>
                  <a:gd name="T20" fmla="*/ 19 w 19"/>
                  <a:gd name="T21" fmla="*/ 0 h 24"/>
                  <a:gd name="T22" fmla="*/ 19 w 19"/>
                  <a:gd name="T23" fmla="*/ 0 h 24"/>
                  <a:gd name="T24" fmla="*/ 19 w 19"/>
                  <a:gd name="T25" fmla="*/ 14 h 24"/>
                  <a:gd name="T26" fmla="*/ 10 w 19"/>
                  <a:gd name="T27" fmla="*/ 24 h 24"/>
                  <a:gd name="T28" fmla="*/ 0 w 19"/>
                  <a:gd name="T29" fmla="*/ 1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 h="24">
                    <a:moveTo>
                      <a:pt x="0" y="14"/>
                    </a:moveTo>
                    <a:cubicBezTo>
                      <a:pt x="0" y="0"/>
                      <a:pt x="0" y="0"/>
                      <a:pt x="0" y="0"/>
                    </a:cubicBezTo>
                    <a:cubicBezTo>
                      <a:pt x="0" y="0"/>
                      <a:pt x="1" y="0"/>
                      <a:pt x="1" y="0"/>
                    </a:cubicBezTo>
                    <a:cubicBezTo>
                      <a:pt x="6" y="0"/>
                      <a:pt x="6" y="0"/>
                      <a:pt x="6" y="0"/>
                    </a:cubicBezTo>
                    <a:cubicBezTo>
                      <a:pt x="6" y="0"/>
                      <a:pt x="6" y="0"/>
                      <a:pt x="6" y="0"/>
                    </a:cubicBezTo>
                    <a:cubicBezTo>
                      <a:pt x="6" y="15"/>
                      <a:pt x="6" y="15"/>
                      <a:pt x="6" y="15"/>
                    </a:cubicBezTo>
                    <a:cubicBezTo>
                      <a:pt x="6" y="17"/>
                      <a:pt x="8" y="18"/>
                      <a:pt x="10" y="18"/>
                    </a:cubicBezTo>
                    <a:cubicBezTo>
                      <a:pt x="12" y="18"/>
                      <a:pt x="13" y="17"/>
                      <a:pt x="13" y="15"/>
                    </a:cubicBezTo>
                    <a:cubicBezTo>
                      <a:pt x="13" y="0"/>
                      <a:pt x="13" y="0"/>
                      <a:pt x="13" y="0"/>
                    </a:cubicBezTo>
                    <a:cubicBezTo>
                      <a:pt x="13" y="0"/>
                      <a:pt x="13" y="0"/>
                      <a:pt x="13" y="0"/>
                    </a:cubicBezTo>
                    <a:cubicBezTo>
                      <a:pt x="19" y="0"/>
                      <a:pt x="19" y="0"/>
                      <a:pt x="19" y="0"/>
                    </a:cubicBezTo>
                    <a:cubicBezTo>
                      <a:pt x="19" y="0"/>
                      <a:pt x="19" y="0"/>
                      <a:pt x="19" y="0"/>
                    </a:cubicBezTo>
                    <a:cubicBezTo>
                      <a:pt x="19" y="14"/>
                      <a:pt x="19" y="14"/>
                      <a:pt x="19" y="14"/>
                    </a:cubicBezTo>
                    <a:cubicBezTo>
                      <a:pt x="19" y="20"/>
                      <a:pt x="15" y="24"/>
                      <a:pt x="10" y="24"/>
                    </a:cubicBezTo>
                    <a:cubicBezTo>
                      <a:pt x="4" y="24"/>
                      <a:pt x="0" y="20"/>
                      <a:pt x="0" y="14"/>
                    </a:cubicBezTo>
                    <a:close/>
                  </a:path>
                </a:pathLst>
              </a:custGeom>
              <a:solidFill>
                <a:srgbClr val="211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3" name="Freeform 37"/>
              <p:cNvSpPr>
                <a:spLocks/>
              </p:cNvSpPr>
              <p:nvPr userDrawn="1"/>
            </p:nvSpPr>
            <p:spPr bwMode="auto">
              <a:xfrm>
                <a:off x="6175375" y="6407150"/>
                <a:ext cx="61913" cy="76200"/>
              </a:xfrm>
              <a:custGeom>
                <a:avLst/>
                <a:gdLst>
                  <a:gd name="T0" fmla="*/ 0 w 19"/>
                  <a:gd name="T1" fmla="*/ 0 h 23"/>
                  <a:gd name="T2" fmla="*/ 1 w 19"/>
                  <a:gd name="T3" fmla="*/ 0 h 23"/>
                  <a:gd name="T4" fmla="*/ 6 w 19"/>
                  <a:gd name="T5" fmla="*/ 0 h 23"/>
                  <a:gd name="T6" fmla="*/ 6 w 19"/>
                  <a:gd name="T7" fmla="*/ 0 h 23"/>
                  <a:gd name="T8" fmla="*/ 13 w 19"/>
                  <a:gd name="T9" fmla="*/ 14 h 23"/>
                  <a:gd name="T10" fmla="*/ 13 w 19"/>
                  <a:gd name="T11" fmla="*/ 14 h 23"/>
                  <a:gd name="T12" fmla="*/ 13 w 19"/>
                  <a:gd name="T13" fmla="*/ 0 h 23"/>
                  <a:gd name="T14" fmla="*/ 14 w 19"/>
                  <a:gd name="T15" fmla="*/ 0 h 23"/>
                  <a:gd name="T16" fmla="*/ 18 w 19"/>
                  <a:gd name="T17" fmla="*/ 0 h 23"/>
                  <a:gd name="T18" fmla="*/ 19 w 19"/>
                  <a:gd name="T19" fmla="*/ 0 h 23"/>
                  <a:gd name="T20" fmla="*/ 19 w 19"/>
                  <a:gd name="T21" fmla="*/ 23 h 23"/>
                  <a:gd name="T22" fmla="*/ 18 w 19"/>
                  <a:gd name="T23" fmla="*/ 23 h 23"/>
                  <a:gd name="T24" fmla="*/ 13 w 19"/>
                  <a:gd name="T25" fmla="*/ 23 h 23"/>
                  <a:gd name="T26" fmla="*/ 13 w 19"/>
                  <a:gd name="T27" fmla="*/ 23 h 23"/>
                  <a:gd name="T28" fmla="*/ 6 w 19"/>
                  <a:gd name="T29" fmla="*/ 10 h 23"/>
                  <a:gd name="T30" fmla="*/ 6 w 19"/>
                  <a:gd name="T31" fmla="*/ 10 h 23"/>
                  <a:gd name="T32" fmla="*/ 6 w 19"/>
                  <a:gd name="T33" fmla="*/ 23 h 23"/>
                  <a:gd name="T34" fmla="*/ 5 w 19"/>
                  <a:gd name="T35" fmla="*/ 23 h 23"/>
                  <a:gd name="T36" fmla="*/ 1 w 19"/>
                  <a:gd name="T37" fmla="*/ 23 h 23"/>
                  <a:gd name="T38" fmla="*/ 0 w 19"/>
                  <a:gd name="T39" fmla="*/ 23 h 23"/>
                  <a:gd name="T40" fmla="*/ 0 w 19"/>
                  <a:gd name="T4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9" h="23">
                    <a:moveTo>
                      <a:pt x="0" y="0"/>
                    </a:moveTo>
                    <a:cubicBezTo>
                      <a:pt x="0" y="0"/>
                      <a:pt x="0" y="0"/>
                      <a:pt x="1" y="0"/>
                    </a:cubicBezTo>
                    <a:cubicBezTo>
                      <a:pt x="6" y="0"/>
                      <a:pt x="6" y="0"/>
                      <a:pt x="6" y="0"/>
                    </a:cubicBezTo>
                    <a:cubicBezTo>
                      <a:pt x="6" y="0"/>
                      <a:pt x="6" y="0"/>
                      <a:pt x="6" y="0"/>
                    </a:cubicBezTo>
                    <a:cubicBezTo>
                      <a:pt x="13" y="14"/>
                      <a:pt x="13" y="14"/>
                      <a:pt x="13" y="14"/>
                    </a:cubicBezTo>
                    <a:cubicBezTo>
                      <a:pt x="13" y="14"/>
                      <a:pt x="13" y="14"/>
                      <a:pt x="13" y="14"/>
                    </a:cubicBezTo>
                    <a:cubicBezTo>
                      <a:pt x="13" y="0"/>
                      <a:pt x="13" y="0"/>
                      <a:pt x="13" y="0"/>
                    </a:cubicBezTo>
                    <a:cubicBezTo>
                      <a:pt x="13" y="0"/>
                      <a:pt x="13" y="0"/>
                      <a:pt x="14" y="0"/>
                    </a:cubicBezTo>
                    <a:cubicBezTo>
                      <a:pt x="18" y="0"/>
                      <a:pt x="18" y="0"/>
                      <a:pt x="18" y="0"/>
                    </a:cubicBezTo>
                    <a:cubicBezTo>
                      <a:pt x="19" y="0"/>
                      <a:pt x="19" y="0"/>
                      <a:pt x="19" y="0"/>
                    </a:cubicBezTo>
                    <a:cubicBezTo>
                      <a:pt x="19" y="23"/>
                      <a:pt x="19" y="23"/>
                      <a:pt x="19" y="23"/>
                    </a:cubicBezTo>
                    <a:cubicBezTo>
                      <a:pt x="19" y="23"/>
                      <a:pt x="19" y="23"/>
                      <a:pt x="18" y="23"/>
                    </a:cubicBezTo>
                    <a:cubicBezTo>
                      <a:pt x="13" y="23"/>
                      <a:pt x="13" y="23"/>
                      <a:pt x="13" y="23"/>
                    </a:cubicBezTo>
                    <a:cubicBezTo>
                      <a:pt x="13" y="23"/>
                      <a:pt x="13" y="23"/>
                      <a:pt x="13" y="23"/>
                    </a:cubicBezTo>
                    <a:cubicBezTo>
                      <a:pt x="6" y="10"/>
                      <a:pt x="6" y="10"/>
                      <a:pt x="6" y="10"/>
                    </a:cubicBezTo>
                    <a:cubicBezTo>
                      <a:pt x="6" y="10"/>
                      <a:pt x="6" y="10"/>
                      <a:pt x="6" y="10"/>
                    </a:cubicBezTo>
                    <a:cubicBezTo>
                      <a:pt x="6" y="23"/>
                      <a:pt x="6" y="23"/>
                      <a:pt x="6" y="23"/>
                    </a:cubicBezTo>
                    <a:cubicBezTo>
                      <a:pt x="6" y="23"/>
                      <a:pt x="6" y="23"/>
                      <a:pt x="5" y="23"/>
                    </a:cubicBezTo>
                    <a:cubicBezTo>
                      <a:pt x="1" y="23"/>
                      <a:pt x="1" y="23"/>
                      <a:pt x="1" y="23"/>
                    </a:cubicBezTo>
                    <a:cubicBezTo>
                      <a:pt x="0" y="23"/>
                      <a:pt x="0" y="23"/>
                      <a:pt x="0" y="23"/>
                    </a:cubicBezTo>
                    <a:lnTo>
                      <a:pt x="0" y="0"/>
                    </a:lnTo>
                    <a:close/>
                  </a:path>
                </a:pathLst>
              </a:custGeom>
              <a:solidFill>
                <a:srgbClr val="211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4" name="Freeform 38"/>
              <p:cNvSpPr>
                <a:spLocks/>
              </p:cNvSpPr>
              <p:nvPr userDrawn="1"/>
            </p:nvSpPr>
            <p:spPr bwMode="auto">
              <a:xfrm>
                <a:off x="6270625" y="6407150"/>
                <a:ext cx="19050" cy="76200"/>
              </a:xfrm>
              <a:custGeom>
                <a:avLst/>
                <a:gdLst>
                  <a:gd name="T0" fmla="*/ 0 w 6"/>
                  <a:gd name="T1" fmla="*/ 0 h 23"/>
                  <a:gd name="T2" fmla="*/ 1 w 6"/>
                  <a:gd name="T3" fmla="*/ 0 h 23"/>
                  <a:gd name="T4" fmla="*/ 6 w 6"/>
                  <a:gd name="T5" fmla="*/ 0 h 23"/>
                  <a:gd name="T6" fmla="*/ 6 w 6"/>
                  <a:gd name="T7" fmla="*/ 0 h 23"/>
                  <a:gd name="T8" fmla="*/ 6 w 6"/>
                  <a:gd name="T9" fmla="*/ 23 h 23"/>
                  <a:gd name="T10" fmla="*/ 6 w 6"/>
                  <a:gd name="T11" fmla="*/ 23 h 23"/>
                  <a:gd name="T12" fmla="*/ 1 w 6"/>
                  <a:gd name="T13" fmla="*/ 23 h 23"/>
                  <a:gd name="T14" fmla="*/ 0 w 6"/>
                  <a:gd name="T15" fmla="*/ 23 h 23"/>
                  <a:gd name="T16" fmla="*/ 0 w 6"/>
                  <a:gd name="T1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23">
                    <a:moveTo>
                      <a:pt x="0" y="0"/>
                    </a:moveTo>
                    <a:cubicBezTo>
                      <a:pt x="0" y="0"/>
                      <a:pt x="0" y="0"/>
                      <a:pt x="1" y="0"/>
                    </a:cubicBezTo>
                    <a:cubicBezTo>
                      <a:pt x="6" y="0"/>
                      <a:pt x="6" y="0"/>
                      <a:pt x="6" y="0"/>
                    </a:cubicBezTo>
                    <a:cubicBezTo>
                      <a:pt x="6" y="0"/>
                      <a:pt x="6" y="0"/>
                      <a:pt x="6" y="0"/>
                    </a:cubicBezTo>
                    <a:cubicBezTo>
                      <a:pt x="6" y="23"/>
                      <a:pt x="6" y="23"/>
                      <a:pt x="6" y="23"/>
                    </a:cubicBezTo>
                    <a:cubicBezTo>
                      <a:pt x="6" y="23"/>
                      <a:pt x="6" y="23"/>
                      <a:pt x="6" y="23"/>
                    </a:cubicBezTo>
                    <a:cubicBezTo>
                      <a:pt x="1" y="23"/>
                      <a:pt x="1" y="23"/>
                      <a:pt x="1" y="23"/>
                    </a:cubicBezTo>
                    <a:cubicBezTo>
                      <a:pt x="0" y="23"/>
                      <a:pt x="0" y="23"/>
                      <a:pt x="0" y="23"/>
                    </a:cubicBezTo>
                    <a:lnTo>
                      <a:pt x="0" y="0"/>
                    </a:lnTo>
                    <a:close/>
                  </a:path>
                </a:pathLst>
              </a:custGeom>
              <a:solidFill>
                <a:srgbClr val="211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5" name="Freeform 39"/>
              <p:cNvSpPr>
                <a:spLocks/>
              </p:cNvSpPr>
              <p:nvPr userDrawn="1"/>
            </p:nvSpPr>
            <p:spPr bwMode="auto">
              <a:xfrm>
                <a:off x="6319838" y="6407150"/>
                <a:ext cx="68263" cy="76200"/>
              </a:xfrm>
              <a:custGeom>
                <a:avLst/>
                <a:gdLst>
                  <a:gd name="T0" fmla="*/ 8 w 21"/>
                  <a:gd name="T1" fmla="*/ 23 h 23"/>
                  <a:gd name="T2" fmla="*/ 8 w 21"/>
                  <a:gd name="T3" fmla="*/ 23 h 23"/>
                  <a:gd name="T4" fmla="*/ 0 w 21"/>
                  <a:gd name="T5" fmla="*/ 1 h 23"/>
                  <a:gd name="T6" fmla="*/ 1 w 21"/>
                  <a:gd name="T7" fmla="*/ 0 h 23"/>
                  <a:gd name="T8" fmla="*/ 6 w 21"/>
                  <a:gd name="T9" fmla="*/ 0 h 23"/>
                  <a:gd name="T10" fmla="*/ 7 w 21"/>
                  <a:gd name="T11" fmla="*/ 0 h 23"/>
                  <a:gd name="T12" fmla="*/ 11 w 21"/>
                  <a:gd name="T13" fmla="*/ 14 h 23"/>
                  <a:gd name="T14" fmla="*/ 11 w 21"/>
                  <a:gd name="T15" fmla="*/ 14 h 23"/>
                  <a:gd name="T16" fmla="*/ 15 w 21"/>
                  <a:gd name="T17" fmla="*/ 0 h 23"/>
                  <a:gd name="T18" fmla="*/ 15 w 21"/>
                  <a:gd name="T19" fmla="*/ 0 h 23"/>
                  <a:gd name="T20" fmla="*/ 21 w 21"/>
                  <a:gd name="T21" fmla="*/ 0 h 23"/>
                  <a:gd name="T22" fmla="*/ 21 w 21"/>
                  <a:gd name="T23" fmla="*/ 1 h 23"/>
                  <a:gd name="T24" fmla="*/ 14 w 21"/>
                  <a:gd name="T25" fmla="*/ 23 h 23"/>
                  <a:gd name="T26" fmla="*/ 13 w 21"/>
                  <a:gd name="T27" fmla="*/ 23 h 23"/>
                  <a:gd name="T28" fmla="*/ 8 w 21"/>
                  <a:gd name="T29"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 h="23">
                    <a:moveTo>
                      <a:pt x="8" y="23"/>
                    </a:moveTo>
                    <a:cubicBezTo>
                      <a:pt x="8" y="23"/>
                      <a:pt x="8" y="23"/>
                      <a:pt x="8" y="23"/>
                    </a:cubicBezTo>
                    <a:cubicBezTo>
                      <a:pt x="0" y="1"/>
                      <a:pt x="0" y="1"/>
                      <a:pt x="0" y="1"/>
                    </a:cubicBezTo>
                    <a:cubicBezTo>
                      <a:pt x="0" y="0"/>
                      <a:pt x="0" y="0"/>
                      <a:pt x="1" y="0"/>
                    </a:cubicBezTo>
                    <a:cubicBezTo>
                      <a:pt x="6" y="0"/>
                      <a:pt x="6" y="0"/>
                      <a:pt x="6" y="0"/>
                    </a:cubicBezTo>
                    <a:cubicBezTo>
                      <a:pt x="6" y="0"/>
                      <a:pt x="7" y="0"/>
                      <a:pt x="7" y="0"/>
                    </a:cubicBezTo>
                    <a:cubicBezTo>
                      <a:pt x="11" y="14"/>
                      <a:pt x="11" y="14"/>
                      <a:pt x="11" y="14"/>
                    </a:cubicBezTo>
                    <a:cubicBezTo>
                      <a:pt x="11" y="14"/>
                      <a:pt x="11" y="14"/>
                      <a:pt x="11" y="14"/>
                    </a:cubicBezTo>
                    <a:cubicBezTo>
                      <a:pt x="15" y="0"/>
                      <a:pt x="15" y="0"/>
                      <a:pt x="15" y="0"/>
                    </a:cubicBezTo>
                    <a:cubicBezTo>
                      <a:pt x="15" y="0"/>
                      <a:pt x="15" y="0"/>
                      <a:pt x="15" y="0"/>
                    </a:cubicBezTo>
                    <a:cubicBezTo>
                      <a:pt x="21" y="0"/>
                      <a:pt x="21" y="0"/>
                      <a:pt x="21" y="0"/>
                    </a:cubicBezTo>
                    <a:cubicBezTo>
                      <a:pt x="21" y="0"/>
                      <a:pt x="21" y="0"/>
                      <a:pt x="21" y="1"/>
                    </a:cubicBezTo>
                    <a:cubicBezTo>
                      <a:pt x="14" y="23"/>
                      <a:pt x="14" y="23"/>
                      <a:pt x="14" y="23"/>
                    </a:cubicBezTo>
                    <a:cubicBezTo>
                      <a:pt x="14" y="23"/>
                      <a:pt x="13" y="23"/>
                      <a:pt x="13" y="23"/>
                    </a:cubicBezTo>
                    <a:lnTo>
                      <a:pt x="8" y="23"/>
                    </a:lnTo>
                    <a:close/>
                  </a:path>
                </a:pathLst>
              </a:custGeom>
              <a:solidFill>
                <a:srgbClr val="211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6" name="Freeform 40"/>
              <p:cNvSpPr>
                <a:spLocks/>
              </p:cNvSpPr>
              <p:nvPr userDrawn="1"/>
            </p:nvSpPr>
            <p:spPr bwMode="auto">
              <a:xfrm>
                <a:off x="6416675" y="6407150"/>
                <a:ext cx="52388" cy="76200"/>
              </a:xfrm>
              <a:custGeom>
                <a:avLst/>
                <a:gdLst>
                  <a:gd name="T0" fmla="*/ 0 w 16"/>
                  <a:gd name="T1" fmla="*/ 0 h 23"/>
                  <a:gd name="T2" fmla="*/ 0 w 16"/>
                  <a:gd name="T3" fmla="*/ 0 h 23"/>
                  <a:gd name="T4" fmla="*/ 16 w 16"/>
                  <a:gd name="T5" fmla="*/ 0 h 23"/>
                  <a:gd name="T6" fmla="*/ 16 w 16"/>
                  <a:gd name="T7" fmla="*/ 0 h 23"/>
                  <a:gd name="T8" fmla="*/ 16 w 16"/>
                  <a:gd name="T9" fmla="*/ 5 h 23"/>
                  <a:gd name="T10" fmla="*/ 16 w 16"/>
                  <a:gd name="T11" fmla="*/ 5 h 23"/>
                  <a:gd name="T12" fmla="*/ 6 w 16"/>
                  <a:gd name="T13" fmla="*/ 5 h 23"/>
                  <a:gd name="T14" fmla="*/ 6 w 16"/>
                  <a:gd name="T15" fmla="*/ 5 h 23"/>
                  <a:gd name="T16" fmla="*/ 6 w 16"/>
                  <a:gd name="T17" fmla="*/ 9 h 23"/>
                  <a:gd name="T18" fmla="*/ 6 w 16"/>
                  <a:gd name="T19" fmla="*/ 9 h 23"/>
                  <a:gd name="T20" fmla="*/ 14 w 16"/>
                  <a:gd name="T21" fmla="*/ 9 h 23"/>
                  <a:gd name="T22" fmla="*/ 14 w 16"/>
                  <a:gd name="T23" fmla="*/ 9 h 23"/>
                  <a:gd name="T24" fmla="*/ 14 w 16"/>
                  <a:gd name="T25" fmla="*/ 14 h 23"/>
                  <a:gd name="T26" fmla="*/ 14 w 16"/>
                  <a:gd name="T27" fmla="*/ 14 h 23"/>
                  <a:gd name="T28" fmla="*/ 6 w 16"/>
                  <a:gd name="T29" fmla="*/ 14 h 23"/>
                  <a:gd name="T30" fmla="*/ 6 w 16"/>
                  <a:gd name="T31" fmla="*/ 14 h 23"/>
                  <a:gd name="T32" fmla="*/ 6 w 16"/>
                  <a:gd name="T33" fmla="*/ 18 h 23"/>
                  <a:gd name="T34" fmla="*/ 6 w 16"/>
                  <a:gd name="T35" fmla="*/ 18 h 23"/>
                  <a:gd name="T36" fmla="*/ 16 w 16"/>
                  <a:gd name="T37" fmla="*/ 18 h 23"/>
                  <a:gd name="T38" fmla="*/ 16 w 16"/>
                  <a:gd name="T39" fmla="*/ 19 h 23"/>
                  <a:gd name="T40" fmla="*/ 16 w 16"/>
                  <a:gd name="T41" fmla="*/ 23 h 23"/>
                  <a:gd name="T42" fmla="*/ 16 w 16"/>
                  <a:gd name="T43" fmla="*/ 23 h 23"/>
                  <a:gd name="T44" fmla="*/ 0 w 16"/>
                  <a:gd name="T45" fmla="*/ 23 h 23"/>
                  <a:gd name="T46" fmla="*/ 0 w 16"/>
                  <a:gd name="T47" fmla="*/ 23 h 23"/>
                  <a:gd name="T48" fmla="*/ 0 w 16"/>
                  <a:gd name="T49"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 h="23">
                    <a:moveTo>
                      <a:pt x="0" y="0"/>
                    </a:moveTo>
                    <a:cubicBezTo>
                      <a:pt x="0" y="0"/>
                      <a:pt x="0" y="0"/>
                      <a:pt x="0" y="0"/>
                    </a:cubicBezTo>
                    <a:cubicBezTo>
                      <a:pt x="16" y="0"/>
                      <a:pt x="16" y="0"/>
                      <a:pt x="16" y="0"/>
                    </a:cubicBezTo>
                    <a:cubicBezTo>
                      <a:pt x="16" y="0"/>
                      <a:pt x="16" y="0"/>
                      <a:pt x="16" y="0"/>
                    </a:cubicBezTo>
                    <a:cubicBezTo>
                      <a:pt x="16" y="5"/>
                      <a:pt x="16" y="5"/>
                      <a:pt x="16" y="5"/>
                    </a:cubicBezTo>
                    <a:cubicBezTo>
                      <a:pt x="16" y="5"/>
                      <a:pt x="16" y="5"/>
                      <a:pt x="16" y="5"/>
                    </a:cubicBezTo>
                    <a:cubicBezTo>
                      <a:pt x="6" y="5"/>
                      <a:pt x="6" y="5"/>
                      <a:pt x="6" y="5"/>
                    </a:cubicBezTo>
                    <a:cubicBezTo>
                      <a:pt x="6" y="5"/>
                      <a:pt x="6" y="5"/>
                      <a:pt x="6" y="5"/>
                    </a:cubicBezTo>
                    <a:cubicBezTo>
                      <a:pt x="6" y="9"/>
                      <a:pt x="6" y="9"/>
                      <a:pt x="6" y="9"/>
                    </a:cubicBezTo>
                    <a:cubicBezTo>
                      <a:pt x="6" y="9"/>
                      <a:pt x="6" y="9"/>
                      <a:pt x="6" y="9"/>
                    </a:cubicBezTo>
                    <a:cubicBezTo>
                      <a:pt x="14" y="9"/>
                      <a:pt x="14" y="9"/>
                      <a:pt x="14" y="9"/>
                    </a:cubicBezTo>
                    <a:cubicBezTo>
                      <a:pt x="14" y="9"/>
                      <a:pt x="14" y="9"/>
                      <a:pt x="14" y="9"/>
                    </a:cubicBezTo>
                    <a:cubicBezTo>
                      <a:pt x="14" y="14"/>
                      <a:pt x="14" y="14"/>
                      <a:pt x="14" y="14"/>
                    </a:cubicBezTo>
                    <a:cubicBezTo>
                      <a:pt x="14" y="14"/>
                      <a:pt x="14" y="14"/>
                      <a:pt x="14" y="14"/>
                    </a:cubicBezTo>
                    <a:cubicBezTo>
                      <a:pt x="6" y="14"/>
                      <a:pt x="6" y="14"/>
                      <a:pt x="6" y="14"/>
                    </a:cubicBezTo>
                    <a:cubicBezTo>
                      <a:pt x="6" y="14"/>
                      <a:pt x="6" y="14"/>
                      <a:pt x="6" y="14"/>
                    </a:cubicBezTo>
                    <a:cubicBezTo>
                      <a:pt x="6" y="18"/>
                      <a:pt x="6" y="18"/>
                      <a:pt x="6" y="18"/>
                    </a:cubicBezTo>
                    <a:cubicBezTo>
                      <a:pt x="6" y="18"/>
                      <a:pt x="6" y="18"/>
                      <a:pt x="6" y="18"/>
                    </a:cubicBezTo>
                    <a:cubicBezTo>
                      <a:pt x="16" y="18"/>
                      <a:pt x="16" y="18"/>
                      <a:pt x="16" y="18"/>
                    </a:cubicBezTo>
                    <a:cubicBezTo>
                      <a:pt x="16" y="18"/>
                      <a:pt x="16" y="18"/>
                      <a:pt x="16" y="19"/>
                    </a:cubicBezTo>
                    <a:cubicBezTo>
                      <a:pt x="16" y="23"/>
                      <a:pt x="16" y="23"/>
                      <a:pt x="16" y="23"/>
                    </a:cubicBezTo>
                    <a:cubicBezTo>
                      <a:pt x="16" y="23"/>
                      <a:pt x="16" y="23"/>
                      <a:pt x="16" y="23"/>
                    </a:cubicBezTo>
                    <a:cubicBezTo>
                      <a:pt x="0" y="23"/>
                      <a:pt x="0" y="23"/>
                      <a:pt x="0" y="23"/>
                    </a:cubicBezTo>
                    <a:cubicBezTo>
                      <a:pt x="0" y="23"/>
                      <a:pt x="0" y="23"/>
                      <a:pt x="0" y="23"/>
                    </a:cubicBezTo>
                    <a:lnTo>
                      <a:pt x="0" y="0"/>
                    </a:lnTo>
                    <a:close/>
                  </a:path>
                </a:pathLst>
              </a:custGeom>
              <a:solidFill>
                <a:srgbClr val="211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7" name="Freeform 41"/>
              <p:cNvSpPr>
                <a:spLocks noEditPoints="1"/>
              </p:cNvSpPr>
              <p:nvPr userDrawn="1"/>
            </p:nvSpPr>
            <p:spPr bwMode="auto">
              <a:xfrm>
                <a:off x="6502400" y="6407150"/>
                <a:ext cx="58738" cy="76200"/>
              </a:xfrm>
              <a:custGeom>
                <a:avLst/>
                <a:gdLst>
                  <a:gd name="T0" fmla="*/ 12 w 18"/>
                  <a:gd name="T1" fmla="*/ 23 h 23"/>
                  <a:gd name="T2" fmla="*/ 12 w 18"/>
                  <a:gd name="T3" fmla="*/ 23 h 23"/>
                  <a:gd name="T4" fmla="*/ 8 w 18"/>
                  <a:gd name="T5" fmla="*/ 15 h 23"/>
                  <a:gd name="T6" fmla="*/ 6 w 18"/>
                  <a:gd name="T7" fmla="*/ 15 h 23"/>
                  <a:gd name="T8" fmla="*/ 6 w 18"/>
                  <a:gd name="T9" fmla="*/ 15 h 23"/>
                  <a:gd name="T10" fmla="*/ 6 w 18"/>
                  <a:gd name="T11" fmla="*/ 23 h 23"/>
                  <a:gd name="T12" fmla="*/ 5 w 18"/>
                  <a:gd name="T13" fmla="*/ 23 h 23"/>
                  <a:gd name="T14" fmla="*/ 0 w 18"/>
                  <a:gd name="T15" fmla="*/ 23 h 23"/>
                  <a:gd name="T16" fmla="*/ 0 w 18"/>
                  <a:gd name="T17" fmla="*/ 23 h 23"/>
                  <a:gd name="T18" fmla="*/ 0 w 18"/>
                  <a:gd name="T19" fmla="*/ 0 h 23"/>
                  <a:gd name="T20" fmla="*/ 0 w 18"/>
                  <a:gd name="T21" fmla="*/ 0 h 23"/>
                  <a:gd name="T22" fmla="*/ 10 w 18"/>
                  <a:gd name="T23" fmla="*/ 0 h 23"/>
                  <a:gd name="T24" fmla="*/ 18 w 18"/>
                  <a:gd name="T25" fmla="*/ 8 h 23"/>
                  <a:gd name="T26" fmla="*/ 14 w 18"/>
                  <a:gd name="T27" fmla="*/ 14 h 23"/>
                  <a:gd name="T28" fmla="*/ 18 w 18"/>
                  <a:gd name="T29" fmla="*/ 23 h 23"/>
                  <a:gd name="T30" fmla="*/ 18 w 18"/>
                  <a:gd name="T31" fmla="*/ 23 h 23"/>
                  <a:gd name="T32" fmla="*/ 12 w 18"/>
                  <a:gd name="T33" fmla="*/ 23 h 23"/>
                  <a:gd name="T34" fmla="*/ 12 w 18"/>
                  <a:gd name="T35" fmla="*/ 8 h 23"/>
                  <a:gd name="T36" fmla="*/ 9 w 18"/>
                  <a:gd name="T37" fmla="*/ 5 h 23"/>
                  <a:gd name="T38" fmla="*/ 6 w 18"/>
                  <a:gd name="T39" fmla="*/ 5 h 23"/>
                  <a:gd name="T40" fmla="*/ 6 w 18"/>
                  <a:gd name="T41" fmla="*/ 5 h 23"/>
                  <a:gd name="T42" fmla="*/ 6 w 18"/>
                  <a:gd name="T43" fmla="*/ 10 h 23"/>
                  <a:gd name="T44" fmla="*/ 6 w 18"/>
                  <a:gd name="T45" fmla="*/ 10 h 23"/>
                  <a:gd name="T46" fmla="*/ 9 w 18"/>
                  <a:gd name="T47" fmla="*/ 10 h 23"/>
                  <a:gd name="T48" fmla="*/ 12 w 18"/>
                  <a:gd name="T49" fmla="*/ 8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 h="23">
                    <a:moveTo>
                      <a:pt x="12" y="23"/>
                    </a:moveTo>
                    <a:cubicBezTo>
                      <a:pt x="12" y="23"/>
                      <a:pt x="12" y="23"/>
                      <a:pt x="12" y="23"/>
                    </a:cubicBezTo>
                    <a:cubicBezTo>
                      <a:pt x="8" y="15"/>
                      <a:pt x="8" y="15"/>
                      <a:pt x="8" y="15"/>
                    </a:cubicBezTo>
                    <a:cubicBezTo>
                      <a:pt x="6" y="15"/>
                      <a:pt x="6" y="15"/>
                      <a:pt x="6" y="15"/>
                    </a:cubicBezTo>
                    <a:cubicBezTo>
                      <a:pt x="6" y="15"/>
                      <a:pt x="6" y="15"/>
                      <a:pt x="6" y="15"/>
                    </a:cubicBezTo>
                    <a:cubicBezTo>
                      <a:pt x="6" y="23"/>
                      <a:pt x="6" y="23"/>
                      <a:pt x="6" y="23"/>
                    </a:cubicBezTo>
                    <a:cubicBezTo>
                      <a:pt x="6" y="23"/>
                      <a:pt x="6" y="23"/>
                      <a:pt x="5" y="23"/>
                    </a:cubicBezTo>
                    <a:cubicBezTo>
                      <a:pt x="0" y="23"/>
                      <a:pt x="0" y="23"/>
                      <a:pt x="0" y="23"/>
                    </a:cubicBezTo>
                    <a:cubicBezTo>
                      <a:pt x="0" y="23"/>
                      <a:pt x="0" y="23"/>
                      <a:pt x="0" y="23"/>
                    </a:cubicBezTo>
                    <a:cubicBezTo>
                      <a:pt x="0" y="0"/>
                      <a:pt x="0" y="0"/>
                      <a:pt x="0" y="0"/>
                    </a:cubicBezTo>
                    <a:cubicBezTo>
                      <a:pt x="0" y="0"/>
                      <a:pt x="0" y="0"/>
                      <a:pt x="0" y="0"/>
                    </a:cubicBezTo>
                    <a:cubicBezTo>
                      <a:pt x="10" y="0"/>
                      <a:pt x="10" y="0"/>
                      <a:pt x="10" y="0"/>
                    </a:cubicBezTo>
                    <a:cubicBezTo>
                      <a:pt x="15" y="0"/>
                      <a:pt x="18" y="3"/>
                      <a:pt x="18" y="8"/>
                    </a:cubicBezTo>
                    <a:cubicBezTo>
                      <a:pt x="18" y="10"/>
                      <a:pt x="16" y="13"/>
                      <a:pt x="14" y="14"/>
                    </a:cubicBezTo>
                    <a:cubicBezTo>
                      <a:pt x="18" y="23"/>
                      <a:pt x="18" y="23"/>
                      <a:pt x="18" y="23"/>
                    </a:cubicBezTo>
                    <a:cubicBezTo>
                      <a:pt x="18" y="23"/>
                      <a:pt x="18" y="23"/>
                      <a:pt x="18" y="23"/>
                    </a:cubicBezTo>
                    <a:lnTo>
                      <a:pt x="12" y="23"/>
                    </a:lnTo>
                    <a:close/>
                    <a:moveTo>
                      <a:pt x="12" y="8"/>
                    </a:moveTo>
                    <a:cubicBezTo>
                      <a:pt x="12" y="6"/>
                      <a:pt x="11" y="5"/>
                      <a:pt x="9" y="5"/>
                    </a:cubicBezTo>
                    <a:cubicBezTo>
                      <a:pt x="6" y="5"/>
                      <a:pt x="6" y="5"/>
                      <a:pt x="6" y="5"/>
                    </a:cubicBezTo>
                    <a:cubicBezTo>
                      <a:pt x="6" y="5"/>
                      <a:pt x="6" y="5"/>
                      <a:pt x="6" y="5"/>
                    </a:cubicBezTo>
                    <a:cubicBezTo>
                      <a:pt x="6" y="10"/>
                      <a:pt x="6" y="10"/>
                      <a:pt x="6" y="10"/>
                    </a:cubicBezTo>
                    <a:cubicBezTo>
                      <a:pt x="6" y="10"/>
                      <a:pt x="6" y="10"/>
                      <a:pt x="6" y="10"/>
                    </a:cubicBezTo>
                    <a:cubicBezTo>
                      <a:pt x="9" y="10"/>
                      <a:pt x="9" y="10"/>
                      <a:pt x="9" y="10"/>
                    </a:cubicBezTo>
                    <a:cubicBezTo>
                      <a:pt x="11" y="10"/>
                      <a:pt x="12" y="9"/>
                      <a:pt x="12" y="8"/>
                    </a:cubicBezTo>
                    <a:close/>
                  </a:path>
                </a:pathLst>
              </a:custGeom>
              <a:solidFill>
                <a:srgbClr val="211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8" name="Freeform 42"/>
              <p:cNvSpPr>
                <a:spLocks/>
              </p:cNvSpPr>
              <p:nvPr userDrawn="1"/>
            </p:nvSpPr>
            <p:spPr bwMode="auto">
              <a:xfrm>
                <a:off x="6589713" y="6407150"/>
                <a:ext cx="61913" cy="79375"/>
              </a:xfrm>
              <a:custGeom>
                <a:avLst/>
                <a:gdLst>
                  <a:gd name="T0" fmla="*/ 0 w 19"/>
                  <a:gd name="T1" fmla="*/ 20 h 24"/>
                  <a:gd name="T2" fmla="*/ 0 w 19"/>
                  <a:gd name="T3" fmla="*/ 20 h 24"/>
                  <a:gd name="T4" fmla="*/ 3 w 19"/>
                  <a:gd name="T5" fmla="*/ 16 h 24"/>
                  <a:gd name="T6" fmla="*/ 3 w 19"/>
                  <a:gd name="T7" fmla="*/ 16 h 24"/>
                  <a:gd name="T8" fmla="*/ 9 w 19"/>
                  <a:gd name="T9" fmla="*/ 19 h 24"/>
                  <a:gd name="T10" fmla="*/ 13 w 19"/>
                  <a:gd name="T11" fmla="*/ 16 h 24"/>
                  <a:gd name="T12" fmla="*/ 10 w 19"/>
                  <a:gd name="T13" fmla="*/ 14 h 24"/>
                  <a:gd name="T14" fmla="*/ 8 w 19"/>
                  <a:gd name="T15" fmla="*/ 14 h 24"/>
                  <a:gd name="T16" fmla="*/ 1 w 19"/>
                  <a:gd name="T17" fmla="*/ 7 h 24"/>
                  <a:gd name="T18" fmla="*/ 9 w 19"/>
                  <a:gd name="T19" fmla="*/ 0 h 24"/>
                  <a:gd name="T20" fmla="*/ 18 w 19"/>
                  <a:gd name="T21" fmla="*/ 2 h 24"/>
                  <a:gd name="T22" fmla="*/ 18 w 19"/>
                  <a:gd name="T23" fmla="*/ 3 h 24"/>
                  <a:gd name="T24" fmla="*/ 15 w 19"/>
                  <a:gd name="T25" fmla="*/ 7 h 24"/>
                  <a:gd name="T26" fmla="*/ 15 w 19"/>
                  <a:gd name="T27" fmla="*/ 7 h 24"/>
                  <a:gd name="T28" fmla="*/ 9 w 19"/>
                  <a:gd name="T29" fmla="*/ 5 h 24"/>
                  <a:gd name="T30" fmla="*/ 7 w 19"/>
                  <a:gd name="T31" fmla="*/ 7 h 24"/>
                  <a:gd name="T32" fmla="*/ 10 w 19"/>
                  <a:gd name="T33" fmla="*/ 9 h 24"/>
                  <a:gd name="T34" fmla="*/ 11 w 19"/>
                  <a:gd name="T35" fmla="*/ 9 h 24"/>
                  <a:gd name="T36" fmla="*/ 19 w 19"/>
                  <a:gd name="T37" fmla="*/ 16 h 24"/>
                  <a:gd name="T38" fmla="*/ 9 w 19"/>
                  <a:gd name="T39" fmla="*/ 24 h 24"/>
                  <a:gd name="T40" fmla="*/ 0 w 19"/>
                  <a:gd name="T41" fmla="*/ 2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9" h="24">
                    <a:moveTo>
                      <a:pt x="0" y="20"/>
                    </a:moveTo>
                    <a:cubicBezTo>
                      <a:pt x="0" y="20"/>
                      <a:pt x="0" y="20"/>
                      <a:pt x="0" y="20"/>
                    </a:cubicBezTo>
                    <a:cubicBezTo>
                      <a:pt x="3" y="16"/>
                      <a:pt x="3" y="16"/>
                      <a:pt x="3" y="16"/>
                    </a:cubicBezTo>
                    <a:cubicBezTo>
                      <a:pt x="3" y="16"/>
                      <a:pt x="3" y="16"/>
                      <a:pt x="3" y="16"/>
                    </a:cubicBezTo>
                    <a:cubicBezTo>
                      <a:pt x="5" y="17"/>
                      <a:pt x="7" y="19"/>
                      <a:pt x="9" y="19"/>
                    </a:cubicBezTo>
                    <a:cubicBezTo>
                      <a:pt x="11" y="19"/>
                      <a:pt x="13" y="18"/>
                      <a:pt x="13" y="16"/>
                    </a:cubicBezTo>
                    <a:cubicBezTo>
                      <a:pt x="13" y="15"/>
                      <a:pt x="12" y="15"/>
                      <a:pt x="10" y="14"/>
                    </a:cubicBezTo>
                    <a:cubicBezTo>
                      <a:pt x="8" y="14"/>
                      <a:pt x="8" y="14"/>
                      <a:pt x="8" y="14"/>
                    </a:cubicBezTo>
                    <a:cubicBezTo>
                      <a:pt x="3" y="14"/>
                      <a:pt x="1" y="11"/>
                      <a:pt x="1" y="7"/>
                    </a:cubicBezTo>
                    <a:cubicBezTo>
                      <a:pt x="1" y="3"/>
                      <a:pt x="4" y="0"/>
                      <a:pt x="9" y="0"/>
                    </a:cubicBezTo>
                    <a:cubicBezTo>
                      <a:pt x="13" y="0"/>
                      <a:pt x="16" y="1"/>
                      <a:pt x="18" y="2"/>
                    </a:cubicBezTo>
                    <a:cubicBezTo>
                      <a:pt x="18" y="2"/>
                      <a:pt x="18" y="3"/>
                      <a:pt x="18" y="3"/>
                    </a:cubicBezTo>
                    <a:cubicBezTo>
                      <a:pt x="15" y="7"/>
                      <a:pt x="15" y="7"/>
                      <a:pt x="15" y="7"/>
                    </a:cubicBezTo>
                    <a:cubicBezTo>
                      <a:pt x="15" y="7"/>
                      <a:pt x="15" y="7"/>
                      <a:pt x="15" y="7"/>
                    </a:cubicBezTo>
                    <a:cubicBezTo>
                      <a:pt x="13" y="6"/>
                      <a:pt x="11" y="5"/>
                      <a:pt x="9" y="5"/>
                    </a:cubicBezTo>
                    <a:cubicBezTo>
                      <a:pt x="8" y="5"/>
                      <a:pt x="7" y="6"/>
                      <a:pt x="7" y="7"/>
                    </a:cubicBezTo>
                    <a:cubicBezTo>
                      <a:pt x="7" y="8"/>
                      <a:pt x="8" y="8"/>
                      <a:pt x="10" y="9"/>
                    </a:cubicBezTo>
                    <a:cubicBezTo>
                      <a:pt x="11" y="9"/>
                      <a:pt x="11" y="9"/>
                      <a:pt x="11" y="9"/>
                    </a:cubicBezTo>
                    <a:cubicBezTo>
                      <a:pt x="16" y="10"/>
                      <a:pt x="19" y="12"/>
                      <a:pt x="19" y="16"/>
                    </a:cubicBezTo>
                    <a:cubicBezTo>
                      <a:pt x="19" y="21"/>
                      <a:pt x="15" y="24"/>
                      <a:pt x="9" y="24"/>
                    </a:cubicBezTo>
                    <a:cubicBezTo>
                      <a:pt x="6" y="24"/>
                      <a:pt x="2" y="22"/>
                      <a:pt x="0" y="20"/>
                    </a:cubicBezTo>
                    <a:close/>
                  </a:path>
                </a:pathLst>
              </a:custGeom>
              <a:solidFill>
                <a:srgbClr val="211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9" name="Freeform 43"/>
              <p:cNvSpPr>
                <a:spLocks/>
              </p:cNvSpPr>
              <p:nvPr userDrawn="1"/>
            </p:nvSpPr>
            <p:spPr bwMode="auto">
              <a:xfrm>
                <a:off x="6681788" y="6407150"/>
                <a:ext cx="19050" cy="76200"/>
              </a:xfrm>
              <a:custGeom>
                <a:avLst/>
                <a:gdLst>
                  <a:gd name="T0" fmla="*/ 0 w 6"/>
                  <a:gd name="T1" fmla="*/ 0 h 23"/>
                  <a:gd name="T2" fmla="*/ 1 w 6"/>
                  <a:gd name="T3" fmla="*/ 0 h 23"/>
                  <a:gd name="T4" fmla="*/ 6 w 6"/>
                  <a:gd name="T5" fmla="*/ 0 h 23"/>
                  <a:gd name="T6" fmla="*/ 6 w 6"/>
                  <a:gd name="T7" fmla="*/ 0 h 23"/>
                  <a:gd name="T8" fmla="*/ 6 w 6"/>
                  <a:gd name="T9" fmla="*/ 23 h 23"/>
                  <a:gd name="T10" fmla="*/ 6 w 6"/>
                  <a:gd name="T11" fmla="*/ 23 h 23"/>
                  <a:gd name="T12" fmla="*/ 1 w 6"/>
                  <a:gd name="T13" fmla="*/ 23 h 23"/>
                  <a:gd name="T14" fmla="*/ 0 w 6"/>
                  <a:gd name="T15" fmla="*/ 23 h 23"/>
                  <a:gd name="T16" fmla="*/ 0 w 6"/>
                  <a:gd name="T1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23">
                    <a:moveTo>
                      <a:pt x="0" y="0"/>
                    </a:moveTo>
                    <a:cubicBezTo>
                      <a:pt x="0" y="0"/>
                      <a:pt x="0" y="0"/>
                      <a:pt x="1" y="0"/>
                    </a:cubicBezTo>
                    <a:cubicBezTo>
                      <a:pt x="6" y="0"/>
                      <a:pt x="6" y="0"/>
                      <a:pt x="6" y="0"/>
                    </a:cubicBezTo>
                    <a:cubicBezTo>
                      <a:pt x="6" y="0"/>
                      <a:pt x="6" y="0"/>
                      <a:pt x="6" y="0"/>
                    </a:cubicBezTo>
                    <a:cubicBezTo>
                      <a:pt x="6" y="23"/>
                      <a:pt x="6" y="23"/>
                      <a:pt x="6" y="23"/>
                    </a:cubicBezTo>
                    <a:cubicBezTo>
                      <a:pt x="6" y="23"/>
                      <a:pt x="6" y="23"/>
                      <a:pt x="6" y="23"/>
                    </a:cubicBezTo>
                    <a:cubicBezTo>
                      <a:pt x="1" y="23"/>
                      <a:pt x="1" y="23"/>
                      <a:pt x="1" y="23"/>
                    </a:cubicBezTo>
                    <a:cubicBezTo>
                      <a:pt x="0" y="23"/>
                      <a:pt x="0" y="23"/>
                      <a:pt x="0" y="23"/>
                    </a:cubicBezTo>
                    <a:lnTo>
                      <a:pt x="0" y="0"/>
                    </a:lnTo>
                    <a:close/>
                  </a:path>
                </a:pathLst>
              </a:custGeom>
              <a:solidFill>
                <a:srgbClr val="211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50" name="Freeform 44"/>
              <p:cNvSpPr>
                <a:spLocks/>
              </p:cNvSpPr>
              <p:nvPr userDrawn="1"/>
            </p:nvSpPr>
            <p:spPr bwMode="auto">
              <a:xfrm>
                <a:off x="6729413" y="6407150"/>
                <a:ext cx="61913" cy="76200"/>
              </a:xfrm>
              <a:custGeom>
                <a:avLst/>
                <a:gdLst>
                  <a:gd name="T0" fmla="*/ 7 w 19"/>
                  <a:gd name="T1" fmla="*/ 23 h 23"/>
                  <a:gd name="T2" fmla="*/ 7 w 19"/>
                  <a:gd name="T3" fmla="*/ 23 h 23"/>
                  <a:gd name="T4" fmla="*/ 7 w 19"/>
                  <a:gd name="T5" fmla="*/ 23 h 23"/>
                  <a:gd name="T6" fmla="*/ 7 w 19"/>
                  <a:gd name="T7" fmla="*/ 23 h 23"/>
                  <a:gd name="T8" fmla="*/ 7 w 19"/>
                  <a:gd name="T9" fmla="*/ 23 h 23"/>
                  <a:gd name="T10" fmla="*/ 7 w 19"/>
                  <a:gd name="T11" fmla="*/ 6 h 23"/>
                  <a:gd name="T12" fmla="*/ 6 w 19"/>
                  <a:gd name="T13" fmla="*/ 5 h 23"/>
                  <a:gd name="T14" fmla="*/ 6 w 19"/>
                  <a:gd name="T15" fmla="*/ 5 h 23"/>
                  <a:gd name="T16" fmla="*/ 1 w 19"/>
                  <a:gd name="T17" fmla="*/ 5 h 23"/>
                  <a:gd name="T18" fmla="*/ 1 w 19"/>
                  <a:gd name="T19" fmla="*/ 5 h 23"/>
                  <a:gd name="T20" fmla="*/ 0 w 19"/>
                  <a:gd name="T21" fmla="*/ 5 h 23"/>
                  <a:gd name="T22" fmla="*/ 0 w 19"/>
                  <a:gd name="T23" fmla="*/ 5 h 23"/>
                  <a:gd name="T24" fmla="*/ 0 w 19"/>
                  <a:gd name="T25" fmla="*/ 5 h 23"/>
                  <a:gd name="T26" fmla="*/ 0 w 19"/>
                  <a:gd name="T27" fmla="*/ 5 h 23"/>
                  <a:gd name="T28" fmla="*/ 0 w 19"/>
                  <a:gd name="T29" fmla="*/ 0 h 23"/>
                  <a:gd name="T30" fmla="*/ 1 w 19"/>
                  <a:gd name="T31" fmla="*/ 0 h 23"/>
                  <a:gd name="T32" fmla="*/ 1 w 19"/>
                  <a:gd name="T33" fmla="*/ 0 h 23"/>
                  <a:gd name="T34" fmla="*/ 18 w 19"/>
                  <a:gd name="T35" fmla="*/ 0 h 23"/>
                  <a:gd name="T36" fmla="*/ 19 w 19"/>
                  <a:gd name="T37" fmla="*/ 0 h 23"/>
                  <a:gd name="T38" fmla="*/ 19 w 19"/>
                  <a:gd name="T39" fmla="*/ 0 h 23"/>
                  <a:gd name="T40" fmla="*/ 19 w 19"/>
                  <a:gd name="T41" fmla="*/ 0 h 23"/>
                  <a:gd name="T42" fmla="*/ 19 w 19"/>
                  <a:gd name="T43" fmla="*/ 5 h 23"/>
                  <a:gd name="T44" fmla="*/ 19 w 19"/>
                  <a:gd name="T45" fmla="*/ 5 h 23"/>
                  <a:gd name="T46" fmla="*/ 19 w 19"/>
                  <a:gd name="T47" fmla="*/ 5 h 23"/>
                  <a:gd name="T48" fmla="*/ 18 w 19"/>
                  <a:gd name="T49" fmla="*/ 5 h 23"/>
                  <a:gd name="T50" fmla="*/ 13 w 19"/>
                  <a:gd name="T51" fmla="*/ 5 h 23"/>
                  <a:gd name="T52" fmla="*/ 13 w 19"/>
                  <a:gd name="T53" fmla="*/ 5 h 23"/>
                  <a:gd name="T54" fmla="*/ 13 w 19"/>
                  <a:gd name="T55" fmla="*/ 6 h 23"/>
                  <a:gd name="T56" fmla="*/ 13 w 19"/>
                  <a:gd name="T57" fmla="*/ 6 h 23"/>
                  <a:gd name="T58" fmla="*/ 13 w 19"/>
                  <a:gd name="T59" fmla="*/ 23 h 23"/>
                  <a:gd name="T60" fmla="*/ 13 w 19"/>
                  <a:gd name="T61" fmla="*/ 23 h 23"/>
                  <a:gd name="T62" fmla="*/ 12 w 19"/>
                  <a:gd name="T63" fmla="*/ 23 h 23"/>
                  <a:gd name="T64" fmla="*/ 12 w 19"/>
                  <a:gd name="T65" fmla="*/ 23 h 23"/>
                  <a:gd name="T66" fmla="*/ 7 w 19"/>
                  <a:gd name="T67"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 h="23">
                    <a:moveTo>
                      <a:pt x="7" y="23"/>
                    </a:moveTo>
                    <a:cubicBezTo>
                      <a:pt x="7" y="23"/>
                      <a:pt x="7" y="23"/>
                      <a:pt x="7" y="23"/>
                    </a:cubicBezTo>
                    <a:cubicBezTo>
                      <a:pt x="7" y="23"/>
                      <a:pt x="7" y="23"/>
                      <a:pt x="7" y="23"/>
                    </a:cubicBezTo>
                    <a:cubicBezTo>
                      <a:pt x="7" y="23"/>
                      <a:pt x="7" y="23"/>
                      <a:pt x="7" y="23"/>
                    </a:cubicBezTo>
                    <a:cubicBezTo>
                      <a:pt x="7" y="23"/>
                      <a:pt x="7" y="23"/>
                      <a:pt x="7" y="23"/>
                    </a:cubicBezTo>
                    <a:cubicBezTo>
                      <a:pt x="7" y="6"/>
                      <a:pt x="7" y="6"/>
                      <a:pt x="7" y="6"/>
                    </a:cubicBezTo>
                    <a:cubicBezTo>
                      <a:pt x="7" y="6"/>
                      <a:pt x="7" y="5"/>
                      <a:pt x="6" y="5"/>
                    </a:cubicBezTo>
                    <a:cubicBezTo>
                      <a:pt x="6" y="5"/>
                      <a:pt x="6" y="5"/>
                      <a:pt x="6" y="5"/>
                    </a:cubicBezTo>
                    <a:cubicBezTo>
                      <a:pt x="1" y="5"/>
                      <a:pt x="1" y="5"/>
                      <a:pt x="1" y="5"/>
                    </a:cubicBezTo>
                    <a:cubicBezTo>
                      <a:pt x="1" y="5"/>
                      <a:pt x="1" y="5"/>
                      <a:pt x="1" y="5"/>
                    </a:cubicBezTo>
                    <a:cubicBezTo>
                      <a:pt x="1" y="5"/>
                      <a:pt x="1" y="5"/>
                      <a:pt x="0" y="5"/>
                    </a:cubicBezTo>
                    <a:cubicBezTo>
                      <a:pt x="0" y="5"/>
                      <a:pt x="0" y="5"/>
                      <a:pt x="0" y="5"/>
                    </a:cubicBezTo>
                    <a:cubicBezTo>
                      <a:pt x="0" y="5"/>
                      <a:pt x="0" y="5"/>
                      <a:pt x="0" y="5"/>
                    </a:cubicBezTo>
                    <a:cubicBezTo>
                      <a:pt x="0" y="5"/>
                      <a:pt x="0" y="5"/>
                      <a:pt x="0" y="5"/>
                    </a:cubicBezTo>
                    <a:cubicBezTo>
                      <a:pt x="0" y="0"/>
                      <a:pt x="0" y="0"/>
                      <a:pt x="0" y="0"/>
                    </a:cubicBezTo>
                    <a:cubicBezTo>
                      <a:pt x="0" y="0"/>
                      <a:pt x="0" y="0"/>
                      <a:pt x="1" y="0"/>
                    </a:cubicBezTo>
                    <a:cubicBezTo>
                      <a:pt x="1" y="0"/>
                      <a:pt x="1" y="0"/>
                      <a:pt x="1" y="0"/>
                    </a:cubicBezTo>
                    <a:cubicBezTo>
                      <a:pt x="18" y="0"/>
                      <a:pt x="18" y="0"/>
                      <a:pt x="18" y="0"/>
                    </a:cubicBezTo>
                    <a:cubicBezTo>
                      <a:pt x="19" y="0"/>
                      <a:pt x="19" y="0"/>
                      <a:pt x="19" y="0"/>
                    </a:cubicBezTo>
                    <a:cubicBezTo>
                      <a:pt x="19" y="0"/>
                      <a:pt x="19" y="0"/>
                      <a:pt x="19" y="0"/>
                    </a:cubicBezTo>
                    <a:cubicBezTo>
                      <a:pt x="19" y="0"/>
                      <a:pt x="19" y="0"/>
                      <a:pt x="19" y="0"/>
                    </a:cubicBezTo>
                    <a:cubicBezTo>
                      <a:pt x="19" y="5"/>
                      <a:pt x="19" y="5"/>
                      <a:pt x="19" y="5"/>
                    </a:cubicBezTo>
                    <a:cubicBezTo>
                      <a:pt x="19" y="5"/>
                      <a:pt x="19" y="5"/>
                      <a:pt x="19" y="5"/>
                    </a:cubicBezTo>
                    <a:cubicBezTo>
                      <a:pt x="19" y="5"/>
                      <a:pt x="19" y="5"/>
                      <a:pt x="19" y="5"/>
                    </a:cubicBezTo>
                    <a:cubicBezTo>
                      <a:pt x="18" y="5"/>
                      <a:pt x="18" y="5"/>
                      <a:pt x="18" y="5"/>
                    </a:cubicBezTo>
                    <a:cubicBezTo>
                      <a:pt x="13" y="5"/>
                      <a:pt x="13" y="5"/>
                      <a:pt x="13" y="5"/>
                    </a:cubicBezTo>
                    <a:cubicBezTo>
                      <a:pt x="13" y="5"/>
                      <a:pt x="13" y="5"/>
                      <a:pt x="13" y="5"/>
                    </a:cubicBezTo>
                    <a:cubicBezTo>
                      <a:pt x="13" y="5"/>
                      <a:pt x="13" y="6"/>
                      <a:pt x="13" y="6"/>
                    </a:cubicBezTo>
                    <a:cubicBezTo>
                      <a:pt x="13" y="6"/>
                      <a:pt x="13" y="6"/>
                      <a:pt x="13" y="6"/>
                    </a:cubicBezTo>
                    <a:cubicBezTo>
                      <a:pt x="13" y="23"/>
                      <a:pt x="13" y="23"/>
                      <a:pt x="13" y="23"/>
                    </a:cubicBezTo>
                    <a:cubicBezTo>
                      <a:pt x="13" y="23"/>
                      <a:pt x="13" y="23"/>
                      <a:pt x="13" y="23"/>
                    </a:cubicBezTo>
                    <a:cubicBezTo>
                      <a:pt x="13" y="23"/>
                      <a:pt x="13" y="23"/>
                      <a:pt x="12" y="23"/>
                    </a:cubicBezTo>
                    <a:cubicBezTo>
                      <a:pt x="12" y="23"/>
                      <a:pt x="12" y="23"/>
                      <a:pt x="12" y="23"/>
                    </a:cubicBezTo>
                    <a:lnTo>
                      <a:pt x="7" y="23"/>
                    </a:lnTo>
                    <a:close/>
                  </a:path>
                </a:pathLst>
              </a:custGeom>
              <a:solidFill>
                <a:srgbClr val="211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51" name="Freeform 45"/>
              <p:cNvSpPr>
                <a:spLocks/>
              </p:cNvSpPr>
              <p:nvPr userDrawn="1"/>
            </p:nvSpPr>
            <p:spPr bwMode="auto">
              <a:xfrm>
                <a:off x="6821488" y="6407150"/>
                <a:ext cx="52388" cy="76200"/>
              </a:xfrm>
              <a:custGeom>
                <a:avLst/>
                <a:gdLst>
                  <a:gd name="T0" fmla="*/ 0 w 16"/>
                  <a:gd name="T1" fmla="*/ 0 h 23"/>
                  <a:gd name="T2" fmla="*/ 0 w 16"/>
                  <a:gd name="T3" fmla="*/ 0 h 23"/>
                  <a:gd name="T4" fmla="*/ 15 w 16"/>
                  <a:gd name="T5" fmla="*/ 0 h 23"/>
                  <a:gd name="T6" fmla="*/ 16 w 16"/>
                  <a:gd name="T7" fmla="*/ 0 h 23"/>
                  <a:gd name="T8" fmla="*/ 16 w 16"/>
                  <a:gd name="T9" fmla="*/ 5 h 23"/>
                  <a:gd name="T10" fmla="*/ 15 w 16"/>
                  <a:gd name="T11" fmla="*/ 5 h 23"/>
                  <a:gd name="T12" fmla="*/ 6 w 16"/>
                  <a:gd name="T13" fmla="*/ 5 h 23"/>
                  <a:gd name="T14" fmla="*/ 6 w 16"/>
                  <a:gd name="T15" fmla="*/ 5 h 23"/>
                  <a:gd name="T16" fmla="*/ 6 w 16"/>
                  <a:gd name="T17" fmla="*/ 9 h 23"/>
                  <a:gd name="T18" fmla="*/ 6 w 16"/>
                  <a:gd name="T19" fmla="*/ 9 h 23"/>
                  <a:gd name="T20" fmla="*/ 14 w 16"/>
                  <a:gd name="T21" fmla="*/ 9 h 23"/>
                  <a:gd name="T22" fmla="*/ 14 w 16"/>
                  <a:gd name="T23" fmla="*/ 9 h 23"/>
                  <a:gd name="T24" fmla="*/ 14 w 16"/>
                  <a:gd name="T25" fmla="*/ 14 h 23"/>
                  <a:gd name="T26" fmla="*/ 14 w 16"/>
                  <a:gd name="T27" fmla="*/ 14 h 23"/>
                  <a:gd name="T28" fmla="*/ 6 w 16"/>
                  <a:gd name="T29" fmla="*/ 14 h 23"/>
                  <a:gd name="T30" fmla="*/ 6 w 16"/>
                  <a:gd name="T31" fmla="*/ 14 h 23"/>
                  <a:gd name="T32" fmla="*/ 6 w 16"/>
                  <a:gd name="T33" fmla="*/ 18 h 23"/>
                  <a:gd name="T34" fmla="*/ 6 w 16"/>
                  <a:gd name="T35" fmla="*/ 18 h 23"/>
                  <a:gd name="T36" fmla="*/ 15 w 16"/>
                  <a:gd name="T37" fmla="*/ 18 h 23"/>
                  <a:gd name="T38" fmla="*/ 16 w 16"/>
                  <a:gd name="T39" fmla="*/ 19 h 23"/>
                  <a:gd name="T40" fmla="*/ 16 w 16"/>
                  <a:gd name="T41" fmla="*/ 23 h 23"/>
                  <a:gd name="T42" fmla="*/ 15 w 16"/>
                  <a:gd name="T43" fmla="*/ 23 h 23"/>
                  <a:gd name="T44" fmla="*/ 0 w 16"/>
                  <a:gd name="T45" fmla="*/ 23 h 23"/>
                  <a:gd name="T46" fmla="*/ 0 w 16"/>
                  <a:gd name="T47" fmla="*/ 23 h 23"/>
                  <a:gd name="T48" fmla="*/ 0 w 16"/>
                  <a:gd name="T49"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 h="23">
                    <a:moveTo>
                      <a:pt x="0" y="0"/>
                    </a:moveTo>
                    <a:cubicBezTo>
                      <a:pt x="0" y="0"/>
                      <a:pt x="0" y="0"/>
                      <a:pt x="0" y="0"/>
                    </a:cubicBezTo>
                    <a:cubicBezTo>
                      <a:pt x="15" y="0"/>
                      <a:pt x="15" y="0"/>
                      <a:pt x="15" y="0"/>
                    </a:cubicBezTo>
                    <a:cubicBezTo>
                      <a:pt x="16" y="0"/>
                      <a:pt x="16" y="0"/>
                      <a:pt x="16" y="0"/>
                    </a:cubicBezTo>
                    <a:cubicBezTo>
                      <a:pt x="16" y="5"/>
                      <a:pt x="16" y="5"/>
                      <a:pt x="16" y="5"/>
                    </a:cubicBezTo>
                    <a:cubicBezTo>
                      <a:pt x="16" y="5"/>
                      <a:pt x="16" y="5"/>
                      <a:pt x="15" y="5"/>
                    </a:cubicBezTo>
                    <a:cubicBezTo>
                      <a:pt x="6" y="5"/>
                      <a:pt x="6" y="5"/>
                      <a:pt x="6" y="5"/>
                    </a:cubicBezTo>
                    <a:cubicBezTo>
                      <a:pt x="6" y="5"/>
                      <a:pt x="6" y="5"/>
                      <a:pt x="6" y="5"/>
                    </a:cubicBezTo>
                    <a:cubicBezTo>
                      <a:pt x="6" y="9"/>
                      <a:pt x="6" y="9"/>
                      <a:pt x="6" y="9"/>
                    </a:cubicBezTo>
                    <a:cubicBezTo>
                      <a:pt x="6" y="9"/>
                      <a:pt x="6" y="9"/>
                      <a:pt x="6" y="9"/>
                    </a:cubicBezTo>
                    <a:cubicBezTo>
                      <a:pt x="14" y="9"/>
                      <a:pt x="14" y="9"/>
                      <a:pt x="14" y="9"/>
                    </a:cubicBezTo>
                    <a:cubicBezTo>
                      <a:pt x="14" y="9"/>
                      <a:pt x="14" y="9"/>
                      <a:pt x="14" y="9"/>
                    </a:cubicBezTo>
                    <a:cubicBezTo>
                      <a:pt x="14" y="14"/>
                      <a:pt x="14" y="14"/>
                      <a:pt x="14" y="14"/>
                    </a:cubicBezTo>
                    <a:cubicBezTo>
                      <a:pt x="14" y="14"/>
                      <a:pt x="14" y="14"/>
                      <a:pt x="14" y="14"/>
                    </a:cubicBezTo>
                    <a:cubicBezTo>
                      <a:pt x="6" y="14"/>
                      <a:pt x="6" y="14"/>
                      <a:pt x="6" y="14"/>
                    </a:cubicBezTo>
                    <a:cubicBezTo>
                      <a:pt x="6" y="14"/>
                      <a:pt x="6" y="14"/>
                      <a:pt x="6" y="14"/>
                    </a:cubicBezTo>
                    <a:cubicBezTo>
                      <a:pt x="6" y="18"/>
                      <a:pt x="6" y="18"/>
                      <a:pt x="6" y="18"/>
                    </a:cubicBezTo>
                    <a:cubicBezTo>
                      <a:pt x="6" y="18"/>
                      <a:pt x="6" y="18"/>
                      <a:pt x="6" y="18"/>
                    </a:cubicBezTo>
                    <a:cubicBezTo>
                      <a:pt x="15" y="18"/>
                      <a:pt x="15" y="18"/>
                      <a:pt x="15" y="18"/>
                    </a:cubicBezTo>
                    <a:cubicBezTo>
                      <a:pt x="16" y="18"/>
                      <a:pt x="16" y="18"/>
                      <a:pt x="16" y="19"/>
                    </a:cubicBezTo>
                    <a:cubicBezTo>
                      <a:pt x="16" y="23"/>
                      <a:pt x="16" y="23"/>
                      <a:pt x="16" y="23"/>
                    </a:cubicBezTo>
                    <a:cubicBezTo>
                      <a:pt x="16" y="23"/>
                      <a:pt x="16" y="23"/>
                      <a:pt x="15" y="23"/>
                    </a:cubicBezTo>
                    <a:cubicBezTo>
                      <a:pt x="0" y="23"/>
                      <a:pt x="0" y="23"/>
                      <a:pt x="0" y="23"/>
                    </a:cubicBezTo>
                    <a:cubicBezTo>
                      <a:pt x="0" y="23"/>
                      <a:pt x="0" y="23"/>
                      <a:pt x="0" y="23"/>
                    </a:cubicBezTo>
                    <a:lnTo>
                      <a:pt x="0" y="0"/>
                    </a:lnTo>
                    <a:close/>
                  </a:path>
                </a:pathLst>
              </a:custGeom>
              <a:solidFill>
                <a:srgbClr val="211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52" name="Freeform 46"/>
              <p:cNvSpPr>
                <a:spLocks/>
              </p:cNvSpPr>
              <p:nvPr userDrawn="1"/>
            </p:nvSpPr>
            <p:spPr bwMode="auto">
              <a:xfrm>
                <a:off x="6899275" y="6407150"/>
                <a:ext cx="61913" cy="76200"/>
              </a:xfrm>
              <a:custGeom>
                <a:avLst/>
                <a:gdLst>
                  <a:gd name="T0" fmla="*/ 7 w 19"/>
                  <a:gd name="T1" fmla="*/ 23 h 23"/>
                  <a:gd name="T2" fmla="*/ 7 w 19"/>
                  <a:gd name="T3" fmla="*/ 23 h 23"/>
                  <a:gd name="T4" fmla="*/ 6 w 19"/>
                  <a:gd name="T5" fmla="*/ 23 h 23"/>
                  <a:gd name="T6" fmla="*/ 6 w 19"/>
                  <a:gd name="T7" fmla="*/ 23 h 23"/>
                  <a:gd name="T8" fmla="*/ 6 w 19"/>
                  <a:gd name="T9" fmla="*/ 23 h 23"/>
                  <a:gd name="T10" fmla="*/ 6 w 19"/>
                  <a:gd name="T11" fmla="*/ 6 h 23"/>
                  <a:gd name="T12" fmla="*/ 6 w 19"/>
                  <a:gd name="T13" fmla="*/ 5 h 23"/>
                  <a:gd name="T14" fmla="*/ 6 w 19"/>
                  <a:gd name="T15" fmla="*/ 5 h 23"/>
                  <a:gd name="T16" fmla="*/ 1 w 19"/>
                  <a:gd name="T17" fmla="*/ 5 h 23"/>
                  <a:gd name="T18" fmla="*/ 0 w 19"/>
                  <a:gd name="T19" fmla="*/ 5 h 23"/>
                  <a:gd name="T20" fmla="*/ 0 w 19"/>
                  <a:gd name="T21" fmla="*/ 5 h 23"/>
                  <a:gd name="T22" fmla="*/ 0 w 19"/>
                  <a:gd name="T23" fmla="*/ 5 h 23"/>
                  <a:gd name="T24" fmla="*/ 0 w 19"/>
                  <a:gd name="T25" fmla="*/ 5 h 23"/>
                  <a:gd name="T26" fmla="*/ 0 w 19"/>
                  <a:gd name="T27" fmla="*/ 5 h 23"/>
                  <a:gd name="T28" fmla="*/ 0 w 19"/>
                  <a:gd name="T29" fmla="*/ 0 h 23"/>
                  <a:gd name="T30" fmla="*/ 0 w 19"/>
                  <a:gd name="T31" fmla="*/ 0 h 23"/>
                  <a:gd name="T32" fmla="*/ 1 w 19"/>
                  <a:gd name="T33" fmla="*/ 0 h 23"/>
                  <a:gd name="T34" fmla="*/ 18 w 19"/>
                  <a:gd name="T35" fmla="*/ 0 h 23"/>
                  <a:gd name="T36" fmla="*/ 18 w 19"/>
                  <a:gd name="T37" fmla="*/ 0 h 23"/>
                  <a:gd name="T38" fmla="*/ 19 w 19"/>
                  <a:gd name="T39" fmla="*/ 0 h 23"/>
                  <a:gd name="T40" fmla="*/ 19 w 19"/>
                  <a:gd name="T41" fmla="*/ 0 h 23"/>
                  <a:gd name="T42" fmla="*/ 19 w 19"/>
                  <a:gd name="T43" fmla="*/ 5 h 23"/>
                  <a:gd name="T44" fmla="*/ 18 w 19"/>
                  <a:gd name="T45" fmla="*/ 5 h 23"/>
                  <a:gd name="T46" fmla="*/ 18 w 19"/>
                  <a:gd name="T47" fmla="*/ 5 h 23"/>
                  <a:gd name="T48" fmla="*/ 18 w 19"/>
                  <a:gd name="T49" fmla="*/ 5 h 23"/>
                  <a:gd name="T50" fmla="*/ 13 w 19"/>
                  <a:gd name="T51" fmla="*/ 5 h 23"/>
                  <a:gd name="T52" fmla="*/ 12 w 19"/>
                  <a:gd name="T53" fmla="*/ 5 h 23"/>
                  <a:gd name="T54" fmla="*/ 12 w 19"/>
                  <a:gd name="T55" fmla="*/ 6 h 23"/>
                  <a:gd name="T56" fmla="*/ 12 w 19"/>
                  <a:gd name="T57" fmla="*/ 6 h 23"/>
                  <a:gd name="T58" fmla="*/ 12 w 19"/>
                  <a:gd name="T59" fmla="*/ 23 h 23"/>
                  <a:gd name="T60" fmla="*/ 12 w 19"/>
                  <a:gd name="T61" fmla="*/ 23 h 23"/>
                  <a:gd name="T62" fmla="*/ 12 w 19"/>
                  <a:gd name="T63" fmla="*/ 23 h 23"/>
                  <a:gd name="T64" fmla="*/ 12 w 19"/>
                  <a:gd name="T65" fmla="*/ 23 h 23"/>
                  <a:gd name="T66" fmla="*/ 7 w 19"/>
                  <a:gd name="T67"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 h="23">
                    <a:moveTo>
                      <a:pt x="7" y="23"/>
                    </a:moveTo>
                    <a:cubicBezTo>
                      <a:pt x="7" y="23"/>
                      <a:pt x="7" y="23"/>
                      <a:pt x="7" y="23"/>
                    </a:cubicBezTo>
                    <a:cubicBezTo>
                      <a:pt x="7" y="23"/>
                      <a:pt x="7" y="23"/>
                      <a:pt x="6" y="23"/>
                    </a:cubicBezTo>
                    <a:cubicBezTo>
                      <a:pt x="6" y="23"/>
                      <a:pt x="6" y="23"/>
                      <a:pt x="6" y="23"/>
                    </a:cubicBezTo>
                    <a:cubicBezTo>
                      <a:pt x="6" y="23"/>
                      <a:pt x="6" y="23"/>
                      <a:pt x="6" y="23"/>
                    </a:cubicBezTo>
                    <a:cubicBezTo>
                      <a:pt x="6" y="6"/>
                      <a:pt x="6" y="6"/>
                      <a:pt x="6" y="6"/>
                    </a:cubicBezTo>
                    <a:cubicBezTo>
                      <a:pt x="6" y="6"/>
                      <a:pt x="6" y="5"/>
                      <a:pt x="6" y="5"/>
                    </a:cubicBezTo>
                    <a:cubicBezTo>
                      <a:pt x="6" y="5"/>
                      <a:pt x="6" y="5"/>
                      <a:pt x="6" y="5"/>
                    </a:cubicBezTo>
                    <a:cubicBezTo>
                      <a:pt x="1" y="5"/>
                      <a:pt x="1" y="5"/>
                      <a:pt x="1"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0" y="0"/>
                      <a:pt x="0" y="0"/>
                      <a:pt x="0" y="0"/>
                    </a:cubicBezTo>
                    <a:cubicBezTo>
                      <a:pt x="0" y="0"/>
                      <a:pt x="0" y="0"/>
                      <a:pt x="0" y="0"/>
                    </a:cubicBezTo>
                    <a:cubicBezTo>
                      <a:pt x="1" y="0"/>
                      <a:pt x="1" y="0"/>
                      <a:pt x="1" y="0"/>
                    </a:cubicBezTo>
                    <a:cubicBezTo>
                      <a:pt x="18" y="0"/>
                      <a:pt x="18" y="0"/>
                      <a:pt x="18" y="0"/>
                    </a:cubicBezTo>
                    <a:cubicBezTo>
                      <a:pt x="18" y="0"/>
                      <a:pt x="18" y="0"/>
                      <a:pt x="18" y="0"/>
                    </a:cubicBezTo>
                    <a:cubicBezTo>
                      <a:pt x="18" y="0"/>
                      <a:pt x="19" y="0"/>
                      <a:pt x="19" y="0"/>
                    </a:cubicBezTo>
                    <a:cubicBezTo>
                      <a:pt x="19" y="0"/>
                      <a:pt x="19" y="0"/>
                      <a:pt x="19" y="0"/>
                    </a:cubicBezTo>
                    <a:cubicBezTo>
                      <a:pt x="19" y="5"/>
                      <a:pt x="19" y="5"/>
                      <a:pt x="19" y="5"/>
                    </a:cubicBezTo>
                    <a:cubicBezTo>
                      <a:pt x="19" y="5"/>
                      <a:pt x="19" y="5"/>
                      <a:pt x="18" y="5"/>
                    </a:cubicBezTo>
                    <a:cubicBezTo>
                      <a:pt x="18" y="5"/>
                      <a:pt x="18" y="5"/>
                      <a:pt x="18" y="5"/>
                    </a:cubicBezTo>
                    <a:cubicBezTo>
                      <a:pt x="18" y="5"/>
                      <a:pt x="18" y="5"/>
                      <a:pt x="18" y="5"/>
                    </a:cubicBezTo>
                    <a:cubicBezTo>
                      <a:pt x="13" y="5"/>
                      <a:pt x="13" y="5"/>
                      <a:pt x="13" y="5"/>
                    </a:cubicBezTo>
                    <a:cubicBezTo>
                      <a:pt x="13" y="5"/>
                      <a:pt x="12" y="5"/>
                      <a:pt x="12" y="5"/>
                    </a:cubicBezTo>
                    <a:cubicBezTo>
                      <a:pt x="12" y="5"/>
                      <a:pt x="12" y="6"/>
                      <a:pt x="12" y="6"/>
                    </a:cubicBezTo>
                    <a:cubicBezTo>
                      <a:pt x="12" y="6"/>
                      <a:pt x="12" y="6"/>
                      <a:pt x="12" y="6"/>
                    </a:cubicBezTo>
                    <a:cubicBezTo>
                      <a:pt x="12" y="23"/>
                      <a:pt x="12" y="23"/>
                      <a:pt x="12" y="23"/>
                    </a:cubicBezTo>
                    <a:cubicBezTo>
                      <a:pt x="12" y="23"/>
                      <a:pt x="12" y="23"/>
                      <a:pt x="12" y="23"/>
                    </a:cubicBezTo>
                    <a:cubicBezTo>
                      <a:pt x="12" y="23"/>
                      <a:pt x="12" y="23"/>
                      <a:pt x="12" y="23"/>
                    </a:cubicBezTo>
                    <a:cubicBezTo>
                      <a:pt x="12" y="23"/>
                      <a:pt x="12" y="23"/>
                      <a:pt x="12" y="23"/>
                    </a:cubicBezTo>
                    <a:lnTo>
                      <a:pt x="7" y="23"/>
                    </a:lnTo>
                    <a:close/>
                  </a:path>
                </a:pathLst>
              </a:custGeom>
              <a:solidFill>
                <a:srgbClr val="211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grpSp>
        <p:grpSp>
          <p:nvGrpSpPr>
            <p:cNvPr id="31" name="Gruppe 30"/>
            <p:cNvGrpSpPr/>
            <p:nvPr userDrawn="1"/>
          </p:nvGrpSpPr>
          <p:grpSpPr>
            <a:xfrm>
              <a:off x="5880100" y="5659438"/>
              <a:ext cx="511175" cy="544512"/>
              <a:chOff x="5880100" y="5659438"/>
              <a:chExt cx="511175" cy="544512"/>
            </a:xfrm>
            <a:solidFill>
              <a:schemeClr val="tx1"/>
            </a:solidFill>
          </p:grpSpPr>
          <p:sp>
            <p:nvSpPr>
              <p:cNvPr id="32" name="Freeform 47"/>
              <p:cNvSpPr>
                <a:spLocks/>
              </p:cNvSpPr>
              <p:nvPr userDrawn="1"/>
            </p:nvSpPr>
            <p:spPr bwMode="auto">
              <a:xfrm>
                <a:off x="6143625" y="5678488"/>
                <a:ext cx="247650" cy="496887"/>
              </a:xfrm>
              <a:custGeom>
                <a:avLst/>
                <a:gdLst>
                  <a:gd name="T0" fmla="*/ 76 w 76"/>
                  <a:gd name="T1" fmla="*/ 123 h 151"/>
                  <a:gd name="T2" fmla="*/ 60 w 76"/>
                  <a:gd name="T3" fmla="*/ 115 h 151"/>
                  <a:gd name="T4" fmla="*/ 45 w 76"/>
                  <a:gd name="T5" fmla="*/ 52 h 151"/>
                  <a:gd name="T6" fmla="*/ 53 w 76"/>
                  <a:gd name="T7" fmla="*/ 0 h 151"/>
                  <a:gd name="T8" fmla="*/ 53 w 76"/>
                  <a:gd name="T9" fmla="*/ 0 h 151"/>
                  <a:gd name="T10" fmla="*/ 30 w 76"/>
                  <a:gd name="T11" fmla="*/ 57 h 151"/>
                  <a:gd name="T12" fmla="*/ 44 w 76"/>
                  <a:gd name="T13" fmla="*/ 151 h 151"/>
                  <a:gd name="T14" fmla="*/ 76 w 76"/>
                  <a:gd name="T15" fmla="*/ 123 h 1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151">
                    <a:moveTo>
                      <a:pt x="76" y="123"/>
                    </a:moveTo>
                    <a:cubicBezTo>
                      <a:pt x="72" y="121"/>
                      <a:pt x="68" y="119"/>
                      <a:pt x="60" y="115"/>
                    </a:cubicBezTo>
                    <a:cubicBezTo>
                      <a:pt x="40" y="103"/>
                      <a:pt x="34" y="84"/>
                      <a:pt x="45" y="52"/>
                    </a:cubicBezTo>
                    <a:cubicBezTo>
                      <a:pt x="52" y="33"/>
                      <a:pt x="55" y="17"/>
                      <a:pt x="53" y="0"/>
                    </a:cubicBezTo>
                    <a:cubicBezTo>
                      <a:pt x="53" y="0"/>
                      <a:pt x="53" y="0"/>
                      <a:pt x="53" y="0"/>
                    </a:cubicBezTo>
                    <a:cubicBezTo>
                      <a:pt x="52" y="21"/>
                      <a:pt x="44" y="34"/>
                      <a:pt x="30" y="57"/>
                    </a:cubicBezTo>
                    <a:cubicBezTo>
                      <a:pt x="0" y="105"/>
                      <a:pt x="30" y="140"/>
                      <a:pt x="44" y="151"/>
                    </a:cubicBezTo>
                    <a:cubicBezTo>
                      <a:pt x="57" y="144"/>
                      <a:pt x="68" y="135"/>
                      <a:pt x="76" y="1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33" name="Freeform 48"/>
              <p:cNvSpPr>
                <a:spLocks/>
              </p:cNvSpPr>
              <p:nvPr userDrawn="1"/>
            </p:nvSpPr>
            <p:spPr bwMode="auto">
              <a:xfrm>
                <a:off x="5997575" y="5665788"/>
                <a:ext cx="301625" cy="538162"/>
              </a:xfrm>
              <a:custGeom>
                <a:avLst/>
                <a:gdLst>
                  <a:gd name="T0" fmla="*/ 61 w 93"/>
                  <a:gd name="T1" fmla="*/ 59 h 164"/>
                  <a:gd name="T2" fmla="*/ 93 w 93"/>
                  <a:gd name="T3" fmla="*/ 1 h 164"/>
                  <a:gd name="T4" fmla="*/ 92 w 93"/>
                  <a:gd name="T5" fmla="*/ 0 h 164"/>
                  <a:gd name="T6" fmla="*/ 38 w 93"/>
                  <a:gd name="T7" fmla="*/ 58 h 164"/>
                  <a:gd name="T8" fmla="*/ 11 w 93"/>
                  <a:gd name="T9" fmla="*/ 154 h 164"/>
                  <a:gd name="T10" fmla="*/ 51 w 93"/>
                  <a:gd name="T11" fmla="*/ 164 h 164"/>
                  <a:gd name="T12" fmla="*/ 60 w 93"/>
                  <a:gd name="T13" fmla="*/ 163 h 164"/>
                  <a:gd name="T14" fmla="*/ 61 w 93"/>
                  <a:gd name="T15" fmla="*/ 59 h 1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 h="164">
                    <a:moveTo>
                      <a:pt x="61" y="59"/>
                    </a:moveTo>
                    <a:cubicBezTo>
                      <a:pt x="84" y="32"/>
                      <a:pt x="91" y="19"/>
                      <a:pt x="93" y="1"/>
                    </a:cubicBezTo>
                    <a:cubicBezTo>
                      <a:pt x="93" y="0"/>
                      <a:pt x="92" y="0"/>
                      <a:pt x="92" y="0"/>
                    </a:cubicBezTo>
                    <a:cubicBezTo>
                      <a:pt x="87" y="23"/>
                      <a:pt x="73" y="34"/>
                      <a:pt x="38" y="58"/>
                    </a:cubicBezTo>
                    <a:cubicBezTo>
                      <a:pt x="0" y="83"/>
                      <a:pt x="2" y="127"/>
                      <a:pt x="11" y="154"/>
                    </a:cubicBezTo>
                    <a:cubicBezTo>
                      <a:pt x="23" y="160"/>
                      <a:pt x="36" y="164"/>
                      <a:pt x="51" y="164"/>
                    </a:cubicBezTo>
                    <a:cubicBezTo>
                      <a:pt x="54" y="164"/>
                      <a:pt x="57" y="164"/>
                      <a:pt x="60" y="163"/>
                    </a:cubicBezTo>
                    <a:cubicBezTo>
                      <a:pt x="32" y="122"/>
                      <a:pt x="34" y="90"/>
                      <a:pt x="61" y="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34" name="Freeform 49"/>
              <p:cNvSpPr>
                <a:spLocks/>
              </p:cNvSpPr>
              <p:nvPr userDrawn="1"/>
            </p:nvSpPr>
            <p:spPr bwMode="auto">
              <a:xfrm>
                <a:off x="5880100" y="5659438"/>
                <a:ext cx="403225" cy="436562"/>
              </a:xfrm>
              <a:custGeom>
                <a:avLst/>
                <a:gdLst>
                  <a:gd name="T0" fmla="*/ 83 w 124"/>
                  <a:gd name="T1" fmla="*/ 41 h 133"/>
                  <a:gd name="T2" fmla="*/ 124 w 124"/>
                  <a:gd name="T3" fmla="*/ 0 h 133"/>
                  <a:gd name="T4" fmla="*/ 123 w 124"/>
                  <a:gd name="T5" fmla="*/ 0 h 133"/>
                  <a:gd name="T6" fmla="*/ 52 w 124"/>
                  <a:gd name="T7" fmla="*/ 32 h 133"/>
                  <a:gd name="T8" fmla="*/ 1 w 124"/>
                  <a:gd name="T9" fmla="*/ 64 h 133"/>
                  <a:gd name="T10" fmla="*/ 0 w 124"/>
                  <a:gd name="T11" fmla="*/ 79 h 133"/>
                  <a:gd name="T12" fmla="*/ 19 w 124"/>
                  <a:gd name="T13" fmla="*/ 133 h 133"/>
                  <a:gd name="T14" fmla="*/ 83 w 124"/>
                  <a:gd name="T15" fmla="*/ 41 h 1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4" h="133">
                    <a:moveTo>
                      <a:pt x="83" y="41"/>
                    </a:moveTo>
                    <a:cubicBezTo>
                      <a:pt x="108" y="30"/>
                      <a:pt x="120" y="13"/>
                      <a:pt x="124" y="0"/>
                    </a:cubicBezTo>
                    <a:cubicBezTo>
                      <a:pt x="123" y="0"/>
                      <a:pt x="123" y="0"/>
                      <a:pt x="123" y="0"/>
                    </a:cubicBezTo>
                    <a:cubicBezTo>
                      <a:pt x="112" y="23"/>
                      <a:pt x="90" y="27"/>
                      <a:pt x="52" y="32"/>
                    </a:cubicBezTo>
                    <a:cubicBezTo>
                      <a:pt x="29" y="35"/>
                      <a:pt x="12" y="48"/>
                      <a:pt x="1" y="64"/>
                    </a:cubicBezTo>
                    <a:cubicBezTo>
                      <a:pt x="0" y="69"/>
                      <a:pt x="0" y="74"/>
                      <a:pt x="0" y="79"/>
                    </a:cubicBezTo>
                    <a:cubicBezTo>
                      <a:pt x="0" y="99"/>
                      <a:pt x="7" y="118"/>
                      <a:pt x="19" y="133"/>
                    </a:cubicBezTo>
                    <a:cubicBezTo>
                      <a:pt x="18" y="68"/>
                      <a:pt x="52" y="54"/>
                      <a:pt x="83"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grpSp>
      </p:grpSp>
      <p:sp>
        <p:nvSpPr>
          <p:cNvPr id="53" name="Title 4"/>
          <p:cNvSpPr>
            <a:spLocks noGrp="1"/>
          </p:cNvSpPr>
          <p:nvPr>
            <p:ph type="title" hasCustomPrompt="1"/>
          </p:nvPr>
        </p:nvSpPr>
        <p:spPr>
          <a:xfrm>
            <a:off x="8027664" y="943460"/>
            <a:ext cx="3592836" cy="1621619"/>
          </a:xfrm>
        </p:spPr>
        <p:txBody>
          <a:bodyPr rtlCol="0"/>
          <a:lstStyle>
            <a:lvl1pPr>
              <a:defRPr sz="3600">
                <a:solidFill>
                  <a:schemeClr val="bg1"/>
                </a:solidFill>
              </a:defRPr>
            </a:lvl1pPr>
          </a:lstStyle>
          <a:p>
            <a:pPr rtl="0"/>
            <a:r>
              <a:rPr lang="en-gb"/>
              <a:t>CLICK TO EDIT TITLE</a:t>
            </a:r>
          </a:p>
        </p:txBody>
      </p:sp>
    </p:spTree>
    <p:extLst>
      <p:ext uri="{BB962C8B-B14F-4D97-AF65-F5344CB8AC3E}">
        <p14:creationId xmlns:p14="http://schemas.microsoft.com/office/powerpoint/2010/main" val="5671698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1 x billede venstre">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rtlCol="0"/>
          <a:lstStyle>
            <a:lvl1pPr>
              <a:defRPr>
                <a:solidFill>
                  <a:schemeClr val="accent1">
                    <a:alpha val="70000"/>
                  </a:schemeClr>
                </a:solidFill>
              </a:defRPr>
            </a:lvl1pPr>
          </a:lstStyle>
          <a:p>
            <a:pPr rtl="0"/>
            <a:fld id="{D8D877B3-D348-4611-9BDB-C5374591D951}" type="slidenum">
              <a:rPr lang="en-US" smtClean="0"/>
              <a:pPr rtl="0"/>
              <a:t>‹nr.›</a:t>
            </a:fld>
            <a:endParaRPr lang="en-US" dirty="0"/>
          </a:p>
        </p:txBody>
      </p:sp>
      <p:grpSp>
        <p:nvGrpSpPr>
          <p:cNvPr id="54" name="Gruppe 53"/>
          <p:cNvGrpSpPr/>
          <p:nvPr userDrawn="1"/>
        </p:nvGrpSpPr>
        <p:grpSpPr>
          <a:xfrm>
            <a:off x="4733281" y="657225"/>
            <a:ext cx="405154" cy="1182460"/>
            <a:chOff x="320675" y="2816225"/>
            <a:chExt cx="350838" cy="1023938"/>
          </a:xfrm>
          <a:solidFill>
            <a:schemeClr val="tx1"/>
          </a:solidFill>
        </p:grpSpPr>
        <p:sp>
          <p:nvSpPr>
            <p:cNvPr id="55" name="Freeform 53"/>
            <p:cNvSpPr>
              <a:spLocks/>
            </p:cNvSpPr>
            <p:nvPr userDrawn="1"/>
          </p:nvSpPr>
          <p:spPr bwMode="auto">
            <a:xfrm>
              <a:off x="608013" y="3778250"/>
              <a:ext cx="63500" cy="61913"/>
            </a:xfrm>
            <a:custGeom>
              <a:avLst/>
              <a:gdLst>
                <a:gd name="T0" fmla="*/ 19 w 19"/>
                <a:gd name="T1" fmla="*/ 0 h 19"/>
                <a:gd name="T2" fmla="*/ 19 w 19"/>
                <a:gd name="T3" fmla="*/ 4 h 19"/>
                <a:gd name="T4" fmla="*/ 3 w 19"/>
                <a:gd name="T5" fmla="*/ 19 h 19"/>
                <a:gd name="T6" fmla="*/ 0 w 19"/>
                <a:gd name="T7" fmla="*/ 19 h 19"/>
                <a:gd name="T8" fmla="*/ 19 w 19"/>
                <a:gd name="T9" fmla="*/ 0 h 19"/>
              </a:gdLst>
              <a:ahLst/>
              <a:cxnLst>
                <a:cxn ang="0">
                  <a:pos x="T0" y="T1"/>
                </a:cxn>
                <a:cxn ang="0">
                  <a:pos x="T2" y="T3"/>
                </a:cxn>
                <a:cxn ang="0">
                  <a:pos x="T4" y="T5"/>
                </a:cxn>
                <a:cxn ang="0">
                  <a:pos x="T6" y="T7"/>
                </a:cxn>
                <a:cxn ang="0">
                  <a:pos x="T8" y="T9"/>
                </a:cxn>
              </a:cxnLst>
              <a:rect l="0" t="0" r="r" b="b"/>
              <a:pathLst>
                <a:path w="19" h="19">
                  <a:moveTo>
                    <a:pt x="19" y="0"/>
                  </a:moveTo>
                  <a:cubicBezTo>
                    <a:pt x="19" y="4"/>
                    <a:pt x="19" y="4"/>
                    <a:pt x="19" y="4"/>
                  </a:cubicBezTo>
                  <a:cubicBezTo>
                    <a:pt x="14" y="9"/>
                    <a:pt x="8" y="14"/>
                    <a:pt x="3" y="19"/>
                  </a:cubicBezTo>
                  <a:cubicBezTo>
                    <a:pt x="0" y="19"/>
                    <a:pt x="0" y="19"/>
                    <a:pt x="0" y="19"/>
                  </a:cubicBezTo>
                  <a:cubicBezTo>
                    <a:pt x="6" y="13"/>
                    <a:pt x="13" y="7"/>
                    <a:pt x="1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56" name="Freeform 54"/>
            <p:cNvSpPr>
              <a:spLocks/>
            </p:cNvSpPr>
            <p:nvPr userDrawn="1"/>
          </p:nvSpPr>
          <p:spPr bwMode="auto">
            <a:xfrm>
              <a:off x="528638" y="3706813"/>
              <a:ext cx="142875" cy="133350"/>
            </a:xfrm>
            <a:custGeom>
              <a:avLst/>
              <a:gdLst>
                <a:gd name="T0" fmla="*/ 43 w 43"/>
                <a:gd name="T1" fmla="*/ 0 h 41"/>
                <a:gd name="T2" fmla="*/ 43 w 43"/>
                <a:gd name="T3" fmla="*/ 4 h 41"/>
                <a:gd name="T4" fmla="*/ 7 w 43"/>
                <a:gd name="T5" fmla="*/ 38 h 41"/>
                <a:gd name="T6" fmla="*/ 3 w 43"/>
                <a:gd name="T7" fmla="*/ 41 h 41"/>
                <a:gd name="T8" fmla="*/ 0 w 43"/>
                <a:gd name="T9" fmla="*/ 41 h 41"/>
                <a:gd name="T10" fmla="*/ 42 w 43"/>
                <a:gd name="T11" fmla="*/ 1 h 41"/>
                <a:gd name="T12" fmla="*/ 43 w 43"/>
                <a:gd name="T13" fmla="*/ 0 h 41"/>
              </a:gdLst>
              <a:ahLst/>
              <a:cxnLst>
                <a:cxn ang="0">
                  <a:pos x="T0" y="T1"/>
                </a:cxn>
                <a:cxn ang="0">
                  <a:pos x="T2" y="T3"/>
                </a:cxn>
                <a:cxn ang="0">
                  <a:pos x="T4" y="T5"/>
                </a:cxn>
                <a:cxn ang="0">
                  <a:pos x="T6" y="T7"/>
                </a:cxn>
                <a:cxn ang="0">
                  <a:pos x="T8" y="T9"/>
                </a:cxn>
                <a:cxn ang="0">
                  <a:pos x="T10" y="T11"/>
                </a:cxn>
                <a:cxn ang="0">
                  <a:pos x="T12" y="T13"/>
                </a:cxn>
              </a:cxnLst>
              <a:rect l="0" t="0" r="r" b="b"/>
              <a:pathLst>
                <a:path w="43" h="41">
                  <a:moveTo>
                    <a:pt x="43" y="0"/>
                  </a:moveTo>
                  <a:cubicBezTo>
                    <a:pt x="43" y="4"/>
                    <a:pt x="43" y="4"/>
                    <a:pt x="43" y="4"/>
                  </a:cubicBezTo>
                  <a:cubicBezTo>
                    <a:pt x="31" y="14"/>
                    <a:pt x="19" y="26"/>
                    <a:pt x="7" y="38"/>
                  </a:cubicBezTo>
                  <a:cubicBezTo>
                    <a:pt x="6" y="39"/>
                    <a:pt x="5" y="40"/>
                    <a:pt x="3" y="41"/>
                  </a:cubicBezTo>
                  <a:cubicBezTo>
                    <a:pt x="0" y="41"/>
                    <a:pt x="0" y="41"/>
                    <a:pt x="0" y="41"/>
                  </a:cubicBezTo>
                  <a:cubicBezTo>
                    <a:pt x="14" y="28"/>
                    <a:pt x="27" y="14"/>
                    <a:pt x="42" y="1"/>
                  </a:cubicBezTo>
                  <a:cubicBezTo>
                    <a:pt x="42" y="1"/>
                    <a:pt x="43" y="1"/>
                    <a:pt x="4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57" name="Freeform 55"/>
            <p:cNvSpPr>
              <a:spLocks/>
            </p:cNvSpPr>
            <p:nvPr userDrawn="1"/>
          </p:nvSpPr>
          <p:spPr bwMode="auto">
            <a:xfrm>
              <a:off x="431800" y="3636963"/>
              <a:ext cx="239713" cy="203200"/>
            </a:xfrm>
            <a:custGeom>
              <a:avLst/>
              <a:gdLst>
                <a:gd name="T0" fmla="*/ 72 w 72"/>
                <a:gd name="T1" fmla="*/ 0 h 62"/>
                <a:gd name="T2" fmla="*/ 72 w 72"/>
                <a:gd name="T3" fmla="*/ 3 h 62"/>
                <a:gd name="T4" fmla="*/ 35 w 72"/>
                <a:gd name="T5" fmla="*/ 37 h 62"/>
                <a:gd name="T6" fmla="*/ 4 w 72"/>
                <a:gd name="T7" fmla="*/ 62 h 62"/>
                <a:gd name="T8" fmla="*/ 0 w 72"/>
                <a:gd name="T9" fmla="*/ 62 h 62"/>
                <a:gd name="T10" fmla="*/ 7 w 72"/>
                <a:gd name="T11" fmla="*/ 58 h 62"/>
                <a:gd name="T12" fmla="*/ 70 w 72"/>
                <a:gd name="T13" fmla="*/ 2 h 62"/>
                <a:gd name="T14" fmla="*/ 72 w 72"/>
                <a:gd name="T15" fmla="*/ 0 h 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62">
                  <a:moveTo>
                    <a:pt x="72" y="0"/>
                  </a:moveTo>
                  <a:cubicBezTo>
                    <a:pt x="72" y="3"/>
                    <a:pt x="72" y="3"/>
                    <a:pt x="72" y="3"/>
                  </a:cubicBezTo>
                  <a:cubicBezTo>
                    <a:pt x="59" y="14"/>
                    <a:pt x="47" y="25"/>
                    <a:pt x="35" y="37"/>
                  </a:cubicBezTo>
                  <a:cubicBezTo>
                    <a:pt x="26" y="46"/>
                    <a:pt x="15" y="55"/>
                    <a:pt x="4" y="62"/>
                  </a:cubicBezTo>
                  <a:cubicBezTo>
                    <a:pt x="0" y="62"/>
                    <a:pt x="0" y="62"/>
                    <a:pt x="0" y="62"/>
                  </a:cubicBezTo>
                  <a:cubicBezTo>
                    <a:pt x="2" y="61"/>
                    <a:pt x="5" y="59"/>
                    <a:pt x="7" y="58"/>
                  </a:cubicBezTo>
                  <a:cubicBezTo>
                    <a:pt x="30" y="41"/>
                    <a:pt x="48" y="20"/>
                    <a:pt x="70" y="2"/>
                  </a:cubicBezTo>
                  <a:cubicBezTo>
                    <a:pt x="70" y="1"/>
                    <a:pt x="71" y="1"/>
                    <a:pt x="7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58" name="Freeform 56"/>
            <p:cNvSpPr>
              <a:spLocks/>
            </p:cNvSpPr>
            <p:nvPr userDrawn="1"/>
          </p:nvSpPr>
          <p:spPr bwMode="auto">
            <a:xfrm>
              <a:off x="320675" y="3568700"/>
              <a:ext cx="350838" cy="261938"/>
            </a:xfrm>
            <a:custGeom>
              <a:avLst/>
              <a:gdLst>
                <a:gd name="T0" fmla="*/ 105 w 105"/>
                <a:gd name="T1" fmla="*/ 0 h 80"/>
                <a:gd name="T2" fmla="*/ 105 w 105"/>
                <a:gd name="T3" fmla="*/ 3 h 80"/>
                <a:gd name="T4" fmla="*/ 67 w 105"/>
                <a:gd name="T5" fmla="*/ 37 h 80"/>
                <a:gd name="T6" fmla="*/ 0 w 105"/>
                <a:gd name="T7" fmla="*/ 80 h 80"/>
                <a:gd name="T8" fmla="*/ 0 w 105"/>
                <a:gd name="T9" fmla="*/ 77 h 80"/>
                <a:gd name="T10" fmla="*/ 39 w 105"/>
                <a:gd name="T11" fmla="*/ 57 h 80"/>
                <a:gd name="T12" fmla="*/ 102 w 105"/>
                <a:gd name="T13" fmla="*/ 3 h 80"/>
                <a:gd name="T14" fmla="*/ 105 w 105"/>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80">
                  <a:moveTo>
                    <a:pt x="105" y="0"/>
                  </a:moveTo>
                  <a:cubicBezTo>
                    <a:pt x="105" y="3"/>
                    <a:pt x="105" y="3"/>
                    <a:pt x="105" y="3"/>
                  </a:cubicBezTo>
                  <a:cubicBezTo>
                    <a:pt x="92" y="14"/>
                    <a:pt x="80" y="25"/>
                    <a:pt x="67" y="37"/>
                  </a:cubicBezTo>
                  <a:cubicBezTo>
                    <a:pt x="48" y="55"/>
                    <a:pt x="25" y="70"/>
                    <a:pt x="0" y="80"/>
                  </a:cubicBezTo>
                  <a:cubicBezTo>
                    <a:pt x="0" y="77"/>
                    <a:pt x="0" y="77"/>
                    <a:pt x="0" y="77"/>
                  </a:cubicBezTo>
                  <a:cubicBezTo>
                    <a:pt x="14" y="72"/>
                    <a:pt x="27" y="65"/>
                    <a:pt x="39" y="57"/>
                  </a:cubicBezTo>
                  <a:cubicBezTo>
                    <a:pt x="62" y="41"/>
                    <a:pt x="81" y="21"/>
                    <a:pt x="102" y="3"/>
                  </a:cubicBezTo>
                  <a:cubicBezTo>
                    <a:pt x="103" y="2"/>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59" name="Freeform 57"/>
            <p:cNvSpPr>
              <a:spLocks/>
            </p:cNvSpPr>
            <p:nvPr userDrawn="1"/>
          </p:nvSpPr>
          <p:spPr bwMode="auto">
            <a:xfrm>
              <a:off x="320675" y="3506788"/>
              <a:ext cx="350838" cy="249238"/>
            </a:xfrm>
            <a:custGeom>
              <a:avLst/>
              <a:gdLst>
                <a:gd name="T0" fmla="*/ 105 w 105"/>
                <a:gd name="T1" fmla="*/ 0 h 76"/>
                <a:gd name="T2" fmla="*/ 105 w 105"/>
                <a:gd name="T3" fmla="*/ 2 h 76"/>
                <a:gd name="T4" fmla="*/ 67 w 105"/>
                <a:gd name="T5" fmla="*/ 35 h 76"/>
                <a:gd name="T6" fmla="*/ 0 w 105"/>
                <a:gd name="T7" fmla="*/ 76 h 76"/>
                <a:gd name="T8" fmla="*/ 0 w 105"/>
                <a:gd name="T9" fmla="*/ 74 h 76"/>
                <a:gd name="T10" fmla="*/ 39 w 105"/>
                <a:gd name="T11" fmla="*/ 54 h 76"/>
                <a:gd name="T12" fmla="*/ 101 w 105"/>
                <a:gd name="T13" fmla="*/ 2 h 76"/>
                <a:gd name="T14" fmla="*/ 105 w 105"/>
                <a:gd name="T15" fmla="*/ 0 h 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6">
                  <a:moveTo>
                    <a:pt x="105" y="0"/>
                  </a:moveTo>
                  <a:cubicBezTo>
                    <a:pt x="105" y="2"/>
                    <a:pt x="105" y="2"/>
                    <a:pt x="105" y="2"/>
                  </a:cubicBezTo>
                  <a:cubicBezTo>
                    <a:pt x="92" y="13"/>
                    <a:pt x="79" y="24"/>
                    <a:pt x="67" y="35"/>
                  </a:cubicBezTo>
                  <a:cubicBezTo>
                    <a:pt x="48" y="52"/>
                    <a:pt x="25" y="67"/>
                    <a:pt x="0" y="76"/>
                  </a:cubicBezTo>
                  <a:cubicBezTo>
                    <a:pt x="0" y="74"/>
                    <a:pt x="0" y="74"/>
                    <a:pt x="0" y="74"/>
                  </a:cubicBezTo>
                  <a:cubicBezTo>
                    <a:pt x="14" y="69"/>
                    <a:pt x="27" y="62"/>
                    <a:pt x="39" y="54"/>
                  </a:cubicBezTo>
                  <a:cubicBezTo>
                    <a:pt x="62" y="39"/>
                    <a:pt x="80" y="19"/>
                    <a:pt x="101" y="2"/>
                  </a:cubicBezTo>
                  <a:cubicBezTo>
                    <a:pt x="103" y="1"/>
                    <a:pt x="104" y="0"/>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60" name="Freeform 58"/>
            <p:cNvSpPr>
              <a:spLocks/>
            </p:cNvSpPr>
            <p:nvPr userDrawn="1"/>
          </p:nvSpPr>
          <p:spPr bwMode="auto">
            <a:xfrm>
              <a:off x="320675" y="3441700"/>
              <a:ext cx="350838" cy="241300"/>
            </a:xfrm>
            <a:custGeom>
              <a:avLst/>
              <a:gdLst>
                <a:gd name="T0" fmla="*/ 105 w 105"/>
                <a:gd name="T1" fmla="*/ 0 h 74"/>
                <a:gd name="T2" fmla="*/ 105 w 105"/>
                <a:gd name="T3" fmla="*/ 3 h 74"/>
                <a:gd name="T4" fmla="*/ 67 w 105"/>
                <a:gd name="T5" fmla="*/ 34 h 74"/>
                <a:gd name="T6" fmla="*/ 0 w 105"/>
                <a:gd name="T7" fmla="*/ 74 h 74"/>
                <a:gd name="T8" fmla="*/ 0 w 105"/>
                <a:gd name="T9" fmla="*/ 72 h 74"/>
                <a:gd name="T10" fmla="*/ 39 w 105"/>
                <a:gd name="T11" fmla="*/ 52 h 74"/>
                <a:gd name="T12" fmla="*/ 101 w 105"/>
                <a:gd name="T13" fmla="*/ 3 h 74"/>
                <a:gd name="T14" fmla="*/ 105 w 105"/>
                <a:gd name="T15" fmla="*/ 0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4">
                  <a:moveTo>
                    <a:pt x="105" y="0"/>
                  </a:moveTo>
                  <a:cubicBezTo>
                    <a:pt x="105" y="3"/>
                    <a:pt x="105" y="3"/>
                    <a:pt x="105" y="3"/>
                  </a:cubicBezTo>
                  <a:cubicBezTo>
                    <a:pt x="92" y="13"/>
                    <a:pt x="79" y="24"/>
                    <a:pt x="67" y="34"/>
                  </a:cubicBezTo>
                  <a:cubicBezTo>
                    <a:pt x="47" y="51"/>
                    <a:pt x="25" y="65"/>
                    <a:pt x="0" y="74"/>
                  </a:cubicBezTo>
                  <a:cubicBezTo>
                    <a:pt x="0" y="72"/>
                    <a:pt x="0" y="72"/>
                    <a:pt x="0" y="72"/>
                  </a:cubicBezTo>
                  <a:cubicBezTo>
                    <a:pt x="14" y="67"/>
                    <a:pt x="27" y="60"/>
                    <a:pt x="39" y="52"/>
                  </a:cubicBezTo>
                  <a:cubicBezTo>
                    <a:pt x="62" y="38"/>
                    <a:pt x="80" y="19"/>
                    <a:pt x="101" y="3"/>
                  </a:cubicBezTo>
                  <a:cubicBezTo>
                    <a:pt x="103" y="2"/>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61" name="Freeform 59"/>
            <p:cNvSpPr>
              <a:spLocks/>
            </p:cNvSpPr>
            <p:nvPr userDrawn="1"/>
          </p:nvSpPr>
          <p:spPr bwMode="auto">
            <a:xfrm>
              <a:off x="320675" y="3382963"/>
              <a:ext cx="350838" cy="228600"/>
            </a:xfrm>
            <a:custGeom>
              <a:avLst/>
              <a:gdLst>
                <a:gd name="T0" fmla="*/ 105 w 105"/>
                <a:gd name="T1" fmla="*/ 0 h 70"/>
                <a:gd name="T2" fmla="*/ 105 w 105"/>
                <a:gd name="T3" fmla="*/ 2 h 70"/>
                <a:gd name="T4" fmla="*/ 67 w 105"/>
                <a:gd name="T5" fmla="*/ 32 h 70"/>
                <a:gd name="T6" fmla="*/ 0 w 105"/>
                <a:gd name="T7" fmla="*/ 70 h 70"/>
                <a:gd name="T8" fmla="*/ 0 w 105"/>
                <a:gd name="T9" fmla="*/ 68 h 70"/>
                <a:gd name="T10" fmla="*/ 40 w 105"/>
                <a:gd name="T11" fmla="*/ 50 h 70"/>
                <a:gd name="T12" fmla="*/ 102 w 105"/>
                <a:gd name="T13" fmla="*/ 2 h 70"/>
                <a:gd name="T14" fmla="*/ 105 w 105"/>
                <a:gd name="T15" fmla="*/ 0 h 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0">
                  <a:moveTo>
                    <a:pt x="105" y="0"/>
                  </a:moveTo>
                  <a:cubicBezTo>
                    <a:pt x="105" y="2"/>
                    <a:pt x="105" y="2"/>
                    <a:pt x="105" y="2"/>
                  </a:cubicBezTo>
                  <a:cubicBezTo>
                    <a:pt x="92" y="12"/>
                    <a:pt x="80" y="22"/>
                    <a:pt x="67" y="32"/>
                  </a:cubicBezTo>
                  <a:cubicBezTo>
                    <a:pt x="48" y="49"/>
                    <a:pt x="25" y="62"/>
                    <a:pt x="0" y="70"/>
                  </a:cubicBezTo>
                  <a:cubicBezTo>
                    <a:pt x="0" y="68"/>
                    <a:pt x="0" y="68"/>
                    <a:pt x="0" y="68"/>
                  </a:cubicBezTo>
                  <a:cubicBezTo>
                    <a:pt x="14" y="63"/>
                    <a:pt x="27" y="57"/>
                    <a:pt x="40" y="50"/>
                  </a:cubicBezTo>
                  <a:cubicBezTo>
                    <a:pt x="62" y="36"/>
                    <a:pt x="81" y="18"/>
                    <a:pt x="102" y="2"/>
                  </a:cubicBezTo>
                  <a:cubicBezTo>
                    <a:pt x="103" y="1"/>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62" name="Freeform 60"/>
            <p:cNvSpPr>
              <a:spLocks/>
            </p:cNvSpPr>
            <p:nvPr userDrawn="1"/>
          </p:nvSpPr>
          <p:spPr bwMode="auto">
            <a:xfrm>
              <a:off x="320675" y="3324225"/>
              <a:ext cx="350838" cy="219075"/>
            </a:xfrm>
            <a:custGeom>
              <a:avLst/>
              <a:gdLst>
                <a:gd name="T0" fmla="*/ 105 w 105"/>
                <a:gd name="T1" fmla="*/ 0 h 67"/>
                <a:gd name="T2" fmla="*/ 105 w 105"/>
                <a:gd name="T3" fmla="*/ 2 h 67"/>
                <a:gd name="T4" fmla="*/ 68 w 105"/>
                <a:gd name="T5" fmla="*/ 31 h 67"/>
                <a:gd name="T6" fmla="*/ 0 w 105"/>
                <a:gd name="T7" fmla="*/ 67 h 67"/>
                <a:gd name="T8" fmla="*/ 0 w 105"/>
                <a:gd name="T9" fmla="*/ 65 h 67"/>
                <a:gd name="T10" fmla="*/ 41 w 105"/>
                <a:gd name="T11" fmla="*/ 47 h 67"/>
                <a:gd name="T12" fmla="*/ 102 w 105"/>
                <a:gd name="T13" fmla="*/ 2 h 67"/>
                <a:gd name="T14" fmla="*/ 105 w 105"/>
                <a:gd name="T15" fmla="*/ 0 h 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67">
                  <a:moveTo>
                    <a:pt x="105" y="0"/>
                  </a:moveTo>
                  <a:cubicBezTo>
                    <a:pt x="105" y="2"/>
                    <a:pt x="105" y="2"/>
                    <a:pt x="105" y="2"/>
                  </a:cubicBezTo>
                  <a:cubicBezTo>
                    <a:pt x="92" y="11"/>
                    <a:pt x="80" y="21"/>
                    <a:pt x="68" y="31"/>
                  </a:cubicBezTo>
                  <a:cubicBezTo>
                    <a:pt x="48" y="47"/>
                    <a:pt x="25" y="60"/>
                    <a:pt x="0" y="67"/>
                  </a:cubicBezTo>
                  <a:cubicBezTo>
                    <a:pt x="0" y="65"/>
                    <a:pt x="0" y="65"/>
                    <a:pt x="0" y="65"/>
                  </a:cubicBezTo>
                  <a:cubicBezTo>
                    <a:pt x="14" y="61"/>
                    <a:pt x="28" y="55"/>
                    <a:pt x="41" y="47"/>
                  </a:cubicBezTo>
                  <a:cubicBezTo>
                    <a:pt x="63" y="34"/>
                    <a:pt x="81" y="17"/>
                    <a:pt x="102" y="2"/>
                  </a:cubicBezTo>
                  <a:cubicBezTo>
                    <a:pt x="103" y="1"/>
                    <a:pt x="104" y="0"/>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63" name="Freeform 61"/>
            <p:cNvSpPr>
              <a:spLocks/>
            </p:cNvSpPr>
            <p:nvPr userDrawn="1"/>
          </p:nvSpPr>
          <p:spPr bwMode="auto">
            <a:xfrm>
              <a:off x="320675" y="3263900"/>
              <a:ext cx="350838" cy="212725"/>
            </a:xfrm>
            <a:custGeom>
              <a:avLst/>
              <a:gdLst>
                <a:gd name="T0" fmla="*/ 105 w 105"/>
                <a:gd name="T1" fmla="*/ 0 h 65"/>
                <a:gd name="T2" fmla="*/ 105 w 105"/>
                <a:gd name="T3" fmla="*/ 3 h 65"/>
                <a:gd name="T4" fmla="*/ 69 w 105"/>
                <a:gd name="T5" fmla="*/ 29 h 65"/>
                <a:gd name="T6" fmla="*/ 0 w 105"/>
                <a:gd name="T7" fmla="*/ 65 h 65"/>
                <a:gd name="T8" fmla="*/ 0 w 105"/>
                <a:gd name="T9" fmla="*/ 62 h 65"/>
                <a:gd name="T10" fmla="*/ 42 w 105"/>
                <a:gd name="T11" fmla="*/ 45 h 65"/>
                <a:gd name="T12" fmla="*/ 103 w 105"/>
                <a:gd name="T13" fmla="*/ 2 h 65"/>
                <a:gd name="T14" fmla="*/ 105 w 105"/>
                <a:gd name="T15" fmla="*/ 0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65">
                  <a:moveTo>
                    <a:pt x="105" y="0"/>
                  </a:moveTo>
                  <a:cubicBezTo>
                    <a:pt x="105" y="3"/>
                    <a:pt x="105" y="3"/>
                    <a:pt x="105" y="3"/>
                  </a:cubicBezTo>
                  <a:cubicBezTo>
                    <a:pt x="93" y="11"/>
                    <a:pt x="81" y="20"/>
                    <a:pt x="69" y="29"/>
                  </a:cubicBezTo>
                  <a:cubicBezTo>
                    <a:pt x="49" y="45"/>
                    <a:pt x="25" y="58"/>
                    <a:pt x="0" y="65"/>
                  </a:cubicBezTo>
                  <a:cubicBezTo>
                    <a:pt x="0" y="62"/>
                    <a:pt x="0" y="62"/>
                    <a:pt x="0" y="62"/>
                  </a:cubicBezTo>
                  <a:cubicBezTo>
                    <a:pt x="15" y="58"/>
                    <a:pt x="29" y="53"/>
                    <a:pt x="42" y="45"/>
                  </a:cubicBezTo>
                  <a:cubicBezTo>
                    <a:pt x="64" y="33"/>
                    <a:pt x="82" y="16"/>
                    <a:pt x="103" y="2"/>
                  </a:cubicBezTo>
                  <a:cubicBezTo>
                    <a:pt x="104" y="1"/>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64" name="Freeform 62"/>
            <p:cNvSpPr>
              <a:spLocks/>
            </p:cNvSpPr>
            <p:nvPr userDrawn="1"/>
          </p:nvSpPr>
          <p:spPr bwMode="auto">
            <a:xfrm>
              <a:off x="320675" y="3208338"/>
              <a:ext cx="350838" cy="200025"/>
            </a:xfrm>
            <a:custGeom>
              <a:avLst/>
              <a:gdLst>
                <a:gd name="T0" fmla="*/ 105 w 105"/>
                <a:gd name="T1" fmla="*/ 0 h 61"/>
                <a:gd name="T2" fmla="*/ 105 w 105"/>
                <a:gd name="T3" fmla="*/ 3 h 61"/>
                <a:gd name="T4" fmla="*/ 71 w 105"/>
                <a:gd name="T5" fmla="*/ 27 h 61"/>
                <a:gd name="T6" fmla="*/ 0 w 105"/>
                <a:gd name="T7" fmla="*/ 61 h 61"/>
                <a:gd name="T8" fmla="*/ 0 w 105"/>
                <a:gd name="T9" fmla="*/ 59 h 61"/>
                <a:gd name="T10" fmla="*/ 44 w 105"/>
                <a:gd name="T11" fmla="*/ 42 h 61"/>
                <a:gd name="T12" fmla="*/ 104 w 105"/>
                <a:gd name="T13" fmla="*/ 1 h 61"/>
                <a:gd name="T14" fmla="*/ 105 w 105"/>
                <a:gd name="T15" fmla="*/ 0 h 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61">
                  <a:moveTo>
                    <a:pt x="105" y="0"/>
                  </a:moveTo>
                  <a:cubicBezTo>
                    <a:pt x="105" y="3"/>
                    <a:pt x="105" y="3"/>
                    <a:pt x="105" y="3"/>
                  </a:cubicBezTo>
                  <a:cubicBezTo>
                    <a:pt x="93" y="11"/>
                    <a:pt x="82" y="19"/>
                    <a:pt x="71" y="27"/>
                  </a:cubicBezTo>
                  <a:cubicBezTo>
                    <a:pt x="50" y="43"/>
                    <a:pt x="25" y="55"/>
                    <a:pt x="0" y="61"/>
                  </a:cubicBezTo>
                  <a:cubicBezTo>
                    <a:pt x="0" y="59"/>
                    <a:pt x="0" y="59"/>
                    <a:pt x="0" y="59"/>
                  </a:cubicBezTo>
                  <a:cubicBezTo>
                    <a:pt x="15" y="55"/>
                    <a:pt x="30" y="50"/>
                    <a:pt x="44" y="42"/>
                  </a:cubicBezTo>
                  <a:cubicBezTo>
                    <a:pt x="65" y="31"/>
                    <a:pt x="84" y="15"/>
                    <a:pt x="104" y="1"/>
                  </a:cubicBezTo>
                  <a:cubicBezTo>
                    <a:pt x="104" y="1"/>
                    <a:pt x="105"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65" name="Freeform 63"/>
            <p:cNvSpPr>
              <a:spLocks/>
            </p:cNvSpPr>
            <p:nvPr userDrawn="1"/>
          </p:nvSpPr>
          <p:spPr bwMode="auto">
            <a:xfrm>
              <a:off x="320675" y="3155950"/>
              <a:ext cx="350838" cy="190500"/>
            </a:xfrm>
            <a:custGeom>
              <a:avLst/>
              <a:gdLst>
                <a:gd name="T0" fmla="*/ 105 w 105"/>
                <a:gd name="T1" fmla="*/ 0 h 58"/>
                <a:gd name="T2" fmla="*/ 105 w 105"/>
                <a:gd name="T3" fmla="*/ 2 h 58"/>
                <a:gd name="T4" fmla="*/ 72 w 105"/>
                <a:gd name="T5" fmla="*/ 25 h 58"/>
                <a:gd name="T6" fmla="*/ 0 w 105"/>
                <a:gd name="T7" fmla="*/ 58 h 58"/>
                <a:gd name="T8" fmla="*/ 0 w 105"/>
                <a:gd name="T9" fmla="*/ 55 h 58"/>
                <a:gd name="T10" fmla="*/ 46 w 105"/>
                <a:gd name="T11" fmla="*/ 39 h 58"/>
                <a:gd name="T12" fmla="*/ 105 w 105"/>
                <a:gd name="T13" fmla="*/ 0 h 58"/>
              </a:gdLst>
              <a:ahLst/>
              <a:cxnLst>
                <a:cxn ang="0">
                  <a:pos x="T0" y="T1"/>
                </a:cxn>
                <a:cxn ang="0">
                  <a:pos x="T2" y="T3"/>
                </a:cxn>
                <a:cxn ang="0">
                  <a:pos x="T4" y="T5"/>
                </a:cxn>
                <a:cxn ang="0">
                  <a:pos x="T6" y="T7"/>
                </a:cxn>
                <a:cxn ang="0">
                  <a:pos x="T8" y="T9"/>
                </a:cxn>
                <a:cxn ang="0">
                  <a:pos x="T10" y="T11"/>
                </a:cxn>
                <a:cxn ang="0">
                  <a:pos x="T12" y="T13"/>
                </a:cxn>
              </a:cxnLst>
              <a:rect l="0" t="0" r="r" b="b"/>
              <a:pathLst>
                <a:path w="105" h="58">
                  <a:moveTo>
                    <a:pt x="105" y="0"/>
                  </a:moveTo>
                  <a:cubicBezTo>
                    <a:pt x="105" y="2"/>
                    <a:pt x="105" y="2"/>
                    <a:pt x="105" y="2"/>
                  </a:cubicBezTo>
                  <a:cubicBezTo>
                    <a:pt x="94" y="10"/>
                    <a:pt x="83" y="17"/>
                    <a:pt x="72" y="25"/>
                  </a:cubicBezTo>
                  <a:cubicBezTo>
                    <a:pt x="51" y="41"/>
                    <a:pt x="26" y="52"/>
                    <a:pt x="0" y="58"/>
                  </a:cubicBezTo>
                  <a:cubicBezTo>
                    <a:pt x="0" y="55"/>
                    <a:pt x="0" y="55"/>
                    <a:pt x="0" y="55"/>
                  </a:cubicBezTo>
                  <a:cubicBezTo>
                    <a:pt x="16" y="52"/>
                    <a:pt x="31" y="47"/>
                    <a:pt x="46" y="39"/>
                  </a:cubicBezTo>
                  <a:cubicBezTo>
                    <a:pt x="67" y="28"/>
                    <a:pt x="85" y="13"/>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66" name="Freeform 64"/>
            <p:cNvSpPr>
              <a:spLocks/>
            </p:cNvSpPr>
            <p:nvPr userDrawn="1"/>
          </p:nvSpPr>
          <p:spPr bwMode="auto">
            <a:xfrm>
              <a:off x="320675" y="3103563"/>
              <a:ext cx="350838" cy="177800"/>
            </a:xfrm>
            <a:custGeom>
              <a:avLst/>
              <a:gdLst>
                <a:gd name="T0" fmla="*/ 105 w 105"/>
                <a:gd name="T1" fmla="*/ 0 h 54"/>
                <a:gd name="T2" fmla="*/ 105 w 105"/>
                <a:gd name="T3" fmla="*/ 2 h 54"/>
                <a:gd name="T4" fmla="*/ 74 w 105"/>
                <a:gd name="T5" fmla="*/ 23 h 54"/>
                <a:gd name="T6" fmla="*/ 0 w 105"/>
                <a:gd name="T7" fmla="*/ 54 h 54"/>
                <a:gd name="T8" fmla="*/ 0 w 105"/>
                <a:gd name="T9" fmla="*/ 52 h 54"/>
                <a:gd name="T10" fmla="*/ 48 w 105"/>
                <a:gd name="T11" fmla="*/ 36 h 54"/>
                <a:gd name="T12" fmla="*/ 105 w 105"/>
                <a:gd name="T13" fmla="*/ 0 h 54"/>
              </a:gdLst>
              <a:ahLst/>
              <a:cxnLst>
                <a:cxn ang="0">
                  <a:pos x="T0" y="T1"/>
                </a:cxn>
                <a:cxn ang="0">
                  <a:pos x="T2" y="T3"/>
                </a:cxn>
                <a:cxn ang="0">
                  <a:pos x="T4" y="T5"/>
                </a:cxn>
                <a:cxn ang="0">
                  <a:pos x="T6" y="T7"/>
                </a:cxn>
                <a:cxn ang="0">
                  <a:pos x="T8" y="T9"/>
                </a:cxn>
                <a:cxn ang="0">
                  <a:pos x="T10" y="T11"/>
                </a:cxn>
                <a:cxn ang="0">
                  <a:pos x="T12" y="T13"/>
                </a:cxn>
              </a:cxnLst>
              <a:rect l="0" t="0" r="r" b="b"/>
              <a:pathLst>
                <a:path w="105" h="54">
                  <a:moveTo>
                    <a:pt x="105" y="0"/>
                  </a:moveTo>
                  <a:cubicBezTo>
                    <a:pt x="105" y="2"/>
                    <a:pt x="105" y="2"/>
                    <a:pt x="105" y="2"/>
                  </a:cubicBezTo>
                  <a:cubicBezTo>
                    <a:pt x="95" y="9"/>
                    <a:pt x="84" y="16"/>
                    <a:pt x="74" y="23"/>
                  </a:cubicBezTo>
                  <a:cubicBezTo>
                    <a:pt x="52" y="38"/>
                    <a:pt x="27" y="49"/>
                    <a:pt x="0" y="54"/>
                  </a:cubicBezTo>
                  <a:cubicBezTo>
                    <a:pt x="0" y="52"/>
                    <a:pt x="0" y="52"/>
                    <a:pt x="0" y="52"/>
                  </a:cubicBezTo>
                  <a:cubicBezTo>
                    <a:pt x="17" y="49"/>
                    <a:pt x="33" y="44"/>
                    <a:pt x="48" y="36"/>
                  </a:cubicBezTo>
                  <a:cubicBezTo>
                    <a:pt x="68" y="26"/>
                    <a:pt x="86" y="12"/>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67" name="Freeform 65"/>
            <p:cNvSpPr>
              <a:spLocks/>
            </p:cNvSpPr>
            <p:nvPr userDrawn="1"/>
          </p:nvSpPr>
          <p:spPr bwMode="auto">
            <a:xfrm>
              <a:off x="320675" y="3055938"/>
              <a:ext cx="350838" cy="163513"/>
            </a:xfrm>
            <a:custGeom>
              <a:avLst/>
              <a:gdLst>
                <a:gd name="T0" fmla="*/ 105 w 105"/>
                <a:gd name="T1" fmla="*/ 0 h 50"/>
                <a:gd name="T2" fmla="*/ 105 w 105"/>
                <a:gd name="T3" fmla="*/ 2 h 50"/>
                <a:gd name="T4" fmla="*/ 76 w 105"/>
                <a:gd name="T5" fmla="*/ 20 h 50"/>
                <a:gd name="T6" fmla="*/ 0 w 105"/>
                <a:gd name="T7" fmla="*/ 50 h 50"/>
                <a:gd name="T8" fmla="*/ 0 w 105"/>
                <a:gd name="T9" fmla="*/ 48 h 50"/>
                <a:gd name="T10" fmla="*/ 51 w 105"/>
                <a:gd name="T11" fmla="*/ 33 h 50"/>
                <a:gd name="T12" fmla="*/ 105 w 105"/>
                <a:gd name="T13" fmla="*/ 0 h 50"/>
              </a:gdLst>
              <a:ahLst/>
              <a:cxnLst>
                <a:cxn ang="0">
                  <a:pos x="T0" y="T1"/>
                </a:cxn>
                <a:cxn ang="0">
                  <a:pos x="T2" y="T3"/>
                </a:cxn>
                <a:cxn ang="0">
                  <a:pos x="T4" y="T5"/>
                </a:cxn>
                <a:cxn ang="0">
                  <a:pos x="T6" y="T7"/>
                </a:cxn>
                <a:cxn ang="0">
                  <a:pos x="T8" y="T9"/>
                </a:cxn>
                <a:cxn ang="0">
                  <a:pos x="T10" y="T11"/>
                </a:cxn>
                <a:cxn ang="0">
                  <a:pos x="T12" y="T13"/>
                </a:cxn>
              </a:cxnLst>
              <a:rect l="0" t="0" r="r" b="b"/>
              <a:pathLst>
                <a:path w="105" h="50">
                  <a:moveTo>
                    <a:pt x="105" y="0"/>
                  </a:moveTo>
                  <a:cubicBezTo>
                    <a:pt x="105" y="2"/>
                    <a:pt x="105" y="2"/>
                    <a:pt x="105" y="2"/>
                  </a:cubicBezTo>
                  <a:cubicBezTo>
                    <a:pt x="95" y="8"/>
                    <a:pt x="86" y="14"/>
                    <a:pt x="76" y="20"/>
                  </a:cubicBezTo>
                  <a:cubicBezTo>
                    <a:pt x="54" y="36"/>
                    <a:pt x="27" y="46"/>
                    <a:pt x="0" y="50"/>
                  </a:cubicBezTo>
                  <a:cubicBezTo>
                    <a:pt x="0" y="48"/>
                    <a:pt x="0" y="48"/>
                    <a:pt x="0" y="48"/>
                  </a:cubicBezTo>
                  <a:cubicBezTo>
                    <a:pt x="17" y="45"/>
                    <a:pt x="35" y="41"/>
                    <a:pt x="51" y="33"/>
                  </a:cubicBezTo>
                  <a:cubicBezTo>
                    <a:pt x="70" y="24"/>
                    <a:pt x="87" y="1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68" name="Freeform 66"/>
            <p:cNvSpPr>
              <a:spLocks/>
            </p:cNvSpPr>
            <p:nvPr userDrawn="1"/>
          </p:nvSpPr>
          <p:spPr bwMode="auto">
            <a:xfrm>
              <a:off x="320675" y="3003550"/>
              <a:ext cx="350838" cy="152400"/>
            </a:xfrm>
            <a:custGeom>
              <a:avLst/>
              <a:gdLst>
                <a:gd name="T0" fmla="*/ 105 w 105"/>
                <a:gd name="T1" fmla="*/ 0 h 47"/>
                <a:gd name="T2" fmla="*/ 105 w 105"/>
                <a:gd name="T3" fmla="*/ 3 h 47"/>
                <a:gd name="T4" fmla="*/ 79 w 105"/>
                <a:gd name="T5" fmla="*/ 19 h 47"/>
                <a:gd name="T6" fmla="*/ 0 w 105"/>
                <a:gd name="T7" fmla="*/ 47 h 47"/>
                <a:gd name="T8" fmla="*/ 0 w 105"/>
                <a:gd name="T9" fmla="*/ 45 h 47"/>
                <a:gd name="T10" fmla="*/ 53 w 105"/>
                <a:gd name="T11" fmla="*/ 31 h 47"/>
                <a:gd name="T12" fmla="*/ 105 w 105"/>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105" h="47">
                  <a:moveTo>
                    <a:pt x="105" y="0"/>
                  </a:moveTo>
                  <a:cubicBezTo>
                    <a:pt x="105" y="3"/>
                    <a:pt x="105" y="3"/>
                    <a:pt x="105" y="3"/>
                  </a:cubicBezTo>
                  <a:cubicBezTo>
                    <a:pt x="96" y="8"/>
                    <a:pt x="88" y="13"/>
                    <a:pt x="79" y="19"/>
                  </a:cubicBezTo>
                  <a:cubicBezTo>
                    <a:pt x="55" y="34"/>
                    <a:pt x="28" y="44"/>
                    <a:pt x="0" y="47"/>
                  </a:cubicBezTo>
                  <a:cubicBezTo>
                    <a:pt x="0" y="45"/>
                    <a:pt x="0" y="45"/>
                    <a:pt x="0" y="45"/>
                  </a:cubicBezTo>
                  <a:cubicBezTo>
                    <a:pt x="18" y="43"/>
                    <a:pt x="36" y="39"/>
                    <a:pt x="53" y="31"/>
                  </a:cubicBezTo>
                  <a:cubicBezTo>
                    <a:pt x="72" y="23"/>
                    <a:pt x="88" y="1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69" name="Freeform 67"/>
            <p:cNvSpPr>
              <a:spLocks/>
            </p:cNvSpPr>
            <p:nvPr userDrawn="1"/>
          </p:nvSpPr>
          <p:spPr bwMode="auto">
            <a:xfrm>
              <a:off x="320675" y="2957513"/>
              <a:ext cx="350838" cy="139700"/>
            </a:xfrm>
            <a:custGeom>
              <a:avLst/>
              <a:gdLst>
                <a:gd name="T0" fmla="*/ 105 w 105"/>
                <a:gd name="T1" fmla="*/ 0 h 43"/>
                <a:gd name="T2" fmla="*/ 105 w 105"/>
                <a:gd name="T3" fmla="*/ 2 h 43"/>
                <a:gd name="T4" fmla="*/ 82 w 105"/>
                <a:gd name="T5" fmla="*/ 16 h 43"/>
                <a:gd name="T6" fmla="*/ 0 w 105"/>
                <a:gd name="T7" fmla="*/ 43 h 43"/>
                <a:gd name="T8" fmla="*/ 0 w 105"/>
                <a:gd name="T9" fmla="*/ 40 h 43"/>
                <a:gd name="T10" fmla="*/ 56 w 105"/>
                <a:gd name="T11" fmla="*/ 27 h 43"/>
                <a:gd name="T12" fmla="*/ 105 w 105"/>
                <a:gd name="T13" fmla="*/ 0 h 43"/>
              </a:gdLst>
              <a:ahLst/>
              <a:cxnLst>
                <a:cxn ang="0">
                  <a:pos x="T0" y="T1"/>
                </a:cxn>
                <a:cxn ang="0">
                  <a:pos x="T2" y="T3"/>
                </a:cxn>
                <a:cxn ang="0">
                  <a:pos x="T4" y="T5"/>
                </a:cxn>
                <a:cxn ang="0">
                  <a:pos x="T6" y="T7"/>
                </a:cxn>
                <a:cxn ang="0">
                  <a:pos x="T8" y="T9"/>
                </a:cxn>
                <a:cxn ang="0">
                  <a:pos x="T10" y="T11"/>
                </a:cxn>
                <a:cxn ang="0">
                  <a:pos x="T12" y="T13"/>
                </a:cxn>
              </a:cxnLst>
              <a:rect l="0" t="0" r="r" b="b"/>
              <a:pathLst>
                <a:path w="105" h="43">
                  <a:moveTo>
                    <a:pt x="105" y="0"/>
                  </a:moveTo>
                  <a:cubicBezTo>
                    <a:pt x="105" y="2"/>
                    <a:pt x="105" y="2"/>
                    <a:pt x="105" y="2"/>
                  </a:cubicBezTo>
                  <a:cubicBezTo>
                    <a:pt x="97" y="6"/>
                    <a:pt x="89" y="11"/>
                    <a:pt x="82" y="16"/>
                  </a:cubicBezTo>
                  <a:cubicBezTo>
                    <a:pt x="57" y="31"/>
                    <a:pt x="29" y="41"/>
                    <a:pt x="0" y="43"/>
                  </a:cubicBezTo>
                  <a:cubicBezTo>
                    <a:pt x="0" y="40"/>
                    <a:pt x="0" y="40"/>
                    <a:pt x="0" y="40"/>
                  </a:cubicBezTo>
                  <a:cubicBezTo>
                    <a:pt x="19" y="39"/>
                    <a:pt x="38" y="35"/>
                    <a:pt x="56" y="27"/>
                  </a:cubicBezTo>
                  <a:cubicBezTo>
                    <a:pt x="74" y="20"/>
                    <a:pt x="89" y="9"/>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70" name="Freeform 68"/>
            <p:cNvSpPr>
              <a:spLocks/>
            </p:cNvSpPr>
            <p:nvPr userDrawn="1"/>
          </p:nvSpPr>
          <p:spPr bwMode="auto">
            <a:xfrm>
              <a:off x="320675" y="2911475"/>
              <a:ext cx="350838" cy="127000"/>
            </a:xfrm>
            <a:custGeom>
              <a:avLst/>
              <a:gdLst>
                <a:gd name="T0" fmla="*/ 105 w 105"/>
                <a:gd name="T1" fmla="*/ 0 h 39"/>
                <a:gd name="T2" fmla="*/ 105 w 105"/>
                <a:gd name="T3" fmla="*/ 2 h 39"/>
                <a:gd name="T4" fmla="*/ 85 w 105"/>
                <a:gd name="T5" fmla="*/ 13 h 39"/>
                <a:gd name="T6" fmla="*/ 0 w 105"/>
                <a:gd name="T7" fmla="*/ 39 h 39"/>
                <a:gd name="T8" fmla="*/ 0 w 105"/>
                <a:gd name="T9" fmla="*/ 36 h 39"/>
                <a:gd name="T10" fmla="*/ 60 w 105"/>
                <a:gd name="T11" fmla="*/ 24 h 39"/>
                <a:gd name="T12" fmla="*/ 105 w 105"/>
                <a:gd name="T13" fmla="*/ 0 h 39"/>
              </a:gdLst>
              <a:ahLst/>
              <a:cxnLst>
                <a:cxn ang="0">
                  <a:pos x="T0" y="T1"/>
                </a:cxn>
                <a:cxn ang="0">
                  <a:pos x="T2" y="T3"/>
                </a:cxn>
                <a:cxn ang="0">
                  <a:pos x="T4" y="T5"/>
                </a:cxn>
                <a:cxn ang="0">
                  <a:pos x="T6" y="T7"/>
                </a:cxn>
                <a:cxn ang="0">
                  <a:pos x="T8" y="T9"/>
                </a:cxn>
                <a:cxn ang="0">
                  <a:pos x="T10" y="T11"/>
                </a:cxn>
                <a:cxn ang="0">
                  <a:pos x="T12" y="T13"/>
                </a:cxn>
              </a:cxnLst>
              <a:rect l="0" t="0" r="r" b="b"/>
              <a:pathLst>
                <a:path w="105" h="39">
                  <a:moveTo>
                    <a:pt x="105" y="0"/>
                  </a:moveTo>
                  <a:cubicBezTo>
                    <a:pt x="105" y="2"/>
                    <a:pt x="105" y="2"/>
                    <a:pt x="105" y="2"/>
                  </a:cubicBezTo>
                  <a:cubicBezTo>
                    <a:pt x="98" y="5"/>
                    <a:pt x="91" y="9"/>
                    <a:pt x="85" y="13"/>
                  </a:cubicBezTo>
                  <a:cubicBezTo>
                    <a:pt x="59" y="29"/>
                    <a:pt x="30" y="38"/>
                    <a:pt x="0" y="39"/>
                  </a:cubicBezTo>
                  <a:cubicBezTo>
                    <a:pt x="0" y="36"/>
                    <a:pt x="0" y="36"/>
                    <a:pt x="0" y="36"/>
                  </a:cubicBezTo>
                  <a:cubicBezTo>
                    <a:pt x="20" y="36"/>
                    <a:pt x="41" y="32"/>
                    <a:pt x="60" y="24"/>
                  </a:cubicBezTo>
                  <a:cubicBezTo>
                    <a:pt x="76" y="17"/>
                    <a:pt x="90" y="8"/>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71" name="Freeform 69"/>
            <p:cNvSpPr>
              <a:spLocks/>
            </p:cNvSpPr>
            <p:nvPr userDrawn="1"/>
          </p:nvSpPr>
          <p:spPr bwMode="auto">
            <a:xfrm>
              <a:off x="320675" y="2865438"/>
              <a:ext cx="350838" cy="114300"/>
            </a:xfrm>
            <a:custGeom>
              <a:avLst/>
              <a:gdLst>
                <a:gd name="T0" fmla="*/ 105 w 105"/>
                <a:gd name="T1" fmla="*/ 0 h 35"/>
                <a:gd name="T2" fmla="*/ 105 w 105"/>
                <a:gd name="T3" fmla="*/ 2 h 35"/>
                <a:gd name="T4" fmla="*/ 88 w 105"/>
                <a:gd name="T5" fmla="*/ 11 h 35"/>
                <a:gd name="T6" fmla="*/ 0 w 105"/>
                <a:gd name="T7" fmla="*/ 34 h 35"/>
                <a:gd name="T8" fmla="*/ 0 w 105"/>
                <a:gd name="T9" fmla="*/ 32 h 35"/>
                <a:gd name="T10" fmla="*/ 63 w 105"/>
                <a:gd name="T11" fmla="*/ 21 h 35"/>
                <a:gd name="T12" fmla="*/ 105 w 105"/>
                <a:gd name="T13" fmla="*/ 0 h 35"/>
              </a:gdLst>
              <a:ahLst/>
              <a:cxnLst>
                <a:cxn ang="0">
                  <a:pos x="T0" y="T1"/>
                </a:cxn>
                <a:cxn ang="0">
                  <a:pos x="T2" y="T3"/>
                </a:cxn>
                <a:cxn ang="0">
                  <a:pos x="T4" y="T5"/>
                </a:cxn>
                <a:cxn ang="0">
                  <a:pos x="T6" y="T7"/>
                </a:cxn>
                <a:cxn ang="0">
                  <a:pos x="T8" y="T9"/>
                </a:cxn>
                <a:cxn ang="0">
                  <a:pos x="T10" y="T11"/>
                </a:cxn>
                <a:cxn ang="0">
                  <a:pos x="T12" y="T13"/>
                </a:cxn>
              </a:cxnLst>
              <a:rect l="0" t="0" r="r" b="b"/>
              <a:pathLst>
                <a:path w="105" h="35">
                  <a:moveTo>
                    <a:pt x="105" y="0"/>
                  </a:moveTo>
                  <a:cubicBezTo>
                    <a:pt x="105" y="2"/>
                    <a:pt x="105" y="2"/>
                    <a:pt x="105" y="2"/>
                  </a:cubicBezTo>
                  <a:cubicBezTo>
                    <a:pt x="99" y="5"/>
                    <a:pt x="93" y="8"/>
                    <a:pt x="88" y="11"/>
                  </a:cubicBezTo>
                  <a:cubicBezTo>
                    <a:pt x="61" y="27"/>
                    <a:pt x="31" y="35"/>
                    <a:pt x="0" y="34"/>
                  </a:cubicBezTo>
                  <a:cubicBezTo>
                    <a:pt x="0" y="32"/>
                    <a:pt x="0" y="32"/>
                    <a:pt x="0" y="32"/>
                  </a:cubicBezTo>
                  <a:cubicBezTo>
                    <a:pt x="21" y="33"/>
                    <a:pt x="43" y="29"/>
                    <a:pt x="63" y="21"/>
                  </a:cubicBezTo>
                  <a:cubicBezTo>
                    <a:pt x="78" y="16"/>
                    <a:pt x="91" y="7"/>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72" name="Freeform 70"/>
            <p:cNvSpPr>
              <a:spLocks/>
            </p:cNvSpPr>
            <p:nvPr userDrawn="1"/>
          </p:nvSpPr>
          <p:spPr bwMode="auto">
            <a:xfrm>
              <a:off x="320675" y="2819400"/>
              <a:ext cx="350838" cy="107950"/>
            </a:xfrm>
            <a:custGeom>
              <a:avLst/>
              <a:gdLst>
                <a:gd name="T0" fmla="*/ 105 w 105"/>
                <a:gd name="T1" fmla="*/ 0 h 33"/>
                <a:gd name="T2" fmla="*/ 105 w 105"/>
                <a:gd name="T3" fmla="*/ 2 h 33"/>
                <a:gd name="T4" fmla="*/ 91 w 105"/>
                <a:gd name="T5" fmla="*/ 10 h 33"/>
                <a:gd name="T6" fmla="*/ 0 w 105"/>
                <a:gd name="T7" fmla="*/ 30 h 33"/>
                <a:gd name="T8" fmla="*/ 0 w 105"/>
                <a:gd name="T9" fmla="*/ 28 h 33"/>
                <a:gd name="T10" fmla="*/ 3 w 105"/>
                <a:gd name="T11" fmla="*/ 28 h 33"/>
                <a:gd name="T12" fmla="*/ 67 w 105"/>
                <a:gd name="T13" fmla="*/ 19 h 33"/>
                <a:gd name="T14" fmla="*/ 105 w 105"/>
                <a:gd name="T15" fmla="*/ 0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33">
                  <a:moveTo>
                    <a:pt x="105" y="0"/>
                  </a:moveTo>
                  <a:cubicBezTo>
                    <a:pt x="105" y="2"/>
                    <a:pt x="105" y="2"/>
                    <a:pt x="105" y="2"/>
                  </a:cubicBezTo>
                  <a:cubicBezTo>
                    <a:pt x="100" y="4"/>
                    <a:pt x="96" y="7"/>
                    <a:pt x="91" y="10"/>
                  </a:cubicBezTo>
                  <a:cubicBezTo>
                    <a:pt x="64" y="25"/>
                    <a:pt x="31" y="33"/>
                    <a:pt x="0" y="30"/>
                  </a:cubicBezTo>
                  <a:cubicBezTo>
                    <a:pt x="0" y="28"/>
                    <a:pt x="0" y="28"/>
                    <a:pt x="0" y="28"/>
                  </a:cubicBezTo>
                  <a:cubicBezTo>
                    <a:pt x="1" y="28"/>
                    <a:pt x="2" y="28"/>
                    <a:pt x="3" y="28"/>
                  </a:cubicBezTo>
                  <a:cubicBezTo>
                    <a:pt x="25" y="29"/>
                    <a:pt x="47" y="27"/>
                    <a:pt x="67" y="19"/>
                  </a:cubicBezTo>
                  <a:cubicBezTo>
                    <a:pt x="80" y="14"/>
                    <a:pt x="93" y="7"/>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73" name="Freeform 71"/>
            <p:cNvSpPr>
              <a:spLocks/>
            </p:cNvSpPr>
            <p:nvPr userDrawn="1"/>
          </p:nvSpPr>
          <p:spPr bwMode="auto">
            <a:xfrm>
              <a:off x="320675" y="2816225"/>
              <a:ext cx="284163" cy="55563"/>
            </a:xfrm>
            <a:custGeom>
              <a:avLst/>
              <a:gdLst>
                <a:gd name="T0" fmla="*/ 85 w 85"/>
                <a:gd name="T1" fmla="*/ 0 h 17"/>
                <a:gd name="T2" fmla="*/ 0 w 85"/>
                <a:gd name="T3" fmla="*/ 14 h 17"/>
                <a:gd name="T4" fmla="*/ 0 w 85"/>
                <a:gd name="T5" fmla="*/ 11 h 17"/>
                <a:gd name="T6" fmla="*/ 8 w 85"/>
                <a:gd name="T7" fmla="*/ 12 h 17"/>
                <a:gd name="T8" fmla="*/ 71 w 85"/>
                <a:gd name="T9" fmla="*/ 4 h 17"/>
                <a:gd name="T10" fmla="*/ 80 w 85"/>
                <a:gd name="T11" fmla="*/ 0 h 17"/>
                <a:gd name="T12" fmla="*/ 85 w 85"/>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85" h="17">
                  <a:moveTo>
                    <a:pt x="85" y="0"/>
                  </a:moveTo>
                  <a:cubicBezTo>
                    <a:pt x="58" y="12"/>
                    <a:pt x="29" y="17"/>
                    <a:pt x="0" y="14"/>
                  </a:cubicBezTo>
                  <a:cubicBezTo>
                    <a:pt x="0" y="11"/>
                    <a:pt x="0" y="11"/>
                    <a:pt x="0" y="11"/>
                  </a:cubicBezTo>
                  <a:cubicBezTo>
                    <a:pt x="3" y="12"/>
                    <a:pt x="5" y="12"/>
                    <a:pt x="8" y="12"/>
                  </a:cubicBezTo>
                  <a:cubicBezTo>
                    <a:pt x="29" y="13"/>
                    <a:pt x="51" y="11"/>
                    <a:pt x="71" y="4"/>
                  </a:cubicBezTo>
                  <a:cubicBezTo>
                    <a:pt x="74" y="3"/>
                    <a:pt x="77" y="1"/>
                    <a:pt x="80" y="0"/>
                  </a:cubicBezTo>
                  <a:lnTo>
                    <a:pt x="8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grpSp>
      <p:sp>
        <p:nvSpPr>
          <p:cNvPr id="74" name="Picture Placeholder 4"/>
          <p:cNvSpPr>
            <a:spLocks noGrp="1"/>
          </p:cNvSpPr>
          <p:nvPr>
            <p:ph type="pic" sz="quarter" idx="11" hasCustomPrompt="1"/>
          </p:nvPr>
        </p:nvSpPr>
        <p:spPr>
          <a:xfrm>
            <a:off x="-19951" y="0"/>
            <a:ext cx="4753232" cy="6858000"/>
          </a:xfrm>
          <a:prstGeom prst="rect">
            <a:avLst/>
          </a:prstGeom>
          <a:pattFill prst="pct10">
            <a:fgClr>
              <a:schemeClr val="tx1"/>
            </a:fgClr>
            <a:bgClr>
              <a:schemeClr val="bg1"/>
            </a:bgClr>
          </a:pattFill>
        </p:spPr>
        <p:txBody>
          <a:bodyPr rtlCol="0" anchor="ctr">
            <a:normAutofit/>
          </a:bodyPr>
          <a:lstStyle>
            <a:lvl1pPr algn="ctr">
              <a:defRPr sz="1000" b="1" baseline="0"/>
            </a:lvl1pPr>
          </a:lstStyle>
          <a:p>
            <a:pPr rtl="0"/>
            <a:r>
              <a:rPr lang="en-gb"/>
              <a:t>Drag &amp; Drop Image</a:t>
            </a:r>
          </a:p>
        </p:txBody>
      </p:sp>
      <p:sp>
        <p:nvSpPr>
          <p:cNvPr id="75" name="Title 4"/>
          <p:cNvSpPr>
            <a:spLocks noGrp="1"/>
          </p:cNvSpPr>
          <p:nvPr>
            <p:ph type="title" hasCustomPrompt="1"/>
          </p:nvPr>
        </p:nvSpPr>
        <p:spPr>
          <a:xfrm>
            <a:off x="5324157" y="359273"/>
            <a:ext cx="4490445" cy="1621619"/>
          </a:xfrm>
        </p:spPr>
        <p:txBody>
          <a:bodyPr rtlCol="0"/>
          <a:lstStyle>
            <a:lvl1pPr>
              <a:defRPr sz="3600"/>
            </a:lvl1pPr>
          </a:lstStyle>
          <a:p>
            <a:pPr rtl="0"/>
            <a:r>
              <a:rPr lang="en-gb"/>
              <a:t>CLICK TO EDIT TITLE</a:t>
            </a:r>
          </a:p>
        </p:txBody>
      </p:sp>
      <p:sp>
        <p:nvSpPr>
          <p:cNvPr id="76" name="Pladsholder til tekst 3"/>
          <p:cNvSpPr>
            <a:spLocks noGrp="1"/>
          </p:cNvSpPr>
          <p:nvPr>
            <p:ph type="body" sz="quarter" idx="12" hasCustomPrompt="1"/>
          </p:nvPr>
        </p:nvSpPr>
        <p:spPr>
          <a:xfrm>
            <a:off x="5324158" y="2143359"/>
            <a:ext cx="4490445" cy="3752115"/>
          </a:xfrm>
        </p:spPr>
        <p:txBody>
          <a:bodyPr rtlCol="0"/>
          <a:lstStyle>
            <a:lvl1pPr marL="285750" indent="-285750">
              <a:lnSpc>
                <a:spcPct val="100000"/>
              </a:lnSpc>
              <a:spcBef>
                <a:spcPts val="600"/>
              </a:spcBef>
              <a:buFontTx/>
              <a:buBlip>
                <a:blip r:embed="rId2"/>
              </a:buBlip>
              <a:defRPr sz="1600" baseline="0"/>
            </a:lvl1pPr>
          </a:lstStyle>
          <a:p>
            <a:pPr lvl="0" rtl="0"/>
            <a:r>
              <a:rPr lang="en-gb"/>
              <a:t>Insert bullets</a:t>
            </a:r>
            <a:endParaRPr lang="da-DK" dirty="0"/>
          </a:p>
          <a:p>
            <a:pPr lvl="0" rtl="0"/>
            <a:endParaRPr lang="da-DK" dirty="0"/>
          </a:p>
          <a:p>
            <a:pPr lvl="0" rtl="0"/>
            <a:endParaRPr lang="da-DK" dirty="0"/>
          </a:p>
        </p:txBody>
      </p:sp>
      <p:pic>
        <p:nvPicPr>
          <p:cNvPr id="2" name="Billede 1">
            <a:extLst>
              <a:ext uri="{FF2B5EF4-FFF2-40B4-BE49-F238E27FC236}">
                <a16:creationId xmlns:a16="http://schemas.microsoft.com/office/drawing/2014/main" id="{ECC376DD-D7EF-0158-A0DE-F00F9AEC9364}"/>
              </a:ext>
            </a:extLst>
          </p:cNvPr>
          <p:cNvPicPr>
            <a:picLocks noChangeAspect="1"/>
          </p:cNvPicPr>
          <p:nvPr userDrawn="1"/>
        </p:nvPicPr>
        <p:blipFill>
          <a:blip r:embed="rId3" cstate="email">
            <a:extLst>
              <a:ext uri="{28A0092B-C50C-407E-A947-70E740481C1C}">
                <a14:useLocalDpi xmlns:a14="http://schemas.microsoft.com/office/drawing/2010/main" val="0"/>
              </a:ext>
            </a:extLst>
          </a:blip>
          <a:srcRect/>
          <a:stretch/>
        </p:blipFill>
        <p:spPr>
          <a:xfrm>
            <a:off x="5733520" y="5901257"/>
            <a:ext cx="746656" cy="796434"/>
          </a:xfrm>
          <a:prstGeom prst="rect">
            <a:avLst/>
          </a:prstGeom>
        </p:spPr>
      </p:pic>
    </p:spTree>
    <p:extLst>
      <p:ext uri="{BB962C8B-B14F-4D97-AF65-F5344CB8AC3E}">
        <p14:creationId xmlns:p14="http://schemas.microsoft.com/office/powerpoint/2010/main" val="291167405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24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rtlCol="0"/>
          <a:lstStyle/>
          <a:p>
            <a:pPr rtl="0"/>
            <a:fld id="{D8D877B3-D348-4611-9BDB-C5374591D951}" type="slidenum">
              <a:rPr lang="en-US" smtClean="0"/>
              <a:pPr rtl="0"/>
              <a:t>‹nr.›</a:t>
            </a:fld>
            <a:endParaRPr lang="en-US" dirty="0"/>
          </a:p>
        </p:txBody>
      </p:sp>
      <p:sp>
        <p:nvSpPr>
          <p:cNvPr id="9" name="Picture Placeholder 4"/>
          <p:cNvSpPr>
            <a:spLocks noGrp="1"/>
          </p:cNvSpPr>
          <p:nvPr>
            <p:ph type="pic" sz="quarter" idx="14" hasCustomPrompt="1"/>
          </p:nvPr>
        </p:nvSpPr>
        <p:spPr>
          <a:xfrm>
            <a:off x="7427912" y="3492500"/>
            <a:ext cx="4764087" cy="3360132"/>
          </a:xfrm>
          <a:prstGeom prst="rect">
            <a:avLst/>
          </a:prstGeom>
          <a:pattFill prst="pct10">
            <a:fgClr>
              <a:schemeClr val="tx1"/>
            </a:fgClr>
            <a:bgClr>
              <a:schemeClr val="bg1"/>
            </a:bgClr>
          </a:pattFill>
        </p:spPr>
        <p:txBody>
          <a:bodyPr rtlCol="0" anchor="ctr">
            <a:normAutofit/>
          </a:bodyPr>
          <a:lstStyle>
            <a:lvl1pPr algn="ctr">
              <a:defRPr sz="1000" b="1" baseline="0"/>
            </a:lvl1pPr>
          </a:lstStyle>
          <a:p>
            <a:pPr rtl="0"/>
            <a:r>
              <a:rPr lang="en-gb"/>
              <a:t>Drag &amp; Drop Image</a:t>
            </a:r>
          </a:p>
        </p:txBody>
      </p:sp>
      <p:sp>
        <p:nvSpPr>
          <p:cNvPr id="10" name="Title 4"/>
          <p:cNvSpPr>
            <a:spLocks noGrp="1"/>
          </p:cNvSpPr>
          <p:nvPr>
            <p:ph type="title" hasCustomPrompt="1"/>
          </p:nvPr>
        </p:nvSpPr>
        <p:spPr>
          <a:xfrm>
            <a:off x="587375" y="357948"/>
            <a:ext cx="4229100" cy="1486727"/>
          </a:xfrm>
        </p:spPr>
        <p:txBody>
          <a:bodyPr rtlCol="0"/>
          <a:lstStyle>
            <a:lvl1pPr>
              <a:defRPr sz="3600"/>
            </a:lvl1pPr>
          </a:lstStyle>
          <a:p>
            <a:pPr rtl="0"/>
            <a:r>
              <a:rPr lang="en-gb"/>
              <a:t>CLICK TO EDIT TITLE</a:t>
            </a:r>
          </a:p>
        </p:txBody>
      </p:sp>
      <p:sp>
        <p:nvSpPr>
          <p:cNvPr id="7" name="Pladsholder til tekst 3"/>
          <p:cNvSpPr>
            <a:spLocks noGrp="1"/>
          </p:cNvSpPr>
          <p:nvPr>
            <p:ph type="body" sz="quarter" idx="15" hasCustomPrompt="1"/>
          </p:nvPr>
        </p:nvSpPr>
        <p:spPr>
          <a:xfrm>
            <a:off x="587375" y="2127154"/>
            <a:ext cx="4229100" cy="3575409"/>
          </a:xfrm>
        </p:spPr>
        <p:txBody>
          <a:bodyPr rtlCol="0"/>
          <a:lstStyle>
            <a:lvl1pPr marL="285750" indent="-285750">
              <a:lnSpc>
                <a:spcPct val="100000"/>
              </a:lnSpc>
              <a:spcBef>
                <a:spcPts val="600"/>
              </a:spcBef>
              <a:buFontTx/>
              <a:buBlip>
                <a:blip r:embed="rId2"/>
              </a:buBlip>
              <a:defRPr sz="1600" baseline="0"/>
            </a:lvl1pPr>
          </a:lstStyle>
          <a:p>
            <a:pPr lvl="0" rtl="0"/>
            <a:r>
              <a:rPr lang="en-gb"/>
              <a:t>Insert bullets</a:t>
            </a:r>
            <a:endParaRPr lang="da-DK" dirty="0"/>
          </a:p>
          <a:p>
            <a:pPr lvl="0" rtl="0"/>
            <a:endParaRPr lang="da-DK" dirty="0"/>
          </a:p>
          <a:p>
            <a:pPr lvl="0" rtl="0"/>
            <a:endParaRPr lang="da-DK" dirty="0"/>
          </a:p>
        </p:txBody>
      </p:sp>
      <p:sp>
        <p:nvSpPr>
          <p:cNvPr id="11" name="Picture Placeholder 4"/>
          <p:cNvSpPr>
            <a:spLocks noGrp="1"/>
          </p:cNvSpPr>
          <p:nvPr>
            <p:ph type="pic" sz="quarter" idx="16" hasCustomPrompt="1"/>
          </p:nvPr>
        </p:nvSpPr>
        <p:spPr>
          <a:xfrm>
            <a:off x="7427912" y="0"/>
            <a:ext cx="4764087" cy="3360132"/>
          </a:xfrm>
          <a:prstGeom prst="rect">
            <a:avLst/>
          </a:prstGeom>
          <a:pattFill prst="pct10">
            <a:fgClr>
              <a:schemeClr val="tx1"/>
            </a:fgClr>
            <a:bgClr>
              <a:schemeClr val="bg1"/>
            </a:bgClr>
          </a:pattFill>
        </p:spPr>
        <p:txBody>
          <a:bodyPr rtlCol="0" anchor="ctr">
            <a:normAutofit/>
          </a:bodyPr>
          <a:lstStyle>
            <a:lvl1pPr algn="ctr">
              <a:defRPr sz="1000" b="1" baseline="0"/>
            </a:lvl1pPr>
          </a:lstStyle>
          <a:p>
            <a:pPr rtl="0"/>
            <a:r>
              <a:rPr lang="en-gb"/>
              <a:t>Drag &amp; Drop Image</a:t>
            </a:r>
          </a:p>
        </p:txBody>
      </p:sp>
    </p:spTree>
    <p:extLst>
      <p:ext uri="{BB962C8B-B14F-4D97-AF65-F5344CB8AC3E}">
        <p14:creationId xmlns:p14="http://schemas.microsoft.com/office/powerpoint/2010/main" val="269664985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Billede _ bund">
    <p:spTree>
      <p:nvGrpSpPr>
        <p:cNvPr id="1" name=""/>
        <p:cNvGrpSpPr/>
        <p:nvPr/>
      </p:nvGrpSpPr>
      <p:grpSpPr>
        <a:xfrm>
          <a:off x="0" y="0"/>
          <a:ext cx="0" cy="0"/>
          <a:chOff x="0" y="0"/>
          <a:chExt cx="0" cy="0"/>
        </a:xfrm>
      </p:grpSpPr>
      <p:sp>
        <p:nvSpPr>
          <p:cNvPr id="6" name="Picture Placeholder 4"/>
          <p:cNvSpPr>
            <a:spLocks noGrp="1"/>
          </p:cNvSpPr>
          <p:nvPr>
            <p:ph type="pic" sz="quarter" idx="11" hasCustomPrompt="1"/>
          </p:nvPr>
        </p:nvSpPr>
        <p:spPr>
          <a:xfrm>
            <a:off x="7438768" y="0"/>
            <a:ext cx="4753232" cy="6858000"/>
          </a:xfrm>
          <a:prstGeom prst="rect">
            <a:avLst/>
          </a:prstGeom>
          <a:pattFill prst="pct10">
            <a:fgClr>
              <a:schemeClr val="tx1"/>
            </a:fgClr>
            <a:bgClr>
              <a:schemeClr val="bg1"/>
            </a:bgClr>
          </a:pattFill>
        </p:spPr>
        <p:txBody>
          <a:bodyPr rtlCol="0" anchor="ctr">
            <a:normAutofit/>
          </a:bodyPr>
          <a:lstStyle>
            <a:lvl1pPr algn="ctr">
              <a:defRPr sz="1000" b="1" baseline="0"/>
            </a:lvl1pPr>
          </a:lstStyle>
          <a:p>
            <a:pPr rtl="0"/>
            <a:r>
              <a:rPr lang="en-gb"/>
              <a:t>Drag &amp; Drop Image</a:t>
            </a:r>
          </a:p>
        </p:txBody>
      </p:sp>
      <p:sp>
        <p:nvSpPr>
          <p:cNvPr id="3" name="Slide Number Placeholder 2"/>
          <p:cNvSpPr>
            <a:spLocks noGrp="1"/>
          </p:cNvSpPr>
          <p:nvPr>
            <p:ph type="sldNum" sz="quarter" idx="10"/>
          </p:nvPr>
        </p:nvSpPr>
        <p:spPr/>
        <p:txBody>
          <a:bodyPr rtlCol="0"/>
          <a:lstStyle/>
          <a:p>
            <a:pPr rtl="0"/>
            <a:fld id="{D8D877B3-D348-4611-9BDB-C5374591D951}" type="slidenum">
              <a:rPr lang="en-US" smtClean="0"/>
              <a:pPr rtl="0"/>
              <a:t>‹nr.›</a:t>
            </a:fld>
            <a:endParaRPr lang="en-US" dirty="0"/>
          </a:p>
        </p:txBody>
      </p:sp>
      <p:sp>
        <p:nvSpPr>
          <p:cNvPr id="5" name="Title 4"/>
          <p:cNvSpPr>
            <a:spLocks noGrp="1"/>
          </p:cNvSpPr>
          <p:nvPr>
            <p:ph type="title" hasCustomPrompt="1"/>
          </p:nvPr>
        </p:nvSpPr>
        <p:spPr>
          <a:xfrm>
            <a:off x="587374" y="359273"/>
            <a:ext cx="4490445" cy="1621619"/>
          </a:xfrm>
        </p:spPr>
        <p:txBody>
          <a:bodyPr rtlCol="0"/>
          <a:lstStyle>
            <a:lvl1pPr>
              <a:defRPr sz="3600"/>
            </a:lvl1pPr>
          </a:lstStyle>
          <a:p>
            <a:pPr rtl="0"/>
            <a:r>
              <a:rPr lang="en-gb"/>
              <a:t>CLICK TO EDIT TITLE</a:t>
            </a:r>
          </a:p>
        </p:txBody>
      </p:sp>
      <p:sp>
        <p:nvSpPr>
          <p:cNvPr id="4" name="Pladsholder til tekst 3"/>
          <p:cNvSpPr>
            <a:spLocks noGrp="1"/>
          </p:cNvSpPr>
          <p:nvPr>
            <p:ph type="body" sz="quarter" idx="12" hasCustomPrompt="1"/>
          </p:nvPr>
        </p:nvSpPr>
        <p:spPr>
          <a:xfrm>
            <a:off x="587375" y="2143359"/>
            <a:ext cx="4490445" cy="3752115"/>
          </a:xfrm>
        </p:spPr>
        <p:txBody>
          <a:bodyPr rtlCol="0"/>
          <a:lstStyle>
            <a:lvl1pPr marL="285750" indent="-285750">
              <a:lnSpc>
                <a:spcPct val="100000"/>
              </a:lnSpc>
              <a:spcBef>
                <a:spcPts val="600"/>
              </a:spcBef>
              <a:buFontTx/>
              <a:buBlip>
                <a:blip r:embed="rId2"/>
              </a:buBlip>
              <a:defRPr sz="1600" baseline="0"/>
            </a:lvl1pPr>
          </a:lstStyle>
          <a:p>
            <a:pPr lvl="0" rtl="0"/>
            <a:r>
              <a:rPr lang="en-gb"/>
              <a:t>Insert bullets</a:t>
            </a:r>
            <a:endParaRPr lang="da-DK" dirty="0"/>
          </a:p>
          <a:p>
            <a:pPr lvl="0" rtl="0"/>
            <a:endParaRPr lang="da-DK" dirty="0"/>
          </a:p>
          <a:p>
            <a:pPr lvl="0" rtl="0"/>
            <a:endParaRPr lang="da-DK" dirty="0"/>
          </a:p>
        </p:txBody>
      </p:sp>
    </p:spTree>
    <p:extLst>
      <p:ext uri="{BB962C8B-B14F-4D97-AF65-F5344CB8AC3E}">
        <p14:creationId xmlns:p14="http://schemas.microsoft.com/office/powerpoint/2010/main" val="163380060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Blank m. bullets">
    <p:spTree>
      <p:nvGrpSpPr>
        <p:cNvPr id="1" name=""/>
        <p:cNvGrpSpPr/>
        <p:nvPr/>
      </p:nvGrpSpPr>
      <p:grpSpPr>
        <a:xfrm>
          <a:off x="0" y="0"/>
          <a:ext cx="0" cy="0"/>
          <a:chOff x="0" y="0"/>
          <a:chExt cx="0" cy="0"/>
        </a:xfrm>
      </p:grpSpPr>
      <p:sp>
        <p:nvSpPr>
          <p:cNvPr id="4" name="Номер слайда 21"/>
          <p:cNvSpPr>
            <a:spLocks noGrp="1"/>
          </p:cNvSpPr>
          <p:nvPr>
            <p:ph type="sldNum" sz="quarter" idx="4"/>
          </p:nvPr>
        </p:nvSpPr>
        <p:spPr>
          <a:xfrm>
            <a:off x="11339887" y="593223"/>
            <a:ext cx="571468" cy="227164"/>
          </a:xfrm>
          <a:prstGeom prst="rect">
            <a:avLst/>
          </a:prstGeom>
          <a:noFill/>
        </p:spPr>
        <p:txBody>
          <a:bodyPr vert="horz" lIns="0" tIns="0" rIns="0" bIns="0" rtlCol="0" anchor="ctr"/>
          <a:lstStyle>
            <a:lvl1pPr algn="r">
              <a:defRPr sz="1000" b="1" i="0">
                <a:solidFill>
                  <a:schemeClr val="tx1">
                    <a:alpha val="70000"/>
                  </a:schemeClr>
                </a:solidFill>
                <a:latin typeface="+mn-lt"/>
                <a:ea typeface="Montserrat Medium" charset="0"/>
                <a:cs typeface="Montserrat Medium" charset="0"/>
              </a:defRPr>
            </a:lvl1pPr>
          </a:lstStyle>
          <a:p>
            <a:pPr rtl="0"/>
            <a:fld id="{D8D877B3-D348-4611-9BDB-C5374591D951}" type="slidenum">
              <a:rPr lang="en-US" smtClean="0"/>
              <a:pPr rtl="0"/>
              <a:t>‹nr.›</a:t>
            </a:fld>
            <a:endParaRPr lang="en-US" dirty="0"/>
          </a:p>
        </p:txBody>
      </p:sp>
      <p:sp>
        <p:nvSpPr>
          <p:cNvPr id="3" name="Title 4"/>
          <p:cNvSpPr>
            <a:spLocks noGrp="1"/>
          </p:cNvSpPr>
          <p:nvPr>
            <p:ph type="title" hasCustomPrompt="1"/>
          </p:nvPr>
        </p:nvSpPr>
        <p:spPr>
          <a:xfrm>
            <a:off x="587374" y="370290"/>
            <a:ext cx="5149879" cy="1474385"/>
          </a:xfrm>
        </p:spPr>
        <p:txBody>
          <a:bodyPr rtlCol="0"/>
          <a:lstStyle>
            <a:lvl1pPr>
              <a:defRPr sz="3600" baseline="0"/>
            </a:lvl1pPr>
          </a:lstStyle>
          <a:p>
            <a:pPr rtl="0"/>
            <a:r>
              <a:rPr lang="en-gb"/>
              <a:t>KLIK HER FOR AT ÆNDRE TITEL</a:t>
            </a:r>
            <a:endParaRPr lang="en-US" dirty="0"/>
          </a:p>
        </p:txBody>
      </p:sp>
      <p:sp>
        <p:nvSpPr>
          <p:cNvPr id="5" name="Pladsholder til tekst 10"/>
          <p:cNvSpPr>
            <a:spLocks noGrp="1"/>
          </p:cNvSpPr>
          <p:nvPr>
            <p:ph type="body" sz="quarter" idx="12" hasCustomPrompt="1"/>
          </p:nvPr>
        </p:nvSpPr>
        <p:spPr>
          <a:xfrm>
            <a:off x="587375" y="2065337"/>
            <a:ext cx="10620094" cy="3704284"/>
          </a:xfrm>
        </p:spPr>
        <p:txBody>
          <a:bodyPr rtlCol="0"/>
          <a:lstStyle>
            <a:lvl1pPr marL="285750" indent="-285750">
              <a:buFontTx/>
              <a:buBlip>
                <a:blip r:embed="rId2"/>
              </a:buBlip>
              <a:defRPr/>
            </a:lvl1pPr>
          </a:lstStyle>
          <a:p>
            <a:pPr lvl="0" rtl="0"/>
            <a:r>
              <a:rPr lang="en-gb"/>
              <a:t>Indsæt bullets</a:t>
            </a:r>
            <a:endParaRPr lang="da-DK" dirty="0"/>
          </a:p>
        </p:txBody>
      </p:sp>
    </p:spTree>
    <p:extLst>
      <p:ext uri="{BB962C8B-B14F-4D97-AF65-F5344CB8AC3E}">
        <p14:creationId xmlns:p14="http://schemas.microsoft.com/office/powerpoint/2010/main" val="70533334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4_billeder">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rtlCol="0"/>
          <a:lstStyle/>
          <a:p>
            <a:pPr rtl="0"/>
            <a:fld id="{D8D877B3-D348-4611-9BDB-C5374591D951}" type="slidenum">
              <a:rPr lang="en-US" smtClean="0"/>
              <a:pPr rtl="0"/>
              <a:t>‹nr.›</a:t>
            </a:fld>
            <a:endParaRPr lang="en-US" dirty="0"/>
          </a:p>
        </p:txBody>
      </p:sp>
      <p:sp>
        <p:nvSpPr>
          <p:cNvPr id="9" name="Picture Placeholder 4"/>
          <p:cNvSpPr>
            <a:spLocks noGrp="1"/>
          </p:cNvSpPr>
          <p:nvPr>
            <p:ph type="pic" sz="quarter" idx="14" hasCustomPrompt="1"/>
          </p:nvPr>
        </p:nvSpPr>
        <p:spPr>
          <a:xfrm>
            <a:off x="9880810" y="3488635"/>
            <a:ext cx="2311191" cy="3369365"/>
          </a:xfrm>
          <a:prstGeom prst="rect">
            <a:avLst/>
          </a:prstGeom>
          <a:pattFill prst="pct10">
            <a:fgClr>
              <a:schemeClr val="tx1"/>
            </a:fgClr>
            <a:bgClr>
              <a:schemeClr val="bg1"/>
            </a:bgClr>
          </a:pattFill>
        </p:spPr>
        <p:txBody>
          <a:bodyPr rtlCol="0" anchor="ctr">
            <a:normAutofit/>
          </a:bodyPr>
          <a:lstStyle>
            <a:lvl1pPr algn="ctr">
              <a:defRPr sz="1000" b="1" baseline="0"/>
            </a:lvl1pPr>
          </a:lstStyle>
          <a:p>
            <a:pPr rtl="0"/>
            <a:r>
              <a:rPr lang="en-gb"/>
              <a:t>Drag &amp; Drop Image</a:t>
            </a:r>
          </a:p>
        </p:txBody>
      </p:sp>
      <p:sp>
        <p:nvSpPr>
          <p:cNvPr id="10" name="Title 4"/>
          <p:cNvSpPr>
            <a:spLocks noGrp="1"/>
          </p:cNvSpPr>
          <p:nvPr>
            <p:ph type="title" hasCustomPrompt="1"/>
          </p:nvPr>
        </p:nvSpPr>
        <p:spPr>
          <a:xfrm>
            <a:off x="587375" y="357950"/>
            <a:ext cx="5140184" cy="1486727"/>
          </a:xfrm>
        </p:spPr>
        <p:txBody>
          <a:bodyPr rtlCol="0"/>
          <a:lstStyle>
            <a:lvl1pPr>
              <a:defRPr sz="3600"/>
            </a:lvl1pPr>
          </a:lstStyle>
          <a:p>
            <a:pPr rtl="0"/>
            <a:r>
              <a:rPr lang="en-gb"/>
              <a:t>CLICK TO EDIT TITLE</a:t>
            </a:r>
          </a:p>
        </p:txBody>
      </p:sp>
      <p:sp>
        <p:nvSpPr>
          <p:cNvPr id="7" name="Pladsholder til tekst 3"/>
          <p:cNvSpPr>
            <a:spLocks noGrp="1"/>
          </p:cNvSpPr>
          <p:nvPr>
            <p:ph type="body" sz="quarter" idx="15" hasCustomPrompt="1"/>
          </p:nvPr>
        </p:nvSpPr>
        <p:spPr>
          <a:xfrm>
            <a:off x="587375" y="2127155"/>
            <a:ext cx="5140185" cy="3738268"/>
          </a:xfrm>
        </p:spPr>
        <p:txBody>
          <a:bodyPr rtlCol="0"/>
          <a:lstStyle>
            <a:lvl1pPr marL="285739" indent="-285739">
              <a:lnSpc>
                <a:spcPct val="100000"/>
              </a:lnSpc>
              <a:spcBef>
                <a:spcPts val="600"/>
              </a:spcBef>
              <a:buFontTx/>
              <a:buBlip>
                <a:blip r:embed="rId2"/>
              </a:buBlip>
              <a:defRPr sz="1500" baseline="0"/>
            </a:lvl1pPr>
          </a:lstStyle>
          <a:p>
            <a:pPr lvl="0" rtl="0"/>
            <a:r>
              <a:rPr lang="en-gb"/>
              <a:t>Insert bullets</a:t>
            </a:r>
            <a:endParaRPr lang="da-DK" dirty="0"/>
          </a:p>
          <a:p>
            <a:pPr lvl="0" rtl="0"/>
            <a:endParaRPr lang="da-DK" dirty="0"/>
          </a:p>
          <a:p>
            <a:pPr lvl="0" rtl="0"/>
            <a:endParaRPr lang="da-DK" dirty="0"/>
          </a:p>
        </p:txBody>
      </p:sp>
      <p:sp>
        <p:nvSpPr>
          <p:cNvPr id="11" name="Picture Placeholder 4"/>
          <p:cNvSpPr>
            <a:spLocks noGrp="1"/>
          </p:cNvSpPr>
          <p:nvPr>
            <p:ph type="pic" sz="quarter" idx="16" hasCustomPrompt="1"/>
          </p:nvPr>
        </p:nvSpPr>
        <p:spPr>
          <a:xfrm>
            <a:off x="9880810" y="-1"/>
            <a:ext cx="2311191" cy="3349488"/>
          </a:xfrm>
          <a:prstGeom prst="rect">
            <a:avLst/>
          </a:prstGeom>
          <a:pattFill prst="pct10">
            <a:fgClr>
              <a:schemeClr val="tx1"/>
            </a:fgClr>
            <a:bgClr>
              <a:schemeClr val="bg1"/>
            </a:bgClr>
          </a:pattFill>
        </p:spPr>
        <p:txBody>
          <a:bodyPr rtlCol="0" anchor="ctr">
            <a:normAutofit/>
          </a:bodyPr>
          <a:lstStyle>
            <a:lvl1pPr algn="ctr">
              <a:defRPr sz="1000" b="1" baseline="0"/>
            </a:lvl1pPr>
          </a:lstStyle>
          <a:p>
            <a:pPr rtl="0"/>
            <a:r>
              <a:rPr lang="en-gb"/>
              <a:t>Drag &amp; Drop Image</a:t>
            </a:r>
          </a:p>
        </p:txBody>
      </p:sp>
      <p:sp>
        <p:nvSpPr>
          <p:cNvPr id="8" name="Picture Placeholder 4"/>
          <p:cNvSpPr>
            <a:spLocks noGrp="1"/>
          </p:cNvSpPr>
          <p:nvPr>
            <p:ph type="pic" sz="quarter" idx="17" hasCustomPrompt="1"/>
          </p:nvPr>
        </p:nvSpPr>
        <p:spPr>
          <a:xfrm>
            <a:off x="7427914" y="3488635"/>
            <a:ext cx="2311191" cy="3369365"/>
          </a:xfrm>
          <a:prstGeom prst="rect">
            <a:avLst/>
          </a:prstGeom>
          <a:pattFill prst="pct10">
            <a:fgClr>
              <a:schemeClr val="tx1"/>
            </a:fgClr>
            <a:bgClr>
              <a:schemeClr val="bg1"/>
            </a:bgClr>
          </a:pattFill>
        </p:spPr>
        <p:txBody>
          <a:bodyPr rtlCol="0" anchor="ctr">
            <a:normAutofit/>
          </a:bodyPr>
          <a:lstStyle>
            <a:lvl1pPr algn="ctr">
              <a:defRPr sz="1000" b="1" baseline="0"/>
            </a:lvl1pPr>
          </a:lstStyle>
          <a:p>
            <a:pPr rtl="0"/>
            <a:r>
              <a:rPr lang="en-gb"/>
              <a:t>Drag &amp; Drop Image</a:t>
            </a:r>
          </a:p>
        </p:txBody>
      </p:sp>
      <p:sp>
        <p:nvSpPr>
          <p:cNvPr id="12" name="Picture Placeholder 4"/>
          <p:cNvSpPr>
            <a:spLocks noGrp="1"/>
          </p:cNvSpPr>
          <p:nvPr>
            <p:ph type="pic" sz="quarter" idx="18" hasCustomPrompt="1"/>
          </p:nvPr>
        </p:nvSpPr>
        <p:spPr>
          <a:xfrm>
            <a:off x="7427914" y="-1"/>
            <a:ext cx="2311191" cy="3349488"/>
          </a:xfrm>
          <a:prstGeom prst="rect">
            <a:avLst/>
          </a:prstGeom>
          <a:pattFill prst="pct10">
            <a:fgClr>
              <a:schemeClr val="tx1"/>
            </a:fgClr>
            <a:bgClr>
              <a:schemeClr val="bg1"/>
            </a:bgClr>
          </a:pattFill>
        </p:spPr>
        <p:txBody>
          <a:bodyPr rtlCol="0" anchor="ctr">
            <a:normAutofit/>
          </a:bodyPr>
          <a:lstStyle>
            <a:lvl1pPr algn="ctr">
              <a:defRPr sz="1000" b="1" baseline="0"/>
            </a:lvl1pPr>
          </a:lstStyle>
          <a:p>
            <a:pPr rtl="0"/>
            <a:r>
              <a:rPr lang="en-gb"/>
              <a:t>Drag &amp; Drop Image</a:t>
            </a:r>
          </a:p>
        </p:txBody>
      </p:sp>
    </p:spTree>
    <p:extLst>
      <p:ext uri="{BB962C8B-B14F-4D97-AF65-F5344CB8AC3E}">
        <p14:creationId xmlns:p14="http://schemas.microsoft.com/office/powerpoint/2010/main" val="6733027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Blank w. bullets">
    <p:spTree>
      <p:nvGrpSpPr>
        <p:cNvPr id="1" name=""/>
        <p:cNvGrpSpPr/>
        <p:nvPr/>
      </p:nvGrpSpPr>
      <p:grpSpPr>
        <a:xfrm>
          <a:off x="0" y="0"/>
          <a:ext cx="0" cy="0"/>
          <a:chOff x="0" y="0"/>
          <a:chExt cx="0" cy="0"/>
        </a:xfrm>
      </p:grpSpPr>
      <p:sp>
        <p:nvSpPr>
          <p:cNvPr id="4" name="Номер слайда 21"/>
          <p:cNvSpPr>
            <a:spLocks noGrp="1"/>
          </p:cNvSpPr>
          <p:nvPr>
            <p:ph type="sldNum" sz="quarter" idx="4"/>
          </p:nvPr>
        </p:nvSpPr>
        <p:spPr>
          <a:xfrm>
            <a:off x="11339887" y="593223"/>
            <a:ext cx="571468" cy="227164"/>
          </a:xfrm>
          <a:prstGeom prst="rect">
            <a:avLst/>
          </a:prstGeom>
          <a:noFill/>
        </p:spPr>
        <p:txBody>
          <a:bodyPr vert="horz" lIns="0" tIns="0" rIns="0" bIns="0" rtlCol="0" anchor="ctr"/>
          <a:lstStyle>
            <a:lvl1pPr algn="r">
              <a:defRPr sz="1000" b="1" i="0">
                <a:solidFill>
                  <a:schemeClr val="tx1">
                    <a:alpha val="70000"/>
                  </a:schemeClr>
                </a:solidFill>
                <a:latin typeface="+mn-lt"/>
                <a:ea typeface="Montserrat Medium" charset="0"/>
                <a:cs typeface="Montserrat Medium" charset="0"/>
              </a:defRPr>
            </a:lvl1pPr>
          </a:lstStyle>
          <a:p>
            <a:pPr rtl="0"/>
            <a:fld id="{D8D877B3-D348-4611-9BDB-C5374591D951}" type="slidenum">
              <a:rPr lang="en-US" smtClean="0"/>
              <a:pPr rtl="0"/>
              <a:t>‹nr.›</a:t>
            </a:fld>
            <a:endParaRPr lang="en-US" dirty="0"/>
          </a:p>
        </p:txBody>
      </p:sp>
      <p:sp>
        <p:nvSpPr>
          <p:cNvPr id="3" name="Title 4"/>
          <p:cNvSpPr>
            <a:spLocks noGrp="1"/>
          </p:cNvSpPr>
          <p:nvPr>
            <p:ph type="title" hasCustomPrompt="1"/>
          </p:nvPr>
        </p:nvSpPr>
        <p:spPr>
          <a:xfrm>
            <a:off x="587374" y="370290"/>
            <a:ext cx="5108575" cy="1474385"/>
          </a:xfrm>
        </p:spPr>
        <p:txBody>
          <a:bodyPr rtlCol="0"/>
          <a:lstStyle>
            <a:lvl1pPr>
              <a:defRPr sz="3600"/>
            </a:lvl1pPr>
          </a:lstStyle>
          <a:p>
            <a:pPr rtl="0"/>
            <a:r>
              <a:rPr lang="en-gb"/>
              <a:t>CLICK TO EDIT TITLE</a:t>
            </a:r>
          </a:p>
        </p:txBody>
      </p:sp>
      <p:sp>
        <p:nvSpPr>
          <p:cNvPr id="5" name="Pladsholder til tekst 10"/>
          <p:cNvSpPr>
            <a:spLocks noGrp="1"/>
          </p:cNvSpPr>
          <p:nvPr>
            <p:ph type="body" sz="quarter" idx="12" hasCustomPrompt="1"/>
          </p:nvPr>
        </p:nvSpPr>
        <p:spPr>
          <a:xfrm>
            <a:off x="587375" y="2065337"/>
            <a:ext cx="10752512" cy="3703696"/>
          </a:xfrm>
        </p:spPr>
        <p:txBody>
          <a:bodyPr rtlCol="0"/>
          <a:lstStyle>
            <a:lvl1pPr marL="285750" indent="-285750">
              <a:buFontTx/>
              <a:buBlip>
                <a:blip r:embed="rId2"/>
              </a:buBlip>
              <a:defRPr/>
            </a:lvl1pPr>
          </a:lstStyle>
          <a:p>
            <a:pPr lvl="0" rtl="0"/>
            <a:r>
              <a:rPr lang="en-gb"/>
              <a:t>INSERT TEXT</a:t>
            </a:r>
          </a:p>
        </p:txBody>
      </p:sp>
    </p:spTree>
    <p:extLst>
      <p:ext uri="{BB962C8B-B14F-4D97-AF65-F5344CB8AC3E}">
        <p14:creationId xmlns:p14="http://schemas.microsoft.com/office/powerpoint/2010/main" val="5692383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cSld name="Titel og indholdsobjekt">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lstStyle/>
          <a:p>
            <a:pPr rtl="0"/>
            <a:r>
              <a:rPr lang="en-gb"/>
              <a:t>Klik for at redigere i master</a:t>
            </a:r>
          </a:p>
        </p:txBody>
      </p:sp>
      <p:sp>
        <p:nvSpPr>
          <p:cNvPr id="3" name="Pladsholder til indhold 2"/>
          <p:cNvSpPr>
            <a:spLocks noGrp="1"/>
          </p:cNvSpPr>
          <p:nvPr>
            <p:ph idx="1"/>
          </p:nvPr>
        </p:nvSpPr>
        <p:spPr/>
        <p:txBody>
          <a:bodyPr rtlCol="0"/>
          <a:lstStyle>
            <a:lvl1pPr marL="439544" indent="-439544">
              <a:buClr>
                <a:srgbClr val="54616E"/>
              </a:buClr>
              <a:buSzPct val="100000"/>
              <a:buFont typeface="Arial" pitchFamily="34" charset="0"/>
              <a:buChar char="•"/>
              <a:defRPr>
                <a:solidFill>
                  <a:srgbClr val="54616E"/>
                </a:solidFill>
              </a:defRPr>
            </a:lvl1pPr>
            <a:lvl2pPr>
              <a:defRPr>
                <a:solidFill>
                  <a:srgbClr val="54616E"/>
                </a:solidFill>
              </a:defRPr>
            </a:lvl2pPr>
            <a:lvl3pPr>
              <a:defRPr>
                <a:solidFill>
                  <a:srgbClr val="54616E"/>
                </a:solidFill>
              </a:defRPr>
            </a:lvl3pPr>
            <a:lvl4pPr>
              <a:defRPr>
                <a:solidFill>
                  <a:srgbClr val="54616E"/>
                </a:solidFill>
              </a:defRPr>
            </a:lvl4pPr>
            <a:lvl5pPr>
              <a:defRPr>
                <a:solidFill>
                  <a:srgbClr val="54616E"/>
                </a:solidFill>
              </a:defRPr>
            </a:lvl5pPr>
          </a:lstStyle>
          <a:p>
            <a:pPr lvl="0" rtl="0"/>
            <a:r>
              <a:rPr lang="en-gb"/>
              <a:t>Klik for at redigere i master</a:t>
            </a:r>
          </a:p>
          <a:p>
            <a:pPr lvl="1" rtl="0"/>
            <a:r>
              <a:rPr lang="en-gb"/>
              <a:t>Andet niveau</a:t>
            </a:r>
          </a:p>
          <a:p>
            <a:pPr lvl="2" rtl="0"/>
            <a:r>
              <a:rPr lang="en-gb"/>
              <a:t>Tredje niveau</a:t>
            </a:r>
          </a:p>
          <a:p>
            <a:pPr lvl="3" rtl="0"/>
            <a:r>
              <a:rPr lang="en-gb"/>
              <a:t>Fjerde niveau</a:t>
            </a:r>
          </a:p>
          <a:p>
            <a:pPr lvl="4" rtl="0"/>
            <a:r>
              <a:rPr lang="en-gb"/>
              <a:t>Femte niveau</a:t>
            </a:r>
            <a:endParaRPr lang="da-DK" dirty="0"/>
          </a:p>
        </p:txBody>
      </p:sp>
      <p:sp>
        <p:nvSpPr>
          <p:cNvPr id="4" name="Pladsholder til dato 3"/>
          <p:cNvSpPr>
            <a:spLocks noGrp="1"/>
          </p:cNvSpPr>
          <p:nvPr>
            <p:ph type="dt" sz="half" idx="10"/>
          </p:nvPr>
        </p:nvSpPr>
        <p:spPr>
          <a:xfrm>
            <a:off x="609600" y="6356355"/>
            <a:ext cx="2844800" cy="365125"/>
          </a:xfrm>
          <a:prstGeom prst="rect">
            <a:avLst/>
          </a:prstGeom>
        </p:spPr>
        <p:txBody>
          <a:bodyPr lIns="117211" tIns="58605" rIns="117211" bIns="58605" rtlCol="0"/>
          <a:lstStyle/>
          <a:p>
            <a:pPr rtl="0"/>
            <a:r>
              <a:rPr lang="da-DK"/>
              <a:t>01.10.2025</a:t>
            </a:r>
          </a:p>
        </p:txBody>
      </p:sp>
      <p:sp>
        <p:nvSpPr>
          <p:cNvPr id="6" name="Pladsholder til diasnummer 5"/>
          <p:cNvSpPr>
            <a:spLocks noGrp="1"/>
          </p:cNvSpPr>
          <p:nvPr>
            <p:ph type="sldNum" sz="quarter" idx="12"/>
          </p:nvPr>
        </p:nvSpPr>
        <p:spPr/>
        <p:txBody>
          <a:bodyPr rtlCol="0"/>
          <a:lstStyle/>
          <a:p>
            <a:pPr rtl="0"/>
            <a:fld id="{409B8A6B-2702-4E09-BF63-7CC1F22DFC4D}" type="slidenum">
              <a:rPr lang="da-DK" smtClean="0"/>
              <a:t>‹nr.›</a:t>
            </a:fld>
            <a:endParaRPr lang="da-DK"/>
          </a:p>
        </p:txBody>
      </p:sp>
    </p:spTree>
    <p:extLst>
      <p:ext uri="{BB962C8B-B14F-4D97-AF65-F5344CB8AC3E}">
        <p14:creationId xmlns:p14="http://schemas.microsoft.com/office/powerpoint/2010/main" val="78071851"/>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 x Picture right + bullets">
    <p:spTree>
      <p:nvGrpSpPr>
        <p:cNvPr id="1" name=""/>
        <p:cNvGrpSpPr/>
        <p:nvPr/>
      </p:nvGrpSpPr>
      <p:grpSpPr>
        <a:xfrm>
          <a:off x="0" y="0"/>
          <a:ext cx="0" cy="0"/>
          <a:chOff x="0" y="0"/>
          <a:chExt cx="0" cy="0"/>
        </a:xfrm>
      </p:grpSpPr>
      <p:sp>
        <p:nvSpPr>
          <p:cNvPr id="6" name="Picture Placeholder 4"/>
          <p:cNvSpPr>
            <a:spLocks noGrp="1"/>
          </p:cNvSpPr>
          <p:nvPr>
            <p:ph type="pic" sz="quarter" idx="11" hasCustomPrompt="1"/>
          </p:nvPr>
        </p:nvSpPr>
        <p:spPr>
          <a:xfrm>
            <a:off x="7438768" y="0"/>
            <a:ext cx="4753232" cy="6858000"/>
          </a:xfrm>
          <a:prstGeom prst="rect">
            <a:avLst/>
          </a:prstGeom>
          <a:pattFill prst="pct10">
            <a:fgClr>
              <a:schemeClr val="tx1"/>
            </a:fgClr>
            <a:bgClr>
              <a:schemeClr val="bg1"/>
            </a:bgClr>
          </a:pattFill>
        </p:spPr>
        <p:txBody>
          <a:bodyPr rtlCol="0" anchor="ctr">
            <a:normAutofit/>
          </a:bodyPr>
          <a:lstStyle>
            <a:lvl1pPr algn="ctr">
              <a:defRPr sz="1000" b="1" baseline="0"/>
            </a:lvl1pPr>
          </a:lstStyle>
          <a:p>
            <a:pPr rtl="0"/>
            <a:r>
              <a:rPr lang="en-gb"/>
              <a:t>Drag &amp; Drop Image</a:t>
            </a:r>
          </a:p>
        </p:txBody>
      </p:sp>
      <p:sp>
        <p:nvSpPr>
          <p:cNvPr id="3" name="Slide Number Placeholder 2"/>
          <p:cNvSpPr>
            <a:spLocks noGrp="1"/>
          </p:cNvSpPr>
          <p:nvPr>
            <p:ph type="sldNum" sz="quarter" idx="10"/>
          </p:nvPr>
        </p:nvSpPr>
        <p:spPr/>
        <p:txBody>
          <a:bodyPr rtlCol="0"/>
          <a:lstStyle/>
          <a:p>
            <a:pPr rtl="0"/>
            <a:fld id="{D8D877B3-D348-4611-9BDB-C5374591D951}" type="slidenum">
              <a:rPr lang="en-US" smtClean="0"/>
              <a:pPr rtl="0"/>
              <a:t>‹nr.›</a:t>
            </a:fld>
            <a:endParaRPr lang="en-US" dirty="0"/>
          </a:p>
        </p:txBody>
      </p:sp>
      <p:sp>
        <p:nvSpPr>
          <p:cNvPr id="5" name="Title 4"/>
          <p:cNvSpPr>
            <a:spLocks noGrp="1"/>
          </p:cNvSpPr>
          <p:nvPr>
            <p:ph type="title" hasCustomPrompt="1"/>
          </p:nvPr>
        </p:nvSpPr>
        <p:spPr>
          <a:xfrm>
            <a:off x="587374" y="359273"/>
            <a:ext cx="4490445" cy="1621619"/>
          </a:xfrm>
        </p:spPr>
        <p:txBody>
          <a:bodyPr rtlCol="0"/>
          <a:lstStyle>
            <a:lvl1pPr>
              <a:defRPr sz="3600"/>
            </a:lvl1pPr>
          </a:lstStyle>
          <a:p>
            <a:pPr rtl="0"/>
            <a:r>
              <a:rPr lang="en-gb"/>
              <a:t>CLICK TO EDIT TITLE</a:t>
            </a:r>
          </a:p>
        </p:txBody>
      </p:sp>
      <p:sp>
        <p:nvSpPr>
          <p:cNvPr id="4" name="Pladsholder til tekst 3"/>
          <p:cNvSpPr>
            <a:spLocks noGrp="1"/>
          </p:cNvSpPr>
          <p:nvPr>
            <p:ph type="body" sz="quarter" idx="12" hasCustomPrompt="1"/>
          </p:nvPr>
        </p:nvSpPr>
        <p:spPr>
          <a:xfrm>
            <a:off x="587375" y="2143359"/>
            <a:ext cx="4490445" cy="3752115"/>
          </a:xfrm>
        </p:spPr>
        <p:txBody>
          <a:bodyPr rtlCol="0"/>
          <a:lstStyle>
            <a:lvl1pPr marL="285750" indent="-285750">
              <a:lnSpc>
                <a:spcPct val="100000"/>
              </a:lnSpc>
              <a:spcBef>
                <a:spcPts val="600"/>
              </a:spcBef>
              <a:buFontTx/>
              <a:buBlip>
                <a:blip r:embed="rId2"/>
              </a:buBlip>
              <a:defRPr sz="1600" baseline="0"/>
            </a:lvl1pPr>
          </a:lstStyle>
          <a:p>
            <a:pPr lvl="0" rtl="0"/>
            <a:r>
              <a:rPr lang="en-gb"/>
              <a:t>Insert bullets</a:t>
            </a:r>
            <a:endParaRPr lang="da-DK" dirty="0"/>
          </a:p>
          <a:p>
            <a:pPr lvl="0" rtl="0"/>
            <a:endParaRPr lang="da-DK" dirty="0"/>
          </a:p>
          <a:p>
            <a:pPr lvl="0" rtl="0"/>
            <a:endParaRPr lang="da-DK" dirty="0"/>
          </a:p>
        </p:txBody>
      </p:sp>
    </p:spTree>
    <p:extLst>
      <p:ext uri="{BB962C8B-B14F-4D97-AF65-F5344CB8AC3E}">
        <p14:creationId xmlns:p14="http://schemas.microsoft.com/office/powerpoint/2010/main" val="352863337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cSld name="Kun titel">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lstStyle/>
          <a:p>
            <a:pPr rtl="0"/>
            <a:r>
              <a:rPr lang="en-gb"/>
              <a:t>Klik for at redigere i master</a:t>
            </a:r>
          </a:p>
        </p:txBody>
      </p:sp>
      <p:sp>
        <p:nvSpPr>
          <p:cNvPr id="3" name="Pladsholder til dato 2"/>
          <p:cNvSpPr>
            <a:spLocks noGrp="1"/>
          </p:cNvSpPr>
          <p:nvPr>
            <p:ph type="dt" sz="half" idx="10"/>
          </p:nvPr>
        </p:nvSpPr>
        <p:spPr>
          <a:xfrm>
            <a:off x="609600" y="6356352"/>
            <a:ext cx="2844800" cy="365125"/>
          </a:xfrm>
          <a:prstGeom prst="rect">
            <a:avLst/>
          </a:prstGeom>
        </p:spPr>
        <p:txBody>
          <a:bodyPr lIns="117226" tIns="58613" rIns="117226" bIns="58613" rtlCol="0"/>
          <a:lstStyle/>
          <a:p>
            <a:pPr rtl="0"/>
            <a:r>
              <a:rPr lang="da-DK"/>
              <a:t>01.10.2025</a:t>
            </a:r>
          </a:p>
        </p:txBody>
      </p:sp>
      <p:sp>
        <p:nvSpPr>
          <p:cNvPr id="5" name="Pladsholder til diasnummer 4"/>
          <p:cNvSpPr>
            <a:spLocks noGrp="1"/>
          </p:cNvSpPr>
          <p:nvPr>
            <p:ph type="sldNum" sz="quarter" idx="12"/>
          </p:nvPr>
        </p:nvSpPr>
        <p:spPr/>
        <p:txBody>
          <a:bodyPr rtlCol="0"/>
          <a:lstStyle/>
          <a:p>
            <a:pPr rtl="0"/>
            <a:fld id="{409B8A6B-2702-4E09-BF63-7CC1F22DFC4D}" type="slidenum">
              <a:rPr lang="da-DK" smtClean="0"/>
              <a:t>‹nr.›</a:t>
            </a:fld>
            <a:endParaRPr lang="da-DK"/>
          </a:p>
        </p:txBody>
      </p:sp>
    </p:spTree>
    <p:extLst>
      <p:ext uri="{BB962C8B-B14F-4D97-AF65-F5344CB8AC3E}">
        <p14:creationId xmlns:p14="http://schemas.microsoft.com/office/powerpoint/2010/main" val="3633775170"/>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Номер слайда 21"/>
          <p:cNvSpPr>
            <a:spLocks noGrp="1"/>
          </p:cNvSpPr>
          <p:nvPr>
            <p:ph type="sldNum" sz="quarter" idx="4"/>
          </p:nvPr>
        </p:nvSpPr>
        <p:spPr>
          <a:xfrm>
            <a:off x="11339887" y="593225"/>
            <a:ext cx="571468" cy="227164"/>
          </a:xfrm>
          <a:prstGeom prst="rect">
            <a:avLst/>
          </a:prstGeom>
          <a:noFill/>
        </p:spPr>
        <p:txBody>
          <a:bodyPr vert="horz" lIns="0" tIns="0" rIns="0" bIns="0" rtlCol="0" anchor="ctr"/>
          <a:lstStyle>
            <a:lvl1pPr algn="r">
              <a:defRPr sz="1000" b="1" i="0">
                <a:solidFill>
                  <a:schemeClr val="tx1">
                    <a:alpha val="70000"/>
                  </a:schemeClr>
                </a:solidFill>
                <a:latin typeface="+mn-lt"/>
                <a:ea typeface="Montserrat Medium" charset="0"/>
                <a:cs typeface="Montserrat Medium" charset="0"/>
              </a:defRPr>
            </a:lvl1pPr>
          </a:lstStyle>
          <a:p>
            <a:pPr rtl="0"/>
            <a:fld id="{D8D877B3-D348-4611-9BDB-C5374591D951}" type="slidenum">
              <a:rPr lang="en-US" smtClean="0"/>
              <a:pPr rtl="0"/>
              <a:t>‹nr.›</a:t>
            </a:fld>
            <a:endParaRPr lang="en-US" dirty="0"/>
          </a:p>
        </p:txBody>
      </p:sp>
      <p:sp>
        <p:nvSpPr>
          <p:cNvPr id="3" name="Title 4"/>
          <p:cNvSpPr>
            <a:spLocks noGrp="1"/>
          </p:cNvSpPr>
          <p:nvPr>
            <p:ph type="title" hasCustomPrompt="1"/>
          </p:nvPr>
        </p:nvSpPr>
        <p:spPr>
          <a:xfrm>
            <a:off x="587376" y="370291"/>
            <a:ext cx="5108575" cy="1474385"/>
          </a:xfrm>
        </p:spPr>
        <p:txBody>
          <a:bodyPr rtlCol="0"/>
          <a:lstStyle>
            <a:lvl1pPr>
              <a:defRPr sz="3600"/>
            </a:lvl1pPr>
          </a:lstStyle>
          <a:p>
            <a:pPr rtl="0"/>
            <a:r>
              <a:rPr lang="en-gb"/>
              <a:t>CLICK TO EDIT TITLE</a:t>
            </a:r>
          </a:p>
        </p:txBody>
      </p:sp>
    </p:spTree>
    <p:extLst>
      <p:ext uri="{BB962C8B-B14F-4D97-AF65-F5344CB8AC3E}">
        <p14:creationId xmlns:p14="http://schemas.microsoft.com/office/powerpoint/2010/main" val="25212694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Web + bullet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rtlCol="0"/>
          <a:lstStyle/>
          <a:p>
            <a:pPr rtl="0"/>
            <a:fld id="{D8D877B3-D348-4611-9BDB-C5374591D951}" type="slidenum">
              <a:rPr lang="en-US" smtClean="0"/>
              <a:pPr rtl="0"/>
              <a:t>‹nr.›</a:t>
            </a:fld>
            <a:endParaRPr lang="en-US" dirty="0"/>
          </a:p>
        </p:txBody>
      </p:sp>
      <p:grpSp>
        <p:nvGrpSpPr>
          <p:cNvPr id="30" name="Gruppe 29"/>
          <p:cNvGrpSpPr/>
          <p:nvPr userDrawn="1"/>
        </p:nvGrpSpPr>
        <p:grpSpPr>
          <a:xfrm>
            <a:off x="0" y="657227"/>
            <a:ext cx="405155" cy="1182460"/>
            <a:chOff x="320675" y="2816225"/>
            <a:chExt cx="350838" cy="1023938"/>
          </a:xfrm>
          <a:solidFill>
            <a:schemeClr val="tx1"/>
          </a:solidFill>
        </p:grpSpPr>
        <p:sp>
          <p:nvSpPr>
            <p:cNvPr id="31" name="Freeform 53"/>
            <p:cNvSpPr>
              <a:spLocks/>
            </p:cNvSpPr>
            <p:nvPr userDrawn="1"/>
          </p:nvSpPr>
          <p:spPr bwMode="auto">
            <a:xfrm>
              <a:off x="608013" y="3778250"/>
              <a:ext cx="63500" cy="61913"/>
            </a:xfrm>
            <a:custGeom>
              <a:avLst/>
              <a:gdLst>
                <a:gd name="T0" fmla="*/ 19 w 19"/>
                <a:gd name="T1" fmla="*/ 0 h 19"/>
                <a:gd name="T2" fmla="*/ 19 w 19"/>
                <a:gd name="T3" fmla="*/ 4 h 19"/>
                <a:gd name="T4" fmla="*/ 3 w 19"/>
                <a:gd name="T5" fmla="*/ 19 h 19"/>
                <a:gd name="T6" fmla="*/ 0 w 19"/>
                <a:gd name="T7" fmla="*/ 19 h 19"/>
                <a:gd name="T8" fmla="*/ 19 w 19"/>
                <a:gd name="T9" fmla="*/ 0 h 19"/>
              </a:gdLst>
              <a:ahLst/>
              <a:cxnLst>
                <a:cxn ang="0">
                  <a:pos x="T0" y="T1"/>
                </a:cxn>
                <a:cxn ang="0">
                  <a:pos x="T2" y="T3"/>
                </a:cxn>
                <a:cxn ang="0">
                  <a:pos x="T4" y="T5"/>
                </a:cxn>
                <a:cxn ang="0">
                  <a:pos x="T6" y="T7"/>
                </a:cxn>
                <a:cxn ang="0">
                  <a:pos x="T8" y="T9"/>
                </a:cxn>
              </a:cxnLst>
              <a:rect l="0" t="0" r="r" b="b"/>
              <a:pathLst>
                <a:path w="19" h="19">
                  <a:moveTo>
                    <a:pt x="19" y="0"/>
                  </a:moveTo>
                  <a:cubicBezTo>
                    <a:pt x="19" y="4"/>
                    <a:pt x="19" y="4"/>
                    <a:pt x="19" y="4"/>
                  </a:cubicBezTo>
                  <a:cubicBezTo>
                    <a:pt x="14" y="9"/>
                    <a:pt x="8" y="14"/>
                    <a:pt x="3" y="19"/>
                  </a:cubicBezTo>
                  <a:cubicBezTo>
                    <a:pt x="0" y="19"/>
                    <a:pt x="0" y="19"/>
                    <a:pt x="0" y="19"/>
                  </a:cubicBezTo>
                  <a:cubicBezTo>
                    <a:pt x="6" y="13"/>
                    <a:pt x="13" y="7"/>
                    <a:pt x="1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32" name="Freeform 54"/>
            <p:cNvSpPr>
              <a:spLocks/>
            </p:cNvSpPr>
            <p:nvPr userDrawn="1"/>
          </p:nvSpPr>
          <p:spPr bwMode="auto">
            <a:xfrm>
              <a:off x="528638" y="3706813"/>
              <a:ext cx="142875" cy="133350"/>
            </a:xfrm>
            <a:custGeom>
              <a:avLst/>
              <a:gdLst>
                <a:gd name="T0" fmla="*/ 43 w 43"/>
                <a:gd name="T1" fmla="*/ 0 h 41"/>
                <a:gd name="T2" fmla="*/ 43 w 43"/>
                <a:gd name="T3" fmla="*/ 4 h 41"/>
                <a:gd name="T4" fmla="*/ 7 w 43"/>
                <a:gd name="T5" fmla="*/ 38 h 41"/>
                <a:gd name="T6" fmla="*/ 3 w 43"/>
                <a:gd name="T7" fmla="*/ 41 h 41"/>
                <a:gd name="T8" fmla="*/ 0 w 43"/>
                <a:gd name="T9" fmla="*/ 41 h 41"/>
                <a:gd name="T10" fmla="*/ 42 w 43"/>
                <a:gd name="T11" fmla="*/ 1 h 41"/>
                <a:gd name="T12" fmla="*/ 43 w 43"/>
                <a:gd name="T13" fmla="*/ 0 h 41"/>
              </a:gdLst>
              <a:ahLst/>
              <a:cxnLst>
                <a:cxn ang="0">
                  <a:pos x="T0" y="T1"/>
                </a:cxn>
                <a:cxn ang="0">
                  <a:pos x="T2" y="T3"/>
                </a:cxn>
                <a:cxn ang="0">
                  <a:pos x="T4" y="T5"/>
                </a:cxn>
                <a:cxn ang="0">
                  <a:pos x="T6" y="T7"/>
                </a:cxn>
                <a:cxn ang="0">
                  <a:pos x="T8" y="T9"/>
                </a:cxn>
                <a:cxn ang="0">
                  <a:pos x="T10" y="T11"/>
                </a:cxn>
                <a:cxn ang="0">
                  <a:pos x="T12" y="T13"/>
                </a:cxn>
              </a:cxnLst>
              <a:rect l="0" t="0" r="r" b="b"/>
              <a:pathLst>
                <a:path w="43" h="41">
                  <a:moveTo>
                    <a:pt x="43" y="0"/>
                  </a:moveTo>
                  <a:cubicBezTo>
                    <a:pt x="43" y="4"/>
                    <a:pt x="43" y="4"/>
                    <a:pt x="43" y="4"/>
                  </a:cubicBezTo>
                  <a:cubicBezTo>
                    <a:pt x="31" y="14"/>
                    <a:pt x="19" y="26"/>
                    <a:pt x="7" y="38"/>
                  </a:cubicBezTo>
                  <a:cubicBezTo>
                    <a:pt x="6" y="39"/>
                    <a:pt x="5" y="40"/>
                    <a:pt x="3" y="41"/>
                  </a:cubicBezTo>
                  <a:cubicBezTo>
                    <a:pt x="0" y="41"/>
                    <a:pt x="0" y="41"/>
                    <a:pt x="0" y="41"/>
                  </a:cubicBezTo>
                  <a:cubicBezTo>
                    <a:pt x="14" y="28"/>
                    <a:pt x="27" y="14"/>
                    <a:pt x="42" y="1"/>
                  </a:cubicBezTo>
                  <a:cubicBezTo>
                    <a:pt x="42" y="1"/>
                    <a:pt x="43" y="1"/>
                    <a:pt x="4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33" name="Freeform 55"/>
            <p:cNvSpPr>
              <a:spLocks/>
            </p:cNvSpPr>
            <p:nvPr userDrawn="1"/>
          </p:nvSpPr>
          <p:spPr bwMode="auto">
            <a:xfrm>
              <a:off x="431800" y="3636963"/>
              <a:ext cx="239713" cy="203200"/>
            </a:xfrm>
            <a:custGeom>
              <a:avLst/>
              <a:gdLst>
                <a:gd name="T0" fmla="*/ 72 w 72"/>
                <a:gd name="T1" fmla="*/ 0 h 62"/>
                <a:gd name="T2" fmla="*/ 72 w 72"/>
                <a:gd name="T3" fmla="*/ 3 h 62"/>
                <a:gd name="T4" fmla="*/ 35 w 72"/>
                <a:gd name="T5" fmla="*/ 37 h 62"/>
                <a:gd name="T6" fmla="*/ 4 w 72"/>
                <a:gd name="T7" fmla="*/ 62 h 62"/>
                <a:gd name="T8" fmla="*/ 0 w 72"/>
                <a:gd name="T9" fmla="*/ 62 h 62"/>
                <a:gd name="T10" fmla="*/ 7 w 72"/>
                <a:gd name="T11" fmla="*/ 58 h 62"/>
                <a:gd name="T12" fmla="*/ 70 w 72"/>
                <a:gd name="T13" fmla="*/ 2 h 62"/>
                <a:gd name="T14" fmla="*/ 72 w 72"/>
                <a:gd name="T15" fmla="*/ 0 h 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62">
                  <a:moveTo>
                    <a:pt x="72" y="0"/>
                  </a:moveTo>
                  <a:cubicBezTo>
                    <a:pt x="72" y="3"/>
                    <a:pt x="72" y="3"/>
                    <a:pt x="72" y="3"/>
                  </a:cubicBezTo>
                  <a:cubicBezTo>
                    <a:pt x="59" y="14"/>
                    <a:pt x="47" y="25"/>
                    <a:pt x="35" y="37"/>
                  </a:cubicBezTo>
                  <a:cubicBezTo>
                    <a:pt x="26" y="46"/>
                    <a:pt x="15" y="55"/>
                    <a:pt x="4" y="62"/>
                  </a:cubicBezTo>
                  <a:cubicBezTo>
                    <a:pt x="0" y="62"/>
                    <a:pt x="0" y="62"/>
                    <a:pt x="0" y="62"/>
                  </a:cubicBezTo>
                  <a:cubicBezTo>
                    <a:pt x="2" y="61"/>
                    <a:pt x="5" y="59"/>
                    <a:pt x="7" y="58"/>
                  </a:cubicBezTo>
                  <a:cubicBezTo>
                    <a:pt x="30" y="41"/>
                    <a:pt x="48" y="20"/>
                    <a:pt x="70" y="2"/>
                  </a:cubicBezTo>
                  <a:cubicBezTo>
                    <a:pt x="70" y="1"/>
                    <a:pt x="71" y="1"/>
                    <a:pt x="7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34" name="Freeform 56"/>
            <p:cNvSpPr>
              <a:spLocks/>
            </p:cNvSpPr>
            <p:nvPr userDrawn="1"/>
          </p:nvSpPr>
          <p:spPr bwMode="auto">
            <a:xfrm>
              <a:off x="320675" y="3568700"/>
              <a:ext cx="350838" cy="261938"/>
            </a:xfrm>
            <a:custGeom>
              <a:avLst/>
              <a:gdLst>
                <a:gd name="T0" fmla="*/ 105 w 105"/>
                <a:gd name="T1" fmla="*/ 0 h 80"/>
                <a:gd name="T2" fmla="*/ 105 w 105"/>
                <a:gd name="T3" fmla="*/ 3 h 80"/>
                <a:gd name="T4" fmla="*/ 67 w 105"/>
                <a:gd name="T5" fmla="*/ 37 h 80"/>
                <a:gd name="T6" fmla="*/ 0 w 105"/>
                <a:gd name="T7" fmla="*/ 80 h 80"/>
                <a:gd name="T8" fmla="*/ 0 w 105"/>
                <a:gd name="T9" fmla="*/ 77 h 80"/>
                <a:gd name="T10" fmla="*/ 39 w 105"/>
                <a:gd name="T11" fmla="*/ 57 h 80"/>
                <a:gd name="T12" fmla="*/ 102 w 105"/>
                <a:gd name="T13" fmla="*/ 3 h 80"/>
                <a:gd name="T14" fmla="*/ 105 w 105"/>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80">
                  <a:moveTo>
                    <a:pt x="105" y="0"/>
                  </a:moveTo>
                  <a:cubicBezTo>
                    <a:pt x="105" y="3"/>
                    <a:pt x="105" y="3"/>
                    <a:pt x="105" y="3"/>
                  </a:cubicBezTo>
                  <a:cubicBezTo>
                    <a:pt x="92" y="14"/>
                    <a:pt x="80" y="25"/>
                    <a:pt x="67" y="37"/>
                  </a:cubicBezTo>
                  <a:cubicBezTo>
                    <a:pt x="48" y="55"/>
                    <a:pt x="25" y="70"/>
                    <a:pt x="0" y="80"/>
                  </a:cubicBezTo>
                  <a:cubicBezTo>
                    <a:pt x="0" y="77"/>
                    <a:pt x="0" y="77"/>
                    <a:pt x="0" y="77"/>
                  </a:cubicBezTo>
                  <a:cubicBezTo>
                    <a:pt x="14" y="72"/>
                    <a:pt x="27" y="65"/>
                    <a:pt x="39" y="57"/>
                  </a:cubicBezTo>
                  <a:cubicBezTo>
                    <a:pt x="62" y="41"/>
                    <a:pt x="81" y="21"/>
                    <a:pt x="102" y="3"/>
                  </a:cubicBezTo>
                  <a:cubicBezTo>
                    <a:pt x="103" y="2"/>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35" name="Freeform 57"/>
            <p:cNvSpPr>
              <a:spLocks/>
            </p:cNvSpPr>
            <p:nvPr userDrawn="1"/>
          </p:nvSpPr>
          <p:spPr bwMode="auto">
            <a:xfrm>
              <a:off x="320675" y="3506788"/>
              <a:ext cx="350838" cy="249238"/>
            </a:xfrm>
            <a:custGeom>
              <a:avLst/>
              <a:gdLst>
                <a:gd name="T0" fmla="*/ 105 w 105"/>
                <a:gd name="T1" fmla="*/ 0 h 76"/>
                <a:gd name="T2" fmla="*/ 105 w 105"/>
                <a:gd name="T3" fmla="*/ 2 h 76"/>
                <a:gd name="T4" fmla="*/ 67 w 105"/>
                <a:gd name="T5" fmla="*/ 35 h 76"/>
                <a:gd name="T6" fmla="*/ 0 w 105"/>
                <a:gd name="T7" fmla="*/ 76 h 76"/>
                <a:gd name="T8" fmla="*/ 0 w 105"/>
                <a:gd name="T9" fmla="*/ 74 h 76"/>
                <a:gd name="T10" fmla="*/ 39 w 105"/>
                <a:gd name="T11" fmla="*/ 54 h 76"/>
                <a:gd name="T12" fmla="*/ 101 w 105"/>
                <a:gd name="T13" fmla="*/ 2 h 76"/>
                <a:gd name="T14" fmla="*/ 105 w 105"/>
                <a:gd name="T15" fmla="*/ 0 h 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6">
                  <a:moveTo>
                    <a:pt x="105" y="0"/>
                  </a:moveTo>
                  <a:cubicBezTo>
                    <a:pt x="105" y="2"/>
                    <a:pt x="105" y="2"/>
                    <a:pt x="105" y="2"/>
                  </a:cubicBezTo>
                  <a:cubicBezTo>
                    <a:pt x="92" y="13"/>
                    <a:pt x="79" y="24"/>
                    <a:pt x="67" y="35"/>
                  </a:cubicBezTo>
                  <a:cubicBezTo>
                    <a:pt x="48" y="52"/>
                    <a:pt x="25" y="67"/>
                    <a:pt x="0" y="76"/>
                  </a:cubicBezTo>
                  <a:cubicBezTo>
                    <a:pt x="0" y="74"/>
                    <a:pt x="0" y="74"/>
                    <a:pt x="0" y="74"/>
                  </a:cubicBezTo>
                  <a:cubicBezTo>
                    <a:pt x="14" y="69"/>
                    <a:pt x="27" y="62"/>
                    <a:pt x="39" y="54"/>
                  </a:cubicBezTo>
                  <a:cubicBezTo>
                    <a:pt x="62" y="39"/>
                    <a:pt x="80" y="19"/>
                    <a:pt x="101" y="2"/>
                  </a:cubicBezTo>
                  <a:cubicBezTo>
                    <a:pt x="103" y="1"/>
                    <a:pt x="104" y="0"/>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36" name="Freeform 58"/>
            <p:cNvSpPr>
              <a:spLocks/>
            </p:cNvSpPr>
            <p:nvPr userDrawn="1"/>
          </p:nvSpPr>
          <p:spPr bwMode="auto">
            <a:xfrm>
              <a:off x="320675" y="3441700"/>
              <a:ext cx="350838" cy="241300"/>
            </a:xfrm>
            <a:custGeom>
              <a:avLst/>
              <a:gdLst>
                <a:gd name="T0" fmla="*/ 105 w 105"/>
                <a:gd name="T1" fmla="*/ 0 h 74"/>
                <a:gd name="T2" fmla="*/ 105 w 105"/>
                <a:gd name="T3" fmla="*/ 3 h 74"/>
                <a:gd name="T4" fmla="*/ 67 w 105"/>
                <a:gd name="T5" fmla="*/ 34 h 74"/>
                <a:gd name="T6" fmla="*/ 0 w 105"/>
                <a:gd name="T7" fmla="*/ 74 h 74"/>
                <a:gd name="T8" fmla="*/ 0 w 105"/>
                <a:gd name="T9" fmla="*/ 72 h 74"/>
                <a:gd name="T10" fmla="*/ 39 w 105"/>
                <a:gd name="T11" fmla="*/ 52 h 74"/>
                <a:gd name="T12" fmla="*/ 101 w 105"/>
                <a:gd name="T13" fmla="*/ 3 h 74"/>
                <a:gd name="T14" fmla="*/ 105 w 105"/>
                <a:gd name="T15" fmla="*/ 0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4">
                  <a:moveTo>
                    <a:pt x="105" y="0"/>
                  </a:moveTo>
                  <a:cubicBezTo>
                    <a:pt x="105" y="3"/>
                    <a:pt x="105" y="3"/>
                    <a:pt x="105" y="3"/>
                  </a:cubicBezTo>
                  <a:cubicBezTo>
                    <a:pt x="92" y="13"/>
                    <a:pt x="79" y="24"/>
                    <a:pt x="67" y="34"/>
                  </a:cubicBezTo>
                  <a:cubicBezTo>
                    <a:pt x="47" y="51"/>
                    <a:pt x="25" y="65"/>
                    <a:pt x="0" y="74"/>
                  </a:cubicBezTo>
                  <a:cubicBezTo>
                    <a:pt x="0" y="72"/>
                    <a:pt x="0" y="72"/>
                    <a:pt x="0" y="72"/>
                  </a:cubicBezTo>
                  <a:cubicBezTo>
                    <a:pt x="14" y="67"/>
                    <a:pt x="27" y="60"/>
                    <a:pt x="39" y="52"/>
                  </a:cubicBezTo>
                  <a:cubicBezTo>
                    <a:pt x="62" y="38"/>
                    <a:pt x="80" y="19"/>
                    <a:pt x="101" y="3"/>
                  </a:cubicBezTo>
                  <a:cubicBezTo>
                    <a:pt x="103" y="2"/>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37" name="Freeform 59"/>
            <p:cNvSpPr>
              <a:spLocks/>
            </p:cNvSpPr>
            <p:nvPr userDrawn="1"/>
          </p:nvSpPr>
          <p:spPr bwMode="auto">
            <a:xfrm>
              <a:off x="320675" y="3382963"/>
              <a:ext cx="350838" cy="228600"/>
            </a:xfrm>
            <a:custGeom>
              <a:avLst/>
              <a:gdLst>
                <a:gd name="T0" fmla="*/ 105 w 105"/>
                <a:gd name="T1" fmla="*/ 0 h 70"/>
                <a:gd name="T2" fmla="*/ 105 w 105"/>
                <a:gd name="T3" fmla="*/ 2 h 70"/>
                <a:gd name="T4" fmla="*/ 67 w 105"/>
                <a:gd name="T5" fmla="*/ 32 h 70"/>
                <a:gd name="T6" fmla="*/ 0 w 105"/>
                <a:gd name="T7" fmla="*/ 70 h 70"/>
                <a:gd name="T8" fmla="*/ 0 w 105"/>
                <a:gd name="T9" fmla="*/ 68 h 70"/>
                <a:gd name="T10" fmla="*/ 40 w 105"/>
                <a:gd name="T11" fmla="*/ 50 h 70"/>
                <a:gd name="T12" fmla="*/ 102 w 105"/>
                <a:gd name="T13" fmla="*/ 2 h 70"/>
                <a:gd name="T14" fmla="*/ 105 w 105"/>
                <a:gd name="T15" fmla="*/ 0 h 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0">
                  <a:moveTo>
                    <a:pt x="105" y="0"/>
                  </a:moveTo>
                  <a:cubicBezTo>
                    <a:pt x="105" y="2"/>
                    <a:pt x="105" y="2"/>
                    <a:pt x="105" y="2"/>
                  </a:cubicBezTo>
                  <a:cubicBezTo>
                    <a:pt x="92" y="12"/>
                    <a:pt x="80" y="22"/>
                    <a:pt x="67" y="32"/>
                  </a:cubicBezTo>
                  <a:cubicBezTo>
                    <a:pt x="48" y="49"/>
                    <a:pt x="25" y="62"/>
                    <a:pt x="0" y="70"/>
                  </a:cubicBezTo>
                  <a:cubicBezTo>
                    <a:pt x="0" y="68"/>
                    <a:pt x="0" y="68"/>
                    <a:pt x="0" y="68"/>
                  </a:cubicBezTo>
                  <a:cubicBezTo>
                    <a:pt x="14" y="63"/>
                    <a:pt x="27" y="57"/>
                    <a:pt x="40" y="50"/>
                  </a:cubicBezTo>
                  <a:cubicBezTo>
                    <a:pt x="62" y="36"/>
                    <a:pt x="81" y="18"/>
                    <a:pt x="102" y="2"/>
                  </a:cubicBezTo>
                  <a:cubicBezTo>
                    <a:pt x="103" y="1"/>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38" name="Freeform 60"/>
            <p:cNvSpPr>
              <a:spLocks/>
            </p:cNvSpPr>
            <p:nvPr userDrawn="1"/>
          </p:nvSpPr>
          <p:spPr bwMode="auto">
            <a:xfrm>
              <a:off x="320675" y="3324225"/>
              <a:ext cx="350838" cy="219075"/>
            </a:xfrm>
            <a:custGeom>
              <a:avLst/>
              <a:gdLst>
                <a:gd name="T0" fmla="*/ 105 w 105"/>
                <a:gd name="T1" fmla="*/ 0 h 67"/>
                <a:gd name="T2" fmla="*/ 105 w 105"/>
                <a:gd name="T3" fmla="*/ 2 h 67"/>
                <a:gd name="T4" fmla="*/ 68 w 105"/>
                <a:gd name="T5" fmla="*/ 31 h 67"/>
                <a:gd name="T6" fmla="*/ 0 w 105"/>
                <a:gd name="T7" fmla="*/ 67 h 67"/>
                <a:gd name="T8" fmla="*/ 0 w 105"/>
                <a:gd name="T9" fmla="*/ 65 h 67"/>
                <a:gd name="T10" fmla="*/ 41 w 105"/>
                <a:gd name="T11" fmla="*/ 47 h 67"/>
                <a:gd name="T12" fmla="*/ 102 w 105"/>
                <a:gd name="T13" fmla="*/ 2 h 67"/>
                <a:gd name="T14" fmla="*/ 105 w 105"/>
                <a:gd name="T15" fmla="*/ 0 h 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67">
                  <a:moveTo>
                    <a:pt x="105" y="0"/>
                  </a:moveTo>
                  <a:cubicBezTo>
                    <a:pt x="105" y="2"/>
                    <a:pt x="105" y="2"/>
                    <a:pt x="105" y="2"/>
                  </a:cubicBezTo>
                  <a:cubicBezTo>
                    <a:pt x="92" y="11"/>
                    <a:pt x="80" y="21"/>
                    <a:pt x="68" y="31"/>
                  </a:cubicBezTo>
                  <a:cubicBezTo>
                    <a:pt x="48" y="47"/>
                    <a:pt x="25" y="60"/>
                    <a:pt x="0" y="67"/>
                  </a:cubicBezTo>
                  <a:cubicBezTo>
                    <a:pt x="0" y="65"/>
                    <a:pt x="0" y="65"/>
                    <a:pt x="0" y="65"/>
                  </a:cubicBezTo>
                  <a:cubicBezTo>
                    <a:pt x="14" y="61"/>
                    <a:pt x="28" y="55"/>
                    <a:pt x="41" y="47"/>
                  </a:cubicBezTo>
                  <a:cubicBezTo>
                    <a:pt x="63" y="34"/>
                    <a:pt x="81" y="17"/>
                    <a:pt x="102" y="2"/>
                  </a:cubicBezTo>
                  <a:cubicBezTo>
                    <a:pt x="103" y="1"/>
                    <a:pt x="104" y="0"/>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39" name="Freeform 61"/>
            <p:cNvSpPr>
              <a:spLocks/>
            </p:cNvSpPr>
            <p:nvPr userDrawn="1"/>
          </p:nvSpPr>
          <p:spPr bwMode="auto">
            <a:xfrm>
              <a:off x="320675" y="3263900"/>
              <a:ext cx="350838" cy="212725"/>
            </a:xfrm>
            <a:custGeom>
              <a:avLst/>
              <a:gdLst>
                <a:gd name="T0" fmla="*/ 105 w 105"/>
                <a:gd name="T1" fmla="*/ 0 h 65"/>
                <a:gd name="T2" fmla="*/ 105 w 105"/>
                <a:gd name="T3" fmla="*/ 3 h 65"/>
                <a:gd name="T4" fmla="*/ 69 w 105"/>
                <a:gd name="T5" fmla="*/ 29 h 65"/>
                <a:gd name="T6" fmla="*/ 0 w 105"/>
                <a:gd name="T7" fmla="*/ 65 h 65"/>
                <a:gd name="T8" fmla="*/ 0 w 105"/>
                <a:gd name="T9" fmla="*/ 62 h 65"/>
                <a:gd name="T10" fmla="*/ 42 w 105"/>
                <a:gd name="T11" fmla="*/ 45 h 65"/>
                <a:gd name="T12" fmla="*/ 103 w 105"/>
                <a:gd name="T13" fmla="*/ 2 h 65"/>
                <a:gd name="T14" fmla="*/ 105 w 105"/>
                <a:gd name="T15" fmla="*/ 0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65">
                  <a:moveTo>
                    <a:pt x="105" y="0"/>
                  </a:moveTo>
                  <a:cubicBezTo>
                    <a:pt x="105" y="3"/>
                    <a:pt x="105" y="3"/>
                    <a:pt x="105" y="3"/>
                  </a:cubicBezTo>
                  <a:cubicBezTo>
                    <a:pt x="93" y="11"/>
                    <a:pt x="81" y="20"/>
                    <a:pt x="69" y="29"/>
                  </a:cubicBezTo>
                  <a:cubicBezTo>
                    <a:pt x="49" y="45"/>
                    <a:pt x="25" y="58"/>
                    <a:pt x="0" y="65"/>
                  </a:cubicBezTo>
                  <a:cubicBezTo>
                    <a:pt x="0" y="62"/>
                    <a:pt x="0" y="62"/>
                    <a:pt x="0" y="62"/>
                  </a:cubicBezTo>
                  <a:cubicBezTo>
                    <a:pt x="15" y="58"/>
                    <a:pt x="29" y="53"/>
                    <a:pt x="42" y="45"/>
                  </a:cubicBezTo>
                  <a:cubicBezTo>
                    <a:pt x="64" y="33"/>
                    <a:pt x="82" y="16"/>
                    <a:pt x="103" y="2"/>
                  </a:cubicBezTo>
                  <a:cubicBezTo>
                    <a:pt x="104" y="1"/>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0" name="Freeform 62"/>
            <p:cNvSpPr>
              <a:spLocks/>
            </p:cNvSpPr>
            <p:nvPr userDrawn="1"/>
          </p:nvSpPr>
          <p:spPr bwMode="auto">
            <a:xfrm>
              <a:off x="320675" y="3208338"/>
              <a:ext cx="350838" cy="200025"/>
            </a:xfrm>
            <a:custGeom>
              <a:avLst/>
              <a:gdLst>
                <a:gd name="T0" fmla="*/ 105 w 105"/>
                <a:gd name="T1" fmla="*/ 0 h 61"/>
                <a:gd name="T2" fmla="*/ 105 w 105"/>
                <a:gd name="T3" fmla="*/ 3 h 61"/>
                <a:gd name="T4" fmla="*/ 71 w 105"/>
                <a:gd name="T5" fmla="*/ 27 h 61"/>
                <a:gd name="T6" fmla="*/ 0 w 105"/>
                <a:gd name="T7" fmla="*/ 61 h 61"/>
                <a:gd name="T8" fmla="*/ 0 w 105"/>
                <a:gd name="T9" fmla="*/ 59 h 61"/>
                <a:gd name="T10" fmla="*/ 44 w 105"/>
                <a:gd name="T11" fmla="*/ 42 h 61"/>
                <a:gd name="T12" fmla="*/ 104 w 105"/>
                <a:gd name="T13" fmla="*/ 1 h 61"/>
                <a:gd name="T14" fmla="*/ 105 w 105"/>
                <a:gd name="T15" fmla="*/ 0 h 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61">
                  <a:moveTo>
                    <a:pt x="105" y="0"/>
                  </a:moveTo>
                  <a:cubicBezTo>
                    <a:pt x="105" y="3"/>
                    <a:pt x="105" y="3"/>
                    <a:pt x="105" y="3"/>
                  </a:cubicBezTo>
                  <a:cubicBezTo>
                    <a:pt x="93" y="11"/>
                    <a:pt x="82" y="19"/>
                    <a:pt x="71" y="27"/>
                  </a:cubicBezTo>
                  <a:cubicBezTo>
                    <a:pt x="50" y="43"/>
                    <a:pt x="25" y="55"/>
                    <a:pt x="0" y="61"/>
                  </a:cubicBezTo>
                  <a:cubicBezTo>
                    <a:pt x="0" y="59"/>
                    <a:pt x="0" y="59"/>
                    <a:pt x="0" y="59"/>
                  </a:cubicBezTo>
                  <a:cubicBezTo>
                    <a:pt x="15" y="55"/>
                    <a:pt x="30" y="50"/>
                    <a:pt x="44" y="42"/>
                  </a:cubicBezTo>
                  <a:cubicBezTo>
                    <a:pt x="65" y="31"/>
                    <a:pt x="84" y="15"/>
                    <a:pt x="104" y="1"/>
                  </a:cubicBezTo>
                  <a:cubicBezTo>
                    <a:pt x="104" y="1"/>
                    <a:pt x="105"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1" name="Freeform 63"/>
            <p:cNvSpPr>
              <a:spLocks/>
            </p:cNvSpPr>
            <p:nvPr userDrawn="1"/>
          </p:nvSpPr>
          <p:spPr bwMode="auto">
            <a:xfrm>
              <a:off x="320675" y="3155950"/>
              <a:ext cx="350838" cy="190500"/>
            </a:xfrm>
            <a:custGeom>
              <a:avLst/>
              <a:gdLst>
                <a:gd name="T0" fmla="*/ 105 w 105"/>
                <a:gd name="T1" fmla="*/ 0 h 58"/>
                <a:gd name="T2" fmla="*/ 105 w 105"/>
                <a:gd name="T3" fmla="*/ 2 h 58"/>
                <a:gd name="T4" fmla="*/ 72 w 105"/>
                <a:gd name="T5" fmla="*/ 25 h 58"/>
                <a:gd name="T6" fmla="*/ 0 w 105"/>
                <a:gd name="T7" fmla="*/ 58 h 58"/>
                <a:gd name="T8" fmla="*/ 0 w 105"/>
                <a:gd name="T9" fmla="*/ 55 h 58"/>
                <a:gd name="T10" fmla="*/ 46 w 105"/>
                <a:gd name="T11" fmla="*/ 39 h 58"/>
                <a:gd name="T12" fmla="*/ 105 w 105"/>
                <a:gd name="T13" fmla="*/ 0 h 58"/>
              </a:gdLst>
              <a:ahLst/>
              <a:cxnLst>
                <a:cxn ang="0">
                  <a:pos x="T0" y="T1"/>
                </a:cxn>
                <a:cxn ang="0">
                  <a:pos x="T2" y="T3"/>
                </a:cxn>
                <a:cxn ang="0">
                  <a:pos x="T4" y="T5"/>
                </a:cxn>
                <a:cxn ang="0">
                  <a:pos x="T6" y="T7"/>
                </a:cxn>
                <a:cxn ang="0">
                  <a:pos x="T8" y="T9"/>
                </a:cxn>
                <a:cxn ang="0">
                  <a:pos x="T10" y="T11"/>
                </a:cxn>
                <a:cxn ang="0">
                  <a:pos x="T12" y="T13"/>
                </a:cxn>
              </a:cxnLst>
              <a:rect l="0" t="0" r="r" b="b"/>
              <a:pathLst>
                <a:path w="105" h="58">
                  <a:moveTo>
                    <a:pt x="105" y="0"/>
                  </a:moveTo>
                  <a:cubicBezTo>
                    <a:pt x="105" y="2"/>
                    <a:pt x="105" y="2"/>
                    <a:pt x="105" y="2"/>
                  </a:cubicBezTo>
                  <a:cubicBezTo>
                    <a:pt x="94" y="10"/>
                    <a:pt x="83" y="17"/>
                    <a:pt x="72" y="25"/>
                  </a:cubicBezTo>
                  <a:cubicBezTo>
                    <a:pt x="51" y="41"/>
                    <a:pt x="26" y="52"/>
                    <a:pt x="0" y="58"/>
                  </a:cubicBezTo>
                  <a:cubicBezTo>
                    <a:pt x="0" y="55"/>
                    <a:pt x="0" y="55"/>
                    <a:pt x="0" y="55"/>
                  </a:cubicBezTo>
                  <a:cubicBezTo>
                    <a:pt x="16" y="52"/>
                    <a:pt x="31" y="47"/>
                    <a:pt x="46" y="39"/>
                  </a:cubicBezTo>
                  <a:cubicBezTo>
                    <a:pt x="67" y="28"/>
                    <a:pt x="85" y="13"/>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2" name="Freeform 64"/>
            <p:cNvSpPr>
              <a:spLocks/>
            </p:cNvSpPr>
            <p:nvPr userDrawn="1"/>
          </p:nvSpPr>
          <p:spPr bwMode="auto">
            <a:xfrm>
              <a:off x="320675" y="3103563"/>
              <a:ext cx="350838" cy="177800"/>
            </a:xfrm>
            <a:custGeom>
              <a:avLst/>
              <a:gdLst>
                <a:gd name="T0" fmla="*/ 105 w 105"/>
                <a:gd name="T1" fmla="*/ 0 h 54"/>
                <a:gd name="T2" fmla="*/ 105 w 105"/>
                <a:gd name="T3" fmla="*/ 2 h 54"/>
                <a:gd name="T4" fmla="*/ 74 w 105"/>
                <a:gd name="T5" fmla="*/ 23 h 54"/>
                <a:gd name="T6" fmla="*/ 0 w 105"/>
                <a:gd name="T7" fmla="*/ 54 h 54"/>
                <a:gd name="T8" fmla="*/ 0 w 105"/>
                <a:gd name="T9" fmla="*/ 52 h 54"/>
                <a:gd name="T10" fmla="*/ 48 w 105"/>
                <a:gd name="T11" fmla="*/ 36 h 54"/>
                <a:gd name="T12" fmla="*/ 105 w 105"/>
                <a:gd name="T13" fmla="*/ 0 h 54"/>
              </a:gdLst>
              <a:ahLst/>
              <a:cxnLst>
                <a:cxn ang="0">
                  <a:pos x="T0" y="T1"/>
                </a:cxn>
                <a:cxn ang="0">
                  <a:pos x="T2" y="T3"/>
                </a:cxn>
                <a:cxn ang="0">
                  <a:pos x="T4" y="T5"/>
                </a:cxn>
                <a:cxn ang="0">
                  <a:pos x="T6" y="T7"/>
                </a:cxn>
                <a:cxn ang="0">
                  <a:pos x="T8" y="T9"/>
                </a:cxn>
                <a:cxn ang="0">
                  <a:pos x="T10" y="T11"/>
                </a:cxn>
                <a:cxn ang="0">
                  <a:pos x="T12" y="T13"/>
                </a:cxn>
              </a:cxnLst>
              <a:rect l="0" t="0" r="r" b="b"/>
              <a:pathLst>
                <a:path w="105" h="54">
                  <a:moveTo>
                    <a:pt x="105" y="0"/>
                  </a:moveTo>
                  <a:cubicBezTo>
                    <a:pt x="105" y="2"/>
                    <a:pt x="105" y="2"/>
                    <a:pt x="105" y="2"/>
                  </a:cubicBezTo>
                  <a:cubicBezTo>
                    <a:pt x="95" y="9"/>
                    <a:pt x="84" y="16"/>
                    <a:pt x="74" y="23"/>
                  </a:cubicBezTo>
                  <a:cubicBezTo>
                    <a:pt x="52" y="38"/>
                    <a:pt x="27" y="49"/>
                    <a:pt x="0" y="54"/>
                  </a:cubicBezTo>
                  <a:cubicBezTo>
                    <a:pt x="0" y="52"/>
                    <a:pt x="0" y="52"/>
                    <a:pt x="0" y="52"/>
                  </a:cubicBezTo>
                  <a:cubicBezTo>
                    <a:pt x="17" y="49"/>
                    <a:pt x="33" y="44"/>
                    <a:pt x="48" y="36"/>
                  </a:cubicBezTo>
                  <a:cubicBezTo>
                    <a:pt x="68" y="26"/>
                    <a:pt x="86" y="12"/>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3" name="Freeform 65"/>
            <p:cNvSpPr>
              <a:spLocks/>
            </p:cNvSpPr>
            <p:nvPr userDrawn="1"/>
          </p:nvSpPr>
          <p:spPr bwMode="auto">
            <a:xfrm>
              <a:off x="320675" y="3055938"/>
              <a:ext cx="350838" cy="163513"/>
            </a:xfrm>
            <a:custGeom>
              <a:avLst/>
              <a:gdLst>
                <a:gd name="T0" fmla="*/ 105 w 105"/>
                <a:gd name="T1" fmla="*/ 0 h 50"/>
                <a:gd name="T2" fmla="*/ 105 w 105"/>
                <a:gd name="T3" fmla="*/ 2 h 50"/>
                <a:gd name="T4" fmla="*/ 76 w 105"/>
                <a:gd name="T5" fmla="*/ 20 h 50"/>
                <a:gd name="T6" fmla="*/ 0 w 105"/>
                <a:gd name="T7" fmla="*/ 50 h 50"/>
                <a:gd name="T8" fmla="*/ 0 w 105"/>
                <a:gd name="T9" fmla="*/ 48 h 50"/>
                <a:gd name="T10" fmla="*/ 51 w 105"/>
                <a:gd name="T11" fmla="*/ 33 h 50"/>
                <a:gd name="T12" fmla="*/ 105 w 105"/>
                <a:gd name="T13" fmla="*/ 0 h 50"/>
              </a:gdLst>
              <a:ahLst/>
              <a:cxnLst>
                <a:cxn ang="0">
                  <a:pos x="T0" y="T1"/>
                </a:cxn>
                <a:cxn ang="0">
                  <a:pos x="T2" y="T3"/>
                </a:cxn>
                <a:cxn ang="0">
                  <a:pos x="T4" y="T5"/>
                </a:cxn>
                <a:cxn ang="0">
                  <a:pos x="T6" y="T7"/>
                </a:cxn>
                <a:cxn ang="0">
                  <a:pos x="T8" y="T9"/>
                </a:cxn>
                <a:cxn ang="0">
                  <a:pos x="T10" y="T11"/>
                </a:cxn>
                <a:cxn ang="0">
                  <a:pos x="T12" y="T13"/>
                </a:cxn>
              </a:cxnLst>
              <a:rect l="0" t="0" r="r" b="b"/>
              <a:pathLst>
                <a:path w="105" h="50">
                  <a:moveTo>
                    <a:pt x="105" y="0"/>
                  </a:moveTo>
                  <a:cubicBezTo>
                    <a:pt x="105" y="2"/>
                    <a:pt x="105" y="2"/>
                    <a:pt x="105" y="2"/>
                  </a:cubicBezTo>
                  <a:cubicBezTo>
                    <a:pt x="95" y="8"/>
                    <a:pt x="86" y="14"/>
                    <a:pt x="76" y="20"/>
                  </a:cubicBezTo>
                  <a:cubicBezTo>
                    <a:pt x="54" y="36"/>
                    <a:pt x="27" y="46"/>
                    <a:pt x="0" y="50"/>
                  </a:cubicBezTo>
                  <a:cubicBezTo>
                    <a:pt x="0" y="48"/>
                    <a:pt x="0" y="48"/>
                    <a:pt x="0" y="48"/>
                  </a:cubicBezTo>
                  <a:cubicBezTo>
                    <a:pt x="17" y="45"/>
                    <a:pt x="35" y="41"/>
                    <a:pt x="51" y="33"/>
                  </a:cubicBezTo>
                  <a:cubicBezTo>
                    <a:pt x="70" y="24"/>
                    <a:pt x="87" y="1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4" name="Freeform 66"/>
            <p:cNvSpPr>
              <a:spLocks/>
            </p:cNvSpPr>
            <p:nvPr userDrawn="1"/>
          </p:nvSpPr>
          <p:spPr bwMode="auto">
            <a:xfrm>
              <a:off x="320675" y="3003550"/>
              <a:ext cx="350838" cy="152400"/>
            </a:xfrm>
            <a:custGeom>
              <a:avLst/>
              <a:gdLst>
                <a:gd name="T0" fmla="*/ 105 w 105"/>
                <a:gd name="T1" fmla="*/ 0 h 47"/>
                <a:gd name="T2" fmla="*/ 105 w 105"/>
                <a:gd name="T3" fmla="*/ 3 h 47"/>
                <a:gd name="T4" fmla="*/ 79 w 105"/>
                <a:gd name="T5" fmla="*/ 19 h 47"/>
                <a:gd name="T6" fmla="*/ 0 w 105"/>
                <a:gd name="T7" fmla="*/ 47 h 47"/>
                <a:gd name="T8" fmla="*/ 0 w 105"/>
                <a:gd name="T9" fmla="*/ 45 h 47"/>
                <a:gd name="T10" fmla="*/ 53 w 105"/>
                <a:gd name="T11" fmla="*/ 31 h 47"/>
                <a:gd name="T12" fmla="*/ 105 w 105"/>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105" h="47">
                  <a:moveTo>
                    <a:pt x="105" y="0"/>
                  </a:moveTo>
                  <a:cubicBezTo>
                    <a:pt x="105" y="3"/>
                    <a:pt x="105" y="3"/>
                    <a:pt x="105" y="3"/>
                  </a:cubicBezTo>
                  <a:cubicBezTo>
                    <a:pt x="96" y="8"/>
                    <a:pt x="88" y="13"/>
                    <a:pt x="79" y="19"/>
                  </a:cubicBezTo>
                  <a:cubicBezTo>
                    <a:pt x="55" y="34"/>
                    <a:pt x="28" y="44"/>
                    <a:pt x="0" y="47"/>
                  </a:cubicBezTo>
                  <a:cubicBezTo>
                    <a:pt x="0" y="45"/>
                    <a:pt x="0" y="45"/>
                    <a:pt x="0" y="45"/>
                  </a:cubicBezTo>
                  <a:cubicBezTo>
                    <a:pt x="18" y="43"/>
                    <a:pt x="36" y="39"/>
                    <a:pt x="53" y="31"/>
                  </a:cubicBezTo>
                  <a:cubicBezTo>
                    <a:pt x="72" y="23"/>
                    <a:pt x="88" y="1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5" name="Freeform 67"/>
            <p:cNvSpPr>
              <a:spLocks/>
            </p:cNvSpPr>
            <p:nvPr userDrawn="1"/>
          </p:nvSpPr>
          <p:spPr bwMode="auto">
            <a:xfrm>
              <a:off x="320675" y="2957513"/>
              <a:ext cx="350838" cy="139700"/>
            </a:xfrm>
            <a:custGeom>
              <a:avLst/>
              <a:gdLst>
                <a:gd name="T0" fmla="*/ 105 w 105"/>
                <a:gd name="T1" fmla="*/ 0 h 43"/>
                <a:gd name="T2" fmla="*/ 105 w 105"/>
                <a:gd name="T3" fmla="*/ 2 h 43"/>
                <a:gd name="T4" fmla="*/ 82 w 105"/>
                <a:gd name="T5" fmla="*/ 16 h 43"/>
                <a:gd name="T6" fmla="*/ 0 w 105"/>
                <a:gd name="T7" fmla="*/ 43 h 43"/>
                <a:gd name="T8" fmla="*/ 0 w 105"/>
                <a:gd name="T9" fmla="*/ 40 h 43"/>
                <a:gd name="T10" fmla="*/ 56 w 105"/>
                <a:gd name="T11" fmla="*/ 27 h 43"/>
                <a:gd name="T12" fmla="*/ 105 w 105"/>
                <a:gd name="T13" fmla="*/ 0 h 43"/>
              </a:gdLst>
              <a:ahLst/>
              <a:cxnLst>
                <a:cxn ang="0">
                  <a:pos x="T0" y="T1"/>
                </a:cxn>
                <a:cxn ang="0">
                  <a:pos x="T2" y="T3"/>
                </a:cxn>
                <a:cxn ang="0">
                  <a:pos x="T4" y="T5"/>
                </a:cxn>
                <a:cxn ang="0">
                  <a:pos x="T6" y="T7"/>
                </a:cxn>
                <a:cxn ang="0">
                  <a:pos x="T8" y="T9"/>
                </a:cxn>
                <a:cxn ang="0">
                  <a:pos x="T10" y="T11"/>
                </a:cxn>
                <a:cxn ang="0">
                  <a:pos x="T12" y="T13"/>
                </a:cxn>
              </a:cxnLst>
              <a:rect l="0" t="0" r="r" b="b"/>
              <a:pathLst>
                <a:path w="105" h="43">
                  <a:moveTo>
                    <a:pt x="105" y="0"/>
                  </a:moveTo>
                  <a:cubicBezTo>
                    <a:pt x="105" y="2"/>
                    <a:pt x="105" y="2"/>
                    <a:pt x="105" y="2"/>
                  </a:cubicBezTo>
                  <a:cubicBezTo>
                    <a:pt x="97" y="6"/>
                    <a:pt x="89" y="11"/>
                    <a:pt x="82" y="16"/>
                  </a:cubicBezTo>
                  <a:cubicBezTo>
                    <a:pt x="57" y="31"/>
                    <a:pt x="29" y="41"/>
                    <a:pt x="0" y="43"/>
                  </a:cubicBezTo>
                  <a:cubicBezTo>
                    <a:pt x="0" y="40"/>
                    <a:pt x="0" y="40"/>
                    <a:pt x="0" y="40"/>
                  </a:cubicBezTo>
                  <a:cubicBezTo>
                    <a:pt x="19" y="39"/>
                    <a:pt x="38" y="35"/>
                    <a:pt x="56" y="27"/>
                  </a:cubicBezTo>
                  <a:cubicBezTo>
                    <a:pt x="74" y="20"/>
                    <a:pt x="89" y="9"/>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6" name="Freeform 68"/>
            <p:cNvSpPr>
              <a:spLocks/>
            </p:cNvSpPr>
            <p:nvPr userDrawn="1"/>
          </p:nvSpPr>
          <p:spPr bwMode="auto">
            <a:xfrm>
              <a:off x="320675" y="2911475"/>
              <a:ext cx="350838" cy="127000"/>
            </a:xfrm>
            <a:custGeom>
              <a:avLst/>
              <a:gdLst>
                <a:gd name="T0" fmla="*/ 105 w 105"/>
                <a:gd name="T1" fmla="*/ 0 h 39"/>
                <a:gd name="T2" fmla="*/ 105 w 105"/>
                <a:gd name="T3" fmla="*/ 2 h 39"/>
                <a:gd name="T4" fmla="*/ 85 w 105"/>
                <a:gd name="T5" fmla="*/ 13 h 39"/>
                <a:gd name="T6" fmla="*/ 0 w 105"/>
                <a:gd name="T7" fmla="*/ 39 h 39"/>
                <a:gd name="T8" fmla="*/ 0 w 105"/>
                <a:gd name="T9" fmla="*/ 36 h 39"/>
                <a:gd name="T10" fmla="*/ 60 w 105"/>
                <a:gd name="T11" fmla="*/ 24 h 39"/>
                <a:gd name="T12" fmla="*/ 105 w 105"/>
                <a:gd name="T13" fmla="*/ 0 h 39"/>
              </a:gdLst>
              <a:ahLst/>
              <a:cxnLst>
                <a:cxn ang="0">
                  <a:pos x="T0" y="T1"/>
                </a:cxn>
                <a:cxn ang="0">
                  <a:pos x="T2" y="T3"/>
                </a:cxn>
                <a:cxn ang="0">
                  <a:pos x="T4" y="T5"/>
                </a:cxn>
                <a:cxn ang="0">
                  <a:pos x="T6" y="T7"/>
                </a:cxn>
                <a:cxn ang="0">
                  <a:pos x="T8" y="T9"/>
                </a:cxn>
                <a:cxn ang="0">
                  <a:pos x="T10" y="T11"/>
                </a:cxn>
                <a:cxn ang="0">
                  <a:pos x="T12" y="T13"/>
                </a:cxn>
              </a:cxnLst>
              <a:rect l="0" t="0" r="r" b="b"/>
              <a:pathLst>
                <a:path w="105" h="39">
                  <a:moveTo>
                    <a:pt x="105" y="0"/>
                  </a:moveTo>
                  <a:cubicBezTo>
                    <a:pt x="105" y="2"/>
                    <a:pt x="105" y="2"/>
                    <a:pt x="105" y="2"/>
                  </a:cubicBezTo>
                  <a:cubicBezTo>
                    <a:pt x="98" y="5"/>
                    <a:pt x="91" y="9"/>
                    <a:pt x="85" y="13"/>
                  </a:cubicBezTo>
                  <a:cubicBezTo>
                    <a:pt x="59" y="29"/>
                    <a:pt x="30" y="38"/>
                    <a:pt x="0" y="39"/>
                  </a:cubicBezTo>
                  <a:cubicBezTo>
                    <a:pt x="0" y="36"/>
                    <a:pt x="0" y="36"/>
                    <a:pt x="0" y="36"/>
                  </a:cubicBezTo>
                  <a:cubicBezTo>
                    <a:pt x="20" y="36"/>
                    <a:pt x="41" y="32"/>
                    <a:pt x="60" y="24"/>
                  </a:cubicBezTo>
                  <a:cubicBezTo>
                    <a:pt x="76" y="17"/>
                    <a:pt x="90" y="8"/>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7" name="Freeform 69"/>
            <p:cNvSpPr>
              <a:spLocks/>
            </p:cNvSpPr>
            <p:nvPr userDrawn="1"/>
          </p:nvSpPr>
          <p:spPr bwMode="auto">
            <a:xfrm>
              <a:off x="320675" y="2865438"/>
              <a:ext cx="350838" cy="114300"/>
            </a:xfrm>
            <a:custGeom>
              <a:avLst/>
              <a:gdLst>
                <a:gd name="T0" fmla="*/ 105 w 105"/>
                <a:gd name="T1" fmla="*/ 0 h 35"/>
                <a:gd name="T2" fmla="*/ 105 w 105"/>
                <a:gd name="T3" fmla="*/ 2 h 35"/>
                <a:gd name="T4" fmla="*/ 88 w 105"/>
                <a:gd name="T5" fmla="*/ 11 h 35"/>
                <a:gd name="T6" fmla="*/ 0 w 105"/>
                <a:gd name="T7" fmla="*/ 34 h 35"/>
                <a:gd name="T8" fmla="*/ 0 w 105"/>
                <a:gd name="T9" fmla="*/ 32 h 35"/>
                <a:gd name="T10" fmla="*/ 63 w 105"/>
                <a:gd name="T11" fmla="*/ 21 h 35"/>
                <a:gd name="T12" fmla="*/ 105 w 105"/>
                <a:gd name="T13" fmla="*/ 0 h 35"/>
              </a:gdLst>
              <a:ahLst/>
              <a:cxnLst>
                <a:cxn ang="0">
                  <a:pos x="T0" y="T1"/>
                </a:cxn>
                <a:cxn ang="0">
                  <a:pos x="T2" y="T3"/>
                </a:cxn>
                <a:cxn ang="0">
                  <a:pos x="T4" y="T5"/>
                </a:cxn>
                <a:cxn ang="0">
                  <a:pos x="T6" y="T7"/>
                </a:cxn>
                <a:cxn ang="0">
                  <a:pos x="T8" y="T9"/>
                </a:cxn>
                <a:cxn ang="0">
                  <a:pos x="T10" y="T11"/>
                </a:cxn>
                <a:cxn ang="0">
                  <a:pos x="T12" y="T13"/>
                </a:cxn>
              </a:cxnLst>
              <a:rect l="0" t="0" r="r" b="b"/>
              <a:pathLst>
                <a:path w="105" h="35">
                  <a:moveTo>
                    <a:pt x="105" y="0"/>
                  </a:moveTo>
                  <a:cubicBezTo>
                    <a:pt x="105" y="2"/>
                    <a:pt x="105" y="2"/>
                    <a:pt x="105" y="2"/>
                  </a:cubicBezTo>
                  <a:cubicBezTo>
                    <a:pt x="99" y="5"/>
                    <a:pt x="93" y="8"/>
                    <a:pt x="88" y="11"/>
                  </a:cubicBezTo>
                  <a:cubicBezTo>
                    <a:pt x="61" y="27"/>
                    <a:pt x="31" y="35"/>
                    <a:pt x="0" y="34"/>
                  </a:cubicBezTo>
                  <a:cubicBezTo>
                    <a:pt x="0" y="32"/>
                    <a:pt x="0" y="32"/>
                    <a:pt x="0" y="32"/>
                  </a:cubicBezTo>
                  <a:cubicBezTo>
                    <a:pt x="21" y="33"/>
                    <a:pt x="43" y="29"/>
                    <a:pt x="63" y="21"/>
                  </a:cubicBezTo>
                  <a:cubicBezTo>
                    <a:pt x="78" y="16"/>
                    <a:pt x="91" y="7"/>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8" name="Freeform 70"/>
            <p:cNvSpPr>
              <a:spLocks/>
            </p:cNvSpPr>
            <p:nvPr userDrawn="1"/>
          </p:nvSpPr>
          <p:spPr bwMode="auto">
            <a:xfrm>
              <a:off x="320675" y="2819400"/>
              <a:ext cx="350838" cy="107950"/>
            </a:xfrm>
            <a:custGeom>
              <a:avLst/>
              <a:gdLst>
                <a:gd name="T0" fmla="*/ 105 w 105"/>
                <a:gd name="T1" fmla="*/ 0 h 33"/>
                <a:gd name="T2" fmla="*/ 105 w 105"/>
                <a:gd name="T3" fmla="*/ 2 h 33"/>
                <a:gd name="T4" fmla="*/ 91 w 105"/>
                <a:gd name="T5" fmla="*/ 10 h 33"/>
                <a:gd name="T6" fmla="*/ 0 w 105"/>
                <a:gd name="T7" fmla="*/ 30 h 33"/>
                <a:gd name="T8" fmla="*/ 0 w 105"/>
                <a:gd name="T9" fmla="*/ 28 h 33"/>
                <a:gd name="T10" fmla="*/ 3 w 105"/>
                <a:gd name="T11" fmla="*/ 28 h 33"/>
                <a:gd name="T12" fmla="*/ 67 w 105"/>
                <a:gd name="T13" fmla="*/ 19 h 33"/>
                <a:gd name="T14" fmla="*/ 105 w 105"/>
                <a:gd name="T15" fmla="*/ 0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33">
                  <a:moveTo>
                    <a:pt x="105" y="0"/>
                  </a:moveTo>
                  <a:cubicBezTo>
                    <a:pt x="105" y="2"/>
                    <a:pt x="105" y="2"/>
                    <a:pt x="105" y="2"/>
                  </a:cubicBezTo>
                  <a:cubicBezTo>
                    <a:pt x="100" y="4"/>
                    <a:pt x="96" y="7"/>
                    <a:pt x="91" y="10"/>
                  </a:cubicBezTo>
                  <a:cubicBezTo>
                    <a:pt x="64" y="25"/>
                    <a:pt x="31" y="33"/>
                    <a:pt x="0" y="30"/>
                  </a:cubicBezTo>
                  <a:cubicBezTo>
                    <a:pt x="0" y="28"/>
                    <a:pt x="0" y="28"/>
                    <a:pt x="0" y="28"/>
                  </a:cubicBezTo>
                  <a:cubicBezTo>
                    <a:pt x="1" y="28"/>
                    <a:pt x="2" y="28"/>
                    <a:pt x="3" y="28"/>
                  </a:cubicBezTo>
                  <a:cubicBezTo>
                    <a:pt x="25" y="29"/>
                    <a:pt x="47" y="27"/>
                    <a:pt x="67" y="19"/>
                  </a:cubicBezTo>
                  <a:cubicBezTo>
                    <a:pt x="80" y="14"/>
                    <a:pt x="93" y="7"/>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9" name="Freeform 71"/>
            <p:cNvSpPr>
              <a:spLocks/>
            </p:cNvSpPr>
            <p:nvPr userDrawn="1"/>
          </p:nvSpPr>
          <p:spPr bwMode="auto">
            <a:xfrm>
              <a:off x="320675" y="2816225"/>
              <a:ext cx="284163" cy="55563"/>
            </a:xfrm>
            <a:custGeom>
              <a:avLst/>
              <a:gdLst>
                <a:gd name="T0" fmla="*/ 85 w 85"/>
                <a:gd name="T1" fmla="*/ 0 h 17"/>
                <a:gd name="T2" fmla="*/ 0 w 85"/>
                <a:gd name="T3" fmla="*/ 14 h 17"/>
                <a:gd name="T4" fmla="*/ 0 w 85"/>
                <a:gd name="T5" fmla="*/ 11 h 17"/>
                <a:gd name="T6" fmla="*/ 8 w 85"/>
                <a:gd name="T7" fmla="*/ 12 h 17"/>
                <a:gd name="T8" fmla="*/ 71 w 85"/>
                <a:gd name="T9" fmla="*/ 4 h 17"/>
                <a:gd name="T10" fmla="*/ 80 w 85"/>
                <a:gd name="T11" fmla="*/ 0 h 17"/>
                <a:gd name="T12" fmla="*/ 85 w 85"/>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85" h="17">
                  <a:moveTo>
                    <a:pt x="85" y="0"/>
                  </a:moveTo>
                  <a:cubicBezTo>
                    <a:pt x="58" y="12"/>
                    <a:pt x="29" y="17"/>
                    <a:pt x="0" y="14"/>
                  </a:cubicBezTo>
                  <a:cubicBezTo>
                    <a:pt x="0" y="11"/>
                    <a:pt x="0" y="11"/>
                    <a:pt x="0" y="11"/>
                  </a:cubicBezTo>
                  <a:cubicBezTo>
                    <a:pt x="3" y="12"/>
                    <a:pt x="5" y="12"/>
                    <a:pt x="8" y="12"/>
                  </a:cubicBezTo>
                  <a:cubicBezTo>
                    <a:pt x="29" y="13"/>
                    <a:pt x="51" y="11"/>
                    <a:pt x="71" y="4"/>
                  </a:cubicBezTo>
                  <a:cubicBezTo>
                    <a:pt x="74" y="3"/>
                    <a:pt x="77" y="1"/>
                    <a:pt x="80" y="0"/>
                  </a:cubicBezTo>
                  <a:lnTo>
                    <a:pt x="8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grpSp>
      <p:sp>
        <p:nvSpPr>
          <p:cNvPr id="26" name="Title 4"/>
          <p:cNvSpPr>
            <a:spLocks noGrp="1"/>
          </p:cNvSpPr>
          <p:nvPr>
            <p:ph type="title" hasCustomPrompt="1"/>
          </p:nvPr>
        </p:nvSpPr>
        <p:spPr>
          <a:xfrm>
            <a:off x="587378" y="370768"/>
            <a:ext cx="4516439" cy="1473911"/>
          </a:xfrm>
        </p:spPr>
        <p:txBody>
          <a:bodyPr rtlCol="0"/>
          <a:lstStyle>
            <a:lvl1pPr>
              <a:defRPr sz="3600"/>
            </a:lvl1pPr>
          </a:lstStyle>
          <a:p>
            <a:pPr rtl="0"/>
            <a:r>
              <a:rPr lang="en-gb"/>
              <a:t>CLICK TO EDIT TITLE</a:t>
            </a:r>
          </a:p>
        </p:txBody>
      </p:sp>
      <p:sp>
        <p:nvSpPr>
          <p:cNvPr id="29" name="Pladsholder til tekst 10"/>
          <p:cNvSpPr>
            <a:spLocks noGrp="1"/>
          </p:cNvSpPr>
          <p:nvPr>
            <p:ph type="body" sz="quarter" idx="12" hasCustomPrompt="1"/>
          </p:nvPr>
        </p:nvSpPr>
        <p:spPr>
          <a:xfrm>
            <a:off x="587378" y="2065341"/>
            <a:ext cx="4516439" cy="3243263"/>
          </a:xfrm>
        </p:spPr>
        <p:txBody>
          <a:bodyPr rtlCol="0"/>
          <a:lstStyle>
            <a:lvl1pPr marL="285715" indent="-285715">
              <a:buFontTx/>
              <a:buBlip>
                <a:blip r:embed="rId2"/>
              </a:buBlip>
              <a:defRPr/>
            </a:lvl1pPr>
          </a:lstStyle>
          <a:p>
            <a:pPr lvl="0" rtl="0"/>
            <a:r>
              <a:rPr lang="en-gb"/>
              <a:t>Insert bullets</a:t>
            </a:r>
            <a:endParaRPr lang="da-DK" dirty="0"/>
          </a:p>
        </p:txBody>
      </p:sp>
    </p:spTree>
    <p:extLst>
      <p:ext uri="{BB962C8B-B14F-4D97-AF65-F5344CB8AC3E}">
        <p14:creationId xmlns:p14="http://schemas.microsoft.com/office/powerpoint/2010/main" val="23354494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Blank m. bullets">
    <p:spTree>
      <p:nvGrpSpPr>
        <p:cNvPr id="1" name=""/>
        <p:cNvGrpSpPr/>
        <p:nvPr/>
      </p:nvGrpSpPr>
      <p:grpSpPr>
        <a:xfrm>
          <a:off x="0" y="0"/>
          <a:ext cx="0" cy="0"/>
          <a:chOff x="0" y="0"/>
          <a:chExt cx="0" cy="0"/>
        </a:xfrm>
      </p:grpSpPr>
      <p:sp>
        <p:nvSpPr>
          <p:cNvPr id="3" name="Title 4"/>
          <p:cNvSpPr>
            <a:spLocks noGrp="1"/>
          </p:cNvSpPr>
          <p:nvPr>
            <p:ph type="title" hasCustomPrompt="1"/>
          </p:nvPr>
        </p:nvSpPr>
        <p:spPr>
          <a:xfrm>
            <a:off x="766763" y="657226"/>
            <a:ext cx="5149879" cy="1408112"/>
          </a:xfrm>
          <a:prstGeom prst="rect">
            <a:avLst/>
          </a:prstGeom>
        </p:spPr>
        <p:txBody>
          <a:bodyPr lIns="0" tIns="0" rtlCol="0"/>
          <a:lstStyle>
            <a:lvl1pPr>
              <a:defRPr sz="3600" baseline="0">
                <a:latin typeface="+mn-lt"/>
              </a:defRPr>
            </a:lvl1pPr>
          </a:lstStyle>
          <a:p>
            <a:pPr rtl="0"/>
            <a:r>
              <a:rPr lang="en-gb"/>
              <a:t>KLIK HER FOR AT ÆNDRE TITEL</a:t>
            </a:r>
          </a:p>
        </p:txBody>
      </p:sp>
      <p:sp>
        <p:nvSpPr>
          <p:cNvPr id="5" name="Pladsholder til tekst 10"/>
          <p:cNvSpPr>
            <a:spLocks noGrp="1"/>
          </p:cNvSpPr>
          <p:nvPr>
            <p:ph type="body" sz="quarter" idx="12" hasCustomPrompt="1"/>
          </p:nvPr>
        </p:nvSpPr>
        <p:spPr>
          <a:xfrm>
            <a:off x="766762" y="2205038"/>
            <a:ext cx="10853737" cy="3704284"/>
          </a:xfrm>
        </p:spPr>
        <p:txBody>
          <a:bodyPr rtlCol="0"/>
          <a:lstStyle>
            <a:lvl1pPr marL="285750" indent="-285750">
              <a:buFontTx/>
              <a:buBlip>
                <a:blip r:embed="rId2"/>
              </a:buBlip>
              <a:defRPr/>
            </a:lvl1pPr>
          </a:lstStyle>
          <a:p>
            <a:pPr lvl="0" rtl="0"/>
            <a:r>
              <a:rPr lang="en-gb"/>
              <a:t>Indsæt bullets</a:t>
            </a:r>
            <a:endParaRPr lang="da-DK" dirty="0"/>
          </a:p>
        </p:txBody>
      </p:sp>
      <p:sp>
        <p:nvSpPr>
          <p:cNvPr id="6" name="Pladsholder til tekst 6"/>
          <p:cNvSpPr>
            <a:spLocks noGrp="1"/>
          </p:cNvSpPr>
          <p:nvPr>
            <p:ph type="body" sz="quarter" idx="13" hasCustomPrompt="1"/>
          </p:nvPr>
        </p:nvSpPr>
        <p:spPr>
          <a:xfrm>
            <a:off x="3071814" y="6363837"/>
            <a:ext cx="1712688" cy="282204"/>
          </a:xfrm>
        </p:spPr>
        <p:txBody>
          <a:bodyPr tIns="0" rtlCol="0">
            <a:noAutofit/>
          </a:bodyPr>
          <a:lstStyle>
            <a:lvl1pPr marL="0" indent="0">
              <a:lnSpc>
                <a:spcPct val="100000"/>
              </a:lnSpc>
              <a:buNone/>
              <a:defRPr sz="600" b="1" spc="170" baseline="0">
                <a:latin typeface="+mn-lt"/>
              </a:defRPr>
            </a:lvl1pPr>
          </a:lstStyle>
          <a:p>
            <a:pPr lvl="0" rtl="0"/>
            <a:r>
              <a:rPr lang="en-gb"/>
              <a:t>INDSÆT POWERPOINT- ELLER ENHEDSNAVN HER</a:t>
            </a:r>
          </a:p>
        </p:txBody>
      </p:sp>
    </p:spTree>
    <p:extLst>
      <p:ext uri="{BB962C8B-B14F-4D97-AF65-F5344CB8AC3E}">
        <p14:creationId xmlns:p14="http://schemas.microsoft.com/office/powerpoint/2010/main" val="13793245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D77F0D45-6312-4718-D484-8268F4FCED2C}"/>
              </a:ext>
            </a:extLst>
          </p:cNvPr>
          <p:cNvSpPr>
            <a:spLocks noGrp="1"/>
          </p:cNvSpPr>
          <p:nvPr>
            <p:ph type="dt" sz="half" idx="10"/>
          </p:nvPr>
        </p:nvSpPr>
        <p:spPr/>
        <p:txBody>
          <a:bodyPr/>
          <a:lstStyle/>
          <a:p>
            <a:fld id="{C46B4B13-1B68-43C9-9989-5250C1624A4A}" type="datetimeFigureOut">
              <a:rPr lang="da-DK" smtClean="0"/>
              <a:t>21-08-2026</a:t>
            </a:fld>
            <a:endParaRPr lang="da-DK"/>
          </a:p>
        </p:txBody>
      </p:sp>
      <p:sp>
        <p:nvSpPr>
          <p:cNvPr id="3" name="Pladsholder til sidefod 2">
            <a:extLst>
              <a:ext uri="{FF2B5EF4-FFF2-40B4-BE49-F238E27FC236}">
                <a16:creationId xmlns:a16="http://schemas.microsoft.com/office/drawing/2014/main" id="{926B8B1E-03F9-481F-ED4E-B590342E090A}"/>
              </a:ext>
            </a:extLst>
          </p:cNvPr>
          <p:cNvSpPr>
            <a:spLocks noGrp="1"/>
          </p:cNvSpPr>
          <p:nvPr>
            <p:ph type="ftr" sz="quarter" idx="11"/>
          </p:nvPr>
        </p:nvSpPr>
        <p:spPr/>
        <p:txBody>
          <a:bodyPr/>
          <a:lstStyle/>
          <a:p>
            <a:endParaRPr lang="da-DK"/>
          </a:p>
        </p:txBody>
      </p:sp>
      <p:sp>
        <p:nvSpPr>
          <p:cNvPr id="4" name="Pladsholder til slidenummer 3">
            <a:extLst>
              <a:ext uri="{FF2B5EF4-FFF2-40B4-BE49-F238E27FC236}">
                <a16:creationId xmlns:a16="http://schemas.microsoft.com/office/drawing/2014/main" id="{91B15476-5C7D-5CA2-9F7E-5A20F18E9D6C}"/>
              </a:ext>
            </a:extLst>
          </p:cNvPr>
          <p:cNvSpPr>
            <a:spLocks noGrp="1"/>
          </p:cNvSpPr>
          <p:nvPr>
            <p:ph type="sldNum" sz="quarter" idx="12"/>
          </p:nvPr>
        </p:nvSpPr>
        <p:spPr/>
        <p:txBody>
          <a:bodyPr/>
          <a:lstStyle/>
          <a:p>
            <a:fld id="{343AC94C-A65D-4CB1-AF36-FAD463A27E82}" type="slidenum">
              <a:rPr lang="da-DK" smtClean="0"/>
              <a:t>‹nr.›</a:t>
            </a:fld>
            <a:endParaRPr lang="da-DK"/>
          </a:p>
        </p:txBody>
      </p:sp>
    </p:spTree>
    <p:extLst>
      <p:ext uri="{BB962C8B-B14F-4D97-AF65-F5344CB8AC3E}">
        <p14:creationId xmlns:p14="http://schemas.microsoft.com/office/powerpoint/2010/main" val="206314369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AAU_Forside">
    <p:spTree>
      <p:nvGrpSpPr>
        <p:cNvPr id="1" name=""/>
        <p:cNvGrpSpPr/>
        <p:nvPr/>
      </p:nvGrpSpPr>
      <p:grpSpPr>
        <a:xfrm>
          <a:off x="0" y="0"/>
          <a:ext cx="0" cy="0"/>
          <a:chOff x="0" y="0"/>
          <a:chExt cx="0" cy="0"/>
        </a:xfrm>
      </p:grpSpPr>
      <p:sp>
        <p:nvSpPr>
          <p:cNvPr id="4" name="Picture Placeholder 4"/>
          <p:cNvSpPr>
            <a:spLocks noGrp="1"/>
          </p:cNvSpPr>
          <p:nvPr>
            <p:ph type="pic" sz="quarter" idx="11" hasCustomPrompt="1"/>
          </p:nvPr>
        </p:nvSpPr>
        <p:spPr>
          <a:xfrm>
            <a:off x="0" y="0"/>
            <a:ext cx="12192000" cy="6858000"/>
          </a:xfrm>
          <a:prstGeom prst="rect">
            <a:avLst/>
          </a:prstGeom>
          <a:pattFill prst="pct10">
            <a:fgClr>
              <a:schemeClr val="tx1"/>
            </a:fgClr>
            <a:bgClr>
              <a:schemeClr val="bg1"/>
            </a:bgClr>
          </a:pattFill>
        </p:spPr>
        <p:txBody>
          <a:bodyPr rtlCol="0" anchor="ctr">
            <a:normAutofit/>
          </a:bodyPr>
          <a:lstStyle>
            <a:lvl1pPr algn="ctr">
              <a:defRPr sz="1000" b="1" baseline="0"/>
            </a:lvl1pPr>
          </a:lstStyle>
          <a:p>
            <a:pPr rtl="0"/>
            <a:r>
              <a:rPr lang="en-gb"/>
              <a:t>Drag &amp; Drop Image</a:t>
            </a:r>
          </a:p>
        </p:txBody>
      </p:sp>
      <p:sp>
        <p:nvSpPr>
          <p:cNvPr id="5" name="Title 4"/>
          <p:cNvSpPr>
            <a:spLocks noGrp="1"/>
          </p:cNvSpPr>
          <p:nvPr>
            <p:ph type="title" hasCustomPrompt="1"/>
          </p:nvPr>
        </p:nvSpPr>
        <p:spPr>
          <a:xfrm>
            <a:off x="2441575" y="2676493"/>
            <a:ext cx="7341129" cy="1036319"/>
          </a:xfrm>
          <a:solidFill>
            <a:schemeClr val="bg1"/>
          </a:solidFill>
        </p:spPr>
        <p:txBody>
          <a:bodyPr tIns="108000" rtlCol="0"/>
          <a:lstStyle>
            <a:lvl1pPr algn="ctr">
              <a:defRPr sz="2800" baseline="0">
                <a:solidFill>
                  <a:schemeClr val="tx1"/>
                </a:solidFill>
              </a:defRPr>
            </a:lvl1pPr>
          </a:lstStyle>
          <a:p>
            <a:pPr rtl="0"/>
            <a:r>
              <a:rPr lang="en-gb"/>
              <a:t>AALBORG UNIVERSITY</a:t>
            </a:r>
            <a:br>
              <a:rPr lang="en-US" dirty="0"/>
            </a:br>
            <a:r>
              <a:rPr lang="en-gb"/>
              <a:t>HEADLINE</a:t>
            </a:r>
          </a:p>
        </p:txBody>
      </p:sp>
      <p:sp>
        <p:nvSpPr>
          <p:cNvPr id="3" name="Pladsholder til tekst 2"/>
          <p:cNvSpPr>
            <a:spLocks noGrp="1"/>
          </p:cNvSpPr>
          <p:nvPr>
            <p:ph type="body" sz="quarter" idx="12" hasCustomPrompt="1"/>
          </p:nvPr>
        </p:nvSpPr>
        <p:spPr>
          <a:xfrm>
            <a:off x="2441575" y="3827463"/>
            <a:ext cx="7341129" cy="412750"/>
          </a:xfrm>
          <a:solidFill>
            <a:schemeClr val="bg1"/>
          </a:solidFill>
        </p:spPr>
        <p:txBody>
          <a:bodyPr rtlCol="0">
            <a:noAutofit/>
          </a:bodyPr>
          <a:lstStyle>
            <a:lvl1pPr algn="ctr">
              <a:defRPr sz="1800" spc="300" baseline="0"/>
            </a:lvl1pPr>
          </a:lstStyle>
          <a:p>
            <a:pPr lvl="0" rtl="0"/>
            <a:r>
              <a:rPr lang="en-gb"/>
              <a:t>BY NAVN NAVNESEN</a:t>
            </a:r>
          </a:p>
        </p:txBody>
      </p:sp>
      <p:pic>
        <p:nvPicPr>
          <p:cNvPr id="2" name="Billede 1">
            <a:extLst>
              <a:ext uri="{FF2B5EF4-FFF2-40B4-BE49-F238E27FC236}">
                <a16:creationId xmlns:a16="http://schemas.microsoft.com/office/drawing/2014/main" id="{9B7D69CB-B6C9-A291-29DD-ED5AC416AA0A}"/>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p:blipFill>
        <p:spPr>
          <a:xfrm>
            <a:off x="5733520" y="5901257"/>
            <a:ext cx="746656" cy="796434"/>
          </a:xfrm>
          <a:prstGeom prst="rect">
            <a:avLst/>
          </a:prstGeom>
        </p:spPr>
      </p:pic>
    </p:spTree>
    <p:extLst>
      <p:ext uri="{BB962C8B-B14F-4D97-AF65-F5344CB8AC3E}">
        <p14:creationId xmlns:p14="http://schemas.microsoft.com/office/powerpoint/2010/main" val="242184027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AAU_Break">
    <p:spTree>
      <p:nvGrpSpPr>
        <p:cNvPr id="1" name=""/>
        <p:cNvGrpSpPr/>
        <p:nvPr/>
      </p:nvGrpSpPr>
      <p:grpSpPr>
        <a:xfrm>
          <a:off x="0" y="0"/>
          <a:ext cx="0" cy="0"/>
          <a:chOff x="0" y="0"/>
          <a:chExt cx="0" cy="0"/>
        </a:xfrm>
      </p:grpSpPr>
      <p:sp>
        <p:nvSpPr>
          <p:cNvPr id="4" name="Picture Placeholder 4"/>
          <p:cNvSpPr>
            <a:spLocks noGrp="1"/>
          </p:cNvSpPr>
          <p:nvPr>
            <p:ph type="pic" sz="quarter" idx="11" hasCustomPrompt="1"/>
          </p:nvPr>
        </p:nvSpPr>
        <p:spPr>
          <a:xfrm>
            <a:off x="0" y="0"/>
            <a:ext cx="12192000" cy="6858000"/>
          </a:xfrm>
          <a:prstGeom prst="rect">
            <a:avLst/>
          </a:prstGeom>
          <a:pattFill prst="pct10">
            <a:fgClr>
              <a:schemeClr val="tx1"/>
            </a:fgClr>
            <a:bgClr>
              <a:schemeClr val="bg1"/>
            </a:bgClr>
          </a:pattFill>
        </p:spPr>
        <p:txBody>
          <a:bodyPr rtlCol="0" anchor="ctr">
            <a:normAutofit/>
          </a:bodyPr>
          <a:lstStyle>
            <a:lvl1pPr algn="ctr">
              <a:defRPr sz="1000" b="1" baseline="0"/>
            </a:lvl1pPr>
          </a:lstStyle>
          <a:p>
            <a:pPr rtl="0"/>
            <a:r>
              <a:rPr lang="en-gb"/>
              <a:t>Drag &amp; Drop Image</a:t>
            </a:r>
          </a:p>
        </p:txBody>
      </p:sp>
      <p:sp>
        <p:nvSpPr>
          <p:cNvPr id="5" name="Title 4"/>
          <p:cNvSpPr>
            <a:spLocks noGrp="1"/>
          </p:cNvSpPr>
          <p:nvPr>
            <p:ph type="title" hasCustomPrompt="1"/>
          </p:nvPr>
        </p:nvSpPr>
        <p:spPr>
          <a:xfrm>
            <a:off x="2441575" y="2676493"/>
            <a:ext cx="7341129" cy="1036319"/>
          </a:xfrm>
          <a:solidFill>
            <a:schemeClr val="bg1"/>
          </a:solidFill>
        </p:spPr>
        <p:txBody>
          <a:bodyPr tIns="108000" rtlCol="0"/>
          <a:lstStyle>
            <a:lvl1pPr algn="ctr">
              <a:defRPr sz="2800" baseline="0">
                <a:solidFill>
                  <a:schemeClr val="tx1"/>
                </a:solidFill>
              </a:defRPr>
            </a:lvl1pPr>
          </a:lstStyle>
          <a:p>
            <a:pPr rtl="0"/>
            <a:r>
              <a:rPr lang="en-gb"/>
              <a:t>BREAK</a:t>
            </a:r>
            <a:br>
              <a:rPr lang="en-US" dirty="0"/>
            </a:br>
            <a:r>
              <a:rPr lang="en-gb"/>
              <a:t>HEADLINE</a:t>
            </a:r>
          </a:p>
        </p:txBody>
      </p:sp>
      <p:pic>
        <p:nvPicPr>
          <p:cNvPr id="2" name="Billede 1">
            <a:extLst>
              <a:ext uri="{FF2B5EF4-FFF2-40B4-BE49-F238E27FC236}">
                <a16:creationId xmlns:a16="http://schemas.microsoft.com/office/drawing/2014/main" id="{2172F13B-1D0F-2A9B-B693-B2D26FC03975}"/>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p:blipFill>
        <p:spPr>
          <a:xfrm>
            <a:off x="5733520" y="5901257"/>
            <a:ext cx="746656" cy="796434"/>
          </a:xfrm>
          <a:prstGeom prst="rect">
            <a:avLst/>
          </a:prstGeom>
        </p:spPr>
      </p:pic>
    </p:spTree>
    <p:extLst>
      <p:ext uri="{BB962C8B-B14F-4D97-AF65-F5344CB8AC3E}">
        <p14:creationId xmlns:p14="http://schemas.microsoft.com/office/powerpoint/2010/main" val="138461544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Dagsorden _ Bullets">
    <p:spTree>
      <p:nvGrpSpPr>
        <p:cNvPr id="1" name=""/>
        <p:cNvGrpSpPr/>
        <p:nvPr/>
      </p:nvGrpSpPr>
      <p:grpSpPr>
        <a:xfrm>
          <a:off x="0" y="0"/>
          <a:ext cx="0" cy="0"/>
          <a:chOff x="0" y="0"/>
          <a:chExt cx="0" cy="0"/>
        </a:xfrm>
      </p:grpSpPr>
      <p:sp>
        <p:nvSpPr>
          <p:cNvPr id="5" name="Title 4"/>
          <p:cNvSpPr>
            <a:spLocks noGrp="1"/>
          </p:cNvSpPr>
          <p:nvPr>
            <p:ph type="title" hasCustomPrompt="1"/>
          </p:nvPr>
        </p:nvSpPr>
        <p:spPr>
          <a:xfrm>
            <a:off x="587374" y="370290"/>
            <a:ext cx="5108575" cy="1474385"/>
          </a:xfrm>
        </p:spPr>
        <p:txBody>
          <a:bodyPr rtlCol="0"/>
          <a:lstStyle>
            <a:lvl1pPr>
              <a:defRPr sz="3600"/>
            </a:lvl1pPr>
          </a:lstStyle>
          <a:p>
            <a:pPr rtl="0"/>
            <a:r>
              <a:rPr lang="en-gb"/>
              <a:t>CLICK TO EDIT TITLE</a:t>
            </a:r>
          </a:p>
        </p:txBody>
      </p:sp>
      <p:sp>
        <p:nvSpPr>
          <p:cNvPr id="13" name="Pladsholder til tekst 12"/>
          <p:cNvSpPr>
            <a:spLocks noGrp="1"/>
          </p:cNvSpPr>
          <p:nvPr>
            <p:ph type="body" sz="quarter" idx="13" hasCustomPrompt="1"/>
          </p:nvPr>
        </p:nvSpPr>
        <p:spPr>
          <a:xfrm>
            <a:off x="587375" y="2216150"/>
            <a:ext cx="5108574" cy="3419473"/>
          </a:xfrm>
        </p:spPr>
        <p:txBody>
          <a:bodyPr rtlCol="0">
            <a:normAutofit/>
          </a:bodyPr>
          <a:lstStyle>
            <a:lvl2pPr marL="285750" indent="-285750">
              <a:lnSpc>
                <a:spcPct val="120000"/>
              </a:lnSpc>
              <a:spcBef>
                <a:spcPts val="1000"/>
              </a:spcBef>
              <a:buFontTx/>
              <a:buBlip>
                <a:blip r:embed="rId2"/>
              </a:buBlip>
              <a:defRPr sz="1600" baseline="0"/>
            </a:lvl2pPr>
          </a:lstStyle>
          <a:p>
            <a:pPr lvl="1" rtl="0"/>
            <a:r>
              <a:rPr lang="en-gb"/>
              <a:t>Insert text</a:t>
            </a:r>
            <a:endParaRPr lang="da-DK" dirty="0"/>
          </a:p>
        </p:txBody>
      </p:sp>
      <p:sp>
        <p:nvSpPr>
          <p:cNvPr id="6" name="Picture Placeholder 4"/>
          <p:cNvSpPr>
            <a:spLocks noGrp="1"/>
          </p:cNvSpPr>
          <p:nvPr>
            <p:ph type="pic" sz="quarter" idx="11" hasCustomPrompt="1"/>
          </p:nvPr>
        </p:nvSpPr>
        <p:spPr>
          <a:xfrm>
            <a:off x="6096000" y="2216149"/>
            <a:ext cx="5524500" cy="3419475"/>
          </a:xfrm>
          <a:prstGeom prst="rect">
            <a:avLst/>
          </a:prstGeom>
          <a:pattFill prst="pct10">
            <a:fgClr>
              <a:schemeClr val="tx1"/>
            </a:fgClr>
            <a:bgClr>
              <a:schemeClr val="bg1"/>
            </a:bgClr>
          </a:pattFill>
        </p:spPr>
        <p:txBody>
          <a:bodyPr rtlCol="0" anchor="ctr">
            <a:normAutofit/>
          </a:bodyPr>
          <a:lstStyle>
            <a:lvl1pPr algn="ctr">
              <a:defRPr sz="1000" b="1" baseline="0"/>
            </a:lvl1pPr>
          </a:lstStyle>
          <a:p>
            <a:pPr rtl="0"/>
            <a:r>
              <a:rPr lang="en-gb"/>
              <a:t>Drag &amp; Drop Image</a:t>
            </a:r>
          </a:p>
        </p:txBody>
      </p:sp>
    </p:spTree>
    <p:extLst>
      <p:ext uri="{BB962C8B-B14F-4D97-AF65-F5344CB8AC3E}">
        <p14:creationId xmlns:p14="http://schemas.microsoft.com/office/powerpoint/2010/main" val="379358265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itle 4"/>
          <p:cNvSpPr>
            <a:spLocks noGrp="1"/>
          </p:cNvSpPr>
          <p:nvPr>
            <p:ph type="title" hasCustomPrompt="1"/>
          </p:nvPr>
        </p:nvSpPr>
        <p:spPr>
          <a:xfrm>
            <a:off x="587374" y="370290"/>
            <a:ext cx="5108575" cy="1474385"/>
          </a:xfrm>
        </p:spPr>
        <p:txBody>
          <a:bodyPr rtlCol="0"/>
          <a:lstStyle>
            <a:lvl1pPr>
              <a:defRPr sz="3600"/>
            </a:lvl1pPr>
          </a:lstStyle>
          <a:p>
            <a:pPr rtl="0"/>
            <a:r>
              <a:rPr lang="en-gb"/>
              <a:t>CLICK TO EDIT TITLE</a:t>
            </a:r>
          </a:p>
        </p:txBody>
      </p:sp>
    </p:spTree>
    <p:extLst>
      <p:ext uri="{BB962C8B-B14F-4D97-AF65-F5344CB8AC3E}">
        <p14:creationId xmlns:p14="http://schemas.microsoft.com/office/powerpoint/2010/main" val="308270853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Web + bullets">
    <p:spTree>
      <p:nvGrpSpPr>
        <p:cNvPr id="1" name=""/>
        <p:cNvGrpSpPr/>
        <p:nvPr/>
      </p:nvGrpSpPr>
      <p:grpSpPr>
        <a:xfrm>
          <a:off x="0" y="0"/>
          <a:ext cx="0" cy="0"/>
          <a:chOff x="0" y="0"/>
          <a:chExt cx="0" cy="0"/>
        </a:xfrm>
      </p:grpSpPr>
      <p:sp>
        <p:nvSpPr>
          <p:cNvPr id="26" name="Title 4"/>
          <p:cNvSpPr>
            <a:spLocks noGrp="1"/>
          </p:cNvSpPr>
          <p:nvPr>
            <p:ph type="title" hasCustomPrompt="1"/>
          </p:nvPr>
        </p:nvSpPr>
        <p:spPr>
          <a:xfrm>
            <a:off x="587375" y="370764"/>
            <a:ext cx="4516438" cy="1473911"/>
          </a:xfrm>
        </p:spPr>
        <p:txBody>
          <a:bodyPr rtlCol="0"/>
          <a:lstStyle>
            <a:lvl1pPr>
              <a:defRPr sz="3600"/>
            </a:lvl1pPr>
          </a:lstStyle>
          <a:p>
            <a:pPr rtl="0"/>
            <a:r>
              <a:rPr lang="en-gb"/>
              <a:t>CLICK TO EDIT TITLE</a:t>
            </a:r>
          </a:p>
        </p:txBody>
      </p:sp>
      <p:pic>
        <p:nvPicPr>
          <p:cNvPr id="27" name="Billede 26"/>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a:off x="5670792" y="820387"/>
            <a:ext cx="6943368" cy="5825654"/>
          </a:xfrm>
          <a:prstGeom prst="rect">
            <a:avLst/>
          </a:prstGeom>
        </p:spPr>
      </p:pic>
      <p:sp>
        <p:nvSpPr>
          <p:cNvPr id="28" name="Picture Placeholder 4"/>
          <p:cNvSpPr>
            <a:spLocks noGrp="1"/>
          </p:cNvSpPr>
          <p:nvPr>
            <p:ph type="pic" sz="quarter" idx="11" hasCustomPrompt="1"/>
          </p:nvPr>
        </p:nvSpPr>
        <p:spPr>
          <a:xfrm>
            <a:off x="5953820" y="1240418"/>
            <a:ext cx="6238180" cy="3503032"/>
          </a:xfrm>
          <a:prstGeom prst="rect">
            <a:avLst/>
          </a:prstGeom>
          <a:pattFill prst="pct10">
            <a:fgClr>
              <a:schemeClr val="tx1"/>
            </a:fgClr>
            <a:bgClr>
              <a:schemeClr val="bg1"/>
            </a:bgClr>
          </a:pattFill>
        </p:spPr>
        <p:txBody>
          <a:bodyPr rtlCol="0" anchor="ctr">
            <a:normAutofit/>
          </a:bodyPr>
          <a:lstStyle>
            <a:lvl1pPr algn="ctr">
              <a:defRPr sz="1000" b="1" baseline="0"/>
            </a:lvl1pPr>
          </a:lstStyle>
          <a:p>
            <a:pPr rtl="0"/>
            <a:r>
              <a:rPr lang="en-gb"/>
              <a:t>Drag &amp; Drop Image</a:t>
            </a:r>
          </a:p>
        </p:txBody>
      </p:sp>
      <p:sp>
        <p:nvSpPr>
          <p:cNvPr id="29" name="Pladsholder til tekst 10"/>
          <p:cNvSpPr>
            <a:spLocks noGrp="1"/>
          </p:cNvSpPr>
          <p:nvPr>
            <p:ph type="body" sz="quarter" idx="12"/>
          </p:nvPr>
        </p:nvSpPr>
        <p:spPr>
          <a:xfrm>
            <a:off x="587375" y="2065337"/>
            <a:ext cx="4516438" cy="3243263"/>
          </a:xfrm>
        </p:spPr>
        <p:txBody>
          <a:bodyPr rtlCol="0"/>
          <a:lstStyle>
            <a:lvl1pPr marL="285750" indent="-285750">
              <a:buFontTx/>
              <a:buBlip>
                <a:blip r:embed="rId3"/>
              </a:buBlip>
              <a:defRPr/>
            </a:lvl1pPr>
          </a:lstStyle>
          <a:p>
            <a:pPr lvl="0" rtl="0"/>
            <a:r>
              <a:rPr lang="en-gb"/>
              <a:t>Rediger typografien i masterens</a:t>
            </a:r>
          </a:p>
        </p:txBody>
      </p:sp>
    </p:spTree>
    <p:extLst>
      <p:ext uri="{BB962C8B-B14F-4D97-AF65-F5344CB8AC3E}">
        <p14:creationId xmlns:p14="http://schemas.microsoft.com/office/powerpoint/2010/main" val="361499530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Diagram_Højre">
    <p:spTree>
      <p:nvGrpSpPr>
        <p:cNvPr id="1" name=""/>
        <p:cNvGrpSpPr/>
        <p:nvPr/>
      </p:nvGrpSpPr>
      <p:grpSpPr>
        <a:xfrm>
          <a:off x="0" y="0"/>
          <a:ext cx="0" cy="0"/>
          <a:chOff x="0" y="0"/>
          <a:chExt cx="0" cy="0"/>
        </a:xfrm>
      </p:grpSpPr>
      <p:sp>
        <p:nvSpPr>
          <p:cNvPr id="5" name="Title 4"/>
          <p:cNvSpPr>
            <a:spLocks noGrp="1"/>
          </p:cNvSpPr>
          <p:nvPr>
            <p:ph type="title" hasCustomPrompt="1"/>
          </p:nvPr>
        </p:nvSpPr>
        <p:spPr>
          <a:xfrm>
            <a:off x="587374" y="367628"/>
            <a:ext cx="4886993" cy="1621619"/>
          </a:xfrm>
        </p:spPr>
        <p:txBody>
          <a:bodyPr rtlCol="0"/>
          <a:lstStyle>
            <a:lvl1pPr>
              <a:defRPr sz="3600"/>
            </a:lvl1pPr>
          </a:lstStyle>
          <a:p>
            <a:pPr rtl="0"/>
            <a:r>
              <a:rPr lang="en-gb"/>
              <a:t>CLICK TO EDIT TITLE</a:t>
            </a:r>
          </a:p>
        </p:txBody>
      </p:sp>
      <p:sp>
        <p:nvSpPr>
          <p:cNvPr id="11" name="Pladsholder til diagram 10"/>
          <p:cNvSpPr>
            <a:spLocks noGrp="1"/>
          </p:cNvSpPr>
          <p:nvPr>
            <p:ph type="chart" sz="quarter" idx="12"/>
          </p:nvPr>
        </p:nvSpPr>
        <p:spPr>
          <a:xfrm>
            <a:off x="6096000" y="2262579"/>
            <a:ext cx="5524500" cy="3572737"/>
          </a:xfrm>
        </p:spPr>
        <p:txBody>
          <a:bodyPr rtlCol="0"/>
          <a:lstStyle/>
          <a:p>
            <a:pPr rtl="0"/>
            <a:endParaRPr lang="da-DK"/>
          </a:p>
        </p:txBody>
      </p:sp>
      <p:sp>
        <p:nvSpPr>
          <p:cNvPr id="13" name="Pladsholder til tekst 12"/>
          <p:cNvSpPr>
            <a:spLocks noGrp="1"/>
          </p:cNvSpPr>
          <p:nvPr>
            <p:ph type="body" sz="quarter" idx="13" hasCustomPrompt="1"/>
          </p:nvPr>
        </p:nvSpPr>
        <p:spPr>
          <a:xfrm>
            <a:off x="587375" y="2262579"/>
            <a:ext cx="4886992" cy="3572737"/>
          </a:xfrm>
        </p:spPr>
        <p:txBody>
          <a:bodyPr rtlCol="0">
            <a:normAutofit/>
          </a:bodyPr>
          <a:lstStyle>
            <a:lvl2pPr marL="285750" indent="-285750">
              <a:buFontTx/>
              <a:buBlip>
                <a:blip r:embed="rId2"/>
              </a:buBlip>
              <a:defRPr sz="1600" baseline="0"/>
            </a:lvl2pPr>
          </a:lstStyle>
          <a:p>
            <a:pPr lvl="1" rtl="0"/>
            <a:r>
              <a:rPr lang="en-gb"/>
              <a:t>INSERT TEXT</a:t>
            </a:r>
          </a:p>
        </p:txBody>
      </p:sp>
    </p:spTree>
    <p:extLst>
      <p:ext uri="{BB962C8B-B14F-4D97-AF65-F5344CB8AC3E}">
        <p14:creationId xmlns:p14="http://schemas.microsoft.com/office/powerpoint/2010/main" val="424882351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Billede _ bund">
    <p:spTree>
      <p:nvGrpSpPr>
        <p:cNvPr id="1" name=""/>
        <p:cNvGrpSpPr/>
        <p:nvPr/>
      </p:nvGrpSpPr>
      <p:grpSpPr>
        <a:xfrm>
          <a:off x="0" y="0"/>
          <a:ext cx="0" cy="0"/>
          <a:chOff x="0" y="0"/>
          <a:chExt cx="0" cy="0"/>
        </a:xfrm>
      </p:grpSpPr>
      <p:sp>
        <p:nvSpPr>
          <p:cNvPr id="6" name="Picture Placeholder 4"/>
          <p:cNvSpPr>
            <a:spLocks noGrp="1"/>
          </p:cNvSpPr>
          <p:nvPr>
            <p:ph type="pic" sz="quarter" idx="11" hasCustomPrompt="1"/>
          </p:nvPr>
        </p:nvSpPr>
        <p:spPr>
          <a:xfrm>
            <a:off x="7438768" y="0"/>
            <a:ext cx="4753232" cy="6858000"/>
          </a:xfrm>
          <a:prstGeom prst="rect">
            <a:avLst/>
          </a:prstGeom>
          <a:pattFill prst="pct10">
            <a:fgClr>
              <a:schemeClr val="tx1"/>
            </a:fgClr>
            <a:bgClr>
              <a:schemeClr val="bg1"/>
            </a:bgClr>
          </a:pattFill>
        </p:spPr>
        <p:txBody>
          <a:bodyPr rtlCol="0" anchor="ctr">
            <a:normAutofit/>
          </a:bodyPr>
          <a:lstStyle>
            <a:lvl1pPr algn="ctr">
              <a:defRPr sz="1000" b="1" baseline="0"/>
            </a:lvl1pPr>
          </a:lstStyle>
          <a:p>
            <a:pPr rtl="0"/>
            <a:r>
              <a:rPr lang="en-gb"/>
              <a:t>Drag &amp; Drop Image</a:t>
            </a:r>
          </a:p>
        </p:txBody>
      </p:sp>
      <p:sp>
        <p:nvSpPr>
          <p:cNvPr id="5" name="Title 4"/>
          <p:cNvSpPr>
            <a:spLocks noGrp="1"/>
          </p:cNvSpPr>
          <p:nvPr>
            <p:ph type="title" hasCustomPrompt="1"/>
          </p:nvPr>
        </p:nvSpPr>
        <p:spPr>
          <a:xfrm>
            <a:off x="587374" y="359273"/>
            <a:ext cx="4490445" cy="1621619"/>
          </a:xfrm>
        </p:spPr>
        <p:txBody>
          <a:bodyPr rtlCol="0"/>
          <a:lstStyle>
            <a:lvl1pPr>
              <a:defRPr sz="3600"/>
            </a:lvl1pPr>
          </a:lstStyle>
          <a:p>
            <a:pPr rtl="0"/>
            <a:r>
              <a:rPr lang="en-gb"/>
              <a:t>CLICK TO EDIT TITLE</a:t>
            </a:r>
          </a:p>
        </p:txBody>
      </p:sp>
      <p:sp>
        <p:nvSpPr>
          <p:cNvPr id="4" name="Pladsholder til tekst 3"/>
          <p:cNvSpPr>
            <a:spLocks noGrp="1"/>
          </p:cNvSpPr>
          <p:nvPr>
            <p:ph type="body" sz="quarter" idx="12" hasCustomPrompt="1"/>
          </p:nvPr>
        </p:nvSpPr>
        <p:spPr>
          <a:xfrm>
            <a:off x="587375" y="2143359"/>
            <a:ext cx="4490445" cy="3752115"/>
          </a:xfrm>
        </p:spPr>
        <p:txBody>
          <a:bodyPr rtlCol="0"/>
          <a:lstStyle>
            <a:lvl1pPr marL="285750" indent="-285750">
              <a:lnSpc>
                <a:spcPct val="100000"/>
              </a:lnSpc>
              <a:spcBef>
                <a:spcPts val="600"/>
              </a:spcBef>
              <a:buFontTx/>
              <a:buBlip>
                <a:blip r:embed="rId2"/>
              </a:buBlip>
              <a:defRPr sz="1600" baseline="0"/>
            </a:lvl1pPr>
          </a:lstStyle>
          <a:p>
            <a:pPr lvl="0" rtl="0"/>
            <a:r>
              <a:rPr lang="en-gb"/>
              <a:t>Insert bullets</a:t>
            </a:r>
            <a:endParaRPr lang="da-DK" dirty="0"/>
          </a:p>
          <a:p>
            <a:pPr lvl="0" rtl="0"/>
            <a:endParaRPr lang="da-DK" dirty="0"/>
          </a:p>
          <a:p>
            <a:pPr lvl="0" rtl="0"/>
            <a:endParaRPr lang="da-DK" dirty="0"/>
          </a:p>
        </p:txBody>
      </p:sp>
    </p:spTree>
    <p:extLst>
      <p:ext uri="{BB962C8B-B14F-4D97-AF65-F5344CB8AC3E}">
        <p14:creationId xmlns:p14="http://schemas.microsoft.com/office/powerpoint/2010/main" val="31635495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Web + bullet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rtlCol="0"/>
          <a:lstStyle/>
          <a:p>
            <a:pPr rtl="0"/>
            <a:fld id="{D8D877B3-D348-4611-9BDB-C5374591D951}" type="slidenum">
              <a:rPr lang="en-US" smtClean="0"/>
              <a:pPr rtl="0"/>
              <a:t>‹nr.›</a:t>
            </a:fld>
            <a:endParaRPr lang="en-US" dirty="0"/>
          </a:p>
        </p:txBody>
      </p:sp>
      <p:grpSp>
        <p:nvGrpSpPr>
          <p:cNvPr id="30" name="Gruppe 29"/>
          <p:cNvGrpSpPr/>
          <p:nvPr userDrawn="1"/>
        </p:nvGrpSpPr>
        <p:grpSpPr>
          <a:xfrm>
            <a:off x="0" y="657227"/>
            <a:ext cx="405155" cy="1182460"/>
            <a:chOff x="320675" y="2816225"/>
            <a:chExt cx="350838" cy="1023938"/>
          </a:xfrm>
          <a:solidFill>
            <a:schemeClr val="tx1"/>
          </a:solidFill>
        </p:grpSpPr>
        <p:sp>
          <p:nvSpPr>
            <p:cNvPr id="31" name="Freeform 53"/>
            <p:cNvSpPr>
              <a:spLocks/>
            </p:cNvSpPr>
            <p:nvPr userDrawn="1"/>
          </p:nvSpPr>
          <p:spPr bwMode="auto">
            <a:xfrm>
              <a:off x="608013" y="3778250"/>
              <a:ext cx="63500" cy="61913"/>
            </a:xfrm>
            <a:custGeom>
              <a:avLst/>
              <a:gdLst>
                <a:gd name="T0" fmla="*/ 19 w 19"/>
                <a:gd name="T1" fmla="*/ 0 h 19"/>
                <a:gd name="T2" fmla="*/ 19 w 19"/>
                <a:gd name="T3" fmla="*/ 4 h 19"/>
                <a:gd name="T4" fmla="*/ 3 w 19"/>
                <a:gd name="T5" fmla="*/ 19 h 19"/>
                <a:gd name="T6" fmla="*/ 0 w 19"/>
                <a:gd name="T7" fmla="*/ 19 h 19"/>
                <a:gd name="T8" fmla="*/ 19 w 19"/>
                <a:gd name="T9" fmla="*/ 0 h 19"/>
              </a:gdLst>
              <a:ahLst/>
              <a:cxnLst>
                <a:cxn ang="0">
                  <a:pos x="T0" y="T1"/>
                </a:cxn>
                <a:cxn ang="0">
                  <a:pos x="T2" y="T3"/>
                </a:cxn>
                <a:cxn ang="0">
                  <a:pos x="T4" y="T5"/>
                </a:cxn>
                <a:cxn ang="0">
                  <a:pos x="T6" y="T7"/>
                </a:cxn>
                <a:cxn ang="0">
                  <a:pos x="T8" y="T9"/>
                </a:cxn>
              </a:cxnLst>
              <a:rect l="0" t="0" r="r" b="b"/>
              <a:pathLst>
                <a:path w="19" h="19">
                  <a:moveTo>
                    <a:pt x="19" y="0"/>
                  </a:moveTo>
                  <a:cubicBezTo>
                    <a:pt x="19" y="4"/>
                    <a:pt x="19" y="4"/>
                    <a:pt x="19" y="4"/>
                  </a:cubicBezTo>
                  <a:cubicBezTo>
                    <a:pt x="14" y="9"/>
                    <a:pt x="8" y="14"/>
                    <a:pt x="3" y="19"/>
                  </a:cubicBezTo>
                  <a:cubicBezTo>
                    <a:pt x="0" y="19"/>
                    <a:pt x="0" y="19"/>
                    <a:pt x="0" y="19"/>
                  </a:cubicBezTo>
                  <a:cubicBezTo>
                    <a:pt x="6" y="13"/>
                    <a:pt x="13" y="7"/>
                    <a:pt x="1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32" name="Freeform 54"/>
            <p:cNvSpPr>
              <a:spLocks/>
            </p:cNvSpPr>
            <p:nvPr userDrawn="1"/>
          </p:nvSpPr>
          <p:spPr bwMode="auto">
            <a:xfrm>
              <a:off x="528638" y="3706813"/>
              <a:ext cx="142875" cy="133350"/>
            </a:xfrm>
            <a:custGeom>
              <a:avLst/>
              <a:gdLst>
                <a:gd name="T0" fmla="*/ 43 w 43"/>
                <a:gd name="T1" fmla="*/ 0 h 41"/>
                <a:gd name="T2" fmla="*/ 43 w 43"/>
                <a:gd name="T3" fmla="*/ 4 h 41"/>
                <a:gd name="T4" fmla="*/ 7 w 43"/>
                <a:gd name="T5" fmla="*/ 38 h 41"/>
                <a:gd name="T6" fmla="*/ 3 w 43"/>
                <a:gd name="T7" fmla="*/ 41 h 41"/>
                <a:gd name="T8" fmla="*/ 0 w 43"/>
                <a:gd name="T9" fmla="*/ 41 h 41"/>
                <a:gd name="T10" fmla="*/ 42 w 43"/>
                <a:gd name="T11" fmla="*/ 1 h 41"/>
                <a:gd name="T12" fmla="*/ 43 w 43"/>
                <a:gd name="T13" fmla="*/ 0 h 41"/>
              </a:gdLst>
              <a:ahLst/>
              <a:cxnLst>
                <a:cxn ang="0">
                  <a:pos x="T0" y="T1"/>
                </a:cxn>
                <a:cxn ang="0">
                  <a:pos x="T2" y="T3"/>
                </a:cxn>
                <a:cxn ang="0">
                  <a:pos x="T4" y="T5"/>
                </a:cxn>
                <a:cxn ang="0">
                  <a:pos x="T6" y="T7"/>
                </a:cxn>
                <a:cxn ang="0">
                  <a:pos x="T8" y="T9"/>
                </a:cxn>
                <a:cxn ang="0">
                  <a:pos x="T10" y="T11"/>
                </a:cxn>
                <a:cxn ang="0">
                  <a:pos x="T12" y="T13"/>
                </a:cxn>
              </a:cxnLst>
              <a:rect l="0" t="0" r="r" b="b"/>
              <a:pathLst>
                <a:path w="43" h="41">
                  <a:moveTo>
                    <a:pt x="43" y="0"/>
                  </a:moveTo>
                  <a:cubicBezTo>
                    <a:pt x="43" y="4"/>
                    <a:pt x="43" y="4"/>
                    <a:pt x="43" y="4"/>
                  </a:cubicBezTo>
                  <a:cubicBezTo>
                    <a:pt x="31" y="14"/>
                    <a:pt x="19" y="26"/>
                    <a:pt x="7" y="38"/>
                  </a:cubicBezTo>
                  <a:cubicBezTo>
                    <a:pt x="6" y="39"/>
                    <a:pt x="5" y="40"/>
                    <a:pt x="3" y="41"/>
                  </a:cubicBezTo>
                  <a:cubicBezTo>
                    <a:pt x="0" y="41"/>
                    <a:pt x="0" y="41"/>
                    <a:pt x="0" y="41"/>
                  </a:cubicBezTo>
                  <a:cubicBezTo>
                    <a:pt x="14" y="28"/>
                    <a:pt x="27" y="14"/>
                    <a:pt x="42" y="1"/>
                  </a:cubicBezTo>
                  <a:cubicBezTo>
                    <a:pt x="42" y="1"/>
                    <a:pt x="43" y="1"/>
                    <a:pt x="4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33" name="Freeform 55"/>
            <p:cNvSpPr>
              <a:spLocks/>
            </p:cNvSpPr>
            <p:nvPr userDrawn="1"/>
          </p:nvSpPr>
          <p:spPr bwMode="auto">
            <a:xfrm>
              <a:off x="431800" y="3636963"/>
              <a:ext cx="239713" cy="203200"/>
            </a:xfrm>
            <a:custGeom>
              <a:avLst/>
              <a:gdLst>
                <a:gd name="T0" fmla="*/ 72 w 72"/>
                <a:gd name="T1" fmla="*/ 0 h 62"/>
                <a:gd name="T2" fmla="*/ 72 w 72"/>
                <a:gd name="T3" fmla="*/ 3 h 62"/>
                <a:gd name="T4" fmla="*/ 35 w 72"/>
                <a:gd name="T5" fmla="*/ 37 h 62"/>
                <a:gd name="T6" fmla="*/ 4 w 72"/>
                <a:gd name="T7" fmla="*/ 62 h 62"/>
                <a:gd name="T8" fmla="*/ 0 w 72"/>
                <a:gd name="T9" fmla="*/ 62 h 62"/>
                <a:gd name="T10" fmla="*/ 7 w 72"/>
                <a:gd name="T11" fmla="*/ 58 h 62"/>
                <a:gd name="T12" fmla="*/ 70 w 72"/>
                <a:gd name="T13" fmla="*/ 2 h 62"/>
                <a:gd name="T14" fmla="*/ 72 w 72"/>
                <a:gd name="T15" fmla="*/ 0 h 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62">
                  <a:moveTo>
                    <a:pt x="72" y="0"/>
                  </a:moveTo>
                  <a:cubicBezTo>
                    <a:pt x="72" y="3"/>
                    <a:pt x="72" y="3"/>
                    <a:pt x="72" y="3"/>
                  </a:cubicBezTo>
                  <a:cubicBezTo>
                    <a:pt x="59" y="14"/>
                    <a:pt x="47" y="25"/>
                    <a:pt x="35" y="37"/>
                  </a:cubicBezTo>
                  <a:cubicBezTo>
                    <a:pt x="26" y="46"/>
                    <a:pt x="15" y="55"/>
                    <a:pt x="4" y="62"/>
                  </a:cubicBezTo>
                  <a:cubicBezTo>
                    <a:pt x="0" y="62"/>
                    <a:pt x="0" y="62"/>
                    <a:pt x="0" y="62"/>
                  </a:cubicBezTo>
                  <a:cubicBezTo>
                    <a:pt x="2" y="61"/>
                    <a:pt x="5" y="59"/>
                    <a:pt x="7" y="58"/>
                  </a:cubicBezTo>
                  <a:cubicBezTo>
                    <a:pt x="30" y="41"/>
                    <a:pt x="48" y="20"/>
                    <a:pt x="70" y="2"/>
                  </a:cubicBezTo>
                  <a:cubicBezTo>
                    <a:pt x="70" y="1"/>
                    <a:pt x="71" y="1"/>
                    <a:pt x="7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34" name="Freeform 56"/>
            <p:cNvSpPr>
              <a:spLocks/>
            </p:cNvSpPr>
            <p:nvPr userDrawn="1"/>
          </p:nvSpPr>
          <p:spPr bwMode="auto">
            <a:xfrm>
              <a:off x="320675" y="3568700"/>
              <a:ext cx="350838" cy="261938"/>
            </a:xfrm>
            <a:custGeom>
              <a:avLst/>
              <a:gdLst>
                <a:gd name="T0" fmla="*/ 105 w 105"/>
                <a:gd name="T1" fmla="*/ 0 h 80"/>
                <a:gd name="T2" fmla="*/ 105 w 105"/>
                <a:gd name="T3" fmla="*/ 3 h 80"/>
                <a:gd name="T4" fmla="*/ 67 w 105"/>
                <a:gd name="T5" fmla="*/ 37 h 80"/>
                <a:gd name="T6" fmla="*/ 0 w 105"/>
                <a:gd name="T7" fmla="*/ 80 h 80"/>
                <a:gd name="T8" fmla="*/ 0 w 105"/>
                <a:gd name="T9" fmla="*/ 77 h 80"/>
                <a:gd name="T10" fmla="*/ 39 w 105"/>
                <a:gd name="T11" fmla="*/ 57 h 80"/>
                <a:gd name="T12" fmla="*/ 102 w 105"/>
                <a:gd name="T13" fmla="*/ 3 h 80"/>
                <a:gd name="T14" fmla="*/ 105 w 105"/>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80">
                  <a:moveTo>
                    <a:pt x="105" y="0"/>
                  </a:moveTo>
                  <a:cubicBezTo>
                    <a:pt x="105" y="3"/>
                    <a:pt x="105" y="3"/>
                    <a:pt x="105" y="3"/>
                  </a:cubicBezTo>
                  <a:cubicBezTo>
                    <a:pt x="92" y="14"/>
                    <a:pt x="80" y="25"/>
                    <a:pt x="67" y="37"/>
                  </a:cubicBezTo>
                  <a:cubicBezTo>
                    <a:pt x="48" y="55"/>
                    <a:pt x="25" y="70"/>
                    <a:pt x="0" y="80"/>
                  </a:cubicBezTo>
                  <a:cubicBezTo>
                    <a:pt x="0" y="77"/>
                    <a:pt x="0" y="77"/>
                    <a:pt x="0" y="77"/>
                  </a:cubicBezTo>
                  <a:cubicBezTo>
                    <a:pt x="14" y="72"/>
                    <a:pt x="27" y="65"/>
                    <a:pt x="39" y="57"/>
                  </a:cubicBezTo>
                  <a:cubicBezTo>
                    <a:pt x="62" y="41"/>
                    <a:pt x="81" y="21"/>
                    <a:pt x="102" y="3"/>
                  </a:cubicBezTo>
                  <a:cubicBezTo>
                    <a:pt x="103" y="2"/>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35" name="Freeform 57"/>
            <p:cNvSpPr>
              <a:spLocks/>
            </p:cNvSpPr>
            <p:nvPr userDrawn="1"/>
          </p:nvSpPr>
          <p:spPr bwMode="auto">
            <a:xfrm>
              <a:off x="320675" y="3506788"/>
              <a:ext cx="350838" cy="249238"/>
            </a:xfrm>
            <a:custGeom>
              <a:avLst/>
              <a:gdLst>
                <a:gd name="T0" fmla="*/ 105 w 105"/>
                <a:gd name="T1" fmla="*/ 0 h 76"/>
                <a:gd name="T2" fmla="*/ 105 w 105"/>
                <a:gd name="T3" fmla="*/ 2 h 76"/>
                <a:gd name="T4" fmla="*/ 67 w 105"/>
                <a:gd name="T5" fmla="*/ 35 h 76"/>
                <a:gd name="T6" fmla="*/ 0 w 105"/>
                <a:gd name="T7" fmla="*/ 76 h 76"/>
                <a:gd name="T8" fmla="*/ 0 w 105"/>
                <a:gd name="T9" fmla="*/ 74 h 76"/>
                <a:gd name="T10" fmla="*/ 39 w 105"/>
                <a:gd name="T11" fmla="*/ 54 h 76"/>
                <a:gd name="T12" fmla="*/ 101 w 105"/>
                <a:gd name="T13" fmla="*/ 2 h 76"/>
                <a:gd name="T14" fmla="*/ 105 w 105"/>
                <a:gd name="T15" fmla="*/ 0 h 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6">
                  <a:moveTo>
                    <a:pt x="105" y="0"/>
                  </a:moveTo>
                  <a:cubicBezTo>
                    <a:pt x="105" y="2"/>
                    <a:pt x="105" y="2"/>
                    <a:pt x="105" y="2"/>
                  </a:cubicBezTo>
                  <a:cubicBezTo>
                    <a:pt x="92" y="13"/>
                    <a:pt x="79" y="24"/>
                    <a:pt x="67" y="35"/>
                  </a:cubicBezTo>
                  <a:cubicBezTo>
                    <a:pt x="48" y="52"/>
                    <a:pt x="25" y="67"/>
                    <a:pt x="0" y="76"/>
                  </a:cubicBezTo>
                  <a:cubicBezTo>
                    <a:pt x="0" y="74"/>
                    <a:pt x="0" y="74"/>
                    <a:pt x="0" y="74"/>
                  </a:cubicBezTo>
                  <a:cubicBezTo>
                    <a:pt x="14" y="69"/>
                    <a:pt x="27" y="62"/>
                    <a:pt x="39" y="54"/>
                  </a:cubicBezTo>
                  <a:cubicBezTo>
                    <a:pt x="62" y="39"/>
                    <a:pt x="80" y="19"/>
                    <a:pt x="101" y="2"/>
                  </a:cubicBezTo>
                  <a:cubicBezTo>
                    <a:pt x="103" y="1"/>
                    <a:pt x="104" y="0"/>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36" name="Freeform 58"/>
            <p:cNvSpPr>
              <a:spLocks/>
            </p:cNvSpPr>
            <p:nvPr userDrawn="1"/>
          </p:nvSpPr>
          <p:spPr bwMode="auto">
            <a:xfrm>
              <a:off x="320675" y="3441700"/>
              <a:ext cx="350838" cy="241300"/>
            </a:xfrm>
            <a:custGeom>
              <a:avLst/>
              <a:gdLst>
                <a:gd name="T0" fmla="*/ 105 w 105"/>
                <a:gd name="T1" fmla="*/ 0 h 74"/>
                <a:gd name="T2" fmla="*/ 105 w 105"/>
                <a:gd name="T3" fmla="*/ 3 h 74"/>
                <a:gd name="T4" fmla="*/ 67 w 105"/>
                <a:gd name="T5" fmla="*/ 34 h 74"/>
                <a:gd name="T6" fmla="*/ 0 w 105"/>
                <a:gd name="T7" fmla="*/ 74 h 74"/>
                <a:gd name="T8" fmla="*/ 0 w 105"/>
                <a:gd name="T9" fmla="*/ 72 h 74"/>
                <a:gd name="T10" fmla="*/ 39 w 105"/>
                <a:gd name="T11" fmla="*/ 52 h 74"/>
                <a:gd name="T12" fmla="*/ 101 w 105"/>
                <a:gd name="T13" fmla="*/ 3 h 74"/>
                <a:gd name="T14" fmla="*/ 105 w 105"/>
                <a:gd name="T15" fmla="*/ 0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4">
                  <a:moveTo>
                    <a:pt x="105" y="0"/>
                  </a:moveTo>
                  <a:cubicBezTo>
                    <a:pt x="105" y="3"/>
                    <a:pt x="105" y="3"/>
                    <a:pt x="105" y="3"/>
                  </a:cubicBezTo>
                  <a:cubicBezTo>
                    <a:pt x="92" y="13"/>
                    <a:pt x="79" y="24"/>
                    <a:pt x="67" y="34"/>
                  </a:cubicBezTo>
                  <a:cubicBezTo>
                    <a:pt x="47" y="51"/>
                    <a:pt x="25" y="65"/>
                    <a:pt x="0" y="74"/>
                  </a:cubicBezTo>
                  <a:cubicBezTo>
                    <a:pt x="0" y="72"/>
                    <a:pt x="0" y="72"/>
                    <a:pt x="0" y="72"/>
                  </a:cubicBezTo>
                  <a:cubicBezTo>
                    <a:pt x="14" y="67"/>
                    <a:pt x="27" y="60"/>
                    <a:pt x="39" y="52"/>
                  </a:cubicBezTo>
                  <a:cubicBezTo>
                    <a:pt x="62" y="38"/>
                    <a:pt x="80" y="19"/>
                    <a:pt x="101" y="3"/>
                  </a:cubicBezTo>
                  <a:cubicBezTo>
                    <a:pt x="103" y="2"/>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37" name="Freeform 59"/>
            <p:cNvSpPr>
              <a:spLocks/>
            </p:cNvSpPr>
            <p:nvPr userDrawn="1"/>
          </p:nvSpPr>
          <p:spPr bwMode="auto">
            <a:xfrm>
              <a:off x="320675" y="3382963"/>
              <a:ext cx="350838" cy="228600"/>
            </a:xfrm>
            <a:custGeom>
              <a:avLst/>
              <a:gdLst>
                <a:gd name="T0" fmla="*/ 105 w 105"/>
                <a:gd name="T1" fmla="*/ 0 h 70"/>
                <a:gd name="T2" fmla="*/ 105 w 105"/>
                <a:gd name="T3" fmla="*/ 2 h 70"/>
                <a:gd name="T4" fmla="*/ 67 w 105"/>
                <a:gd name="T5" fmla="*/ 32 h 70"/>
                <a:gd name="T6" fmla="*/ 0 w 105"/>
                <a:gd name="T7" fmla="*/ 70 h 70"/>
                <a:gd name="T8" fmla="*/ 0 w 105"/>
                <a:gd name="T9" fmla="*/ 68 h 70"/>
                <a:gd name="T10" fmla="*/ 40 w 105"/>
                <a:gd name="T11" fmla="*/ 50 h 70"/>
                <a:gd name="T12" fmla="*/ 102 w 105"/>
                <a:gd name="T13" fmla="*/ 2 h 70"/>
                <a:gd name="T14" fmla="*/ 105 w 105"/>
                <a:gd name="T15" fmla="*/ 0 h 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0">
                  <a:moveTo>
                    <a:pt x="105" y="0"/>
                  </a:moveTo>
                  <a:cubicBezTo>
                    <a:pt x="105" y="2"/>
                    <a:pt x="105" y="2"/>
                    <a:pt x="105" y="2"/>
                  </a:cubicBezTo>
                  <a:cubicBezTo>
                    <a:pt x="92" y="12"/>
                    <a:pt x="80" y="22"/>
                    <a:pt x="67" y="32"/>
                  </a:cubicBezTo>
                  <a:cubicBezTo>
                    <a:pt x="48" y="49"/>
                    <a:pt x="25" y="62"/>
                    <a:pt x="0" y="70"/>
                  </a:cubicBezTo>
                  <a:cubicBezTo>
                    <a:pt x="0" y="68"/>
                    <a:pt x="0" y="68"/>
                    <a:pt x="0" y="68"/>
                  </a:cubicBezTo>
                  <a:cubicBezTo>
                    <a:pt x="14" y="63"/>
                    <a:pt x="27" y="57"/>
                    <a:pt x="40" y="50"/>
                  </a:cubicBezTo>
                  <a:cubicBezTo>
                    <a:pt x="62" y="36"/>
                    <a:pt x="81" y="18"/>
                    <a:pt x="102" y="2"/>
                  </a:cubicBezTo>
                  <a:cubicBezTo>
                    <a:pt x="103" y="1"/>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38" name="Freeform 60"/>
            <p:cNvSpPr>
              <a:spLocks/>
            </p:cNvSpPr>
            <p:nvPr userDrawn="1"/>
          </p:nvSpPr>
          <p:spPr bwMode="auto">
            <a:xfrm>
              <a:off x="320675" y="3324225"/>
              <a:ext cx="350838" cy="219075"/>
            </a:xfrm>
            <a:custGeom>
              <a:avLst/>
              <a:gdLst>
                <a:gd name="T0" fmla="*/ 105 w 105"/>
                <a:gd name="T1" fmla="*/ 0 h 67"/>
                <a:gd name="T2" fmla="*/ 105 w 105"/>
                <a:gd name="T3" fmla="*/ 2 h 67"/>
                <a:gd name="T4" fmla="*/ 68 w 105"/>
                <a:gd name="T5" fmla="*/ 31 h 67"/>
                <a:gd name="T6" fmla="*/ 0 w 105"/>
                <a:gd name="T7" fmla="*/ 67 h 67"/>
                <a:gd name="T8" fmla="*/ 0 w 105"/>
                <a:gd name="T9" fmla="*/ 65 h 67"/>
                <a:gd name="T10" fmla="*/ 41 w 105"/>
                <a:gd name="T11" fmla="*/ 47 h 67"/>
                <a:gd name="T12" fmla="*/ 102 w 105"/>
                <a:gd name="T13" fmla="*/ 2 h 67"/>
                <a:gd name="T14" fmla="*/ 105 w 105"/>
                <a:gd name="T15" fmla="*/ 0 h 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67">
                  <a:moveTo>
                    <a:pt x="105" y="0"/>
                  </a:moveTo>
                  <a:cubicBezTo>
                    <a:pt x="105" y="2"/>
                    <a:pt x="105" y="2"/>
                    <a:pt x="105" y="2"/>
                  </a:cubicBezTo>
                  <a:cubicBezTo>
                    <a:pt x="92" y="11"/>
                    <a:pt x="80" y="21"/>
                    <a:pt x="68" y="31"/>
                  </a:cubicBezTo>
                  <a:cubicBezTo>
                    <a:pt x="48" y="47"/>
                    <a:pt x="25" y="60"/>
                    <a:pt x="0" y="67"/>
                  </a:cubicBezTo>
                  <a:cubicBezTo>
                    <a:pt x="0" y="65"/>
                    <a:pt x="0" y="65"/>
                    <a:pt x="0" y="65"/>
                  </a:cubicBezTo>
                  <a:cubicBezTo>
                    <a:pt x="14" y="61"/>
                    <a:pt x="28" y="55"/>
                    <a:pt x="41" y="47"/>
                  </a:cubicBezTo>
                  <a:cubicBezTo>
                    <a:pt x="63" y="34"/>
                    <a:pt x="81" y="17"/>
                    <a:pt x="102" y="2"/>
                  </a:cubicBezTo>
                  <a:cubicBezTo>
                    <a:pt x="103" y="1"/>
                    <a:pt x="104" y="0"/>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39" name="Freeform 61"/>
            <p:cNvSpPr>
              <a:spLocks/>
            </p:cNvSpPr>
            <p:nvPr userDrawn="1"/>
          </p:nvSpPr>
          <p:spPr bwMode="auto">
            <a:xfrm>
              <a:off x="320675" y="3263900"/>
              <a:ext cx="350838" cy="212725"/>
            </a:xfrm>
            <a:custGeom>
              <a:avLst/>
              <a:gdLst>
                <a:gd name="T0" fmla="*/ 105 w 105"/>
                <a:gd name="T1" fmla="*/ 0 h 65"/>
                <a:gd name="T2" fmla="*/ 105 w 105"/>
                <a:gd name="T3" fmla="*/ 3 h 65"/>
                <a:gd name="T4" fmla="*/ 69 w 105"/>
                <a:gd name="T5" fmla="*/ 29 h 65"/>
                <a:gd name="T6" fmla="*/ 0 w 105"/>
                <a:gd name="T7" fmla="*/ 65 h 65"/>
                <a:gd name="T8" fmla="*/ 0 w 105"/>
                <a:gd name="T9" fmla="*/ 62 h 65"/>
                <a:gd name="T10" fmla="*/ 42 w 105"/>
                <a:gd name="T11" fmla="*/ 45 h 65"/>
                <a:gd name="T12" fmla="*/ 103 w 105"/>
                <a:gd name="T13" fmla="*/ 2 h 65"/>
                <a:gd name="T14" fmla="*/ 105 w 105"/>
                <a:gd name="T15" fmla="*/ 0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65">
                  <a:moveTo>
                    <a:pt x="105" y="0"/>
                  </a:moveTo>
                  <a:cubicBezTo>
                    <a:pt x="105" y="3"/>
                    <a:pt x="105" y="3"/>
                    <a:pt x="105" y="3"/>
                  </a:cubicBezTo>
                  <a:cubicBezTo>
                    <a:pt x="93" y="11"/>
                    <a:pt x="81" y="20"/>
                    <a:pt x="69" y="29"/>
                  </a:cubicBezTo>
                  <a:cubicBezTo>
                    <a:pt x="49" y="45"/>
                    <a:pt x="25" y="58"/>
                    <a:pt x="0" y="65"/>
                  </a:cubicBezTo>
                  <a:cubicBezTo>
                    <a:pt x="0" y="62"/>
                    <a:pt x="0" y="62"/>
                    <a:pt x="0" y="62"/>
                  </a:cubicBezTo>
                  <a:cubicBezTo>
                    <a:pt x="15" y="58"/>
                    <a:pt x="29" y="53"/>
                    <a:pt x="42" y="45"/>
                  </a:cubicBezTo>
                  <a:cubicBezTo>
                    <a:pt x="64" y="33"/>
                    <a:pt x="82" y="16"/>
                    <a:pt x="103" y="2"/>
                  </a:cubicBezTo>
                  <a:cubicBezTo>
                    <a:pt x="104" y="1"/>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0" name="Freeform 62"/>
            <p:cNvSpPr>
              <a:spLocks/>
            </p:cNvSpPr>
            <p:nvPr userDrawn="1"/>
          </p:nvSpPr>
          <p:spPr bwMode="auto">
            <a:xfrm>
              <a:off x="320675" y="3208338"/>
              <a:ext cx="350838" cy="200025"/>
            </a:xfrm>
            <a:custGeom>
              <a:avLst/>
              <a:gdLst>
                <a:gd name="T0" fmla="*/ 105 w 105"/>
                <a:gd name="T1" fmla="*/ 0 h 61"/>
                <a:gd name="T2" fmla="*/ 105 w 105"/>
                <a:gd name="T3" fmla="*/ 3 h 61"/>
                <a:gd name="T4" fmla="*/ 71 w 105"/>
                <a:gd name="T5" fmla="*/ 27 h 61"/>
                <a:gd name="T6" fmla="*/ 0 w 105"/>
                <a:gd name="T7" fmla="*/ 61 h 61"/>
                <a:gd name="T8" fmla="*/ 0 w 105"/>
                <a:gd name="T9" fmla="*/ 59 h 61"/>
                <a:gd name="T10" fmla="*/ 44 w 105"/>
                <a:gd name="T11" fmla="*/ 42 h 61"/>
                <a:gd name="T12" fmla="*/ 104 w 105"/>
                <a:gd name="T13" fmla="*/ 1 h 61"/>
                <a:gd name="T14" fmla="*/ 105 w 105"/>
                <a:gd name="T15" fmla="*/ 0 h 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61">
                  <a:moveTo>
                    <a:pt x="105" y="0"/>
                  </a:moveTo>
                  <a:cubicBezTo>
                    <a:pt x="105" y="3"/>
                    <a:pt x="105" y="3"/>
                    <a:pt x="105" y="3"/>
                  </a:cubicBezTo>
                  <a:cubicBezTo>
                    <a:pt x="93" y="11"/>
                    <a:pt x="82" y="19"/>
                    <a:pt x="71" y="27"/>
                  </a:cubicBezTo>
                  <a:cubicBezTo>
                    <a:pt x="50" y="43"/>
                    <a:pt x="25" y="55"/>
                    <a:pt x="0" y="61"/>
                  </a:cubicBezTo>
                  <a:cubicBezTo>
                    <a:pt x="0" y="59"/>
                    <a:pt x="0" y="59"/>
                    <a:pt x="0" y="59"/>
                  </a:cubicBezTo>
                  <a:cubicBezTo>
                    <a:pt x="15" y="55"/>
                    <a:pt x="30" y="50"/>
                    <a:pt x="44" y="42"/>
                  </a:cubicBezTo>
                  <a:cubicBezTo>
                    <a:pt x="65" y="31"/>
                    <a:pt x="84" y="15"/>
                    <a:pt x="104" y="1"/>
                  </a:cubicBezTo>
                  <a:cubicBezTo>
                    <a:pt x="104" y="1"/>
                    <a:pt x="105"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1" name="Freeform 63"/>
            <p:cNvSpPr>
              <a:spLocks/>
            </p:cNvSpPr>
            <p:nvPr userDrawn="1"/>
          </p:nvSpPr>
          <p:spPr bwMode="auto">
            <a:xfrm>
              <a:off x="320675" y="3155950"/>
              <a:ext cx="350838" cy="190500"/>
            </a:xfrm>
            <a:custGeom>
              <a:avLst/>
              <a:gdLst>
                <a:gd name="T0" fmla="*/ 105 w 105"/>
                <a:gd name="T1" fmla="*/ 0 h 58"/>
                <a:gd name="T2" fmla="*/ 105 w 105"/>
                <a:gd name="T3" fmla="*/ 2 h 58"/>
                <a:gd name="T4" fmla="*/ 72 w 105"/>
                <a:gd name="T5" fmla="*/ 25 h 58"/>
                <a:gd name="T6" fmla="*/ 0 w 105"/>
                <a:gd name="T7" fmla="*/ 58 h 58"/>
                <a:gd name="T8" fmla="*/ 0 w 105"/>
                <a:gd name="T9" fmla="*/ 55 h 58"/>
                <a:gd name="T10" fmla="*/ 46 w 105"/>
                <a:gd name="T11" fmla="*/ 39 h 58"/>
                <a:gd name="T12" fmla="*/ 105 w 105"/>
                <a:gd name="T13" fmla="*/ 0 h 58"/>
              </a:gdLst>
              <a:ahLst/>
              <a:cxnLst>
                <a:cxn ang="0">
                  <a:pos x="T0" y="T1"/>
                </a:cxn>
                <a:cxn ang="0">
                  <a:pos x="T2" y="T3"/>
                </a:cxn>
                <a:cxn ang="0">
                  <a:pos x="T4" y="T5"/>
                </a:cxn>
                <a:cxn ang="0">
                  <a:pos x="T6" y="T7"/>
                </a:cxn>
                <a:cxn ang="0">
                  <a:pos x="T8" y="T9"/>
                </a:cxn>
                <a:cxn ang="0">
                  <a:pos x="T10" y="T11"/>
                </a:cxn>
                <a:cxn ang="0">
                  <a:pos x="T12" y="T13"/>
                </a:cxn>
              </a:cxnLst>
              <a:rect l="0" t="0" r="r" b="b"/>
              <a:pathLst>
                <a:path w="105" h="58">
                  <a:moveTo>
                    <a:pt x="105" y="0"/>
                  </a:moveTo>
                  <a:cubicBezTo>
                    <a:pt x="105" y="2"/>
                    <a:pt x="105" y="2"/>
                    <a:pt x="105" y="2"/>
                  </a:cubicBezTo>
                  <a:cubicBezTo>
                    <a:pt x="94" y="10"/>
                    <a:pt x="83" y="17"/>
                    <a:pt x="72" y="25"/>
                  </a:cubicBezTo>
                  <a:cubicBezTo>
                    <a:pt x="51" y="41"/>
                    <a:pt x="26" y="52"/>
                    <a:pt x="0" y="58"/>
                  </a:cubicBezTo>
                  <a:cubicBezTo>
                    <a:pt x="0" y="55"/>
                    <a:pt x="0" y="55"/>
                    <a:pt x="0" y="55"/>
                  </a:cubicBezTo>
                  <a:cubicBezTo>
                    <a:pt x="16" y="52"/>
                    <a:pt x="31" y="47"/>
                    <a:pt x="46" y="39"/>
                  </a:cubicBezTo>
                  <a:cubicBezTo>
                    <a:pt x="67" y="28"/>
                    <a:pt x="85" y="13"/>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2" name="Freeform 64"/>
            <p:cNvSpPr>
              <a:spLocks/>
            </p:cNvSpPr>
            <p:nvPr userDrawn="1"/>
          </p:nvSpPr>
          <p:spPr bwMode="auto">
            <a:xfrm>
              <a:off x="320675" y="3103563"/>
              <a:ext cx="350838" cy="177800"/>
            </a:xfrm>
            <a:custGeom>
              <a:avLst/>
              <a:gdLst>
                <a:gd name="T0" fmla="*/ 105 w 105"/>
                <a:gd name="T1" fmla="*/ 0 h 54"/>
                <a:gd name="T2" fmla="*/ 105 w 105"/>
                <a:gd name="T3" fmla="*/ 2 h 54"/>
                <a:gd name="T4" fmla="*/ 74 w 105"/>
                <a:gd name="T5" fmla="*/ 23 h 54"/>
                <a:gd name="T6" fmla="*/ 0 w 105"/>
                <a:gd name="T7" fmla="*/ 54 h 54"/>
                <a:gd name="T8" fmla="*/ 0 w 105"/>
                <a:gd name="T9" fmla="*/ 52 h 54"/>
                <a:gd name="T10" fmla="*/ 48 w 105"/>
                <a:gd name="T11" fmla="*/ 36 h 54"/>
                <a:gd name="T12" fmla="*/ 105 w 105"/>
                <a:gd name="T13" fmla="*/ 0 h 54"/>
              </a:gdLst>
              <a:ahLst/>
              <a:cxnLst>
                <a:cxn ang="0">
                  <a:pos x="T0" y="T1"/>
                </a:cxn>
                <a:cxn ang="0">
                  <a:pos x="T2" y="T3"/>
                </a:cxn>
                <a:cxn ang="0">
                  <a:pos x="T4" y="T5"/>
                </a:cxn>
                <a:cxn ang="0">
                  <a:pos x="T6" y="T7"/>
                </a:cxn>
                <a:cxn ang="0">
                  <a:pos x="T8" y="T9"/>
                </a:cxn>
                <a:cxn ang="0">
                  <a:pos x="T10" y="T11"/>
                </a:cxn>
                <a:cxn ang="0">
                  <a:pos x="T12" y="T13"/>
                </a:cxn>
              </a:cxnLst>
              <a:rect l="0" t="0" r="r" b="b"/>
              <a:pathLst>
                <a:path w="105" h="54">
                  <a:moveTo>
                    <a:pt x="105" y="0"/>
                  </a:moveTo>
                  <a:cubicBezTo>
                    <a:pt x="105" y="2"/>
                    <a:pt x="105" y="2"/>
                    <a:pt x="105" y="2"/>
                  </a:cubicBezTo>
                  <a:cubicBezTo>
                    <a:pt x="95" y="9"/>
                    <a:pt x="84" y="16"/>
                    <a:pt x="74" y="23"/>
                  </a:cubicBezTo>
                  <a:cubicBezTo>
                    <a:pt x="52" y="38"/>
                    <a:pt x="27" y="49"/>
                    <a:pt x="0" y="54"/>
                  </a:cubicBezTo>
                  <a:cubicBezTo>
                    <a:pt x="0" y="52"/>
                    <a:pt x="0" y="52"/>
                    <a:pt x="0" y="52"/>
                  </a:cubicBezTo>
                  <a:cubicBezTo>
                    <a:pt x="17" y="49"/>
                    <a:pt x="33" y="44"/>
                    <a:pt x="48" y="36"/>
                  </a:cubicBezTo>
                  <a:cubicBezTo>
                    <a:pt x="68" y="26"/>
                    <a:pt x="86" y="12"/>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3" name="Freeform 65"/>
            <p:cNvSpPr>
              <a:spLocks/>
            </p:cNvSpPr>
            <p:nvPr userDrawn="1"/>
          </p:nvSpPr>
          <p:spPr bwMode="auto">
            <a:xfrm>
              <a:off x="320675" y="3055938"/>
              <a:ext cx="350838" cy="163513"/>
            </a:xfrm>
            <a:custGeom>
              <a:avLst/>
              <a:gdLst>
                <a:gd name="T0" fmla="*/ 105 w 105"/>
                <a:gd name="T1" fmla="*/ 0 h 50"/>
                <a:gd name="T2" fmla="*/ 105 w 105"/>
                <a:gd name="T3" fmla="*/ 2 h 50"/>
                <a:gd name="T4" fmla="*/ 76 w 105"/>
                <a:gd name="T5" fmla="*/ 20 h 50"/>
                <a:gd name="T6" fmla="*/ 0 w 105"/>
                <a:gd name="T7" fmla="*/ 50 h 50"/>
                <a:gd name="T8" fmla="*/ 0 w 105"/>
                <a:gd name="T9" fmla="*/ 48 h 50"/>
                <a:gd name="T10" fmla="*/ 51 w 105"/>
                <a:gd name="T11" fmla="*/ 33 h 50"/>
                <a:gd name="T12" fmla="*/ 105 w 105"/>
                <a:gd name="T13" fmla="*/ 0 h 50"/>
              </a:gdLst>
              <a:ahLst/>
              <a:cxnLst>
                <a:cxn ang="0">
                  <a:pos x="T0" y="T1"/>
                </a:cxn>
                <a:cxn ang="0">
                  <a:pos x="T2" y="T3"/>
                </a:cxn>
                <a:cxn ang="0">
                  <a:pos x="T4" y="T5"/>
                </a:cxn>
                <a:cxn ang="0">
                  <a:pos x="T6" y="T7"/>
                </a:cxn>
                <a:cxn ang="0">
                  <a:pos x="T8" y="T9"/>
                </a:cxn>
                <a:cxn ang="0">
                  <a:pos x="T10" y="T11"/>
                </a:cxn>
                <a:cxn ang="0">
                  <a:pos x="T12" y="T13"/>
                </a:cxn>
              </a:cxnLst>
              <a:rect l="0" t="0" r="r" b="b"/>
              <a:pathLst>
                <a:path w="105" h="50">
                  <a:moveTo>
                    <a:pt x="105" y="0"/>
                  </a:moveTo>
                  <a:cubicBezTo>
                    <a:pt x="105" y="2"/>
                    <a:pt x="105" y="2"/>
                    <a:pt x="105" y="2"/>
                  </a:cubicBezTo>
                  <a:cubicBezTo>
                    <a:pt x="95" y="8"/>
                    <a:pt x="86" y="14"/>
                    <a:pt x="76" y="20"/>
                  </a:cubicBezTo>
                  <a:cubicBezTo>
                    <a:pt x="54" y="36"/>
                    <a:pt x="27" y="46"/>
                    <a:pt x="0" y="50"/>
                  </a:cubicBezTo>
                  <a:cubicBezTo>
                    <a:pt x="0" y="48"/>
                    <a:pt x="0" y="48"/>
                    <a:pt x="0" y="48"/>
                  </a:cubicBezTo>
                  <a:cubicBezTo>
                    <a:pt x="17" y="45"/>
                    <a:pt x="35" y="41"/>
                    <a:pt x="51" y="33"/>
                  </a:cubicBezTo>
                  <a:cubicBezTo>
                    <a:pt x="70" y="24"/>
                    <a:pt x="87" y="1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4" name="Freeform 66"/>
            <p:cNvSpPr>
              <a:spLocks/>
            </p:cNvSpPr>
            <p:nvPr userDrawn="1"/>
          </p:nvSpPr>
          <p:spPr bwMode="auto">
            <a:xfrm>
              <a:off x="320675" y="3003550"/>
              <a:ext cx="350838" cy="152400"/>
            </a:xfrm>
            <a:custGeom>
              <a:avLst/>
              <a:gdLst>
                <a:gd name="T0" fmla="*/ 105 w 105"/>
                <a:gd name="T1" fmla="*/ 0 h 47"/>
                <a:gd name="T2" fmla="*/ 105 w 105"/>
                <a:gd name="T3" fmla="*/ 3 h 47"/>
                <a:gd name="T4" fmla="*/ 79 w 105"/>
                <a:gd name="T5" fmla="*/ 19 h 47"/>
                <a:gd name="T6" fmla="*/ 0 w 105"/>
                <a:gd name="T7" fmla="*/ 47 h 47"/>
                <a:gd name="T8" fmla="*/ 0 w 105"/>
                <a:gd name="T9" fmla="*/ 45 h 47"/>
                <a:gd name="T10" fmla="*/ 53 w 105"/>
                <a:gd name="T11" fmla="*/ 31 h 47"/>
                <a:gd name="T12" fmla="*/ 105 w 105"/>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105" h="47">
                  <a:moveTo>
                    <a:pt x="105" y="0"/>
                  </a:moveTo>
                  <a:cubicBezTo>
                    <a:pt x="105" y="3"/>
                    <a:pt x="105" y="3"/>
                    <a:pt x="105" y="3"/>
                  </a:cubicBezTo>
                  <a:cubicBezTo>
                    <a:pt x="96" y="8"/>
                    <a:pt x="88" y="13"/>
                    <a:pt x="79" y="19"/>
                  </a:cubicBezTo>
                  <a:cubicBezTo>
                    <a:pt x="55" y="34"/>
                    <a:pt x="28" y="44"/>
                    <a:pt x="0" y="47"/>
                  </a:cubicBezTo>
                  <a:cubicBezTo>
                    <a:pt x="0" y="45"/>
                    <a:pt x="0" y="45"/>
                    <a:pt x="0" y="45"/>
                  </a:cubicBezTo>
                  <a:cubicBezTo>
                    <a:pt x="18" y="43"/>
                    <a:pt x="36" y="39"/>
                    <a:pt x="53" y="31"/>
                  </a:cubicBezTo>
                  <a:cubicBezTo>
                    <a:pt x="72" y="23"/>
                    <a:pt x="88" y="1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5" name="Freeform 67"/>
            <p:cNvSpPr>
              <a:spLocks/>
            </p:cNvSpPr>
            <p:nvPr userDrawn="1"/>
          </p:nvSpPr>
          <p:spPr bwMode="auto">
            <a:xfrm>
              <a:off x="320675" y="2957513"/>
              <a:ext cx="350838" cy="139700"/>
            </a:xfrm>
            <a:custGeom>
              <a:avLst/>
              <a:gdLst>
                <a:gd name="T0" fmla="*/ 105 w 105"/>
                <a:gd name="T1" fmla="*/ 0 h 43"/>
                <a:gd name="T2" fmla="*/ 105 w 105"/>
                <a:gd name="T3" fmla="*/ 2 h 43"/>
                <a:gd name="T4" fmla="*/ 82 w 105"/>
                <a:gd name="T5" fmla="*/ 16 h 43"/>
                <a:gd name="T6" fmla="*/ 0 w 105"/>
                <a:gd name="T7" fmla="*/ 43 h 43"/>
                <a:gd name="T8" fmla="*/ 0 w 105"/>
                <a:gd name="T9" fmla="*/ 40 h 43"/>
                <a:gd name="T10" fmla="*/ 56 w 105"/>
                <a:gd name="T11" fmla="*/ 27 h 43"/>
                <a:gd name="T12" fmla="*/ 105 w 105"/>
                <a:gd name="T13" fmla="*/ 0 h 43"/>
              </a:gdLst>
              <a:ahLst/>
              <a:cxnLst>
                <a:cxn ang="0">
                  <a:pos x="T0" y="T1"/>
                </a:cxn>
                <a:cxn ang="0">
                  <a:pos x="T2" y="T3"/>
                </a:cxn>
                <a:cxn ang="0">
                  <a:pos x="T4" y="T5"/>
                </a:cxn>
                <a:cxn ang="0">
                  <a:pos x="T6" y="T7"/>
                </a:cxn>
                <a:cxn ang="0">
                  <a:pos x="T8" y="T9"/>
                </a:cxn>
                <a:cxn ang="0">
                  <a:pos x="T10" y="T11"/>
                </a:cxn>
                <a:cxn ang="0">
                  <a:pos x="T12" y="T13"/>
                </a:cxn>
              </a:cxnLst>
              <a:rect l="0" t="0" r="r" b="b"/>
              <a:pathLst>
                <a:path w="105" h="43">
                  <a:moveTo>
                    <a:pt x="105" y="0"/>
                  </a:moveTo>
                  <a:cubicBezTo>
                    <a:pt x="105" y="2"/>
                    <a:pt x="105" y="2"/>
                    <a:pt x="105" y="2"/>
                  </a:cubicBezTo>
                  <a:cubicBezTo>
                    <a:pt x="97" y="6"/>
                    <a:pt x="89" y="11"/>
                    <a:pt x="82" y="16"/>
                  </a:cubicBezTo>
                  <a:cubicBezTo>
                    <a:pt x="57" y="31"/>
                    <a:pt x="29" y="41"/>
                    <a:pt x="0" y="43"/>
                  </a:cubicBezTo>
                  <a:cubicBezTo>
                    <a:pt x="0" y="40"/>
                    <a:pt x="0" y="40"/>
                    <a:pt x="0" y="40"/>
                  </a:cubicBezTo>
                  <a:cubicBezTo>
                    <a:pt x="19" y="39"/>
                    <a:pt x="38" y="35"/>
                    <a:pt x="56" y="27"/>
                  </a:cubicBezTo>
                  <a:cubicBezTo>
                    <a:pt x="74" y="20"/>
                    <a:pt x="89" y="9"/>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6" name="Freeform 68"/>
            <p:cNvSpPr>
              <a:spLocks/>
            </p:cNvSpPr>
            <p:nvPr userDrawn="1"/>
          </p:nvSpPr>
          <p:spPr bwMode="auto">
            <a:xfrm>
              <a:off x="320675" y="2911475"/>
              <a:ext cx="350838" cy="127000"/>
            </a:xfrm>
            <a:custGeom>
              <a:avLst/>
              <a:gdLst>
                <a:gd name="T0" fmla="*/ 105 w 105"/>
                <a:gd name="T1" fmla="*/ 0 h 39"/>
                <a:gd name="T2" fmla="*/ 105 w 105"/>
                <a:gd name="T3" fmla="*/ 2 h 39"/>
                <a:gd name="T4" fmla="*/ 85 w 105"/>
                <a:gd name="T5" fmla="*/ 13 h 39"/>
                <a:gd name="T6" fmla="*/ 0 w 105"/>
                <a:gd name="T7" fmla="*/ 39 h 39"/>
                <a:gd name="T8" fmla="*/ 0 w 105"/>
                <a:gd name="T9" fmla="*/ 36 h 39"/>
                <a:gd name="T10" fmla="*/ 60 w 105"/>
                <a:gd name="T11" fmla="*/ 24 h 39"/>
                <a:gd name="T12" fmla="*/ 105 w 105"/>
                <a:gd name="T13" fmla="*/ 0 h 39"/>
              </a:gdLst>
              <a:ahLst/>
              <a:cxnLst>
                <a:cxn ang="0">
                  <a:pos x="T0" y="T1"/>
                </a:cxn>
                <a:cxn ang="0">
                  <a:pos x="T2" y="T3"/>
                </a:cxn>
                <a:cxn ang="0">
                  <a:pos x="T4" y="T5"/>
                </a:cxn>
                <a:cxn ang="0">
                  <a:pos x="T6" y="T7"/>
                </a:cxn>
                <a:cxn ang="0">
                  <a:pos x="T8" y="T9"/>
                </a:cxn>
                <a:cxn ang="0">
                  <a:pos x="T10" y="T11"/>
                </a:cxn>
                <a:cxn ang="0">
                  <a:pos x="T12" y="T13"/>
                </a:cxn>
              </a:cxnLst>
              <a:rect l="0" t="0" r="r" b="b"/>
              <a:pathLst>
                <a:path w="105" h="39">
                  <a:moveTo>
                    <a:pt x="105" y="0"/>
                  </a:moveTo>
                  <a:cubicBezTo>
                    <a:pt x="105" y="2"/>
                    <a:pt x="105" y="2"/>
                    <a:pt x="105" y="2"/>
                  </a:cubicBezTo>
                  <a:cubicBezTo>
                    <a:pt x="98" y="5"/>
                    <a:pt x="91" y="9"/>
                    <a:pt x="85" y="13"/>
                  </a:cubicBezTo>
                  <a:cubicBezTo>
                    <a:pt x="59" y="29"/>
                    <a:pt x="30" y="38"/>
                    <a:pt x="0" y="39"/>
                  </a:cubicBezTo>
                  <a:cubicBezTo>
                    <a:pt x="0" y="36"/>
                    <a:pt x="0" y="36"/>
                    <a:pt x="0" y="36"/>
                  </a:cubicBezTo>
                  <a:cubicBezTo>
                    <a:pt x="20" y="36"/>
                    <a:pt x="41" y="32"/>
                    <a:pt x="60" y="24"/>
                  </a:cubicBezTo>
                  <a:cubicBezTo>
                    <a:pt x="76" y="17"/>
                    <a:pt x="90" y="8"/>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7" name="Freeform 69"/>
            <p:cNvSpPr>
              <a:spLocks/>
            </p:cNvSpPr>
            <p:nvPr userDrawn="1"/>
          </p:nvSpPr>
          <p:spPr bwMode="auto">
            <a:xfrm>
              <a:off x="320675" y="2865438"/>
              <a:ext cx="350838" cy="114300"/>
            </a:xfrm>
            <a:custGeom>
              <a:avLst/>
              <a:gdLst>
                <a:gd name="T0" fmla="*/ 105 w 105"/>
                <a:gd name="T1" fmla="*/ 0 h 35"/>
                <a:gd name="T2" fmla="*/ 105 w 105"/>
                <a:gd name="T3" fmla="*/ 2 h 35"/>
                <a:gd name="T4" fmla="*/ 88 w 105"/>
                <a:gd name="T5" fmla="*/ 11 h 35"/>
                <a:gd name="T6" fmla="*/ 0 w 105"/>
                <a:gd name="T7" fmla="*/ 34 h 35"/>
                <a:gd name="T8" fmla="*/ 0 w 105"/>
                <a:gd name="T9" fmla="*/ 32 h 35"/>
                <a:gd name="T10" fmla="*/ 63 w 105"/>
                <a:gd name="T11" fmla="*/ 21 h 35"/>
                <a:gd name="T12" fmla="*/ 105 w 105"/>
                <a:gd name="T13" fmla="*/ 0 h 35"/>
              </a:gdLst>
              <a:ahLst/>
              <a:cxnLst>
                <a:cxn ang="0">
                  <a:pos x="T0" y="T1"/>
                </a:cxn>
                <a:cxn ang="0">
                  <a:pos x="T2" y="T3"/>
                </a:cxn>
                <a:cxn ang="0">
                  <a:pos x="T4" y="T5"/>
                </a:cxn>
                <a:cxn ang="0">
                  <a:pos x="T6" y="T7"/>
                </a:cxn>
                <a:cxn ang="0">
                  <a:pos x="T8" y="T9"/>
                </a:cxn>
                <a:cxn ang="0">
                  <a:pos x="T10" y="T11"/>
                </a:cxn>
                <a:cxn ang="0">
                  <a:pos x="T12" y="T13"/>
                </a:cxn>
              </a:cxnLst>
              <a:rect l="0" t="0" r="r" b="b"/>
              <a:pathLst>
                <a:path w="105" h="35">
                  <a:moveTo>
                    <a:pt x="105" y="0"/>
                  </a:moveTo>
                  <a:cubicBezTo>
                    <a:pt x="105" y="2"/>
                    <a:pt x="105" y="2"/>
                    <a:pt x="105" y="2"/>
                  </a:cubicBezTo>
                  <a:cubicBezTo>
                    <a:pt x="99" y="5"/>
                    <a:pt x="93" y="8"/>
                    <a:pt x="88" y="11"/>
                  </a:cubicBezTo>
                  <a:cubicBezTo>
                    <a:pt x="61" y="27"/>
                    <a:pt x="31" y="35"/>
                    <a:pt x="0" y="34"/>
                  </a:cubicBezTo>
                  <a:cubicBezTo>
                    <a:pt x="0" y="32"/>
                    <a:pt x="0" y="32"/>
                    <a:pt x="0" y="32"/>
                  </a:cubicBezTo>
                  <a:cubicBezTo>
                    <a:pt x="21" y="33"/>
                    <a:pt x="43" y="29"/>
                    <a:pt x="63" y="21"/>
                  </a:cubicBezTo>
                  <a:cubicBezTo>
                    <a:pt x="78" y="16"/>
                    <a:pt x="91" y="7"/>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8" name="Freeform 70"/>
            <p:cNvSpPr>
              <a:spLocks/>
            </p:cNvSpPr>
            <p:nvPr userDrawn="1"/>
          </p:nvSpPr>
          <p:spPr bwMode="auto">
            <a:xfrm>
              <a:off x="320675" y="2819400"/>
              <a:ext cx="350838" cy="107950"/>
            </a:xfrm>
            <a:custGeom>
              <a:avLst/>
              <a:gdLst>
                <a:gd name="T0" fmla="*/ 105 w 105"/>
                <a:gd name="T1" fmla="*/ 0 h 33"/>
                <a:gd name="T2" fmla="*/ 105 w 105"/>
                <a:gd name="T3" fmla="*/ 2 h 33"/>
                <a:gd name="T4" fmla="*/ 91 w 105"/>
                <a:gd name="T5" fmla="*/ 10 h 33"/>
                <a:gd name="T6" fmla="*/ 0 w 105"/>
                <a:gd name="T7" fmla="*/ 30 h 33"/>
                <a:gd name="T8" fmla="*/ 0 w 105"/>
                <a:gd name="T9" fmla="*/ 28 h 33"/>
                <a:gd name="T10" fmla="*/ 3 w 105"/>
                <a:gd name="T11" fmla="*/ 28 h 33"/>
                <a:gd name="T12" fmla="*/ 67 w 105"/>
                <a:gd name="T13" fmla="*/ 19 h 33"/>
                <a:gd name="T14" fmla="*/ 105 w 105"/>
                <a:gd name="T15" fmla="*/ 0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33">
                  <a:moveTo>
                    <a:pt x="105" y="0"/>
                  </a:moveTo>
                  <a:cubicBezTo>
                    <a:pt x="105" y="2"/>
                    <a:pt x="105" y="2"/>
                    <a:pt x="105" y="2"/>
                  </a:cubicBezTo>
                  <a:cubicBezTo>
                    <a:pt x="100" y="4"/>
                    <a:pt x="96" y="7"/>
                    <a:pt x="91" y="10"/>
                  </a:cubicBezTo>
                  <a:cubicBezTo>
                    <a:pt x="64" y="25"/>
                    <a:pt x="31" y="33"/>
                    <a:pt x="0" y="30"/>
                  </a:cubicBezTo>
                  <a:cubicBezTo>
                    <a:pt x="0" y="28"/>
                    <a:pt x="0" y="28"/>
                    <a:pt x="0" y="28"/>
                  </a:cubicBezTo>
                  <a:cubicBezTo>
                    <a:pt x="1" y="28"/>
                    <a:pt x="2" y="28"/>
                    <a:pt x="3" y="28"/>
                  </a:cubicBezTo>
                  <a:cubicBezTo>
                    <a:pt x="25" y="29"/>
                    <a:pt x="47" y="27"/>
                    <a:pt x="67" y="19"/>
                  </a:cubicBezTo>
                  <a:cubicBezTo>
                    <a:pt x="80" y="14"/>
                    <a:pt x="93" y="7"/>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9" name="Freeform 71"/>
            <p:cNvSpPr>
              <a:spLocks/>
            </p:cNvSpPr>
            <p:nvPr userDrawn="1"/>
          </p:nvSpPr>
          <p:spPr bwMode="auto">
            <a:xfrm>
              <a:off x="320675" y="2816225"/>
              <a:ext cx="284163" cy="55563"/>
            </a:xfrm>
            <a:custGeom>
              <a:avLst/>
              <a:gdLst>
                <a:gd name="T0" fmla="*/ 85 w 85"/>
                <a:gd name="T1" fmla="*/ 0 h 17"/>
                <a:gd name="T2" fmla="*/ 0 w 85"/>
                <a:gd name="T3" fmla="*/ 14 h 17"/>
                <a:gd name="T4" fmla="*/ 0 w 85"/>
                <a:gd name="T5" fmla="*/ 11 h 17"/>
                <a:gd name="T6" fmla="*/ 8 w 85"/>
                <a:gd name="T7" fmla="*/ 12 h 17"/>
                <a:gd name="T8" fmla="*/ 71 w 85"/>
                <a:gd name="T9" fmla="*/ 4 h 17"/>
                <a:gd name="T10" fmla="*/ 80 w 85"/>
                <a:gd name="T11" fmla="*/ 0 h 17"/>
                <a:gd name="T12" fmla="*/ 85 w 85"/>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85" h="17">
                  <a:moveTo>
                    <a:pt x="85" y="0"/>
                  </a:moveTo>
                  <a:cubicBezTo>
                    <a:pt x="58" y="12"/>
                    <a:pt x="29" y="17"/>
                    <a:pt x="0" y="14"/>
                  </a:cubicBezTo>
                  <a:cubicBezTo>
                    <a:pt x="0" y="11"/>
                    <a:pt x="0" y="11"/>
                    <a:pt x="0" y="11"/>
                  </a:cubicBezTo>
                  <a:cubicBezTo>
                    <a:pt x="3" y="12"/>
                    <a:pt x="5" y="12"/>
                    <a:pt x="8" y="12"/>
                  </a:cubicBezTo>
                  <a:cubicBezTo>
                    <a:pt x="29" y="13"/>
                    <a:pt x="51" y="11"/>
                    <a:pt x="71" y="4"/>
                  </a:cubicBezTo>
                  <a:cubicBezTo>
                    <a:pt x="74" y="3"/>
                    <a:pt x="77" y="1"/>
                    <a:pt x="80" y="0"/>
                  </a:cubicBezTo>
                  <a:lnTo>
                    <a:pt x="8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grpSp>
      <p:sp>
        <p:nvSpPr>
          <p:cNvPr id="26" name="Title 4"/>
          <p:cNvSpPr>
            <a:spLocks noGrp="1"/>
          </p:cNvSpPr>
          <p:nvPr>
            <p:ph type="title" hasCustomPrompt="1"/>
          </p:nvPr>
        </p:nvSpPr>
        <p:spPr>
          <a:xfrm>
            <a:off x="587378" y="370768"/>
            <a:ext cx="4516439" cy="1473911"/>
          </a:xfrm>
        </p:spPr>
        <p:txBody>
          <a:bodyPr rtlCol="0"/>
          <a:lstStyle>
            <a:lvl1pPr>
              <a:defRPr sz="3600"/>
            </a:lvl1pPr>
          </a:lstStyle>
          <a:p>
            <a:pPr rtl="0"/>
            <a:r>
              <a:rPr lang="en-gb"/>
              <a:t>CLICK TO EDIT TITLE</a:t>
            </a:r>
          </a:p>
        </p:txBody>
      </p:sp>
      <p:sp>
        <p:nvSpPr>
          <p:cNvPr id="29" name="Pladsholder til tekst 10"/>
          <p:cNvSpPr>
            <a:spLocks noGrp="1"/>
          </p:cNvSpPr>
          <p:nvPr>
            <p:ph type="body" sz="quarter" idx="12" hasCustomPrompt="1"/>
          </p:nvPr>
        </p:nvSpPr>
        <p:spPr>
          <a:xfrm>
            <a:off x="587378" y="2065341"/>
            <a:ext cx="4516439" cy="3243263"/>
          </a:xfrm>
        </p:spPr>
        <p:txBody>
          <a:bodyPr rtlCol="0"/>
          <a:lstStyle>
            <a:lvl1pPr marL="285715" indent="-285715">
              <a:buFontTx/>
              <a:buBlip>
                <a:blip r:embed="rId2"/>
              </a:buBlip>
              <a:defRPr/>
            </a:lvl1pPr>
          </a:lstStyle>
          <a:p>
            <a:pPr lvl="0" rtl="0"/>
            <a:r>
              <a:rPr lang="en-gb"/>
              <a:t>Insert bullets</a:t>
            </a:r>
            <a:endParaRPr lang="da-DK"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Blå layout - Billede højre">
    <p:spTree>
      <p:nvGrpSpPr>
        <p:cNvPr id="1" name=""/>
        <p:cNvGrpSpPr/>
        <p:nvPr/>
      </p:nvGrpSpPr>
      <p:grpSpPr>
        <a:xfrm>
          <a:off x="0" y="0"/>
          <a:ext cx="0" cy="0"/>
          <a:chOff x="0" y="0"/>
          <a:chExt cx="0" cy="0"/>
        </a:xfrm>
      </p:grpSpPr>
      <p:sp>
        <p:nvSpPr>
          <p:cNvPr id="7" name="Rectangle 6"/>
          <p:cNvSpPr/>
          <p:nvPr userDrawn="1"/>
        </p:nvSpPr>
        <p:spPr>
          <a:xfrm>
            <a:off x="0" y="0"/>
            <a:ext cx="7427913"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US"/>
          </a:p>
        </p:txBody>
      </p:sp>
      <p:sp>
        <p:nvSpPr>
          <p:cNvPr id="3" name="Slide Number Placeholder 2"/>
          <p:cNvSpPr>
            <a:spLocks noGrp="1"/>
          </p:cNvSpPr>
          <p:nvPr>
            <p:ph type="sldNum" sz="quarter" idx="10"/>
          </p:nvPr>
        </p:nvSpPr>
        <p:spPr>
          <a:xfrm>
            <a:off x="11339887" y="593223"/>
            <a:ext cx="571468" cy="227164"/>
          </a:xfrm>
          <a:prstGeom prst="rect">
            <a:avLst/>
          </a:prstGeom>
        </p:spPr>
        <p:txBody>
          <a:bodyPr rtlCol="0"/>
          <a:lstStyle/>
          <a:p>
            <a:pPr rtl="0"/>
            <a:fld id="{D8D877B3-D348-4611-9BDB-C5374591D951}" type="slidenum">
              <a:rPr lang="en-US" smtClean="0"/>
              <a:pPr rtl="0"/>
              <a:t>‹nr.›</a:t>
            </a:fld>
            <a:endParaRPr lang="en-US" dirty="0"/>
          </a:p>
        </p:txBody>
      </p:sp>
      <p:sp>
        <p:nvSpPr>
          <p:cNvPr id="5" name="Picture Placeholder 4"/>
          <p:cNvSpPr>
            <a:spLocks noGrp="1"/>
          </p:cNvSpPr>
          <p:nvPr>
            <p:ph type="pic" sz="quarter" idx="11" hasCustomPrompt="1"/>
          </p:nvPr>
        </p:nvSpPr>
        <p:spPr>
          <a:xfrm>
            <a:off x="7427913" y="0"/>
            <a:ext cx="4764087" cy="6858000"/>
          </a:xfrm>
          <a:prstGeom prst="rect">
            <a:avLst/>
          </a:prstGeom>
          <a:pattFill prst="pct10">
            <a:fgClr>
              <a:schemeClr val="tx1"/>
            </a:fgClr>
            <a:bgClr>
              <a:schemeClr val="bg1"/>
            </a:bgClr>
          </a:pattFill>
        </p:spPr>
        <p:txBody>
          <a:bodyPr rtlCol="0" anchor="ctr">
            <a:normAutofit/>
          </a:bodyPr>
          <a:lstStyle>
            <a:lvl1pPr algn="ctr">
              <a:defRPr sz="1000" b="1" baseline="0"/>
            </a:lvl1pPr>
          </a:lstStyle>
          <a:p>
            <a:pPr rtl="0"/>
            <a:r>
              <a:rPr lang="en-gb"/>
              <a:t>Drag &amp; Drop Image</a:t>
            </a:r>
          </a:p>
        </p:txBody>
      </p:sp>
      <p:sp>
        <p:nvSpPr>
          <p:cNvPr id="6" name="Title 4"/>
          <p:cNvSpPr>
            <a:spLocks noGrp="1"/>
          </p:cNvSpPr>
          <p:nvPr>
            <p:ph type="title" hasCustomPrompt="1"/>
          </p:nvPr>
        </p:nvSpPr>
        <p:spPr>
          <a:xfrm>
            <a:off x="587374" y="373446"/>
            <a:ext cx="4683125" cy="1471230"/>
          </a:xfrm>
        </p:spPr>
        <p:txBody>
          <a:bodyPr rtlCol="0"/>
          <a:lstStyle>
            <a:lvl1pPr>
              <a:defRPr sz="3600">
                <a:solidFill>
                  <a:schemeClr val="bg1"/>
                </a:solidFill>
              </a:defRPr>
            </a:lvl1pPr>
          </a:lstStyle>
          <a:p>
            <a:pPr rtl="0"/>
            <a:r>
              <a:rPr lang="en-gb"/>
              <a:t>CLICK TO EDIT TITLE</a:t>
            </a:r>
          </a:p>
        </p:txBody>
      </p:sp>
      <p:sp>
        <p:nvSpPr>
          <p:cNvPr id="4" name="Pladsholder til tekst 3"/>
          <p:cNvSpPr>
            <a:spLocks noGrp="1"/>
          </p:cNvSpPr>
          <p:nvPr>
            <p:ph type="body" sz="quarter" idx="12" hasCustomPrompt="1"/>
          </p:nvPr>
        </p:nvSpPr>
        <p:spPr>
          <a:xfrm>
            <a:off x="583406" y="2101809"/>
            <a:ext cx="4687094" cy="3765591"/>
          </a:xfrm>
        </p:spPr>
        <p:txBody>
          <a:bodyPr rtlCol="0"/>
          <a:lstStyle>
            <a:lvl1pPr marL="285750" indent="-285750">
              <a:buFontTx/>
              <a:buBlip>
                <a:blip r:embed="rId2"/>
              </a:buBlip>
              <a:defRPr baseline="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rtl="0"/>
            <a:r>
              <a:rPr lang="en-gb"/>
              <a:t>Insert text here</a:t>
            </a:r>
            <a:endParaRPr lang="da-DK" dirty="0"/>
          </a:p>
        </p:txBody>
      </p:sp>
      <p:pic>
        <p:nvPicPr>
          <p:cNvPr id="75" name="Billede 74"/>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190495" y="6396809"/>
            <a:ext cx="1172012" cy="293003"/>
          </a:xfrm>
          <a:prstGeom prst="rect">
            <a:avLst/>
          </a:prstGeom>
        </p:spPr>
      </p:pic>
    </p:spTree>
    <p:extLst>
      <p:ext uri="{BB962C8B-B14F-4D97-AF65-F5344CB8AC3E}">
        <p14:creationId xmlns:p14="http://schemas.microsoft.com/office/powerpoint/2010/main" val="381429642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1_Blå layout - Billede højre">
    <p:spTree>
      <p:nvGrpSpPr>
        <p:cNvPr id="1" name=""/>
        <p:cNvGrpSpPr/>
        <p:nvPr/>
      </p:nvGrpSpPr>
      <p:grpSpPr>
        <a:xfrm>
          <a:off x="0" y="0"/>
          <a:ext cx="0" cy="0"/>
          <a:chOff x="0" y="0"/>
          <a:chExt cx="0" cy="0"/>
        </a:xfrm>
      </p:grpSpPr>
      <p:sp>
        <p:nvSpPr>
          <p:cNvPr id="7" name="Rectangle 6"/>
          <p:cNvSpPr/>
          <p:nvPr userDrawn="1"/>
        </p:nvSpPr>
        <p:spPr>
          <a:xfrm>
            <a:off x="1" y="0"/>
            <a:ext cx="5270499"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US"/>
          </a:p>
        </p:txBody>
      </p:sp>
      <p:sp>
        <p:nvSpPr>
          <p:cNvPr id="3" name="Slide Number Placeholder 2"/>
          <p:cNvSpPr>
            <a:spLocks noGrp="1"/>
          </p:cNvSpPr>
          <p:nvPr>
            <p:ph type="sldNum" sz="quarter" idx="10"/>
          </p:nvPr>
        </p:nvSpPr>
        <p:spPr>
          <a:xfrm>
            <a:off x="11339887" y="593223"/>
            <a:ext cx="571468" cy="227164"/>
          </a:xfrm>
          <a:prstGeom prst="rect">
            <a:avLst/>
          </a:prstGeom>
        </p:spPr>
        <p:txBody>
          <a:bodyPr rtlCol="0"/>
          <a:lstStyle/>
          <a:p>
            <a:pPr rtl="0"/>
            <a:fld id="{D8D877B3-D348-4611-9BDB-C5374591D951}" type="slidenum">
              <a:rPr lang="en-US" smtClean="0"/>
              <a:pPr rtl="0"/>
              <a:t>‹nr.›</a:t>
            </a:fld>
            <a:endParaRPr lang="en-US" dirty="0"/>
          </a:p>
        </p:txBody>
      </p:sp>
      <p:sp>
        <p:nvSpPr>
          <p:cNvPr id="6" name="Title 4"/>
          <p:cNvSpPr>
            <a:spLocks noGrp="1"/>
          </p:cNvSpPr>
          <p:nvPr>
            <p:ph type="title" hasCustomPrompt="1"/>
          </p:nvPr>
        </p:nvSpPr>
        <p:spPr>
          <a:xfrm>
            <a:off x="587375" y="373446"/>
            <a:ext cx="4454526" cy="1471230"/>
          </a:xfrm>
        </p:spPr>
        <p:txBody>
          <a:bodyPr rtlCol="0"/>
          <a:lstStyle>
            <a:lvl1pPr>
              <a:defRPr sz="3600">
                <a:solidFill>
                  <a:schemeClr val="bg1"/>
                </a:solidFill>
              </a:defRPr>
            </a:lvl1pPr>
          </a:lstStyle>
          <a:p>
            <a:pPr rtl="0"/>
            <a:r>
              <a:rPr lang="en-gb"/>
              <a:t>CLICK TO EDIT TITLE</a:t>
            </a:r>
          </a:p>
        </p:txBody>
      </p:sp>
      <p:grpSp>
        <p:nvGrpSpPr>
          <p:cNvPr id="31" name="Gruppe 30"/>
          <p:cNvGrpSpPr/>
          <p:nvPr userDrawn="1"/>
        </p:nvGrpSpPr>
        <p:grpSpPr>
          <a:xfrm>
            <a:off x="5466450" y="6027162"/>
            <a:ext cx="1272706" cy="669100"/>
            <a:chOff x="5387975" y="5659438"/>
            <a:chExt cx="1573213" cy="827087"/>
          </a:xfrm>
          <a:solidFill>
            <a:schemeClr val="tx1"/>
          </a:solidFill>
        </p:grpSpPr>
        <p:grpSp>
          <p:nvGrpSpPr>
            <p:cNvPr id="32" name="Gruppe 31"/>
            <p:cNvGrpSpPr/>
            <p:nvPr userDrawn="1"/>
          </p:nvGrpSpPr>
          <p:grpSpPr>
            <a:xfrm>
              <a:off x="5387975" y="6407150"/>
              <a:ext cx="1573213" cy="79375"/>
              <a:chOff x="5387975" y="6407150"/>
              <a:chExt cx="1573213" cy="79375"/>
            </a:xfrm>
            <a:grpFill/>
          </p:grpSpPr>
          <p:sp>
            <p:nvSpPr>
              <p:cNvPr id="37" name="Freeform 29"/>
              <p:cNvSpPr>
                <a:spLocks noEditPoints="1"/>
              </p:cNvSpPr>
              <p:nvPr userDrawn="1"/>
            </p:nvSpPr>
            <p:spPr bwMode="auto">
              <a:xfrm>
                <a:off x="5387975" y="6407150"/>
                <a:ext cx="71438" cy="76200"/>
              </a:xfrm>
              <a:custGeom>
                <a:avLst/>
                <a:gdLst>
                  <a:gd name="T0" fmla="*/ 8 w 22"/>
                  <a:gd name="T1" fmla="*/ 0 h 23"/>
                  <a:gd name="T2" fmla="*/ 8 w 22"/>
                  <a:gd name="T3" fmla="*/ 0 h 23"/>
                  <a:gd name="T4" fmla="*/ 14 w 22"/>
                  <a:gd name="T5" fmla="*/ 0 h 23"/>
                  <a:gd name="T6" fmla="*/ 14 w 22"/>
                  <a:gd name="T7" fmla="*/ 0 h 23"/>
                  <a:gd name="T8" fmla="*/ 22 w 22"/>
                  <a:gd name="T9" fmla="*/ 23 h 23"/>
                  <a:gd name="T10" fmla="*/ 22 w 22"/>
                  <a:gd name="T11" fmla="*/ 23 h 23"/>
                  <a:gd name="T12" fmla="*/ 16 w 22"/>
                  <a:gd name="T13" fmla="*/ 23 h 23"/>
                  <a:gd name="T14" fmla="*/ 16 w 22"/>
                  <a:gd name="T15" fmla="*/ 23 h 23"/>
                  <a:gd name="T16" fmla="*/ 15 w 22"/>
                  <a:gd name="T17" fmla="*/ 19 h 23"/>
                  <a:gd name="T18" fmla="*/ 7 w 22"/>
                  <a:gd name="T19" fmla="*/ 19 h 23"/>
                  <a:gd name="T20" fmla="*/ 6 w 22"/>
                  <a:gd name="T21" fmla="*/ 23 h 23"/>
                  <a:gd name="T22" fmla="*/ 6 w 22"/>
                  <a:gd name="T23" fmla="*/ 23 h 23"/>
                  <a:gd name="T24" fmla="*/ 0 w 22"/>
                  <a:gd name="T25" fmla="*/ 23 h 23"/>
                  <a:gd name="T26" fmla="*/ 0 w 22"/>
                  <a:gd name="T27" fmla="*/ 23 h 23"/>
                  <a:gd name="T28" fmla="*/ 8 w 22"/>
                  <a:gd name="T29" fmla="*/ 0 h 23"/>
                  <a:gd name="T30" fmla="*/ 13 w 22"/>
                  <a:gd name="T31" fmla="*/ 14 h 23"/>
                  <a:gd name="T32" fmla="*/ 11 w 22"/>
                  <a:gd name="T33" fmla="*/ 7 h 23"/>
                  <a:gd name="T34" fmla="*/ 11 w 22"/>
                  <a:gd name="T35" fmla="*/ 7 h 23"/>
                  <a:gd name="T36" fmla="*/ 9 w 22"/>
                  <a:gd name="T37" fmla="*/ 14 h 23"/>
                  <a:gd name="T38" fmla="*/ 13 w 22"/>
                  <a:gd name="T39" fmla="*/ 14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2" h="23">
                    <a:moveTo>
                      <a:pt x="8" y="0"/>
                    </a:moveTo>
                    <a:cubicBezTo>
                      <a:pt x="8" y="0"/>
                      <a:pt x="8" y="0"/>
                      <a:pt x="8" y="0"/>
                    </a:cubicBezTo>
                    <a:cubicBezTo>
                      <a:pt x="14" y="0"/>
                      <a:pt x="14" y="0"/>
                      <a:pt x="14" y="0"/>
                    </a:cubicBezTo>
                    <a:cubicBezTo>
                      <a:pt x="14" y="0"/>
                      <a:pt x="14" y="0"/>
                      <a:pt x="14" y="0"/>
                    </a:cubicBezTo>
                    <a:cubicBezTo>
                      <a:pt x="22" y="23"/>
                      <a:pt x="22" y="23"/>
                      <a:pt x="22" y="23"/>
                    </a:cubicBezTo>
                    <a:cubicBezTo>
                      <a:pt x="22" y="23"/>
                      <a:pt x="22" y="23"/>
                      <a:pt x="22" y="23"/>
                    </a:cubicBezTo>
                    <a:cubicBezTo>
                      <a:pt x="16" y="23"/>
                      <a:pt x="16" y="23"/>
                      <a:pt x="16" y="23"/>
                    </a:cubicBezTo>
                    <a:cubicBezTo>
                      <a:pt x="16" y="23"/>
                      <a:pt x="16" y="23"/>
                      <a:pt x="16" y="23"/>
                    </a:cubicBezTo>
                    <a:cubicBezTo>
                      <a:pt x="15" y="19"/>
                      <a:pt x="15" y="19"/>
                      <a:pt x="15" y="19"/>
                    </a:cubicBezTo>
                    <a:cubicBezTo>
                      <a:pt x="7" y="19"/>
                      <a:pt x="7" y="19"/>
                      <a:pt x="7" y="19"/>
                    </a:cubicBezTo>
                    <a:cubicBezTo>
                      <a:pt x="6" y="23"/>
                      <a:pt x="6" y="23"/>
                      <a:pt x="6" y="23"/>
                    </a:cubicBezTo>
                    <a:cubicBezTo>
                      <a:pt x="6" y="23"/>
                      <a:pt x="6" y="23"/>
                      <a:pt x="6" y="23"/>
                    </a:cubicBezTo>
                    <a:cubicBezTo>
                      <a:pt x="0" y="23"/>
                      <a:pt x="0" y="23"/>
                      <a:pt x="0" y="23"/>
                    </a:cubicBezTo>
                    <a:cubicBezTo>
                      <a:pt x="0" y="23"/>
                      <a:pt x="0" y="23"/>
                      <a:pt x="0" y="23"/>
                    </a:cubicBezTo>
                    <a:lnTo>
                      <a:pt x="8" y="0"/>
                    </a:lnTo>
                    <a:close/>
                    <a:moveTo>
                      <a:pt x="13" y="14"/>
                    </a:moveTo>
                    <a:cubicBezTo>
                      <a:pt x="11" y="7"/>
                      <a:pt x="11" y="7"/>
                      <a:pt x="11" y="7"/>
                    </a:cubicBezTo>
                    <a:cubicBezTo>
                      <a:pt x="11" y="7"/>
                      <a:pt x="11" y="7"/>
                      <a:pt x="11" y="7"/>
                    </a:cubicBezTo>
                    <a:cubicBezTo>
                      <a:pt x="9" y="14"/>
                      <a:pt x="9" y="14"/>
                      <a:pt x="9" y="14"/>
                    </a:cubicBezTo>
                    <a:lnTo>
                      <a:pt x="13"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38" name="Freeform 30"/>
              <p:cNvSpPr>
                <a:spLocks noEditPoints="1"/>
              </p:cNvSpPr>
              <p:nvPr userDrawn="1"/>
            </p:nvSpPr>
            <p:spPr bwMode="auto">
              <a:xfrm>
                <a:off x="5484813" y="6407150"/>
                <a:ext cx="73025" cy="76200"/>
              </a:xfrm>
              <a:custGeom>
                <a:avLst/>
                <a:gdLst>
                  <a:gd name="T0" fmla="*/ 8 w 22"/>
                  <a:gd name="T1" fmla="*/ 0 h 23"/>
                  <a:gd name="T2" fmla="*/ 8 w 22"/>
                  <a:gd name="T3" fmla="*/ 0 h 23"/>
                  <a:gd name="T4" fmla="*/ 14 w 22"/>
                  <a:gd name="T5" fmla="*/ 0 h 23"/>
                  <a:gd name="T6" fmla="*/ 14 w 22"/>
                  <a:gd name="T7" fmla="*/ 0 h 23"/>
                  <a:gd name="T8" fmla="*/ 22 w 22"/>
                  <a:gd name="T9" fmla="*/ 23 h 23"/>
                  <a:gd name="T10" fmla="*/ 22 w 22"/>
                  <a:gd name="T11" fmla="*/ 23 h 23"/>
                  <a:gd name="T12" fmla="*/ 16 w 22"/>
                  <a:gd name="T13" fmla="*/ 23 h 23"/>
                  <a:gd name="T14" fmla="*/ 16 w 22"/>
                  <a:gd name="T15" fmla="*/ 23 h 23"/>
                  <a:gd name="T16" fmla="*/ 15 w 22"/>
                  <a:gd name="T17" fmla="*/ 19 h 23"/>
                  <a:gd name="T18" fmla="*/ 7 w 22"/>
                  <a:gd name="T19" fmla="*/ 19 h 23"/>
                  <a:gd name="T20" fmla="*/ 6 w 22"/>
                  <a:gd name="T21" fmla="*/ 23 h 23"/>
                  <a:gd name="T22" fmla="*/ 6 w 22"/>
                  <a:gd name="T23" fmla="*/ 23 h 23"/>
                  <a:gd name="T24" fmla="*/ 0 w 22"/>
                  <a:gd name="T25" fmla="*/ 23 h 23"/>
                  <a:gd name="T26" fmla="*/ 0 w 22"/>
                  <a:gd name="T27" fmla="*/ 23 h 23"/>
                  <a:gd name="T28" fmla="*/ 8 w 22"/>
                  <a:gd name="T29" fmla="*/ 0 h 23"/>
                  <a:gd name="T30" fmla="*/ 13 w 22"/>
                  <a:gd name="T31" fmla="*/ 14 h 23"/>
                  <a:gd name="T32" fmla="*/ 11 w 22"/>
                  <a:gd name="T33" fmla="*/ 7 h 23"/>
                  <a:gd name="T34" fmla="*/ 11 w 22"/>
                  <a:gd name="T35" fmla="*/ 7 h 23"/>
                  <a:gd name="T36" fmla="*/ 9 w 22"/>
                  <a:gd name="T37" fmla="*/ 14 h 23"/>
                  <a:gd name="T38" fmla="*/ 13 w 22"/>
                  <a:gd name="T39" fmla="*/ 14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2" h="23">
                    <a:moveTo>
                      <a:pt x="8" y="0"/>
                    </a:moveTo>
                    <a:cubicBezTo>
                      <a:pt x="8" y="0"/>
                      <a:pt x="8" y="0"/>
                      <a:pt x="8" y="0"/>
                    </a:cubicBezTo>
                    <a:cubicBezTo>
                      <a:pt x="14" y="0"/>
                      <a:pt x="14" y="0"/>
                      <a:pt x="14" y="0"/>
                    </a:cubicBezTo>
                    <a:cubicBezTo>
                      <a:pt x="14" y="0"/>
                      <a:pt x="14" y="0"/>
                      <a:pt x="14" y="0"/>
                    </a:cubicBezTo>
                    <a:cubicBezTo>
                      <a:pt x="22" y="23"/>
                      <a:pt x="22" y="23"/>
                      <a:pt x="22" y="23"/>
                    </a:cubicBezTo>
                    <a:cubicBezTo>
                      <a:pt x="22" y="23"/>
                      <a:pt x="22" y="23"/>
                      <a:pt x="22" y="23"/>
                    </a:cubicBezTo>
                    <a:cubicBezTo>
                      <a:pt x="16" y="23"/>
                      <a:pt x="16" y="23"/>
                      <a:pt x="16" y="23"/>
                    </a:cubicBezTo>
                    <a:cubicBezTo>
                      <a:pt x="16" y="23"/>
                      <a:pt x="16" y="23"/>
                      <a:pt x="16" y="23"/>
                    </a:cubicBezTo>
                    <a:cubicBezTo>
                      <a:pt x="15" y="19"/>
                      <a:pt x="15" y="19"/>
                      <a:pt x="15" y="19"/>
                    </a:cubicBezTo>
                    <a:cubicBezTo>
                      <a:pt x="7" y="19"/>
                      <a:pt x="7" y="19"/>
                      <a:pt x="7" y="19"/>
                    </a:cubicBezTo>
                    <a:cubicBezTo>
                      <a:pt x="6" y="23"/>
                      <a:pt x="6" y="23"/>
                      <a:pt x="6" y="23"/>
                    </a:cubicBezTo>
                    <a:cubicBezTo>
                      <a:pt x="6" y="23"/>
                      <a:pt x="6" y="23"/>
                      <a:pt x="6" y="23"/>
                    </a:cubicBezTo>
                    <a:cubicBezTo>
                      <a:pt x="0" y="23"/>
                      <a:pt x="0" y="23"/>
                      <a:pt x="0" y="23"/>
                    </a:cubicBezTo>
                    <a:cubicBezTo>
                      <a:pt x="0" y="23"/>
                      <a:pt x="0" y="23"/>
                      <a:pt x="0" y="23"/>
                    </a:cubicBezTo>
                    <a:lnTo>
                      <a:pt x="8" y="0"/>
                    </a:lnTo>
                    <a:close/>
                    <a:moveTo>
                      <a:pt x="13" y="14"/>
                    </a:moveTo>
                    <a:cubicBezTo>
                      <a:pt x="11" y="7"/>
                      <a:pt x="11" y="7"/>
                      <a:pt x="11" y="7"/>
                    </a:cubicBezTo>
                    <a:cubicBezTo>
                      <a:pt x="11" y="7"/>
                      <a:pt x="11" y="7"/>
                      <a:pt x="11" y="7"/>
                    </a:cubicBezTo>
                    <a:cubicBezTo>
                      <a:pt x="9" y="14"/>
                      <a:pt x="9" y="14"/>
                      <a:pt x="9" y="14"/>
                    </a:cubicBezTo>
                    <a:lnTo>
                      <a:pt x="13"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39" name="Freeform 31"/>
              <p:cNvSpPr>
                <a:spLocks/>
              </p:cNvSpPr>
              <p:nvPr userDrawn="1"/>
            </p:nvSpPr>
            <p:spPr bwMode="auto">
              <a:xfrm>
                <a:off x="5586413" y="6407150"/>
                <a:ext cx="52388" cy="76200"/>
              </a:xfrm>
              <a:custGeom>
                <a:avLst/>
                <a:gdLst>
                  <a:gd name="T0" fmla="*/ 0 w 16"/>
                  <a:gd name="T1" fmla="*/ 0 h 23"/>
                  <a:gd name="T2" fmla="*/ 0 w 16"/>
                  <a:gd name="T3" fmla="*/ 0 h 23"/>
                  <a:gd name="T4" fmla="*/ 6 w 16"/>
                  <a:gd name="T5" fmla="*/ 0 h 23"/>
                  <a:gd name="T6" fmla="*/ 6 w 16"/>
                  <a:gd name="T7" fmla="*/ 0 h 23"/>
                  <a:gd name="T8" fmla="*/ 6 w 16"/>
                  <a:gd name="T9" fmla="*/ 18 h 23"/>
                  <a:gd name="T10" fmla="*/ 6 w 16"/>
                  <a:gd name="T11" fmla="*/ 18 h 23"/>
                  <a:gd name="T12" fmla="*/ 16 w 16"/>
                  <a:gd name="T13" fmla="*/ 18 h 23"/>
                  <a:gd name="T14" fmla="*/ 16 w 16"/>
                  <a:gd name="T15" fmla="*/ 18 h 23"/>
                  <a:gd name="T16" fmla="*/ 16 w 16"/>
                  <a:gd name="T17" fmla="*/ 23 h 23"/>
                  <a:gd name="T18" fmla="*/ 16 w 16"/>
                  <a:gd name="T19" fmla="*/ 23 h 23"/>
                  <a:gd name="T20" fmla="*/ 0 w 16"/>
                  <a:gd name="T21" fmla="*/ 23 h 23"/>
                  <a:gd name="T22" fmla="*/ 0 w 16"/>
                  <a:gd name="T23" fmla="*/ 23 h 23"/>
                  <a:gd name="T24" fmla="*/ 0 w 16"/>
                  <a:gd name="T25"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 h="23">
                    <a:moveTo>
                      <a:pt x="0" y="0"/>
                    </a:moveTo>
                    <a:cubicBezTo>
                      <a:pt x="0" y="0"/>
                      <a:pt x="0" y="0"/>
                      <a:pt x="0" y="0"/>
                    </a:cubicBezTo>
                    <a:cubicBezTo>
                      <a:pt x="6" y="0"/>
                      <a:pt x="6" y="0"/>
                      <a:pt x="6" y="0"/>
                    </a:cubicBezTo>
                    <a:cubicBezTo>
                      <a:pt x="6" y="0"/>
                      <a:pt x="6" y="0"/>
                      <a:pt x="6" y="0"/>
                    </a:cubicBezTo>
                    <a:cubicBezTo>
                      <a:pt x="6" y="18"/>
                      <a:pt x="6" y="18"/>
                      <a:pt x="6" y="18"/>
                    </a:cubicBezTo>
                    <a:cubicBezTo>
                      <a:pt x="6" y="18"/>
                      <a:pt x="6" y="18"/>
                      <a:pt x="6" y="18"/>
                    </a:cubicBezTo>
                    <a:cubicBezTo>
                      <a:pt x="16" y="18"/>
                      <a:pt x="16" y="18"/>
                      <a:pt x="16" y="18"/>
                    </a:cubicBezTo>
                    <a:cubicBezTo>
                      <a:pt x="16" y="18"/>
                      <a:pt x="16" y="18"/>
                      <a:pt x="16" y="18"/>
                    </a:cubicBezTo>
                    <a:cubicBezTo>
                      <a:pt x="16" y="23"/>
                      <a:pt x="16" y="23"/>
                      <a:pt x="16" y="23"/>
                    </a:cubicBezTo>
                    <a:cubicBezTo>
                      <a:pt x="16" y="23"/>
                      <a:pt x="16" y="23"/>
                      <a:pt x="16" y="23"/>
                    </a:cubicBezTo>
                    <a:cubicBezTo>
                      <a:pt x="0" y="23"/>
                      <a:pt x="0" y="23"/>
                      <a:pt x="0" y="23"/>
                    </a:cubicBezTo>
                    <a:cubicBezTo>
                      <a:pt x="0" y="23"/>
                      <a:pt x="0" y="23"/>
                      <a:pt x="0" y="23"/>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0" name="Freeform 32"/>
              <p:cNvSpPr>
                <a:spLocks noEditPoints="1"/>
              </p:cNvSpPr>
              <p:nvPr userDrawn="1"/>
            </p:nvSpPr>
            <p:spPr bwMode="auto">
              <a:xfrm>
                <a:off x="5670550" y="6407150"/>
                <a:ext cx="55563" cy="76200"/>
              </a:xfrm>
              <a:custGeom>
                <a:avLst/>
                <a:gdLst>
                  <a:gd name="T0" fmla="*/ 0 w 17"/>
                  <a:gd name="T1" fmla="*/ 0 h 23"/>
                  <a:gd name="T2" fmla="*/ 0 w 17"/>
                  <a:gd name="T3" fmla="*/ 0 h 23"/>
                  <a:gd name="T4" fmla="*/ 9 w 17"/>
                  <a:gd name="T5" fmla="*/ 0 h 23"/>
                  <a:gd name="T6" fmla="*/ 17 w 17"/>
                  <a:gd name="T7" fmla="*/ 6 h 23"/>
                  <a:gd name="T8" fmla="*/ 14 w 17"/>
                  <a:gd name="T9" fmla="*/ 11 h 23"/>
                  <a:gd name="T10" fmla="*/ 14 w 17"/>
                  <a:gd name="T11" fmla="*/ 11 h 23"/>
                  <a:gd name="T12" fmla="*/ 17 w 17"/>
                  <a:gd name="T13" fmla="*/ 17 h 23"/>
                  <a:gd name="T14" fmla="*/ 9 w 17"/>
                  <a:gd name="T15" fmla="*/ 23 h 23"/>
                  <a:gd name="T16" fmla="*/ 0 w 17"/>
                  <a:gd name="T17" fmla="*/ 23 h 23"/>
                  <a:gd name="T18" fmla="*/ 0 w 17"/>
                  <a:gd name="T19" fmla="*/ 23 h 23"/>
                  <a:gd name="T20" fmla="*/ 0 w 17"/>
                  <a:gd name="T21" fmla="*/ 0 h 23"/>
                  <a:gd name="T22" fmla="*/ 8 w 17"/>
                  <a:gd name="T23" fmla="*/ 9 h 23"/>
                  <a:gd name="T24" fmla="*/ 11 w 17"/>
                  <a:gd name="T25" fmla="*/ 7 h 23"/>
                  <a:gd name="T26" fmla="*/ 8 w 17"/>
                  <a:gd name="T27" fmla="*/ 5 h 23"/>
                  <a:gd name="T28" fmla="*/ 6 w 17"/>
                  <a:gd name="T29" fmla="*/ 5 h 23"/>
                  <a:gd name="T30" fmla="*/ 6 w 17"/>
                  <a:gd name="T31" fmla="*/ 5 h 23"/>
                  <a:gd name="T32" fmla="*/ 6 w 17"/>
                  <a:gd name="T33" fmla="*/ 9 h 23"/>
                  <a:gd name="T34" fmla="*/ 6 w 17"/>
                  <a:gd name="T35" fmla="*/ 9 h 23"/>
                  <a:gd name="T36" fmla="*/ 8 w 17"/>
                  <a:gd name="T37" fmla="*/ 9 h 23"/>
                  <a:gd name="T38" fmla="*/ 6 w 17"/>
                  <a:gd name="T39" fmla="*/ 19 h 23"/>
                  <a:gd name="T40" fmla="*/ 9 w 17"/>
                  <a:gd name="T41" fmla="*/ 19 h 23"/>
                  <a:gd name="T42" fmla="*/ 11 w 17"/>
                  <a:gd name="T43" fmla="*/ 16 h 23"/>
                  <a:gd name="T44" fmla="*/ 9 w 17"/>
                  <a:gd name="T45" fmla="*/ 14 h 23"/>
                  <a:gd name="T46" fmla="*/ 6 w 17"/>
                  <a:gd name="T47" fmla="*/ 14 h 23"/>
                  <a:gd name="T48" fmla="*/ 6 w 17"/>
                  <a:gd name="T49" fmla="*/ 14 h 23"/>
                  <a:gd name="T50" fmla="*/ 6 w 17"/>
                  <a:gd name="T51" fmla="*/ 19 h 23"/>
                  <a:gd name="T52" fmla="*/ 6 w 17"/>
                  <a:gd name="T53" fmla="*/ 19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 h="23">
                    <a:moveTo>
                      <a:pt x="0" y="0"/>
                    </a:moveTo>
                    <a:cubicBezTo>
                      <a:pt x="0" y="0"/>
                      <a:pt x="0" y="0"/>
                      <a:pt x="0" y="0"/>
                    </a:cubicBezTo>
                    <a:cubicBezTo>
                      <a:pt x="9" y="0"/>
                      <a:pt x="9" y="0"/>
                      <a:pt x="9" y="0"/>
                    </a:cubicBezTo>
                    <a:cubicBezTo>
                      <a:pt x="15" y="0"/>
                      <a:pt x="17" y="3"/>
                      <a:pt x="17" y="6"/>
                    </a:cubicBezTo>
                    <a:cubicBezTo>
                      <a:pt x="17" y="9"/>
                      <a:pt x="16" y="10"/>
                      <a:pt x="14" y="11"/>
                    </a:cubicBezTo>
                    <a:cubicBezTo>
                      <a:pt x="14" y="11"/>
                      <a:pt x="14" y="11"/>
                      <a:pt x="14" y="11"/>
                    </a:cubicBezTo>
                    <a:cubicBezTo>
                      <a:pt x="16" y="12"/>
                      <a:pt x="17" y="14"/>
                      <a:pt x="17" y="17"/>
                    </a:cubicBezTo>
                    <a:cubicBezTo>
                      <a:pt x="17" y="21"/>
                      <a:pt x="14" y="23"/>
                      <a:pt x="9" y="23"/>
                    </a:cubicBezTo>
                    <a:cubicBezTo>
                      <a:pt x="0" y="23"/>
                      <a:pt x="0" y="23"/>
                      <a:pt x="0" y="23"/>
                    </a:cubicBezTo>
                    <a:cubicBezTo>
                      <a:pt x="0" y="23"/>
                      <a:pt x="0" y="23"/>
                      <a:pt x="0" y="23"/>
                    </a:cubicBezTo>
                    <a:lnTo>
                      <a:pt x="0" y="0"/>
                    </a:lnTo>
                    <a:close/>
                    <a:moveTo>
                      <a:pt x="8" y="9"/>
                    </a:moveTo>
                    <a:cubicBezTo>
                      <a:pt x="10" y="9"/>
                      <a:pt x="11" y="9"/>
                      <a:pt x="11" y="7"/>
                    </a:cubicBezTo>
                    <a:cubicBezTo>
                      <a:pt x="11" y="5"/>
                      <a:pt x="10" y="5"/>
                      <a:pt x="8" y="5"/>
                    </a:cubicBezTo>
                    <a:cubicBezTo>
                      <a:pt x="6" y="5"/>
                      <a:pt x="6" y="5"/>
                      <a:pt x="6" y="5"/>
                    </a:cubicBezTo>
                    <a:cubicBezTo>
                      <a:pt x="6" y="5"/>
                      <a:pt x="6" y="5"/>
                      <a:pt x="6" y="5"/>
                    </a:cubicBezTo>
                    <a:cubicBezTo>
                      <a:pt x="6" y="9"/>
                      <a:pt x="6" y="9"/>
                      <a:pt x="6" y="9"/>
                    </a:cubicBezTo>
                    <a:cubicBezTo>
                      <a:pt x="6" y="9"/>
                      <a:pt x="6" y="9"/>
                      <a:pt x="6" y="9"/>
                    </a:cubicBezTo>
                    <a:lnTo>
                      <a:pt x="8" y="9"/>
                    </a:lnTo>
                    <a:close/>
                    <a:moveTo>
                      <a:pt x="6" y="19"/>
                    </a:moveTo>
                    <a:cubicBezTo>
                      <a:pt x="9" y="19"/>
                      <a:pt x="9" y="19"/>
                      <a:pt x="9" y="19"/>
                    </a:cubicBezTo>
                    <a:cubicBezTo>
                      <a:pt x="10" y="19"/>
                      <a:pt x="11" y="18"/>
                      <a:pt x="11" y="16"/>
                    </a:cubicBezTo>
                    <a:cubicBezTo>
                      <a:pt x="11" y="15"/>
                      <a:pt x="10" y="14"/>
                      <a:pt x="9" y="14"/>
                    </a:cubicBezTo>
                    <a:cubicBezTo>
                      <a:pt x="6" y="14"/>
                      <a:pt x="6" y="14"/>
                      <a:pt x="6" y="14"/>
                    </a:cubicBezTo>
                    <a:cubicBezTo>
                      <a:pt x="6" y="14"/>
                      <a:pt x="6" y="14"/>
                      <a:pt x="6" y="14"/>
                    </a:cubicBezTo>
                    <a:cubicBezTo>
                      <a:pt x="6" y="19"/>
                      <a:pt x="6" y="19"/>
                      <a:pt x="6" y="19"/>
                    </a:cubicBezTo>
                    <a:cubicBezTo>
                      <a:pt x="6" y="19"/>
                      <a:pt x="6" y="19"/>
                      <a:pt x="6"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1" name="Freeform 33"/>
              <p:cNvSpPr>
                <a:spLocks noEditPoints="1"/>
              </p:cNvSpPr>
              <p:nvPr userDrawn="1"/>
            </p:nvSpPr>
            <p:spPr bwMode="auto">
              <a:xfrm>
                <a:off x="5759450" y="6407150"/>
                <a:ext cx="58738" cy="79375"/>
              </a:xfrm>
              <a:custGeom>
                <a:avLst/>
                <a:gdLst>
                  <a:gd name="T0" fmla="*/ 0 w 18"/>
                  <a:gd name="T1" fmla="*/ 18 h 24"/>
                  <a:gd name="T2" fmla="*/ 0 w 18"/>
                  <a:gd name="T3" fmla="*/ 12 h 24"/>
                  <a:gd name="T4" fmla="*/ 0 w 18"/>
                  <a:gd name="T5" fmla="*/ 5 h 24"/>
                  <a:gd name="T6" fmla="*/ 9 w 18"/>
                  <a:gd name="T7" fmla="*/ 0 h 24"/>
                  <a:gd name="T8" fmla="*/ 18 w 18"/>
                  <a:gd name="T9" fmla="*/ 5 h 24"/>
                  <a:gd name="T10" fmla="*/ 18 w 18"/>
                  <a:gd name="T11" fmla="*/ 12 h 24"/>
                  <a:gd name="T12" fmla="*/ 18 w 18"/>
                  <a:gd name="T13" fmla="*/ 18 h 24"/>
                  <a:gd name="T14" fmla="*/ 9 w 18"/>
                  <a:gd name="T15" fmla="*/ 24 h 24"/>
                  <a:gd name="T16" fmla="*/ 0 w 18"/>
                  <a:gd name="T17" fmla="*/ 18 h 24"/>
                  <a:gd name="T18" fmla="*/ 12 w 18"/>
                  <a:gd name="T19" fmla="*/ 16 h 24"/>
                  <a:gd name="T20" fmla="*/ 12 w 18"/>
                  <a:gd name="T21" fmla="*/ 12 h 24"/>
                  <a:gd name="T22" fmla="*/ 12 w 18"/>
                  <a:gd name="T23" fmla="*/ 7 h 24"/>
                  <a:gd name="T24" fmla="*/ 9 w 18"/>
                  <a:gd name="T25" fmla="*/ 5 h 24"/>
                  <a:gd name="T26" fmla="*/ 6 w 18"/>
                  <a:gd name="T27" fmla="*/ 7 h 24"/>
                  <a:gd name="T28" fmla="*/ 6 w 18"/>
                  <a:gd name="T29" fmla="*/ 12 h 24"/>
                  <a:gd name="T30" fmla="*/ 6 w 18"/>
                  <a:gd name="T31" fmla="*/ 16 h 24"/>
                  <a:gd name="T32" fmla="*/ 9 w 18"/>
                  <a:gd name="T33" fmla="*/ 18 h 24"/>
                  <a:gd name="T34" fmla="*/ 12 w 18"/>
                  <a:gd name="T35" fmla="*/ 16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 h="24">
                    <a:moveTo>
                      <a:pt x="0" y="18"/>
                    </a:moveTo>
                    <a:cubicBezTo>
                      <a:pt x="0" y="16"/>
                      <a:pt x="0" y="15"/>
                      <a:pt x="0" y="12"/>
                    </a:cubicBezTo>
                    <a:cubicBezTo>
                      <a:pt x="0" y="9"/>
                      <a:pt x="0" y="7"/>
                      <a:pt x="0" y="5"/>
                    </a:cubicBezTo>
                    <a:cubicBezTo>
                      <a:pt x="2" y="2"/>
                      <a:pt x="5" y="0"/>
                      <a:pt x="9" y="0"/>
                    </a:cubicBezTo>
                    <a:cubicBezTo>
                      <a:pt x="13" y="0"/>
                      <a:pt x="17" y="2"/>
                      <a:pt x="18" y="5"/>
                    </a:cubicBezTo>
                    <a:cubicBezTo>
                      <a:pt x="18" y="7"/>
                      <a:pt x="18" y="9"/>
                      <a:pt x="18" y="12"/>
                    </a:cubicBezTo>
                    <a:cubicBezTo>
                      <a:pt x="18" y="15"/>
                      <a:pt x="18" y="16"/>
                      <a:pt x="18" y="18"/>
                    </a:cubicBezTo>
                    <a:cubicBezTo>
                      <a:pt x="17" y="22"/>
                      <a:pt x="13" y="24"/>
                      <a:pt x="9" y="24"/>
                    </a:cubicBezTo>
                    <a:cubicBezTo>
                      <a:pt x="5" y="24"/>
                      <a:pt x="2" y="22"/>
                      <a:pt x="0" y="18"/>
                    </a:cubicBezTo>
                    <a:close/>
                    <a:moveTo>
                      <a:pt x="12" y="16"/>
                    </a:moveTo>
                    <a:cubicBezTo>
                      <a:pt x="12" y="16"/>
                      <a:pt x="12" y="14"/>
                      <a:pt x="12" y="12"/>
                    </a:cubicBezTo>
                    <a:cubicBezTo>
                      <a:pt x="12" y="9"/>
                      <a:pt x="12" y="8"/>
                      <a:pt x="12" y="7"/>
                    </a:cubicBezTo>
                    <a:cubicBezTo>
                      <a:pt x="12" y="6"/>
                      <a:pt x="11" y="5"/>
                      <a:pt x="9" y="5"/>
                    </a:cubicBezTo>
                    <a:cubicBezTo>
                      <a:pt x="8" y="5"/>
                      <a:pt x="7" y="6"/>
                      <a:pt x="6" y="7"/>
                    </a:cubicBezTo>
                    <a:cubicBezTo>
                      <a:pt x="6" y="8"/>
                      <a:pt x="6" y="9"/>
                      <a:pt x="6" y="12"/>
                    </a:cubicBezTo>
                    <a:cubicBezTo>
                      <a:pt x="6" y="14"/>
                      <a:pt x="6" y="16"/>
                      <a:pt x="6" y="16"/>
                    </a:cubicBezTo>
                    <a:cubicBezTo>
                      <a:pt x="7" y="18"/>
                      <a:pt x="8" y="18"/>
                      <a:pt x="9" y="18"/>
                    </a:cubicBezTo>
                    <a:cubicBezTo>
                      <a:pt x="11" y="18"/>
                      <a:pt x="12" y="18"/>
                      <a:pt x="12"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2" name="Freeform 34"/>
              <p:cNvSpPr>
                <a:spLocks noEditPoints="1"/>
              </p:cNvSpPr>
              <p:nvPr userDrawn="1"/>
            </p:nvSpPr>
            <p:spPr bwMode="auto">
              <a:xfrm>
                <a:off x="5849938" y="6407150"/>
                <a:ext cx="61913" cy="76200"/>
              </a:xfrm>
              <a:custGeom>
                <a:avLst/>
                <a:gdLst>
                  <a:gd name="T0" fmla="*/ 13 w 19"/>
                  <a:gd name="T1" fmla="*/ 23 h 23"/>
                  <a:gd name="T2" fmla="*/ 12 w 19"/>
                  <a:gd name="T3" fmla="*/ 23 h 23"/>
                  <a:gd name="T4" fmla="*/ 9 w 19"/>
                  <a:gd name="T5" fmla="*/ 15 h 23"/>
                  <a:gd name="T6" fmla="*/ 7 w 19"/>
                  <a:gd name="T7" fmla="*/ 15 h 23"/>
                  <a:gd name="T8" fmla="*/ 6 w 19"/>
                  <a:gd name="T9" fmla="*/ 15 h 23"/>
                  <a:gd name="T10" fmla="*/ 6 w 19"/>
                  <a:gd name="T11" fmla="*/ 23 h 23"/>
                  <a:gd name="T12" fmla="*/ 6 w 19"/>
                  <a:gd name="T13" fmla="*/ 23 h 23"/>
                  <a:gd name="T14" fmla="*/ 1 w 19"/>
                  <a:gd name="T15" fmla="*/ 23 h 23"/>
                  <a:gd name="T16" fmla="*/ 0 w 19"/>
                  <a:gd name="T17" fmla="*/ 23 h 23"/>
                  <a:gd name="T18" fmla="*/ 0 w 19"/>
                  <a:gd name="T19" fmla="*/ 0 h 23"/>
                  <a:gd name="T20" fmla="*/ 1 w 19"/>
                  <a:gd name="T21" fmla="*/ 0 h 23"/>
                  <a:gd name="T22" fmla="*/ 10 w 19"/>
                  <a:gd name="T23" fmla="*/ 0 h 23"/>
                  <a:gd name="T24" fmla="*/ 19 w 19"/>
                  <a:gd name="T25" fmla="*/ 8 h 23"/>
                  <a:gd name="T26" fmla="*/ 15 w 19"/>
                  <a:gd name="T27" fmla="*/ 14 h 23"/>
                  <a:gd name="T28" fmla="*/ 19 w 19"/>
                  <a:gd name="T29" fmla="*/ 23 h 23"/>
                  <a:gd name="T30" fmla="*/ 19 w 19"/>
                  <a:gd name="T31" fmla="*/ 23 h 23"/>
                  <a:gd name="T32" fmla="*/ 13 w 19"/>
                  <a:gd name="T33" fmla="*/ 23 h 23"/>
                  <a:gd name="T34" fmla="*/ 13 w 19"/>
                  <a:gd name="T35" fmla="*/ 8 h 23"/>
                  <a:gd name="T36" fmla="*/ 10 w 19"/>
                  <a:gd name="T37" fmla="*/ 5 h 23"/>
                  <a:gd name="T38" fmla="*/ 7 w 19"/>
                  <a:gd name="T39" fmla="*/ 5 h 23"/>
                  <a:gd name="T40" fmla="*/ 6 w 19"/>
                  <a:gd name="T41" fmla="*/ 5 h 23"/>
                  <a:gd name="T42" fmla="*/ 6 w 19"/>
                  <a:gd name="T43" fmla="*/ 10 h 23"/>
                  <a:gd name="T44" fmla="*/ 7 w 19"/>
                  <a:gd name="T45" fmla="*/ 10 h 23"/>
                  <a:gd name="T46" fmla="*/ 10 w 19"/>
                  <a:gd name="T47" fmla="*/ 10 h 23"/>
                  <a:gd name="T48" fmla="*/ 13 w 19"/>
                  <a:gd name="T49" fmla="*/ 8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 h="23">
                    <a:moveTo>
                      <a:pt x="13" y="23"/>
                    </a:moveTo>
                    <a:cubicBezTo>
                      <a:pt x="13" y="23"/>
                      <a:pt x="12" y="23"/>
                      <a:pt x="12" y="23"/>
                    </a:cubicBezTo>
                    <a:cubicBezTo>
                      <a:pt x="9" y="15"/>
                      <a:pt x="9" y="15"/>
                      <a:pt x="9" y="15"/>
                    </a:cubicBezTo>
                    <a:cubicBezTo>
                      <a:pt x="7" y="15"/>
                      <a:pt x="7" y="15"/>
                      <a:pt x="7" y="15"/>
                    </a:cubicBezTo>
                    <a:cubicBezTo>
                      <a:pt x="7" y="15"/>
                      <a:pt x="6" y="15"/>
                      <a:pt x="6" y="15"/>
                    </a:cubicBezTo>
                    <a:cubicBezTo>
                      <a:pt x="6" y="23"/>
                      <a:pt x="6" y="23"/>
                      <a:pt x="6" y="23"/>
                    </a:cubicBezTo>
                    <a:cubicBezTo>
                      <a:pt x="6" y="23"/>
                      <a:pt x="6" y="23"/>
                      <a:pt x="6" y="23"/>
                    </a:cubicBezTo>
                    <a:cubicBezTo>
                      <a:pt x="1" y="23"/>
                      <a:pt x="1" y="23"/>
                      <a:pt x="1" y="23"/>
                    </a:cubicBezTo>
                    <a:cubicBezTo>
                      <a:pt x="1" y="23"/>
                      <a:pt x="0" y="23"/>
                      <a:pt x="0" y="23"/>
                    </a:cubicBezTo>
                    <a:cubicBezTo>
                      <a:pt x="0" y="0"/>
                      <a:pt x="0" y="0"/>
                      <a:pt x="0" y="0"/>
                    </a:cubicBezTo>
                    <a:cubicBezTo>
                      <a:pt x="0" y="0"/>
                      <a:pt x="1" y="0"/>
                      <a:pt x="1" y="0"/>
                    </a:cubicBezTo>
                    <a:cubicBezTo>
                      <a:pt x="10" y="0"/>
                      <a:pt x="10" y="0"/>
                      <a:pt x="10" y="0"/>
                    </a:cubicBezTo>
                    <a:cubicBezTo>
                      <a:pt x="16" y="0"/>
                      <a:pt x="19" y="3"/>
                      <a:pt x="19" y="8"/>
                    </a:cubicBezTo>
                    <a:cubicBezTo>
                      <a:pt x="19" y="10"/>
                      <a:pt x="17" y="13"/>
                      <a:pt x="15" y="14"/>
                    </a:cubicBezTo>
                    <a:cubicBezTo>
                      <a:pt x="19" y="23"/>
                      <a:pt x="19" y="23"/>
                      <a:pt x="19" y="23"/>
                    </a:cubicBezTo>
                    <a:cubicBezTo>
                      <a:pt x="19" y="23"/>
                      <a:pt x="19" y="23"/>
                      <a:pt x="19" y="23"/>
                    </a:cubicBezTo>
                    <a:lnTo>
                      <a:pt x="13" y="23"/>
                    </a:lnTo>
                    <a:close/>
                    <a:moveTo>
                      <a:pt x="13" y="8"/>
                    </a:moveTo>
                    <a:cubicBezTo>
                      <a:pt x="13" y="6"/>
                      <a:pt x="12" y="5"/>
                      <a:pt x="10" y="5"/>
                    </a:cubicBezTo>
                    <a:cubicBezTo>
                      <a:pt x="7" y="5"/>
                      <a:pt x="7" y="5"/>
                      <a:pt x="7" y="5"/>
                    </a:cubicBezTo>
                    <a:cubicBezTo>
                      <a:pt x="7" y="5"/>
                      <a:pt x="6" y="5"/>
                      <a:pt x="6" y="5"/>
                    </a:cubicBezTo>
                    <a:cubicBezTo>
                      <a:pt x="6" y="10"/>
                      <a:pt x="6" y="10"/>
                      <a:pt x="6" y="10"/>
                    </a:cubicBezTo>
                    <a:cubicBezTo>
                      <a:pt x="6" y="10"/>
                      <a:pt x="7" y="10"/>
                      <a:pt x="7" y="10"/>
                    </a:cubicBezTo>
                    <a:cubicBezTo>
                      <a:pt x="10" y="10"/>
                      <a:pt x="10" y="10"/>
                      <a:pt x="10" y="10"/>
                    </a:cubicBezTo>
                    <a:cubicBezTo>
                      <a:pt x="12" y="10"/>
                      <a:pt x="13" y="9"/>
                      <a:pt x="13"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3" name="Freeform 35"/>
              <p:cNvSpPr>
                <a:spLocks/>
              </p:cNvSpPr>
              <p:nvPr userDrawn="1"/>
            </p:nvSpPr>
            <p:spPr bwMode="auto">
              <a:xfrm>
                <a:off x="5942013" y="6407150"/>
                <a:ext cx="61913" cy="79375"/>
              </a:xfrm>
              <a:custGeom>
                <a:avLst/>
                <a:gdLst>
                  <a:gd name="T0" fmla="*/ 0 w 19"/>
                  <a:gd name="T1" fmla="*/ 12 h 24"/>
                  <a:gd name="T2" fmla="*/ 1 w 19"/>
                  <a:gd name="T3" fmla="*/ 5 h 24"/>
                  <a:gd name="T4" fmla="*/ 9 w 19"/>
                  <a:gd name="T5" fmla="*/ 0 h 24"/>
                  <a:gd name="T6" fmla="*/ 18 w 19"/>
                  <a:gd name="T7" fmla="*/ 5 h 24"/>
                  <a:gd name="T8" fmla="*/ 18 w 19"/>
                  <a:gd name="T9" fmla="*/ 5 h 24"/>
                  <a:gd name="T10" fmla="*/ 13 w 19"/>
                  <a:gd name="T11" fmla="*/ 7 h 24"/>
                  <a:gd name="T12" fmla="*/ 13 w 19"/>
                  <a:gd name="T13" fmla="*/ 7 h 24"/>
                  <a:gd name="T14" fmla="*/ 9 w 19"/>
                  <a:gd name="T15" fmla="*/ 5 h 24"/>
                  <a:gd name="T16" fmla="*/ 6 w 19"/>
                  <a:gd name="T17" fmla="*/ 7 h 24"/>
                  <a:gd name="T18" fmla="*/ 6 w 19"/>
                  <a:gd name="T19" fmla="*/ 12 h 24"/>
                  <a:gd name="T20" fmla="*/ 6 w 19"/>
                  <a:gd name="T21" fmla="*/ 16 h 24"/>
                  <a:gd name="T22" fmla="*/ 9 w 19"/>
                  <a:gd name="T23" fmla="*/ 18 h 24"/>
                  <a:gd name="T24" fmla="*/ 13 w 19"/>
                  <a:gd name="T25" fmla="*/ 17 h 24"/>
                  <a:gd name="T26" fmla="*/ 13 w 19"/>
                  <a:gd name="T27" fmla="*/ 15 h 24"/>
                  <a:gd name="T28" fmla="*/ 13 w 19"/>
                  <a:gd name="T29" fmla="*/ 15 h 24"/>
                  <a:gd name="T30" fmla="*/ 10 w 19"/>
                  <a:gd name="T31" fmla="*/ 15 h 24"/>
                  <a:gd name="T32" fmla="*/ 10 w 19"/>
                  <a:gd name="T33" fmla="*/ 14 h 24"/>
                  <a:gd name="T34" fmla="*/ 10 w 19"/>
                  <a:gd name="T35" fmla="*/ 11 h 24"/>
                  <a:gd name="T36" fmla="*/ 10 w 19"/>
                  <a:gd name="T37" fmla="*/ 10 h 24"/>
                  <a:gd name="T38" fmla="*/ 18 w 19"/>
                  <a:gd name="T39" fmla="*/ 10 h 24"/>
                  <a:gd name="T40" fmla="*/ 19 w 19"/>
                  <a:gd name="T41" fmla="*/ 11 h 24"/>
                  <a:gd name="T42" fmla="*/ 19 w 19"/>
                  <a:gd name="T43" fmla="*/ 12 h 24"/>
                  <a:gd name="T44" fmla="*/ 18 w 19"/>
                  <a:gd name="T45" fmla="*/ 18 h 24"/>
                  <a:gd name="T46" fmla="*/ 9 w 19"/>
                  <a:gd name="T47" fmla="*/ 24 h 24"/>
                  <a:gd name="T48" fmla="*/ 1 w 19"/>
                  <a:gd name="T49" fmla="*/ 18 h 24"/>
                  <a:gd name="T50" fmla="*/ 0 w 19"/>
                  <a:gd name="T51"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 h="24">
                    <a:moveTo>
                      <a:pt x="0" y="12"/>
                    </a:moveTo>
                    <a:cubicBezTo>
                      <a:pt x="0" y="9"/>
                      <a:pt x="0" y="7"/>
                      <a:pt x="1" y="5"/>
                    </a:cubicBezTo>
                    <a:cubicBezTo>
                      <a:pt x="2" y="2"/>
                      <a:pt x="5" y="0"/>
                      <a:pt x="9" y="0"/>
                    </a:cubicBezTo>
                    <a:cubicBezTo>
                      <a:pt x="14" y="0"/>
                      <a:pt x="16" y="2"/>
                      <a:pt x="18" y="5"/>
                    </a:cubicBezTo>
                    <a:cubicBezTo>
                      <a:pt x="18" y="5"/>
                      <a:pt x="18" y="5"/>
                      <a:pt x="18" y="5"/>
                    </a:cubicBezTo>
                    <a:cubicBezTo>
                      <a:pt x="13" y="7"/>
                      <a:pt x="13" y="7"/>
                      <a:pt x="13" y="7"/>
                    </a:cubicBezTo>
                    <a:cubicBezTo>
                      <a:pt x="13" y="7"/>
                      <a:pt x="13" y="7"/>
                      <a:pt x="13" y="7"/>
                    </a:cubicBezTo>
                    <a:cubicBezTo>
                      <a:pt x="12" y="6"/>
                      <a:pt x="11" y="5"/>
                      <a:pt x="9" y="5"/>
                    </a:cubicBezTo>
                    <a:cubicBezTo>
                      <a:pt x="8" y="5"/>
                      <a:pt x="7" y="6"/>
                      <a:pt x="6" y="7"/>
                    </a:cubicBezTo>
                    <a:cubicBezTo>
                      <a:pt x="6" y="8"/>
                      <a:pt x="6" y="9"/>
                      <a:pt x="6" y="12"/>
                    </a:cubicBezTo>
                    <a:cubicBezTo>
                      <a:pt x="6" y="14"/>
                      <a:pt x="6" y="16"/>
                      <a:pt x="6" y="16"/>
                    </a:cubicBezTo>
                    <a:cubicBezTo>
                      <a:pt x="7" y="18"/>
                      <a:pt x="8" y="18"/>
                      <a:pt x="9" y="18"/>
                    </a:cubicBezTo>
                    <a:cubicBezTo>
                      <a:pt x="11" y="18"/>
                      <a:pt x="12" y="18"/>
                      <a:pt x="13" y="17"/>
                    </a:cubicBezTo>
                    <a:cubicBezTo>
                      <a:pt x="13" y="16"/>
                      <a:pt x="13" y="16"/>
                      <a:pt x="13" y="15"/>
                    </a:cubicBezTo>
                    <a:cubicBezTo>
                      <a:pt x="13" y="15"/>
                      <a:pt x="13" y="15"/>
                      <a:pt x="13" y="15"/>
                    </a:cubicBezTo>
                    <a:cubicBezTo>
                      <a:pt x="10" y="15"/>
                      <a:pt x="10" y="15"/>
                      <a:pt x="10" y="15"/>
                    </a:cubicBezTo>
                    <a:cubicBezTo>
                      <a:pt x="10" y="15"/>
                      <a:pt x="10" y="15"/>
                      <a:pt x="10" y="14"/>
                    </a:cubicBezTo>
                    <a:cubicBezTo>
                      <a:pt x="10" y="11"/>
                      <a:pt x="10" y="11"/>
                      <a:pt x="10" y="11"/>
                    </a:cubicBezTo>
                    <a:cubicBezTo>
                      <a:pt x="10" y="10"/>
                      <a:pt x="10" y="10"/>
                      <a:pt x="10" y="10"/>
                    </a:cubicBezTo>
                    <a:cubicBezTo>
                      <a:pt x="18" y="10"/>
                      <a:pt x="18" y="10"/>
                      <a:pt x="18" y="10"/>
                    </a:cubicBezTo>
                    <a:cubicBezTo>
                      <a:pt x="18" y="10"/>
                      <a:pt x="19" y="10"/>
                      <a:pt x="19" y="11"/>
                    </a:cubicBezTo>
                    <a:cubicBezTo>
                      <a:pt x="19" y="12"/>
                      <a:pt x="19" y="12"/>
                      <a:pt x="19" y="12"/>
                    </a:cubicBezTo>
                    <a:cubicBezTo>
                      <a:pt x="19" y="15"/>
                      <a:pt x="18" y="16"/>
                      <a:pt x="18" y="18"/>
                    </a:cubicBezTo>
                    <a:cubicBezTo>
                      <a:pt x="17" y="22"/>
                      <a:pt x="14" y="24"/>
                      <a:pt x="9" y="24"/>
                    </a:cubicBezTo>
                    <a:cubicBezTo>
                      <a:pt x="5" y="24"/>
                      <a:pt x="2" y="22"/>
                      <a:pt x="1" y="18"/>
                    </a:cubicBezTo>
                    <a:cubicBezTo>
                      <a:pt x="0" y="16"/>
                      <a:pt x="0" y="15"/>
                      <a:pt x="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4" name="Freeform 36"/>
              <p:cNvSpPr>
                <a:spLocks/>
              </p:cNvSpPr>
              <p:nvPr userDrawn="1"/>
            </p:nvSpPr>
            <p:spPr bwMode="auto">
              <a:xfrm>
                <a:off x="6081713" y="6407150"/>
                <a:ext cx="61913" cy="79375"/>
              </a:xfrm>
              <a:custGeom>
                <a:avLst/>
                <a:gdLst>
                  <a:gd name="T0" fmla="*/ 0 w 19"/>
                  <a:gd name="T1" fmla="*/ 14 h 24"/>
                  <a:gd name="T2" fmla="*/ 0 w 19"/>
                  <a:gd name="T3" fmla="*/ 0 h 24"/>
                  <a:gd name="T4" fmla="*/ 1 w 19"/>
                  <a:gd name="T5" fmla="*/ 0 h 24"/>
                  <a:gd name="T6" fmla="*/ 6 w 19"/>
                  <a:gd name="T7" fmla="*/ 0 h 24"/>
                  <a:gd name="T8" fmla="*/ 6 w 19"/>
                  <a:gd name="T9" fmla="*/ 0 h 24"/>
                  <a:gd name="T10" fmla="*/ 6 w 19"/>
                  <a:gd name="T11" fmla="*/ 15 h 24"/>
                  <a:gd name="T12" fmla="*/ 10 w 19"/>
                  <a:gd name="T13" fmla="*/ 18 h 24"/>
                  <a:gd name="T14" fmla="*/ 13 w 19"/>
                  <a:gd name="T15" fmla="*/ 15 h 24"/>
                  <a:gd name="T16" fmla="*/ 13 w 19"/>
                  <a:gd name="T17" fmla="*/ 0 h 24"/>
                  <a:gd name="T18" fmla="*/ 13 w 19"/>
                  <a:gd name="T19" fmla="*/ 0 h 24"/>
                  <a:gd name="T20" fmla="*/ 19 w 19"/>
                  <a:gd name="T21" fmla="*/ 0 h 24"/>
                  <a:gd name="T22" fmla="*/ 19 w 19"/>
                  <a:gd name="T23" fmla="*/ 0 h 24"/>
                  <a:gd name="T24" fmla="*/ 19 w 19"/>
                  <a:gd name="T25" fmla="*/ 14 h 24"/>
                  <a:gd name="T26" fmla="*/ 10 w 19"/>
                  <a:gd name="T27" fmla="*/ 24 h 24"/>
                  <a:gd name="T28" fmla="*/ 0 w 19"/>
                  <a:gd name="T29" fmla="*/ 1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 h="24">
                    <a:moveTo>
                      <a:pt x="0" y="14"/>
                    </a:moveTo>
                    <a:cubicBezTo>
                      <a:pt x="0" y="0"/>
                      <a:pt x="0" y="0"/>
                      <a:pt x="0" y="0"/>
                    </a:cubicBezTo>
                    <a:cubicBezTo>
                      <a:pt x="0" y="0"/>
                      <a:pt x="1" y="0"/>
                      <a:pt x="1" y="0"/>
                    </a:cubicBezTo>
                    <a:cubicBezTo>
                      <a:pt x="6" y="0"/>
                      <a:pt x="6" y="0"/>
                      <a:pt x="6" y="0"/>
                    </a:cubicBezTo>
                    <a:cubicBezTo>
                      <a:pt x="6" y="0"/>
                      <a:pt x="6" y="0"/>
                      <a:pt x="6" y="0"/>
                    </a:cubicBezTo>
                    <a:cubicBezTo>
                      <a:pt x="6" y="15"/>
                      <a:pt x="6" y="15"/>
                      <a:pt x="6" y="15"/>
                    </a:cubicBezTo>
                    <a:cubicBezTo>
                      <a:pt x="6" y="17"/>
                      <a:pt x="8" y="18"/>
                      <a:pt x="10" y="18"/>
                    </a:cubicBezTo>
                    <a:cubicBezTo>
                      <a:pt x="12" y="18"/>
                      <a:pt x="13" y="17"/>
                      <a:pt x="13" y="15"/>
                    </a:cubicBezTo>
                    <a:cubicBezTo>
                      <a:pt x="13" y="0"/>
                      <a:pt x="13" y="0"/>
                      <a:pt x="13" y="0"/>
                    </a:cubicBezTo>
                    <a:cubicBezTo>
                      <a:pt x="13" y="0"/>
                      <a:pt x="13" y="0"/>
                      <a:pt x="13" y="0"/>
                    </a:cubicBezTo>
                    <a:cubicBezTo>
                      <a:pt x="19" y="0"/>
                      <a:pt x="19" y="0"/>
                      <a:pt x="19" y="0"/>
                    </a:cubicBezTo>
                    <a:cubicBezTo>
                      <a:pt x="19" y="0"/>
                      <a:pt x="19" y="0"/>
                      <a:pt x="19" y="0"/>
                    </a:cubicBezTo>
                    <a:cubicBezTo>
                      <a:pt x="19" y="14"/>
                      <a:pt x="19" y="14"/>
                      <a:pt x="19" y="14"/>
                    </a:cubicBezTo>
                    <a:cubicBezTo>
                      <a:pt x="19" y="20"/>
                      <a:pt x="15" y="24"/>
                      <a:pt x="10" y="24"/>
                    </a:cubicBezTo>
                    <a:cubicBezTo>
                      <a:pt x="4" y="24"/>
                      <a:pt x="0" y="20"/>
                      <a:pt x="0"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5" name="Freeform 37"/>
              <p:cNvSpPr>
                <a:spLocks/>
              </p:cNvSpPr>
              <p:nvPr userDrawn="1"/>
            </p:nvSpPr>
            <p:spPr bwMode="auto">
              <a:xfrm>
                <a:off x="6175375" y="6407150"/>
                <a:ext cx="61913" cy="76200"/>
              </a:xfrm>
              <a:custGeom>
                <a:avLst/>
                <a:gdLst>
                  <a:gd name="T0" fmla="*/ 0 w 19"/>
                  <a:gd name="T1" fmla="*/ 0 h 23"/>
                  <a:gd name="T2" fmla="*/ 1 w 19"/>
                  <a:gd name="T3" fmla="*/ 0 h 23"/>
                  <a:gd name="T4" fmla="*/ 6 w 19"/>
                  <a:gd name="T5" fmla="*/ 0 h 23"/>
                  <a:gd name="T6" fmla="*/ 6 w 19"/>
                  <a:gd name="T7" fmla="*/ 0 h 23"/>
                  <a:gd name="T8" fmla="*/ 13 w 19"/>
                  <a:gd name="T9" fmla="*/ 14 h 23"/>
                  <a:gd name="T10" fmla="*/ 13 w 19"/>
                  <a:gd name="T11" fmla="*/ 14 h 23"/>
                  <a:gd name="T12" fmla="*/ 13 w 19"/>
                  <a:gd name="T13" fmla="*/ 0 h 23"/>
                  <a:gd name="T14" fmla="*/ 14 w 19"/>
                  <a:gd name="T15" fmla="*/ 0 h 23"/>
                  <a:gd name="T16" fmla="*/ 18 w 19"/>
                  <a:gd name="T17" fmla="*/ 0 h 23"/>
                  <a:gd name="T18" fmla="*/ 19 w 19"/>
                  <a:gd name="T19" fmla="*/ 0 h 23"/>
                  <a:gd name="T20" fmla="*/ 19 w 19"/>
                  <a:gd name="T21" fmla="*/ 23 h 23"/>
                  <a:gd name="T22" fmla="*/ 18 w 19"/>
                  <a:gd name="T23" fmla="*/ 23 h 23"/>
                  <a:gd name="T24" fmla="*/ 13 w 19"/>
                  <a:gd name="T25" fmla="*/ 23 h 23"/>
                  <a:gd name="T26" fmla="*/ 13 w 19"/>
                  <a:gd name="T27" fmla="*/ 23 h 23"/>
                  <a:gd name="T28" fmla="*/ 6 w 19"/>
                  <a:gd name="T29" fmla="*/ 10 h 23"/>
                  <a:gd name="T30" fmla="*/ 6 w 19"/>
                  <a:gd name="T31" fmla="*/ 10 h 23"/>
                  <a:gd name="T32" fmla="*/ 6 w 19"/>
                  <a:gd name="T33" fmla="*/ 23 h 23"/>
                  <a:gd name="T34" fmla="*/ 5 w 19"/>
                  <a:gd name="T35" fmla="*/ 23 h 23"/>
                  <a:gd name="T36" fmla="*/ 1 w 19"/>
                  <a:gd name="T37" fmla="*/ 23 h 23"/>
                  <a:gd name="T38" fmla="*/ 0 w 19"/>
                  <a:gd name="T39" fmla="*/ 23 h 23"/>
                  <a:gd name="T40" fmla="*/ 0 w 19"/>
                  <a:gd name="T4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9" h="23">
                    <a:moveTo>
                      <a:pt x="0" y="0"/>
                    </a:moveTo>
                    <a:cubicBezTo>
                      <a:pt x="0" y="0"/>
                      <a:pt x="0" y="0"/>
                      <a:pt x="1" y="0"/>
                    </a:cubicBezTo>
                    <a:cubicBezTo>
                      <a:pt x="6" y="0"/>
                      <a:pt x="6" y="0"/>
                      <a:pt x="6" y="0"/>
                    </a:cubicBezTo>
                    <a:cubicBezTo>
                      <a:pt x="6" y="0"/>
                      <a:pt x="6" y="0"/>
                      <a:pt x="6" y="0"/>
                    </a:cubicBezTo>
                    <a:cubicBezTo>
                      <a:pt x="13" y="14"/>
                      <a:pt x="13" y="14"/>
                      <a:pt x="13" y="14"/>
                    </a:cubicBezTo>
                    <a:cubicBezTo>
                      <a:pt x="13" y="14"/>
                      <a:pt x="13" y="14"/>
                      <a:pt x="13" y="14"/>
                    </a:cubicBezTo>
                    <a:cubicBezTo>
                      <a:pt x="13" y="0"/>
                      <a:pt x="13" y="0"/>
                      <a:pt x="13" y="0"/>
                    </a:cubicBezTo>
                    <a:cubicBezTo>
                      <a:pt x="13" y="0"/>
                      <a:pt x="13" y="0"/>
                      <a:pt x="14" y="0"/>
                    </a:cubicBezTo>
                    <a:cubicBezTo>
                      <a:pt x="18" y="0"/>
                      <a:pt x="18" y="0"/>
                      <a:pt x="18" y="0"/>
                    </a:cubicBezTo>
                    <a:cubicBezTo>
                      <a:pt x="19" y="0"/>
                      <a:pt x="19" y="0"/>
                      <a:pt x="19" y="0"/>
                    </a:cubicBezTo>
                    <a:cubicBezTo>
                      <a:pt x="19" y="23"/>
                      <a:pt x="19" y="23"/>
                      <a:pt x="19" y="23"/>
                    </a:cubicBezTo>
                    <a:cubicBezTo>
                      <a:pt x="19" y="23"/>
                      <a:pt x="19" y="23"/>
                      <a:pt x="18" y="23"/>
                    </a:cubicBezTo>
                    <a:cubicBezTo>
                      <a:pt x="13" y="23"/>
                      <a:pt x="13" y="23"/>
                      <a:pt x="13" y="23"/>
                    </a:cubicBezTo>
                    <a:cubicBezTo>
                      <a:pt x="13" y="23"/>
                      <a:pt x="13" y="23"/>
                      <a:pt x="13" y="23"/>
                    </a:cubicBezTo>
                    <a:cubicBezTo>
                      <a:pt x="6" y="10"/>
                      <a:pt x="6" y="10"/>
                      <a:pt x="6" y="10"/>
                    </a:cubicBezTo>
                    <a:cubicBezTo>
                      <a:pt x="6" y="10"/>
                      <a:pt x="6" y="10"/>
                      <a:pt x="6" y="10"/>
                    </a:cubicBezTo>
                    <a:cubicBezTo>
                      <a:pt x="6" y="23"/>
                      <a:pt x="6" y="23"/>
                      <a:pt x="6" y="23"/>
                    </a:cubicBezTo>
                    <a:cubicBezTo>
                      <a:pt x="6" y="23"/>
                      <a:pt x="6" y="23"/>
                      <a:pt x="5" y="23"/>
                    </a:cubicBezTo>
                    <a:cubicBezTo>
                      <a:pt x="1" y="23"/>
                      <a:pt x="1" y="23"/>
                      <a:pt x="1" y="23"/>
                    </a:cubicBezTo>
                    <a:cubicBezTo>
                      <a:pt x="0" y="23"/>
                      <a:pt x="0" y="23"/>
                      <a:pt x="0" y="23"/>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6" name="Freeform 38"/>
              <p:cNvSpPr>
                <a:spLocks/>
              </p:cNvSpPr>
              <p:nvPr userDrawn="1"/>
            </p:nvSpPr>
            <p:spPr bwMode="auto">
              <a:xfrm>
                <a:off x="6270625" y="6407150"/>
                <a:ext cx="19050" cy="76200"/>
              </a:xfrm>
              <a:custGeom>
                <a:avLst/>
                <a:gdLst>
                  <a:gd name="T0" fmla="*/ 0 w 6"/>
                  <a:gd name="T1" fmla="*/ 0 h 23"/>
                  <a:gd name="T2" fmla="*/ 1 w 6"/>
                  <a:gd name="T3" fmla="*/ 0 h 23"/>
                  <a:gd name="T4" fmla="*/ 6 w 6"/>
                  <a:gd name="T5" fmla="*/ 0 h 23"/>
                  <a:gd name="T6" fmla="*/ 6 w 6"/>
                  <a:gd name="T7" fmla="*/ 0 h 23"/>
                  <a:gd name="T8" fmla="*/ 6 w 6"/>
                  <a:gd name="T9" fmla="*/ 23 h 23"/>
                  <a:gd name="T10" fmla="*/ 6 w 6"/>
                  <a:gd name="T11" fmla="*/ 23 h 23"/>
                  <a:gd name="T12" fmla="*/ 1 w 6"/>
                  <a:gd name="T13" fmla="*/ 23 h 23"/>
                  <a:gd name="T14" fmla="*/ 0 w 6"/>
                  <a:gd name="T15" fmla="*/ 23 h 23"/>
                  <a:gd name="T16" fmla="*/ 0 w 6"/>
                  <a:gd name="T1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23">
                    <a:moveTo>
                      <a:pt x="0" y="0"/>
                    </a:moveTo>
                    <a:cubicBezTo>
                      <a:pt x="0" y="0"/>
                      <a:pt x="0" y="0"/>
                      <a:pt x="1" y="0"/>
                    </a:cubicBezTo>
                    <a:cubicBezTo>
                      <a:pt x="6" y="0"/>
                      <a:pt x="6" y="0"/>
                      <a:pt x="6" y="0"/>
                    </a:cubicBezTo>
                    <a:cubicBezTo>
                      <a:pt x="6" y="0"/>
                      <a:pt x="6" y="0"/>
                      <a:pt x="6" y="0"/>
                    </a:cubicBezTo>
                    <a:cubicBezTo>
                      <a:pt x="6" y="23"/>
                      <a:pt x="6" y="23"/>
                      <a:pt x="6" y="23"/>
                    </a:cubicBezTo>
                    <a:cubicBezTo>
                      <a:pt x="6" y="23"/>
                      <a:pt x="6" y="23"/>
                      <a:pt x="6" y="23"/>
                    </a:cubicBezTo>
                    <a:cubicBezTo>
                      <a:pt x="1" y="23"/>
                      <a:pt x="1" y="23"/>
                      <a:pt x="1" y="23"/>
                    </a:cubicBezTo>
                    <a:cubicBezTo>
                      <a:pt x="0" y="23"/>
                      <a:pt x="0" y="23"/>
                      <a:pt x="0" y="23"/>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7" name="Freeform 39"/>
              <p:cNvSpPr>
                <a:spLocks/>
              </p:cNvSpPr>
              <p:nvPr userDrawn="1"/>
            </p:nvSpPr>
            <p:spPr bwMode="auto">
              <a:xfrm>
                <a:off x="6319838" y="6407150"/>
                <a:ext cx="68263" cy="76200"/>
              </a:xfrm>
              <a:custGeom>
                <a:avLst/>
                <a:gdLst>
                  <a:gd name="T0" fmla="*/ 8 w 21"/>
                  <a:gd name="T1" fmla="*/ 23 h 23"/>
                  <a:gd name="T2" fmla="*/ 8 w 21"/>
                  <a:gd name="T3" fmla="*/ 23 h 23"/>
                  <a:gd name="T4" fmla="*/ 0 w 21"/>
                  <a:gd name="T5" fmla="*/ 1 h 23"/>
                  <a:gd name="T6" fmla="*/ 1 w 21"/>
                  <a:gd name="T7" fmla="*/ 0 h 23"/>
                  <a:gd name="T8" fmla="*/ 6 w 21"/>
                  <a:gd name="T9" fmla="*/ 0 h 23"/>
                  <a:gd name="T10" fmla="*/ 7 w 21"/>
                  <a:gd name="T11" fmla="*/ 0 h 23"/>
                  <a:gd name="T12" fmla="*/ 11 w 21"/>
                  <a:gd name="T13" fmla="*/ 14 h 23"/>
                  <a:gd name="T14" fmla="*/ 11 w 21"/>
                  <a:gd name="T15" fmla="*/ 14 h 23"/>
                  <a:gd name="T16" fmla="*/ 15 w 21"/>
                  <a:gd name="T17" fmla="*/ 0 h 23"/>
                  <a:gd name="T18" fmla="*/ 15 w 21"/>
                  <a:gd name="T19" fmla="*/ 0 h 23"/>
                  <a:gd name="T20" fmla="*/ 21 w 21"/>
                  <a:gd name="T21" fmla="*/ 0 h 23"/>
                  <a:gd name="T22" fmla="*/ 21 w 21"/>
                  <a:gd name="T23" fmla="*/ 1 h 23"/>
                  <a:gd name="T24" fmla="*/ 14 w 21"/>
                  <a:gd name="T25" fmla="*/ 23 h 23"/>
                  <a:gd name="T26" fmla="*/ 13 w 21"/>
                  <a:gd name="T27" fmla="*/ 23 h 23"/>
                  <a:gd name="T28" fmla="*/ 8 w 21"/>
                  <a:gd name="T29"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 h="23">
                    <a:moveTo>
                      <a:pt x="8" y="23"/>
                    </a:moveTo>
                    <a:cubicBezTo>
                      <a:pt x="8" y="23"/>
                      <a:pt x="8" y="23"/>
                      <a:pt x="8" y="23"/>
                    </a:cubicBezTo>
                    <a:cubicBezTo>
                      <a:pt x="0" y="1"/>
                      <a:pt x="0" y="1"/>
                      <a:pt x="0" y="1"/>
                    </a:cubicBezTo>
                    <a:cubicBezTo>
                      <a:pt x="0" y="0"/>
                      <a:pt x="0" y="0"/>
                      <a:pt x="1" y="0"/>
                    </a:cubicBezTo>
                    <a:cubicBezTo>
                      <a:pt x="6" y="0"/>
                      <a:pt x="6" y="0"/>
                      <a:pt x="6" y="0"/>
                    </a:cubicBezTo>
                    <a:cubicBezTo>
                      <a:pt x="6" y="0"/>
                      <a:pt x="7" y="0"/>
                      <a:pt x="7" y="0"/>
                    </a:cubicBezTo>
                    <a:cubicBezTo>
                      <a:pt x="11" y="14"/>
                      <a:pt x="11" y="14"/>
                      <a:pt x="11" y="14"/>
                    </a:cubicBezTo>
                    <a:cubicBezTo>
                      <a:pt x="11" y="14"/>
                      <a:pt x="11" y="14"/>
                      <a:pt x="11" y="14"/>
                    </a:cubicBezTo>
                    <a:cubicBezTo>
                      <a:pt x="15" y="0"/>
                      <a:pt x="15" y="0"/>
                      <a:pt x="15" y="0"/>
                    </a:cubicBezTo>
                    <a:cubicBezTo>
                      <a:pt x="15" y="0"/>
                      <a:pt x="15" y="0"/>
                      <a:pt x="15" y="0"/>
                    </a:cubicBezTo>
                    <a:cubicBezTo>
                      <a:pt x="21" y="0"/>
                      <a:pt x="21" y="0"/>
                      <a:pt x="21" y="0"/>
                    </a:cubicBezTo>
                    <a:cubicBezTo>
                      <a:pt x="21" y="0"/>
                      <a:pt x="21" y="0"/>
                      <a:pt x="21" y="1"/>
                    </a:cubicBezTo>
                    <a:cubicBezTo>
                      <a:pt x="14" y="23"/>
                      <a:pt x="14" y="23"/>
                      <a:pt x="14" y="23"/>
                    </a:cubicBezTo>
                    <a:cubicBezTo>
                      <a:pt x="14" y="23"/>
                      <a:pt x="13" y="23"/>
                      <a:pt x="13" y="23"/>
                    </a:cubicBezTo>
                    <a:lnTo>
                      <a:pt x="8"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8" name="Freeform 40"/>
              <p:cNvSpPr>
                <a:spLocks/>
              </p:cNvSpPr>
              <p:nvPr userDrawn="1"/>
            </p:nvSpPr>
            <p:spPr bwMode="auto">
              <a:xfrm>
                <a:off x="6416675" y="6407150"/>
                <a:ext cx="52388" cy="76200"/>
              </a:xfrm>
              <a:custGeom>
                <a:avLst/>
                <a:gdLst>
                  <a:gd name="T0" fmla="*/ 0 w 16"/>
                  <a:gd name="T1" fmla="*/ 0 h 23"/>
                  <a:gd name="T2" fmla="*/ 0 w 16"/>
                  <a:gd name="T3" fmla="*/ 0 h 23"/>
                  <a:gd name="T4" fmla="*/ 16 w 16"/>
                  <a:gd name="T5" fmla="*/ 0 h 23"/>
                  <a:gd name="T6" fmla="*/ 16 w 16"/>
                  <a:gd name="T7" fmla="*/ 0 h 23"/>
                  <a:gd name="T8" fmla="*/ 16 w 16"/>
                  <a:gd name="T9" fmla="*/ 5 h 23"/>
                  <a:gd name="T10" fmla="*/ 16 w 16"/>
                  <a:gd name="T11" fmla="*/ 5 h 23"/>
                  <a:gd name="T12" fmla="*/ 6 w 16"/>
                  <a:gd name="T13" fmla="*/ 5 h 23"/>
                  <a:gd name="T14" fmla="*/ 6 w 16"/>
                  <a:gd name="T15" fmla="*/ 5 h 23"/>
                  <a:gd name="T16" fmla="*/ 6 w 16"/>
                  <a:gd name="T17" fmla="*/ 9 h 23"/>
                  <a:gd name="T18" fmla="*/ 6 w 16"/>
                  <a:gd name="T19" fmla="*/ 9 h 23"/>
                  <a:gd name="T20" fmla="*/ 14 w 16"/>
                  <a:gd name="T21" fmla="*/ 9 h 23"/>
                  <a:gd name="T22" fmla="*/ 14 w 16"/>
                  <a:gd name="T23" fmla="*/ 9 h 23"/>
                  <a:gd name="T24" fmla="*/ 14 w 16"/>
                  <a:gd name="T25" fmla="*/ 14 h 23"/>
                  <a:gd name="T26" fmla="*/ 14 w 16"/>
                  <a:gd name="T27" fmla="*/ 14 h 23"/>
                  <a:gd name="T28" fmla="*/ 6 w 16"/>
                  <a:gd name="T29" fmla="*/ 14 h 23"/>
                  <a:gd name="T30" fmla="*/ 6 w 16"/>
                  <a:gd name="T31" fmla="*/ 14 h 23"/>
                  <a:gd name="T32" fmla="*/ 6 w 16"/>
                  <a:gd name="T33" fmla="*/ 18 h 23"/>
                  <a:gd name="T34" fmla="*/ 6 w 16"/>
                  <a:gd name="T35" fmla="*/ 18 h 23"/>
                  <a:gd name="T36" fmla="*/ 16 w 16"/>
                  <a:gd name="T37" fmla="*/ 18 h 23"/>
                  <a:gd name="T38" fmla="*/ 16 w 16"/>
                  <a:gd name="T39" fmla="*/ 19 h 23"/>
                  <a:gd name="T40" fmla="*/ 16 w 16"/>
                  <a:gd name="T41" fmla="*/ 23 h 23"/>
                  <a:gd name="T42" fmla="*/ 16 w 16"/>
                  <a:gd name="T43" fmla="*/ 23 h 23"/>
                  <a:gd name="T44" fmla="*/ 0 w 16"/>
                  <a:gd name="T45" fmla="*/ 23 h 23"/>
                  <a:gd name="T46" fmla="*/ 0 w 16"/>
                  <a:gd name="T47" fmla="*/ 23 h 23"/>
                  <a:gd name="T48" fmla="*/ 0 w 16"/>
                  <a:gd name="T49"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 h="23">
                    <a:moveTo>
                      <a:pt x="0" y="0"/>
                    </a:moveTo>
                    <a:cubicBezTo>
                      <a:pt x="0" y="0"/>
                      <a:pt x="0" y="0"/>
                      <a:pt x="0" y="0"/>
                    </a:cubicBezTo>
                    <a:cubicBezTo>
                      <a:pt x="16" y="0"/>
                      <a:pt x="16" y="0"/>
                      <a:pt x="16" y="0"/>
                    </a:cubicBezTo>
                    <a:cubicBezTo>
                      <a:pt x="16" y="0"/>
                      <a:pt x="16" y="0"/>
                      <a:pt x="16" y="0"/>
                    </a:cubicBezTo>
                    <a:cubicBezTo>
                      <a:pt x="16" y="5"/>
                      <a:pt x="16" y="5"/>
                      <a:pt x="16" y="5"/>
                    </a:cubicBezTo>
                    <a:cubicBezTo>
                      <a:pt x="16" y="5"/>
                      <a:pt x="16" y="5"/>
                      <a:pt x="16" y="5"/>
                    </a:cubicBezTo>
                    <a:cubicBezTo>
                      <a:pt x="6" y="5"/>
                      <a:pt x="6" y="5"/>
                      <a:pt x="6" y="5"/>
                    </a:cubicBezTo>
                    <a:cubicBezTo>
                      <a:pt x="6" y="5"/>
                      <a:pt x="6" y="5"/>
                      <a:pt x="6" y="5"/>
                    </a:cubicBezTo>
                    <a:cubicBezTo>
                      <a:pt x="6" y="9"/>
                      <a:pt x="6" y="9"/>
                      <a:pt x="6" y="9"/>
                    </a:cubicBezTo>
                    <a:cubicBezTo>
                      <a:pt x="6" y="9"/>
                      <a:pt x="6" y="9"/>
                      <a:pt x="6" y="9"/>
                    </a:cubicBezTo>
                    <a:cubicBezTo>
                      <a:pt x="14" y="9"/>
                      <a:pt x="14" y="9"/>
                      <a:pt x="14" y="9"/>
                    </a:cubicBezTo>
                    <a:cubicBezTo>
                      <a:pt x="14" y="9"/>
                      <a:pt x="14" y="9"/>
                      <a:pt x="14" y="9"/>
                    </a:cubicBezTo>
                    <a:cubicBezTo>
                      <a:pt x="14" y="14"/>
                      <a:pt x="14" y="14"/>
                      <a:pt x="14" y="14"/>
                    </a:cubicBezTo>
                    <a:cubicBezTo>
                      <a:pt x="14" y="14"/>
                      <a:pt x="14" y="14"/>
                      <a:pt x="14" y="14"/>
                    </a:cubicBezTo>
                    <a:cubicBezTo>
                      <a:pt x="6" y="14"/>
                      <a:pt x="6" y="14"/>
                      <a:pt x="6" y="14"/>
                    </a:cubicBezTo>
                    <a:cubicBezTo>
                      <a:pt x="6" y="14"/>
                      <a:pt x="6" y="14"/>
                      <a:pt x="6" y="14"/>
                    </a:cubicBezTo>
                    <a:cubicBezTo>
                      <a:pt x="6" y="18"/>
                      <a:pt x="6" y="18"/>
                      <a:pt x="6" y="18"/>
                    </a:cubicBezTo>
                    <a:cubicBezTo>
                      <a:pt x="6" y="18"/>
                      <a:pt x="6" y="18"/>
                      <a:pt x="6" y="18"/>
                    </a:cubicBezTo>
                    <a:cubicBezTo>
                      <a:pt x="16" y="18"/>
                      <a:pt x="16" y="18"/>
                      <a:pt x="16" y="18"/>
                    </a:cubicBezTo>
                    <a:cubicBezTo>
                      <a:pt x="16" y="18"/>
                      <a:pt x="16" y="18"/>
                      <a:pt x="16" y="19"/>
                    </a:cubicBezTo>
                    <a:cubicBezTo>
                      <a:pt x="16" y="23"/>
                      <a:pt x="16" y="23"/>
                      <a:pt x="16" y="23"/>
                    </a:cubicBezTo>
                    <a:cubicBezTo>
                      <a:pt x="16" y="23"/>
                      <a:pt x="16" y="23"/>
                      <a:pt x="16" y="23"/>
                    </a:cubicBezTo>
                    <a:cubicBezTo>
                      <a:pt x="0" y="23"/>
                      <a:pt x="0" y="23"/>
                      <a:pt x="0" y="23"/>
                    </a:cubicBezTo>
                    <a:cubicBezTo>
                      <a:pt x="0" y="23"/>
                      <a:pt x="0" y="23"/>
                      <a:pt x="0" y="23"/>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9" name="Freeform 41"/>
              <p:cNvSpPr>
                <a:spLocks noEditPoints="1"/>
              </p:cNvSpPr>
              <p:nvPr userDrawn="1"/>
            </p:nvSpPr>
            <p:spPr bwMode="auto">
              <a:xfrm>
                <a:off x="6502400" y="6407150"/>
                <a:ext cx="58738" cy="76200"/>
              </a:xfrm>
              <a:custGeom>
                <a:avLst/>
                <a:gdLst>
                  <a:gd name="T0" fmla="*/ 12 w 18"/>
                  <a:gd name="T1" fmla="*/ 23 h 23"/>
                  <a:gd name="T2" fmla="*/ 12 w 18"/>
                  <a:gd name="T3" fmla="*/ 23 h 23"/>
                  <a:gd name="T4" fmla="*/ 8 w 18"/>
                  <a:gd name="T5" fmla="*/ 15 h 23"/>
                  <a:gd name="T6" fmla="*/ 6 w 18"/>
                  <a:gd name="T7" fmla="*/ 15 h 23"/>
                  <a:gd name="T8" fmla="*/ 6 w 18"/>
                  <a:gd name="T9" fmla="*/ 15 h 23"/>
                  <a:gd name="T10" fmla="*/ 6 w 18"/>
                  <a:gd name="T11" fmla="*/ 23 h 23"/>
                  <a:gd name="T12" fmla="*/ 5 w 18"/>
                  <a:gd name="T13" fmla="*/ 23 h 23"/>
                  <a:gd name="T14" fmla="*/ 0 w 18"/>
                  <a:gd name="T15" fmla="*/ 23 h 23"/>
                  <a:gd name="T16" fmla="*/ 0 w 18"/>
                  <a:gd name="T17" fmla="*/ 23 h 23"/>
                  <a:gd name="T18" fmla="*/ 0 w 18"/>
                  <a:gd name="T19" fmla="*/ 0 h 23"/>
                  <a:gd name="T20" fmla="*/ 0 w 18"/>
                  <a:gd name="T21" fmla="*/ 0 h 23"/>
                  <a:gd name="T22" fmla="*/ 10 w 18"/>
                  <a:gd name="T23" fmla="*/ 0 h 23"/>
                  <a:gd name="T24" fmla="*/ 18 w 18"/>
                  <a:gd name="T25" fmla="*/ 8 h 23"/>
                  <a:gd name="T26" fmla="*/ 14 w 18"/>
                  <a:gd name="T27" fmla="*/ 14 h 23"/>
                  <a:gd name="T28" fmla="*/ 18 w 18"/>
                  <a:gd name="T29" fmla="*/ 23 h 23"/>
                  <a:gd name="T30" fmla="*/ 18 w 18"/>
                  <a:gd name="T31" fmla="*/ 23 h 23"/>
                  <a:gd name="T32" fmla="*/ 12 w 18"/>
                  <a:gd name="T33" fmla="*/ 23 h 23"/>
                  <a:gd name="T34" fmla="*/ 12 w 18"/>
                  <a:gd name="T35" fmla="*/ 8 h 23"/>
                  <a:gd name="T36" fmla="*/ 9 w 18"/>
                  <a:gd name="T37" fmla="*/ 5 h 23"/>
                  <a:gd name="T38" fmla="*/ 6 w 18"/>
                  <a:gd name="T39" fmla="*/ 5 h 23"/>
                  <a:gd name="T40" fmla="*/ 6 w 18"/>
                  <a:gd name="T41" fmla="*/ 5 h 23"/>
                  <a:gd name="T42" fmla="*/ 6 w 18"/>
                  <a:gd name="T43" fmla="*/ 10 h 23"/>
                  <a:gd name="T44" fmla="*/ 6 w 18"/>
                  <a:gd name="T45" fmla="*/ 10 h 23"/>
                  <a:gd name="T46" fmla="*/ 9 w 18"/>
                  <a:gd name="T47" fmla="*/ 10 h 23"/>
                  <a:gd name="T48" fmla="*/ 12 w 18"/>
                  <a:gd name="T49" fmla="*/ 8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 h="23">
                    <a:moveTo>
                      <a:pt x="12" y="23"/>
                    </a:moveTo>
                    <a:cubicBezTo>
                      <a:pt x="12" y="23"/>
                      <a:pt x="12" y="23"/>
                      <a:pt x="12" y="23"/>
                    </a:cubicBezTo>
                    <a:cubicBezTo>
                      <a:pt x="8" y="15"/>
                      <a:pt x="8" y="15"/>
                      <a:pt x="8" y="15"/>
                    </a:cubicBezTo>
                    <a:cubicBezTo>
                      <a:pt x="6" y="15"/>
                      <a:pt x="6" y="15"/>
                      <a:pt x="6" y="15"/>
                    </a:cubicBezTo>
                    <a:cubicBezTo>
                      <a:pt x="6" y="15"/>
                      <a:pt x="6" y="15"/>
                      <a:pt x="6" y="15"/>
                    </a:cubicBezTo>
                    <a:cubicBezTo>
                      <a:pt x="6" y="23"/>
                      <a:pt x="6" y="23"/>
                      <a:pt x="6" y="23"/>
                    </a:cubicBezTo>
                    <a:cubicBezTo>
                      <a:pt x="6" y="23"/>
                      <a:pt x="6" y="23"/>
                      <a:pt x="5" y="23"/>
                    </a:cubicBezTo>
                    <a:cubicBezTo>
                      <a:pt x="0" y="23"/>
                      <a:pt x="0" y="23"/>
                      <a:pt x="0" y="23"/>
                    </a:cubicBezTo>
                    <a:cubicBezTo>
                      <a:pt x="0" y="23"/>
                      <a:pt x="0" y="23"/>
                      <a:pt x="0" y="23"/>
                    </a:cubicBezTo>
                    <a:cubicBezTo>
                      <a:pt x="0" y="0"/>
                      <a:pt x="0" y="0"/>
                      <a:pt x="0" y="0"/>
                    </a:cubicBezTo>
                    <a:cubicBezTo>
                      <a:pt x="0" y="0"/>
                      <a:pt x="0" y="0"/>
                      <a:pt x="0" y="0"/>
                    </a:cubicBezTo>
                    <a:cubicBezTo>
                      <a:pt x="10" y="0"/>
                      <a:pt x="10" y="0"/>
                      <a:pt x="10" y="0"/>
                    </a:cubicBezTo>
                    <a:cubicBezTo>
                      <a:pt x="15" y="0"/>
                      <a:pt x="18" y="3"/>
                      <a:pt x="18" y="8"/>
                    </a:cubicBezTo>
                    <a:cubicBezTo>
                      <a:pt x="18" y="10"/>
                      <a:pt x="16" y="13"/>
                      <a:pt x="14" y="14"/>
                    </a:cubicBezTo>
                    <a:cubicBezTo>
                      <a:pt x="18" y="23"/>
                      <a:pt x="18" y="23"/>
                      <a:pt x="18" y="23"/>
                    </a:cubicBezTo>
                    <a:cubicBezTo>
                      <a:pt x="18" y="23"/>
                      <a:pt x="18" y="23"/>
                      <a:pt x="18" y="23"/>
                    </a:cubicBezTo>
                    <a:lnTo>
                      <a:pt x="12" y="23"/>
                    </a:lnTo>
                    <a:close/>
                    <a:moveTo>
                      <a:pt x="12" y="8"/>
                    </a:moveTo>
                    <a:cubicBezTo>
                      <a:pt x="12" y="6"/>
                      <a:pt x="11" y="5"/>
                      <a:pt x="9" y="5"/>
                    </a:cubicBezTo>
                    <a:cubicBezTo>
                      <a:pt x="6" y="5"/>
                      <a:pt x="6" y="5"/>
                      <a:pt x="6" y="5"/>
                    </a:cubicBezTo>
                    <a:cubicBezTo>
                      <a:pt x="6" y="5"/>
                      <a:pt x="6" y="5"/>
                      <a:pt x="6" y="5"/>
                    </a:cubicBezTo>
                    <a:cubicBezTo>
                      <a:pt x="6" y="10"/>
                      <a:pt x="6" y="10"/>
                      <a:pt x="6" y="10"/>
                    </a:cubicBezTo>
                    <a:cubicBezTo>
                      <a:pt x="6" y="10"/>
                      <a:pt x="6" y="10"/>
                      <a:pt x="6" y="10"/>
                    </a:cubicBezTo>
                    <a:cubicBezTo>
                      <a:pt x="9" y="10"/>
                      <a:pt x="9" y="10"/>
                      <a:pt x="9" y="10"/>
                    </a:cubicBezTo>
                    <a:cubicBezTo>
                      <a:pt x="11" y="10"/>
                      <a:pt x="12" y="9"/>
                      <a:pt x="12"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50" name="Freeform 42"/>
              <p:cNvSpPr>
                <a:spLocks/>
              </p:cNvSpPr>
              <p:nvPr userDrawn="1"/>
            </p:nvSpPr>
            <p:spPr bwMode="auto">
              <a:xfrm>
                <a:off x="6589713" y="6407150"/>
                <a:ext cx="61913" cy="79375"/>
              </a:xfrm>
              <a:custGeom>
                <a:avLst/>
                <a:gdLst>
                  <a:gd name="T0" fmla="*/ 0 w 19"/>
                  <a:gd name="T1" fmla="*/ 20 h 24"/>
                  <a:gd name="T2" fmla="*/ 0 w 19"/>
                  <a:gd name="T3" fmla="*/ 20 h 24"/>
                  <a:gd name="T4" fmla="*/ 3 w 19"/>
                  <a:gd name="T5" fmla="*/ 16 h 24"/>
                  <a:gd name="T6" fmla="*/ 3 w 19"/>
                  <a:gd name="T7" fmla="*/ 16 h 24"/>
                  <a:gd name="T8" fmla="*/ 9 w 19"/>
                  <a:gd name="T9" fmla="*/ 19 h 24"/>
                  <a:gd name="T10" fmla="*/ 13 w 19"/>
                  <a:gd name="T11" fmla="*/ 16 h 24"/>
                  <a:gd name="T12" fmla="*/ 10 w 19"/>
                  <a:gd name="T13" fmla="*/ 14 h 24"/>
                  <a:gd name="T14" fmla="*/ 8 w 19"/>
                  <a:gd name="T15" fmla="*/ 14 h 24"/>
                  <a:gd name="T16" fmla="*/ 1 w 19"/>
                  <a:gd name="T17" fmla="*/ 7 h 24"/>
                  <a:gd name="T18" fmla="*/ 9 w 19"/>
                  <a:gd name="T19" fmla="*/ 0 h 24"/>
                  <a:gd name="T20" fmla="*/ 18 w 19"/>
                  <a:gd name="T21" fmla="*/ 2 h 24"/>
                  <a:gd name="T22" fmla="*/ 18 w 19"/>
                  <a:gd name="T23" fmla="*/ 3 h 24"/>
                  <a:gd name="T24" fmla="*/ 15 w 19"/>
                  <a:gd name="T25" fmla="*/ 7 h 24"/>
                  <a:gd name="T26" fmla="*/ 15 w 19"/>
                  <a:gd name="T27" fmla="*/ 7 h 24"/>
                  <a:gd name="T28" fmla="*/ 9 w 19"/>
                  <a:gd name="T29" fmla="*/ 5 h 24"/>
                  <a:gd name="T30" fmla="*/ 7 w 19"/>
                  <a:gd name="T31" fmla="*/ 7 h 24"/>
                  <a:gd name="T32" fmla="*/ 10 w 19"/>
                  <a:gd name="T33" fmla="*/ 9 h 24"/>
                  <a:gd name="T34" fmla="*/ 11 w 19"/>
                  <a:gd name="T35" fmla="*/ 9 h 24"/>
                  <a:gd name="T36" fmla="*/ 19 w 19"/>
                  <a:gd name="T37" fmla="*/ 16 h 24"/>
                  <a:gd name="T38" fmla="*/ 9 w 19"/>
                  <a:gd name="T39" fmla="*/ 24 h 24"/>
                  <a:gd name="T40" fmla="*/ 0 w 19"/>
                  <a:gd name="T41" fmla="*/ 2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9" h="24">
                    <a:moveTo>
                      <a:pt x="0" y="20"/>
                    </a:moveTo>
                    <a:cubicBezTo>
                      <a:pt x="0" y="20"/>
                      <a:pt x="0" y="20"/>
                      <a:pt x="0" y="20"/>
                    </a:cubicBezTo>
                    <a:cubicBezTo>
                      <a:pt x="3" y="16"/>
                      <a:pt x="3" y="16"/>
                      <a:pt x="3" y="16"/>
                    </a:cubicBezTo>
                    <a:cubicBezTo>
                      <a:pt x="3" y="16"/>
                      <a:pt x="3" y="16"/>
                      <a:pt x="3" y="16"/>
                    </a:cubicBezTo>
                    <a:cubicBezTo>
                      <a:pt x="5" y="17"/>
                      <a:pt x="7" y="19"/>
                      <a:pt x="9" y="19"/>
                    </a:cubicBezTo>
                    <a:cubicBezTo>
                      <a:pt x="11" y="19"/>
                      <a:pt x="13" y="18"/>
                      <a:pt x="13" y="16"/>
                    </a:cubicBezTo>
                    <a:cubicBezTo>
                      <a:pt x="13" y="15"/>
                      <a:pt x="12" y="15"/>
                      <a:pt x="10" y="14"/>
                    </a:cubicBezTo>
                    <a:cubicBezTo>
                      <a:pt x="8" y="14"/>
                      <a:pt x="8" y="14"/>
                      <a:pt x="8" y="14"/>
                    </a:cubicBezTo>
                    <a:cubicBezTo>
                      <a:pt x="3" y="14"/>
                      <a:pt x="1" y="11"/>
                      <a:pt x="1" y="7"/>
                    </a:cubicBezTo>
                    <a:cubicBezTo>
                      <a:pt x="1" y="3"/>
                      <a:pt x="4" y="0"/>
                      <a:pt x="9" y="0"/>
                    </a:cubicBezTo>
                    <a:cubicBezTo>
                      <a:pt x="13" y="0"/>
                      <a:pt x="16" y="1"/>
                      <a:pt x="18" y="2"/>
                    </a:cubicBezTo>
                    <a:cubicBezTo>
                      <a:pt x="18" y="2"/>
                      <a:pt x="18" y="3"/>
                      <a:pt x="18" y="3"/>
                    </a:cubicBezTo>
                    <a:cubicBezTo>
                      <a:pt x="15" y="7"/>
                      <a:pt x="15" y="7"/>
                      <a:pt x="15" y="7"/>
                    </a:cubicBezTo>
                    <a:cubicBezTo>
                      <a:pt x="15" y="7"/>
                      <a:pt x="15" y="7"/>
                      <a:pt x="15" y="7"/>
                    </a:cubicBezTo>
                    <a:cubicBezTo>
                      <a:pt x="13" y="6"/>
                      <a:pt x="11" y="5"/>
                      <a:pt x="9" y="5"/>
                    </a:cubicBezTo>
                    <a:cubicBezTo>
                      <a:pt x="8" y="5"/>
                      <a:pt x="7" y="6"/>
                      <a:pt x="7" y="7"/>
                    </a:cubicBezTo>
                    <a:cubicBezTo>
                      <a:pt x="7" y="8"/>
                      <a:pt x="8" y="8"/>
                      <a:pt x="10" y="9"/>
                    </a:cubicBezTo>
                    <a:cubicBezTo>
                      <a:pt x="11" y="9"/>
                      <a:pt x="11" y="9"/>
                      <a:pt x="11" y="9"/>
                    </a:cubicBezTo>
                    <a:cubicBezTo>
                      <a:pt x="16" y="10"/>
                      <a:pt x="19" y="12"/>
                      <a:pt x="19" y="16"/>
                    </a:cubicBezTo>
                    <a:cubicBezTo>
                      <a:pt x="19" y="21"/>
                      <a:pt x="15" y="24"/>
                      <a:pt x="9" y="24"/>
                    </a:cubicBezTo>
                    <a:cubicBezTo>
                      <a:pt x="6" y="24"/>
                      <a:pt x="2" y="22"/>
                      <a:pt x="0"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51" name="Freeform 43"/>
              <p:cNvSpPr>
                <a:spLocks/>
              </p:cNvSpPr>
              <p:nvPr userDrawn="1"/>
            </p:nvSpPr>
            <p:spPr bwMode="auto">
              <a:xfrm>
                <a:off x="6681788" y="6407150"/>
                <a:ext cx="19050" cy="76200"/>
              </a:xfrm>
              <a:custGeom>
                <a:avLst/>
                <a:gdLst>
                  <a:gd name="T0" fmla="*/ 0 w 6"/>
                  <a:gd name="T1" fmla="*/ 0 h 23"/>
                  <a:gd name="T2" fmla="*/ 1 w 6"/>
                  <a:gd name="T3" fmla="*/ 0 h 23"/>
                  <a:gd name="T4" fmla="*/ 6 w 6"/>
                  <a:gd name="T5" fmla="*/ 0 h 23"/>
                  <a:gd name="T6" fmla="*/ 6 w 6"/>
                  <a:gd name="T7" fmla="*/ 0 h 23"/>
                  <a:gd name="T8" fmla="*/ 6 w 6"/>
                  <a:gd name="T9" fmla="*/ 23 h 23"/>
                  <a:gd name="T10" fmla="*/ 6 w 6"/>
                  <a:gd name="T11" fmla="*/ 23 h 23"/>
                  <a:gd name="T12" fmla="*/ 1 w 6"/>
                  <a:gd name="T13" fmla="*/ 23 h 23"/>
                  <a:gd name="T14" fmla="*/ 0 w 6"/>
                  <a:gd name="T15" fmla="*/ 23 h 23"/>
                  <a:gd name="T16" fmla="*/ 0 w 6"/>
                  <a:gd name="T1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23">
                    <a:moveTo>
                      <a:pt x="0" y="0"/>
                    </a:moveTo>
                    <a:cubicBezTo>
                      <a:pt x="0" y="0"/>
                      <a:pt x="0" y="0"/>
                      <a:pt x="1" y="0"/>
                    </a:cubicBezTo>
                    <a:cubicBezTo>
                      <a:pt x="6" y="0"/>
                      <a:pt x="6" y="0"/>
                      <a:pt x="6" y="0"/>
                    </a:cubicBezTo>
                    <a:cubicBezTo>
                      <a:pt x="6" y="0"/>
                      <a:pt x="6" y="0"/>
                      <a:pt x="6" y="0"/>
                    </a:cubicBezTo>
                    <a:cubicBezTo>
                      <a:pt x="6" y="23"/>
                      <a:pt x="6" y="23"/>
                      <a:pt x="6" y="23"/>
                    </a:cubicBezTo>
                    <a:cubicBezTo>
                      <a:pt x="6" y="23"/>
                      <a:pt x="6" y="23"/>
                      <a:pt x="6" y="23"/>
                    </a:cubicBezTo>
                    <a:cubicBezTo>
                      <a:pt x="1" y="23"/>
                      <a:pt x="1" y="23"/>
                      <a:pt x="1" y="23"/>
                    </a:cubicBezTo>
                    <a:cubicBezTo>
                      <a:pt x="0" y="23"/>
                      <a:pt x="0" y="23"/>
                      <a:pt x="0" y="23"/>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52" name="Freeform 44"/>
              <p:cNvSpPr>
                <a:spLocks/>
              </p:cNvSpPr>
              <p:nvPr userDrawn="1"/>
            </p:nvSpPr>
            <p:spPr bwMode="auto">
              <a:xfrm>
                <a:off x="6729413" y="6407150"/>
                <a:ext cx="61913" cy="76200"/>
              </a:xfrm>
              <a:custGeom>
                <a:avLst/>
                <a:gdLst>
                  <a:gd name="T0" fmla="*/ 7 w 19"/>
                  <a:gd name="T1" fmla="*/ 23 h 23"/>
                  <a:gd name="T2" fmla="*/ 7 w 19"/>
                  <a:gd name="T3" fmla="*/ 23 h 23"/>
                  <a:gd name="T4" fmla="*/ 7 w 19"/>
                  <a:gd name="T5" fmla="*/ 23 h 23"/>
                  <a:gd name="T6" fmla="*/ 7 w 19"/>
                  <a:gd name="T7" fmla="*/ 23 h 23"/>
                  <a:gd name="T8" fmla="*/ 7 w 19"/>
                  <a:gd name="T9" fmla="*/ 23 h 23"/>
                  <a:gd name="T10" fmla="*/ 7 w 19"/>
                  <a:gd name="T11" fmla="*/ 6 h 23"/>
                  <a:gd name="T12" fmla="*/ 6 w 19"/>
                  <a:gd name="T13" fmla="*/ 5 h 23"/>
                  <a:gd name="T14" fmla="*/ 6 w 19"/>
                  <a:gd name="T15" fmla="*/ 5 h 23"/>
                  <a:gd name="T16" fmla="*/ 1 w 19"/>
                  <a:gd name="T17" fmla="*/ 5 h 23"/>
                  <a:gd name="T18" fmla="*/ 1 w 19"/>
                  <a:gd name="T19" fmla="*/ 5 h 23"/>
                  <a:gd name="T20" fmla="*/ 0 w 19"/>
                  <a:gd name="T21" fmla="*/ 5 h 23"/>
                  <a:gd name="T22" fmla="*/ 0 w 19"/>
                  <a:gd name="T23" fmla="*/ 5 h 23"/>
                  <a:gd name="T24" fmla="*/ 0 w 19"/>
                  <a:gd name="T25" fmla="*/ 5 h 23"/>
                  <a:gd name="T26" fmla="*/ 0 w 19"/>
                  <a:gd name="T27" fmla="*/ 5 h 23"/>
                  <a:gd name="T28" fmla="*/ 0 w 19"/>
                  <a:gd name="T29" fmla="*/ 0 h 23"/>
                  <a:gd name="T30" fmla="*/ 1 w 19"/>
                  <a:gd name="T31" fmla="*/ 0 h 23"/>
                  <a:gd name="T32" fmla="*/ 1 w 19"/>
                  <a:gd name="T33" fmla="*/ 0 h 23"/>
                  <a:gd name="T34" fmla="*/ 18 w 19"/>
                  <a:gd name="T35" fmla="*/ 0 h 23"/>
                  <a:gd name="T36" fmla="*/ 19 w 19"/>
                  <a:gd name="T37" fmla="*/ 0 h 23"/>
                  <a:gd name="T38" fmla="*/ 19 w 19"/>
                  <a:gd name="T39" fmla="*/ 0 h 23"/>
                  <a:gd name="T40" fmla="*/ 19 w 19"/>
                  <a:gd name="T41" fmla="*/ 0 h 23"/>
                  <a:gd name="T42" fmla="*/ 19 w 19"/>
                  <a:gd name="T43" fmla="*/ 5 h 23"/>
                  <a:gd name="T44" fmla="*/ 19 w 19"/>
                  <a:gd name="T45" fmla="*/ 5 h 23"/>
                  <a:gd name="T46" fmla="*/ 19 w 19"/>
                  <a:gd name="T47" fmla="*/ 5 h 23"/>
                  <a:gd name="T48" fmla="*/ 18 w 19"/>
                  <a:gd name="T49" fmla="*/ 5 h 23"/>
                  <a:gd name="T50" fmla="*/ 13 w 19"/>
                  <a:gd name="T51" fmla="*/ 5 h 23"/>
                  <a:gd name="T52" fmla="*/ 13 w 19"/>
                  <a:gd name="T53" fmla="*/ 5 h 23"/>
                  <a:gd name="T54" fmla="*/ 13 w 19"/>
                  <a:gd name="T55" fmla="*/ 6 h 23"/>
                  <a:gd name="T56" fmla="*/ 13 w 19"/>
                  <a:gd name="T57" fmla="*/ 6 h 23"/>
                  <a:gd name="T58" fmla="*/ 13 w 19"/>
                  <a:gd name="T59" fmla="*/ 23 h 23"/>
                  <a:gd name="T60" fmla="*/ 13 w 19"/>
                  <a:gd name="T61" fmla="*/ 23 h 23"/>
                  <a:gd name="T62" fmla="*/ 12 w 19"/>
                  <a:gd name="T63" fmla="*/ 23 h 23"/>
                  <a:gd name="T64" fmla="*/ 12 w 19"/>
                  <a:gd name="T65" fmla="*/ 23 h 23"/>
                  <a:gd name="T66" fmla="*/ 7 w 19"/>
                  <a:gd name="T67"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 h="23">
                    <a:moveTo>
                      <a:pt x="7" y="23"/>
                    </a:moveTo>
                    <a:cubicBezTo>
                      <a:pt x="7" y="23"/>
                      <a:pt x="7" y="23"/>
                      <a:pt x="7" y="23"/>
                    </a:cubicBezTo>
                    <a:cubicBezTo>
                      <a:pt x="7" y="23"/>
                      <a:pt x="7" y="23"/>
                      <a:pt x="7" y="23"/>
                    </a:cubicBezTo>
                    <a:cubicBezTo>
                      <a:pt x="7" y="23"/>
                      <a:pt x="7" y="23"/>
                      <a:pt x="7" y="23"/>
                    </a:cubicBezTo>
                    <a:cubicBezTo>
                      <a:pt x="7" y="23"/>
                      <a:pt x="7" y="23"/>
                      <a:pt x="7" y="23"/>
                    </a:cubicBezTo>
                    <a:cubicBezTo>
                      <a:pt x="7" y="6"/>
                      <a:pt x="7" y="6"/>
                      <a:pt x="7" y="6"/>
                    </a:cubicBezTo>
                    <a:cubicBezTo>
                      <a:pt x="7" y="6"/>
                      <a:pt x="7" y="5"/>
                      <a:pt x="6" y="5"/>
                    </a:cubicBezTo>
                    <a:cubicBezTo>
                      <a:pt x="6" y="5"/>
                      <a:pt x="6" y="5"/>
                      <a:pt x="6" y="5"/>
                    </a:cubicBezTo>
                    <a:cubicBezTo>
                      <a:pt x="1" y="5"/>
                      <a:pt x="1" y="5"/>
                      <a:pt x="1" y="5"/>
                    </a:cubicBezTo>
                    <a:cubicBezTo>
                      <a:pt x="1" y="5"/>
                      <a:pt x="1" y="5"/>
                      <a:pt x="1" y="5"/>
                    </a:cubicBezTo>
                    <a:cubicBezTo>
                      <a:pt x="1" y="5"/>
                      <a:pt x="1" y="5"/>
                      <a:pt x="0" y="5"/>
                    </a:cubicBezTo>
                    <a:cubicBezTo>
                      <a:pt x="0" y="5"/>
                      <a:pt x="0" y="5"/>
                      <a:pt x="0" y="5"/>
                    </a:cubicBezTo>
                    <a:cubicBezTo>
                      <a:pt x="0" y="5"/>
                      <a:pt x="0" y="5"/>
                      <a:pt x="0" y="5"/>
                    </a:cubicBezTo>
                    <a:cubicBezTo>
                      <a:pt x="0" y="5"/>
                      <a:pt x="0" y="5"/>
                      <a:pt x="0" y="5"/>
                    </a:cubicBezTo>
                    <a:cubicBezTo>
                      <a:pt x="0" y="0"/>
                      <a:pt x="0" y="0"/>
                      <a:pt x="0" y="0"/>
                    </a:cubicBezTo>
                    <a:cubicBezTo>
                      <a:pt x="0" y="0"/>
                      <a:pt x="0" y="0"/>
                      <a:pt x="1" y="0"/>
                    </a:cubicBezTo>
                    <a:cubicBezTo>
                      <a:pt x="1" y="0"/>
                      <a:pt x="1" y="0"/>
                      <a:pt x="1" y="0"/>
                    </a:cubicBezTo>
                    <a:cubicBezTo>
                      <a:pt x="18" y="0"/>
                      <a:pt x="18" y="0"/>
                      <a:pt x="18" y="0"/>
                    </a:cubicBezTo>
                    <a:cubicBezTo>
                      <a:pt x="19" y="0"/>
                      <a:pt x="19" y="0"/>
                      <a:pt x="19" y="0"/>
                    </a:cubicBezTo>
                    <a:cubicBezTo>
                      <a:pt x="19" y="0"/>
                      <a:pt x="19" y="0"/>
                      <a:pt x="19" y="0"/>
                    </a:cubicBezTo>
                    <a:cubicBezTo>
                      <a:pt x="19" y="0"/>
                      <a:pt x="19" y="0"/>
                      <a:pt x="19" y="0"/>
                    </a:cubicBezTo>
                    <a:cubicBezTo>
                      <a:pt x="19" y="5"/>
                      <a:pt x="19" y="5"/>
                      <a:pt x="19" y="5"/>
                    </a:cubicBezTo>
                    <a:cubicBezTo>
                      <a:pt x="19" y="5"/>
                      <a:pt x="19" y="5"/>
                      <a:pt x="19" y="5"/>
                    </a:cubicBezTo>
                    <a:cubicBezTo>
                      <a:pt x="19" y="5"/>
                      <a:pt x="19" y="5"/>
                      <a:pt x="19" y="5"/>
                    </a:cubicBezTo>
                    <a:cubicBezTo>
                      <a:pt x="18" y="5"/>
                      <a:pt x="18" y="5"/>
                      <a:pt x="18" y="5"/>
                    </a:cubicBezTo>
                    <a:cubicBezTo>
                      <a:pt x="13" y="5"/>
                      <a:pt x="13" y="5"/>
                      <a:pt x="13" y="5"/>
                    </a:cubicBezTo>
                    <a:cubicBezTo>
                      <a:pt x="13" y="5"/>
                      <a:pt x="13" y="5"/>
                      <a:pt x="13" y="5"/>
                    </a:cubicBezTo>
                    <a:cubicBezTo>
                      <a:pt x="13" y="5"/>
                      <a:pt x="13" y="6"/>
                      <a:pt x="13" y="6"/>
                    </a:cubicBezTo>
                    <a:cubicBezTo>
                      <a:pt x="13" y="6"/>
                      <a:pt x="13" y="6"/>
                      <a:pt x="13" y="6"/>
                    </a:cubicBezTo>
                    <a:cubicBezTo>
                      <a:pt x="13" y="23"/>
                      <a:pt x="13" y="23"/>
                      <a:pt x="13" y="23"/>
                    </a:cubicBezTo>
                    <a:cubicBezTo>
                      <a:pt x="13" y="23"/>
                      <a:pt x="13" y="23"/>
                      <a:pt x="13" y="23"/>
                    </a:cubicBezTo>
                    <a:cubicBezTo>
                      <a:pt x="13" y="23"/>
                      <a:pt x="13" y="23"/>
                      <a:pt x="12" y="23"/>
                    </a:cubicBezTo>
                    <a:cubicBezTo>
                      <a:pt x="12" y="23"/>
                      <a:pt x="12" y="23"/>
                      <a:pt x="12" y="23"/>
                    </a:cubicBezTo>
                    <a:lnTo>
                      <a:pt x="7"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53" name="Freeform 45"/>
              <p:cNvSpPr>
                <a:spLocks/>
              </p:cNvSpPr>
              <p:nvPr userDrawn="1"/>
            </p:nvSpPr>
            <p:spPr bwMode="auto">
              <a:xfrm>
                <a:off x="6821488" y="6407150"/>
                <a:ext cx="52388" cy="76200"/>
              </a:xfrm>
              <a:custGeom>
                <a:avLst/>
                <a:gdLst>
                  <a:gd name="T0" fmla="*/ 0 w 16"/>
                  <a:gd name="T1" fmla="*/ 0 h 23"/>
                  <a:gd name="T2" fmla="*/ 0 w 16"/>
                  <a:gd name="T3" fmla="*/ 0 h 23"/>
                  <a:gd name="T4" fmla="*/ 15 w 16"/>
                  <a:gd name="T5" fmla="*/ 0 h 23"/>
                  <a:gd name="T6" fmla="*/ 16 w 16"/>
                  <a:gd name="T7" fmla="*/ 0 h 23"/>
                  <a:gd name="T8" fmla="*/ 16 w 16"/>
                  <a:gd name="T9" fmla="*/ 5 h 23"/>
                  <a:gd name="T10" fmla="*/ 15 w 16"/>
                  <a:gd name="T11" fmla="*/ 5 h 23"/>
                  <a:gd name="T12" fmla="*/ 6 w 16"/>
                  <a:gd name="T13" fmla="*/ 5 h 23"/>
                  <a:gd name="T14" fmla="*/ 6 w 16"/>
                  <a:gd name="T15" fmla="*/ 5 h 23"/>
                  <a:gd name="T16" fmla="*/ 6 w 16"/>
                  <a:gd name="T17" fmla="*/ 9 h 23"/>
                  <a:gd name="T18" fmla="*/ 6 w 16"/>
                  <a:gd name="T19" fmla="*/ 9 h 23"/>
                  <a:gd name="T20" fmla="*/ 14 w 16"/>
                  <a:gd name="T21" fmla="*/ 9 h 23"/>
                  <a:gd name="T22" fmla="*/ 14 w 16"/>
                  <a:gd name="T23" fmla="*/ 9 h 23"/>
                  <a:gd name="T24" fmla="*/ 14 w 16"/>
                  <a:gd name="T25" fmla="*/ 14 h 23"/>
                  <a:gd name="T26" fmla="*/ 14 w 16"/>
                  <a:gd name="T27" fmla="*/ 14 h 23"/>
                  <a:gd name="T28" fmla="*/ 6 w 16"/>
                  <a:gd name="T29" fmla="*/ 14 h 23"/>
                  <a:gd name="T30" fmla="*/ 6 w 16"/>
                  <a:gd name="T31" fmla="*/ 14 h 23"/>
                  <a:gd name="T32" fmla="*/ 6 w 16"/>
                  <a:gd name="T33" fmla="*/ 18 h 23"/>
                  <a:gd name="T34" fmla="*/ 6 w 16"/>
                  <a:gd name="T35" fmla="*/ 18 h 23"/>
                  <a:gd name="T36" fmla="*/ 15 w 16"/>
                  <a:gd name="T37" fmla="*/ 18 h 23"/>
                  <a:gd name="T38" fmla="*/ 16 w 16"/>
                  <a:gd name="T39" fmla="*/ 19 h 23"/>
                  <a:gd name="T40" fmla="*/ 16 w 16"/>
                  <a:gd name="T41" fmla="*/ 23 h 23"/>
                  <a:gd name="T42" fmla="*/ 15 w 16"/>
                  <a:gd name="T43" fmla="*/ 23 h 23"/>
                  <a:gd name="T44" fmla="*/ 0 w 16"/>
                  <a:gd name="T45" fmla="*/ 23 h 23"/>
                  <a:gd name="T46" fmla="*/ 0 w 16"/>
                  <a:gd name="T47" fmla="*/ 23 h 23"/>
                  <a:gd name="T48" fmla="*/ 0 w 16"/>
                  <a:gd name="T49"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 h="23">
                    <a:moveTo>
                      <a:pt x="0" y="0"/>
                    </a:moveTo>
                    <a:cubicBezTo>
                      <a:pt x="0" y="0"/>
                      <a:pt x="0" y="0"/>
                      <a:pt x="0" y="0"/>
                    </a:cubicBezTo>
                    <a:cubicBezTo>
                      <a:pt x="15" y="0"/>
                      <a:pt x="15" y="0"/>
                      <a:pt x="15" y="0"/>
                    </a:cubicBezTo>
                    <a:cubicBezTo>
                      <a:pt x="16" y="0"/>
                      <a:pt x="16" y="0"/>
                      <a:pt x="16" y="0"/>
                    </a:cubicBezTo>
                    <a:cubicBezTo>
                      <a:pt x="16" y="5"/>
                      <a:pt x="16" y="5"/>
                      <a:pt x="16" y="5"/>
                    </a:cubicBezTo>
                    <a:cubicBezTo>
                      <a:pt x="16" y="5"/>
                      <a:pt x="16" y="5"/>
                      <a:pt x="15" y="5"/>
                    </a:cubicBezTo>
                    <a:cubicBezTo>
                      <a:pt x="6" y="5"/>
                      <a:pt x="6" y="5"/>
                      <a:pt x="6" y="5"/>
                    </a:cubicBezTo>
                    <a:cubicBezTo>
                      <a:pt x="6" y="5"/>
                      <a:pt x="6" y="5"/>
                      <a:pt x="6" y="5"/>
                    </a:cubicBezTo>
                    <a:cubicBezTo>
                      <a:pt x="6" y="9"/>
                      <a:pt x="6" y="9"/>
                      <a:pt x="6" y="9"/>
                    </a:cubicBezTo>
                    <a:cubicBezTo>
                      <a:pt x="6" y="9"/>
                      <a:pt x="6" y="9"/>
                      <a:pt x="6" y="9"/>
                    </a:cubicBezTo>
                    <a:cubicBezTo>
                      <a:pt x="14" y="9"/>
                      <a:pt x="14" y="9"/>
                      <a:pt x="14" y="9"/>
                    </a:cubicBezTo>
                    <a:cubicBezTo>
                      <a:pt x="14" y="9"/>
                      <a:pt x="14" y="9"/>
                      <a:pt x="14" y="9"/>
                    </a:cubicBezTo>
                    <a:cubicBezTo>
                      <a:pt x="14" y="14"/>
                      <a:pt x="14" y="14"/>
                      <a:pt x="14" y="14"/>
                    </a:cubicBezTo>
                    <a:cubicBezTo>
                      <a:pt x="14" y="14"/>
                      <a:pt x="14" y="14"/>
                      <a:pt x="14" y="14"/>
                    </a:cubicBezTo>
                    <a:cubicBezTo>
                      <a:pt x="6" y="14"/>
                      <a:pt x="6" y="14"/>
                      <a:pt x="6" y="14"/>
                    </a:cubicBezTo>
                    <a:cubicBezTo>
                      <a:pt x="6" y="14"/>
                      <a:pt x="6" y="14"/>
                      <a:pt x="6" y="14"/>
                    </a:cubicBezTo>
                    <a:cubicBezTo>
                      <a:pt x="6" y="18"/>
                      <a:pt x="6" y="18"/>
                      <a:pt x="6" y="18"/>
                    </a:cubicBezTo>
                    <a:cubicBezTo>
                      <a:pt x="6" y="18"/>
                      <a:pt x="6" y="18"/>
                      <a:pt x="6" y="18"/>
                    </a:cubicBezTo>
                    <a:cubicBezTo>
                      <a:pt x="15" y="18"/>
                      <a:pt x="15" y="18"/>
                      <a:pt x="15" y="18"/>
                    </a:cubicBezTo>
                    <a:cubicBezTo>
                      <a:pt x="16" y="18"/>
                      <a:pt x="16" y="18"/>
                      <a:pt x="16" y="19"/>
                    </a:cubicBezTo>
                    <a:cubicBezTo>
                      <a:pt x="16" y="23"/>
                      <a:pt x="16" y="23"/>
                      <a:pt x="16" y="23"/>
                    </a:cubicBezTo>
                    <a:cubicBezTo>
                      <a:pt x="16" y="23"/>
                      <a:pt x="16" y="23"/>
                      <a:pt x="15" y="23"/>
                    </a:cubicBezTo>
                    <a:cubicBezTo>
                      <a:pt x="0" y="23"/>
                      <a:pt x="0" y="23"/>
                      <a:pt x="0" y="23"/>
                    </a:cubicBezTo>
                    <a:cubicBezTo>
                      <a:pt x="0" y="23"/>
                      <a:pt x="0" y="23"/>
                      <a:pt x="0" y="23"/>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54" name="Freeform 46"/>
              <p:cNvSpPr>
                <a:spLocks/>
              </p:cNvSpPr>
              <p:nvPr userDrawn="1"/>
            </p:nvSpPr>
            <p:spPr bwMode="auto">
              <a:xfrm>
                <a:off x="6899275" y="6407150"/>
                <a:ext cx="61913" cy="76200"/>
              </a:xfrm>
              <a:custGeom>
                <a:avLst/>
                <a:gdLst>
                  <a:gd name="T0" fmla="*/ 7 w 19"/>
                  <a:gd name="T1" fmla="*/ 23 h 23"/>
                  <a:gd name="T2" fmla="*/ 7 w 19"/>
                  <a:gd name="T3" fmla="*/ 23 h 23"/>
                  <a:gd name="T4" fmla="*/ 6 w 19"/>
                  <a:gd name="T5" fmla="*/ 23 h 23"/>
                  <a:gd name="T6" fmla="*/ 6 w 19"/>
                  <a:gd name="T7" fmla="*/ 23 h 23"/>
                  <a:gd name="T8" fmla="*/ 6 w 19"/>
                  <a:gd name="T9" fmla="*/ 23 h 23"/>
                  <a:gd name="T10" fmla="*/ 6 w 19"/>
                  <a:gd name="T11" fmla="*/ 6 h 23"/>
                  <a:gd name="T12" fmla="*/ 6 w 19"/>
                  <a:gd name="T13" fmla="*/ 5 h 23"/>
                  <a:gd name="T14" fmla="*/ 6 w 19"/>
                  <a:gd name="T15" fmla="*/ 5 h 23"/>
                  <a:gd name="T16" fmla="*/ 1 w 19"/>
                  <a:gd name="T17" fmla="*/ 5 h 23"/>
                  <a:gd name="T18" fmla="*/ 0 w 19"/>
                  <a:gd name="T19" fmla="*/ 5 h 23"/>
                  <a:gd name="T20" fmla="*/ 0 w 19"/>
                  <a:gd name="T21" fmla="*/ 5 h 23"/>
                  <a:gd name="T22" fmla="*/ 0 w 19"/>
                  <a:gd name="T23" fmla="*/ 5 h 23"/>
                  <a:gd name="T24" fmla="*/ 0 w 19"/>
                  <a:gd name="T25" fmla="*/ 5 h 23"/>
                  <a:gd name="T26" fmla="*/ 0 w 19"/>
                  <a:gd name="T27" fmla="*/ 5 h 23"/>
                  <a:gd name="T28" fmla="*/ 0 w 19"/>
                  <a:gd name="T29" fmla="*/ 0 h 23"/>
                  <a:gd name="T30" fmla="*/ 0 w 19"/>
                  <a:gd name="T31" fmla="*/ 0 h 23"/>
                  <a:gd name="T32" fmla="*/ 1 w 19"/>
                  <a:gd name="T33" fmla="*/ 0 h 23"/>
                  <a:gd name="T34" fmla="*/ 18 w 19"/>
                  <a:gd name="T35" fmla="*/ 0 h 23"/>
                  <a:gd name="T36" fmla="*/ 18 w 19"/>
                  <a:gd name="T37" fmla="*/ 0 h 23"/>
                  <a:gd name="T38" fmla="*/ 19 w 19"/>
                  <a:gd name="T39" fmla="*/ 0 h 23"/>
                  <a:gd name="T40" fmla="*/ 19 w 19"/>
                  <a:gd name="T41" fmla="*/ 0 h 23"/>
                  <a:gd name="T42" fmla="*/ 19 w 19"/>
                  <a:gd name="T43" fmla="*/ 5 h 23"/>
                  <a:gd name="T44" fmla="*/ 18 w 19"/>
                  <a:gd name="T45" fmla="*/ 5 h 23"/>
                  <a:gd name="T46" fmla="*/ 18 w 19"/>
                  <a:gd name="T47" fmla="*/ 5 h 23"/>
                  <a:gd name="T48" fmla="*/ 18 w 19"/>
                  <a:gd name="T49" fmla="*/ 5 h 23"/>
                  <a:gd name="T50" fmla="*/ 13 w 19"/>
                  <a:gd name="T51" fmla="*/ 5 h 23"/>
                  <a:gd name="T52" fmla="*/ 12 w 19"/>
                  <a:gd name="T53" fmla="*/ 5 h 23"/>
                  <a:gd name="T54" fmla="*/ 12 w 19"/>
                  <a:gd name="T55" fmla="*/ 6 h 23"/>
                  <a:gd name="T56" fmla="*/ 12 w 19"/>
                  <a:gd name="T57" fmla="*/ 6 h 23"/>
                  <a:gd name="T58" fmla="*/ 12 w 19"/>
                  <a:gd name="T59" fmla="*/ 23 h 23"/>
                  <a:gd name="T60" fmla="*/ 12 w 19"/>
                  <a:gd name="T61" fmla="*/ 23 h 23"/>
                  <a:gd name="T62" fmla="*/ 12 w 19"/>
                  <a:gd name="T63" fmla="*/ 23 h 23"/>
                  <a:gd name="T64" fmla="*/ 12 w 19"/>
                  <a:gd name="T65" fmla="*/ 23 h 23"/>
                  <a:gd name="T66" fmla="*/ 7 w 19"/>
                  <a:gd name="T67"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 h="23">
                    <a:moveTo>
                      <a:pt x="7" y="23"/>
                    </a:moveTo>
                    <a:cubicBezTo>
                      <a:pt x="7" y="23"/>
                      <a:pt x="7" y="23"/>
                      <a:pt x="7" y="23"/>
                    </a:cubicBezTo>
                    <a:cubicBezTo>
                      <a:pt x="7" y="23"/>
                      <a:pt x="7" y="23"/>
                      <a:pt x="6" y="23"/>
                    </a:cubicBezTo>
                    <a:cubicBezTo>
                      <a:pt x="6" y="23"/>
                      <a:pt x="6" y="23"/>
                      <a:pt x="6" y="23"/>
                    </a:cubicBezTo>
                    <a:cubicBezTo>
                      <a:pt x="6" y="23"/>
                      <a:pt x="6" y="23"/>
                      <a:pt x="6" y="23"/>
                    </a:cubicBezTo>
                    <a:cubicBezTo>
                      <a:pt x="6" y="6"/>
                      <a:pt x="6" y="6"/>
                      <a:pt x="6" y="6"/>
                    </a:cubicBezTo>
                    <a:cubicBezTo>
                      <a:pt x="6" y="6"/>
                      <a:pt x="6" y="5"/>
                      <a:pt x="6" y="5"/>
                    </a:cubicBezTo>
                    <a:cubicBezTo>
                      <a:pt x="6" y="5"/>
                      <a:pt x="6" y="5"/>
                      <a:pt x="6" y="5"/>
                    </a:cubicBezTo>
                    <a:cubicBezTo>
                      <a:pt x="1" y="5"/>
                      <a:pt x="1" y="5"/>
                      <a:pt x="1"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0" y="0"/>
                      <a:pt x="0" y="0"/>
                      <a:pt x="0" y="0"/>
                    </a:cubicBezTo>
                    <a:cubicBezTo>
                      <a:pt x="0" y="0"/>
                      <a:pt x="0" y="0"/>
                      <a:pt x="0" y="0"/>
                    </a:cubicBezTo>
                    <a:cubicBezTo>
                      <a:pt x="1" y="0"/>
                      <a:pt x="1" y="0"/>
                      <a:pt x="1" y="0"/>
                    </a:cubicBezTo>
                    <a:cubicBezTo>
                      <a:pt x="18" y="0"/>
                      <a:pt x="18" y="0"/>
                      <a:pt x="18" y="0"/>
                    </a:cubicBezTo>
                    <a:cubicBezTo>
                      <a:pt x="18" y="0"/>
                      <a:pt x="18" y="0"/>
                      <a:pt x="18" y="0"/>
                    </a:cubicBezTo>
                    <a:cubicBezTo>
                      <a:pt x="18" y="0"/>
                      <a:pt x="19" y="0"/>
                      <a:pt x="19" y="0"/>
                    </a:cubicBezTo>
                    <a:cubicBezTo>
                      <a:pt x="19" y="0"/>
                      <a:pt x="19" y="0"/>
                      <a:pt x="19" y="0"/>
                    </a:cubicBezTo>
                    <a:cubicBezTo>
                      <a:pt x="19" y="5"/>
                      <a:pt x="19" y="5"/>
                      <a:pt x="19" y="5"/>
                    </a:cubicBezTo>
                    <a:cubicBezTo>
                      <a:pt x="19" y="5"/>
                      <a:pt x="19" y="5"/>
                      <a:pt x="18" y="5"/>
                    </a:cubicBezTo>
                    <a:cubicBezTo>
                      <a:pt x="18" y="5"/>
                      <a:pt x="18" y="5"/>
                      <a:pt x="18" y="5"/>
                    </a:cubicBezTo>
                    <a:cubicBezTo>
                      <a:pt x="18" y="5"/>
                      <a:pt x="18" y="5"/>
                      <a:pt x="18" y="5"/>
                    </a:cubicBezTo>
                    <a:cubicBezTo>
                      <a:pt x="13" y="5"/>
                      <a:pt x="13" y="5"/>
                      <a:pt x="13" y="5"/>
                    </a:cubicBezTo>
                    <a:cubicBezTo>
                      <a:pt x="13" y="5"/>
                      <a:pt x="12" y="5"/>
                      <a:pt x="12" y="5"/>
                    </a:cubicBezTo>
                    <a:cubicBezTo>
                      <a:pt x="12" y="5"/>
                      <a:pt x="12" y="6"/>
                      <a:pt x="12" y="6"/>
                    </a:cubicBezTo>
                    <a:cubicBezTo>
                      <a:pt x="12" y="6"/>
                      <a:pt x="12" y="6"/>
                      <a:pt x="12" y="6"/>
                    </a:cubicBezTo>
                    <a:cubicBezTo>
                      <a:pt x="12" y="23"/>
                      <a:pt x="12" y="23"/>
                      <a:pt x="12" y="23"/>
                    </a:cubicBezTo>
                    <a:cubicBezTo>
                      <a:pt x="12" y="23"/>
                      <a:pt x="12" y="23"/>
                      <a:pt x="12" y="23"/>
                    </a:cubicBezTo>
                    <a:cubicBezTo>
                      <a:pt x="12" y="23"/>
                      <a:pt x="12" y="23"/>
                      <a:pt x="12" y="23"/>
                    </a:cubicBezTo>
                    <a:cubicBezTo>
                      <a:pt x="12" y="23"/>
                      <a:pt x="12" y="23"/>
                      <a:pt x="12" y="23"/>
                    </a:cubicBezTo>
                    <a:lnTo>
                      <a:pt x="7"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grpSp>
        <p:grpSp>
          <p:nvGrpSpPr>
            <p:cNvPr id="33" name="Gruppe 32"/>
            <p:cNvGrpSpPr/>
            <p:nvPr userDrawn="1"/>
          </p:nvGrpSpPr>
          <p:grpSpPr>
            <a:xfrm>
              <a:off x="5880100" y="5659438"/>
              <a:ext cx="511175" cy="544512"/>
              <a:chOff x="5880100" y="5659438"/>
              <a:chExt cx="511175" cy="544512"/>
            </a:xfrm>
            <a:grpFill/>
          </p:grpSpPr>
          <p:sp>
            <p:nvSpPr>
              <p:cNvPr id="34" name="Freeform 47"/>
              <p:cNvSpPr>
                <a:spLocks/>
              </p:cNvSpPr>
              <p:nvPr userDrawn="1"/>
            </p:nvSpPr>
            <p:spPr bwMode="auto">
              <a:xfrm>
                <a:off x="6143625" y="5678488"/>
                <a:ext cx="247650" cy="496887"/>
              </a:xfrm>
              <a:custGeom>
                <a:avLst/>
                <a:gdLst>
                  <a:gd name="T0" fmla="*/ 76 w 76"/>
                  <a:gd name="T1" fmla="*/ 123 h 151"/>
                  <a:gd name="T2" fmla="*/ 60 w 76"/>
                  <a:gd name="T3" fmla="*/ 115 h 151"/>
                  <a:gd name="T4" fmla="*/ 45 w 76"/>
                  <a:gd name="T5" fmla="*/ 52 h 151"/>
                  <a:gd name="T6" fmla="*/ 53 w 76"/>
                  <a:gd name="T7" fmla="*/ 0 h 151"/>
                  <a:gd name="T8" fmla="*/ 53 w 76"/>
                  <a:gd name="T9" fmla="*/ 0 h 151"/>
                  <a:gd name="T10" fmla="*/ 30 w 76"/>
                  <a:gd name="T11" fmla="*/ 57 h 151"/>
                  <a:gd name="T12" fmla="*/ 44 w 76"/>
                  <a:gd name="T13" fmla="*/ 151 h 151"/>
                  <a:gd name="T14" fmla="*/ 76 w 76"/>
                  <a:gd name="T15" fmla="*/ 123 h 1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151">
                    <a:moveTo>
                      <a:pt x="76" y="123"/>
                    </a:moveTo>
                    <a:cubicBezTo>
                      <a:pt x="72" y="121"/>
                      <a:pt x="68" y="119"/>
                      <a:pt x="60" y="115"/>
                    </a:cubicBezTo>
                    <a:cubicBezTo>
                      <a:pt x="40" y="103"/>
                      <a:pt x="34" y="84"/>
                      <a:pt x="45" y="52"/>
                    </a:cubicBezTo>
                    <a:cubicBezTo>
                      <a:pt x="52" y="33"/>
                      <a:pt x="55" y="17"/>
                      <a:pt x="53" y="0"/>
                    </a:cubicBezTo>
                    <a:cubicBezTo>
                      <a:pt x="53" y="0"/>
                      <a:pt x="53" y="0"/>
                      <a:pt x="53" y="0"/>
                    </a:cubicBezTo>
                    <a:cubicBezTo>
                      <a:pt x="52" y="21"/>
                      <a:pt x="44" y="34"/>
                      <a:pt x="30" y="57"/>
                    </a:cubicBezTo>
                    <a:cubicBezTo>
                      <a:pt x="0" y="105"/>
                      <a:pt x="30" y="140"/>
                      <a:pt x="44" y="151"/>
                    </a:cubicBezTo>
                    <a:cubicBezTo>
                      <a:pt x="57" y="144"/>
                      <a:pt x="68" y="135"/>
                      <a:pt x="76" y="1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35" name="Freeform 48"/>
              <p:cNvSpPr>
                <a:spLocks/>
              </p:cNvSpPr>
              <p:nvPr userDrawn="1"/>
            </p:nvSpPr>
            <p:spPr bwMode="auto">
              <a:xfrm>
                <a:off x="5997575" y="5665788"/>
                <a:ext cx="301625" cy="538162"/>
              </a:xfrm>
              <a:custGeom>
                <a:avLst/>
                <a:gdLst>
                  <a:gd name="T0" fmla="*/ 61 w 93"/>
                  <a:gd name="T1" fmla="*/ 59 h 164"/>
                  <a:gd name="T2" fmla="*/ 93 w 93"/>
                  <a:gd name="T3" fmla="*/ 1 h 164"/>
                  <a:gd name="T4" fmla="*/ 92 w 93"/>
                  <a:gd name="T5" fmla="*/ 0 h 164"/>
                  <a:gd name="T6" fmla="*/ 38 w 93"/>
                  <a:gd name="T7" fmla="*/ 58 h 164"/>
                  <a:gd name="T8" fmla="*/ 11 w 93"/>
                  <a:gd name="T9" fmla="*/ 154 h 164"/>
                  <a:gd name="T10" fmla="*/ 51 w 93"/>
                  <a:gd name="T11" fmla="*/ 164 h 164"/>
                  <a:gd name="T12" fmla="*/ 60 w 93"/>
                  <a:gd name="T13" fmla="*/ 163 h 164"/>
                  <a:gd name="T14" fmla="*/ 61 w 93"/>
                  <a:gd name="T15" fmla="*/ 59 h 1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 h="164">
                    <a:moveTo>
                      <a:pt x="61" y="59"/>
                    </a:moveTo>
                    <a:cubicBezTo>
                      <a:pt x="84" y="32"/>
                      <a:pt x="91" y="19"/>
                      <a:pt x="93" y="1"/>
                    </a:cubicBezTo>
                    <a:cubicBezTo>
                      <a:pt x="93" y="0"/>
                      <a:pt x="92" y="0"/>
                      <a:pt x="92" y="0"/>
                    </a:cubicBezTo>
                    <a:cubicBezTo>
                      <a:pt x="87" y="23"/>
                      <a:pt x="73" y="34"/>
                      <a:pt x="38" y="58"/>
                    </a:cubicBezTo>
                    <a:cubicBezTo>
                      <a:pt x="0" y="83"/>
                      <a:pt x="2" y="127"/>
                      <a:pt x="11" y="154"/>
                    </a:cubicBezTo>
                    <a:cubicBezTo>
                      <a:pt x="23" y="160"/>
                      <a:pt x="36" y="164"/>
                      <a:pt x="51" y="164"/>
                    </a:cubicBezTo>
                    <a:cubicBezTo>
                      <a:pt x="54" y="164"/>
                      <a:pt x="57" y="164"/>
                      <a:pt x="60" y="163"/>
                    </a:cubicBezTo>
                    <a:cubicBezTo>
                      <a:pt x="32" y="122"/>
                      <a:pt x="34" y="90"/>
                      <a:pt x="61" y="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36" name="Freeform 49"/>
              <p:cNvSpPr>
                <a:spLocks/>
              </p:cNvSpPr>
              <p:nvPr userDrawn="1"/>
            </p:nvSpPr>
            <p:spPr bwMode="auto">
              <a:xfrm>
                <a:off x="5880100" y="5659438"/>
                <a:ext cx="403225" cy="436562"/>
              </a:xfrm>
              <a:custGeom>
                <a:avLst/>
                <a:gdLst>
                  <a:gd name="T0" fmla="*/ 83 w 124"/>
                  <a:gd name="T1" fmla="*/ 41 h 133"/>
                  <a:gd name="T2" fmla="*/ 124 w 124"/>
                  <a:gd name="T3" fmla="*/ 0 h 133"/>
                  <a:gd name="T4" fmla="*/ 123 w 124"/>
                  <a:gd name="T5" fmla="*/ 0 h 133"/>
                  <a:gd name="T6" fmla="*/ 52 w 124"/>
                  <a:gd name="T7" fmla="*/ 32 h 133"/>
                  <a:gd name="T8" fmla="*/ 1 w 124"/>
                  <a:gd name="T9" fmla="*/ 64 h 133"/>
                  <a:gd name="T10" fmla="*/ 0 w 124"/>
                  <a:gd name="T11" fmla="*/ 79 h 133"/>
                  <a:gd name="T12" fmla="*/ 19 w 124"/>
                  <a:gd name="T13" fmla="*/ 133 h 133"/>
                  <a:gd name="T14" fmla="*/ 83 w 124"/>
                  <a:gd name="T15" fmla="*/ 41 h 1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4" h="133">
                    <a:moveTo>
                      <a:pt x="83" y="41"/>
                    </a:moveTo>
                    <a:cubicBezTo>
                      <a:pt x="108" y="30"/>
                      <a:pt x="120" y="13"/>
                      <a:pt x="124" y="0"/>
                    </a:cubicBezTo>
                    <a:cubicBezTo>
                      <a:pt x="123" y="0"/>
                      <a:pt x="123" y="0"/>
                      <a:pt x="123" y="0"/>
                    </a:cubicBezTo>
                    <a:cubicBezTo>
                      <a:pt x="112" y="23"/>
                      <a:pt x="90" y="27"/>
                      <a:pt x="52" y="32"/>
                    </a:cubicBezTo>
                    <a:cubicBezTo>
                      <a:pt x="29" y="35"/>
                      <a:pt x="12" y="48"/>
                      <a:pt x="1" y="64"/>
                    </a:cubicBezTo>
                    <a:cubicBezTo>
                      <a:pt x="0" y="69"/>
                      <a:pt x="0" y="74"/>
                      <a:pt x="0" y="79"/>
                    </a:cubicBezTo>
                    <a:cubicBezTo>
                      <a:pt x="0" y="99"/>
                      <a:pt x="7" y="118"/>
                      <a:pt x="19" y="133"/>
                    </a:cubicBezTo>
                    <a:cubicBezTo>
                      <a:pt x="18" y="68"/>
                      <a:pt x="52" y="54"/>
                      <a:pt x="83"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grpSp>
      </p:grpSp>
      <p:sp>
        <p:nvSpPr>
          <p:cNvPr id="4" name="Pladsholder til tekst 3"/>
          <p:cNvSpPr>
            <a:spLocks noGrp="1"/>
          </p:cNvSpPr>
          <p:nvPr>
            <p:ph type="body" sz="quarter" idx="12" hasCustomPrompt="1"/>
          </p:nvPr>
        </p:nvSpPr>
        <p:spPr>
          <a:xfrm>
            <a:off x="583406" y="2101809"/>
            <a:ext cx="4458495" cy="3600491"/>
          </a:xfrm>
        </p:spPr>
        <p:txBody>
          <a:bodyPr rtlCol="0"/>
          <a:lstStyle>
            <a:lvl1pPr marL="285750" indent="-285750">
              <a:buFontTx/>
              <a:buBlip>
                <a:blip r:embed="rId2"/>
              </a:buBlip>
              <a:defRPr baseline="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rtl="0"/>
            <a:r>
              <a:rPr lang="en-gb"/>
              <a:t>Insert text here</a:t>
            </a:r>
            <a:endParaRPr lang="da-DK" dirty="0"/>
          </a:p>
        </p:txBody>
      </p:sp>
      <p:sp>
        <p:nvSpPr>
          <p:cNvPr id="75" name="Picture Placeholder 4"/>
          <p:cNvSpPr>
            <a:spLocks noGrp="1"/>
          </p:cNvSpPr>
          <p:nvPr>
            <p:ph type="pic" sz="quarter" idx="11" hasCustomPrompt="1"/>
          </p:nvPr>
        </p:nvSpPr>
        <p:spPr>
          <a:xfrm>
            <a:off x="5270500" y="0"/>
            <a:ext cx="6921500" cy="6858000"/>
          </a:xfrm>
          <a:prstGeom prst="rect">
            <a:avLst/>
          </a:prstGeom>
          <a:pattFill prst="pct10">
            <a:fgClr>
              <a:schemeClr val="tx1"/>
            </a:fgClr>
            <a:bgClr>
              <a:schemeClr val="bg1"/>
            </a:bgClr>
          </a:pattFill>
        </p:spPr>
        <p:txBody>
          <a:bodyPr rtlCol="0" anchor="ctr">
            <a:normAutofit/>
          </a:bodyPr>
          <a:lstStyle>
            <a:lvl1pPr algn="ctr">
              <a:defRPr sz="1000" b="1" baseline="0"/>
            </a:lvl1pPr>
          </a:lstStyle>
          <a:p>
            <a:pPr rtl="0"/>
            <a:r>
              <a:rPr lang="en-gb"/>
              <a:t>Drag &amp; Drop Image</a:t>
            </a:r>
          </a:p>
        </p:txBody>
      </p:sp>
      <p:pic>
        <p:nvPicPr>
          <p:cNvPr id="55" name="Billede 54"/>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190495" y="6396809"/>
            <a:ext cx="1172012" cy="293003"/>
          </a:xfrm>
          <a:prstGeom prst="rect">
            <a:avLst/>
          </a:prstGeom>
        </p:spPr>
      </p:pic>
    </p:spTree>
    <p:extLst>
      <p:ext uri="{BB962C8B-B14F-4D97-AF65-F5344CB8AC3E}">
        <p14:creationId xmlns:p14="http://schemas.microsoft.com/office/powerpoint/2010/main" val="390174424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Billede venstre">
    <p:spTree>
      <p:nvGrpSpPr>
        <p:cNvPr id="1" name=""/>
        <p:cNvGrpSpPr/>
        <p:nvPr/>
      </p:nvGrpSpPr>
      <p:grpSpPr>
        <a:xfrm>
          <a:off x="0" y="0"/>
          <a:ext cx="0" cy="0"/>
          <a:chOff x="0" y="0"/>
          <a:chExt cx="0" cy="0"/>
        </a:xfrm>
      </p:grpSpPr>
      <p:sp>
        <p:nvSpPr>
          <p:cNvPr id="5" name="Picture Placeholder 4"/>
          <p:cNvSpPr>
            <a:spLocks noGrp="1"/>
          </p:cNvSpPr>
          <p:nvPr>
            <p:ph type="pic" sz="quarter" idx="11" hasCustomPrompt="1"/>
          </p:nvPr>
        </p:nvSpPr>
        <p:spPr>
          <a:xfrm>
            <a:off x="-1" y="0"/>
            <a:ext cx="7427914" cy="6858000"/>
          </a:xfrm>
          <a:prstGeom prst="rect">
            <a:avLst/>
          </a:prstGeom>
          <a:pattFill prst="pct10">
            <a:fgClr>
              <a:schemeClr val="tx1"/>
            </a:fgClr>
            <a:bgClr>
              <a:schemeClr val="bg1"/>
            </a:bgClr>
          </a:pattFill>
        </p:spPr>
        <p:txBody>
          <a:bodyPr rtlCol="0" anchor="ctr">
            <a:normAutofit/>
          </a:bodyPr>
          <a:lstStyle>
            <a:lvl1pPr algn="ctr">
              <a:defRPr sz="1000" b="1" baseline="0"/>
            </a:lvl1pPr>
          </a:lstStyle>
          <a:p>
            <a:pPr rtl="0"/>
            <a:r>
              <a:rPr lang="en-gb"/>
              <a:t>Drag &amp; Drop Image</a:t>
            </a:r>
          </a:p>
        </p:txBody>
      </p:sp>
      <p:sp>
        <p:nvSpPr>
          <p:cNvPr id="6" name="Title 4"/>
          <p:cNvSpPr>
            <a:spLocks noGrp="1"/>
          </p:cNvSpPr>
          <p:nvPr>
            <p:ph type="title" hasCustomPrompt="1"/>
          </p:nvPr>
        </p:nvSpPr>
        <p:spPr>
          <a:xfrm>
            <a:off x="8031879" y="957753"/>
            <a:ext cx="3588621" cy="1272251"/>
          </a:xfrm>
        </p:spPr>
        <p:txBody>
          <a:bodyPr rtlCol="0"/>
          <a:lstStyle>
            <a:lvl1pPr>
              <a:defRPr sz="3600"/>
            </a:lvl1pPr>
          </a:lstStyle>
          <a:p>
            <a:pPr rtl="0"/>
            <a:r>
              <a:rPr lang="en-gb"/>
              <a:t>CLICK TO EDIT TITLE</a:t>
            </a:r>
          </a:p>
        </p:txBody>
      </p:sp>
      <p:sp>
        <p:nvSpPr>
          <p:cNvPr id="7" name="Pladsholder til tekst 3"/>
          <p:cNvSpPr>
            <a:spLocks noGrp="1"/>
          </p:cNvSpPr>
          <p:nvPr>
            <p:ph type="body" sz="quarter" idx="12" hasCustomPrompt="1"/>
          </p:nvPr>
        </p:nvSpPr>
        <p:spPr>
          <a:xfrm>
            <a:off x="8031879" y="2584598"/>
            <a:ext cx="3588621" cy="3500008"/>
          </a:xfrm>
        </p:spPr>
        <p:txBody>
          <a:bodyPr rtlCol="0"/>
          <a:lstStyle>
            <a:lvl1pPr marL="285750" indent="-285750">
              <a:lnSpc>
                <a:spcPct val="100000"/>
              </a:lnSpc>
              <a:spcBef>
                <a:spcPts val="600"/>
              </a:spcBef>
              <a:buFontTx/>
              <a:buBlip>
                <a:blip r:embed="rId2"/>
              </a:buBlip>
              <a:defRPr sz="1600" baseline="0"/>
            </a:lvl1pPr>
          </a:lstStyle>
          <a:p>
            <a:pPr lvl="0" rtl="0"/>
            <a:r>
              <a:rPr lang="en-gb"/>
              <a:t>Insert bullets</a:t>
            </a:r>
            <a:endParaRPr lang="da-DK" dirty="0"/>
          </a:p>
          <a:p>
            <a:pPr lvl="0" rtl="0"/>
            <a:endParaRPr lang="da-DK" dirty="0"/>
          </a:p>
          <a:p>
            <a:pPr lvl="0" rtl="0"/>
            <a:endParaRPr lang="da-DK" dirty="0"/>
          </a:p>
        </p:txBody>
      </p:sp>
      <p:grpSp>
        <p:nvGrpSpPr>
          <p:cNvPr id="8" name="Gruppe 7"/>
          <p:cNvGrpSpPr/>
          <p:nvPr userDrawn="1"/>
        </p:nvGrpSpPr>
        <p:grpSpPr>
          <a:xfrm>
            <a:off x="7427913" y="1288619"/>
            <a:ext cx="405154" cy="1182460"/>
            <a:chOff x="320675" y="2816225"/>
            <a:chExt cx="350838" cy="1023938"/>
          </a:xfrm>
          <a:solidFill>
            <a:schemeClr val="tx1"/>
          </a:solidFill>
        </p:grpSpPr>
        <p:sp>
          <p:nvSpPr>
            <p:cNvPr id="9" name="Freeform 53"/>
            <p:cNvSpPr>
              <a:spLocks/>
            </p:cNvSpPr>
            <p:nvPr userDrawn="1"/>
          </p:nvSpPr>
          <p:spPr bwMode="auto">
            <a:xfrm>
              <a:off x="608013" y="3778250"/>
              <a:ext cx="63500" cy="61913"/>
            </a:xfrm>
            <a:custGeom>
              <a:avLst/>
              <a:gdLst>
                <a:gd name="T0" fmla="*/ 19 w 19"/>
                <a:gd name="T1" fmla="*/ 0 h 19"/>
                <a:gd name="T2" fmla="*/ 19 w 19"/>
                <a:gd name="T3" fmla="*/ 4 h 19"/>
                <a:gd name="T4" fmla="*/ 3 w 19"/>
                <a:gd name="T5" fmla="*/ 19 h 19"/>
                <a:gd name="T6" fmla="*/ 0 w 19"/>
                <a:gd name="T7" fmla="*/ 19 h 19"/>
                <a:gd name="T8" fmla="*/ 19 w 19"/>
                <a:gd name="T9" fmla="*/ 0 h 19"/>
              </a:gdLst>
              <a:ahLst/>
              <a:cxnLst>
                <a:cxn ang="0">
                  <a:pos x="T0" y="T1"/>
                </a:cxn>
                <a:cxn ang="0">
                  <a:pos x="T2" y="T3"/>
                </a:cxn>
                <a:cxn ang="0">
                  <a:pos x="T4" y="T5"/>
                </a:cxn>
                <a:cxn ang="0">
                  <a:pos x="T6" y="T7"/>
                </a:cxn>
                <a:cxn ang="0">
                  <a:pos x="T8" y="T9"/>
                </a:cxn>
              </a:cxnLst>
              <a:rect l="0" t="0" r="r" b="b"/>
              <a:pathLst>
                <a:path w="19" h="19">
                  <a:moveTo>
                    <a:pt x="19" y="0"/>
                  </a:moveTo>
                  <a:cubicBezTo>
                    <a:pt x="19" y="4"/>
                    <a:pt x="19" y="4"/>
                    <a:pt x="19" y="4"/>
                  </a:cubicBezTo>
                  <a:cubicBezTo>
                    <a:pt x="14" y="9"/>
                    <a:pt x="8" y="14"/>
                    <a:pt x="3" y="19"/>
                  </a:cubicBezTo>
                  <a:cubicBezTo>
                    <a:pt x="0" y="19"/>
                    <a:pt x="0" y="19"/>
                    <a:pt x="0" y="19"/>
                  </a:cubicBezTo>
                  <a:cubicBezTo>
                    <a:pt x="6" y="13"/>
                    <a:pt x="13" y="7"/>
                    <a:pt x="1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10" name="Freeform 54"/>
            <p:cNvSpPr>
              <a:spLocks/>
            </p:cNvSpPr>
            <p:nvPr userDrawn="1"/>
          </p:nvSpPr>
          <p:spPr bwMode="auto">
            <a:xfrm>
              <a:off x="528638" y="3706813"/>
              <a:ext cx="142875" cy="133350"/>
            </a:xfrm>
            <a:custGeom>
              <a:avLst/>
              <a:gdLst>
                <a:gd name="T0" fmla="*/ 43 w 43"/>
                <a:gd name="T1" fmla="*/ 0 h 41"/>
                <a:gd name="T2" fmla="*/ 43 w 43"/>
                <a:gd name="T3" fmla="*/ 4 h 41"/>
                <a:gd name="T4" fmla="*/ 7 w 43"/>
                <a:gd name="T5" fmla="*/ 38 h 41"/>
                <a:gd name="T6" fmla="*/ 3 w 43"/>
                <a:gd name="T7" fmla="*/ 41 h 41"/>
                <a:gd name="T8" fmla="*/ 0 w 43"/>
                <a:gd name="T9" fmla="*/ 41 h 41"/>
                <a:gd name="T10" fmla="*/ 42 w 43"/>
                <a:gd name="T11" fmla="*/ 1 h 41"/>
                <a:gd name="T12" fmla="*/ 43 w 43"/>
                <a:gd name="T13" fmla="*/ 0 h 41"/>
              </a:gdLst>
              <a:ahLst/>
              <a:cxnLst>
                <a:cxn ang="0">
                  <a:pos x="T0" y="T1"/>
                </a:cxn>
                <a:cxn ang="0">
                  <a:pos x="T2" y="T3"/>
                </a:cxn>
                <a:cxn ang="0">
                  <a:pos x="T4" y="T5"/>
                </a:cxn>
                <a:cxn ang="0">
                  <a:pos x="T6" y="T7"/>
                </a:cxn>
                <a:cxn ang="0">
                  <a:pos x="T8" y="T9"/>
                </a:cxn>
                <a:cxn ang="0">
                  <a:pos x="T10" y="T11"/>
                </a:cxn>
                <a:cxn ang="0">
                  <a:pos x="T12" y="T13"/>
                </a:cxn>
              </a:cxnLst>
              <a:rect l="0" t="0" r="r" b="b"/>
              <a:pathLst>
                <a:path w="43" h="41">
                  <a:moveTo>
                    <a:pt x="43" y="0"/>
                  </a:moveTo>
                  <a:cubicBezTo>
                    <a:pt x="43" y="4"/>
                    <a:pt x="43" y="4"/>
                    <a:pt x="43" y="4"/>
                  </a:cubicBezTo>
                  <a:cubicBezTo>
                    <a:pt x="31" y="14"/>
                    <a:pt x="19" y="26"/>
                    <a:pt x="7" y="38"/>
                  </a:cubicBezTo>
                  <a:cubicBezTo>
                    <a:pt x="6" y="39"/>
                    <a:pt x="5" y="40"/>
                    <a:pt x="3" y="41"/>
                  </a:cubicBezTo>
                  <a:cubicBezTo>
                    <a:pt x="0" y="41"/>
                    <a:pt x="0" y="41"/>
                    <a:pt x="0" y="41"/>
                  </a:cubicBezTo>
                  <a:cubicBezTo>
                    <a:pt x="14" y="28"/>
                    <a:pt x="27" y="14"/>
                    <a:pt x="42" y="1"/>
                  </a:cubicBezTo>
                  <a:cubicBezTo>
                    <a:pt x="42" y="1"/>
                    <a:pt x="43" y="1"/>
                    <a:pt x="4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11" name="Freeform 55"/>
            <p:cNvSpPr>
              <a:spLocks/>
            </p:cNvSpPr>
            <p:nvPr userDrawn="1"/>
          </p:nvSpPr>
          <p:spPr bwMode="auto">
            <a:xfrm>
              <a:off x="431800" y="3636963"/>
              <a:ext cx="239713" cy="203200"/>
            </a:xfrm>
            <a:custGeom>
              <a:avLst/>
              <a:gdLst>
                <a:gd name="T0" fmla="*/ 72 w 72"/>
                <a:gd name="T1" fmla="*/ 0 h 62"/>
                <a:gd name="T2" fmla="*/ 72 w 72"/>
                <a:gd name="T3" fmla="*/ 3 h 62"/>
                <a:gd name="T4" fmla="*/ 35 w 72"/>
                <a:gd name="T5" fmla="*/ 37 h 62"/>
                <a:gd name="T6" fmla="*/ 4 w 72"/>
                <a:gd name="T7" fmla="*/ 62 h 62"/>
                <a:gd name="T8" fmla="*/ 0 w 72"/>
                <a:gd name="T9" fmla="*/ 62 h 62"/>
                <a:gd name="T10" fmla="*/ 7 w 72"/>
                <a:gd name="T11" fmla="*/ 58 h 62"/>
                <a:gd name="T12" fmla="*/ 70 w 72"/>
                <a:gd name="T13" fmla="*/ 2 h 62"/>
                <a:gd name="T14" fmla="*/ 72 w 72"/>
                <a:gd name="T15" fmla="*/ 0 h 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62">
                  <a:moveTo>
                    <a:pt x="72" y="0"/>
                  </a:moveTo>
                  <a:cubicBezTo>
                    <a:pt x="72" y="3"/>
                    <a:pt x="72" y="3"/>
                    <a:pt x="72" y="3"/>
                  </a:cubicBezTo>
                  <a:cubicBezTo>
                    <a:pt x="59" y="14"/>
                    <a:pt x="47" y="25"/>
                    <a:pt x="35" y="37"/>
                  </a:cubicBezTo>
                  <a:cubicBezTo>
                    <a:pt x="26" y="46"/>
                    <a:pt x="15" y="55"/>
                    <a:pt x="4" y="62"/>
                  </a:cubicBezTo>
                  <a:cubicBezTo>
                    <a:pt x="0" y="62"/>
                    <a:pt x="0" y="62"/>
                    <a:pt x="0" y="62"/>
                  </a:cubicBezTo>
                  <a:cubicBezTo>
                    <a:pt x="2" y="61"/>
                    <a:pt x="5" y="59"/>
                    <a:pt x="7" y="58"/>
                  </a:cubicBezTo>
                  <a:cubicBezTo>
                    <a:pt x="30" y="41"/>
                    <a:pt x="48" y="20"/>
                    <a:pt x="70" y="2"/>
                  </a:cubicBezTo>
                  <a:cubicBezTo>
                    <a:pt x="70" y="1"/>
                    <a:pt x="71" y="1"/>
                    <a:pt x="7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12" name="Freeform 56"/>
            <p:cNvSpPr>
              <a:spLocks/>
            </p:cNvSpPr>
            <p:nvPr userDrawn="1"/>
          </p:nvSpPr>
          <p:spPr bwMode="auto">
            <a:xfrm>
              <a:off x="320675" y="3568700"/>
              <a:ext cx="350838" cy="261938"/>
            </a:xfrm>
            <a:custGeom>
              <a:avLst/>
              <a:gdLst>
                <a:gd name="T0" fmla="*/ 105 w 105"/>
                <a:gd name="T1" fmla="*/ 0 h 80"/>
                <a:gd name="T2" fmla="*/ 105 w 105"/>
                <a:gd name="T3" fmla="*/ 3 h 80"/>
                <a:gd name="T4" fmla="*/ 67 w 105"/>
                <a:gd name="T5" fmla="*/ 37 h 80"/>
                <a:gd name="T6" fmla="*/ 0 w 105"/>
                <a:gd name="T7" fmla="*/ 80 h 80"/>
                <a:gd name="T8" fmla="*/ 0 w 105"/>
                <a:gd name="T9" fmla="*/ 77 h 80"/>
                <a:gd name="T10" fmla="*/ 39 w 105"/>
                <a:gd name="T11" fmla="*/ 57 h 80"/>
                <a:gd name="T12" fmla="*/ 102 w 105"/>
                <a:gd name="T13" fmla="*/ 3 h 80"/>
                <a:gd name="T14" fmla="*/ 105 w 105"/>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80">
                  <a:moveTo>
                    <a:pt x="105" y="0"/>
                  </a:moveTo>
                  <a:cubicBezTo>
                    <a:pt x="105" y="3"/>
                    <a:pt x="105" y="3"/>
                    <a:pt x="105" y="3"/>
                  </a:cubicBezTo>
                  <a:cubicBezTo>
                    <a:pt x="92" y="14"/>
                    <a:pt x="80" y="25"/>
                    <a:pt x="67" y="37"/>
                  </a:cubicBezTo>
                  <a:cubicBezTo>
                    <a:pt x="48" y="55"/>
                    <a:pt x="25" y="70"/>
                    <a:pt x="0" y="80"/>
                  </a:cubicBezTo>
                  <a:cubicBezTo>
                    <a:pt x="0" y="77"/>
                    <a:pt x="0" y="77"/>
                    <a:pt x="0" y="77"/>
                  </a:cubicBezTo>
                  <a:cubicBezTo>
                    <a:pt x="14" y="72"/>
                    <a:pt x="27" y="65"/>
                    <a:pt x="39" y="57"/>
                  </a:cubicBezTo>
                  <a:cubicBezTo>
                    <a:pt x="62" y="41"/>
                    <a:pt x="81" y="21"/>
                    <a:pt x="102" y="3"/>
                  </a:cubicBezTo>
                  <a:cubicBezTo>
                    <a:pt x="103" y="2"/>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13" name="Freeform 57"/>
            <p:cNvSpPr>
              <a:spLocks/>
            </p:cNvSpPr>
            <p:nvPr userDrawn="1"/>
          </p:nvSpPr>
          <p:spPr bwMode="auto">
            <a:xfrm>
              <a:off x="320675" y="3506788"/>
              <a:ext cx="350838" cy="249238"/>
            </a:xfrm>
            <a:custGeom>
              <a:avLst/>
              <a:gdLst>
                <a:gd name="T0" fmla="*/ 105 w 105"/>
                <a:gd name="T1" fmla="*/ 0 h 76"/>
                <a:gd name="T2" fmla="*/ 105 w 105"/>
                <a:gd name="T3" fmla="*/ 2 h 76"/>
                <a:gd name="T4" fmla="*/ 67 w 105"/>
                <a:gd name="T5" fmla="*/ 35 h 76"/>
                <a:gd name="T6" fmla="*/ 0 w 105"/>
                <a:gd name="T7" fmla="*/ 76 h 76"/>
                <a:gd name="T8" fmla="*/ 0 w 105"/>
                <a:gd name="T9" fmla="*/ 74 h 76"/>
                <a:gd name="T10" fmla="*/ 39 w 105"/>
                <a:gd name="T11" fmla="*/ 54 h 76"/>
                <a:gd name="T12" fmla="*/ 101 w 105"/>
                <a:gd name="T13" fmla="*/ 2 h 76"/>
                <a:gd name="T14" fmla="*/ 105 w 105"/>
                <a:gd name="T15" fmla="*/ 0 h 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6">
                  <a:moveTo>
                    <a:pt x="105" y="0"/>
                  </a:moveTo>
                  <a:cubicBezTo>
                    <a:pt x="105" y="2"/>
                    <a:pt x="105" y="2"/>
                    <a:pt x="105" y="2"/>
                  </a:cubicBezTo>
                  <a:cubicBezTo>
                    <a:pt x="92" y="13"/>
                    <a:pt x="79" y="24"/>
                    <a:pt x="67" y="35"/>
                  </a:cubicBezTo>
                  <a:cubicBezTo>
                    <a:pt x="48" y="52"/>
                    <a:pt x="25" y="67"/>
                    <a:pt x="0" y="76"/>
                  </a:cubicBezTo>
                  <a:cubicBezTo>
                    <a:pt x="0" y="74"/>
                    <a:pt x="0" y="74"/>
                    <a:pt x="0" y="74"/>
                  </a:cubicBezTo>
                  <a:cubicBezTo>
                    <a:pt x="14" y="69"/>
                    <a:pt x="27" y="62"/>
                    <a:pt x="39" y="54"/>
                  </a:cubicBezTo>
                  <a:cubicBezTo>
                    <a:pt x="62" y="39"/>
                    <a:pt x="80" y="19"/>
                    <a:pt x="101" y="2"/>
                  </a:cubicBezTo>
                  <a:cubicBezTo>
                    <a:pt x="103" y="1"/>
                    <a:pt x="104" y="0"/>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14" name="Freeform 58"/>
            <p:cNvSpPr>
              <a:spLocks/>
            </p:cNvSpPr>
            <p:nvPr userDrawn="1"/>
          </p:nvSpPr>
          <p:spPr bwMode="auto">
            <a:xfrm>
              <a:off x="320675" y="3441700"/>
              <a:ext cx="350838" cy="241300"/>
            </a:xfrm>
            <a:custGeom>
              <a:avLst/>
              <a:gdLst>
                <a:gd name="T0" fmla="*/ 105 w 105"/>
                <a:gd name="T1" fmla="*/ 0 h 74"/>
                <a:gd name="T2" fmla="*/ 105 w 105"/>
                <a:gd name="T3" fmla="*/ 3 h 74"/>
                <a:gd name="T4" fmla="*/ 67 w 105"/>
                <a:gd name="T5" fmla="*/ 34 h 74"/>
                <a:gd name="T6" fmla="*/ 0 w 105"/>
                <a:gd name="T7" fmla="*/ 74 h 74"/>
                <a:gd name="T8" fmla="*/ 0 w 105"/>
                <a:gd name="T9" fmla="*/ 72 h 74"/>
                <a:gd name="T10" fmla="*/ 39 w 105"/>
                <a:gd name="T11" fmla="*/ 52 h 74"/>
                <a:gd name="T12" fmla="*/ 101 w 105"/>
                <a:gd name="T13" fmla="*/ 3 h 74"/>
                <a:gd name="T14" fmla="*/ 105 w 105"/>
                <a:gd name="T15" fmla="*/ 0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4">
                  <a:moveTo>
                    <a:pt x="105" y="0"/>
                  </a:moveTo>
                  <a:cubicBezTo>
                    <a:pt x="105" y="3"/>
                    <a:pt x="105" y="3"/>
                    <a:pt x="105" y="3"/>
                  </a:cubicBezTo>
                  <a:cubicBezTo>
                    <a:pt x="92" y="13"/>
                    <a:pt x="79" y="24"/>
                    <a:pt x="67" y="34"/>
                  </a:cubicBezTo>
                  <a:cubicBezTo>
                    <a:pt x="47" y="51"/>
                    <a:pt x="25" y="65"/>
                    <a:pt x="0" y="74"/>
                  </a:cubicBezTo>
                  <a:cubicBezTo>
                    <a:pt x="0" y="72"/>
                    <a:pt x="0" y="72"/>
                    <a:pt x="0" y="72"/>
                  </a:cubicBezTo>
                  <a:cubicBezTo>
                    <a:pt x="14" y="67"/>
                    <a:pt x="27" y="60"/>
                    <a:pt x="39" y="52"/>
                  </a:cubicBezTo>
                  <a:cubicBezTo>
                    <a:pt x="62" y="38"/>
                    <a:pt x="80" y="19"/>
                    <a:pt x="101" y="3"/>
                  </a:cubicBezTo>
                  <a:cubicBezTo>
                    <a:pt x="103" y="2"/>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15" name="Freeform 59"/>
            <p:cNvSpPr>
              <a:spLocks/>
            </p:cNvSpPr>
            <p:nvPr userDrawn="1"/>
          </p:nvSpPr>
          <p:spPr bwMode="auto">
            <a:xfrm>
              <a:off x="320675" y="3382963"/>
              <a:ext cx="350838" cy="228600"/>
            </a:xfrm>
            <a:custGeom>
              <a:avLst/>
              <a:gdLst>
                <a:gd name="T0" fmla="*/ 105 w 105"/>
                <a:gd name="T1" fmla="*/ 0 h 70"/>
                <a:gd name="T2" fmla="*/ 105 w 105"/>
                <a:gd name="T3" fmla="*/ 2 h 70"/>
                <a:gd name="T4" fmla="*/ 67 w 105"/>
                <a:gd name="T5" fmla="*/ 32 h 70"/>
                <a:gd name="T6" fmla="*/ 0 w 105"/>
                <a:gd name="T7" fmla="*/ 70 h 70"/>
                <a:gd name="T8" fmla="*/ 0 w 105"/>
                <a:gd name="T9" fmla="*/ 68 h 70"/>
                <a:gd name="T10" fmla="*/ 40 w 105"/>
                <a:gd name="T11" fmla="*/ 50 h 70"/>
                <a:gd name="T12" fmla="*/ 102 w 105"/>
                <a:gd name="T13" fmla="*/ 2 h 70"/>
                <a:gd name="T14" fmla="*/ 105 w 105"/>
                <a:gd name="T15" fmla="*/ 0 h 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0">
                  <a:moveTo>
                    <a:pt x="105" y="0"/>
                  </a:moveTo>
                  <a:cubicBezTo>
                    <a:pt x="105" y="2"/>
                    <a:pt x="105" y="2"/>
                    <a:pt x="105" y="2"/>
                  </a:cubicBezTo>
                  <a:cubicBezTo>
                    <a:pt x="92" y="12"/>
                    <a:pt x="80" y="22"/>
                    <a:pt x="67" y="32"/>
                  </a:cubicBezTo>
                  <a:cubicBezTo>
                    <a:pt x="48" y="49"/>
                    <a:pt x="25" y="62"/>
                    <a:pt x="0" y="70"/>
                  </a:cubicBezTo>
                  <a:cubicBezTo>
                    <a:pt x="0" y="68"/>
                    <a:pt x="0" y="68"/>
                    <a:pt x="0" y="68"/>
                  </a:cubicBezTo>
                  <a:cubicBezTo>
                    <a:pt x="14" y="63"/>
                    <a:pt x="27" y="57"/>
                    <a:pt x="40" y="50"/>
                  </a:cubicBezTo>
                  <a:cubicBezTo>
                    <a:pt x="62" y="36"/>
                    <a:pt x="81" y="18"/>
                    <a:pt x="102" y="2"/>
                  </a:cubicBezTo>
                  <a:cubicBezTo>
                    <a:pt x="103" y="1"/>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16" name="Freeform 60"/>
            <p:cNvSpPr>
              <a:spLocks/>
            </p:cNvSpPr>
            <p:nvPr userDrawn="1"/>
          </p:nvSpPr>
          <p:spPr bwMode="auto">
            <a:xfrm>
              <a:off x="320675" y="3324225"/>
              <a:ext cx="350838" cy="219075"/>
            </a:xfrm>
            <a:custGeom>
              <a:avLst/>
              <a:gdLst>
                <a:gd name="T0" fmla="*/ 105 w 105"/>
                <a:gd name="T1" fmla="*/ 0 h 67"/>
                <a:gd name="T2" fmla="*/ 105 w 105"/>
                <a:gd name="T3" fmla="*/ 2 h 67"/>
                <a:gd name="T4" fmla="*/ 68 w 105"/>
                <a:gd name="T5" fmla="*/ 31 h 67"/>
                <a:gd name="T6" fmla="*/ 0 w 105"/>
                <a:gd name="T7" fmla="*/ 67 h 67"/>
                <a:gd name="T8" fmla="*/ 0 w 105"/>
                <a:gd name="T9" fmla="*/ 65 h 67"/>
                <a:gd name="T10" fmla="*/ 41 w 105"/>
                <a:gd name="T11" fmla="*/ 47 h 67"/>
                <a:gd name="T12" fmla="*/ 102 w 105"/>
                <a:gd name="T13" fmla="*/ 2 h 67"/>
                <a:gd name="T14" fmla="*/ 105 w 105"/>
                <a:gd name="T15" fmla="*/ 0 h 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67">
                  <a:moveTo>
                    <a:pt x="105" y="0"/>
                  </a:moveTo>
                  <a:cubicBezTo>
                    <a:pt x="105" y="2"/>
                    <a:pt x="105" y="2"/>
                    <a:pt x="105" y="2"/>
                  </a:cubicBezTo>
                  <a:cubicBezTo>
                    <a:pt x="92" y="11"/>
                    <a:pt x="80" y="21"/>
                    <a:pt x="68" y="31"/>
                  </a:cubicBezTo>
                  <a:cubicBezTo>
                    <a:pt x="48" y="47"/>
                    <a:pt x="25" y="60"/>
                    <a:pt x="0" y="67"/>
                  </a:cubicBezTo>
                  <a:cubicBezTo>
                    <a:pt x="0" y="65"/>
                    <a:pt x="0" y="65"/>
                    <a:pt x="0" y="65"/>
                  </a:cubicBezTo>
                  <a:cubicBezTo>
                    <a:pt x="14" y="61"/>
                    <a:pt x="28" y="55"/>
                    <a:pt x="41" y="47"/>
                  </a:cubicBezTo>
                  <a:cubicBezTo>
                    <a:pt x="63" y="34"/>
                    <a:pt x="81" y="17"/>
                    <a:pt x="102" y="2"/>
                  </a:cubicBezTo>
                  <a:cubicBezTo>
                    <a:pt x="103" y="1"/>
                    <a:pt x="104" y="0"/>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17" name="Freeform 61"/>
            <p:cNvSpPr>
              <a:spLocks/>
            </p:cNvSpPr>
            <p:nvPr userDrawn="1"/>
          </p:nvSpPr>
          <p:spPr bwMode="auto">
            <a:xfrm>
              <a:off x="320675" y="3263900"/>
              <a:ext cx="350838" cy="212725"/>
            </a:xfrm>
            <a:custGeom>
              <a:avLst/>
              <a:gdLst>
                <a:gd name="T0" fmla="*/ 105 w 105"/>
                <a:gd name="T1" fmla="*/ 0 h 65"/>
                <a:gd name="T2" fmla="*/ 105 w 105"/>
                <a:gd name="T3" fmla="*/ 3 h 65"/>
                <a:gd name="T4" fmla="*/ 69 w 105"/>
                <a:gd name="T5" fmla="*/ 29 h 65"/>
                <a:gd name="T6" fmla="*/ 0 w 105"/>
                <a:gd name="T7" fmla="*/ 65 h 65"/>
                <a:gd name="T8" fmla="*/ 0 w 105"/>
                <a:gd name="T9" fmla="*/ 62 h 65"/>
                <a:gd name="T10" fmla="*/ 42 w 105"/>
                <a:gd name="T11" fmla="*/ 45 h 65"/>
                <a:gd name="T12" fmla="*/ 103 w 105"/>
                <a:gd name="T13" fmla="*/ 2 h 65"/>
                <a:gd name="T14" fmla="*/ 105 w 105"/>
                <a:gd name="T15" fmla="*/ 0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65">
                  <a:moveTo>
                    <a:pt x="105" y="0"/>
                  </a:moveTo>
                  <a:cubicBezTo>
                    <a:pt x="105" y="3"/>
                    <a:pt x="105" y="3"/>
                    <a:pt x="105" y="3"/>
                  </a:cubicBezTo>
                  <a:cubicBezTo>
                    <a:pt x="93" y="11"/>
                    <a:pt x="81" y="20"/>
                    <a:pt x="69" y="29"/>
                  </a:cubicBezTo>
                  <a:cubicBezTo>
                    <a:pt x="49" y="45"/>
                    <a:pt x="25" y="58"/>
                    <a:pt x="0" y="65"/>
                  </a:cubicBezTo>
                  <a:cubicBezTo>
                    <a:pt x="0" y="62"/>
                    <a:pt x="0" y="62"/>
                    <a:pt x="0" y="62"/>
                  </a:cubicBezTo>
                  <a:cubicBezTo>
                    <a:pt x="15" y="58"/>
                    <a:pt x="29" y="53"/>
                    <a:pt x="42" y="45"/>
                  </a:cubicBezTo>
                  <a:cubicBezTo>
                    <a:pt x="64" y="33"/>
                    <a:pt x="82" y="16"/>
                    <a:pt x="103" y="2"/>
                  </a:cubicBezTo>
                  <a:cubicBezTo>
                    <a:pt x="104" y="1"/>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18" name="Freeform 62"/>
            <p:cNvSpPr>
              <a:spLocks/>
            </p:cNvSpPr>
            <p:nvPr userDrawn="1"/>
          </p:nvSpPr>
          <p:spPr bwMode="auto">
            <a:xfrm>
              <a:off x="320675" y="3208338"/>
              <a:ext cx="350838" cy="200025"/>
            </a:xfrm>
            <a:custGeom>
              <a:avLst/>
              <a:gdLst>
                <a:gd name="T0" fmla="*/ 105 w 105"/>
                <a:gd name="T1" fmla="*/ 0 h 61"/>
                <a:gd name="T2" fmla="*/ 105 w 105"/>
                <a:gd name="T3" fmla="*/ 3 h 61"/>
                <a:gd name="T4" fmla="*/ 71 w 105"/>
                <a:gd name="T5" fmla="*/ 27 h 61"/>
                <a:gd name="T6" fmla="*/ 0 w 105"/>
                <a:gd name="T7" fmla="*/ 61 h 61"/>
                <a:gd name="T8" fmla="*/ 0 w 105"/>
                <a:gd name="T9" fmla="*/ 59 h 61"/>
                <a:gd name="T10" fmla="*/ 44 w 105"/>
                <a:gd name="T11" fmla="*/ 42 h 61"/>
                <a:gd name="T12" fmla="*/ 104 w 105"/>
                <a:gd name="T13" fmla="*/ 1 h 61"/>
                <a:gd name="T14" fmla="*/ 105 w 105"/>
                <a:gd name="T15" fmla="*/ 0 h 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61">
                  <a:moveTo>
                    <a:pt x="105" y="0"/>
                  </a:moveTo>
                  <a:cubicBezTo>
                    <a:pt x="105" y="3"/>
                    <a:pt x="105" y="3"/>
                    <a:pt x="105" y="3"/>
                  </a:cubicBezTo>
                  <a:cubicBezTo>
                    <a:pt x="93" y="11"/>
                    <a:pt x="82" y="19"/>
                    <a:pt x="71" y="27"/>
                  </a:cubicBezTo>
                  <a:cubicBezTo>
                    <a:pt x="50" y="43"/>
                    <a:pt x="25" y="55"/>
                    <a:pt x="0" y="61"/>
                  </a:cubicBezTo>
                  <a:cubicBezTo>
                    <a:pt x="0" y="59"/>
                    <a:pt x="0" y="59"/>
                    <a:pt x="0" y="59"/>
                  </a:cubicBezTo>
                  <a:cubicBezTo>
                    <a:pt x="15" y="55"/>
                    <a:pt x="30" y="50"/>
                    <a:pt x="44" y="42"/>
                  </a:cubicBezTo>
                  <a:cubicBezTo>
                    <a:pt x="65" y="31"/>
                    <a:pt x="84" y="15"/>
                    <a:pt x="104" y="1"/>
                  </a:cubicBezTo>
                  <a:cubicBezTo>
                    <a:pt x="104" y="1"/>
                    <a:pt x="105"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19" name="Freeform 63"/>
            <p:cNvSpPr>
              <a:spLocks/>
            </p:cNvSpPr>
            <p:nvPr userDrawn="1"/>
          </p:nvSpPr>
          <p:spPr bwMode="auto">
            <a:xfrm>
              <a:off x="320675" y="3155950"/>
              <a:ext cx="350838" cy="190500"/>
            </a:xfrm>
            <a:custGeom>
              <a:avLst/>
              <a:gdLst>
                <a:gd name="T0" fmla="*/ 105 w 105"/>
                <a:gd name="T1" fmla="*/ 0 h 58"/>
                <a:gd name="T2" fmla="*/ 105 w 105"/>
                <a:gd name="T3" fmla="*/ 2 h 58"/>
                <a:gd name="T4" fmla="*/ 72 w 105"/>
                <a:gd name="T5" fmla="*/ 25 h 58"/>
                <a:gd name="T6" fmla="*/ 0 w 105"/>
                <a:gd name="T7" fmla="*/ 58 h 58"/>
                <a:gd name="T8" fmla="*/ 0 w 105"/>
                <a:gd name="T9" fmla="*/ 55 h 58"/>
                <a:gd name="T10" fmla="*/ 46 w 105"/>
                <a:gd name="T11" fmla="*/ 39 h 58"/>
                <a:gd name="T12" fmla="*/ 105 w 105"/>
                <a:gd name="T13" fmla="*/ 0 h 58"/>
              </a:gdLst>
              <a:ahLst/>
              <a:cxnLst>
                <a:cxn ang="0">
                  <a:pos x="T0" y="T1"/>
                </a:cxn>
                <a:cxn ang="0">
                  <a:pos x="T2" y="T3"/>
                </a:cxn>
                <a:cxn ang="0">
                  <a:pos x="T4" y="T5"/>
                </a:cxn>
                <a:cxn ang="0">
                  <a:pos x="T6" y="T7"/>
                </a:cxn>
                <a:cxn ang="0">
                  <a:pos x="T8" y="T9"/>
                </a:cxn>
                <a:cxn ang="0">
                  <a:pos x="T10" y="T11"/>
                </a:cxn>
                <a:cxn ang="0">
                  <a:pos x="T12" y="T13"/>
                </a:cxn>
              </a:cxnLst>
              <a:rect l="0" t="0" r="r" b="b"/>
              <a:pathLst>
                <a:path w="105" h="58">
                  <a:moveTo>
                    <a:pt x="105" y="0"/>
                  </a:moveTo>
                  <a:cubicBezTo>
                    <a:pt x="105" y="2"/>
                    <a:pt x="105" y="2"/>
                    <a:pt x="105" y="2"/>
                  </a:cubicBezTo>
                  <a:cubicBezTo>
                    <a:pt x="94" y="10"/>
                    <a:pt x="83" y="17"/>
                    <a:pt x="72" y="25"/>
                  </a:cubicBezTo>
                  <a:cubicBezTo>
                    <a:pt x="51" y="41"/>
                    <a:pt x="26" y="52"/>
                    <a:pt x="0" y="58"/>
                  </a:cubicBezTo>
                  <a:cubicBezTo>
                    <a:pt x="0" y="55"/>
                    <a:pt x="0" y="55"/>
                    <a:pt x="0" y="55"/>
                  </a:cubicBezTo>
                  <a:cubicBezTo>
                    <a:pt x="16" y="52"/>
                    <a:pt x="31" y="47"/>
                    <a:pt x="46" y="39"/>
                  </a:cubicBezTo>
                  <a:cubicBezTo>
                    <a:pt x="67" y="28"/>
                    <a:pt x="85" y="13"/>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20" name="Freeform 64"/>
            <p:cNvSpPr>
              <a:spLocks/>
            </p:cNvSpPr>
            <p:nvPr userDrawn="1"/>
          </p:nvSpPr>
          <p:spPr bwMode="auto">
            <a:xfrm>
              <a:off x="320675" y="3103563"/>
              <a:ext cx="350838" cy="177800"/>
            </a:xfrm>
            <a:custGeom>
              <a:avLst/>
              <a:gdLst>
                <a:gd name="T0" fmla="*/ 105 w 105"/>
                <a:gd name="T1" fmla="*/ 0 h 54"/>
                <a:gd name="T2" fmla="*/ 105 w 105"/>
                <a:gd name="T3" fmla="*/ 2 h 54"/>
                <a:gd name="T4" fmla="*/ 74 w 105"/>
                <a:gd name="T5" fmla="*/ 23 h 54"/>
                <a:gd name="T6" fmla="*/ 0 w 105"/>
                <a:gd name="T7" fmla="*/ 54 h 54"/>
                <a:gd name="T8" fmla="*/ 0 w 105"/>
                <a:gd name="T9" fmla="*/ 52 h 54"/>
                <a:gd name="T10" fmla="*/ 48 w 105"/>
                <a:gd name="T11" fmla="*/ 36 h 54"/>
                <a:gd name="T12" fmla="*/ 105 w 105"/>
                <a:gd name="T13" fmla="*/ 0 h 54"/>
              </a:gdLst>
              <a:ahLst/>
              <a:cxnLst>
                <a:cxn ang="0">
                  <a:pos x="T0" y="T1"/>
                </a:cxn>
                <a:cxn ang="0">
                  <a:pos x="T2" y="T3"/>
                </a:cxn>
                <a:cxn ang="0">
                  <a:pos x="T4" y="T5"/>
                </a:cxn>
                <a:cxn ang="0">
                  <a:pos x="T6" y="T7"/>
                </a:cxn>
                <a:cxn ang="0">
                  <a:pos x="T8" y="T9"/>
                </a:cxn>
                <a:cxn ang="0">
                  <a:pos x="T10" y="T11"/>
                </a:cxn>
                <a:cxn ang="0">
                  <a:pos x="T12" y="T13"/>
                </a:cxn>
              </a:cxnLst>
              <a:rect l="0" t="0" r="r" b="b"/>
              <a:pathLst>
                <a:path w="105" h="54">
                  <a:moveTo>
                    <a:pt x="105" y="0"/>
                  </a:moveTo>
                  <a:cubicBezTo>
                    <a:pt x="105" y="2"/>
                    <a:pt x="105" y="2"/>
                    <a:pt x="105" y="2"/>
                  </a:cubicBezTo>
                  <a:cubicBezTo>
                    <a:pt x="95" y="9"/>
                    <a:pt x="84" y="16"/>
                    <a:pt x="74" y="23"/>
                  </a:cubicBezTo>
                  <a:cubicBezTo>
                    <a:pt x="52" y="38"/>
                    <a:pt x="27" y="49"/>
                    <a:pt x="0" y="54"/>
                  </a:cubicBezTo>
                  <a:cubicBezTo>
                    <a:pt x="0" y="52"/>
                    <a:pt x="0" y="52"/>
                    <a:pt x="0" y="52"/>
                  </a:cubicBezTo>
                  <a:cubicBezTo>
                    <a:pt x="17" y="49"/>
                    <a:pt x="33" y="44"/>
                    <a:pt x="48" y="36"/>
                  </a:cubicBezTo>
                  <a:cubicBezTo>
                    <a:pt x="68" y="26"/>
                    <a:pt x="86" y="12"/>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21" name="Freeform 65"/>
            <p:cNvSpPr>
              <a:spLocks/>
            </p:cNvSpPr>
            <p:nvPr userDrawn="1"/>
          </p:nvSpPr>
          <p:spPr bwMode="auto">
            <a:xfrm>
              <a:off x="320675" y="3055938"/>
              <a:ext cx="350838" cy="163513"/>
            </a:xfrm>
            <a:custGeom>
              <a:avLst/>
              <a:gdLst>
                <a:gd name="T0" fmla="*/ 105 w 105"/>
                <a:gd name="T1" fmla="*/ 0 h 50"/>
                <a:gd name="T2" fmla="*/ 105 w 105"/>
                <a:gd name="T3" fmla="*/ 2 h 50"/>
                <a:gd name="T4" fmla="*/ 76 w 105"/>
                <a:gd name="T5" fmla="*/ 20 h 50"/>
                <a:gd name="T6" fmla="*/ 0 w 105"/>
                <a:gd name="T7" fmla="*/ 50 h 50"/>
                <a:gd name="T8" fmla="*/ 0 w 105"/>
                <a:gd name="T9" fmla="*/ 48 h 50"/>
                <a:gd name="T10" fmla="*/ 51 w 105"/>
                <a:gd name="T11" fmla="*/ 33 h 50"/>
                <a:gd name="T12" fmla="*/ 105 w 105"/>
                <a:gd name="T13" fmla="*/ 0 h 50"/>
              </a:gdLst>
              <a:ahLst/>
              <a:cxnLst>
                <a:cxn ang="0">
                  <a:pos x="T0" y="T1"/>
                </a:cxn>
                <a:cxn ang="0">
                  <a:pos x="T2" y="T3"/>
                </a:cxn>
                <a:cxn ang="0">
                  <a:pos x="T4" y="T5"/>
                </a:cxn>
                <a:cxn ang="0">
                  <a:pos x="T6" y="T7"/>
                </a:cxn>
                <a:cxn ang="0">
                  <a:pos x="T8" y="T9"/>
                </a:cxn>
                <a:cxn ang="0">
                  <a:pos x="T10" y="T11"/>
                </a:cxn>
                <a:cxn ang="0">
                  <a:pos x="T12" y="T13"/>
                </a:cxn>
              </a:cxnLst>
              <a:rect l="0" t="0" r="r" b="b"/>
              <a:pathLst>
                <a:path w="105" h="50">
                  <a:moveTo>
                    <a:pt x="105" y="0"/>
                  </a:moveTo>
                  <a:cubicBezTo>
                    <a:pt x="105" y="2"/>
                    <a:pt x="105" y="2"/>
                    <a:pt x="105" y="2"/>
                  </a:cubicBezTo>
                  <a:cubicBezTo>
                    <a:pt x="95" y="8"/>
                    <a:pt x="86" y="14"/>
                    <a:pt x="76" y="20"/>
                  </a:cubicBezTo>
                  <a:cubicBezTo>
                    <a:pt x="54" y="36"/>
                    <a:pt x="27" y="46"/>
                    <a:pt x="0" y="50"/>
                  </a:cubicBezTo>
                  <a:cubicBezTo>
                    <a:pt x="0" y="48"/>
                    <a:pt x="0" y="48"/>
                    <a:pt x="0" y="48"/>
                  </a:cubicBezTo>
                  <a:cubicBezTo>
                    <a:pt x="17" y="45"/>
                    <a:pt x="35" y="41"/>
                    <a:pt x="51" y="33"/>
                  </a:cubicBezTo>
                  <a:cubicBezTo>
                    <a:pt x="70" y="24"/>
                    <a:pt x="87" y="1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22" name="Freeform 66"/>
            <p:cNvSpPr>
              <a:spLocks/>
            </p:cNvSpPr>
            <p:nvPr userDrawn="1"/>
          </p:nvSpPr>
          <p:spPr bwMode="auto">
            <a:xfrm>
              <a:off x="320675" y="3003550"/>
              <a:ext cx="350838" cy="152400"/>
            </a:xfrm>
            <a:custGeom>
              <a:avLst/>
              <a:gdLst>
                <a:gd name="T0" fmla="*/ 105 w 105"/>
                <a:gd name="T1" fmla="*/ 0 h 47"/>
                <a:gd name="T2" fmla="*/ 105 w 105"/>
                <a:gd name="T3" fmla="*/ 3 h 47"/>
                <a:gd name="T4" fmla="*/ 79 w 105"/>
                <a:gd name="T5" fmla="*/ 19 h 47"/>
                <a:gd name="T6" fmla="*/ 0 w 105"/>
                <a:gd name="T7" fmla="*/ 47 h 47"/>
                <a:gd name="T8" fmla="*/ 0 w 105"/>
                <a:gd name="T9" fmla="*/ 45 h 47"/>
                <a:gd name="T10" fmla="*/ 53 w 105"/>
                <a:gd name="T11" fmla="*/ 31 h 47"/>
                <a:gd name="T12" fmla="*/ 105 w 105"/>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105" h="47">
                  <a:moveTo>
                    <a:pt x="105" y="0"/>
                  </a:moveTo>
                  <a:cubicBezTo>
                    <a:pt x="105" y="3"/>
                    <a:pt x="105" y="3"/>
                    <a:pt x="105" y="3"/>
                  </a:cubicBezTo>
                  <a:cubicBezTo>
                    <a:pt x="96" y="8"/>
                    <a:pt x="88" y="13"/>
                    <a:pt x="79" y="19"/>
                  </a:cubicBezTo>
                  <a:cubicBezTo>
                    <a:pt x="55" y="34"/>
                    <a:pt x="28" y="44"/>
                    <a:pt x="0" y="47"/>
                  </a:cubicBezTo>
                  <a:cubicBezTo>
                    <a:pt x="0" y="45"/>
                    <a:pt x="0" y="45"/>
                    <a:pt x="0" y="45"/>
                  </a:cubicBezTo>
                  <a:cubicBezTo>
                    <a:pt x="18" y="43"/>
                    <a:pt x="36" y="39"/>
                    <a:pt x="53" y="31"/>
                  </a:cubicBezTo>
                  <a:cubicBezTo>
                    <a:pt x="72" y="23"/>
                    <a:pt x="88" y="1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23" name="Freeform 67"/>
            <p:cNvSpPr>
              <a:spLocks/>
            </p:cNvSpPr>
            <p:nvPr userDrawn="1"/>
          </p:nvSpPr>
          <p:spPr bwMode="auto">
            <a:xfrm>
              <a:off x="320675" y="2957513"/>
              <a:ext cx="350838" cy="139700"/>
            </a:xfrm>
            <a:custGeom>
              <a:avLst/>
              <a:gdLst>
                <a:gd name="T0" fmla="*/ 105 w 105"/>
                <a:gd name="T1" fmla="*/ 0 h 43"/>
                <a:gd name="T2" fmla="*/ 105 w 105"/>
                <a:gd name="T3" fmla="*/ 2 h 43"/>
                <a:gd name="T4" fmla="*/ 82 w 105"/>
                <a:gd name="T5" fmla="*/ 16 h 43"/>
                <a:gd name="T6" fmla="*/ 0 w 105"/>
                <a:gd name="T7" fmla="*/ 43 h 43"/>
                <a:gd name="T8" fmla="*/ 0 w 105"/>
                <a:gd name="T9" fmla="*/ 40 h 43"/>
                <a:gd name="T10" fmla="*/ 56 w 105"/>
                <a:gd name="T11" fmla="*/ 27 h 43"/>
                <a:gd name="T12" fmla="*/ 105 w 105"/>
                <a:gd name="T13" fmla="*/ 0 h 43"/>
              </a:gdLst>
              <a:ahLst/>
              <a:cxnLst>
                <a:cxn ang="0">
                  <a:pos x="T0" y="T1"/>
                </a:cxn>
                <a:cxn ang="0">
                  <a:pos x="T2" y="T3"/>
                </a:cxn>
                <a:cxn ang="0">
                  <a:pos x="T4" y="T5"/>
                </a:cxn>
                <a:cxn ang="0">
                  <a:pos x="T6" y="T7"/>
                </a:cxn>
                <a:cxn ang="0">
                  <a:pos x="T8" y="T9"/>
                </a:cxn>
                <a:cxn ang="0">
                  <a:pos x="T10" y="T11"/>
                </a:cxn>
                <a:cxn ang="0">
                  <a:pos x="T12" y="T13"/>
                </a:cxn>
              </a:cxnLst>
              <a:rect l="0" t="0" r="r" b="b"/>
              <a:pathLst>
                <a:path w="105" h="43">
                  <a:moveTo>
                    <a:pt x="105" y="0"/>
                  </a:moveTo>
                  <a:cubicBezTo>
                    <a:pt x="105" y="2"/>
                    <a:pt x="105" y="2"/>
                    <a:pt x="105" y="2"/>
                  </a:cubicBezTo>
                  <a:cubicBezTo>
                    <a:pt x="97" y="6"/>
                    <a:pt x="89" y="11"/>
                    <a:pt x="82" y="16"/>
                  </a:cubicBezTo>
                  <a:cubicBezTo>
                    <a:pt x="57" y="31"/>
                    <a:pt x="29" y="41"/>
                    <a:pt x="0" y="43"/>
                  </a:cubicBezTo>
                  <a:cubicBezTo>
                    <a:pt x="0" y="40"/>
                    <a:pt x="0" y="40"/>
                    <a:pt x="0" y="40"/>
                  </a:cubicBezTo>
                  <a:cubicBezTo>
                    <a:pt x="19" y="39"/>
                    <a:pt x="38" y="35"/>
                    <a:pt x="56" y="27"/>
                  </a:cubicBezTo>
                  <a:cubicBezTo>
                    <a:pt x="74" y="20"/>
                    <a:pt x="89" y="9"/>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24" name="Freeform 68"/>
            <p:cNvSpPr>
              <a:spLocks/>
            </p:cNvSpPr>
            <p:nvPr userDrawn="1"/>
          </p:nvSpPr>
          <p:spPr bwMode="auto">
            <a:xfrm>
              <a:off x="320675" y="2911475"/>
              <a:ext cx="350838" cy="127000"/>
            </a:xfrm>
            <a:custGeom>
              <a:avLst/>
              <a:gdLst>
                <a:gd name="T0" fmla="*/ 105 w 105"/>
                <a:gd name="T1" fmla="*/ 0 h 39"/>
                <a:gd name="T2" fmla="*/ 105 w 105"/>
                <a:gd name="T3" fmla="*/ 2 h 39"/>
                <a:gd name="T4" fmla="*/ 85 w 105"/>
                <a:gd name="T5" fmla="*/ 13 h 39"/>
                <a:gd name="T6" fmla="*/ 0 w 105"/>
                <a:gd name="T7" fmla="*/ 39 h 39"/>
                <a:gd name="T8" fmla="*/ 0 w 105"/>
                <a:gd name="T9" fmla="*/ 36 h 39"/>
                <a:gd name="T10" fmla="*/ 60 w 105"/>
                <a:gd name="T11" fmla="*/ 24 h 39"/>
                <a:gd name="T12" fmla="*/ 105 w 105"/>
                <a:gd name="T13" fmla="*/ 0 h 39"/>
              </a:gdLst>
              <a:ahLst/>
              <a:cxnLst>
                <a:cxn ang="0">
                  <a:pos x="T0" y="T1"/>
                </a:cxn>
                <a:cxn ang="0">
                  <a:pos x="T2" y="T3"/>
                </a:cxn>
                <a:cxn ang="0">
                  <a:pos x="T4" y="T5"/>
                </a:cxn>
                <a:cxn ang="0">
                  <a:pos x="T6" y="T7"/>
                </a:cxn>
                <a:cxn ang="0">
                  <a:pos x="T8" y="T9"/>
                </a:cxn>
                <a:cxn ang="0">
                  <a:pos x="T10" y="T11"/>
                </a:cxn>
                <a:cxn ang="0">
                  <a:pos x="T12" y="T13"/>
                </a:cxn>
              </a:cxnLst>
              <a:rect l="0" t="0" r="r" b="b"/>
              <a:pathLst>
                <a:path w="105" h="39">
                  <a:moveTo>
                    <a:pt x="105" y="0"/>
                  </a:moveTo>
                  <a:cubicBezTo>
                    <a:pt x="105" y="2"/>
                    <a:pt x="105" y="2"/>
                    <a:pt x="105" y="2"/>
                  </a:cubicBezTo>
                  <a:cubicBezTo>
                    <a:pt x="98" y="5"/>
                    <a:pt x="91" y="9"/>
                    <a:pt x="85" y="13"/>
                  </a:cubicBezTo>
                  <a:cubicBezTo>
                    <a:pt x="59" y="29"/>
                    <a:pt x="30" y="38"/>
                    <a:pt x="0" y="39"/>
                  </a:cubicBezTo>
                  <a:cubicBezTo>
                    <a:pt x="0" y="36"/>
                    <a:pt x="0" y="36"/>
                    <a:pt x="0" y="36"/>
                  </a:cubicBezTo>
                  <a:cubicBezTo>
                    <a:pt x="20" y="36"/>
                    <a:pt x="41" y="32"/>
                    <a:pt x="60" y="24"/>
                  </a:cubicBezTo>
                  <a:cubicBezTo>
                    <a:pt x="76" y="17"/>
                    <a:pt x="90" y="8"/>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25" name="Freeform 69"/>
            <p:cNvSpPr>
              <a:spLocks/>
            </p:cNvSpPr>
            <p:nvPr userDrawn="1"/>
          </p:nvSpPr>
          <p:spPr bwMode="auto">
            <a:xfrm>
              <a:off x="320675" y="2865438"/>
              <a:ext cx="350838" cy="114300"/>
            </a:xfrm>
            <a:custGeom>
              <a:avLst/>
              <a:gdLst>
                <a:gd name="T0" fmla="*/ 105 w 105"/>
                <a:gd name="T1" fmla="*/ 0 h 35"/>
                <a:gd name="T2" fmla="*/ 105 w 105"/>
                <a:gd name="T3" fmla="*/ 2 h 35"/>
                <a:gd name="T4" fmla="*/ 88 w 105"/>
                <a:gd name="T5" fmla="*/ 11 h 35"/>
                <a:gd name="T6" fmla="*/ 0 w 105"/>
                <a:gd name="T7" fmla="*/ 34 h 35"/>
                <a:gd name="T8" fmla="*/ 0 w 105"/>
                <a:gd name="T9" fmla="*/ 32 h 35"/>
                <a:gd name="T10" fmla="*/ 63 w 105"/>
                <a:gd name="T11" fmla="*/ 21 h 35"/>
                <a:gd name="T12" fmla="*/ 105 w 105"/>
                <a:gd name="T13" fmla="*/ 0 h 35"/>
              </a:gdLst>
              <a:ahLst/>
              <a:cxnLst>
                <a:cxn ang="0">
                  <a:pos x="T0" y="T1"/>
                </a:cxn>
                <a:cxn ang="0">
                  <a:pos x="T2" y="T3"/>
                </a:cxn>
                <a:cxn ang="0">
                  <a:pos x="T4" y="T5"/>
                </a:cxn>
                <a:cxn ang="0">
                  <a:pos x="T6" y="T7"/>
                </a:cxn>
                <a:cxn ang="0">
                  <a:pos x="T8" y="T9"/>
                </a:cxn>
                <a:cxn ang="0">
                  <a:pos x="T10" y="T11"/>
                </a:cxn>
                <a:cxn ang="0">
                  <a:pos x="T12" y="T13"/>
                </a:cxn>
              </a:cxnLst>
              <a:rect l="0" t="0" r="r" b="b"/>
              <a:pathLst>
                <a:path w="105" h="35">
                  <a:moveTo>
                    <a:pt x="105" y="0"/>
                  </a:moveTo>
                  <a:cubicBezTo>
                    <a:pt x="105" y="2"/>
                    <a:pt x="105" y="2"/>
                    <a:pt x="105" y="2"/>
                  </a:cubicBezTo>
                  <a:cubicBezTo>
                    <a:pt x="99" y="5"/>
                    <a:pt x="93" y="8"/>
                    <a:pt x="88" y="11"/>
                  </a:cubicBezTo>
                  <a:cubicBezTo>
                    <a:pt x="61" y="27"/>
                    <a:pt x="31" y="35"/>
                    <a:pt x="0" y="34"/>
                  </a:cubicBezTo>
                  <a:cubicBezTo>
                    <a:pt x="0" y="32"/>
                    <a:pt x="0" y="32"/>
                    <a:pt x="0" y="32"/>
                  </a:cubicBezTo>
                  <a:cubicBezTo>
                    <a:pt x="21" y="33"/>
                    <a:pt x="43" y="29"/>
                    <a:pt x="63" y="21"/>
                  </a:cubicBezTo>
                  <a:cubicBezTo>
                    <a:pt x="78" y="16"/>
                    <a:pt x="91" y="7"/>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26" name="Freeform 70"/>
            <p:cNvSpPr>
              <a:spLocks/>
            </p:cNvSpPr>
            <p:nvPr userDrawn="1"/>
          </p:nvSpPr>
          <p:spPr bwMode="auto">
            <a:xfrm>
              <a:off x="320675" y="2819400"/>
              <a:ext cx="350838" cy="107950"/>
            </a:xfrm>
            <a:custGeom>
              <a:avLst/>
              <a:gdLst>
                <a:gd name="T0" fmla="*/ 105 w 105"/>
                <a:gd name="T1" fmla="*/ 0 h 33"/>
                <a:gd name="T2" fmla="*/ 105 w 105"/>
                <a:gd name="T3" fmla="*/ 2 h 33"/>
                <a:gd name="T4" fmla="*/ 91 w 105"/>
                <a:gd name="T5" fmla="*/ 10 h 33"/>
                <a:gd name="T6" fmla="*/ 0 w 105"/>
                <a:gd name="T7" fmla="*/ 30 h 33"/>
                <a:gd name="T8" fmla="*/ 0 w 105"/>
                <a:gd name="T9" fmla="*/ 28 h 33"/>
                <a:gd name="T10" fmla="*/ 3 w 105"/>
                <a:gd name="T11" fmla="*/ 28 h 33"/>
                <a:gd name="T12" fmla="*/ 67 w 105"/>
                <a:gd name="T13" fmla="*/ 19 h 33"/>
                <a:gd name="T14" fmla="*/ 105 w 105"/>
                <a:gd name="T15" fmla="*/ 0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33">
                  <a:moveTo>
                    <a:pt x="105" y="0"/>
                  </a:moveTo>
                  <a:cubicBezTo>
                    <a:pt x="105" y="2"/>
                    <a:pt x="105" y="2"/>
                    <a:pt x="105" y="2"/>
                  </a:cubicBezTo>
                  <a:cubicBezTo>
                    <a:pt x="100" y="4"/>
                    <a:pt x="96" y="7"/>
                    <a:pt x="91" y="10"/>
                  </a:cubicBezTo>
                  <a:cubicBezTo>
                    <a:pt x="64" y="25"/>
                    <a:pt x="31" y="33"/>
                    <a:pt x="0" y="30"/>
                  </a:cubicBezTo>
                  <a:cubicBezTo>
                    <a:pt x="0" y="28"/>
                    <a:pt x="0" y="28"/>
                    <a:pt x="0" y="28"/>
                  </a:cubicBezTo>
                  <a:cubicBezTo>
                    <a:pt x="1" y="28"/>
                    <a:pt x="2" y="28"/>
                    <a:pt x="3" y="28"/>
                  </a:cubicBezTo>
                  <a:cubicBezTo>
                    <a:pt x="25" y="29"/>
                    <a:pt x="47" y="27"/>
                    <a:pt x="67" y="19"/>
                  </a:cubicBezTo>
                  <a:cubicBezTo>
                    <a:pt x="80" y="14"/>
                    <a:pt x="93" y="7"/>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27" name="Freeform 71"/>
            <p:cNvSpPr>
              <a:spLocks/>
            </p:cNvSpPr>
            <p:nvPr userDrawn="1"/>
          </p:nvSpPr>
          <p:spPr bwMode="auto">
            <a:xfrm>
              <a:off x="320675" y="2816225"/>
              <a:ext cx="284163" cy="55563"/>
            </a:xfrm>
            <a:custGeom>
              <a:avLst/>
              <a:gdLst>
                <a:gd name="T0" fmla="*/ 85 w 85"/>
                <a:gd name="T1" fmla="*/ 0 h 17"/>
                <a:gd name="T2" fmla="*/ 0 w 85"/>
                <a:gd name="T3" fmla="*/ 14 h 17"/>
                <a:gd name="T4" fmla="*/ 0 w 85"/>
                <a:gd name="T5" fmla="*/ 11 h 17"/>
                <a:gd name="T6" fmla="*/ 8 w 85"/>
                <a:gd name="T7" fmla="*/ 12 h 17"/>
                <a:gd name="T8" fmla="*/ 71 w 85"/>
                <a:gd name="T9" fmla="*/ 4 h 17"/>
                <a:gd name="T10" fmla="*/ 80 w 85"/>
                <a:gd name="T11" fmla="*/ 0 h 17"/>
                <a:gd name="T12" fmla="*/ 85 w 85"/>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85" h="17">
                  <a:moveTo>
                    <a:pt x="85" y="0"/>
                  </a:moveTo>
                  <a:cubicBezTo>
                    <a:pt x="58" y="12"/>
                    <a:pt x="29" y="17"/>
                    <a:pt x="0" y="14"/>
                  </a:cubicBezTo>
                  <a:cubicBezTo>
                    <a:pt x="0" y="11"/>
                    <a:pt x="0" y="11"/>
                    <a:pt x="0" y="11"/>
                  </a:cubicBezTo>
                  <a:cubicBezTo>
                    <a:pt x="3" y="12"/>
                    <a:pt x="5" y="12"/>
                    <a:pt x="8" y="12"/>
                  </a:cubicBezTo>
                  <a:cubicBezTo>
                    <a:pt x="29" y="13"/>
                    <a:pt x="51" y="11"/>
                    <a:pt x="71" y="4"/>
                  </a:cubicBezTo>
                  <a:cubicBezTo>
                    <a:pt x="74" y="3"/>
                    <a:pt x="77" y="1"/>
                    <a:pt x="80" y="0"/>
                  </a:cubicBezTo>
                  <a:lnTo>
                    <a:pt x="8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grpSp>
    </p:spTree>
    <p:extLst>
      <p:ext uri="{BB962C8B-B14F-4D97-AF65-F5344CB8AC3E}">
        <p14:creationId xmlns:p14="http://schemas.microsoft.com/office/powerpoint/2010/main" val="283019886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11339887" y="593223"/>
            <a:ext cx="571468" cy="227164"/>
          </a:xfrm>
          <a:prstGeom prst="rect">
            <a:avLst/>
          </a:prstGeom>
        </p:spPr>
        <p:txBody>
          <a:bodyPr rtlCol="0"/>
          <a:lstStyle/>
          <a:p>
            <a:pPr rtl="0"/>
            <a:fld id="{D8D877B3-D348-4611-9BDB-C5374591D951}" type="slidenum">
              <a:rPr lang="en-US" smtClean="0"/>
              <a:pPr rtl="0"/>
              <a:t>‹nr.›</a:t>
            </a:fld>
            <a:endParaRPr lang="en-US" dirty="0"/>
          </a:p>
        </p:txBody>
      </p:sp>
      <p:sp>
        <p:nvSpPr>
          <p:cNvPr id="9" name="Picture Placeholder 4"/>
          <p:cNvSpPr>
            <a:spLocks noGrp="1"/>
          </p:cNvSpPr>
          <p:nvPr>
            <p:ph type="pic" sz="quarter" idx="14" hasCustomPrompt="1"/>
          </p:nvPr>
        </p:nvSpPr>
        <p:spPr>
          <a:xfrm>
            <a:off x="7427912" y="3492500"/>
            <a:ext cx="4764087" cy="3360132"/>
          </a:xfrm>
          <a:prstGeom prst="rect">
            <a:avLst/>
          </a:prstGeom>
          <a:pattFill prst="pct10">
            <a:fgClr>
              <a:schemeClr val="tx1"/>
            </a:fgClr>
            <a:bgClr>
              <a:schemeClr val="bg1"/>
            </a:bgClr>
          </a:pattFill>
        </p:spPr>
        <p:txBody>
          <a:bodyPr rtlCol="0" anchor="ctr">
            <a:normAutofit/>
          </a:bodyPr>
          <a:lstStyle>
            <a:lvl1pPr algn="ctr">
              <a:defRPr sz="1000" b="1" baseline="0"/>
            </a:lvl1pPr>
          </a:lstStyle>
          <a:p>
            <a:pPr rtl="0"/>
            <a:r>
              <a:rPr lang="en-gb"/>
              <a:t>Drag &amp; Drop Image</a:t>
            </a:r>
          </a:p>
        </p:txBody>
      </p:sp>
      <p:sp>
        <p:nvSpPr>
          <p:cNvPr id="10" name="Title 4"/>
          <p:cNvSpPr>
            <a:spLocks noGrp="1"/>
          </p:cNvSpPr>
          <p:nvPr>
            <p:ph type="title" hasCustomPrompt="1"/>
          </p:nvPr>
        </p:nvSpPr>
        <p:spPr>
          <a:xfrm>
            <a:off x="587375" y="357948"/>
            <a:ext cx="4229100" cy="1486727"/>
          </a:xfrm>
        </p:spPr>
        <p:txBody>
          <a:bodyPr rtlCol="0"/>
          <a:lstStyle>
            <a:lvl1pPr>
              <a:defRPr sz="3600"/>
            </a:lvl1pPr>
          </a:lstStyle>
          <a:p>
            <a:pPr rtl="0"/>
            <a:r>
              <a:rPr lang="en-gb"/>
              <a:t>CLICK TO EDIT TITLE</a:t>
            </a:r>
          </a:p>
        </p:txBody>
      </p:sp>
      <p:sp>
        <p:nvSpPr>
          <p:cNvPr id="7" name="Pladsholder til tekst 3"/>
          <p:cNvSpPr>
            <a:spLocks noGrp="1"/>
          </p:cNvSpPr>
          <p:nvPr>
            <p:ph type="body" sz="quarter" idx="15" hasCustomPrompt="1"/>
          </p:nvPr>
        </p:nvSpPr>
        <p:spPr>
          <a:xfrm>
            <a:off x="587375" y="2127154"/>
            <a:ext cx="4229100" cy="3575409"/>
          </a:xfrm>
        </p:spPr>
        <p:txBody>
          <a:bodyPr rtlCol="0"/>
          <a:lstStyle>
            <a:lvl1pPr marL="285750" indent="-285750">
              <a:lnSpc>
                <a:spcPct val="100000"/>
              </a:lnSpc>
              <a:spcBef>
                <a:spcPts val="600"/>
              </a:spcBef>
              <a:buFontTx/>
              <a:buBlip>
                <a:blip r:embed="rId2"/>
              </a:buBlip>
              <a:defRPr sz="1600" baseline="0"/>
            </a:lvl1pPr>
          </a:lstStyle>
          <a:p>
            <a:pPr lvl="0" rtl="0"/>
            <a:r>
              <a:rPr lang="en-gb"/>
              <a:t>Insert bullets</a:t>
            </a:r>
            <a:endParaRPr lang="da-DK" dirty="0"/>
          </a:p>
          <a:p>
            <a:pPr lvl="0" rtl="0"/>
            <a:endParaRPr lang="da-DK" dirty="0"/>
          </a:p>
          <a:p>
            <a:pPr lvl="0" rtl="0"/>
            <a:endParaRPr lang="da-DK" dirty="0"/>
          </a:p>
        </p:txBody>
      </p:sp>
      <p:sp>
        <p:nvSpPr>
          <p:cNvPr id="11" name="Picture Placeholder 4"/>
          <p:cNvSpPr>
            <a:spLocks noGrp="1"/>
          </p:cNvSpPr>
          <p:nvPr>
            <p:ph type="pic" sz="quarter" idx="16" hasCustomPrompt="1"/>
          </p:nvPr>
        </p:nvSpPr>
        <p:spPr>
          <a:xfrm>
            <a:off x="7427912" y="0"/>
            <a:ext cx="4764087" cy="3360132"/>
          </a:xfrm>
          <a:prstGeom prst="rect">
            <a:avLst/>
          </a:prstGeom>
          <a:pattFill prst="pct10">
            <a:fgClr>
              <a:schemeClr val="tx1"/>
            </a:fgClr>
            <a:bgClr>
              <a:schemeClr val="bg1"/>
            </a:bgClr>
          </a:pattFill>
        </p:spPr>
        <p:txBody>
          <a:bodyPr rtlCol="0" anchor="ctr">
            <a:normAutofit/>
          </a:bodyPr>
          <a:lstStyle>
            <a:lvl1pPr algn="ctr">
              <a:defRPr sz="1000" b="1" baseline="0"/>
            </a:lvl1pPr>
          </a:lstStyle>
          <a:p>
            <a:pPr rtl="0"/>
            <a:r>
              <a:rPr lang="en-gb"/>
              <a:t>Drag &amp; Drop Image</a:t>
            </a:r>
          </a:p>
        </p:txBody>
      </p:sp>
    </p:spTree>
    <p:extLst>
      <p:ext uri="{BB962C8B-B14F-4D97-AF65-F5344CB8AC3E}">
        <p14:creationId xmlns:p14="http://schemas.microsoft.com/office/powerpoint/2010/main" val="258239259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Helt blank">
    <p:spTree>
      <p:nvGrpSpPr>
        <p:cNvPr id="1" name=""/>
        <p:cNvGrpSpPr/>
        <p:nvPr/>
      </p:nvGrpSpPr>
      <p:grpSpPr>
        <a:xfrm>
          <a:off x="0" y="0"/>
          <a:ext cx="0" cy="0"/>
          <a:chOff x="0" y="0"/>
          <a:chExt cx="0" cy="0"/>
        </a:xfrm>
      </p:grpSpPr>
      <p:sp>
        <p:nvSpPr>
          <p:cNvPr id="25" name="Title 4"/>
          <p:cNvSpPr>
            <a:spLocks noGrp="1"/>
          </p:cNvSpPr>
          <p:nvPr>
            <p:ph type="title" hasCustomPrompt="1"/>
          </p:nvPr>
        </p:nvSpPr>
        <p:spPr>
          <a:xfrm>
            <a:off x="587375" y="357948"/>
            <a:ext cx="4229100" cy="1486727"/>
          </a:xfrm>
        </p:spPr>
        <p:txBody>
          <a:bodyPr rtlCol="0"/>
          <a:lstStyle>
            <a:lvl1pPr>
              <a:defRPr sz="3600"/>
            </a:lvl1pPr>
          </a:lstStyle>
          <a:p>
            <a:pPr rtl="0"/>
            <a:r>
              <a:rPr lang="en-gb"/>
              <a:t>CLICK TO EDIT TITLE</a:t>
            </a:r>
          </a:p>
        </p:txBody>
      </p:sp>
      <p:pic>
        <p:nvPicPr>
          <p:cNvPr id="26" name="Billede 25"/>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190998" y="6396809"/>
            <a:ext cx="1172013" cy="293003"/>
          </a:xfrm>
          <a:prstGeom prst="rect">
            <a:avLst/>
          </a:prstGeom>
        </p:spPr>
      </p:pic>
      <p:sp>
        <p:nvSpPr>
          <p:cNvPr id="27" name="Заголовок 1"/>
          <p:cNvSpPr txBox="1">
            <a:spLocks/>
          </p:cNvSpPr>
          <p:nvPr userDrawn="1"/>
        </p:nvSpPr>
        <p:spPr>
          <a:xfrm>
            <a:off x="10497929" y="6443619"/>
            <a:ext cx="1413426" cy="282928"/>
          </a:xfrm>
          <a:prstGeom prst="rect">
            <a:avLst/>
          </a:prstGeom>
          <a:effectLst/>
        </p:spPr>
        <p:txBody>
          <a:bodyPr vert="horz" lIns="0" tIns="0" rIns="0" bIns="0" rtlCol="0" anchor="t" anchorCtr="0">
            <a:noAutofit/>
          </a:bodyPr>
          <a:lstStyle>
            <a:lvl1pPr algn="l" defTabSz="914318" rtl="0" eaLnBrk="1" latinLnBrk="0" hangingPunct="1">
              <a:lnSpc>
                <a:spcPct val="100000"/>
              </a:lnSpc>
              <a:spcBef>
                <a:spcPct val="0"/>
              </a:spcBef>
              <a:buNone/>
              <a:defRPr sz="3600" b="1" kern="1200" spc="300" baseline="0">
                <a:solidFill>
                  <a:schemeClr val="tx1"/>
                </a:solidFill>
                <a:latin typeface="Barlow" panose="00000500000000000000" pitchFamily="2" charset="0"/>
                <a:ea typeface="+mj-ea"/>
                <a:cs typeface="+mj-cs"/>
              </a:defRPr>
            </a:lvl1pPr>
          </a:lstStyle>
          <a:p>
            <a:pPr algn="r" rtl="0"/>
            <a:r>
              <a:rPr lang="en-gb" sz="600" b="1" spc="200">
                <a:latin typeface="+mn-lt"/>
              </a:rPr>
              <a:t>SIDE</a:t>
            </a:r>
          </a:p>
          <a:p>
            <a:pPr algn="r" rtl="0"/>
            <a:fld id="{B7B554CF-BBF7-4941-9FD0-458D21B824E3}" type="slidenum">
              <a:rPr lang="en-US" sz="600" b="1" spc="200" baseline="0" smtClean="0">
                <a:latin typeface="+mn-lt"/>
              </a:rPr>
              <a:t>‹nr.›</a:t>
            </a:fld>
            <a:endParaRPr lang="en-US" sz="600" b="1" spc="200" baseline="0" dirty="0">
              <a:latin typeface="+mn-lt"/>
            </a:endParaRPr>
          </a:p>
        </p:txBody>
      </p:sp>
    </p:spTree>
    <p:extLst>
      <p:ext uri="{BB962C8B-B14F-4D97-AF65-F5344CB8AC3E}">
        <p14:creationId xmlns:p14="http://schemas.microsoft.com/office/powerpoint/2010/main" val="351528512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userDrawn="1">
  <p:cSld name="1_Helt blank">
    <p:spTree>
      <p:nvGrpSpPr>
        <p:cNvPr id="1" name=""/>
        <p:cNvGrpSpPr/>
        <p:nvPr/>
      </p:nvGrpSpPr>
      <p:grpSpPr>
        <a:xfrm>
          <a:off x="0" y="0"/>
          <a:ext cx="0" cy="0"/>
          <a:chOff x="0" y="0"/>
          <a:chExt cx="0" cy="0"/>
        </a:xfrm>
      </p:grpSpPr>
      <p:sp>
        <p:nvSpPr>
          <p:cNvPr id="26" name="Rectangle 6"/>
          <p:cNvSpPr/>
          <p:nvPr userDrawn="1"/>
        </p:nvSpPr>
        <p:spPr>
          <a:xfrm>
            <a:off x="7427913" y="0"/>
            <a:ext cx="4764087"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US"/>
          </a:p>
        </p:txBody>
      </p:sp>
      <p:sp>
        <p:nvSpPr>
          <p:cNvPr id="28" name="Pladsholder til tekst 3"/>
          <p:cNvSpPr>
            <a:spLocks noGrp="1"/>
          </p:cNvSpPr>
          <p:nvPr>
            <p:ph type="body" sz="quarter" idx="17" hasCustomPrompt="1"/>
          </p:nvPr>
        </p:nvSpPr>
        <p:spPr>
          <a:xfrm>
            <a:off x="8027662" y="2804344"/>
            <a:ext cx="3592838" cy="3222624"/>
          </a:xfrm>
        </p:spPr>
        <p:txBody>
          <a:bodyPr rtlCol="0"/>
          <a:lstStyle>
            <a:lvl1pPr marL="285750" indent="-285750">
              <a:buFontTx/>
              <a:buBlip>
                <a:blip r:embed="rId2"/>
              </a:buBlip>
              <a:defRPr baseline="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rtl="0"/>
            <a:r>
              <a:rPr lang="en-gb"/>
              <a:t>Insert text here</a:t>
            </a:r>
            <a:endParaRPr lang="da-DK" dirty="0"/>
          </a:p>
        </p:txBody>
      </p:sp>
      <p:sp>
        <p:nvSpPr>
          <p:cNvPr id="53" name="Title 4"/>
          <p:cNvSpPr>
            <a:spLocks noGrp="1"/>
          </p:cNvSpPr>
          <p:nvPr>
            <p:ph type="title" hasCustomPrompt="1"/>
          </p:nvPr>
        </p:nvSpPr>
        <p:spPr>
          <a:xfrm>
            <a:off x="8027664" y="943460"/>
            <a:ext cx="3592836" cy="1621619"/>
          </a:xfrm>
        </p:spPr>
        <p:txBody>
          <a:bodyPr rtlCol="0"/>
          <a:lstStyle>
            <a:lvl1pPr>
              <a:defRPr sz="3600">
                <a:solidFill>
                  <a:schemeClr val="bg1"/>
                </a:solidFill>
              </a:defRPr>
            </a:lvl1pPr>
          </a:lstStyle>
          <a:p>
            <a:pPr rtl="0"/>
            <a:r>
              <a:rPr lang="en-gb"/>
              <a:t>CLICK TO EDIT TITLE</a:t>
            </a:r>
          </a:p>
        </p:txBody>
      </p:sp>
      <p:pic>
        <p:nvPicPr>
          <p:cNvPr id="54" name="Billede 53"/>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190998" y="6396809"/>
            <a:ext cx="1172013" cy="293003"/>
          </a:xfrm>
          <a:prstGeom prst="rect">
            <a:avLst/>
          </a:prstGeom>
        </p:spPr>
      </p:pic>
    </p:spTree>
    <p:extLst>
      <p:ext uri="{BB962C8B-B14F-4D97-AF65-F5344CB8AC3E}">
        <p14:creationId xmlns:p14="http://schemas.microsoft.com/office/powerpoint/2010/main" val="408491057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1_PBL">
    <p:spTree>
      <p:nvGrpSpPr>
        <p:cNvPr id="1" name=""/>
        <p:cNvGrpSpPr/>
        <p:nvPr/>
      </p:nvGrpSpPr>
      <p:grpSpPr>
        <a:xfrm>
          <a:off x="0" y="0"/>
          <a:ext cx="0" cy="0"/>
          <a:chOff x="0" y="0"/>
          <a:chExt cx="0" cy="0"/>
        </a:xfrm>
      </p:grpSpPr>
      <p:sp>
        <p:nvSpPr>
          <p:cNvPr id="55" name="Picture Placeholder 4"/>
          <p:cNvSpPr>
            <a:spLocks noGrp="1"/>
          </p:cNvSpPr>
          <p:nvPr>
            <p:ph type="pic" sz="quarter" idx="11" hasCustomPrompt="1"/>
          </p:nvPr>
        </p:nvSpPr>
        <p:spPr>
          <a:xfrm>
            <a:off x="7427913" y="0"/>
            <a:ext cx="4764087" cy="6858000"/>
          </a:xfrm>
          <a:prstGeom prst="rect">
            <a:avLst/>
          </a:prstGeom>
          <a:pattFill prst="pct10">
            <a:fgClr>
              <a:schemeClr val="tx1"/>
            </a:fgClr>
            <a:bgClr>
              <a:schemeClr val="bg1"/>
            </a:bgClr>
          </a:pattFill>
        </p:spPr>
        <p:txBody>
          <a:bodyPr rtlCol="0" anchor="ctr">
            <a:normAutofit/>
          </a:bodyPr>
          <a:lstStyle>
            <a:lvl1pPr algn="ctr">
              <a:defRPr sz="1000" b="1" baseline="0"/>
            </a:lvl1pPr>
          </a:lstStyle>
          <a:p>
            <a:pPr rtl="0"/>
            <a:r>
              <a:rPr lang="en-gb"/>
              <a:t>Drag &amp; Drop Image</a:t>
            </a:r>
          </a:p>
        </p:txBody>
      </p:sp>
      <p:sp>
        <p:nvSpPr>
          <p:cNvPr id="7" name="Rectangle 6"/>
          <p:cNvSpPr/>
          <p:nvPr userDrawn="1"/>
        </p:nvSpPr>
        <p:spPr>
          <a:xfrm>
            <a:off x="2" y="2190026"/>
            <a:ext cx="353474" cy="248116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rtl="0"/>
            <a:endParaRPr lang="en-US"/>
          </a:p>
        </p:txBody>
      </p:sp>
      <p:sp>
        <p:nvSpPr>
          <p:cNvPr id="6" name="Title 4"/>
          <p:cNvSpPr>
            <a:spLocks noGrp="1"/>
          </p:cNvSpPr>
          <p:nvPr>
            <p:ph type="title" hasCustomPrompt="1"/>
          </p:nvPr>
        </p:nvSpPr>
        <p:spPr>
          <a:xfrm>
            <a:off x="587375" y="373446"/>
            <a:ext cx="4454526" cy="1471230"/>
          </a:xfrm>
        </p:spPr>
        <p:txBody>
          <a:bodyPr rtlCol="0"/>
          <a:lstStyle>
            <a:lvl1pPr>
              <a:defRPr sz="3600">
                <a:solidFill>
                  <a:schemeClr val="tx1"/>
                </a:solidFill>
              </a:defRPr>
            </a:lvl1pPr>
          </a:lstStyle>
          <a:p>
            <a:pPr rtl="0"/>
            <a:r>
              <a:rPr lang="en-gb"/>
              <a:t>CLICK TO EDIT TITLE</a:t>
            </a:r>
          </a:p>
        </p:txBody>
      </p:sp>
      <p:sp>
        <p:nvSpPr>
          <p:cNvPr id="4" name="Pladsholder til tekst 3"/>
          <p:cNvSpPr>
            <a:spLocks noGrp="1"/>
          </p:cNvSpPr>
          <p:nvPr>
            <p:ph type="body" sz="quarter" idx="12" hasCustomPrompt="1"/>
          </p:nvPr>
        </p:nvSpPr>
        <p:spPr>
          <a:xfrm>
            <a:off x="583406" y="2101809"/>
            <a:ext cx="4458495" cy="3600491"/>
          </a:xfrm>
        </p:spPr>
        <p:txBody>
          <a:bodyPr rtlCol="0"/>
          <a:lstStyle>
            <a:lvl1pPr marL="285750" indent="-285750">
              <a:buFontTx/>
              <a:buBlip>
                <a:blip r:embed="rId2"/>
              </a:buBlip>
              <a:defRPr baseline="0">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rtl="0"/>
            <a:r>
              <a:rPr lang="en-gb"/>
              <a:t>Insert text here</a:t>
            </a:r>
            <a:endParaRPr lang="da-DK" dirty="0"/>
          </a:p>
        </p:txBody>
      </p:sp>
      <p:sp>
        <p:nvSpPr>
          <p:cNvPr id="5" name="Tekstfelt 4"/>
          <p:cNvSpPr txBox="1"/>
          <p:nvPr userDrawn="1"/>
        </p:nvSpPr>
        <p:spPr>
          <a:xfrm rot="16200000">
            <a:off x="-1612897" y="2569661"/>
            <a:ext cx="3609473" cy="253916"/>
          </a:xfrm>
          <a:prstGeom prst="rect">
            <a:avLst/>
          </a:prstGeom>
          <a:noFill/>
        </p:spPr>
        <p:txBody>
          <a:bodyPr wrap="square" rtlCol="0">
            <a:spAutoFit/>
          </a:bodyPr>
          <a:lstStyle/>
          <a:p>
            <a:pPr rtl="0"/>
            <a:r>
              <a:rPr lang="en-gb" sz="1050" b="1" spc="300">
                <a:solidFill>
                  <a:schemeClr val="bg1"/>
                </a:solidFill>
              </a:rPr>
              <a:t>VIDENSAMARBEJDE</a:t>
            </a:r>
          </a:p>
        </p:txBody>
      </p:sp>
      <p:pic>
        <p:nvPicPr>
          <p:cNvPr id="53" name="Billede 52"/>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190998" y="6396809"/>
            <a:ext cx="1172013" cy="293003"/>
          </a:xfrm>
          <a:prstGeom prst="rect">
            <a:avLst/>
          </a:prstGeom>
        </p:spPr>
      </p:pic>
    </p:spTree>
    <p:extLst>
      <p:ext uri="{BB962C8B-B14F-4D97-AF65-F5344CB8AC3E}">
        <p14:creationId xmlns:p14="http://schemas.microsoft.com/office/powerpoint/2010/main" val="405594150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userDrawn="1">
  <p:cSld name="2_Helt blank">
    <p:spTree>
      <p:nvGrpSpPr>
        <p:cNvPr id="1" name=""/>
        <p:cNvGrpSpPr/>
        <p:nvPr/>
      </p:nvGrpSpPr>
      <p:grpSpPr>
        <a:xfrm>
          <a:off x="0" y="0"/>
          <a:ext cx="0" cy="0"/>
          <a:chOff x="0" y="0"/>
          <a:chExt cx="0" cy="0"/>
        </a:xfrm>
      </p:grpSpPr>
      <p:pic>
        <p:nvPicPr>
          <p:cNvPr id="26" name="Billede 25"/>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190998" y="6396809"/>
            <a:ext cx="1172013" cy="293003"/>
          </a:xfrm>
          <a:prstGeom prst="rect">
            <a:avLst/>
          </a:prstGeom>
        </p:spPr>
      </p:pic>
    </p:spTree>
    <p:extLst>
      <p:ext uri="{BB962C8B-B14F-4D97-AF65-F5344CB8AC3E}">
        <p14:creationId xmlns:p14="http://schemas.microsoft.com/office/powerpoint/2010/main" val="41304618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userDrawn="1">
  <p:cSld name="Præsentation">
    <p:spTree>
      <p:nvGrpSpPr>
        <p:cNvPr id="1" name=""/>
        <p:cNvGrpSpPr/>
        <p:nvPr/>
      </p:nvGrpSpPr>
      <p:grpSpPr>
        <a:xfrm>
          <a:off x="0" y="0"/>
          <a:ext cx="0" cy="0"/>
          <a:chOff x="0" y="0"/>
          <a:chExt cx="0" cy="0"/>
        </a:xfrm>
      </p:grpSpPr>
      <p:sp>
        <p:nvSpPr>
          <p:cNvPr id="4" name="Picture Placeholder 4"/>
          <p:cNvSpPr>
            <a:spLocks noGrp="1"/>
          </p:cNvSpPr>
          <p:nvPr>
            <p:ph type="pic" sz="quarter" idx="11" hasCustomPrompt="1"/>
          </p:nvPr>
        </p:nvSpPr>
        <p:spPr>
          <a:xfrm>
            <a:off x="0" y="0"/>
            <a:ext cx="12192000" cy="6858000"/>
          </a:xfrm>
          <a:prstGeom prst="rect">
            <a:avLst/>
          </a:prstGeom>
          <a:pattFill prst="pct10">
            <a:fgClr>
              <a:schemeClr val="tx1"/>
            </a:fgClr>
            <a:bgClr>
              <a:schemeClr val="bg1"/>
            </a:bgClr>
          </a:pattFill>
        </p:spPr>
        <p:txBody>
          <a:bodyPr rtlCol="0" anchor="ctr">
            <a:normAutofit/>
          </a:bodyPr>
          <a:lstStyle>
            <a:lvl1pPr algn="ctr">
              <a:defRPr sz="1000" b="1" baseline="0"/>
            </a:lvl1pPr>
          </a:lstStyle>
          <a:p>
            <a:pPr rtl="0"/>
            <a:r>
              <a:rPr lang="en-gb"/>
              <a:t>Drag &amp; Drop Image</a:t>
            </a:r>
          </a:p>
        </p:txBody>
      </p:sp>
      <p:sp>
        <p:nvSpPr>
          <p:cNvPr id="5" name="Title 4"/>
          <p:cNvSpPr>
            <a:spLocks noGrp="1"/>
          </p:cNvSpPr>
          <p:nvPr>
            <p:ph type="title" hasCustomPrompt="1"/>
          </p:nvPr>
        </p:nvSpPr>
        <p:spPr>
          <a:xfrm>
            <a:off x="2441575" y="2676493"/>
            <a:ext cx="7341129" cy="1036319"/>
          </a:xfrm>
          <a:prstGeom prst="rect">
            <a:avLst/>
          </a:prstGeom>
          <a:solidFill>
            <a:schemeClr val="bg1"/>
          </a:solidFill>
        </p:spPr>
        <p:txBody>
          <a:bodyPr tIns="108000" rtlCol="0"/>
          <a:lstStyle>
            <a:lvl1pPr algn="ctr">
              <a:defRPr sz="2800" baseline="0">
                <a:solidFill>
                  <a:schemeClr val="tx1"/>
                </a:solidFill>
                <a:latin typeface="+mn-lt"/>
              </a:defRPr>
            </a:lvl1pPr>
          </a:lstStyle>
          <a:p>
            <a:pPr rtl="0"/>
            <a:r>
              <a:rPr lang="en-gb"/>
              <a:t>AALBORG UNIVERSITET</a:t>
            </a:r>
            <a:br>
              <a:rPr lang="en-US" dirty="0"/>
            </a:br>
            <a:r>
              <a:rPr lang="en-gb"/>
              <a:t>OVERSKRIFT</a:t>
            </a:r>
          </a:p>
        </p:txBody>
      </p:sp>
      <p:sp>
        <p:nvSpPr>
          <p:cNvPr id="3" name="Pladsholder til tekst 2"/>
          <p:cNvSpPr>
            <a:spLocks noGrp="1"/>
          </p:cNvSpPr>
          <p:nvPr>
            <p:ph type="body" sz="quarter" idx="12" hasCustomPrompt="1"/>
          </p:nvPr>
        </p:nvSpPr>
        <p:spPr>
          <a:xfrm>
            <a:off x="2441575" y="3827463"/>
            <a:ext cx="7341129" cy="412750"/>
          </a:xfrm>
          <a:solidFill>
            <a:schemeClr val="bg1"/>
          </a:solidFill>
        </p:spPr>
        <p:txBody>
          <a:bodyPr rtlCol="0">
            <a:noAutofit/>
          </a:bodyPr>
          <a:lstStyle>
            <a:lvl1pPr marL="0" indent="0" algn="ctr">
              <a:buFontTx/>
              <a:buNone/>
              <a:defRPr sz="1800" spc="300" baseline="0"/>
            </a:lvl1pPr>
          </a:lstStyle>
          <a:p>
            <a:pPr lvl="0" rtl="0"/>
            <a:r>
              <a:rPr lang="en-gb"/>
              <a:t>AF NAVN NAVNESEN</a:t>
            </a:r>
          </a:p>
        </p:txBody>
      </p:sp>
      <p:pic>
        <p:nvPicPr>
          <p:cNvPr id="2" name="Billede 1"/>
          <p:cNvPicPr>
            <a:picLocks noChangeAspect="1"/>
          </p:cNvPicPr>
          <p:nvPr userDrawn="1"/>
        </p:nvPicPr>
        <p:blipFill rotWithShape="1">
          <a:blip r:embed="rId2" cstate="email">
            <a:extLst>
              <a:ext uri="{28A0092B-C50C-407E-A947-70E740481C1C}">
                <a14:useLocalDpi xmlns:a14="http://schemas.microsoft.com/office/drawing/2010/main" val="0"/>
              </a:ext>
            </a:extLst>
          </a:blip>
          <a:srcRect/>
          <a:stretch/>
        </p:blipFill>
        <p:spPr>
          <a:xfrm>
            <a:off x="5371070" y="5855070"/>
            <a:ext cx="1433384" cy="840260"/>
          </a:xfrm>
          <a:prstGeom prst="rect">
            <a:avLst/>
          </a:prstGeom>
        </p:spPr>
      </p:pic>
    </p:spTree>
    <p:extLst>
      <p:ext uri="{BB962C8B-B14F-4D97-AF65-F5344CB8AC3E}">
        <p14:creationId xmlns:p14="http://schemas.microsoft.com/office/powerpoint/2010/main" val="428453643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Blank m. bullets">
    <p:spTree>
      <p:nvGrpSpPr>
        <p:cNvPr id="1" name=""/>
        <p:cNvGrpSpPr/>
        <p:nvPr/>
      </p:nvGrpSpPr>
      <p:grpSpPr>
        <a:xfrm>
          <a:off x="0" y="0"/>
          <a:ext cx="0" cy="0"/>
          <a:chOff x="0" y="0"/>
          <a:chExt cx="0" cy="0"/>
        </a:xfrm>
      </p:grpSpPr>
      <p:sp>
        <p:nvSpPr>
          <p:cNvPr id="3" name="Title 4"/>
          <p:cNvSpPr>
            <a:spLocks noGrp="1"/>
          </p:cNvSpPr>
          <p:nvPr>
            <p:ph type="title" hasCustomPrompt="1"/>
          </p:nvPr>
        </p:nvSpPr>
        <p:spPr>
          <a:xfrm>
            <a:off x="766763" y="657226"/>
            <a:ext cx="5149879" cy="1408112"/>
          </a:xfrm>
          <a:prstGeom prst="rect">
            <a:avLst/>
          </a:prstGeom>
        </p:spPr>
        <p:txBody>
          <a:bodyPr lIns="0" tIns="0" rtlCol="0"/>
          <a:lstStyle>
            <a:lvl1pPr>
              <a:defRPr sz="3600" baseline="0">
                <a:latin typeface="+mn-lt"/>
              </a:defRPr>
            </a:lvl1pPr>
          </a:lstStyle>
          <a:p>
            <a:pPr rtl="0"/>
            <a:r>
              <a:rPr lang="en-gb"/>
              <a:t>KLIK HER FOR AT ÆNDRE TITEL</a:t>
            </a:r>
          </a:p>
        </p:txBody>
      </p:sp>
      <p:sp>
        <p:nvSpPr>
          <p:cNvPr id="5" name="Pladsholder til tekst 10"/>
          <p:cNvSpPr>
            <a:spLocks noGrp="1"/>
          </p:cNvSpPr>
          <p:nvPr>
            <p:ph type="body" sz="quarter" idx="12" hasCustomPrompt="1"/>
          </p:nvPr>
        </p:nvSpPr>
        <p:spPr>
          <a:xfrm>
            <a:off x="766762" y="2205038"/>
            <a:ext cx="10853737" cy="3704284"/>
          </a:xfrm>
        </p:spPr>
        <p:txBody>
          <a:bodyPr rtlCol="0"/>
          <a:lstStyle>
            <a:lvl1pPr marL="285750" indent="-285750">
              <a:buFontTx/>
              <a:buBlip>
                <a:blip r:embed="rId2"/>
              </a:buBlip>
              <a:defRPr/>
            </a:lvl1pPr>
          </a:lstStyle>
          <a:p>
            <a:pPr lvl="0" rtl="0"/>
            <a:r>
              <a:rPr lang="en-gb"/>
              <a:t>Indsæt bullets</a:t>
            </a:r>
            <a:endParaRPr lang="da-DK" dirty="0"/>
          </a:p>
        </p:txBody>
      </p:sp>
      <p:sp>
        <p:nvSpPr>
          <p:cNvPr id="6" name="Pladsholder til tekst 6"/>
          <p:cNvSpPr>
            <a:spLocks noGrp="1"/>
          </p:cNvSpPr>
          <p:nvPr>
            <p:ph type="body" sz="quarter" idx="13" hasCustomPrompt="1"/>
          </p:nvPr>
        </p:nvSpPr>
        <p:spPr>
          <a:xfrm>
            <a:off x="3071814" y="6363837"/>
            <a:ext cx="1712688" cy="282204"/>
          </a:xfrm>
        </p:spPr>
        <p:txBody>
          <a:bodyPr tIns="0" rtlCol="0">
            <a:noAutofit/>
          </a:bodyPr>
          <a:lstStyle>
            <a:lvl1pPr marL="0" indent="0">
              <a:lnSpc>
                <a:spcPct val="100000"/>
              </a:lnSpc>
              <a:buNone/>
              <a:defRPr sz="600" b="1" spc="170" baseline="0">
                <a:latin typeface="+mn-lt"/>
              </a:defRPr>
            </a:lvl1pPr>
          </a:lstStyle>
          <a:p>
            <a:pPr lvl="0" rtl="0"/>
            <a:r>
              <a:rPr lang="en-gb"/>
              <a:t>INDSÆT POWERPOINT- ELLER ENHEDSNAVN HER</a:t>
            </a:r>
          </a:p>
        </p:txBody>
      </p:sp>
    </p:spTree>
    <p:extLst>
      <p:ext uri="{BB962C8B-B14F-4D97-AF65-F5344CB8AC3E}">
        <p14:creationId xmlns:p14="http://schemas.microsoft.com/office/powerpoint/2010/main" val="20517829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gram - højre">
    <p:spTree>
      <p:nvGrpSpPr>
        <p:cNvPr id="1" name=""/>
        <p:cNvGrpSpPr/>
        <p:nvPr/>
      </p:nvGrpSpPr>
      <p:grpSpPr>
        <a:xfrm>
          <a:off x="0" y="0"/>
          <a:ext cx="0" cy="0"/>
          <a:chOff x="0" y="0"/>
          <a:chExt cx="0" cy="0"/>
        </a:xfrm>
      </p:grpSpPr>
      <p:sp>
        <p:nvSpPr>
          <p:cNvPr id="5" name="Title 4"/>
          <p:cNvSpPr>
            <a:spLocks noGrp="1"/>
          </p:cNvSpPr>
          <p:nvPr>
            <p:ph type="title" hasCustomPrompt="1"/>
          </p:nvPr>
        </p:nvSpPr>
        <p:spPr>
          <a:xfrm>
            <a:off x="587375" y="367631"/>
            <a:ext cx="4886993" cy="1621619"/>
          </a:xfrm>
        </p:spPr>
        <p:txBody>
          <a:bodyPr rtlCol="0"/>
          <a:lstStyle>
            <a:lvl1pPr>
              <a:defRPr sz="3600"/>
            </a:lvl1pPr>
          </a:lstStyle>
          <a:p>
            <a:pPr rtl="0"/>
            <a:r>
              <a:rPr lang="en-gb"/>
              <a:t>CLICK TO EDIT TITLE</a:t>
            </a:r>
          </a:p>
        </p:txBody>
      </p:sp>
      <p:sp>
        <p:nvSpPr>
          <p:cNvPr id="11" name="Pladsholder til diagram 10"/>
          <p:cNvSpPr>
            <a:spLocks noGrp="1"/>
          </p:cNvSpPr>
          <p:nvPr>
            <p:ph type="chart" sz="quarter" idx="12"/>
          </p:nvPr>
        </p:nvSpPr>
        <p:spPr>
          <a:xfrm>
            <a:off x="6096003" y="2262583"/>
            <a:ext cx="5524500" cy="3572737"/>
          </a:xfrm>
        </p:spPr>
        <p:txBody>
          <a:bodyPr rtlCol="0"/>
          <a:lstStyle/>
          <a:p>
            <a:pPr rtl="0"/>
            <a:endParaRPr lang="da-DK"/>
          </a:p>
        </p:txBody>
      </p:sp>
      <p:sp>
        <p:nvSpPr>
          <p:cNvPr id="13" name="Pladsholder til tekst 12"/>
          <p:cNvSpPr>
            <a:spLocks noGrp="1"/>
          </p:cNvSpPr>
          <p:nvPr>
            <p:ph type="body" sz="quarter" idx="13" hasCustomPrompt="1"/>
          </p:nvPr>
        </p:nvSpPr>
        <p:spPr>
          <a:xfrm>
            <a:off x="587375" y="2262583"/>
            <a:ext cx="4886992" cy="3572737"/>
          </a:xfrm>
        </p:spPr>
        <p:txBody>
          <a:bodyPr rtlCol="0">
            <a:normAutofit/>
          </a:bodyPr>
          <a:lstStyle>
            <a:lvl2pPr marL="285715" indent="-285715">
              <a:buFontTx/>
              <a:buBlip>
                <a:blip r:embed="rId2"/>
              </a:buBlip>
              <a:defRPr sz="1500" baseline="0"/>
            </a:lvl2pPr>
          </a:lstStyle>
          <a:p>
            <a:pPr lvl="1" rtl="0"/>
            <a:r>
              <a:rPr lang="en-gb"/>
              <a:t>Insert bullets</a:t>
            </a:r>
            <a:endParaRPr lang="da-DK" dirty="0"/>
          </a:p>
        </p:txBody>
      </p:sp>
      <p:sp>
        <p:nvSpPr>
          <p:cNvPr id="6" name="Номер слайда 21"/>
          <p:cNvSpPr>
            <a:spLocks noGrp="1"/>
          </p:cNvSpPr>
          <p:nvPr>
            <p:ph type="sldNum" sz="quarter" idx="4"/>
          </p:nvPr>
        </p:nvSpPr>
        <p:spPr>
          <a:xfrm>
            <a:off x="11339887" y="593225"/>
            <a:ext cx="571468" cy="227164"/>
          </a:xfrm>
          <a:prstGeom prst="rect">
            <a:avLst/>
          </a:prstGeom>
          <a:noFill/>
        </p:spPr>
        <p:txBody>
          <a:bodyPr vert="horz" lIns="0" tIns="0" rIns="0" bIns="0" rtlCol="0" anchor="ctr"/>
          <a:lstStyle>
            <a:lvl1pPr algn="r">
              <a:defRPr sz="1000" b="1" i="0">
                <a:solidFill>
                  <a:schemeClr val="tx1">
                    <a:alpha val="70000"/>
                  </a:schemeClr>
                </a:solidFill>
                <a:latin typeface="+mn-lt"/>
                <a:ea typeface="Montserrat Medium" charset="0"/>
                <a:cs typeface="Montserrat Medium" charset="0"/>
              </a:defRPr>
            </a:lvl1pPr>
          </a:lstStyle>
          <a:p>
            <a:pPr rtl="0"/>
            <a:fld id="{D8D877B3-D348-4611-9BDB-C5374591D951}" type="slidenum">
              <a:rPr lang="en-US" smtClean="0"/>
              <a:pPr rtl="0"/>
              <a:t>‹nr.›</a:t>
            </a:fld>
            <a:endParaRPr lang="en-US" dirty="0"/>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elslid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3DE6125-91E1-91B7-A8AD-0415C92340A9}"/>
              </a:ext>
            </a:extLst>
          </p:cNvPr>
          <p:cNvSpPr>
            <a:spLocks noGrp="1"/>
          </p:cNvSpPr>
          <p:nvPr>
            <p:ph type="ctrTitle"/>
          </p:nvPr>
        </p:nvSpPr>
        <p:spPr>
          <a:xfrm>
            <a:off x="1524000" y="1122363"/>
            <a:ext cx="9144000" cy="2387600"/>
          </a:xfrm>
        </p:spPr>
        <p:txBody>
          <a:bodyPr rtlCol="0" anchor="b"/>
          <a:lstStyle>
            <a:lvl1pPr algn="ctr">
              <a:defRPr sz="6000"/>
            </a:lvl1pPr>
          </a:lstStyle>
          <a:p>
            <a:pPr rtl="0"/>
            <a:r>
              <a:rPr lang="en-gb"/>
              <a:t>Klik for at redigere titeltypografien i masteren</a:t>
            </a:r>
          </a:p>
        </p:txBody>
      </p:sp>
      <p:sp>
        <p:nvSpPr>
          <p:cNvPr id="3" name="Undertitel 2">
            <a:extLst>
              <a:ext uri="{FF2B5EF4-FFF2-40B4-BE49-F238E27FC236}">
                <a16:creationId xmlns:a16="http://schemas.microsoft.com/office/drawing/2014/main" id="{F19595DB-D137-0F35-2909-DA090C24BCC7}"/>
              </a:ext>
            </a:extLst>
          </p:cNvPr>
          <p:cNvSpPr>
            <a:spLocks noGrp="1"/>
          </p:cNvSpPr>
          <p:nvPr>
            <p:ph type="subTitle" idx="1"/>
          </p:nvPr>
        </p:nvSpPr>
        <p:spPr>
          <a:xfrm>
            <a:off x="1524000" y="3602038"/>
            <a:ext cx="9144000" cy="1655762"/>
          </a:xfrm>
        </p:spPr>
        <p:txBody>
          <a:bodyPr rtlCol="0"/>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en-gb"/>
              <a:t>Klik for at redigere undertiteltypografien i masteren</a:t>
            </a:r>
          </a:p>
        </p:txBody>
      </p:sp>
      <p:sp>
        <p:nvSpPr>
          <p:cNvPr id="4" name="Pladsholder til dato 3">
            <a:extLst>
              <a:ext uri="{FF2B5EF4-FFF2-40B4-BE49-F238E27FC236}">
                <a16:creationId xmlns:a16="http://schemas.microsoft.com/office/drawing/2014/main" id="{5B11458B-586E-7D89-36CF-DD86281C63E7}"/>
              </a:ext>
            </a:extLst>
          </p:cNvPr>
          <p:cNvSpPr>
            <a:spLocks noGrp="1"/>
          </p:cNvSpPr>
          <p:nvPr>
            <p:ph type="dt" sz="half" idx="10"/>
          </p:nvPr>
        </p:nvSpPr>
        <p:spPr/>
        <p:txBody>
          <a:bodyPr rtlCol="0"/>
          <a:lstStyle/>
          <a:p>
            <a:pPr rtl="0"/>
            <a:fld id="{3A1B4752-E2AE-499B-9BC5-A3736C25B5D4}" type="datetimeFigureOut">
              <a:rPr lang="da-DK" smtClean="0"/>
              <a:t>21-08-2026</a:t>
            </a:fld>
            <a:endParaRPr lang="da-DK"/>
          </a:p>
        </p:txBody>
      </p:sp>
      <p:sp>
        <p:nvSpPr>
          <p:cNvPr id="5" name="Pladsholder til sidefod 4">
            <a:extLst>
              <a:ext uri="{FF2B5EF4-FFF2-40B4-BE49-F238E27FC236}">
                <a16:creationId xmlns:a16="http://schemas.microsoft.com/office/drawing/2014/main" id="{AACACF2B-B12F-975E-37B2-3E3F2296F7BF}"/>
              </a:ext>
            </a:extLst>
          </p:cNvPr>
          <p:cNvSpPr>
            <a:spLocks noGrp="1"/>
          </p:cNvSpPr>
          <p:nvPr>
            <p:ph type="ftr" sz="quarter" idx="11"/>
          </p:nvPr>
        </p:nvSpPr>
        <p:spPr/>
        <p:txBody>
          <a:bodyPr rtlCol="0"/>
          <a:lstStyle/>
          <a:p>
            <a:pPr rtl="0"/>
            <a:endParaRPr lang="da-DK"/>
          </a:p>
        </p:txBody>
      </p:sp>
      <p:sp>
        <p:nvSpPr>
          <p:cNvPr id="6" name="Pladsholder til slidenummer 5">
            <a:extLst>
              <a:ext uri="{FF2B5EF4-FFF2-40B4-BE49-F238E27FC236}">
                <a16:creationId xmlns:a16="http://schemas.microsoft.com/office/drawing/2014/main" id="{82FF7C3A-7933-A2AF-F118-EBE5320F8B42}"/>
              </a:ext>
            </a:extLst>
          </p:cNvPr>
          <p:cNvSpPr>
            <a:spLocks noGrp="1"/>
          </p:cNvSpPr>
          <p:nvPr>
            <p:ph type="sldNum" sz="quarter" idx="12"/>
          </p:nvPr>
        </p:nvSpPr>
        <p:spPr/>
        <p:txBody>
          <a:bodyPr rtlCol="0"/>
          <a:lstStyle/>
          <a:p>
            <a:pPr rtl="0"/>
            <a:fld id="{1E2225A4-8A30-4E04-8A2E-4EFEA3A496E2}" type="slidenum">
              <a:rPr lang="da-DK" smtClean="0"/>
              <a:t>‹nr.›</a:t>
            </a:fld>
            <a:endParaRPr lang="da-DK"/>
          </a:p>
        </p:txBody>
      </p:sp>
    </p:spTree>
    <p:extLst>
      <p:ext uri="{BB962C8B-B14F-4D97-AF65-F5344CB8AC3E}">
        <p14:creationId xmlns:p14="http://schemas.microsoft.com/office/powerpoint/2010/main" val="306108103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el og indholdsobjek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31FA4C-20AD-A299-5609-73EB82B87344}"/>
              </a:ext>
            </a:extLst>
          </p:cNvPr>
          <p:cNvSpPr>
            <a:spLocks noGrp="1"/>
          </p:cNvSpPr>
          <p:nvPr>
            <p:ph type="title"/>
          </p:nvPr>
        </p:nvSpPr>
        <p:spPr/>
        <p:txBody>
          <a:bodyPr rtlCol="0"/>
          <a:lstStyle/>
          <a:p>
            <a:pPr rtl="0"/>
            <a:r>
              <a:rPr lang="en-gb"/>
              <a:t>Klik for at redigere titeltypografien i masteren</a:t>
            </a:r>
          </a:p>
        </p:txBody>
      </p:sp>
      <p:sp>
        <p:nvSpPr>
          <p:cNvPr id="3" name="Pladsholder til indhold 2">
            <a:extLst>
              <a:ext uri="{FF2B5EF4-FFF2-40B4-BE49-F238E27FC236}">
                <a16:creationId xmlns:a16="http://schemas.microsoft.com/office/drawing/2014/main" id="{0E4604DB-95A0-FFB9-8CB2-600128A6A314}"/>
              </a:ext>
            </a:extLst>
          </p:cNvPr>
          <p:cNvSpPr>
            <a:spLocks noGrp="1"/>
          </p:cNvSpPr>
          <p:nvPr>
            <p:ph idx="1"/>
          </p:nvPr>
        </p:nvSpPr>
        <p:spPr/>
        <p:txBody>
          <a:bodyPr rtlCol="0"/>
          <a:lstStyle/>
          <a:p>
            <a:pPr lvl="0" rtl="0"/>
            <a:r>
              <a:rPr lang="en-gb"/>
              <a:t>Klik for at redigere teksttypografierne i masteren</a:t>
            </a:r>
          </a:p>
          <a:p>
            <a:pPr lvl="1" rtl="0"/>
            <a:r>
              <a:rPr lang="en-gb"/>
              <a:t>Andet niveau</a:t>
            </a:r>
          </a:p>
          <a:p>
            <a:pPr lvl="2" rtl="0"/>
            <a:r>
              <a:rPr lang="en-gb"/>
              <a:t>Tredje niveau</a:t>
            </a:r>
          </a:p>
          <a:p>
            <a:pPr lvl="3" rtl="0"/>
            <a:r>
              <a:rPr lang="en-gb"/>
              <a:t>Fjerde niveau</a:t>
            </a:r>
          </a:p>
          <a:p>
            <a:pPr lvl="4" rtl="0"/>
            <a:r>
              <a:rPr lang="en-gb"/>
              <a:t>Femte niveau</a:t>
            </a:r>
          </a:p>
        </p:txBody>
      </p:sp>
      <p:sp>
        <p:nvSpPr>
          <p:cNvPr id="4" name="Pladsholder til dato 3">
            <a:extLst>
              <a:ext uri="{FF2B5EF4-FFF2-40B4-BE49-F238E27FC236}">
                <a16:creationId xmlns:a16="http://schemas.microsoft.com/office/drawing/2014/main" id="{5C9D1011-EC39-EB2C-A782-6F4DD7A13FB7}"/>
              </a:ext>
            </a:extLst>
          </p:cNvPr>
          <p:cNvSpPr>
            <a:spLocks noGrp="1"/>
          </p:cNvSpPr>
          <p:nvPr>
            <p:ph type="dt" sz="half" idx="10"/>
          </p:nvPr>
        </p:nvSpPr>
        <p:spPr/>
        <p:txBody>
          <a:bodyPr rtlCol="0"/>
          <a:lstStyle/>
          <a:p>
            <a:pPr rtl="0"/>
            <a:fld id="{3A1B4752-E2AE-499B-9BC5-A3736C25B5D4}" type="datetimeFigureOut">
              <a:rPr lang="da-DK" smtClean="0"/>
              <a:t>21-08-2026</a:t>
            </a:fld>
            <a:endParaRPr lang="da-DK"/>
          </a:p>
        </p:txBody>
      </p:sp>
      <p:sp>
        <p:nvSpPr>
          <p:cNvPr id="5" name="Pladsholder til sidefod 4">
            <a:extLst>
              <a:ext uri="{FF2B5EF4-FFF2-40B4-BE49-F238E27FC236}">
                <a16:creationId xmlns:a16="http://schemas.microsoft.com/office/drawing/2014/main" id="{C9F323FB-83C5-402C-9AC8-9F6D23FC5DCF}"/>
              </a:ext>
            </a:extLst>
          </p:cNvPr>
          <p:cNvSpPr>
            <a:spLocks noGrp="1"/>
          </p:cNvSpPr>
          <p:nvPr>
            <p:ph type="ftr" sz="quarter" idx="11"/>
          </p:nvPr>
        </p:nvSpPr>
        <p:spPr/>
        <p:txBody>
          <a:bodyPr rtlCol="0"/>
          <a:lstStyle/>
          <a:p>
            <a:pPr rtl="0"/>
            <a:endParaRPr lang="da-DK"/>
          </a:p>
        </p:txBody>
      </p:sp>
      <p:sp>
        <p:nvSpPr>
          <p:cNvPr id="6" name="Pladsholder til slidenummer 5">
            <a:extLst>
              <a:ext uri="{FF2B5EF4-FFF2-40B4-BE49-F238E27FC236}">
                <a16:creationId xmlns:a16="http://schemas.microsoft.com/office/drawing/2014/main" id="{72EC72D6-EC88-99BC-A0EE-87EEF362D88D}"/>
              </a:ext>
            </a:extLst>
          </p:cNvPr>
          <p:cNvSpPr>
            <a:spLocks noGrp="1"/>
          </p:cNvSpPr>
          <p:nvPr>
            <p:ph type="sldNum" sz="quarter" idx="12"/>
          </p:nvPr>
        </p:nvSpPr>
        <p:spPr/>
        <p:txBody>
          <a:bodyPr rtlCol="0"/>
          <a:lstStyle/>
          <a:p>
            <a:pPr rtl="0"/>
            <a:fld id="{1E2225A4-8A30-4E04-8A2E-4EFEA3A496E2}" type="slidenum">
              <a:rPr lang="da-DK" smtClean="0"/>
              <a:t>‹nr.›</a:t>
            </a:fld>
            <a:endParaRPr lang="da-DK"/>
          </a:p>
        </p:txBody>
      </p:sp>
    </p:spTree>
    <p:extLst>
      <p:ext uri="{BB962C8B-B14F-4D97-AF65-F5344CB8AC3E}">
        <p14:creationId xmlns:p14="http://schemas.microsoft.com/office/powerpoint/2010/main" val="65180231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Afsnitsoversk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F113E9A-B67B-4D36-00ED-CFC708F24C91}"/>
              </a:ext>
            </a:extLst>
          </p:cNvPr>
          <p:cNvSpPr>
            <a:spLocks noGrp="1"/>
          </p:cNvSpPr>
          <p:nvPr>
            <p:ph type="title"/>
          </p:nvPr>
        </p:nvSpPr>
        <p:spPr>
          <a:xfrm>
            <a:off x="831850" y="1709738"/>
            <a:ext cx="10515600" cy="2852737"/>
          </a:xfrm>
        </p:spPr>
        <p:txBody>
          <a:bodyPr rtlCol="0" anchor="b"/>
          <a:lstStyle>
            <a:lvl1pPr>
              <a:defRPr sz="6000"/>
            </a:lvl1pPr>
          </a:lstStyle>
          <a:p>
            <a:pPr rtl="0"/>
            <a:r>
              <a:rPr lang="en-gb"/>
              <a:t>Klik for at redigere titeltypografien i masteren</a:t>
            </a:r>
          </a:p>
        </p:txBody>
      </p:sp>
      <p:sp>
        <p:nvSpPr>
          <p:cNvPr id="3" name="Pladsholder til tekst 2">
            <a:extLst>
              <a:ext uri="{FF2B5EF4-FFF2-40B4-BE49-F238E27FC236}">
                <a16:creationId xmlns:a16="http://schemas.microsoft.com/office/drawing/2014/main" id="{326126FC-0E5A-C31F-BCDE-D1ED820E40FA}"/>
              </a:ext>
            </a:extLst>
          </p:cNvPr>
          <p:cNvSpPr>
            <a:spLocks noGrp="1"/>
          </p:cNvSpPr>
          <p:nvPr>
            <p:ph type="body" idx="1"/>
          </p:nvPr>
        </p:nvSpPr>
        <p:spPr>
          <a:xfrm>
            <a:off x="831850" y="4589463"/>
            <a:ext cx="10515600" cy="1500187"/>
          </a:xfrm>
        </p:spPr>
        <p:txBody>
          <a:bodyPr rtlCol="0"/>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rtl="0"/>
            <a:r>
              <a:rPr lang="en-gb"/>
              <a:t>Klik for at redigere teksttypografierne i masteren</a:t>
            </a:r>
          </a:p>
        </p:txBody>
      </p:sp>
      <p:sp>
        <p:nvSpPr>
          <p:cNvPr id="4" name="Pladsholder til dato 3">
            <a:extLst>
              <a:ext uri="{FF2B5EF4-FFF2-40B4-BE49-F238E27FC236}">
                <a16:creationId xmlns:a16="http://schemas.microsoft.com/office/drawing/2014/main" id="{5C61FCE9-86E2-94F5-1906-BC2FCEDF2B1E}"/>
              </a:ext>
            </a:extLst>
          </p:cNvPr>
          <p:cNvSpPr>
            <a:spLocks noGrp="1"/>
          </p:cNvSpPr>
          <p:nvPr>
            <p:ph type="dt" sz="half" idx="10"/>
          </p:nvPr>
        </p:nvSpPr>
        <p:spPr/>
        <p:txBody>
          <a:bodyPr rtlCol="0"/>
          <a:lstStyle/>
          <a:p>
            <a:pPr rtl="0"/>
            <a:fld id="{3A1B4752-E2AE-499B-9BC5-A3736C25B5D4}" type="datetimeFigureOut">
              <a:rPr lang="da-DK" smtClean="0"/>
              <a:t>21-08-2026</a:t>
            </a:fld>
            <a:endParaRPr lang="da-DK"/>
          </a:p>
        </p:txBody>
      </p:sp>
      <p:sp>
        <p:nvSpPr>
          <p:cNvPr id="5" name="Pladsholder til sidefod 4">
            <a:extLst>
              <a:ext uri="{FF2B5EF4-FFF2-40B4-BE49-F238E27FC236}">
                <a16:creationId xmlns:a16="http://schemas.microsoft.com/office/drawing/2014/main" id="{9EE800A4-278D-C1DD-50B1-7783A86FB8BC}"/>
              </a:ext>
            </a:extLst>
          </p:cNvPr>
          <p:cNvSpPr>
            <a:spLocks noGrp="1"/>
          </p:cNvSpPr>
          <p:nvPr>
            <p:ph type="ftr" sz="quarter" idx="11"/>
          </p:nvPr>
        </p:nvSpPr>
        <p:spPr/>
        <p:txBody>
          <a:bodyPr rtlCol="0"/>
          <a:lstStyle/>
          <a:p>
            <a:pPr rtl="0"/>
            <a:endParaRPr lang="da-DK"/>
          </a:p>
        </p:txBody>
      </p:sp>
      <p:sp>
        <p:nvSpPr>
          <p:cNvPr id="6" name="Pladsholder til slidenummer 5">
            <a:extLst>
              <a:ext uri="{FF2B5EF4-FFF2-40B4-BE49-F238E27FC236}">
                <a16:creationId xmlns:a16="http://schemas.microsoft.com/office/drawing/2014/main" id="{915D1F63-090C-78EC-B44D-3F28DE521700}"/>
              </a:ext>
            </a:extLst>
          </p:cNvPr>
          <p:cNvSpPr>
            <a:spLocks noGrp="1"/>
          </p:cNvSpPr>
          <p:nvPr>
            <p:ph type="sldNum" sz="quarter" idx="12"/>
          </p:nvPr>
        </p:nvSpPr>
        <p:spPr/>
        <p:txBody>
          <a:bodyPr rtlCol="0"/>
          <a:lstStyle/>
          <a:p>
            <a:pPr rtl="0"/>
            <a:fld id="{1E2225A4-8A30-4E04-8A2E-4EFEA3A496E2}" type="slidenum">
              <a:rPr lang="da-DK" smtClean="0"/>
              <a:t>‹nr.›</a:t>
            </a:fld>
            <a:endParaRPr lang="da-DK"/>
          </a:p>
        </p:txBody>
      </p:sp>
    </p:spTree>
    <p:extLst>
      <p:ext uri="{BB962C8B-B14F-4D97-AF65-F5344CB8AC3E}">
        <p14:creationId xmlns:p14="http://schemas.microsoft.com/office/powerpoint/2010/main" val="209877756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o indholdsobjekter">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81F7CE-6D96-D241-F344-B0BBEDA93C4A}"/>
              </a:ext>
            </a:extLst>
          </p:cNvPr>
          <p:cNvSpPr>
            <a:spLocks noGrp="1"/>
          </p:cNvSpPr>
          <p:nvPr>
            <p:ph type="title"/>
          </p:nvPr>
        </p:nvSpPr>
        <p:spPr/>
        <p:txBody>
          <a:bodyPr rtlCol="0"/>
          <a:lstStyle/>
          <a:p>
            <a:pPr rtl="0"/>
            <a:r>
              <a:rPr lang="en-gb"/>
              <a:t>Klik for at redigere titeltypografien i masteren</a:t>
            </a:r>
          </a:p>
        </p:txBody>
      </p:sp>
      <p:sp>
        <p:nvSpPr>
          <p:cNvPr id="3" name="Pladsholder til indhold 2">
            <a:extLst>
              <a:ext uri="{FF2B5EF4-FFF2-40B4-BE49-F238E27FC236}">
                <a16:creationId xmlns:a16="http://schemas.microsoft.com/office/drawing/2014/main" id="{CD5EE9A3-3E2F-9E2B-711E-0BC034634F5F}"/>
              </a:ext>
            </a:extLst>
          </p:cNvPr>
          <p:cNvSpPr>
            <a:spLocks noGrp="1"/>
          </p:cNvSpPr>
          <p:nvPr>
            <p:ph sz="half" idx="1"/>
          </p:nvPr>
        </p:nvSpPr>
        <p:spPr>
          <a:xfrm>
            <a:off x="838200" y="1825625"/>
            <a:ext cx="5181600" cy="4351338"/>
          </a:xfrm>
        </p:spPr>
        <p:txBody>
          <a:bodyPr rtlCol="0"/>
          <a:lstStyle/>
          <a:p>
            <a:pPr lvl="0" rtl="0"/>
            <a:r>
              <a:rPr lang="en-gb"/>
              <a:t>Klik for at redigere teksttypografierne i masteren</a:t>
            </a:r>
          </a:p>
          <a:p>
            <a:pPr lvl="1" rtl="0"/>
            <a:r>
              <a:rPr lang="en-gb"/>
              <a:t>Andet niveau</a:t>
            </a:r>
          </a:p>
          <a:p>
            <a:pPr lvl="2" rtl="0"/>
            <a:r>
              <a:rPr lang="en-gb"/>
              <a:t>Tredje niveau</a:t>
            </a:r>
          </a:p>
          <a:p>
            <a:pPr lvl="3" rtl="0"/>
            <a:r>
              <a:rPr lang="en-gb"/>
              <a:t>Fjerde niveau</a:t>
            </a:r>
          </a:p>
          <a:p>
            <a:pPr lvl="4" rtl="0"/>
            <a:r>
              <a:rPr lang="en-gb"/>
              <a:t>Femte niveau</a:t>
            </a:r>
          </a:p>
        </p:txBody>
      </p:sp>
      <p:sp>
        <p:nvSpPr>
          <p:cNvPr id="4" name="Pladsholder til indhold 3">
            <a:extLst>
              <a:ext uri="{FF2B5EF4-FFF2-40B4-BE49-F238E27FC236}">
                <a16:creationId xmlns:a16="http://schemas.microsoft.com/office/drawing/2014/main" id="{6B6DF78F-63DE-02CD-A592-91987FB67355}"/>
              </a:ext>
            </a:extLst>
          </p:cNvPr>
          <p:cNvSpPr>
            <a:spLocks noGrp="1"/>
          </p:cNvSpPr>
          <p:nvPr>
            <p:ph sz="half" idx="2"/>
          </p:nvPr>
        </p:nvSpPr>
        <p:spPr>
          <a:xfrm>
            <a:off x="6172200" y="1825625"/>
            <a:ext cx="5181600" cy="4351338"/>
          </a:xfrm>
        </p:spPr>
        <p:txBody>
          <a:bodyPr rtlCol="0"/>
          <a:lstStyle/>
          <a:p>
            <a:pPr lvl="0" rtl="0"/>
            <a:r>
              <a:rPr lang="en-gb"/>
              <a:t>Klik for at redigere teksttypografierne i masteren</a:t>
            </a:r>
          </a:p>
          <a:p>
            <a:pPr lvl="1" rtl="0"/>
            <a:r>
              <a:rPr lang="en-gb"/>
              <a:t>Andet niveau</a:t>
            </a:r>
          </a:p>
          <a:p>
            <a:pPr lvl="2" rtl="0"/>
            <a:r>
              <a:rPr lang="en-gb"/>
              <a:t>Tredje niveau</a:t>
            </a:r>
          </a:p>
          <a:p>
            <a:pPr lvl="3" rtl="0"/>
            <a:r>
              <a:rPr lang="en-gb"/>
              <a:t>Fjerde niveau</a:t>
            </a:r>
          </a:p>
          <a:p>
            <a:pPr lvl="4" rtl="0"/>
            <a:r>
              <a:rPr lang="en-gb"/>
              <a:t>Femte niveau</a:t>
            </a:r>
          </a:p>
        </p:txBody>
      </p:sp>
      <p:sp>
        <p:nvSpPr>
          <p:cNvPr id="5" name="Pladsholder til dato 4">
            <a:extLst>
              <a:ext uri="{FF2B5EF4-FFF2-40B4-BE49-F238E27FC236}">
                <a16:creationId xmlns:a16="http://schemas.microsoft.com/office/drawing/2014/main" id="{804BE48C-67ED-3541-5CE4-60872B87D814}"/>
              </a:ext>
            </a:extLst>
          </p:cNvPr>
          <p:cNvSpPr>
            <a:spLocks noGrp="1"/>
          </p:cNvSpPr>
          <p:nvPr>
            <p:ph type="dt" sz="half" idx="10"/>
          </p:nvPr>
        </p:nvSpPr>
        <p:spPr/>
        <p:txBody>
          <a:bodyPr rtlCol="0"/>
          <a:lstStyle/>
          <a:p>
            <a:pPr rtl="0"/>
            <a:fld id="{3A1B4752-E2AE-499B-9BC5-A3736C25B5D4}" type="datetimeFigureOut">
              <a:rPr lang="da-DK" smtClean="0"/>
              <a:t>21-08-2026</a:t>
            </a:fld>
            <a:endParaRPr lang="da-DK"/>
          </a:p>
        </p:txBody>
      </p:sp>
      <p:sp>
        <p:nvSpPr>
          <p:cNvPr id="6" name="Pladsholder til sidefod 5">
            <a:extLst>
              <a:ext uri="{FF2B5EF4-FFF2-40B4-BE49-F238E27FC236}">
                <a16:creationId xmlns:a16="http://schemas.microsoft.com/office/drawing/2014/main" id="{CD2FE872-4F00-6C49-872E-CB019A92DEA3}"/>
              </a:ext>
            </a:extLst>
          </p:cNvPr>
          <p:cNvSpPr>
            <a:spLocks noGrp="1"/>
          </p:cNvSpPr>
          <p:nvPr>
            <p:ph type="ftr" sz="quarter" idx="11"/>
          </p:nvPr>
        </p:nvSpPr>
        <p:spPr/>
        <p:txBody>
          <a:bodyPr rtlCol="0"/>
          <a:lstStyle/>
          <a:p>
            <a:pPr rtl="0"/>
            <a:endParaRPr lang="da-DK"/>
          </a:p>
        </p:txBody>
      </p:sp>
      <p:sp>
        <p:nvSpPr>
          <p:cNvPr id="7" name="Pladsholder til slidenummer 6">
            <a:extLst>
              <a:ext uri="{FF2B5EF4-FFF2-40B4-BE49-F238E27FC236}">
                <a16:creationId xmlns:a16="http://schemas.microsoft.com/office/drawing/2014/main" id="{9423D305-08F8-E8AF-7870-DC00E8D16F68}"/>
              </a:ext>
            </a:extLst>
          </p:cNvPr>
          <p:cNvSpPr>
            <a:spLocks noGrp="1"/>
          </p:cNvSpPr>
          <p:nvPr>
            <p:ph type="sldNum" sz="quarter" idx="12"/>
          </p:nvPr>
        </p:nvSpPr>
        <p:spPr/>
        <p:txBody>
          <a:bodyPr rtlCol="0"/>
          <a:lstStyle/>
          <a:p>
            <a:pPr rtl="0"/>
            <a:fld id="{1E2225A4-8A30-4E04-8A2E-4EFEA3A496E2}" type="slidenum">
              <a:rPr lang="da-DK" smtClean="0"/>
              <a:t>‹nr.›</a:t>
            </a:fld>
            <a:endParaRPr lang="da-DK"/>
          </a:p>
        </p:txBody>
      </p:sp>
    </p:spTree>
    <p:extLst>
      <p:ext uri="{BB962C8B-B14F-4D97-AF65-F5344CB8AC3E}">
        <p14:creationId xmlns:p14="http://schemas.microsoft.com/office/powerpoint/2010/main" val="206575964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43DA4F-B492-E1E2-0666-072793AC8583}"/>
              </a:ext>
            </a:extLst>
          </p:cNvPr>
          <p:cNvSpPr>
            <a:spLocks noGrp="1"/>
          </p:cNvSpPr>
          <p:nvPr>
            <p:ph type="title"/>
          </p:nvPr>
        </p:nvSpPr>
        <p:spPr>
          <a:xfrm>
            <a:off x="839788" y="365125"/>
            <a:ext cx="10515600" cy="1325563"/>
          </a:xfrm>
        </p:spPr>
        <p:txBody>
          <a:bodyPr rtlCol="0"/>
          <a:lstStyle/>
          <a:p>
            <a:pPr rtl="0"/>
            <a:r>
              <a:rPr lang="en-gb"/>
              <a:t>Klik for at redigere titeltypografien i masteren</a:t>
            </a:r>
          </a:p>
        </p:txBody>
      </p:sp>
      <p:sp>
        <p:nvSpPr>
          <p:cNvPr id="3" name="Pladsholder til tekst 2">
            <a:extLst>
              <a:ext uri="{FF2B5EF4-FFF2-40B4-BE49-F238E27FC236}">
                <a16:creationId xmlns:a16="http://schemas.microsoft.com/office/drawing/2014/main" id="{85B94D14-8FBF-C412-6B2A-DAE6519D0668}"/>
              </a:ext>
            </a:extLst>
          </p:cNvPr>
          <p:cNvSpPr>
            <a:spLocks noGrp="1"/>
          </p:cNvSpPr>
          <p:nvPr>
            <p:ph type="body" idx="1"/>
          </p:nvPr>
        </p:nvSpPr>
        <p:spPr>
          <a:xfrm>
            <a:off x="839788" y="1681163"/>
            <a:ext cx="5157787"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gb"/>
              <a:t>Klik for at redigere teksttypografierne i masteren</a:t>
            </a:r>
          </a:p>
        </p:txBody>
      </p:sp>
      <p:sp>
        <p:nvSpPr>
          <p:cNvPr id="4" name="Pladsholder til indhold 3">
            <a:extLst>
              <a:ext uri="{FF2B5EF4-FFF2-40B4-BE49-F238E27FC236}">
                <a16:creationId xmlns:a16="http://schemas.microsoft.com/office/drawing/2014/main" id="{544705A6-1509-E0E8-53F2-073616087D9A}"/>
              </a:ext>
            </a:extLst>
          </p:cNvPr>
          <p:cNvSpPr>
            <a:spLocks noGrp="1"/>
          </p:cNvSpPr>
          <p:nvPr>
            <p:ph sz="half" idx="2"/>
          </p:nvPr>
        </p:nvSpPr>
        <p:spPr>
          <a:xfrm>
            <a:off x="839788" y="2505075"/>
            <a:ext cx="5157787" cy="3684588"/>
          </a:xfrm>
        </p:spPr>
        <p:txBody>
          <a:bodyPr rtlCol="0"/>
          <a:lstStyle/>
          <a:p>
            <a:pPr lvl="0" rtl="0"/>
            <a:r>
              <a:rPr lang="en-gb"/>
              <a:t>Klik for at redigere teksttypografierne i masteren</a:t>
            </a:r>
          </a:p>
          <a:p>
            <a:pPr lvl="1" rtl="0"/>
            <a:r>
              <a:rPr lang="en-gb"/>
              <a:t>Andet niveau</a:t>
            </a:r>
          </a:p>
          <a:p>
            <a:pPr lvl="2" rtl="0"/>
            <a:r>
              <a:rPr lang="en-gb"/>
              <a:t>Tredje niveau</a:t>
            </a:r>
          </a:p>
          <a:p>
            <a:pPr lvl="3" rtl="0"/>
            <a:r>
              <a:rPr lang="en-gb"/>
              <a:t>Fjerde niveau</a:t>
            </a:r>
          </a:p>
          <a:p>
            <a:pPr lvl="4" rtl="0"/>
            <a:r>
              <a:rPr lang="en-gb"/>
              <a:t>Femte niveau</a:t>
            </a:r>
          </a:p>
        </p:txBody>
      </p:sp>
      <p:sp>
        <p:nvSpPr>
          <p:cNvPr id="5" name="Pladsholder til tekst 4">
            <a:extLst>
              <a:ext uri="{FF2B5EF4-FFF2-40B4-BE49-F238E27FC236}">
                <a16:creationId xmlns:a16="http://schemas.microsoft.com/office/drawing/2014/main" id="{A2FAB416-A358-7DDE-540F-10417389E36A}"/>
              </a:ext>
            </a:extLst>
          </p:cNvPr>
          <p:cNvSpPr>
            <a:spLocks noGrp="1"/>
          </p:cNvSpPr>
          <p:nvPr>
            <p:ph type="body" sz="quarter" idx="3"/>
          </p:nvPr>
        </p:nvSpPr>
        <p:spPr>
          <a:xfrm>
            <a:off x="6172200" y="1681163"/>
            <a:ext cx="5183188" cy="82391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n-gb"/>
              <a:t>Klik for at redigere teksttypografierne i masteren</a:t>
            </a:r>
          </a:p>
        </p:txBody>
      </p:sp>
      <p:sp>
        <p:nvSpPr>
          <p:cNvPr id="6" name="Pladsholder til indhold 5">
            <a:extLst>
              <a:ext uri="{FF2B5EF4-FFF2-40B4-BE49-F238E27FC236}">
                <a16:creationId xmlns:a16="http://schemas.microsoft.com/office/drawing/2014/main" id="{9E3FC2AF-3520-0607-0FDF-37FCF2898087}"/>
              </a:ext>
            </a:extLst>
          </p:cNvPr>
          <p:cNvSpPr>
            <a:spLocks noGrp="1"/>
          </p:cNvSpPr>
          <p:nvPr>
            <p:ph sz="quarter" idx="4"/>
          </p:nvPr>
        </p:nvSpPr>
        <p:spPr>
          <a:xfrm>
            <a:off x="6172200" y="2505075"/>
            <a:ext cx="5183188" cy="3684588"/>
          </a:xfrm>
        </p:spPr>
        <p:txBody>
          <a:bodyPr rtlCol="0"/>
          <a:lstStyle/>
          <a:p>
            <a:pPr lvl="0" rtl="0"/>
            <a:r>
              <a:rPr lang="en-gb"/>
              <a:t>Klik for at redigere teksttypografierne i masteren</a:t>
            </a:r>
          </a:p>
          <a:p>
            <a:pPr lvl="1" rtl="0"/>
            <a:r>
              <a:rPr lang="en-gb"/>
              <a:t>Andet niveau</a:t>
            </a:r>
          </a:p>
          <a:p>
            <a:pPr lvl="2" rtl="0"/>
            <a:r>
              <a:rPr lang="en-gb"/>
              <a:t>Tredje niveau</a:t>
            </a:r>
          </a:p>
          <a:p>
            <a:pPr lvl="3" rtl="0"/>
            <a:r>
              <a:rPr lang="en-gb"/>
              <a:t>Fjerde niveau</a:t>
            </a:r>
          </a:p>
          <a:p>
            <a:pPr lvl="4" rtl="0"/>
            <a:r>
              <a:rPr lang="en-gb"/>
              <a:t>Femte niveau</a:t>
            </a:r>
          </a:p>
        </p:txBody>
      </p:sp>
      <p:sp>
        <p:nvSpPr>
          <p:cNvPr id="7" name="Pladsholder til dato 6">
            <a:extLst>
              <a:ext uri="{FF2B5EF4-FFF2-40B4-BE49-F238E27FC236}">
                <a16:creationId xmlns:a16="http://schemas.microsoft.com/office/drawing/2014/main" id="{70743358-B424-635B-1F4A-784C0E2BCD0C}"/>
              </a:ext>
            </a:extLst>
          </p:cNvPr>
          <p:cNvSpPr>
            <a:spLocks noGrp="1"/>
          </p:cNvSpPr>
          <p:nvPr>
            <p:ph type="dt" sz="half" idx="10"/>
          </p:nvPr>
        </p:nvSpPr>
        <p:spPr/>
        <p:txBody>
          <a:bodyPr rtlCol="0"/>
          <a:lstStyle/>
          <a:p>
            <a:pPr rtl="0"/>
            <a:fld id="{3A1B4752-E2AE-499B-9BC5-A3736C25B5D4}" type="datetimeFigureOut">
              <a:rPr lang="da-DK" smtClean="0"/>
              <a:t>21-08-2026</a:t>
            </a:fld>
            <a:endParaRPr lang="da-DK"/>
          </a:p>
        </p:txBody>
      </p:sp>
      <p:sp>
        <p:nvSpPr>
          <p:cNvPr id="8" name="Pladsholder til sidefod 7">
            <a:extLst>
              <a:ext uri="{FF2B5EF4-FFF2-40B4-BE49-F238E27FC236}">
                <a16:creationId xmlns:a16="http://schemas.microsoft.com/office/drawing/2014/main" id="{3046220D-2F1C-23BB-79FC-85223CF0E9B7}"/>
              </a:ext>
            </a:extLst>
          </p:cNvPr>
          <p:cNvSpPr>
            <a:spLocks noGrp="1"/>
          </p:cNvSpPr>
          <p:nvPr>
            <p:ph type="ftr" sz="quarter" idx="11"/>
          </p:nvPr>
        </p:nvSpPr>
        <p:spPr/>
        <p:txBody>
          <a:bodyPr rtlCol="0"/>
          <a:lstStyle/>
          <a:p>
            <a:pPr rtl="0"/>
            <a:endParaRPr lang="da-DK"/>
          </a:p>
        </p:txBody>
      </p:sp>
      <p:sp>
        <p:nvSpPr>
          <p:cNvPr id="9" name="Pladsholder til slidenummer 8">
            <a:extLst>
              <a:ext uri="{FF2B5EF4-FFF2-40B4-BE49-F238E27FC236}">
                <a16:creationId xmlns:a16="http://schemas.microsoft.com/office/drawing/2014/main" id="{87AF1E2E-C98F-FE8A-50A3-919F07976CE8}"/>
              </a:ext>
            </a:extLst>
          </p:cNvPr>
          <p:cNvSpPr>
            <a:spLocks noGrp="1"/>
          </p:cNvSpPr>
          <p:nvPr>
            <p:ph type="sldNum" sz="quarter" idx="12"/>
          </p:nvPr>
        </p:nvSpPr>
        <p:spPr/>
        <p:txBody>
          <a:bodyPr rtlCol="0"/>
          <a:lstStyle/>
          <a:p>
            <a:pPr rtl="0"/>
            <a:fld id="{1E2225A4-8A30-4E04-8A2E-4EFEA3A496E2}" type="slidenum">
              <a:rPr lang="da-DK" smtClean="0"/>
              <a:t>‹nr.›</a:t>
            </a:fld>
            <a:endParaRPr lang="da-DK"/>
          </a:p>
        </p:txBody>
      </p:sp>
    </p:spTree>
    <p:extLst>
      <p:ext uri="{BB962C8B-B14F-4D97-AF65-F5344CB8AC3E}">
        <p14:creationId xmlns:p14="http://schemas.microsoft.com/office/powerpoint/2010/main" val="178342981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Ku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8BA8CA-9285-CF78-3C46-5E3BE3F40D0F}"/>
              </a:ext>
            </a:extLst>
          </p:cNvPr>
          <p:cNvSpPr>
            <a:spLocks noGrp="1"/>
          </p:cNvSpPr>
          <p:nvPr>
            <p:ph type="title"/>
          </p:nvPr>
        </p:nvSpPr>
        <p:spPr/>
        <p:txBody>
          <a:bodyPr rtlCol="0"/>
          <a:lstStyle/>
          <a:p>
            <a:pPr rtl="0"/>
            <a:r>
              <a:rPr lang="en-gb"/>
              <a:t>Klik for at redigere titeltypografien i masteren</a:t>
            </a:r>
          </a:p>
        </p:txBody>
      </p:sp>
      <p:sp>
        <p:nvSpPr>
          <p:cNvPr id="3" name="Pladsholder til dato 2">
            <a:extLst>
              <a:ext uri="{FF2B5EF4-FFF2-40B4-BE49-F238E27FC236}">
                <a16:creationId xmlns:a16="http://schemas.microsoft.com/office/drawing/2014/main" id="{595F19CF-95C1-1BDE-43A0-31281C75C9E9}"/>
              </a:ext>
            </a:extLst>
          </p:cNvPr>
          <p:cNvSpPr>
            <a:spLocks noGrp="1"/>
          </p:cNvSpPr>
          <p:nvPr>
            <p:ph type="dt" sz="half" idx="10"/>
          </p:nvPr>
        </p:nvSpPr>
        <p:spPr/>
        <p:txBody>
          <a:bodyPr rtlCol="0"/>
          <a:lstStyle/>
          <a:p>
            <a:pPr rtl="0"/>
            <a:fld id="{3A1B4752-E2AE-499B-9BC5-A3736C25B5D4}" type="datetimeFigureOut">
              <a:rPr lang="da-DK" smtClean="0"/>
              <a:t>21-08-2026</a:t>
            </a:fld>
            <a:endParaRPr lang="da-DK"/>
          </a:p>
        </p:txBody>
      </p:sp>
      <p:sp>
        <p:nvSpPr>
          <p:cNvPr id="4" name="Pladsholder til sidefod 3">
            <a:extLst>
              <a:ext uri="{FF2B5EF4-FFF2-40B4-BE49-F238E27FC236}">
                <a16:creationId xmlns:a16="http://schemas.microsoft.com/office/drawing/2014/main" id="{1724A441-4CA9-5802-5AB5-290EF436FE66}"/>
              </a:ext>
            </a:extLst>
          </p:cNvPr>
          <p:cNvSpPr>
            <a:spLocks noGrp="1"/>
          </p:cNvSpPr>
          <p:nvPr>
            <p:ph type="ftr" sz="quarter" idx="11"/>
          </p:nvPr>
        </p:nvSpPr>
        <p:spPr/>
        <p:txBody>
          <a:bodyPr rtlCol="0"/>
          <a:lstStyle/>
          <a:p>
            <a:pPr rtl="0"/>
            <a:endParaRPr lang="da-DK"/>
          </a:p>
        </p:txBody>
      </p:sp>
      <p:sp>
        <p:nvSpPr>
          <p:cNvPr id="5" name="Pladsholder til slidenummer 4">
            <a:extLst>
              <a:ext uri="{FF2B5EF4-FFF2-40B4-BE49-F238E27FC236}">
                <a16:creationId xmlns:a16="http://schemas.microsoft.com/office/drawing/2014/main" id="{3DE080E8-1FDD-E0DE-1193-BE0C490D8F88}"/>
              </a:ext>
            </a:extLst>
          </p:cNvPr>
          <p:cNvSpPr>
            <a:spLocks noGrp="1"/>
          </p:cNvSpPr>
          <p:nvPr>
            <p:ph type="sldNum" sz="quarter" idx="12"/>
          </p:nvPr>
        </p:nvSpPr>
        <p:spPr/>
        <p:txBody>
          <a:bodyPr rtlCol="0"/>
          <a:lstStyle/>
          <a:p>
            <a:pPr rtl="0"/>
            <a:fld id="{1E2225A4-8A30-4E04-8A2E-4EFEA3A496E2}" type="slidenum">
              <a:rPr lang="da-DK" smtClean="0"/>
              <a:t>‹nr.›</a:t>
            </a:fld>
            <a:endParaRPr lang="da-DK"/>
          </a:p>
        </p:txBody>
      </p:sp>
    </p:spTree>
    <p:extLst>
      <p:ext uri="{BB962C8B-B14F-4D97-AF65-F5344CB8AC3E}">
        <p14:creationId xmlns:p14="http://schemas.microsoft.com/office/powerpoint/2010/main" val="243642569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dsholder til dato 1">
            <a:extLst>
              <a:ext uri="{FF2B5EF4-FFF2-40B4-BE49-F238E27FC236}">
                <a16:creationId xmlns:a16="http://schemas.microsoft.com/office/drawing/2014/main" id="{794E9CA2-74B4-39EC-03AE-EFEE797DA3BB}"/>
              </a:ext>
            </a:extLst>
          </p:cNvPr>
          <p:cNvSpPr>
            <a:spLocks noGrp="1"/>
          </p:cNvSpPr>
          <p:nvPr>
            <p:ph type="dt" sz="half" idx="10"/>
          </p:nvPr>
        </p:nvSpPr>
        <p:spPr/>
        <p:txBody>
          <a:bodyPr rtlCol="0"/>
          <a:lstStyle/>
          <a:p>
            <a:pPr rtl="0"/>
            <a:fld id="{3A1B4752-E2AE-499B-9BC5-A3736C25B5D4}" type="datetimeFigureOut">
              <a:rPr lang="da-DK" smtClean="0"/>
              <a:t>21-08-2026</a:t>
            </a:fld>
            <a:endParaRPr lang="da-DK"/>
          </a:p>
        </p:txBody>
      </p:sp>
      <p:sp>
        <p:nvSpPr>
          <p:cNvPr id="3" name="Pladsholder til sidefod 2">
            <a:extLst>
              <a:ext uri="{FF2B5EF4-FFF2-40B4-BE49-F238E27FC236}">
                <a16:creationId xmlns:a16="http://schemas.microsoft.com/office/drawing/2014/main" id="{33D699B8-0A01-A949-00CC-33CD25936F02}"/>
              </a:ext>
            </a:extLst>
          </p:cNvPr>
          <p:cNvSpPr>
            <a:spLocks noGrp="1"/>
          </p:cNvSpPr>
          <p:nvPr>
            <p:ph type="ftr" sz="quarter" idx="11"/>
          </p:nvPr>
        </p:nvSpPr>
        <p:spPr/>
        <p:txBody>
          <a:bodyPr rtlCol="0"/>
          <a:lstStyle/>
          <a:p>
            <a:pPr rtl="0"/>
            <a:endParaRPr lang="da-DK"/>
          </a:p>
        </p:txBody>
      </p:sp>
      <p:sp>
        <p:nvSpPr>
          <p:cNvPr id="4" name="Pladsholder til slidenummer 3">
            <a:extLst>
              <a:ext uri="{FF2B5EF4-FFF2-40B4-BE49-F238E27FC236}">
                <a16:creationId xmlns:a16="http://schemas.microsoft.com/office/drawing/2014/main" id="{B3F95D60-BB74-0A94-BC2B-555B4C93BCF4}"/>
              </a:ext>
            </a:extLst>
          </p:cNvPr>
          <p:cNvSpPr>
            <a:spLocks noGrp="1"/>
          </p:cNvSpPr>
          <p:nvPr>
            <p:ph type="sldNum" sz="quarter" idx="12"/>
          </p:nvPr>
        </p:nvSpPr>
        <p:spPr/>
        <p:txBody>
          <a:bodyPr rtlCol="0"/>
          <a:lstStyle/>
          <a:p>
            <a:pPr rtl="0"/>
            <a:fld id="{1E2225A4-8A30-4E04-8A2E-4EFEA3A496E2}" type="slidenum">
              <a:rPr lang="da-DK" smtClean="0"/>
              <a:t>‹nr.›</a:t>
            </a:fld>
            <a:endParaRPr lang="da-DK"/>
          </a:p>
        </p:txBody>
      </p:sp>
    </p:spTree>
    <p:extLst>
      <p:ext uri="{BB962C8B-B14F-4D97-AF65-F5344CB8AC3E}">
        <p14:creationId xmlns:p14="http://schemas.microsoft.com/office/powerpoint/2010/main" val="93545859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Indhold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2CAA9B-C9C6-9631-77D9-5FF238D1B89C}"/>
              </a:ext>
            </a:extLst>
          </p:cNvPr>
          <p:cNvSpPr>
            <a:spLocks noGrp="1"/>
          </p:cNvSpPr>
          <p:nvPr>
            <p:ph type="title"/>
          </p:nvPr>
        </p:nvSpPr>
        <p:spPr>
          <a:xfrm>
            <a:off x="839788" y="457200"/>
            <a:ext cx="3932237" cy="1600200"/>
          </a:xfrm>
        </p:spPr>
        <p:txBody>
          <a:bodyPr rtlCol="0" anchor="b"/>
          <a:lstStyle>
            <a:lvl1pPr>
              <a:defRPr sz="3200"/>
            </a:lvl1pPr>
          </a:lstStyle>
          <a:p>
            <a:pPr rtl="0"/>
            <a:r>
              <a:rPr lang="en-gb"/>
              <a:t>Klik for at redigere titeltypografien i masteren</a:t>
            </a:r>
          </a:p>
        </p:txBody>
      </p:sp>
      <p:sp>
        <p:nvSpPr>
          <p:cNvPr id="3" name="Pladsholder til indhold 2">
            <a:extLst>
              <a:ext uri="{FF2B5EF4-FFF2-40B4-BE49-F238E27FC236}">
                <a16:creationId xmlns:a16="http://schemas.microsoft.com/office/drawing/2014/main" id="{64D1079D-11F5-D733-89D7-C911E3995375}"/>
              </a:ext>
            </a:extLst>
          </p:cNvPr>
          <p:cNvSpPr>
            <a:spLocks noGrp="1"/>
          </p:cNvSpPr>
          <p:nvPr>
            <p:ph idx="1"/>
          </p:nvPr>
        </p:nvSpPr>
        <p:spPr>
          <a:xfrm>
            <a:off x="5183188" y="987425"/>
            <a:ext cx="6172200" cy="4873625"/>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en-gb"/>
              <a:t>Klik for at redigere teksttypografierne i masteren</a:t>
            </a:r>
          </a:p>
          <a:p>
            <a:pPr lvl="1" rtl="0"/>
            <a:r>
              <a:rPr lang="en-gb"/>
              <a:t>Andet niveau</a:t>
            </a:r>
          </a:p>
          <a:p>
            <a:pPr lvl="2" rtl="0"/>
            <a:r>
              <a:rPr lang="en-gb"/>
              <a:t>Tredje niveau</a:t>
            </a:r>
          </a:p>
          <a:p>
            <a:pPr lvl="3" rtl="0"/>
            <a:r>
              <a:rPr lang="en-gb"/>
              <a:t>Fjerde niveau</a:t>
            </a:r>
          </a:p>
          <a:p>
            <a:pPr lvl="4" rtl="0"/>
            <a:r>
              <a:rPr lang="en-gb"/>
              <a:t>Femte niveau</a:t>
            </a:r>
          </a:p>
        </p:txBody>
      </p:sp>
      <p:sp>
        <p:nvSpPr>
          <p:cNvPr id="4" name="Pladsholder til tekst 3">
            <a:extLst>
              <a:ext uri="{FF2B5EF4-FFF2-40B4-BE49-F238E27FC236}">
                <a16:creationId xmlns:a16="http://schemas.microsoft.com/office/drawing/2014/main" id="{3DFD220C-22AC-CA6A-5E91-34E027FEF9A9}"/>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n-gb"/>
              <a:t>Klik for at redigere teksttypografierne i masteren</a:t>
            </a:r>
          </a:p>
        </p:txBody>
      </p:sp>
      <p:sp>
        <p:nvSpPr>
          <p:cNvPr id="5" name="Pladsholder til dato 4">
            <a:extLst>
              <a:ext uri="{FF2B5EF4-FFF2-40B4-BE49-F238E27FC236}">
                <a16:creationId xmlns:a16="http://schemas.microsoft.com/office/drawing/2014/main" id="{00C6DDA1-5F15-6506-4CD9-F4BFCB460C59}"/>
              </a:ext>
            </a:extLst>
          </p:cNvPr>
          <p:cNvSpPr>
            <a:spLocks noGrp="1"/>
          </p:cNvSpPr>
          <p:nvPr>
            <p:ph type="dt" sz="half" idx="10"/>
          </p:nvPr>
        </p:nvSpPr>
        <p:spPr/>
        <p:txBody>
          <a:bodyPr rtlCol="0"/>
          <a:lstStyle/>
          <a:p>
            <a:pPr rtl="0"/>
            <a:fld id="{3A1B4752-E2AE-499B-9BC5-A3736C25B5D4}" type="datetimeFigureOut">
              <a:rPr lang="da-DK" smtClean="0"/>
              <a:t>21-08-2026</a:t>
            </a:fld>
            <a:endParaRPr lang="da-DK"/>
          </a:p>
        </p:txBody>
      </p:sp>
      <p:sp>
        <p:nvSpPr>
          <p:cNvPr id="6" name="Pladsholder til sidefod 5">
            <a:extLst>
              <a:ext uri="{FF2B5EF4-FFF2-40B4-BE49-F238E27FC236}">
                <a16:creationId xmlns:a16="http://schemas.microsoft.com/office/drawing/2014/main" id="{06032086-EB59-172F-98F0-474C14623877}"/>
              </a:ext>
            </a:extLst>
          </p:cNvPr>
          <p:cNvSpPr>
            <a:spLocks noGrp="1"/>
          </p:cNvSpPr>
          <p:nvPr>
            <p:ph type="ftr" sz="quarter" idx="11"/>
          </p:nvPr>
        </p:nvSpPr>
        <p:spPr/>
        <p:txBody>
          <a:bodyPr rtlCol="0"/>
          <a:lstStyle/>
          <a:p>
            <a:pPr rtl="0"/>
            <a:endParaRPr lang="da-DK"/>
          </a:p>
        </p:txBody>
      </p:sp>
      <p:sp>
        <p:nvSpPr>
          <p:cNvPr id="7" name="Pladsholder til slidenummer 6">
            <a:extLst>
              <a:ext uri="{FF2B5EF4-FFF2-40B4-BE49-F238E27FC236}">
                <a16:creationId xmlns:a16="http://schemas.microsoft.com/office/drawing/2014/main" id="{44E71300-FCF3-41BB-772C-CB2F0539C0E6}"/>
              </a:ext>
            </a:extLst>
          </p:cNvPr>
          <p:cNvSpPr>
            <a:spLocks noGrp="1"/>
          </p:cNvSpPr>
          <p:nvPr>
            <p:ph type="sldNum" sz="quarter" idx="12"/>
          </p:nvPr>
        </p:nvSpPr>
        <p:spPr/>
        <p:txBody>
          <a:bodyPr rtlCol="0"/>
          <a:lstStyle/>
          <a:p>
            <a:pPr rtl="0"/>
            <a:fld id="{1E2225A4-8A30-4E04-8A2E-4EFEA3A496E2}" type="slidenum">
              <a:rPr lang="da-DK" smtClean="0"/>
              <a:t>‹nr.›</a:t>
            </a:fld>
            <a:endParaRPr lang="da-DK"/>
          </a:p>
        </p:txBody>
      </p:sp>
    </p:spTree>
    <p:extLst>
      <p:ext uri="{BB962C8B-B14F-4D97-AF65-F5344CB8AC3E}">
        <p14:creationId xmlns:p14="http://schemas.microsoft.com/office/powerpoint/2010/main" val="197449248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Billede med billed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4CD568-F1AE-8093-8CB7-4A047855A3D2}"/>
              </a:ext>
            </a:extLst>
          </p:cNvPr>
          <p:cNvSpPr>
            <a:spLocks noGrp="1"/>
          </p:cNvSpPr>
          <p:nvPr>
            <p:ph type="title"/>
          </p:nvPr>
        </p:nvSpPr>
        <p:spPr>
          <a:xfrm>
            <a:off x="839788" y="457200"/>
            <a:ext cx="3932237" cy="1600200"/>
          </a:xfrm>
        </p:spPr>
        <p:txBody>
          <a:bodyPr rtlCol="0" anchor="b"/>
          <a:lstStyle>
            <a:lvl1pPr>
              <a:defRPr sz="3200"/>
            </a:lvl1pPr>
          </a:lstStyle>
          <a:p>
            <a:pPr rtl="0"/>
            <a:r>
              <a:rPr lang="en-gb"/>
              <a:t>Klik for at redigere titeltypografien i masteren</a:t>
            </a:r>
          </a:p>
        </p:txBody>
      </p:sp>
      <p:sp>
        <p:nvSpPr>
          <p:cNvPr id="3" name="Pladsholder til billede 2">
            <a:extLst>
              <a:ext uri="{FF2B5EF4-FFF2-40B4-BE49-F238E27FC236}">
                <a16:creationId xmlns:a16="http://schemas.microsoft.com/office/drawing/2014/main" id="{4B249EAE-39AA-4308-8450-65E01CB73856}"/>
              </a:ext>
            </a:extLst>
          </p:cNvPr>
          <p:cNvSpPr>
            <a:spLocks noGrp="1"/>
          </p:cNvSpPr>
          <p:nvPr>
            <p:ph type="pic" idx="1"/>
          </p:nvPr>
        </p:nvSpPr>
        <p:spPr>
          <a:xfrm>
            <a:off x="5183188" y="987425"/>
            <a:ext cx="6172200" cy="4873625"/>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da-DK"/>
          </a:p>
        </p:txBody>
      </p:sp>
      <p:sp>
        <p:nvSpPr>
          <p:cNvPr id="4" name="Pladsholder til tekst 3">
            <a:extLst>
              <a:ext uri="{FF2B5EF4-FFF2-40B4-BE49-F238E27FC236}">
                <a16:creationId xmlns:a16="http://schemas.microsoft.com/office/drawing/2014/main" id="{01FDB3A2-7545-FB2D-C520-9C26AC2B94B6}"/>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n-gb"/>
              <a:t>Klik for at redigere teksttypografierne i masteren</a:t>
            </a:r>
          </a:p>
        </p:txBody>
      </p:sp>
      <p:sp>
        <p:nvSpPr>
          <p:cNvPr id="5" name="Pladsholder til dato 4">
            <a:extLst>
              <a:ext uri="{FF2B5EF4-FFF2-40B4-BE49-F238E27FC236}">
                <a16:creationId xmlns:a16="http://schemas.microsoft.com/office/drawing/2014/main" id="{070C5C29-B139-0A4F-47E0-15FA0531290D}"/>
              </a:ext>
            </a:extLst>
          </p:cNvPr>
          <p:cNvSpPr>
            <a:spLocks noGrp="1"/>
          </p:cNvSpPr>
          <p:nvPr>
            <p:ph type="dt" sz="half" idx="10"/>
          </p:nvPr>
        </p:nvSpPr>
        <p:spPr/>
        <p:txBody>
          <a:bodyPr rtlCol="0"/>
          <a:lstStyle/>
          <a:p>
            <a:pPr rtl="0"/>
            <a:fld id="{3A1B4752-E2AE-499B-9BC5-A3736C25B5D4}" type="datetimeFigureOut">
              <a:rPr lang="da-DK" smtClean="0"/>
              <a:t>21-08-2026</a:t>
            </a:fld>
            <a:endParaRPr lang="da-DK"/>
          </a:p>
        </p:txBody>
      </p:sp>
      <p:sp>
        <p:nvSpPr>
          <p:cNvPr id="6" name="Pladsholder til sidefod 5">
            <a:extLst>
              <a:ext uri="{FF2B5EF4-FFF2-40B4-BE49-F238E27FC236}">
                <a16:creationId xmlns:a16="http://schemas.microsoft.com/office/drawing/2014/main" id="{9519878C-0252-18F2-3514-2D0C1B7F900B}"/>
              </a:ext>
            </a:extLst>
          </p:cNvPr>
          <p:cNvSpPr>
            <a:spLocks noGrp="1"/>
          </p:cNvSpPr>
          <p:nvPr>
            <p:ph type="ftr" sz="quarter" idx="11"/>
          </p:nvPr>
        </p:nvSpPr>
        <p:spPr/>
        <p:txBody>
          <a:bodyPr rtlCol="0"/>
          <a:lstStyle/>
          <a:p>
            <a:pPr rtl="0"/>
            <a:endParaRPr lang="da-DK"/>
          </a:p>
        </p:txBody>
      </p:sp>
      <p:sp>
        <p:nvSpPr>
          <p:cNvPr id="7" name="Pladsholder til slidenummer 6">
            <a:extLst>
              <a:ext uri="{FF2B5EF4-FFF2-40B4-BE49-F238E27FC236}">
                <a16:creationId xmlns:a16="http://schemas.microsoft.com/office/drawing/2014/main" id="{D01FA4F7-0205-9AE2-FE39-004BDEA52261}"/>
              </a:ext>
            </a:extLst>
          </p:cNvPr>
          <p:cNvSpPr>
            <a:spLocks noGrp="1"/>
          </p:cNvSpPr>
          <p:nvPr>
            <p:ph type="sldNum" sz="quarter" idx="12"/>
          </p:nvPr>
        </p:nvSpPr>
        <p:spPr/>
        <p:txBody>
          <a:bodyPr rtlCol="0"/>
          <a:lstStyle/>
          <a:p>
            <a:pPr rtl="0"/>
            <a:fld id="{1E2225A4-8A30-4E04-8A2E-4EFEA3A496E2}" type="slidenum">
              <a:rPr lang="da-DK" smtClean="0"/>
              <a:t>‹nr.›</a:t>
            </a:fld>
            <a:endParaRPr lang="da-DK"/>
          </a:p>
        </p:txBody>
      </p:sp>
    </p:spTree>
    <p:extLst>
      <p:ext uri="{BB962C8B-B14F-4D97-AF65-F5344CB8AC3E}">
        <p14:creationId xmlns:p14="http://schemas.microsoft.com/office/powerpoint/2010/main" val="124770609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el og lodret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78E341B-E690-92BB-A3F0-BA123337EA26}"/>
              </a:ext>
            </a:extLst>
          </p:cNvPr>
          <p:cNvSpPr>
            <a:spLocks noGrp="1"/>
          </p:cNvSpPr>
          <p:nvPr>
            <p:ph type="title"/>
          </p:nvPr>
        </p:nvSpPr>
        <p:spPr/>
        <p:txBody>
          <a:bodyPr rtlCol="0"/>
          <a:lstStyle/>
          <a:p>
            <a:pPr rtl="0"/>
            <a:r>
              <a:rPr lang="en-gb"/>
              <a:t>Klik for at redigere titeltypografien i masteren</a:t>
            </a:r>
          </a:p>
        </p:txBody>
      </p:sp>
      <p:sp>
        <p:nvSpPr>
          <p:cNvPr id="3" name="Pladsholder til lodret titel 2">
            <a:extLst>
              <a:ext uri="{FF2B5EF4-FFF2-40B4-BE49-F238E27FC236}">
                <a16:creationId xmlns:a16="http://schemas.microsoft.com/office/drawing/2014/main" id="{C09E366B-7A40-D77A-9C03-ABF85E22F0DA}"/>
              </a:ext>
            </a:extLst>
          </p:cNvPr>
          <p:cNvSpPr>
            <a:spLocks noGrp="1"/>
          </p:cNvSpPr>
          <p:nvPr>
            <p:ph type="body" orient="vert" idx="1"/>
          </p:nvPr>
        </p:nvSpPr>
        <p:spPr/>
        <p:txBody>
          <a:bodyPr vert="eaVert" rtlCol="0"/>
          <a:lstStyle/>
          <a:p>
            <a:pPr lvl="0" rtl="0"/>
            <a:r>
              <a:rPr lang="en-gb"/>
              <a:t>Klik for at redigere teksttypografierne i masteren</a:t>
            </a:r>
          </a:p>
          <a:p>
            <a:pPr lvl="1" rtl="0"/>
            <a:r>
              <a:rPr lang="en-gb"/>
              <a:t>Andet niveau</a:t>
            </a:r>
          </a:p>
          <a:p>
            <a:pPr lvl="2" rtl="0"/>
            <a:r>
              <a:rPr lang="en-gb"/>
              <a:t>Tredje niveau</a:t>
            </a:r>
          </a:p>
          <a:p>
            <a:pPr lvl="3" rtl="0"/>
            <a:r>
              <a:rPr lang="en-gb"/>
              <a:t>Fjerde niveau</a:t>
            </a:r>
          </a:p>
          <a:p>
            <a:pPr lvl="4" rtl="0"/>
            <a:r>
              <a:rPr lang="en-gb"/>
              <a:t>Femte niveau</a:t>
            </a:r>
          </a:p>
        </p:txBody>
      </p:sp>
      <p:sp>
        <p:nvSpPr>
          <p:cNvPr id="4" name="Pladsholder til dato 3">
            <a:extLst>
              <a:ext uri="{FF2B5EF4-FFF2-40B4-BE49-F238E27FC236}">
                <a16:creationId xmlns:a16="http://schemas.microsoft.com/office/drawing/2014/main" id="{854D6A44-569F-0D22-0812-BFA0D24DF145}"/>
              </a:ext>
            </a:extLst>
          </p:cNvPr>
          <p:cNvSpPr>
            <a:spLocks noGrp="1"/>
          </p:cNvSpPr>
          <p:nvPr>
            <p:ph type="dt" sz="half" idx="10"/>
          </p:nvPr>
        </p:nvSpPr>
        <p:spPr/>
        <p:txBody>
          <a:bodyPr rtlCol="0"/>
          <a:lstStyle/>
          <a:p>
            <a:pPr rtl="0"/>
            <a:fld id="{3A1B4752-E2AE-499B-9BC5-A3736C25B5D4}" type="datetimeFigureOut">
              <a:rPr lang="da-DK" smtClean="0"/>
              <a:t>21-08-2026</a:t>
            </a:fld>
            <a:endParaRPr lang="da-DK"/>
          </a:p>
        </p:txBody>
      </p:sp>
      <p:sp>
        <p:nvSpPr>
          <p:cNvPr id="5" name="Pladsholder til sidefod 4">
            <a:extLst>
              <a:ext uri="{FF2B5EF4-FFF2-40B4-BE49-F238E27FC236}">
                <a16:creationId xmlns:a16="http://schemas.microsoft.com/office/drawing/2014/main" id="{F5EA63CB-1F4B-E54A-88D2-B46A6E96DC04}"/>
              </a:ext>
            </a:extLst>
          </p:cNvPr>
          <p:cNvSpPr>
            <a:spLocks noGrp="1"/>
          </p:cNvSpPr>
          <p:nvPr>
            <p:ph type="ftr" sz="quarter" idx="11"/>
          </p:nvPr>
        </p:nvSpPr>
        <p:spPr/>
        <p:txBody>
          <a:bodyPr rtlCol="0"/>
          <a:lstStyle/>
          <a:p>
            <a:pPr rtl="0"/>
            <a:endParaRPr lang="da-DK"/>
          </a:p>
        </p:txBody>
      </p:sp>
      <p:sp>
        <p:nvSpPr>
          <p:cNvPr id="6" name="Pladsholder til slidenummer 5">
            <a:extLst>
              <a:ext uri="{FF2B5EF4-FFF2-40B4-BE49-F238E27FC236}">
                <a16:creationId xmlns:a16="http://schemas.microsoft.com/office/drawing/2014/main" id="{AE35A458-CF60-3AA9-A2CF-9E2A77410DAF}"/>
              </a:ext>
            </a:extLst>
          </p:cNvPr>
          <p:cNvSpPr>
            <a:spLocks noGrp="1"/>
          </p:cNvSpPr>
          <p:nvPr>
            <p:ph type="sldNum" sz="quarter" idx="12"/>
          </p:nvPr>
        </p:nvSpPr>
        <p:spPr/>
        <p:txBody>
          <a:bodyPr rtlCol="0"/>
          <a:lstStyle/>
          <a:p>
            <a:pPr rtl="0"/>
            <a:fld id="{1E2225A4-8A30-4E04-8A2E-4EFEA3A496E2}" type="slidenum">
              <a:rPr lang="da-DK" smtClean="0"/>
              <a:t>‹nr.›</a:t>
            </a:fld>
            <a:endParaRPr lang="da-DK"/>
          </a:p>
        </p:txBody>
      </p:sp>
    </p:spTree>
    <p:extLst>
      <p:ext uri="{BB962C8B-B14F-4D97-AF65-F5344CB8AC3E}">
        <p14:creationId xmlns:p14="http://schemas.microsoft.com/office/powerpoint/2010/main" val="3202598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 x billede højre + bullets">
    <p:spTree>
      <p:nvGrpSpPr>
        <p:cNvPr id="1" name=""/>
        <p:cNvGrpSpPr/>
        <p:nvPr/>
      </p:nvGrpSpPr>
      <p:grpSpPr>
        <a:xfrm>
          <a:off x="0" y="0"/>
          <a:ext cx="0" cy="0"/>
          <a:chOff x="0" y="0"/>
          <a:chExt cx="0" cy="0"/>
        </a:xfrm>
      </p:grpSpPr>
      <p:sp>
        <p:nvSpPr>
          <p:cNvPr id="6" name="Picture Placeholder 4"/>
          <p:cNvSpPr>
            <a:spLocks noGrp="1"/>
          </p:cNvSpPr>
          <p:nvPr>
            <p:ph type="pic" sz="quarter" idx="11" hasCustomPrompt="1"/>
          </p:nvPr>
        </p:nvSpPr>
        <p:spPr>
          <a:xfrm>
            <a:off x="7438768" y="0"/>
            <a:ext cx="4753232" cy="6858000"/>
          </a:xfrm>
          <a:prstGeom prst="rect">
            <a:avLst/>
          </a:prstGeom>
          <a:pattFill prst="pct10">
            <a:fgClr>
              <a:schemeClr val="tx1"/>
            </a:fgClr>
            <a:bgClr>
              <a:schemeClr val="bg1"/>
            </a:bgClr>
          </a:pattFill>
        </p:spPr>
        <p:txBody>
          <a:bodyPr rtlCol="0" anchor="ctr">
            <a:normAutofit/>
          </a:bodyPr>
          <a:lstStyle>
            <a:lvl1pPr algn="ctr">
              <a:defRPr sz="1000" b="1" baseline="0"/>
            </a:lvl1pPr>
          </a:lstStyle>
          <a:p>
            <a:pPr rtl="0"/>
            <a:r>
              <a:rPr lang="en-gb"/>
              <a:t>Drag &amp; Drop Image</a:t>
            </a:r>
          </a:p>
        </p:txBody>
      </p:sp>
      <p:sp>
        <p:nvSpPr>
          <p:cNvPr id="3" name="Slide Number Placeholder 2"/>
          <p:cNvSpPr>
            <a:spLocks noGrp="1"/>
          </p:cNvSpPr>
          <p:nvPr>
            <p:ph type="sldNum" sz="quarter" idx="10"/>
          </p:nvPr>
        </p:nvSpPr>
        <p:spPr/>
        <p:txBody>
          <a:bodyPr rtlCol="0"/>
          <a:lstStyle/>
          <a:p>
            <a:pPr rtl="0"/>
            <a:fld id="{D8D877B3-D348-4611-9BDB-C5374591D951}" type="slidenum">
              <a:rPr lang="en-US" smtClean="0"/>
              <a:pPr rtl="0"/>
              <a:t>‹nr.›</a:t>
            </a:fld>
            <a:endParaRPr lang="en-US" dirty="0"/>
          </a:p>
        </p:txBody>
      </p:sp>
      <p:sp>
        <p:nvSpPr>
          <p:cNvPr id="5" name="Title 4"/>
          <p:cNvSpPr>
            <a:spLocks noGrp="1"/>
          </p:cNvSpPr>
          <p:nvPr>
            <p:ph type="title" hasCustomPrompt="1"/>
          </p:nvPr>
        </p:nvSpPr>
        <p:spPr>
          <a:xfrm>
            <a:off x="587376" y="359277"/>
            <a:ext cx="4490445" cy="1621619"/>
          </a:xfrm>
        </p:spPr>
        <p:txBody>
          <a:bodyPr rtlCol="0"/>
          <a:lstStyle>
            <a:lvl1pPr>
              <a:defRPr sz="3600"/>
            </a:lvl1pPr>
          </a:lstStyle>
          <a:p>
            <a:pPr rtl="0"/>
            <a:r>
              <a:rPr lang="en-gb"/>
              <a:t>CLICK TO EDIT TITLE</a:t>
            </a:r>
          </a:p>
        </p:txBody>
      </p:sp>
      <p:sp>
        <p:nvSpPr>
          <p:cNvPr id="4" name="Pladsholder til tekst 3"/>
          <p:cNvSpPr>
            <a:spLocks noGrp="1"/>
          </p:cNvSpPr>
          <p:nvPr>
            <p:ph type="body" sz="quarter" idx="12" hasCustomPrompt="1"/>
          </p:nvPr>
        </p:nvSpPr>
        <p:spPr>
          <a:xfrm>
            <a:off x="587376" y="2143360"/>
            <a:ext cx="4490445" cy="3752116"/>
          </a:xfrm>
        </p:spPr>
        <p:txBody>
          <a:bodyPr rtlCol="0"/>
          <a:lstStyle>
            <a:lvl1pPr marL="285715" indent="-285715">
              <a:lnSpc>
                <a:spcPct val="100000"/>
              </a:lnSpc>
              <a:spcBef>
                <a:spcPts val="600"/>
              </a:spcBef>
              <a:buFontTx/>
              <a:buBlip>
                <a:blip r:embed="rId2"/>
              </a:buBlip>
              <a:defRPr sz="1500" baseline="0"/>
            </a:lvl1pPr>
          </a:lstStyle>
          <a:p>
            <a:pPr lvl="0" rtl="0"/>
            <a:r>
              <a:rPr lang="en-gb"/>
              <a:t>Insert bullets</a:t>
            </a:r>
            <a:endParaRPr lang="da-DK" dirty="0"/>
          </a:p>
          <a:p>
            <a:pPr lvl="0" rtl="0"/>
            <a:endParaRPr lang="da-DK" dirty="0"/>
          </a:p>
          <a:p>
            <a:pPr lvl="0" rtl="0"/>
            <a:endParaRPr lang="da-DK" dirty="0"/>
          </a:p>
        </p:txBody>
      </p:sp>
    </p:spTree>
    <p:extLst>
      <p:ext uri="{BB962C8B-B14F-4D97-AF65-F5344CB8AC3E}">
        <p14:creationId xmlns:p14="http://schemas.microsoft.com/office/powerpoint/2010/main" val="49860749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Lodret titel og tekst">
    <p:spTree>
      <p:nvGrpSpPr>
        <p:cNvPr id="1" name=""/>
        <p:cNvGrpSpPr/>
        <p:nvPr/>
      </p:nvGrpSpPr>
      <p:grpSpPr>
        <a:xfrm>
          <a:off x="0" y="0"/>
          <a:ext cx="0" cy="0"/>
          <a:chOff x="0" y="0"/>
          <a:chExt cx="0" cy="0"/>
        </a:xfrm>
      </p:grpSpPr>
      <p:sp>
        <p:nvSpPr>
          <p:cNvPr id="2" name="Lodret titel 1">
            <a:extLst>
              <a:ext uri="{FF2B5EF4-FFF2-40B4-BE49-F238E27FC236}">
                <a16:creationId xmlns:a16="http://schemas.microsoft.com/office/drawing/2014/main" id="{7C9CF8A0-7F90-B5F2-5BE9-81BB4D40E368}"/>
              </a:ext>
            </a:extLst>
          </p:cNvPr>
          <p:cNvSpPr>
            <a:spLocks noGrp="1"/>
          </p:cNvSpPr>
          <p:nvPr>
            <p:ph type="title" orient="vert"/>
          </p:nvPr>
        </p:nvSpPr>
        <p:spPr>
          <a:xfrm>
            <a:off x="8724900" y="365125"/>
            <a:ext cx="2628900" cy="5811838"/>
          </a:xfrm>
        </p:spPr>
        <p:txBody>
          <a:bodyPr vert="eaVert" rtlCol="0"/>
          <a:lstStyle/>
          <a:p>
            <a:pPr rtl="0"/>
            <a:r>
              <a:rPr lang="en-gb"/>
              <a:t>Klik for at redigere titeltypografien i masteren</a:t>
            </a:r>
          </a:p>
        </p:txBody>
      </p:sp>
      <p:sp>
        <p:nvSpPr>
          <p:cNvPr id="3" name="Pladsholder til lodret titel 2">
            <a:extLst>
              <a:ext uri="{FF2B5EF4-FFF2-40B4-BE49-F238E27FC236}">
                <a16:creationId xmlns:a16="http://schemas.microsoft.com/office/drawing/2014/main" id="{1903461F-E53E-94BC-ABA5-9757625054EC}"/>
              </a:ext>
            </a:extLst>
          </p:cNvPr>
          <p:cNvSpPr>
            <a:spLocks noGrp="1"/>
          </p:cNvSpPr>
          <p:nvPr>
            <p:ph type="body" orient="vert" idx="1"/>
          </p:nvPr>
        </p:nvSpPr>
        <p:spPr>
          <a:xfrm>
            <a:off x="838200" y="365125"/>
            <a:ext cx="7734300" cy="5811838"/>
          </a:xfrm>
        </p:spPr>
        <p:txBody>
          <a:bodyPr vert="eaVert" rtlCol="0"/>
          <a:lstStyle/>
          <a:p>
            <a:pPr lvl="0" rtl="0"/>
            <a:r>
              <a:rPr lang="en-gb"/>
              <a:t>Klik for at redigere teksttypografierne i masteren</a:t>
            </a:r>
          </a:p>
          <a:p>
            <a:pPr lvl="1" rtl="0"/>
            <a:r>
              <a:rPr lang="en-gb"/>
              <a:t>Andet niveau</a:t>
            </a:r>
          </a:p>
          <a:p>
            <a:pPr lvl="2" rtl="0"/>
            <a:r>
              <a:rPr lang="en-gb"/>
              <a:t>Tredje niveau</a:t>
            </a:r>
          </a:p>
          <a:p>
            <a:pPr lvl="3" rtl="0"/>
            <a:r>
              <a:rPr lang="en-gb"/>
              <a:t>Fjerde niveau</a:t>
            </a:r>
          </a:p>
          <a:p>
            <a:pPr lvl="4" rtl="0"/>
            <a:r>
              <a:rPr lang="en-gb"/>
              <a:t>Femte niveau</a:t>
            </a:r>
          </a:p>
        </p:txBody>
      </p:sp>
      <p:sp>
        <p:nvSpPr>
          <p:cNvPr id="4" name="Pladsholder til dato 3">
            <a:extLst>
              <a:ext uri="{FF2B5EF4-FFF2-40B4-BE49-F238E27FC236}">
                <a16:creationId xmlns:a16="http://schemas.microsoft.com/office/drawing/2014/main" id="{D7D4E1E1-23B9-BAA4-8F0A-136EAC1BFC18}"/>
              </a:ext>
            </a:extLst>
          </p:cNvPr>
          <p:cNvSpPr>
            <a:spLocks noGrp="1"/>
          </p:cNvSpPr>
          <p:nvPr>
            <p:ph type="dt" sz="half" idx="10"/>
          </p:nvPr>
        </p:nvSpPr>
        <p:spPr/>
        <p:txBody>
          <a:bodyPr rtlCol="0"/>
          <a:lstStyle/>
          <a:p>
            <a:pPr rtl="0"/>
            <a:fld id="{3A1B4752-E2AE-499B-9BC5-A3736C25B5D4}" type="datetimeFigureOut">
              <a:rPr lang="da-DK" smtClean="0"/>
              <a:t>21-08-2026</a:t>
            </a:fld>
            <a:endParaRPr lang="da-DK"/>
          </a:p>
        </p:txBody>
      </p:sp>
      <p:sp>
        <p:nvSpPr>
          <p:cNvPr id="5" name="Pladsholder til sidefod 4">
            <a:extLst>
              <a:ext uri="{FF2B5EF4-FFF2-40B4-BE49-F238E27FC236}">
                <a16:creationId xmlns:a16="http://schemas.microsoft.com/office/drawing/2014/main" id="{4789CF1F-69AA-D0D1-2DB2-FC06C1AB2F62}"/>
              </a:ext>
            </a:extLst>
          </p:cNvPr>
          <p:cNvSpPr>
            <a:spLocks noGrp="1"/>
          </p:cNvSpPr>
          <p:nvPr>
            <p:ph type="ftr" sz="quarter" idx="11"/>
          </p:nvPr>
        </p:nvSpPr>
        <p:spPr/>
        <p:txBody>
          <a:bodyPr rtlCol="0"/>
          <a:lstStyle/>
          <a:p>
            <a:pPr rtl="0"/>
            <a:endParaRPr lang="da-DK"/>
          </a:p>
        </p:txBody>
      </p:sp>
      <p:sp>
        <p:nvSpPr>
          <p:cNvPr id="6" name="Pladsholder til slidenummer 5">
            <a:extLst>
              <a:ext uri="{FF2B5EF4-FFF2-40B4-BE49-F238E27FC236}">
                <a16:creationId xmlns:a16="http://schemas.microsoft.com/office/drawing/2014/main" id="{FD891493-0849-E5DA-0CCA-44DB7BB747E0}"/>
              </a:ext>
            </a:extLst>
          </p:cNvPr>
          <p:cNvSpPr>
            <a:spLocks noGrp="1"/>
          </p:cNvSpPr>
          <p:nvPr>
            <p:ph type="sldNum" sz="quarter" idx="12"/>
          </p:nvPr>
        </p:nvSpPr>
        <p:spPr/>
        <p:txBody>
          <a:bodyPr rtlCol="0"/>
          <a:lstStyle/>
          <a:p>
            <a:pPr rtl="0"/>
            <a:fld id="{1E2225A4-8A30-4E04-8A2E-4EFEA3A496E2}" type="slidenum">
              <a:rPr lang="da-DK" smtClean="0"/>
              <a:t>‹nr.›</a:t>
            </a:fld>
            <a:endParaRPr lang="da-DK"/>
          </a:p>
        </p:txBody>
      </p:sp>
    </p:spTree>
    <p:extLst>
      <p:ext uri="{BB962C8B-B14F-4D97-AF65-F5344CB8AC3E}">
        <p14:creationId xmlns:p14="http://schemas.microsoft.com/office/powerpoint/2010/main" val="3580233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1 x billede højre - Blå">
    <p:spTree>
      <p:nvGrpSpPr>
        <p:cNvPr id="1" name=""/>
        <p:cNvGrpSpPr/>
        <p:nvPr/>
      </p:nvGrpSpPr>
      <p:grpSpPr>
        <a:xfrm>
          <a:off x="0" y="0"/>
          <a:ext cx="0" cy="0"/>
          <a:chOff x="0" y="0"/>
          <a:chExt cx="0" cy="0"/>
        </a:xfrm>
      </p:grpSpPr>
      <p:sp>
        <p:nvSpPr>
          <p:cNvPr id="7" name="Rectangle 6"/>
          <p:cNvSpPr/>
          <p:nvPr userDrawn="1"/>
        </p:nvSpPr>
        <p:spPr>
          <a:xfrm>
            <a:off x="3" y="0"/>
            <a:ext cx="7427913" cy="6858000"/>
          </a:xfrm>
          <a:prstGeom prst="rect">
            <a:avLst/>
          </a:prstGeom>
          <a:solidFill>
            <a:srgbClr val="211A5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8" tIns="45715" rIns="91428" bIns="45715" numCol="1" spcCol="0" rtlCol="0" fromWordArt="0" anchor="ctr" anchorCtr="0" forceAA="0" compatLnSpc="1">
            <a:prstTxWarp prst="textNoShape">
              <a:avLst/>
            </a:prstTxWarp>
            <a:noAutofit/>
          </a:bodyPr>
          <a:lstStyle/>
          <a:p>
            <a:pPr algn="ctr" rtl="0"/>
            <a:endParaRPr lang="en-US"/>
          </a:p>
        </p:txBody>
      </p:sp>
      <p:sp>
        <p:nvSpPr>
          <p:cNvPr id="3" name="Slide Number Placeholder 2"/>
          <p:cNvSpPr>
            <a:spLocks noGrp="1"/>
          </p:cNvSpPr>
          <p:nvPr>
            <p:ph type="sldNum" sz="quarter" idx="10"/>
          </p:nvPr>
        </p:nvSpPr>
        <p:spPr/>
        <p:txBody>
          <a:bodyPr rtlCol="0"/>
          <a:lstStyle/>
          <a:p>
            <a:pPr rtl="0"/>
            <a:fld id="{D8D877B3-D348-4611-9BDB-C5374591D951}" type="slidenum">
              <a:rPr lang="en-US" smtClean="0"/>
              <a:pPr rtl="0"/>
              <a:t>‹nr.›</a:t>
            </a:fld>
            <a:endParaRPr lang="en-US" dirty="0"/>
          </a:p>
        </p:txBody>
      </p:sp>
      <p:sp>
        <p:nvSpPr>
          <p:cNvPr id="5" name="Picture Placeholder 4"/>
          <p:cNvSpPr>
            <a:spLocks noGrp="1"/>
          </p:cNvSpPr>
          <p:nvPr>
            <p:ph type="pic" sz="quarter" idx="11" hasCustomPrompt="1"/>
          </p:nvPr>
        </p:nvSpPr>
        <p:spPr>
          <a:xfrm>
            <a:off x="7427917" y="0"/>
            <a:ext cx="4764087" cy="6858000"/>
          </a:xfrm>
          <a:prstGeom prst="rect">
            <a:avLst/>
          </a:prstGeom>
          <a:pattFill prst="pct10">
            <a:fgClr>
              <a:schemeClr val="tx1"/>
            </a:fgClr>
            <a:bgClr>
              <a:schemeClr val="bg1"/>
            </a:bgClr>
          </a:pattFill>
        </p:spPr>
        <p:txBody>
          <a:bodyPr rtlCol="0" anchor="ctr">
            <a:normAutofit/>
          </a:bodyPr>
          <a:lstStyle>
            <a:lvl1pPr algn="ctr">
              <a:defRPr sz="1000" b="1" baseline="0"/>
            </a:lvl1pPr>
          </a:lstStyle>
          <a:p>
            <a:pPr rtl="0"/>
            <a:r>
              <a:rPr lang="en-gb"/>
              <a:t>Drag &amp; Drop Image</a:t>
            </a:r>
          </a:p>
        </p:txBody>
      </p:sp>
      <p:sp>
        <p:nvSpPr>
          <p:cNvPr id="6" name="Title 4"/>
          <p:cNvSpPr>
            <a:spLocks noGrp="1"/>
          </p:cNvSpPr>
          <p:nvPr>
            <p:ph type="title" hasCustomPrompt="1"/>
          </p:nvPr>
        </p:nvSpPr>
        <p:spPr>
          <a:xfrm>
            <a:off x="587376" y="373449"/>
            <a:ext cx="4683125" cy="1471230"/>
          </a:xfrm>
        </p:spPr>
        <p:txBody>
          <a:bodyPr rtlCol="0"/>
          <a:lstStyle>
            <a:lvl1pPr>
              <a:defRPr sz="3600">
                <a:solidFill>
                  <a:schemeClr val="bg1"/>
                </a:solidFill>
              </a:defRPr>
            </a:lvl1pPr>
          </a:lstStyle>
          <a:p>
            <a:pPr rtl="0"/>
            <a:r>
              <a:rPr lang="en-gb"/>
              <a:t>CLICK TO EDIT TITLE</a:t>
            </a:r>
          </a:p>
        </p:txBody>
      </p:sp>
      <p:sp>
        <p:nvSpPr>
          <p:cNvPr id="4" name="Pladsholder til tekst 3"/>
          <p:cNvSpPr>
            <a:spLocks noGrp="1"/>
          </p:cNvSpPr>
          <p:nvPr>
            <p:ph type="body" sz="quarter" idx="12" hasCustomPrompt="1"/>
          </p:nvPr>
        </p:nvSpPr>
        <p:spPr>
          <a:xfrm>
            <a:off x="583409" y="2101810"/>
            <a:ext cx="4687095" cy="3765592"/>
          </a:xfrm>
        </p:spPr>
        <p:txBody>
          <a:bodyPr rtlCol="0"/>
          <a:lstStyle>
            <a:lvl1pPr marL="285715" indent="-285715">
              <a:buFontTx/>
              <a:buBlip>
                <a:blip r:embed="rId2"/>
              </a:buBlip>
              <a:defRPr baseline="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rtl="0"/>
            <a:r>
              <a:rPr lang="en-gb"/>
              <a:t>Insert text here</a:t>
            </a:r>
            <a:endParaRPr lang="da-DK" dirty="0"/>
          </a:p>
        </p:txBody>
      </p:sp>
      <p:grpSp>
        <p:nvGrpSpPr>
          <p:cNvPr id="2" name="Gruppe 1"/>
          <p:cNvGrpSpPr/>
          <p:nvPr userDrawn="1"/>
        </p:nvGrpSpPr>
        <p:grpSpPr>
          <a:xfrm>
            <a:off x="-3503" y="657227"/>
            <a:ext cx="405155" cy="1182460"/>
            <a:chOff x="-3502" y="657225"/>
            <a:chExt cx="405154" cy="1182460"/>
          </a:xfrm>
          <a:solidFill>
            <a:schemeClr val="bg1"/>
          </a:solidFill>
        </p:grpSpPr>
        <p:sp>
          <p:nvSpPr>
            <p:cNvPr id="56" name="Freeform 53"/>
            <p:cNvSpPr>
              <a:spLocks/>
            </p:cNvSpPr>
            <p:nvPr userDrawn="1"/>
          </p:nvSpPr>
          <p:spPr bwMode="auto">
            <a:xfrm>
              <a:off x="328321" y="1768187"/>
              <a:ext cx="73331" cy="71498"/>
            </a:xfrm>
            <a:custGeom>
              <a:avLst/>
              <a:gdLst>
                <a:gd name="T0" fmla="*/ 19 w 19"/>
                <a:gd name="T1" fmla="*/ 0 h 19"/>
                <a:gd name="T2" fmla="*/ 19 w 19"/>
                <a:gd name="T3" fmla="*/ 4 h 19"/>
                <a:gd name="T4" fmla="*/ 3 w 19"/>
                <a:gd name="T5" fmla="*/ 19 h 19"/>
                <a:gd name="T6" fmla="*/ 0 w 19"/>
                <a:gd name="T7" fmla="*/ 19 h 19"/>
                <a:gd name="T8" fmla="*/ 19 w 19"/>
                <a:gd name="T9" fmla="*/ 0 h 19"/>
              </a:gdLst>
              <a:ahLst/>
              <a:cxnLst>
                <a:cxn ang="0">
                  <a:pos x="T0" y="T1"/>
                </a:cxn>
                <a:cxn ang="0">
                  <a:pos x="T2" y="T3"/>
                </a:cxn>
                <a:cxn ang="0">
                  <a:pos x="T4" y="T5"/>
                </a:cxn>
                <a:cxn ang="0">
                  <a:pos x="T6" y="T7"/>
                </a:cxn>
                <a:cxn ang="0">
                  <a:pos x="T8" y="T9"/>
                </a:cxn>
              </a:cxnLst>
              <a:rect l="0" t="0" r="r" b="b"/>
              <a:pathLst>
                <a:path w="19" h="19">
                  <a:moveTo>
                    <a:pt x="19" y="0"/>
                  </a:moveTo>
                  <a:cubicBezTo>
                    <a:pt x="19" y="4"/>
                    <a:pt x="19" y="4"/>
                    <a:pt x="19" y="4"/>
                  </a:cubicBezTo>
                  <a:cubicBezTo>
                    <a:pt x="14" y="9"/>
                    <a:pt x="8" y="14"/>
                    <a:pt x="3" y="19"/>
                  </a:cubicBezTo>
                  <a:cubicBezTo>
                    <a:pt x="0" y="19"/>
                    <a:pt x="0" y="19"/>
                    <a:pt x="0" y="19"/>
                  </a:cubicBezTo>
                  <a:cubicBezTo>
                    <a:pt x="6" y="13"/>
                    <a:pt x="13" y="7"/>
                    <a:pt x="1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57" name="Freeform 54"/>
            <p:cNvSpPr>
              <a:spLocks/>
            </p:cNvSpPr>
            <p:nvPr userDrawn="1"/>
          </p:nvSpPr>
          <p:spPr bwMode="auto">
            <a:xfrm>
              <a:off x="236657" y="1685690"/>
              <a:ext cx="164995" cy="153995"/>
            </a:xfrm>
            <a:custGeom>
              <a:avLst/>
              <a:gdLst>
                <a:gd name="T0" fmla="*/ 43 w 43"/>
                <a:gd name="T1" fmla="*/ 0 h 41"/>
                <a:gd name="T2" fmla="*/ 43 w 43"/>
                <a:gd name="T3" fmla="*/ 4 h 41"/>
                <a:gd name="T4" fmla="*/ 7 w 43"/>
                <a:gd name="T5" fmla="*/ 38 h 41"/>
                <a:gd name="T6" fmla="*/ 3 w 43"/>
                <a:gd name="T7" fmla="*/ 41 h 41"/>
                <a:gd name="T8" fmla="*/ 0 w 43"/>
                <a:gd name="T9" fmla="*/ 41 h 41"/>
                <a:gd name="T10" fmla="*/ 42 w 43"/>
                <a:gd name="T11" fmla="*/ 1 h 41"/>
                <a:gd name="T12" fmla="*/ 43 w 43"/>
                <a:gd name="T13" fmla="*/ 0 h 41"/>
              </a:gdLst>
              <a:ahLst/>
              <a:cxnLst>
                <a:cxn ang="0">
                  <a:pos x="T0" y="T1"/>
                </a:cxn>
                <a:cxn ang="0">
                  <a:pos x="T2" y="T3"/>
                </a:cxn>
                <a:cxn ang="0">
                  <a:pos x="T4" y="T5"/>
                </a:cxn>
                <a:cxn ang="0">
                  <a:pos x="T6" y="T7"/>
                </a:cxn>
                <a:cxn ang="0">
                  <a:pos x="T8" y="T9"/>
                </a:cxn>
                <a:cxn ang="0">
                  <a:pos x="T10" y="T11"/>
                </a:cxn>
                <a:cxn ang="0">
                  <a:pos x="T12" y="T13"/>
                </a:cxn>
              </a:cxnLst>
              <a:rect l="0" t="0" r="r" b="b"/>
              <a:pathLst>
                <a:path w="43" h="41">
                  <a:moveTo>
                    <a:pt x="43" y="0"/>
                  </a:moveTo>
                  <a:cubicBezTo>
                    <a:pt x="43" y="4"/>
                    <a:pt x="43" y="4"/>
                    <a:pt x="43" y="4"/>
                  </a:cubicBezTo>
                  <a:cubicBezTo>
                    <a:pt x="31" y="14"/>
                    <a:pt x="19" y="26"/>
                    <a:pt x="7" y="38"/>
                  </a:cubicBezTo>
                  <a:cubicBezTo>
                    <a:pt x="6" y="39"/>
                    <a:pt x="5" y="40"/>
                    <a:pt x="3" y="41"/>
                  </a:cubicBezTo>
                  <a:cubicBezTo>
                    <a:pt x="0" y="41"/>
                    <a:pt x="0" y="41"/>
                    <a:pt x="0" y="41"/>
                  </a:cubicBezTo>
                  <a:cubicBezTo>
                    <a:pt x="14" y="28"/>
                    <a:pt x="27" y="14"/>
                    <a:pt x="42" y="1"/>
                  </a:cubicBezTo>
                  <a:cubicBezTo>
                    <a:pt x="42" y="1"/>
                    <a:pt x="43" y="1"/>
                    <a:pt x="4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58" name="Freeform 55"/>
            <p:cNvSpPr>
              <a:spLocks/>
            </p:cNvSpPr>
            <p:nvPr userDrawn="1"/>
          </p:nvSpPr>
          <p:spPr bwMode="auto">
            <a:xfrm>
              <a:off x="124827" y="1605026"/>
              <a:ext cx="276825" cy="234659"/>
            </a:xfrm>
            <a:custGeom>
              <a:avLst/>
              <a:gdLst>
                <a:gd name="T0" fmla="*/ 72 w 72"/>
                <a:gd name="T1" fmla="*/ 0 h 62"/>
                <a:gd name="T2" fmla="*/ 72 w 72"/>
                <a:gd name="T3" fmla="*/ 3 h 62"/>
                <a:gd name="T4" fmla="*/ 35 w 72"/>
                <a:gd name="T5" fmla="*/ 37 h 62"/>
                <a:gd name="T6" fmla="*/ 4 w 72"/>
                <a:gd name="T7" fmla="*/ 62 h 62"/>
                <a:gd name="T8" fmla="*/ 0 w 72"/>
                <a:gd name="T9" fmla="*/ 62 h 62"/>
                <a:gd name="T10" fmla="*/ 7 w 72"/>
                <a:gd name="T11" fmla="*/ 58 h 62"/>
                <a:gd name="T12" fmla="*/ 70 w 72"/>
                <a:gd name="T13" fmla="*/ 2 h 62"/>
                <a:gd name="T14" fmla="*/ 72 w 72"/>
                <a:gd name="T15" fmla="*/ 0 h 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62">
                  <a:moveTo>
                    <a:pt x="72" y="0"/>
                  </a:moveTo>
                  <a:cubicBezTo>
                    <a:pt x="72" y="3"/>
                    <a:pt x="72" y="3"/>
                    <a:pt x="72" y="3"/>
                  </a:cubicBezTo>
                  <a:cubicBezTo>
                    <a:pt x="59" y="14"/>
                    <a:pt x="47" y="25"/>
                    <a:pt x="35" y="37"/>
                  </a:cubicBezTo>
                  <a:cubicBezTo>
                    <a:pt x="26" y="46"/>
                    <a:pt x="15" y="55"/>
                    <a:pt x="4" y="62"/>
                  </a:cubicBezTo>
                  <a:cubicBezTo>
                    <a:pt x="0" y="62"/>
                    <a:pt x="0" y="62"/>
                    <a:pt x="0" y="62"/>
                  </a:cubicBezTo>
                  <a:cubicBezTo>
                    <a:pt x="2" y="61"/>
                    <a:pt x="5" y="59"/>
                    <a:pt x="7" y="58"/>
                  </a:cubicBezTo>
                  <a:cubicBezTo>
                    <a:pt x="30" y="41"/>
                    <a:pt x="48" y="20"/>
                    <a:pt x="70" y="2"/>
                  </a:cubicBezTo>
                  <a:cubicBezTo>
                    <a:pt x="70" y="1"/>
                    <a:pt x="71" y="1"/>
                    <a:pt x="7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59" name="Freeform 56"/>
            <p:cNvSpPr>
              <a:spLocks/>
            </p:cNvSpPr>
            <p:nvPr userDrawn="1"/>
          </p:nvSpPr>
          <p:spPr bwMode="auto">
            <a:xfrm>
              <a:off x="-3502" y="1526195"/>
              <a:ext cx="405154" cy="302490"/>
            </a:xfrm>
            <a:custGeom>
              <a:avLst/>
              <a:gdLst>
                <a:gd name="T0" fmla="*/ 105 w 105"/>
                <a:gd name="T1" fmla="*/ 0 h 80"/>
                <a:gd name="T2" fmla="*/ 105 w 105"/>
                <a:gd name="T3" fmla="*/ 3 h 80"/>
                <a:gd name="T4" fmla="*/ 67 w 105"/>
                <a:gd name="T5" fmla="*/ 37 h 80"/>
                <a:gd name="T6" fmla="*/ 0 w 105"/>
                <a:gd name="T7" fmla="*/ 80 h 80"/>
                <a:gd name="T8" fmla="*/ 0 w 105"/>
                <a:gd name="T9" fmla="*/ 77 h 80"/>
                <a:gd name="T10" fmla="*/ 39 w 105"/>
                <a:gd name="T11" fmla="*/ 57 h 80"/>
                <a:gd name="T12" fmla="*/ 102 w 105"/>
                <a:gd name="T13" fmla="*/ 3 h 80"/>
                <a:gd name="T14" fmla="*/ 105 w 105"/>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80">
                  <a:moveTo>
                    <a:pt x="105" y="0"/>
                  </a:moveTo>
                  <a:cubicBezTo>
                    <a:pt x="105" y="3"/>
                    <a:pt x="105" y="3"/>
                    <a:pt x="105" y="3"/>
                  </a:cubicBezTo>
                  <a:cubicBezTo>
                    <a:pt x="92" y="14"/>
                    <a:pt x="80" y="25"/>
                    <a:pt x="67" y="37"/>
                  </a:cubicBezTo>
                  <a:cubicBezTo>
                    <a:pt x="48" y="55"/>
                    <a:pt x="25" y="70"/>
                    <a:pt x="0" y="80"/>
                  </a:cubicBezTo>
                  <a:cubicBezTo>
                    <a:pt x="0" y="77"/>
                    <a:pt x="0" y="77"/>
                    <a:pt x="0" y="77"/>
                  </a:cubicBezTo>
                  <a:cubicBezTo>
                    <a:pt x="14" y="72"/>
                    <a:pt x="27" y="65"/>
                    <a:pt x="39" y="57"/>
                  </a:cubicBezTo>
                  <a:cubicBezTo>
                    <a:pt x="62" y="41"/>
                    <a:pt x="81" y="21"/>
                    <a:pt x="102" y="3"/>
                  </a:cubicBezTo>
                  <a:cubicBezTo>
                    <a:pt x="103" y="2"/>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60" name="Freeform 57"/>
            <p:cNvSpPr>
              <a:spLocks/>
            </p:cNvSpPr>
            <p:nvPr userDrawn="1"/>
          </p:nvSpPr>
          <p:spPr bwMode="auto">
            <a:xfrm>
              <a:off x="-3502" y="1454698"/>
              <a:ext cx="405154" cy="287824"/>
            </a:xfrm>
            <a:custGeom>
              <a:avLst/>
              <a:gdLst>
                <a:gd name="T0" fmla="*/ 105 w 105"/>
                <a:gd name="T1" fmla="*/ 0 h 76"/>
                <a:gd name="T2" fmla="*/ 105 w 105"/>
                <a:gd name="T3" fmla="*/ 2 h 76"/>
                <a:gd name="T4" fmla="*/ 67 w 105"/>
                <a:gd name="T5" fmla="*/ 35 h 76"/>
                <a:gd name="T6" fmla="*/ 0 w 105"/>
                <a:gd name="T7" fmla="*/ 76 h 76"/>
                <a:gd name="T8" fmla="*/ 0 w 105"/>
                <a:gd name="T9" fmla="*/ 74 h 76"/>
                <a:gd name="T10" fmla="*/ 39 w 105"/>
                <a:gd name="T11" fmla="*/ 54 h 76"/>
                <a:gd name="T12" fmla="*/ 101 w 105"/>
                <a:gd name="T13" fmla="*/ 2 h 76"/>
                <a:gd name="T14" fmla="*/ 105 w 105"/>
                <a:gd name="T15" fmla="*/ 0 h 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6">
                  <a:moveTo>
                    <a:pt x="105" y="0"/>
                  </a:moveTo>
                  <a:cubicBezTo>
                    <a:pt x="105" y="2"/>
                    <a:pt x="105" y="2"/>
                    <a:pt x="105" y="2"/>
                  </a:cubicBezTo>
                  <a:cubicBezTo>
                    <a:pt x="92" y="13"/>
                    <a:pt x="79" y="24"/>
                    <a:pt x="67" y="35"/>
                  </a:cubicBezTo>
                  <a:cubicBezTo>
                    <a:pt x="48" y="52"/>
                    <a:pt x="25" y="67"/>
                    <a:pt x="0" y="76"/>
                  </a:cubicBezTo>
                  <a:cubicBezTo>
                    <a:pt x="0" y="74"/>
                    <a:pt x="0" y="74"/>
                    <a:pt x="0" y="74"/>
                  </a:cubicBezTo>
                  <a:cubicBezTo>
                    <a:pt x="14" y="69"/>
                    <a:pt x="27" y="62"/>
                    <a:pt x="39" y="54"/>
                  </a:cubicBezTo>
                  <a:cubicBezTo>
                    <a:pt x="62" y="39"/>
                    <a:pt x="80" y="19"/>
                    <a:pt x="101" y="2"/>
                  </a:cubicBezTo>
                  <a:cubicBezTo>
                    <a:pt x="103" y="1"/>
                    <a:pt x="104" y="0"/>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61" name="Freeform 58"/>
            <p:cNvSpPr>
              <a:spLocks/>
            </p:cNvSpPr>
            <p:nvPr userDrawn="1"/>
          </p:nvSpPr>
          <p:spPr bwMode="auto">
            <a:xfrm>
              <a:off x="-3502" y="1379534"/>
              <a:ext cx="405154" cy="278657"/>
            </a:xfrm>
            <a:custGeom>
              <a:avLst/>
              <a:gdLst>
                <a:gd name="T0" fmla="*/ 105 w 105"/>
                <a:gd name="T1" fmla="*/ 0 h 74"/>
                <a:gd name="T2" fmla="*/ 105 w 105"/>
                <a:gd name="T3" fmla="*/ 3 h 74"/>
                <a:gd name="T4" fmla="*/ 67 w 105"/>
                <a:gd name="T5" fmla="*/ 34 h 74"/>
                <a:gd name="T6" fmla="*/ 0 w 105"/>
                <a:gd name="T7" fmla="*/ 74 h 74"/>
                <a:gd name="T8" fmla="*/ 0 w 105"/>
                <a:gd name="T9" fmla="*/ 72 h 74"/>
                <a:gd name="T10" fmla="*/ 39 w 105"/>
                <a:gd name="T11" fmla="*/ 52 h 74"/>
                <a:gd name="T12" fmla="*/ 101 w 105"/>
                <a:gd name="T13" fmla="*/ 3 h 74"/>
                <a:gd name="T14" fmla="*/ 105 w 105"/>
                <a:gd name="T15" fmla="*/ 0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4">
                  <a:moveTo>
                    <a:pt x="105" y="0"/>
                  </a:moveTo>
                  <a:cubicBezTo>
                    <a:pt x="105" y="3"/>
                    <a:pt x="105" y="3"/>
                    <a:pt x="105" y="3"/>
                  </a:cubicBezTo>
                  <a:cubicBezTo>
                    <a:pt x="92" y="13"/>
                    <a:pt x="79" y="24"/>
                    <a:pt x="67" y="34"/>
                  </a:cubicBezTo>
                  <a:cubicBezTo>
                    <a:pt x="47" y="51"/>
                    <a:pt x="25" y="65"/>
                    <a:pt x="0" y="74"/>
                  </a:cubicBezTo>
                  <a:cubicBezTo>
                    <a:pt x="0" y="72"/>
                    <a:pt x="0" y="72"/>
                    <a:pt x="0" y="72"/>
                  </a:cubicBezTo>
                  <a:cubicBezTo>
                    <a:pt x="14" y="67"/>
                    <a:pt x="27" y="60"/>
                    <a:pt x="39" y="52"/>
                  </a:cubicBezTo>
                  <a:cubicBezTo>
                    <a:pt x="62" y="38"/>
                    <a:pt x="80" y="19"/>
                    <a:pt x="101" y="3"/>
                  </a:cubicBezTo>
                  <a:cubicBezTo>
                    <a:pt x="103" y="2"/>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62" name="Freeform 59"/>
            <p:cNvSpPr>
              <a:spLocks/>
            </p:cNvSpPr>
            <p:nvPr userDrawn="1"/>
          </p:nvSpPr>
          <p:spPr bwMode="auto">
            <a:xfrm>
              <a:off x="-3502" y="1311703"/>
              <a:ext cx="405154" cy="263991"/>
            </a:xfrm>
            <a:custGeom>
              <a:avLst/>
              <a:gdLst>
                <a:gd name="T0" fmla="*/ 105 w 105"/>
                <a:gd name="T1" fmla="*/ 0 h 70"/>
                <a:gd name="T2" fmla="*/ 105 w 105"/>
                <a:gd name="T3" fmla="*/ 2 h 70"/>
                <a:gd name="T4" fmla="*/ 67 w 105"/>
                <a:gd name="T5" fmla="*/ 32 h 70"/>
                <a:gd name="T6" fmla="*/ 0 w 105"/>
                <a:gd name="T7" fmla="*/ 70 h 70"/>
                <a:gd name="T8" fmla="*/ 0 w 105"/>
                <a:gd name="T9" fmla="*/ 68 h 70"/>
                <a:gd name="T10" fmla="*/ 40 w 105"/>
                <a:gd name="T11" fmla="*/ 50 h 70"/>
                <a:gd name="T12" fmla="*/ 102 w 105"/>
                <a:gd name="T13" fmla="*/ 2 h 70"/>
                <a:gd name="T14" fmla="*/ 105 w 105"/>
                <a:gd name="T15" fmla="*/ 0 h 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0">
                  <a:moveTo>
                    <a:pt x="105" y="0"/>
                  </a:moveTo>
                  <a:cubicBezTo>
                    <a:pt x="105" y="2"/>
                    <a:pt x="105" y="2"/>
                    <a:pt x="105" y="2"/>
                  </a:cubicBezTo>
                  <a:cubicBezTo>
                    <a:pt x="92" y="12"/>
                    <a:pt x="80" y="22"/>
                    <a:pt x="67" y="32"/>
                  </a:cubicBezTo>
                  <a:cubicBezTo>
                    <a:pt x="48" y="49"/>
                    <a:pt x="25" y="62"/>
                    <a:pt x="0" y="70"/>
                  </a:cubicBezTo>
                  <a:cubicBezTo>
                    <a:pt x="0" y="68"/>
                    <a:pt x="0" y="68"/>
                    <a:pt x="0" y="68"/>
                  </a:cubicBezTo>
                  <a:cubicBezTo>
                    <a:pt x="14" y="63"/>
                    <a:pt x="27" y="57"/>
                    <a:pt x="40" y="50"/>
                  </a:cubicBezTo>
                  <a:cubicBezTo>
                    <a:pt x="62" y="36"/>
                    <a:pt x="81" y="18"/>
                    <a:pt x="102" y="2"/>
                  </a:cubicBezTo>
                  <a:cubicBezTo>
                    <a:pt x="103" y="1"/>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63" name="Freeform 60"/>
            <p:cNvSpPr>
              <a:spLocks/>
            </p:cNvSpPr>
            <p:nvPr userDrawn="1"/>
          </p:nvSpPr>
          <p:spPr bwMode="auto">
            <a:xfrm>
              <a:off x="-3502" y="1243872"/>
              <a:ext cx="405154" cy="252991"/>
            </a:xfrm>
            <a:custGeom>
              <a:avLst/>
              <a:gdLst>
                <a:gd name="T0" fmla="*/ 105 w 105"/>
                <a:gd name="T1" fmla="*/ 0 h 67"/>
                <a:gd name="T2" fmla="*/ 105 w 105"/>
                <a:gd name="T3" fmla="*/ 2 h 67"/>
                <a:gd name="T4" fmla="*/ 68 w 105"/>
                <a:gd name="T5" fmla="*/ 31 h 67"/>
                <a:gd name="T6" fmla="*/ 0 w 105"/>
                <a:gd name="T7" fmla="*/ 67 h 67"/>
                <a:gd name="T8" fmla="*/ 0 w 105"/>
                <a:gd name="T9" fmla="*/ 65 h 67"/>
                <a:gd name="T10" fmla="*/ 41 w 105"/>
                <a:gd name="T11" fmla="*/ 47 h 67"/>
                <a:gd name="T12" fmla="*/ 102 w 105"/>
                <a:gd name="T13" fmla="*/ 2 h 67"/>
                <a:gd name="T14" fmla="*/ 105 w 105"/>
                <a:gd name="T15" fmla="*/ 0 h 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67">
                  <a:moveTo>
                    <a:pt x="105" y="0"/>
                  </a:moveTo>
                  <a:cubicBezTo>
                    <a:pt x="105" y="2"/>
                    <a:pt x="105" y="2"/>
                    <a:pt x="105" y="2"/>
                  </a:cubicBezTo>
                  <a:cubicBezTo>
                    <a:pt x="92" y="11"/>
                    <a:pt x="80" y="21"/>
                    <a:pt x="68" y="31"/>
                  </a:cubicBezTo>
                  <a:cubicBezTo>
                    <a:pt x="48" y="47"/>
                    <a:pt x="25" y="60"/>
                    <a:pt x="0" y="67"/>
                  </a:cubicBezTo>
                  <a:cubicBezTo>
                    <a:pt x="0" y="65"/>
                    <a:pt x="0" y="65"/>
                    <a:pt x="0" y="65"/>
                  </a:cubicBezTo>
                  <a:cubicBezTo>
                    <a:pt x="14" y="61"/>
                    <a:pt x="28" y="55"/>
                    <a:pt x="41" y="47"/>
                  </a:cubicBezTo>
                  <a:cubicBezTo>
                    <a:pt x="63" y="34"/>
                    <a:pt x="81" y="17"/>
                    <a:pt x="102" y="2"/>
                  </a:cubicBezTo>
                  <a:cubicBezTo>
                    <a:pt x="103" y="1"/>
                    <a:pt x="104" y="0"/>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64" name="Freeform 61"/>
            <p:cNvSpPr>
              <a:spLocks/>
            </p:cNvSpPr>
            <p:nvPr userDrawn="1"/>
          </p:nvSpPr>
          <p:spPr bwMode="auto">
            <a:xfrm>
              <a:off x="-3502" y="1174207"/>
              <a:ext cx="405154" cy="245658"/>
            </a:xfrm>
            <a:custGeom>
              <a:avLst/>
              <a:gdLst>
                <a:gd name="T0" fmla="*/ 105 w 105"/>
                <a:gd name="T1" fmla="*/ 0 h 65"/>
                <a:gd name="T2" fmla="*/ 105 w 105"/>
                <a:gd name="T3" fmla="*/ 3 h 65"/>
                <a:gd name="T4" fmla="*/ 69 w 105"/>
                <a:gd name="T5" fmla="*/ 29 h 65"/>
                <a:gd name="T6" fmla="*/ 0 w 105"/>
                <a:gd name="T7" fmla="*/ 65 h 65"/>
                <a:gd name="T8" fmla="*/ 0 w 105"/>
                <a:gd name="T9" fmla="*/ 62 h 65"/>
                <a:gd name="T10" fmla="*/ 42 w 105"/>
                <a:gd name="T11" fmla="*/ 45 h 65"/>
                <a:gd name="T12" fmla="*/ 103 w 105"/>
                <a:gd name="T13" fmla="*/ 2 h 65"/>
                <a:gd name="T14" fmla="*/ 105 w 105"/>
                <a:gd name="T15" fmla="*/ 0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65">
                  <a:moveTo>
                    <a:pt x="105" y="0"/>
                  </a:moveTo>
                  <a:cubicBezTo>
                    <a:pt x="105" y="3"/>
                    <a:pt x="105" y="3"/>
                    <a:pt x="105" y="3"/>
                  </a:cubicBezTo>
                  <a:cubicBezTo>
                    <a:pt x="93" y="11"/>
                    <a:pt x="81" y="20"/>
                    <a:pt x="69" y="29"/>
                  </a:cubicBezTo>
                  <a:cubicBezTo>
                    <a:pt x="49" y="45"/>
                    <a:pt x="25" y="58"/>
                    <a:pt x="0" y="65"/>
                  </a:cubicBezTo>
                  <a:cubicBezTo>
                    <a:pt x="0" y="62"/>
                    <a:pt x="0" y="62"/>
                    <a:pt x="0" y="62"/>
                  </a:cubicBezTo>
                  <a:cubicBezTo>
                    <a:pt x="15" y="58"/>
                    <a:pt x="29" y="53"/>
                    <a:pt x="42" y="45"/>
                  </a:cubicBezTo>
                  <a:cubicBezTo>
                    <a:pt x="64" y="33"/>
                    <a:pt x="82" y="16"/>
                    <a:pt x="103" y="2"/>
                  </a:cubicBezTo>
                  <a:cubicBezTo>
                    <a:pt x="104" y="1"/>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65" name="Freeform 62"/>
            <p:cNvSpPr>
              <a:spLocks/>
            </p:cNvSpPr>
            <p:nvPr userDrawn="1"/>
          </p:nvSpPr>
          <p:spPr bwMode="auto">
            <a:xfrm>
              <a:off x="-3502" y="1110043"/>
              <a:ext cx="405154" cy="230992"/>
            </a:xfrm>
            <a:custGeom>
              <a:avLst/>
              <a:gdLst>
                <a:gd name="T0" fmla="*/ 105 w 105"/>
                <a:gd name="T1" fmla="*/ 0 h 61"/>
                <a:gd name="T2" fmla="*/ 105 w 105"/>
                <a:gd name="T3" fmla="*/ 3 h 61"/>
                <a:gd name="T4" fmla="*/ 71 w 105"/>
                <a:gd name="T5" fmla="*/ 27 h 61"/>
                <a:gd name="T6" fmla="*/ 0 w 105"/>
                <a:gd name="T7" fmla="*/ 61 h 61"/>
                <a:gd name="T8" fmla="*/ 0 w 105"/>
                <a:gd name="T9" fmla="*/ 59 h 61"/>
                <a:gd name="T10" fmla="*/ 44 w 105"/>
                <a:gd name="T11" fmla="*/ 42 h 61"/>
                <a:gd name="T12" fmla="*/ 104 w 105"/>
                <a:gd name="T13" fmla="*/ 1 h 61"/>
                <a:gd name="T14" fmla="*/ 105 w 105"/>
                <a:gd name="T15" fmla="*/ 0 h 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61">
                  <a:moveTo>
                    <a:pt x="105" y="0"/>
                  </a:moveTo>
                  <a:cubicBezTo>
                    <a:pt x="105" y="3"/>
                    <a:pt x="105" y="3"/>
                    <a:pt x="105" y="3"/>
                  </a:cubicBezTo>
                  <a:cubicBezTo>
                    <a:pt x="93" y="11"/>
                    <a:pt x="82" y="19"/>
                    <a:pt x="71" y="27"/>
                  </a:cubicBezTo>
                  <a:cubicBezTo>
                    <a:pt x="50" y="43"/>
                    <a:pt x="25" y="55"/>
                    <a:pt x="0" y="61"/>
                  </a:cubicBezTo>
                  <a:cubicBezTo>
                    <a:pt x="0" y="59"/>
                    <a:pt x="0" y="59"/>
                    <a:pt x="0" y="59"/>
                  </a:cubicBezTo>
                  <a:cubicBezTo>
                    <a:pt x="15" y="55"/>
                    <a:pt x="30" y="50"/>
                    <a:pt x="44" y="42"/>
                  </a:cubicBezTo>
                  <a:cubicBezTo>
                    <a:pt x="65" y="31"/>
                    <a:pt x="84" y="15"/>
                    <a:pt x="104" y="1"/>
                  </a:cubicBezTo>
                  <a:cubicBezTo>
                    <a:pt x="104" y="1"/>
                    <a:pt x="105"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66" name="Freeform 63"/>
            <p:cNvSpPr>
              <a:spLocks/>
            </p:cNvSpPr>
            <p:nvPr userDrawn="1"/>
          </p:nvSpPr>
          <p:spPr bwMode="auto">
            <a:xfrm>
              <a:off x="-3502" y="1049545"/>
              <a:ext cx="405154" cy="219992"/>
            </a:xfrm>
            <a:custGeom>
              <a:avLst/>
              <a:gdLst>
                <a:gd name="T0" fmla="*/ 105 w 105"/>
                <a:gd name="T1" fmla="*/ 0 h 58"/>
                <a:gd name="T2" fmla="*/ 105 w 105"/>
                <a:gd name="T3" fmla="*/ 2 h 58"/>
                <a:gd name="T4" fmla="*/ 72 w 105"/>
                <a:gd name="T5" fmla="*/ 25 h 58"/>
                <a:gd name="T6" fmla="*/ 0 w 105"/>
                <a:gd name="T7" fmla="*/ 58 h 58"/>
                <a:gd name="T8" fmla="*/ 0 w 105"/>
                <a:gd name="T9" fmla="*/ 55 h 58"/>
                <a:gd name="T10" fmla="*/ 46 w 105"/>
                <a:gd name="T11" fmla="*/ 39 h 58"/>
                <a:gd name="T12" fmla="*/ 105 w 105"/>
                <a:gd name="T13" fmla="*/ 0 h 58"/>
              </a:gdLst>
              <a:ahLst/>
              <a:cxnLst>
                <a:cxn ang="0">
                  <a:pos x="T0" y="T1"/>
                </a:cxn>
                <a:cxn ang="0">
                  <a:pos x="T2" y="T3"/>
                </a:cxn>
                <a:cxn ang="0">
                  <a:pos x="T4" y="T5"/>
                </a:cxn>
                <a:cxn ang="0">
                  <a:pos x="T6" y="T7"/>
                </a:cxn>
                <a:cxn ang="0">
                  <a:pos x="T8" y="T9"/>
                </a:cxn>
                <a:cxn ang="0">
                  <a:pos x="T10" y="T11"/>
                </a:cxn>
                <a:cxn ang="0">
                  <a:pos x="T12" y="T13"/>
                </a:cxn>
              </a:cxnLst>
              <a:rect l="0" t="0" r="r" b="b"/>
              <a:pathLst>
                <a:path w="105" h="58">
                  <a:moveTo>
                    <a:pt x="105" y="0"/>
                  </a:moveTo>
                  <a:cubicBezTo>
                    <a:pt x="105" y="2"/>
                    <a:pt x="105" y="2"/>
                    <a:pt x="105" y="2"/>
                  </a:cubicBezTo>
                  <a:cubicBezTo>
                    <a:pt x="94" y="10"/>
                    <a:pt x="83" y="17"/>
                    <a:pt x="72" y="25"/>
                  </a:cubicBezTo>
                  <a:cubicBezTo>
                    <a:pt x="51" y="41"/>
                    <a:pt x="26" y="52"/>
                    <a:pt x="0" y="58"/>
                  </a:cubicBezTo>
                  <a:cubicBezTo>
                    <a:pt x="0" y="55"/>
                    <a:pt x="0" y="55"/>
                    <a:pt x="0" y="55"/>
                  </a:cubicBezTo>
                  <a:cubicBezTo>
                    <a:pt x="16" y="52"/>
                    <a:pt x="31" y="47"/>
                    <a:pt x="46" y="39"/>
                  </a:cubicBezTo>
                  <a:cubicBezTo>
                    <a:pt x="67" y="28"/>
                    <a:pt x="85" y="13"/>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67" name="Freeform 64"/>
            <p:cNvSpPr>
              <a:spLocks/>
            </p:cNvSpPr>
            <p:nvPr userDrawn="1"/>
          </p:nvSpPr>
          <p:spPr bwMode="auto">
            <a:xfrm>
              <a:off x="-3502" y="989048"/>
              <a:ext cx="405154" cy="205326"/>
            </a:xfrm>
            <a:custGeom>
              <a:avLst/>
              <a:gdLst>
                <a:gd name="T0" fmla="*/ 105 w 105"/>
                <a:gd name="T1" fmla="*/ 0 h 54"/>
                <a:gd name="T2" fmla="*/ 105 w 105"/>
                <a:gd name="T3" fmla="*/ 2 h 54"/>
                <a:gd name="T4" fmla="*/ 74 w 105"/>
                <a:gd name="T5" fmla="*/ 23 h 54"/>
                <a:gd name="T6" fmla="*/ 0 w 105"/>
                <a:gd name="T7" fmla="*/ 54 h 54"/>
                <a:gd name="T8" fmla="*/ 0 w 105"/>
                <a:gd name="T9" fmla="*/ 52 h 54"/>
                <a:gd name="T10" fmla="*/ 48 w 105"/>
                <a:gd name="T11" fmla="*/ 36 h 54"/>
                <a:gd name="T12" fmla="*/ 105 w 105"/>
                <a:gd name="T13" fmla="*/ 0 h 54"/>
              </a:gdLst>
              <a:ahLst/>
              <a:cxnLst>
                <a:cxn ang="0">
                  <a:pos x="T0" y="T1"/>
                </a:cxn>
                <a:cxn ang="0">
                  <a:pos x="T2" y="T3"/>
                </a:cxn>
                <a:cxn ang="0">
                  <a:pos x="T4" y="T5"/>
                </a:cxn>
                <a:cxn ang="0">
                  <a:pos x="T6" y="T7"/>
                </a:cxn>
                <a:cxn ang="0">
                  <a:pos x="T8" y="T9"/>
                </a:cxn>
                <a:cxn ang="0">
                  <a:pos x="T10" y="T11"/>
                </a:cxn>
                <a:cxn ang="0">
                  <a:pos x="T12" y="T13"/>
                </a:cxn>
              </a:cxnLst>
              <a:rect l="0" t="0" r="r" b="b"/>
              <a:pathLst>
                <a:path w="105" h="54">
                  <a:moveTo>
                    <a:pt x="105" y="0"/>
                  </a:moveTo>
                  <a:cubicBezTo>
                    <a:pt x="105" y="2"/>
                    <a:pt x="105" y="2"/>
                    <a:pt x="105" y="2"/>
                  </a:cubicBezTo>
                  <a:cubicBezTo>
                    <a:pt x="95" y="9"/>
                    <a:pt x="84" y="16"/>
                    <a:pt x="74" y="23"/>
                  </a:cubicBezTo>
                  <a:cubicBezTo>
                    <a:pt x="52" y="38"/>
                    <a:pt x="27" y="49"/>
                    <a:pt x="0" y="54"/>
                  </a:cubicBezTo>
                  <a:cubicBezTo>
                    <a:pt x="0" y="52"/>
                    <a:pt x="0" y="52"/>
                    <a:pt x="0" y="52"/>
                  </a:cubicBezTo>
                  <a:cubicBezTo>
                    <a:pt x="17" y="49"/>
                    <a:pt x="33" y="44"/>
                    <a:pt x="48" y="36"/>
                  </a:cubicBezTo>
                  <a:cubicBezTo>
                    <a:pt x="68" y="26"/>
                    <a:pt x="86" y="12"/>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68" name="Freeform 65"/>
            <p:cNvSpPr>
              <a:spLocks/>
            </p:cNvSpPr>
            <p:nvPr userDrawn="1"/>
          </p:nvSpPr>
          <p:spPr bwMode="auto">
            <a:xfrm>
              <a:off x="-3502" y="934049"/>
              <a:ext cx="405154" cy="188827"/>
            </a:xfrm>
            <a:custGeom>
              <a:avLst/>
              <a:gdLst>
                <a:gd name="T0" fmla="*/ 105 w 105"/>
                <a:gd name="T1" fmla="*/ 0 h 50"/>
                <a:gd name="T2" fmla="*/ 105 w 105"/>
                <a:gd name="T3" fmla="*/ 2 h 50"/>
                <a:gd name="T4" fmla="*/ 76 w 105"/>
                <a:gd name="T5" fmla="*/ 20 h 50"/>
                <a:gd name="T6" fmla="*/ 0 w 105"/>
                <a:gd name="T7" fmla="*/ 50 h 50"/>
                <a:gd name="T8" fmla="*/ 0 w 105"/>
                <a:gd name="T9" fmla="*/ 48 h 50"/>
                <a:gd name="T10" fmla="*/ 51 w 105"/>
                <a:gd name="T11" fmla="*/ 33 h 50"/>
                <a:gd name="T12" fmla="*/ 105 w 105"/>
                <a:gd name="T13" fmla="*/ 0 h 50"/>
              </a:gdLst>
              <a:ahLst/>
              <a:cxnLst>
                <a:cxn ang="0">
                  <a:pos x="T0" y="T1"/>
                </a:cxn>
                <a:cxn ang="0">
                  <a:pos x="T2" y="T3"/>
                </a:cxn>
                <a:cxn ang="0">
                  <a:pos x="T4" y="T5"/>
                </a:cxn>
                <a:cxn ang="0">
                  <a:pos x="T6" y="T7"/>
                </a:cxn>
                <a:cxn ang="0">
                  <a:pos x="T8" y="T9"/>
                </a:cxn>
                <a:cxn ang="0">
                  <a:pos x="T10" y="T11"/>
                </a:cxn>
                <a:cxn ang="0">
                  <a:pos x="T12" y="T13"/>
                </a:cxn>
              </a:cxnLst>
              <a:rect l="0" t="0" r="r" b="b"/>
              <a:pathLst>
                <a:path w="105" h="50">
                  <a:moveTo>
                    <a:pt x="105" y="0"/>
                  </a:moveTo>
                  <a:cubicBezTo>
                    <a:pt x="105" y="2"/>
                    <a:pt x="105" y="2"/>
                    <a:pt x="105" y="2"/>
                  </a:cubicBezTo>
                  <a:cubicBezTo>
                    <a:pt x="95" y="8"/>
                    <a:pt x="86" y="14"/>
                    <a:pt x="76" y="20"/>
                  </a:cubicBezTo>
                  <a:cubicBezTo>
                    <a:pt x="54" y="36"/>
                    <a:pt x="27" y="46"/>
                    <a:pt x="0" y="50"/>
                  </a:cubicBezTo>
                  <a:cubicBezTo>
                    <a:pt x="0" y="48"/>
                    <a:pt x="0" y="48"/>
                    <a:pt x="0" y="48"/>
                  </a:cubicBezTo>
                  <a:cubicBezTo>
                    <a:pt x="17" y="45"/>
                    <a:pt x="35" y="41"/>
                    <a:pt x="51" y="33"/>
                  </a:cubicBezTo>
                  <a:cubicBezTo>
                    <a:pt x="70" y="24"/>
                    <a:pt x="87" y="1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69" name="Freeform 66"/>
            <p:cNvSpPr>
              <a:spLocks/>
            </p:cNvSpPr>
            <p:nvPr userDrawn="1"/>
          </p:nvSpPr>
          <p:spPr bwMode="auto">
            <a:xfrm>
              <a:off x="-3502" y="873551"/>
              <a:ext cx="405154" cy="175994"/>
            </a:xfrm>
            <a:custGeom>
              <a:avLst/>
              <a:gdLst>
                <a:gd name="T0" fmla="*/ 105 w 105"/>
                <a:gd name="T1" fmla="*/ 0 h 47"/>
                <a:gd name="T2" fmla="*/ 105 w 105"/>
                <a:gd name="T3" fmla="*/ 3 h 47"/>
                <a:gd name="T4" fmla="*/ 79 w 105"/>
                <a:gd name="T5" fmla="*/ 19 h 47"/>
                <a:gd name="T6" fmla="*/ 0 w 105"/>
                <a:gd name="T7" fmla="*/ 47 h 47"/>
                <a:gd name="T8" fmla="*/ 0 w 105"/>
                <a:gd name="T9" fmla="*/ 45 h 47"/>
                <a:gd name="T10" fmla="*/ 53 w 105"/>
                <a:gd name="T11" fmla="*/ 31 h 47"/>
                <a:gd name="T12" fmla="*/ 105 w 105"/>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105" h="47">
                  <a:moveTo>
                    <a:pt x="105" y="0"/>
                  </a:moveTo>
                  <a:cubicBezTo>
                    <a:pt x="105" y="3"/>
                    <a:pt x="105" y="3"/>
                    <a:pt x="105" y="3"/>
                  </a:cubicBezTo>
                  <a:cubicBezTo>
                    <a:pt x="96" y="8"/>
                    <a:pt x="88" y="13"/>
                    <a:pt x="79" y="19"/>
                  </a:cubicBezTo>
                  <a:cubicBezTo>
                    <a:pt x="55" y="34"/>
                    <a:pt x="28" y="44"/>
                    <a:pt x="0" y="47"/>
                  </a:cubicBezTo>
                  <a:cubicBezTo>
                    <a:pt x="0" y="45"/>
                    <a:pt x="0" y="45"/>
                    <a:pt x="0" y="45"/>
                  </a:cubicBezTo>
                  <a:cubicBezTo>
                    <a:pt x="18" y="43"/>
                    <a:pt x="36" y="39"/>
                    <a:pt x="53" y="31"/>
                  </a:cubicBezTo>
                  <a:cubicBezTo>
                    <a:pt x="72" y="23"/>
                    <a:pt x="88" y="1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70" name="Freeform 67"/>
            <p:cNvSpPr>
              <a:spLocks/>
            </p:cNvSpPr>
            <p:nvPr userDrawn="1"/>
          </p:nvSpPr>
          <p:spPr bwMode="auto">
            <a:xfrm>
              <a:off x="-3502" y="820387"/>
              <a:ext cx="405154" cy="161328"/>
            </a:xfrm>
            <a:custGeom>
              <a:avLst/>
              <a:gdLst>
                <a:gd name="T0" fmla="*/ 105 w 105"/>
                <a:gd name="T1" fmla="*/ 0 h 43"/>
                <a:gd name="T2" fmla="*/ 105 w 105"/>
                <a:gd name="T3" fmla="*/ 2 h 43"/>
                <a:gd name="T4" fmla="*/ 82 w 105"/>
                <a:gd name="T5" fmla="*/ 16 h 43"/>
                <a:gd name="T6" fmla="*/ 0 w 105"/>
                <a:gd name="T7" fmla="*/ 43 h 43"/>
                <a:gd name="T8" fmla="*/ 0 w 105"/>
                <a:gd name="T9" fmla="*/ 40 h 43"/>
                <a:gd name="T10" fmla="*/ 56 w 105"/>
                <a:gd name="T11" fmla="*/ 27 h 43"/>
                <a:gd name="T12" fmla="*/ 105 w 105"/>
                <a:gd name="T13" fmla="*/ 0 h 43"/>
              </a:gdLst>
              <a:ahLst/>
              <a:cxnLst>
                <a:cxn ang="0">
                  <a:pos x="T0" y="T1"/>
                </a:cxn>
                <a:cxn ang="0">
                  <a:pos x="T2" y="T3"/>
                </a:cxn>
                <a:cxn ang="0">
                  <a:pos x="T4" y="T5"/>
                </a:cxn>
                <a:cxn ang="0">
                  <a:pos x="T6" y="T7"/>
                </a:cxn>
                <a:cxn ang="0">
                  <a:pos x="T8" y="T9"/>
                </a:cxn>
                <a:cxn ang="0">
                  <a:pos x="T10" y="T11"/>
                </a:cxn>
                <a:cxn ang="0">
                  <a:pos x="T12" y="T13"/>
                </a:cxn>
              </a:cxnLst>
              <a:rect l="0" t="0" r="r" b="b"/>
              <a:pathLst>
                <a:path w="105" h="43">
                  <a:moveTo>
                    <a:pt x="105" y="0"/>
                  </a:moveTo>
                  <a:cubicBezTo>
                    <a:pt x="105" y="2"/>
                    <a:pt x="105" y="2"/>
                    <a:pt x="105" y="2"/>
                  </a:cubicBezTo>
                  <a:cubicBezTo>
                    <a:pt x="97" y="6"/>
                    <a:pt x="89" y="11"/>
                    <a:pt x="82" y="16"/>
                  </a:cubicBezTo>
                  <a:cubicBezTo>
                    <a:pt x="57" y="31"/>
                    <a:pt x="29" y="41"/>
                    <a:pt x="0" y="43"/>
                  </a:cubicBezTo>
                  <a:cubicBezTo>
                    <a:pt x="0" y="40"/>
                    <a:pt x="0" y="40"/>
                    <a:pt x="0" y="40"/>
                  </a:cubicBezTo>
                  <a:cubicBezTo>
                    <a:pt x="19" y="39"/>
                    <a:pt x="38" y="35"/>
                    <a:pt x="56" y="27"/>
                  </a:cubicBezTo>
                  <a:cubicBezTo>
                    <a:pt x="74" y="20"/>
                    <a:pt x="89" y="9"/>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71" name="Freeform 68"/>
            <p:cNvSpPr>
              <a:spLocks/>
            </p:cNvSpPr>
            <p:nvPr userDrawn="1"/>
          </p:nvSpPr>
          <p:spPr bwMode="auto">
            <a:xfrm>
              <a:off x="-3502" y="767221"/>
              <a:ext cx="405154" cy="146662"/>
            </a:xfrm>
            <a:custGeom>
              <a:avLst/>
              <a:gdLst>
                <a:gd name="T0" fmla="*/ 105 w 105"/>
                <a:gd name="T1" fmla="*/ 0 h 39"/>
                <a:gd name="T2" fmla="*/ 105 w 105"/>
                <a:gd name="T3" fmla="*/ 2 h 39"/>
                <a:gd name="T4" fmla="*/ 85 w 105"/>
                <a:gd name="T5" fmla="*/ 13 h 39"/>
                <a:gd name="T6" fmla="*/ 0 w 105"/>
                <a:gd name="T7" fmla="*/ 39 h 39"/>
                <a:gd name="T8" fmla="*/ 0 w 105"/>
                <a:gd name="T9" fmla="*/ 36 h 39"/>
                <a:gd name="T10" fmla="*/ 60 w 105"/>
                <a:gd name="T11" fmla="*/ 24 h 39"/>
                <a:gd name="T12" fmla="*/ 105 w 105"/>
                <a:gd name="T13" fmla="*/ 0 h 39"/>
              </a:gdLst>
              <a:ahLst/>
              <a:cxnLst>
                <a:cxn ang="0">
                  <a:pos x="T0" y="T1"/>
                </a:cxn>
                <a:cxn ang="0">
                  <a:pos x="T2" y="T3"/>
                </a:cxn>
                <a:cxn ang="0">
                  <a:pos x="T4" y="T5"/>
                </a:cxn>
                <a:cxn ang="0">
                  <a:pos x="T6" y="T7"/>
                </a:cxn>
                <a:cxn ang="0">
                  <a:pos x="T8" y="T9"/>
                </a:cxn>
                <a:cxn ang="0">
                  <a:pos x="T10" y="T11"/>
                </a:cxn>
                <a:cxn ang="0">
                  <a:pos x="T12" y="T13"/>
                </a:cxn>
              </a:cxnLst>
              <a:rect l="0" t="0" r="r" b="b"/>
              <a:pathLst>
                <a:path w="105" h="39">
                  <a:moveTo>
                    <a:pt x="105" y="0"/>
                  </a:moveTo>
                  <a:cubicBezTo>
                    <a:pt x="105" y="2"/>
                    <a:pt x="105" y="2"/>
                    <a:pt x="105" y="2"/>
                  </a:cubicBezTo>
                  <a:cubicBezTo>
                    <a:pt x="98" y="5"/>
                    <a:pt x="91" y="9"/>
                    <a:pt x="85" y="13"/>
                  </a:cubicBezTo>
                  <a:cubicBezTo>
                    <a:pt x="59" y="29"/>
                    <a:pt x="30" y="38"/>
                    <a:pt x="0" y="39"/>
                  </a:cubicBezTo>
                  <a:cubicBezTo>
                    <a:pt x="0" y="36"/>
                    <a:pt x="0" y="36"/>
                    <a:pt x="0" y="36"/>
                  </a:cubicBezTo>
                  <a:cubicBezTo>
                    <a:pt x="20" y="36"/>
                    <a:pt x="41" y="32"/>
                    <a:pt x="60" y="24"/>
                  </a:cubicBezTo>
                  <a:cubicBezTo>
                    <a:pt x="76" y="17"/>
                    <a:pt x="90" y="8"/>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72" name="Freeform 69"/>
            <p:cNvSpPr>
              <a:spLocks/>
            </p:cNvSpPr>
            <p:nvPr userDrawn="1"/>
          </p:nvSpPr>
          <p:spPr bwMode="auto">
            <a:xfrm>
              <a:off x="-3502" y="714057"/>
              <a:ext cx="405154" cy="131995"/>
            </a:xfrm>
            <a:custGeom>
              <a:avLst/>
              <a:gdLst>
                <a:gd name="T0" fmla="*/ 105 w 105"/>
                <a:gd name="T1" fmla="*/ 0 h 35"/>
                <a:gd name="T2" fmla="*/ 105 w 105"/>
                <a:gd name="T3" fmla="*/ 2 h 35"/>
                <a:gd name="T4" fmla="*/ 88 w 105"/>
                <a:gd name="T5" fmla="*/ 11 h 35"/>
                <a:gd name="T6" fmla="*/ 0 w 105"/>
                <a:gd name="T7" fmla="*/ 34 h 35"/>
                <a:gd name="T8" fmla="*/ 0 w 105"/>
                <a:gd name="T9" fmla="*/ 32 h 35"/>
                <a:gd name="T10" fmla="*/ 63 w 105"/>
                <a:gd name="T11" fmla="*/ 21 h 35"/>
                <a:gd name="T12" fmla="*/ 105 w 105"/>
                <a:gd name="T13" fmla="*/ 0 h 35"/>
              </a:gdLst>
              <a:ahLst/>
              <a:cxnLst>
                <a:cxn ang="0">
                  <a:pos x="T0" y="T1"/>
                </a:cxn>
                <a:cxn ang="0">
                  <a:pos x="T2" y="T3"/>
                </a:cxn>
                <a:cxn ang="0">
                  <a:pos x="T4" y="T5"/>
                </a:cxn>
                <a:cxn ang="0">
                  <a:pos x="T6" y="T7"/>
                </a:cxn>
                <a:cxn ang="0">
                  <a:pos x="T8" y="T9"/>
                </a:cxn>
                <a:cxn ang="0">
                  <a:pos x="T10" y="T11"/>
                </a:cxn>
                <a:cxn ang="0">
                  <a:pos x="T12" y="T13"/>
                </a:cxn>
              </a:cxnLst>
              <a:rect l="0" t="0" r="r" b="b"/>
              <a:pathLst>
                <a:path w="105" h="35">
                  <a:moveTo>
                    <a:pt x="105" y="0"/>
                  </a:moveTo>
                  <a:cubicBezTo>
                    <a:pt x="105" y="2"/>
                    <a:pt x="105" y="2"/>
                    <a:pt x="105" y="2"/>
                  </a:cubicBezTo>
                  <a:cubicBezTo>
                    <a:pt x="99" y="5"/>
                    <a:pt x="93" y="8"/>
                    <a:pt x="88" y="11"/>
                  </a:cubicBezTo>
                  <a:cubicBezTo>
                    <a:pt x="61" y="27"/>
                    <a:pt x="31" y="35"/>
                    <a:pt x="0" y="34"/>
                  </a:cubicBezTo>
                  <a:cubicBezTo>
                    <a:pt x="0" y="32"/>
                    <a:pt x="0" y="32"/>
                    <a:pt x="0" y="32"/>
                  </a:cubicBezTo>
                  <a:cubicBezTo>
                    <a:pt x="21" y="33"/>
                    <a:pt x="43" y="29"/>
                    <a:pt x="63" y="21"/>
                  </a:cubicBezTo>
                  <a:cubicBezTo>
                    <a:pt x="78" y="16"/>
                    <a:pt x="91" y="7"/>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73" name="Freeform 70"/>
            <p:cNvSpPr>
              <a:spLocks/>
            </p:cNvSpPr>
            <p:nvPr userDrawn="1"/>
          </p:nvSpPr>
          <p:spPr bwMode="auto">
            <a:xfrm>
              <a:off x="-3502" y="660892"/>
              <a:ext cx="405154" cy="124662"/>
            </a:xfrm>
            <a:custGeom>
              <a:avLst/>
              <a:gdLst>
                <a:gd name="T0" fmla="*/ 105 w 105"/>
                <a:gd name="T1" fmla="*/ 0 h 33"/>
                <a:gd name="T2" fmla="*/ 105 w 105"/>
                <a:gd name="T3" fmla="*/ 2 h 33"/>
                <a:gd name="T4" fmla="*/ 91 w 105"/>
                <a:gd name="T5" fmla="*/ 10 h 33"/>
                <a:gd name="T6" fmla="*/ 0 w 105"/>
                <a:gd name="T7" fmla="*/ 30 h 33"/>
                <a:gd name="T8" fmla="*/ 0 w 105"/>
                <a:gd name="T9" fmla="*/ 28 h 33"/>
                <a:gd name="T10" fmla="*/ 3 w 105"/>
                <a:gd name="T11" fmla="*/ 28 h 33"/>
                <a:gd name="T12" fmla="*/ 67 w 105"/>
                <a:gd name="T13" fmla="*/ 19 h 33"/>
                <a:gd name="T14" fmla="*/ 105 w 105"/>
                <a:gd name="T15" fmla="*/ 0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33">
                  <a:moveTo>
                    <a:pt x="105" y="0"/>
                  </a:moveTo>
                  <a:cubicBezTo>
                    <a:pt x="105" y="2"/>
                    <a:pt x="105" y="2"/>
                    <a:pt x="105" y="2"/>
                  </a:cubicBezTo>
                  <a:cubicBezTo>
                    <a:pt x="100" y="4"/>
                    <a:pt x="96" y="7"/>
                    <a:pt x="91" y="10"/>
                  </a:cubicBezTo>
                  <a:cubicBezTo>
                    <a:pt x="64" y="25"/>
                    <a:pt x="31" y="33"/>
                    <a:pt x="0" y="30"/>
                  </a:cubicBezTo>
                  <a:cubicBezTo>
                    <a:pt x="0" y="28"/>
                    <a:pt x="0" y="28"/>
                    <a:pt x="0" y="28"/>
                  </a:cubicBezTo>
                  <a:cubicBezTo>
                    <a:pt x="1" y="28"/>
                    <a:pt x="2" y="28"/>
                    <a:pt x="3" y="28"/>
                  </a:cubicBezTo>
                  <a:cubicBezTo>
                    <a:pt x="25" y="29"/>
                    <a:pt x="47" y="27"/>
                    <a:pt x="67" y="19"/>
                  </a:cubicBezTo>
                  <a:cubicBezTo>
                    <a:pt x="80" y="14"/>
                    <a:pt x="93" y="7"/>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74" name="Freeform 71"/>
            <p:cNvSpPr>
              <a:spLocks/>
            </p:cNvSpPr>
            <p:nvPr userDrawn="1"/>
          </p:nvSpPr>
          <p:spPr bwMode="auto">
            <a:xfrm>
              <a:off x="-3502" y="657225"/>
              <a:ext cx="328157" cy="64165"/>
            </a:xfrm>
            <a:custGeom>
              <a:avLst/>
              <a:gdLst>
                <a:gd name="T0" fmla="*/ 85 w 85"/>
                <a:gd name="T1" fmla="*/ 0 h 17"/>
                <a:gd name="T2" fmla="*/ 0 w 85"/>
                <a:gd name="T3" fmla="*/ 14 h 17"/>
                <a:gd name="T4" fmla="*/ 0 w 85"/>
                <a:gd name="T5" fmla="*/ 11 h 17"/>
                <a:gd name="T6" fmla="*/ 8 w 85"/>
                <a:gd name="T7" fmla="*/ 12 h 17"/>
                <a:gd name="T8" fmla="*/ 71 w 85"/>
                <a:gd name="T9" fmla="*/ 4 h 17"/>
                <a:gd name="T10" fmla="*/ 80 w 85"/>
                <a:gd name="T11" fmla="*/ 0 h 17"/>
                <a:gd name="T12" fmla="*/ 85 w 85"/>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85" h="17">
                  <a:moveTo>
                    <a:pt x="85" y="0"/>
                  </a:moveTo>
                  <a:cubicBezTo>
                    <a:pt x="58" y="12"/>
                    <a:pt x="29" y="17"/>
                    <a:pt x="0" y="14"/>
                  </a:cubicBezTo>
                  <a:cubicBezTo>
                    <a:pt x="0" y="11"/>
                    <a:pt x="0" y="11"/>
                    <a:pt x="0" y="11"/>
                  </a:cubicBezTo>
                  <a:cubicBezTo>
                    <a:pt x="3" y="12"/>
                    <a:pt x="5" y="12"/>
                    <a:pt x="8" y="12"/>
                  </a:cubicBezTo>
                  <a:cubicBezTo>
                    <a:pt x="29" y="13"/>
                    <a:pt x="51" y="11"/>
                    <a:pt x="71" y="4"/>
                  </a:cubicBezTo>
                  <a:cubicBezTo>
                    <a:pt x="74" y="3"/>
                    <a:pt x="77" y="1"/>
                    <a:pt x="80" y="0"/>
                  </a:cubicBezTo>
                  <a:lnTo>
                    <a:pt x="8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grpSp>
      <p:pic>
        <p:nvPicPr>
          <p:cNvPr id="9" name="Billede 8" descr="Et billede, der indeholder tekst, Font/skrifttype, plakat, Grafik&#10;&#10;Automatisk genereret beskrivelse">
            <a:extLst>
              <a:ext uri="{FF2B5EF4-FFF2-40B4-BE49-F238E27FC236}">
                <a16:creationId xmlns:a16="http://schemas.microsoft.com/office/drawing/2014/main" id="{BB6EC6FA-A3CF-3E73-36BA-C99E9F7602CE}"/>
              </a:ext>
            </a:extLst>
          </p:cNvPr>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5733520" y="5901257"/>
            <a:ext cx="746657" cy="796434"/>
          </a:xfrm>
          <a:prstGeom prst="rect">
            <a:avLst/>
          </a:prstGeom>
        </p:spPr>
      </p:pic>
    </p:spTree>
    <p:extLst>
      <p:ext uri="{BB962C8B-B14F-4D97-AF65-F5344CB8AC3E}">
        <p14:creationId xmlns:p14="http://schemas.microsoft.com/office/powerpoint/2010/main" val="1747433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Stor billede højre - blå">
    <p:spTree>
      <p:nvGrpSpPr>
        <p:cNvPr id="1" name=""/>
        <p:cNvGrpSpPr/>
        <p:nvPr/>
      </p:nvGrpSpPr>
      <p:grpSpPr>
        <a:xfrm>
          <a:off x="0" y="0"/>
          <a:ext cx="0" cy="0"/>
          <a:chOff x="0" y="0"/>
          <a:chExt cx="0" cy="0"/>
        </a:xfrm>
      </p:grpSpPr>
      <p:sp>
        <p:nvSpPr>
          <p:cNvPr id="7" name="Rectangle 6"/>
          <p:cNvSpPr/>
          <p:nvPr userDrawn="1"/>
        </p:nvSpPr>
        <p:spPr>
          <a:xfrm>
            <a:off x="1" y="0"/>
            <a:ext cx="5270499" cy="6858000"/>
          </a:xfrm>
          <a:prstGeom prst="rect">
            <a:avLst/>
          </a:prstGeom>
          <a:solidFill>
            <a:srgbClr val="211A5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28" tIns="45715" rIns="91428" bIns="45715" numCol="1" spcCol="0" rtlCol="0" fromWordArt="0" anchor="ctr" anchorCtr="0" forceAA="0" compatLnSpc="1">
            <a:prstTxWarp prst="textNoShape">
              <a:avLst/>
            </a:prstTxWarp>
            <a:noAutofit/>
          </a:bodyPr>
          <a:lstStyle/>
          <a:p>
            <a:pPr algn="ctr" rtl="0"/>
            <a:endParaRPr lang="en-US"/>
          </a:p>
        </p:txBody>
      </p:sp>
      <p:sp>
        <p:nvSpPr>
          <p:cNvPr id="3" name="Slide Number Placeholder 2"/>
          <p:cNvSpPr>
            <a:spLocks noGrp="1"/>
          </p:cNvSpPr>
          <p:nvPr>
            <p:ph type="sldNum" sz="quarter" idx="10"/>
          </p:nvPr>
        </p:nvSpPr>
        <p:spPr/>
        <p:txBody>
          <a:bodyPr rtlCol="0"/>
          <a:lstStyle/>
          <a:p>
            <a:pPr rtl="0"/>
            <a:fld id="{D8D877B3-D348-4611-9BDB-C5374591D951}" type="slidenum">
              <a:rPr lang="en-US" smtClean="0"/>
              <a:pPr rtl="0"/>
              <a:t>‹nr.›</a:t>
            </a:fld>
            <a:endParaRPr lang="en-US" dirty="0"/>
          </a:p>
        </p:txBody>
      </p:sp>
      <p:sp>
        <p:nvSpPr>
          <p:cNvPr id="6" name="Title 4"/>
          <p:cNvSpPr>
            <a:spLocks noGrp="1"/>
          </p:cNvSpPr>
          <p:nvPr>
            <p:ph type="title" hasCustomPrompt="1"/>
          </p:nvPr>
        </p:nvSpPr>
        <p:spPr>
          <a:xfrm>
            <a:off x="587378" y="373449"/>
            <a:ext cx="4454527" cy="1471230"/>
          </a:xfrm>
        </p:spPr>
        <p:txBody>
          <a:bodyPr rtlCol="0"/>
          <a:lstStyle>
            <a:lvl1pPr>
              <a:defRPr sz="3600">
                <a:solidFill>
                  <a:schemeClr val="bg1"/>
                </a:solidFill>
              </a:defRPr>
            </a:lvl1pPr>
          </a:lstStyle>
          <a:p>
            <a:pPr rtl="0"/>
            <a:r>
              <a:rPr lang="en-gb"/>
              <a:t>CLICK TO EDIT TITLE</a:t>
            </a:r>
          </a:p>
        </p:txBody>
      </p:sp>
      <p:grpSp>
        <p:nvGrpSpPr>
          <p:cNvPr id="31" name="Gruppe 30"/>
          <p:cNvGrpSpPr/>
          <p:nvPr userDrawn="1"/>
        </p:nvGrpSpPr>
        <p:grpSpPr>
          <a:xfrm>
            <a:off x="5466449" y="6027162"/>
            <a:ext cx="1272707" cy="669100"/>
            <a:chOff x="5387975" y="5659438"/>
            <a:chExt cx="1573213" cy="827087"/>
          </a:xfrm>
          <a:solidFill>
            <a:schemeClr val="tx1"/>
          </a:solidFill>
        </p:grpSpPr>
        <p:grpSp>
          <p:nvGrpSpPr>
            <p:cNvPr id="32" name="Gruppe 31"/>
            <p:cNvGrpSpPr/>
            <p:nvPr userDrawn="1"/>
          </p:nvGrpSpPr>
          <p:grpSpPr>
            <a:xfrm>
              <a:off x="5387975" y="6407150"/>
              <a:ext cx="1573213" cy="79375"/>
              <a:chOff x="5387975" y="6407150"/>
              <a:chExt cx="1573213" cy="79375"/>
            </a:xfrm>
            <a:grpFill/>
          </p:grpSpPr>
          <p:sp>
            <p:nvSpPr>
              <p:cNvPr id="37" name="Freeform 29"/>
              <p:cNvSpPr>
                <a:spLocks noEditPoints="1"/>
              </p:cNvSpPr>
              <p:nvPr userDrawn="1"/>
            </p:nvSpPr>
            <p:spPr bwMode="auto">
              <a:xfrm>
                <a:off x="5387975" y="6407150"/>
                <a:ext cx="71438" cy="76200"/>
              </a:xfrm>
              <a:custGeom>
                <a:avLst/>
                <a:gdLst>
                  <a:gd name="T0" fmla="*/ 8 w 22"/>
                  <a:gd name="T1" fmla="*/ 0 h 23"/>
                  <a:gd name="T2" fmla="*/ 8 w 22"/>
                  <a:gd name="T3" fmla="*/ 0 h 23"/>
                  <a:gd name="T4" fmla="*/ 14 w 22"/>
                  <a:gd name="T5" fmla="*/ 0 h 23"/>
                  <a:gd name="T6" fmla="*/ 14 w 22"/>
                  <a:gd name="T7" fmla="*/ 0 h 23"/>
                  <a:gd name="T8" fmla="*/ 22 w 22"/>
                  <a:gd name="T9" fmla="*/ 23 h 23"/>
                  <a:gd name="T10" fmla="*/ 22 w 22"/>
                  <a:gd name="T11" fmla="*/ 23 h 23"/>
                  <a:gd name="T12" fmla="*/ 16 w 22"/>
                  <a:gd name="T13" fmla="*/ 23 h 23"/>
                  <a:gd name="T14" fmla="*/ 16 w 22"/>
                  <a:gd name="T15" fmla="*/ 23 h 23"/>
                  <a:gd name="T16" fmla="*/ 15 w 22"/>
                  <a:gd name="T17" fmla="*/ 19 h 23"/>
                  <a:gd name="T18" fmla="*/ 7 w 22"/>
                  <a:gd name="T19" fmla="*/ 19 h 23"/>
                  <a:gd name="T20" fmla="*/ 6 w 22"/>
                  <a:gd name="T21" fmla="*/ 23 h 23"/>
                  <a:gd name="T22" fmla="*/ 6 w 22"/>
                  <a:gd name="T23" fmla="*/ 23 h 23"/>
                  <a:gd name="T24" fmla="*/ 0 w 22"/>
                  <a:gd name="T25" fmla="*/ 23 h 23"/>
                  <a:gd name="T26" fmla="*/ 0 w 22"/>
                  <a:gd name="T27" fmla="*/ 23 h 23"/>
                  <a:gd name="T28" fmla="*/ 8 w 22"/>
                  <a:gd name="T29" fmla="*/ 0 h 23"/>
                  <a:gd name="T30" fmla="*/ 13 w 22"/>
                  <a:gd name="T31" fmla="*/ 14 h 23"/>
                  <a:gd name="T32" fmla="*/ 11 w 22"/>
                  <a:gd name="T33" fmla="*/ 7 h 23"/>
                  <a:gd name="T34" fmla="*/ 11 w 22"/>
                  <a:gd name="T35" fmla="*/ 7 h 23"/>
                  <a:gd name="T36" fmla="*/ 9 w 22"/>
                  <a:gd name="T37" fmla="*/ 14 h 23"/>
                  <a:gd name="T38" fmla="*/ 13 w 22"/>
                  <a:gd name="T39" fmla="*/ 14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2" h="23">
                    <a:moveTo>
                      <a:pt x="8" y="0"/>
                    </a:moveTo>
                    <a:cubicBezTo>
                      <a:pt x="8" y="0"/>
                      <a:pt x="8" y="0"/>
                      <a:pt x="8" y="0"/>
                    </a:cubicBezTo>
                    <a:cubicBezTo>
                      <a:pt x="14" y="0"/>
                      <a:pt x="14" y="0"/>
                      <a:pt x="14" y="0"/>
                    </a:cubicBezTo>
                    <a:cubicBezTo>
                      <a:pt x="14" y="0"/>
                      <a:pt x="14" y="0"/>
                      <a:pt x="14" y="0"/>
                    </a:cubicBezTo>
                    <a:cubicBezTo>
                      <a:pt x="22" y="23"/>
                      <a:pt x="22" y="23"/>
                      <a:pt x="22" y="23"/>
                    </a:cubicBezTo>
                    <a:cubicBezTo>
                      <a:pt x="22" y="23"/>
                      <a:pt x="22" y="23"/>
                      <a:pt x="22" y="23"/>
                    </a:cubicBezTo>
                    <a:cubicBezTo>
                      <a:pt x="16" y="23"/>
                      <a:pt x="16" y="23"/>
                      <a:pt x="16" y="23"/>
                    </a:cubicBezTo>
                    <a:cubicBezTo>
                      <a:pt x="16" y="23"/>
                      <a:pt x="16" y="23"/>
                      <a:pt x="16" y="23"/>
                    </a:cubicBezTo>
                    <a:cubicBezTo>
                      <a:pt x="15" y="19"/>
                      <a:pt x="15" y="19"/>
                      <a:pt x="15" y="19"/>
                    </a:cubicBezTo>
                    <a:cubicBezTo>
                      <a:pt x="7" y="19"/>
                      <a:pt x="7" y="19"/>
                      <a:pt x="7" y="19"/>
                    </a:cubicBezTo>
                    <a:cubicBezTo>
                      <a:pt x="6" y="23"/>
                      <a:pt x="6" y="23"/>
                      <a:pt x="6" y="23"/>
                    </a:cubicBezTo>
                    <a:cubicBezTo>
                      <a:pt x="6" y="23"/>
                      <a:pt x="6" y="23"/>
                      <a:pt x="6" y="23"/>
                    </a:cubicBezTo>
                    <a:cubicBezTo>
                      <a:pt x="0" y="23"/>
                      <a:pt x="0" y="23"/>
                      <a:pt x="0" y="23"/>
                    </a:cubicBezTo>
                    <a:cubicBezTo>
                      <a:pt x="0" y="23"/>
                      <a:pt x="0" y="23"/>
                      <a:pt x="0" y="23"/>
                    </a:cubicBezTo>
                    <a:lnTo>
                      <a:pt x="8" y="0"/>
                    </a:lnTo>
                    <a:close/>
                    <a:moveTo>
                      <a:pt x="13" y="14"/>
                    </a:moveTo>
                    <a:cubicBezTo>
                      <a:pt x="11" y="7"/>
                      <a:pt x="11" y="7"/>
                      <a:pt x="11" y="7"/>
                    </a:cubicBezTo>
                    <a:cubicBezTo>
                      <a:pt x="11" y="7"/>
                      <a:pt x="11" y="7"/>
                      <a:pt x="11" y="7"/>
                    </a:cubicBezTo>
                    <a:cubicBezTo>
                      <a:pt x="9" y="14"/>
                      <a:pt x="9" y="14"/>
                      <a:pt x="9" y="14"/>
                    </a:cubicBezTo>
                    <a:lnTo>
                      <a:pt x="13"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38" name="Freeform 30"/>
              <p:cNvSpPr>
                <a:spLocks noEditPoints="1"/>
              </p:cNvSpPr>
              <p:nvPr userDrawn="1"/>
            </p:nvSpPr>
            <p:spPr bwMode="auto">
              <a:xfrm>
                <a:off x="5484813" y="6407150"/>
                <a:ext cx="73025" cy="76200"/>
              </a:xfrm>
              <a:custGeom>
                <a:avLst/>
                <a:gdLst>
                  <a:gd name="T0" fmla="*/ 8 w 22"/>
                  <a:gd name="T1" fmla="*/ 0 h 23"/>
                  <a:gd name="T2" fmla="*/ 8 w 22"/>
                  <a:gd name="T3" fmla="*/ 0 h 23"/>
                  <a:gd name="T4" fmla="*/ 14 w 22"/>
                  <a:gd name="T5" fmla="*/ 0 h 23"/>
                  <a:gd name="T6" fmla="*/ 14 w 22"/>
                  <a:gd name="T7" fmla="*/ 0 h 23"/>
                  <a:gd name="T8" fmla="*/ 22 w 22"/>
                  <a:gd name="T9" fmla="*/ 23 h 23"/>
                  <a:gd name="T10" fmla="*/ 22 w 22"/>
                  <a:gd name="T11" fmla="*/ 23 h 23"/>
                  <a:gd name="T12" fmla="*/ 16 w 22"/>
                  <a:gd name="T13" fmla="*/ 23 h 23"/>
                  <a:gd name="T14" fmla="*/ 16 w 22"/>
                  <a:gd name="T15" fmla="*/ 23 h 23"/>
                  <a:gd name="T16" fmla="*/ 15 w 22"/>
                  <a:gd name="T17" fmla="*/ 19 h 23"/>
                  <a:gd name="T18" fmla="*/ 7 w 22"/>
                  <a:gd name="T19" fmla="*/ 19 h 23"/>
                  <a:gd name="T20" fmla="*/ 6 w 22"/>
                  <a:gd name="T21" fmla="*/ 23 h 23"/>
                  <a:gd name="T22" fmla="*/ 6 w 22"/>
                  <a:gd name="T23" fmla="*/ 23 h 23"/>
                  <a:gd name="T24" fmla="*/ 0 w 22"/>
                  <a:gd name="T25" fmla="*/ 23 h 23"/>
                  <a:gd name="T26" fmla="*/ 0 w 22"/>
                  <a:gd name="T27" fmla="*/ 23 h 23"/>
                  <a:gd name="T28" fmla="*/ 8 w 22"/>
                  <a:gd name="T29" fmla="*/ 0 h 23"/>
                  <a:gd name="T30" fmla="*/ 13 w 22"/>
                  <a:gd name="T31" fmla="*/ 14 h 23"/>
                  <a:gd name="T32" fmla="*/ 11 w 22"/>
                  <a:gd name="T33" fmla="*/ 7 h 23"/>
                  <a:gd name="T34" fmla="*/ 11 w 22"/>
                  <a:gd name="T35" fmla="*/ 7 h 23"/>
                  <a:gd name="T36" fmla="*/ 9 w 22"/>
                  <a:gd name="T37" fmla="*/ 14 h 23"/>
                  <a:gd name="T38" fmla="*/ 13 w 22"/>
                  <a:gd name="T39" fmla="*/ 14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2" h="23">
                    <a:moveTo>
                      <a:pt x="8" y="0"/>
                    </a:moveTo>
                    <a:cubicBezTo>
                      <a:pt x="8" y="0"/>
                      <a:pt x="8" y="0"/>
                      <a:pt x="8" y="0"/>
                    </a:cubicBezTo>
                    <a:cubicBezTo>
                      <a:pt x="14" y="0"/>
                      <a:pt x="14" y="0"/>
                      <a:pt x="14" y="0"/>
                    </a:cubicBezTo>
                    <a:cubicBezTo>
                      <a:pt x="14" y="0"/>
                      <a:pt x="14" y="0"/>
                      <a:pt x="14" y="0"/>
                    </a:cubicBezTo>
                    <a:cubicBezTo>
                      <a:pt x="22" y="23"/>
                      <a:pt x="22" y="23"/>
                      <a:pt x="22" y="23"/>
                    </a:cubicBezTo>
                    <a:cubicBezTo>
                      <a:pt x="22" y="23"/>
                      <a:pt x="22" y="23"/>
                      <a:pt x="22" y="23"/>
                    </a:cubicBezTo>
                    <a:cubicBezTo>
                      <a:pt x="16" y="23"/>
                      <a:pt x="16" y="23"/>
                      <a:pt x="16" y="23"/>
                    </a:cubicBezTo>
                    <a:cubicBezTo>
                      <a:pt x="16" y="23"/>
                      <a:pt x="16" y="23"/>
                      <a:pt x="16" y="23"/>
                    </a:cubicBezTo>
                    <a:cubicBezTo>
                      <a:pt x="15" y="19"/>
                      <a:pt x="15" y="19"/>
                      <a:pt x="15" y="19"/>
                    </a:cubicBezTo>
                    <a:cubicBezTo>
                      <a:pt x="7" y="19"/>
                      <a:pt x="7" y="19"/>
                      <a:pt x="7" y="19"/>
                    </a:cubicBezTo>
                    <a:cubicBezTo>
                      <a:pt x="6" y="23"/>
                      <a:pt x="6" y="23"/>
                      <a:pt x="6" y="23"/>
                    </a:cubicBezTo>
                    <a:cubicBezTo>
                      <a:pt x="6" y="23"/>
                      <a:pt x="6" y="23"/>
                      <a:pt x="6" y="23"/>
                    </a:cubicBezTo>
                    <a:cubicBezTo>
                      <a:pt x="0" y="23"/>
                      <a:pt x="0" y="23"/>
                      <a:pt x="0" y="23"/>
                    </a:cubicBezTo>
                    <a:cubicBezTo>
                      <a:pt x="0" y="23"/>
                      <a:pt x="0" y="23"/>
                      <a:pt x="0" y="23"/>
                    </a:cubicBezTo>
                    <a:lnTo>
                      <a:pt x="8" y="0"/>
                    </a:lnTo>
                    <a:close/>
                    <a:moveTo>
                      <a:pt x="13" y="14"/>
                    </a:moveTo>
                    <a:cubicBezTo>
                      <a:pt x="11" y="7"/>
                      <a:pt x="11" y="7"/>
                      <a:pt x="11" y="7"/>
                    </a:cubicBezTo>
                    <a:cubicBezTo>
                      <a:pt x="11" y="7"/>
                      <a:pt x="11" y="7"/>
                      <a:pt x="11" y="7"/>
                    </a:cubicBezTo>
                    <a:cubicBezTo>
                      <a:pt x="9" y="14"/>
                      <a:pt x="9" y="14"/>
                      <a:pt x="9" y="14"/>
                    </a:cubicBezTo>
                    <a:lnTo>
                      <a:pt x="13"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39" name="Freeform 31"/>
              <p:cNvSpPr>
                <a:spLocks/>
              </p:cNvSpPr>
              <p:nvPr userDrawn="1"/>
            </p:nvSpPr>
            <p:spPr bwMode="auto">
              <a:xfrm>
                <a:off x="5586413" y="6407150"/>
                <a:ext cx="52388" cy="76200"/>
              </a:xfrm>
              <a:custGeom>
                <a:avLst/>
                <a:gdLst>
                  <a:gd name="T0" fmla="*/ 0 w 16"/>
                  <a:gd name="T1" fmla="*/ 0 h 23"/>
                  <a:gd name="T2" fmla="*/ 0 w 16"/>
                  <a:gd name="T3" fmla="*/ 0 h 23"/>
                  <a:gd name="T4" fmla="*/ 6 w 16"/>
                  <a:gd name="T5" fmla="*/ 0 h 23"/>
                  <a:gd name="T6" fmla="*/ 6 w 16"/>
                  <a:gd name="T7" fmla="*/ 0 h 23"/>
                  <a:gd name="T8" fmla="*/ 6 w 16"/>
                  <a:gd name="T9" fmla="*/ 18 h 23"/>
                  <a:gd name="T10" fmla="*/ 6 w 16"/>
                  <a:gd name="T11" fmla="*/ 18 h 23"/>
                  <a:gd name="T12" fmla="*/ 16 w 16"/>
                  <a:gd name="T13" fmla="*/ 18 h 23"/>
                  <a:gd name="T14" fmla="*/ 16 w 16"/>
                  <a:gd name="T15" fmla="*/ 18 h 23"/>
                  <a:gd name="T16" fmla="*/ 16 w 16"/>
                  <a:gd name="T17" fmla="*/ 23 h 23"/>
                  <a:gd name="T18" fmla="*/ 16 w 16"/>
                  <a:gd name="T19" fmla="*/ 23 h 23"/>
                  <a:gd name="T20" fmla="*/ 0 w 16"/>
                  <a:gd name="T21" fmla="*/ 23 h 23"/>
                  <a:gd name="T22" fmla="*/ 0 w 16"/>
                  <a:gd name="T23" fmla="*/ 23 h 23"/>
                  <a:gd name="T24" fmla="*/ 0 w 16"/>
                  <a:gd name="T25"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 h="23">
                    <a:moveTo>
                      <a:pt x="0" y="0"/>
                    </a:moveTo>
                    <a:cubicBezTo>
                      <a:pt x="0" y="0"/>
                      <a:pt x="0" y="0"/>
                      <a:pt x="0" y="0"/>
                    </a:cubicBezTo>
                    <a:cubicBezTo>
                      <a:pt x="6" y="0"/>
                      <a:pt x="6" y="0"/>
                      <a:pt x="6" y="0"/>
                    </a:cubicBezTo>
                    <a:cubicBezTo>
                      <a:pt x="6" y="0"/>
                      <a:pt x="6" y="0"/>
                      <a:pt x="6" y="0"/>
                    </a:cubicBezTo>
                    <a:cubicBezTo>
                      <a:pt x="6" y="18"/>
                      <a:pt x="6" y="18"/>
                      <a:pt x="6" y="18"/>
                    </a:cubicBezTo>
                    <a:cubicBezTo>
                      <a:pt x="6" y="18"/>
                      <a:pt x="6" y="18"/>
                      <a:pt x="6" y="18"/>
                    </a:cubicBezTo>
                    <a:cubicBezTo>
                      <a:pt x="16" y="18"/>
                      <a:pt x="16" y="18"/>
                      <a:pt x="16" y="18"/>
                    </a:cubicBezTo>
                    <a:cubicBezTo>
                      <a:pt x="16" y="18"/>
                      <a:pt x="16" y="18"/>
                      <a:pt x="16" y="18"/>
                    </a:cubicBezTo>
                    <a:cubicBezTo>
                      <a:pt x="16" y="23"/>
                      <a:pt x="16" y="23"/>
                      <a:pt x="16" y="23"/>
                    </a:cubicBezTo>
                    <a:cubicBezTo>
                      <a:pt x="16" y="23"/>
                      <a:pt x="16" y="23"/>
                      <a:pt x="16" y="23"/>
                    </a:cubicBezTo>
                    <a:cubicBezTo>
                      <a:pt x="0" y="23"/>
                      <a:pt x="0" y="23"/>
                      <a:pt x="0" y="23"/>
                    </a:cubicBezTo>
                    <a:cubicBezTo>
                      <a:pt x="0" y="23"/>
                      <a:pt x="0" y="23"/>
                      <a:pt x="0" y="23"/>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0" name="Freeform 32"/>
              <p:cNvSpPr>
                <a:spLocks noEditPoints="1"/>
              </p:cNvSpPr>
              <p:nvPr userDrawn="1"/>
            </p:nvSpPr>
            <p:spPr bwMode="auto">
              <a:xfrm>
                <a:off x="5670550" y="6407150"/>
                <a:ext cx="55563" cy="76200"/>
              </a:xfrm>
              <a:custGeom>
                <a:avLst/>
                <a:gdLst>
                  <a:gd name="T0" fmla="*/ 0 w 17"/>
                  <a:gd name="T1" fmla="*/ 0 h 23"/>
                  <a:gd name="T2" fmla="*/ 0 w 17"/>
                  <a:gd name="T3" fmla="*/ 0 h 23"/>
                  <a:gd name="T4" fmla="*/ 9 w 17"/>
                  <a:gd name="T5" fmla="*/ 0 h 23"/>
                  <a:gd name="T6" fmla="*/ 17 w 17"/>
                  <a:gd name="T7" fmla="*/ 6 h 23"/>
                  <a:gd name="T8" fmla="*/ 14 w 17"/>
                  <a:gd name="T9" fmla="*/ 11 h 23"/>
                  <a:gd name="T10" fmla="*/ 14 w 17"/>
                  <a:gd name="T11" fmla="*/ 11 h 23"/>
                  <a:gd name="T12" fmla="*/ 17 w 17"/>
                  <a:gd name="T13" fmla="*/ 17 h 23"/>
                  <a:gd name="T14" fmla="*/ 9 w 17"/>
                  <a:gd name="T15" fmla="*/ 23 h 23"/>
                  <a:gd name="T16" fmla="*/ 0 w 17"/>
                  <a:gd name="T17" fmla="*/ 23 h 23"/>
                  <a:gd name="T18" fmla="*/ 0 w 17"/>
                  <a:gd name="T19" fmla="*/ 23 h 23"/>
                  <a:gd name="T20" fmla="*/ 0 w 17"/>
                  <a:gd name="T21" fmla="*/ 0 h 23"/>
                  <a:gd name="T22" fmla="*/ 8 w 17"/>
                  <a:gd name="T23" fmla="*/ 9 h 23"/>
                  <a:gd name="T24" fmla="*/ 11 w 17"/>
                  <a:gd name="T25" fmla="*/ 7 h 23"/>
                  <a:gd name="T26" fmla="*/ 8 w 17"/>
                  <a:gd name="T27" fmla="*/ 5 h 23"/>
                  <a:gd name="T28" fmla="*/ 6 w 17"/>
                  <a:gd name="T29" fmla="*/ 5 h 23"/>
                  <a:gd name="T30" fmla="*/ 6 w 17"/>
                  <a:gd name="T31" fmla="*/ 5 h 23"/>
                  <a:gd name="T32" fmla="*/ 6 w 17"/>
                  <a:gd name="T33" fmla="*/ 9 h 23"/>
                  <a:gd name="T34" fmla="*/ 6 w 17"/>
                  <a:gd name="T35" fmla="*/ 9 h 23"/>
                  <a:gd name="T36" fmla="*/ 8 w 17"/>
                  <a:gd name="T37" fmla="*/ 9 h 23"/>
                  <a:gd name="T38" fmla="*/ 6 w 17"/>
                  <a:gd name="T39" fmla="*/ 19 h 23"/>
                  <a:gd name="T40" fmla="*/ 9 w 17"/>
                  <a:gd name="T41" fmla="*/ 19 h 23"/>
                  <a:gd name="T42" fmla="*/ 11 w 17"/>
                  <a:gd name="T43" fmla="*/ 16 h 23"/>
                  <a:gd name="T44" fmla="*/ 9 w 17"/>
                  <a:gd name="T45" fmla="*/ 14 h 23"/>
                  <a:gd name="T46" fmla="*/ 6 w 17"/>
                  <a:gd name="T47" fmla="*/ 14 h 23"/>
                  <a:gd name="T48" fmla="*/ 6 w 17"/>
                  <a:gd name="T49" fmla="*/ 14 h 23"/>
                  <a:gd name="T50" fmla="*/ 6 w 17"/>
                  <a:gd name="T51" fmla="*/ 19 h 23"/>
                  <a:gd name="T52" fmla="*/ 6 w 17"/>
                  <a:gd name="T53" fmla="*/ 19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7" h="23">
                    <a:moveTo>
                      <a:pt x="0" y="0"/>
                    </a:moveTo>
                    <a:cubicBezTo>
                      <a:pt x="0" y="0"/>
                      <a:pt x="0" y="0"/>
                      <a:pt x="0" y="0"/>
                    </a:cubicBezTo>
                    <a:cubicBezTo>
                      <a:pt x="9" y="0"/>
                      <a:pt x="9" y="0"/>
                      <a:pt x="9" y="0"/>
                    </a:cubicBezTo>
                    <a:cubicBezTo>
                      <a:pt x="15" y="0"/>
                      <a:pt x="17" y="3"/>
                      <a:pt x="17" y="6"/>
                    </a:cubicBezTo>
                    <a:cubicBezTo>
                      <a:pt x="17" y="9"/>
                      <a:pt x="16" y="10"/>
                      <a:pt x="14" y="11"/>
                    </a:cubicBezTo>
                    <a:cubicBezTo>
                      <a:pt x="14" y="11"/>
                      <a:pt x="14" y="11"/>
                      <a:pt x="14" y="11"/>
                    </a:cubicBezTo>
                    <a:cubicBezTo>
                      <a:pt x="16" y="12"/>
                      <a:pt x="17" y="14"/>
                      <a:pt x="17" y="17"/>
                    </a:cubicBezTo>
                    <a:cubicBezTo>
                      <a:pt x="17" y="21"/>
                      <a:pt x="14" y="23"/>
                      <a:pt x="9" y="23"/>
                    </a:cubicBezTo>
                    <a:cubicBezTo>
                      <a:pt x="0" y="23"/>
                      <a:pt x="0" y="23"/>
                      <a:pt x="0" y="23"/>
                    </a:cubicBezTo>
                    <a:cubicBezTo>
                      <a:pt x="0" y="23"/>
                      <a:pt x="0" y="23"/>
                      <a:pt x="0" y="23"/>
                    </a:cubicBezTo>
                    <a:lnTo>
                      <a:pt x="0" y="0"/>
                    </a:lnTo>
                    <a:close/>
                    <a:moveTo>
                      <a:pt x="8" y="9"/>
                    </a:moveTo>
                    <a:cubicBezTo>
                      <a:pt x="10" y="9"/>
                      <a:pt x="11" y="9"/>
                      <a:pt x="11" y="7"/>
                    </a:cubicBezTo>
                    <a:cubicBezTo>
                      <a:pt x="11" y="5"/>
                      <a:pt x="10" y="5"/>
                      <a:pt x="8" y="5"/>
                    </a:cubicBezTo>
                    <a:cubicBezTo>
                      <a:pt x="6" y="5"/>
                      <a:pt x="6" y="5"/>
                      <a:pt x="6" y="5"/>
                    </a:cubicBezTo>
                    <a:cubicBezTo>
                      <a:pt x="6" y="5"/>
                      <a:pt x="6" y="5"/>
                      <a:pt x="6" y="5"/>
                    </a:cubicBezTo>
                    <a:cubicBezTo>
                      <a:pt x="6" y="9"/>
                      <a:pt x="6" y="9"/>
                      <a:pt x="6" y="9"/>
                    </a:cubicBezTo>
                    <a:cubicBezTo>
                      <a:pt x="6" y="9"/>
                      <a:pt x="6" y="9"/>
                      <a:pt x="6" y="9"/>
                    </a:cubicBezTo>
                    <a:lnTo>
                      <a:pt x="8" y="9"/>
                    </a:lnTo>
                    <a:close/>
                    <a:moveTo>
                      <a:pt x="6" y="19"/>
                    </a:moveTo>
                    <a:cubicBezTo>
                      <a:pt x="9" y="19"/>
                      <a:pt x="9" y="19"/>
                      <a:pt x="9" y="19"/>
                    </a:cubicBezTo>
                    <a:cubicBezTo>
                      <a:pt x="10" y="19"/>
                      <a:pt x="11" y="18"/>
                      <a:pt x="11" y="16"/>
                    </a:cubicBezTo>
                    <a:cubicBezTo>
                      <a:pt x="11" y="15"/>
                      <a:pt x="10" y="14"/>
                      <a:pt x="9" y="14"/>
                    </a:cubicBezTo>
                    <a:cubicBezTo>
                      <a:pt x="6" y="14"/>
                      <a:pt x="6" y="14"/>
                      <a:pt x="6" y="14"/>
                    </a:cubicBezTo>
                    <a:cubicBezTo>
                      <a:pt x="6" y="14"/>
                      <a:pt x="6" y="14"/>
                      <a:pt x="6" y="14"/>
                    </a:cubicBezTo>
                    <a:cubicBezTo>
                      <a:pt x="6" y="19"/>
                      <a:pt x="6" y="19"/>
                      <a:pt x="6" y="19"/>
                    </a:cubicBezTo>
                    <a:cubicBezTo>
                      <a:pt x="6" y="19"/>
                      <a:pt x="6" y="19"/>
                      <a:pt x="6" y="1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1" name="Freeform 33"/>
              <p:cNvSpPr>
                <a:spLocks noEditPoints="1"/>
              </p:cNvSpPr>
              <p:nvPr userDrawn="1"/>
            </p:nvSpPr>
            <p:spPr bwMode="auto">
              <a:xfrm>
                <a:off x="5759450" y="6407150"/>
                <a:ext cx="58738" cy="79375"/>
              </a:xfrm>
              <a:custGeom>
                <a:avLst/>
                <a:gdLst>
                  <a:gd name="T0" fmla="*/ 0 w 18"/>
                  <a:gd name="T1" fmla="*/ 18 h 24"/>
                  <a:gd name="T2" fmla="*/ 0 w 18"/>
                  <a:gd name="T3" fmla="*/ 12 h 24"/>
                  <a:gd name="T4" fmla="*/ 0 w 18"/>
                  <a:gd name="T5" fmla="*/ 5 h 24"/>
                  <a:gd name="T6" fmla="*/ 9 w 18"/>
                  <a:gd name="T7" fmla="*/ 0 h 24"/>
                  <a:gd name="T8" fmla="*/ 18 w 18"/>
                  <a:gd name="T9" fmla="*/ 5 h 24"/>
                  <a:gd name="T10" fmla="*/ 18 w 18"/>
                  <a:gd name="T11" fmla="*/ 12 h 24"/>
                  <a:gd name="T12" fmla="*/ 18 w 18"/>
                  <a:gd name="T13" fmla="*/ 18 h 24"/>
                  <a:gd name="T14" fmla="*/ 9 w 18"/>
                  <a:gd name="T15" fmla="*/ 24 h 24"/>
                  <a:gd name="T16" fmla="*/ 0 w 18"/>
                  <a:gd name="T17" fmla="*/ 18 h 24"/>
                  <a:gd name="T18" fmla="*/ 12 w 18"/>
                  <a:gd name="T19" fmla="*/ 16 h 24"/>
                  <a:gd name="T20" fmla="*/ 12 w 18"/>
                  <a:gd name="T21" fmla="*/ 12 h 24"/>
                  <a:gd name="T22" fmla="*/ 12 w 18"/>
                  <a:gd name="T23" fmla="*/ 7 h 24"/>
                  <a:gd name="T24" fmla="*/ 9 w 18"/>
                  <a:gd name="T25" fmla="*/ 5 h 24"/>
                  <a:gd name="T26" fmla="*/ 6 w 18"/>
                  <a:gd name="T27" fmla="*/ 7 h 24"/>
                  <a:gd name="T28" fmla="*/ 6 w 18"/>
                  <a:gd name="T29" fmla="*/ 12 h 24"/>
                  <a:gd name="T30" fmla="*/ 6 w 18"/>
                  <a:gd name="T31" fmla="*/ 16 h 24"/>
                  <a:gd name="T32" fmla="*/ 9 w 18"/>
                  <a:gd name="T33" fmla="*/ 18 h 24"/>
                  <a:gd name="T34" fmla="*/ 12 w 18"/>
                  <a:gd name="T35" fmla="*/ 16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8" h="24">
                    <a:moveTo>
                      <a:pt x="0" y="18"/>
                    </a:moveTo>
                    <a:cubicBezTo>
                      <a:pt x="0" y="16"/>
                      <a:pt x="0" y="15"/>
                      <a:pt x="0" y="12"/>
                    </a:cubicBezTo>
                    <a:cubicBezTo>
                      <a:pt x="0" y="9"/>
                      <a:pt x="0" y="7"/>
                      <a:pt x="0" y="5"/>
                    </a:cubicBezTo>
                    <a:cubicBezTo>
                      <a:pt x="2" y="2"/>
                      <a:pt x="5" y="0"/>
                      <a:pt x="9" y="0"/>
                    </a:cubicBezTo>
                    <a:cubicBezTo>
                      <a:pt x="13" y="0"/>
                      <a:pt x="17" y="2"/>
                      <a:pt x="18" y="5"/>
                    </a:cubicBezTo>
                    <a:cubicBezTo>
                      <a:pt x="18" y="7"/>
                      <a:pt x="18" y="9"/>
                      <a:pt x="18" y="12"/>
                    </a:cubicBezTo>
                    <a:cubicBezTo>
                      <a:pt x="18" y="15"/>
                      <a:pt x="18" y="16"/>
                      <a:pt x="18" y="18"/>
                    </a:cubicBezTo>
                    <a:cubicBezTo>
                      <a:pt x="17" y="22"/>
                      <a:pt x="13" y="24"/>
                      <a:pt x="9" y="24"/>
                    </a:cubicBezTo>
                    <a:cubicBezTo>
                      <a:pt x="5" y="24"/>
                      <a:pt x="2" y="22"/>
                      <a:pt x="0" y="18"/>
                    </a:cubicBezTo>
                    <a:close/>
                    <a:moveTo>
                      <a:pt x="12" y="16"/>
                    </a:moveTo>
                    <a:cubicBezTo>
                      <a:pt x="12" y="16"/>
                      <a:pt x="12" y="14"/>
                      <a:pt x="12" y="12"/>
                    </a:cubicBezTo>
                    <a:cubicBezTo>
                      <a:pt x="12" y="9"/>
                      <a:pt x="12" y="8"/>
                      <a:pt x="12" y="7"/>
                    </a:cubicBezTo>
                    <a:cubicBezTo>
                      <a:pt x="12" y="6"/>
                      <a:pt x="11" y="5"/>
                      <a:pt x="9" y="5"/>
                    </a:cubicBezTo>
                    <a:cubicBezTo>
                      <a:pt x="8" y="5"/>
                      <a:pt x="7" y="6"/>
                      <a:pt x="6" y="7"/>
                    </a:cubicBezTo>
                    <a:cubicBezTo>
                      <a:pt x="6" y="8"/>
                      <a:pt x="6" y="9"/>
                      <a:pt x="6" y="12"/>
                    </a:cubicBezTo>
                    <a:cubicBezTo>
                      <a:pt x="6" y="14"/>
                      <a:pt x="6" y="16"/>
                      <a:pt x="6" y="16"/>
                    </a:cubicBezTo>
                    <a:cubicBezTo>
                      <a:pt x="7" y="18"/>
                      <a:pt x="8" y="18"/>
                      <a:pt x="9" y="18"/>
                    </a:cubicBezTo>
                    <a:cubicBezTo>
                      <a:pt x="11" y="18"/>
                      <a:pt x="12" y="18"/>
                      <a:pt x="12" y="1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2" name="Freeform 34"/>
              <p:cNvSpPr>
                <a:spLocks noEditPoints="1"/>
              </p:cNvSpPr>
              <p:nvPr userDrawn="1"/>
            </p:nvSpPr>
            <p:spPr bwMode="auto">
              <a:xfrm>
                <a:off x="5849938" y="6407150"/>
                <a:ext cx="61913" cy="76200"/>
              </a:xfrm>
              <a:custGeom>
                <a:avLst/>
                <a:gdLst>
                  <a:gd name="T0" fmla="*/ 13 w 19"/>
                  <a:gd name="T1" fmla="*/ 23 h 23"/>
                  <a:gd name="T2" fmla="*/ 12 w 19"/>
                  <a:gd name="T3" fmla="*/ 23 h 23"/>
                  <a:gd name="T4" fmla="*/ 9 w 19"/>
                  <a:gd name="T5" fmla="*/ 15 h 23"/>
                  <a:gd name="T6" fmla="*/ 7 w 19"/>
                  <a:gd name="T7" fmla="*/ 15 h 23"/>
                  <a:gd name="T8" fmla="*/ 6 w 19"/>
                  <a:gd name="T9" fmla="*/ 15 h 23"/>
                  <a:gd name="T10" fmla="*/ 6 w 19"/>
                  <a:gd name="T11" fmla="*/ 23 h 23"/>
                  <a:gd name="T12" fmla="*/ 6 w 19"/>
                  <a:gd name="T13" fmla="*/ 23 h 23"/>
                  <a:gd name="T14" fmla="*/ 1 w 19"/>
                  <a:gd name="T15" fmla="*/ 23 h 23"/>
                  <a:gd name="T16" fmla="*/ 0 w 19"/>
                  <a:gd name="T17" fmla="*/ 23 h 23"/>
                  <a:gd name="T18" fmla="*/ 0 w 19"/>
                  <a:gd name="T19" fmla="*/ 0 h 23"/>
                  <a:gd name="T20" fmla="*/ 1 w 19"/>
                  <a:gd name="T21" fmla="*/ 0 h 23"/>
                  <a:gd name="T22" fmla="*/ 10 w 19"/>
                  <a:gd name="T23" fmla="*/ 0 h 23"/>
                  <a:gd name="T24" fmla="*/ 19 w 19"/>
                  <a:gd name="T25" fmla="*/ 8 h 23"/>
                  <a:gd name="T26" fmla="*/ 15 w 19"/>
                  <a:gd name="T27" fmla="*/ 14 h 23"/>
                  <a:gd name="T28" fmla="*/ 19 w 19"/>
                  <a:gd name="T29" fmla="*/ 23 h 23"/>
                  <a:gd name="T30" fmla="*/ 19 w 19"/>
                  <a:gd name="T31" fmla="*/ 23 h 23"/>
                  <a:gd name="T32" fmla="*/ 13 w 19"/>
                  <a:gd name="T33" fmla="*/ 23 h 23"/>
                  <a:gd name="T34" fmla="*/ 13 w 19"/>
                  <a:gd name="T35" fmla="*/ 8 h 23"/>
                  <a:gd name="T36" fmla="*/ 10 w 19"/>
                  <a:gd name="T37" fmla="*/ 5 h 23"/>
                  <a:gd name="T38" fmla="*/ 7 w 19"/>
                  <a:gd name="T39" fmla="*/ 5 h 23"/>
                  <a:gd name="T40" fmla="*/ 6 w 19"/>
                  <a:gd name="T41" fmla="*/ 5 h 23"/>
                  <a:gd name="T42" fmla="*/ 6 w 19"/>
                  <a:gd name="T43" fmla="*/ 10 h 23"/>
                  <a:gd name="T44" fmla="*/ 7 w 19"/>
                  <a:gd name="T45" fmla="*/ 10 h 23"/>
                  <a:gd name="T46" fmla="*/ 10 w 19"/>
                  <a:gd name="T47" fmla="*/ 10 h 23"/>
                  <a:gd name="T48" fmla="*/ 13 w 19"/>
                  <a:gd name="T49" fmla="*/ 8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9" h="23">
                    <a:moveTo>
                      <a:pt x="13" y="23"/>
                    </a:moveTo>
                    <a:cubicBezTo>
                      <a:pt x="13" y="23"/>
                      <a:pt x="12" y="23"/>
                      <a:pt x="12" y="23"/>
                    </a:cubicBezTo>
                    <a:cubicBezTo>
                      <a:pt x="9" y="15"/>
                      <a:pt x="9" y="15"/>
                      <a:pt x="9" y="15"/>
                    </a:cubicBezTo>
                    <a:cubicBezTo>
                      <a:pt x="7" y="15"/>
                      <a:pt x="7" y="15"/>
                      <a:pt x="7" y="15"/>
                    </a:cubicBezTo>
                    <a:cubicBezTo>
                      <a:pt x="7" y="15"/>
                      <a:pt x="6" y="15"/>
                      <a:pt x="6" y="15"/>
                    </a:cubicBezTo>
                    <a:cubicBezTo>
                      <a:pt x="6" y="23"/>
                      <a:pt x="6" y="23"/>
                      <a:pt x="6" y="23"/>
                    </a:cubicBezTo>
                    <a:cubicBezTo>
                      <a:pt x="6" y="23"/>
                      <a:pt x="6" y="23"/>
                      <a:pt x="6" y="23"/>
                    </a:cubicBezTo>
                    <a:cubicBezTo>
                      <a:pt x="1" y="23"/>
                      <a:pt x="1" y="23"/>
                      <a:pt x="1" y="23"/>
                    </a:cubicBezTo>
                    <a:cubicBezTo>
                      <a:pt x="1" y="23"/>
                      <a:pt x="0" y="23"/>
                      <a:pt x="0" y="23"/>
                    </a:cubicBezTo>
                    <a:cubicBezTo>
                      <a:pt x="0" y="0"/>
                      <a:pt x="0" y="0"/>
                      <a:pt x="0" y="0"/>
                    </a:cubicBezTo>
                    <a:cubicBezTo>
                      <a:pt x="0" y="0"/>
                      <a:pt x="1" y="0"/>
                      <a:pt x="1" y="0"/>
                    </a:cubicBezTo>
                    <a:cubicBezTo>
                      <a:pt x="10" y="0"/>
                      <a:pt x="10" y="0"/>
                      <a:pt x="10" y="0"/>
                    </a:cubicBezTo>
                    <a:cubicBezTo>
                      <a:pt x="16" y="0"/>
                      <a:pt x="19" y="3"/>
                      <a:pt x="19" y="8"/>
                    </a:cubicBezTo>
                    <a:cubicBezTo>
                      <a:pt x="19" y="10"/>
                      <a:pt x="17" y="13"/>
                      <a:pt x="15" y="14"/>
                    </a:cubicBezTo>
                    <a:cubicBezTo>
                      <a:pt x="19" y="23"/>
                      <a:pt x="19" y="23"/>
                      <a:pt x="19" y="23"/>
                    </a:cubicBezTo>
                    <a:cubicBezTo>
                      <a:pt x="19" y="23"/>
                      <a:pt x="19" y="23"/>
                      <a:pt x="19" y="23"/>
                    </a:cubicBezTo>
                    <a:lnTo>
                      <a:pt x="13" y="23"/>
                    </a:lnTo>
                    <a:close/>
                    <a:moveTo>
                      <a:pt x="13" y="8"/>
                    </a:moveTo>
                    <a:cubicBezTo>
                      <a:pt x="13" y="6"/>
                      <a:pt x="12" y="5"/>
                      <a:pt x="10" y="5"/>
                    </a:cubicBezTo>
                    <a:cubicBezTo>
                      <a:pt x="7" y="5"/>
                      <a:pt x="7" y="5"/>
                      <a:pt x="7" y="5"/>
                    </a:cubicBezTo>
                    <a:cubicBezTo>
                      <a:pt x="7" y="5"/>
                      <a:pt x="6" y="5"/>
                      <a:pt x="6" y="5"/>
                    </a:cubicBezTo>
                    <a:cubicBezTo>
                      <a:pt x="6" y="10"/>
                      <a:pt x="6" y="10"/>
                      <a:pt x="6" y="10"/>
                    </a:cubicBezTo>
                    <a:cubicBezTo>
                      <a:pt x="6" y="10"/>
                      <a:pt x="7" y="10"/>
                      <a:pt x="7" y="10"/>
                    </a:cubicBezTo>
                    <a:cubicBezTo>
                      <a:pt x="10" y="10"/>
                      <a:pt x="10" y="10"/>
                      <a:pt x="10" y="10"/>
                    </a:cubicBezTo>
                    <a:cubicBezTo>
                      <a:pt x="12" y="10"/>
                      <a:pt x="13" y="9"/>
                      <a:pt x="13"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3" name="Freeform 35"/>
              <p:cNvSpPr>
                <a:spLocks/>
              </p:cNvSpPr>
              <p:nvPr userDrawn="1"/>
            </p:nvSpPr>
            <p:spPr bwMode="auto">
              <a:xfrm>
                <a:off x="5942013" y="6407150"/>
                <a:ext cx="61913" cy="79375"/>
              </a:xfrm>
              <a:custGeom>
                <a:avLst/>
                <a:gdLst>
                  <a:gd name="T0" fmla="*/ 0 w 19"/>
                  <a:gd name="T1" fmla="*/ 12 h 24"/>
                  <a:gd name="T2" fmla="*/ 1 w 19"/>
                  <a:gd name="T3" fmla="*/ 5 h 24"/>
                  <a:gd name="T4" fmla="*/ 9 w 19"/>
                  <a:gd name="T5" fmla="*/ 0 h 24"/>
                  <a:gd name="T6" fmla="*/ 18 w 19"/>
                  <a:gd name="T7" fmla="*/ 5 h 24"/>
                  <a:gd name="T8" fmla="*/ 18 w 19"/>
                  <a:gd name="T9" fmla="*/ 5 h 24"/>
                  <a:gd name="T10" fmla="*/ 13 w 19"/>
                  <a:gd name="T11" fmla="*/ 7 h 24"/>
                  <a:gd name="T12" fmla="*/ 13 w 19"/>
                  <a:gd name="T13" fmla="*/ 7 h 24"/>
                  <a:gd name="T14" fmla="*/ 9 w 19"/>
                  <a:gd name="T15" fmla="*/ 5 h 24"/>
                  <a:gd name="T16" fmla="*/ 6 w 19"/>
                  <a:gd name="T17" fmla="*/ 7 h 24"/>
                  <a:gd name="T18" fmla="*/ 6 w 19"/>
                  <a:gd name="T19" fmla="*/ 12 h 24"/>
                  <a:gd name="T20" fmla="*/ 6 w 19"/>
                  <a:gd name="T21" fmla="*/ 16 h 24"/>
                  <a:gd name="T22" fmla="*/ 9 w 19"/>
                  <a:gd name="T23" fmla="*/ 18 h 24"/>
                  <a:gd name="T24" fmla="*/ 13 w 19"/>
                  <a:gd name="T25" fmla="*/ 17 h 24"/>
                  <a:gd name="T26" fmla="*/ 13 w 19"/>
                  <a:gd name="T27" fmla="*/ 15 h 24"/>
                  <a:gd name="T28" fmla="*/ 13 w 19"/>
                  <a:gd name="T29" fmla="*/ 15 h 24"/>
                  <a:gd name="T30" fmla="*/ 10 w 19"/>
                  <a:gd name="T31" fmla="*/ 15 h 24"/>
                  <a:gd name="T32" fmla="*/ 10 w 19"/>
                  <a:gd name="T33" fmla="*/ 14 h 24"/>
                  <a:gd name="T34" fmla="*/ 10 w 19"/>
                  <a:gd name="T35" fmla="*/ 11 h 24"/>
                  <a:gd name="T36" fmla="*/ 10 w 19"/>
                  <a:gd name="T37" fmla="*/ 10 h 24"/>
                  <a:gd name="T38" fmla="*/ 18 w 19"/>
                  <a:gd name="T39" fmla="*/ 10 h 24"/>
                  <a:gd name="T40" fmla="*/ 19 w 19"/>
                  <a:gd name="T41" fmla="*/ 11 h 24"/>
                  <a:gd name="T42" fmla="*/ 19 w 19"/>
                  <a:gd name="T43" fmla="*/ 12 h 24"/>
                  <a:gd name="T44" fmla="*/ 18 w 19"/>
                  <a:gd name="T45" fmla="*/ 18 h 24"/>
                  <a:gd name="T46" fmla="*/ 9 w 19"/>
                  <a:gd name="T47" fmla="*/ 24 h 24"/>
                  <a:gd name="T48" fmla="*/ 1 w 19"/>
                  <a:gd name="T49" fmla="*/ 18 h 24"/>
                  <a:gd name="T50" fmla="*/ 0 w 19"/>
                  <a:gd name="T51"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 h="24">
                    <a:moveTo>
                      <a:pt x="0" y="12"/>
                    </a:moveTo>
                    <a:cubicBezTo>
                      <a:pt x="0" y="9"/>
                      <a:pt x="0" y="7"/>
                      <a:pt x="1" y="5"/>
                    </a:cubicBezTo>
                    <a:cubicBezTo>
                      <a:pt x="2" y="2"/>
                      <a:pt x="5" y="0"/>
                      <a:pt x="9" y="0"/>
                    </a:cubicBezTo>
                    <a:cubicBezTo>
                      <a:pt x="14" y="0"/>
                      <a:pt x="16" y="2"/>
                      <a:pt x="18" y="5"/>
                    </a:cubicBezTo>
                    <a:cubicBezTo>
                      <a:pt x="18" y="5"/>
                      <a:pt x="18" y="5"/>
                      <a:pt x="18" y="5"/>
                    </a:cubicBezTo>
                    <a:cubicBezTo>
                      <a:pt x="13" y="7"/>
                      <a:pt x="13" y="7"/>
                      <a:pt x="13" y="7"/>
                    </a:cubicBezTo>
                    <a:cubicBezTo>
                      <a:pt x="13" y="7"/>
                      <a:pt x="13" y="7"/>
                      <a:pt x="13" y="7"/>
                    </a:cubicBezTo>
                    <a:cubicBezTo>
                      <a:pt x="12" y="6"/>
                      <a:pt x="11" y="5"/>
                      <a:pt x="9" y="5"/>
                    </a:cubicBezTo>
                    <a:cubicBezTo>
                      <a:pt x="8" y="5"/>
                      <a:pt x="7" y="6"/>
                      <a:pt x="6" y="7"/>
                    </a:cubicBezTo>
                    <a:cubicBezTo>
                      <a:pt x="6" y="8"/>
                      <a:pt x="6" y="9"/>
                      <a:pt x="6" y="12"/>
                    </a:cubicBezTo>
                    <a:cubicBezTo>
                      <a:pt x="6" y="14"/>
                      <a:pt x="6" y="16"/>
                      <a:pt x="6" y="16"/>
                    </a:cubicBezTo>
                    <a:cubicBezTo>
                      <a:pt x="7" y="18"/>
                      <a:pt x="8" y="18"/>
                      <a:pt x="9" y="18"/>
                    </a:cubicBezTo>
                    <a:cubicBezTo>
                      <a:pt x="11" y="18"/>
                      <a:pt x="12" y="18"/>
                      <a:pt x="13" y="17"/>
                    </a:cubicBezTo>
                    <a:cubicBezTo>
                      <a:pt x="13" y="16"/>
                      <a:pt x="13" y="16"/>
                      <a:pt x="13" y="15"/>
                    </a:cubicBezTo>
                    <a:cubicBezTo>
                      <a:pt x="13" y="15"/>
                      <a:pt x="13" y="15"/>
                      <a:pt x="13" y="15"/>
                    </a:cubicBezTo>
                    <a:cubicBezTo>
                      <a:pt x="10" y="15"/>
                      <a:pt x="10" y="15"/>
                      <a:pt x="10" y="15"/>
                    </a:cubicBezTo>
                    <a:cubicBezTo>
                      <a:pt x="10" y="15"/>
                      <a:pt x="10" y="15"/>
                      <a:pt x="10" y="14"/>
                    </a:cubicBezTo>
                    <a:cubicBezTo>
                      <a:pt x="10" y="11"/>
                      <a:pt x="10" y="11"/>
                      <a:pt x="10" y="11"/>
                    </a:cubicBezTo>
                    <a:cubicBezTo>
                      <a:pt x="10" y="10"/>
                      <a:pt x="10" y="10"/>
                      <a:pt x="10" y="10"/>
                    </a:cubicBezTo>
                    <a:cubicBezTo>
                      <a:pt x="18" y="10"/>
                      <a:pt x="18" y="10"/>
                      <a:pt x="18" y="10"/>
                    </a:cubicBezTo>
                    <a:cubicBezTo>
                      <a:pt x="18" y="10"/>
                      <a:pt x="19" y="10"/>
                      <a:pt x="19" y="11"/>
                    </a:cubicBezTo>
                    <a:cubicBezTo>
                      <a:pt x="19" y="12"/>
                      <a:pt x="19" y="12"/>
                      <a:pt x="19" y="12"/>
                    </a:cubicBezTo>
                    <a:cubicBezTo>
                      <a:pt x="19" y="15"/>
                      <a:pt x="18" y="16"/>
                      <a:pt x="18" y="18"/>
                    </a:cubicBezTo>
                    <a:cubicBezTo>
                      <a:pt x="17" y="22"/>
                      <a:pt x="14" y="24"/>
                      <a:pt x="9" y="24"/>
                    </a:cubicBezTo>
                    <a:cubicBezTo>
                      <a:pt x="5" y="24"/>
                      <a:pt x="2" y="22"/>
                      <a:pt x="1" y="18"/>
                    </a:cubicBezTo>
                    <a:cubicBezTo>
                      <a:pt x="0" y="16"/>
                      <a:pt x="0" y="15"/>
                      <a:pt x="0"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4" name="Freeform 36"/>
              <p:cNvSpPr>
                <a:spLocks/>
              </p:cNvSpPr>
              <p:nvPr userDrawn="1"/>
            </p:nvSpPr>
            <p:spPr bwMode="auto">
              <a:xfrm>
                <a:off x="6081713" y="6407150"/>
                <a:ext cx="61913" cy="79375"/>
              </a:xfrm>
              <a:custGeom>
                <a:avLst/>
                <a:gdLst>
                  <a:gd name="T0" fmla="*/ 0 w 19"/>
                  <a:gd name="T1" fmla="*/ 14 h 24"/>
                  <a:gd name="T2" fmla="*/ 0 w 19"/>
                  <a:gd name="T3" fmla="*/ 0 h 24"/>
                  <a:gd name="T4" fmla="*/ 1 w 19"/>
                  <a:gd name="T5" fmla="*/ 0 h 24"/>
                  <a:gd name="T6" fmla="*/ 6 w 19"/>
                  <a:gd name="T7" fmla="*/ 0 h 24"/>
                  <a:gd name="T8" fmla="*/ 6 w 19"/>
                  <a:gd name="T9" fmla="*/ 0 h 24"/>
                  <a:gd name="T10" fmla="*/ 6 w 19"/>
                  <a:gd name="T11" fmla="*/ 15 h 24"/>
                  <a:gd name="T12" fmla="*/ 10 w 19"/>
                  <a:gd name="T13" fmla="*/ 18 h 24"/>
                  <a:gd name="T14" fmla="*/ 13 w 19"/>
                  <a:gd name="T15" fmla="*/ 15 h 24"/>
                  <a:gd name="T16" fmla="*/ 13 w 19"/>
                  <a:gd name="T17" fmla="*/ 0 h 24"/>
                  <a:gd name="T18" fmla="*/ 13 w 19"/>
                  <a:gd name="T19" fmla="*/ 0 h 24"/>
                  <a:gd name="T20" fmla="*/ 19 w 19"/>
                  <a:gd name="T21" fmla="*/ 0 h 24"/>
                  <a:gd name="T22" fmla="*/ 19 w 19"/>
                  <a:gd name="T23" fmla="*/ 0 h 24"/>
                  <a:gd name="T24" fmla="*/ 19 w 19"/>
                  <a:gd name="T25" fmla="*/ 14 h 24"/>
                  <a:gd name="T26" fmla="*/ 10 w 19"/>
                  <a:gd name="T27" fmla="*/ 24 h 24"/>
                  <a:gd name="T28" fmla="*/ 0 w 19"/>
                  <a:gd name="T29" fmla="*/ 14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9" h="24">
                    <a:moveTo>
                      <a:pt x="0" y="14"/>
                    </a:moveTo>
                    <a:cubicBezTo>
                      <a:pt x="0" y="0"/>
                      <a:pt x="0" y="0"/>
                      <a:pt x="0" y="0"/>
                    </a:cubicBezTo>
                    <a:cubicBezTo>
                      <a:pt x="0" y="0"/>
                      <a:pt x="1" y="0"/>
                      <a:pt x="1" y="0"/>
                    </a:cubicBezTo>
                    <a:cubicBezTo>
                      <a:pt x="6" y="0"/>
                      <a:pt x="6" y="0"/>
                      <a:pt x="6" y="0"/>
                    </a:cubicBezTo>
                    <a:cubicBezTo>
                      <a:pt x="6" y="0"/>
                      <a:pt x="6" y="0"/>
                      <a:pt x="6" y="0"/>
                    </a:cubicBezTo>
                    <a:cubicBezTo>
                      <a:pt x="6" y="15"/>
                      <a:pt x="6" y="15"/>
                      <a:pt x="6" y="15"/>
                    </a:cubicBezTo>
                    <a:cubicBezTo>
                      <a:pt x="6" y="17"/>
                      <a:pt x="8" y="18"/>
                      <a:pt x="10" y="18"/>
                    </a:cubicBezTo>
                    <a:cubicBezTo>
                      <a:pt x="12" y="18"/>
                      <a:pt x="13" y="17"/>
                      <a:pt x="13" y="15"/>
                    </a:cubicBezTo>
                    <a:cubicBezTo>
                      <a:pt x="13" y="0"/>
                      <a:pt x="13" y="0"/>
                      <a:pt x="13" y="0"/>
                    </a:cubicBezTo>
                    <a:cubicBezTo>
                      <a:pt x="13" y="0"/>
                      <a:pt x="13" y="0"/>
                      <a:pt x="13" y="0"/>
                    </a:cubicBezTo>
                    <a:cubicBezTo>
                      <a:pt x="19" y="0"/>
                      <a:pt x="19" y="0"/>
                      <a:pt x="19" y="0"/>
                    </a:cubicBezTo>
                    <a:cubicBezTo>
                      <a:pt x="19" y="0"/>
                      <a:pt x="19" y="0"/>
                      <a:pt x="19" y="0"/>
                    </a:cubicBezTo>
                    <a:cubicBezTo>
                      <a:pt x="19" y="14"/>
                      <a:pt x="19" y="14"/>
                      <a:pt x="19" y="14"/>
                    </a:cubicBezTo>
                    <a:cubicBezTo>
                      <a:pt x="19" y="20"/>
                      <a:pt x="15" y="24"/>
                      <a:pt x="10" y="24"/>
                    </a:cubicBezTo>
                    <a:cubicBezTo>
                      <a:pt x="4" y="24"/>
                      <a:pt x="0" y="20"/>
                      <a:pt x="0"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5" name="Freeform 37"/>
              <p:cNvSpPr>
                <a:spLocks/>
              </p:cNvSpPr>
              <p:nvPr userDrawn="1"/>
            </p:nvSpPr>
            <p:spPr bwMode="auto">
              <a:xfrm>
                <a:off x="6175375" y="6407150"/>
                <a:ext cx="61913" cy="76200"/>
              </a:xfrm>
              <a:custGeom>
                <a:avLst/>
                <a:gdLst>
                  <a:gd name="T0" fmla="*/ 0 w 19"/>
                  <a:gd name="T1" fmla="*/ 0 h 23"/>
                  <a:gd name="T2" fmla="*/ 1 w 19"/>
                  <a:gd name="T3" fmla="*/ 0 h 23"/>
                  <a:gd name="T4" fmla="*/ 6 w 19"/>
                  <a:gd name="T5" fmla="*/ 0 h 23"/>
                  <a:gd name="T6" fmla="*/ 6 w 19"/>
                  <a:gd name="T7" fmla="*/ 0 h 23"/>
                  <a:gd name="T8" fmla="*/ 13 w 19"/>
                  <a:gd name="T9" fmla="*/ 14 h 23"/>
                  <a:gd name="T10" fmla="*/ 13 w 19"/>
                  <a:gd name="T11" fmla="*/ 14 h 23"/>
                  <a:gd name="T12" fmla="*/ 13 w 19"/>
                  <a:gd name="T13" fmla="*/ 0 h 23"/>
                  <a:gd name="T14" fmla="*/ 14 w 19"/>
                  <a:gd name="T15" fmla="*/ 0 h 23"/>
                  <a:gd name="T16" fmla="*/ 18 w 19"/>
                  <a:gd name="T17" fmla="*/ 0 h 23"/>
                  <a:gd name="T18" fmla="*/ 19 w 19"/>
                  <a:gd name="T19" fmla="*/ 0 h 23"/>
                  <a:gd name="T20" fmla="*/ 19 w 19"/>
                  <a:gd name="T21" fmla="*/ 23 h 23"/>
                  <a:gd name="T22" fmla="*/ 18 w 19"/>
                  <a:gd name="T23" fmla="*/ 23 h 23"/>
                  <a:gd name="T24" fmla="*/ 13 w 19"/>
                  <a:gd name="T25" fmla="*/ 23 h 23"/>
                  <a:gd name="T26" fmla="*/ 13 w 19"/>
                  <a:gd name="T27" fmla="*/ 23 h 23"/>
                  <a:gd name="T28" fmla="*/ 6 w 19"/>
                  <a:gd name="T29" fmla="*/ 10 h 23"/>
                  <a:gd name="T30" fmla="*/ 6 w 19"/>
                  <a:gd name="T31" fmla="*/ 10 h 23"/>
                  <a:gd name="T32" fmla="*/ 6 w 19"/>
                  <a:gd name="T33" fmla="*/ 23 h 23"/>
                  <a:gd name="T34" fmla="*/ 5 w 19"/>
                  <a:gd name="T35" fmla="*/ 23 h 23"/>
                  <a:gd name="T36" fmla="*/ 1 w 19"/>
                  <a:gd name="T37" fmla="*/ 23 h 23"/>
                  <a:gd name="T38" fmla="*/ 0 w 19"/>
                  <a:gd name="T39" fmla="*/ 23 h 23"/>
                  <a:gd name="T40" fmla="*/ 0 w 19"/>
                  <a:gd name="T4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9" h="23">
                    <a:moveTo>
                      <a:pt x="0" y="0"/>
                    </a:moveTo>
                    <a:cubicBezTo>
                      <a:pt x="0" y="0"/>
                      <a:pt x="0" y="0"/>
                      <a:pt x="1" y="0"/>
                    </a:cubicBezTo>
                    <a:cubicBezTo>
                      <a:pt x="6" y="0"/>
                      <a:pt x="6" y="0"/>
                      <a:pt x="6" y="0"/>
                    </a:cubicBezTo>
                    <a:cubicBezTo>
                      <a:pt x="6" y="0"/>
                      <a:pt x="6" y="0"/>
                      <a:pt x="6" y="0"/>
                    </a:cubicBezTo>
                    <a:cubicBezTo>
                      <a:pt x="13" y="14"/>
                      <a:pt x="13" y="14"/>
                      <a:pt x="13" y="14"/>
                    </a:cubicBezTo>
                    <a:cubicBezTo>
                      <a:pt x="13" y="14"/>
                      <a:pt x="13" y="14"/>
                      <a:pt x="13" y="14"/>
                    </a:cubicBezTo>
                    <a:cubicBezTo>
                      <a:pt x="13" y="0"/>
                      <a:pt x="13" y="0"/>
                      <a:pt x="13" y="0"/>
                    </a:cubicBezTo>
                    <a:cubicBezTo>
                      <a:pt x="13" y="0"/>
                      <a:pt x="13" y="0"/>
                      <a:pt x="14" y="0"/>
                    </a:cubicBezTo>
                    <a:cubicBezTo>
                      <a:pt x="18" y="0"/>
                      <a:pt x="18" y="0"/>
                      <a:pt x="18" y="0"/>
                    </a:cubicBezTo>
                    <a:cubicBezTo>
                      <a:pt x="19" y="0"/>
                      <a:pt x="19" y="0"/>
                      <a:pt x="19" y="0"/>
                    </a:cubicBezTo>
                    <a:cubicBezTo>
                      <a:pt x="19" y="23"/>
                      <a:pt x="19" y="23"/>
                      <a:pt x="19" y="23"/>
                    </a:cubicBezTo>
                    <a:cubicBezTo>
                      <a:pt x="19" y="23"/>
                      <a:pt x="19" y="23"/>
                      <a:pt x="18" y="23"/>
                    </a:cubicBezTo>
                    <a:cubicBezTo>
                      <a:pt x="13" y="23"/>
                      <a:pt x="13" y="23"/>
                      <a:pt x="13" y="23"/>
                    </a:cubicBezTo>
                    <a:cubicBezTo>
                      <a:pt x="13" y="23"/>
                      <a:pt x="13" y="23"/>
                      <a:pt x="13" y="23"/>
                    </a:cubicBezTo>
                    <a:cubicBezTo>
                      <a:pt x="6" y="10"/>
                      <a:pt x="6" y="10"/>
                      <a:pt x="6" y="10"/>
                    </a:cubicBezTo>
                    <a:cubicBezTo>
                      <a:pt x="6" y="10"/>
                      <a:pt x="6" y="10"/>
                      <a:pt x="6" y="10"/>
                    </a:cubicBezTo>
                    <a:cubicBezTo>
                      <a:pt x="6" y="23"/>
                      <a:pt x="6" y="23"/>
                      <a:pt x="6" y="23"/>
                    </a:cubicBezTo>
                    <a:cubicBezTo>
                      <a:pt x="6" y="23"/>
                      <a:pt x="6" y="23"/>
                      <a:pt x="5" y="23"/>
                    </a:cubicBezTo>
                    <a:cubicBezTo>
                      <a:pt x="1" y="23"/>
                      <a:pt x="1" y="23"/>
                      <a:pt x="1" y="23"/>
                    </a:cubicBezTo>
                    <a:cubicBezTo>
                      <a:pt x="0" y="23"/>
                      <a:pt x="0" y="23"/>
                      <a:pt x="0" y="23"/>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6" name="Freeform 38"/>
              <p:cNvSpPr>
                <a:spLocks/>
              </p:cNvSpPr>
              <p:nvPr userDrawn="1"/>
            </p:nvSpPr>
            <p:spPr bwMode="auto">
              <a:xfrm>
                <a:off x="6270625" y="6407150"/>
                <a:ext cx="19050" cy="76200"/>
              </a:xfrm>
              <a:custGeom>
                <a:avLst/>
                <a:gdLst>
                  <a:gd name="T0" fmla="*/ 0 w 6"/>
                  <a:gd name="T1" fmla="*/ 0 h 23"/>
                  <a:gd name="T2" fmla="*/ 1 w 6"/>
                  <a:gd name="T3" fmla="*/ 0 h 23"/>
                  <a:gd name="T4" fmla="*/ 6 w 6"/>
                  <a:gd name="T5" fmla="*/ 0 h 23"/>
                  <a:gd name="T6" fmla="*/ 6 w 6"/>
                  <a:gd name="T7" fmla="*/ 0 h 23"/>
                  <a:gd name="T8" fmla="*/ 6 w 6"/>
                  <a:gd name="T9" fmla="*/ 23 h 23"/>
                  <a:gd name="T10" fmla="*/ 6 w 6"/>
                  <a:gd name="T11" fmla="*/ 23 h 23"/>
                  <a:gd name="T12" fmla="*/ 1 w 6"/>
                  <a:gd name="T13" fmla="*/ 23 h 23"/>
                  <a:gd name="T14" fmla="*/ 0 w 6"/>
                  <a:gd name="T15" fmla="*/ 23 h 23"/>
                  <a:gd name="T16" fmla="*/ 0 w 6"/>
                  <a:gd name="T1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23">
                    <a:moveTo>
                      <a:pt x="0" y="0"/>
                    </a:moveTo>
                    <a:cubicBezTo>
                      <a:pt x="0" y="0"/>
                      <a:pt x="0" y="0"/>
                      <a:pt x="1" y="0"/>
                    </a:cubicBezTo>
                    <a:cubicBezTo>
                      <a:pt x="6" y="0"/>
                      <a:pt x="6" y="0"/>
                      <a:pt x="6" y="0"/>
                    </a:cubicBezTo>
                    <a:cubicBezTo>
                      <a:pt x="6" y="0"/>
                      <a:pt x="6" y="0"/>
                      <a:pt x="6" y="0"/>
                    </a:cubicBezTo>
                    <a:cubicBezTo>
                      <a:pt x="6" y="23"/>
                      <a:pt x="6" y="23"/>
                      <a:pt x="6" y="23"/>
                    </a:cubicBezTo>
                    <a:cubicBezTo>
                      <a:pt x="6" y="23"/>
                      <a:pt x="6" y="23"/>
                      <a:pt x="6" y="23"/>
                    </a:cubicBezTo>
                    <a:cubicBezTo>
                      <a:pt x="1" y="23"/>
                      <a:pt x="1" y="23"/>
                      <a:pt x="1" y="23"/>
                    </a:cubicBezTo>
                    <a:cubicBezTo>
                      <a:pt x="0" y="23"/>
                      <a:pt x="0" y="23"/>
                      <a:pt x="0" y="23"/>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7" name="Freeform 39"/>
              <p:cNvSpPr>
                <a:spLocks/>
              </p:cNvSpPr>
              <p:nvPr userDrawn="1"/>
            </p:nvSpPr>
            <p:spPr bwMode="auto">
              <a:xfrm>
                <a:off x="6319838" y="6407150"/>
                <a:ext cx="68263" cy="76200"/>
              </a:xfrm>
              <a:custGeom>
                <a:avLst/>
                <a:gdLst>
                  <a:gd name="T0" fmla="*/ 8 w 21"/>
                  <a:gd name="T1" fmla="*/ 23 h 23"/>
                  <a:gd name="T2" fmla="*/ 8 w 21"/>
                  <a:gd name="T3" fmla="*/ 23 h 23"/>
                  <a:gd name="T4" fmla="*/ 0 w 21"/>
                  <a:gd name="T5" fmla="*/ 1 h 23"/>
                  <a:gd name="T6" fmla="*/ 1 w 21"/>
                  <a:gd name="T7" fmla="*/ 0 h 23"/>
                  <a:gd name="T8" fmla="*/ 6 w 21"/>
                  <a:gd name="T9" fmla="*/ 0 h 23"/>
                  <a:gd name="T10" fmla="*/ 7 w 21"/>
                  <a:gd name="T11" fmla="*/ 0 h 23"/>
                  <a:gd name="T12" fmla="*/ 11 w 21"/>
                  <a:gd name="T13" fmla="*/ 14 h 23"/>
                  <a:gd name="T14" fmla="*/ 11 w 21"/>
                  <a:gd name="T15" fmla="*/ 14 h 23"/>
                  <a:gd name="T16" fmla="*/ 15 w 21"/>
                  <a:gd name="T17" fmla="*/ 0 h 23"/>
                  <a:gd name="T18" fmla="*/ 15 w 21"/>
                  <a:gd name="T19" fmla="*/ 0 h 23"/>
                  <a:gd name="T20" fmla="*/ 21 w 21"/>
                  <a:gd name="T21" fmla="*/ 0 h 23"/>
                  <a:gd name="T22" fmla="*/ 21 w 21"/>
                  <a:gd name="T23" fmla="*/ 1 h 23"/>
                  <a:gd name="T24" fmla="*/ 14 w 21"/>
                  <a:gd name="T25" fmla="*/ 23 h 23"/>
                  <a:gd name="T26" fmla="*/ 13 w 21"/>
                  <a:gd name="T27" fmla="*/ 23 h 23"/>
                  <a:gd name="T28" fmla="*/ 8 w 21"/>
                  <a:gd name="T29"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1" h="23">
                    <a:moveTo>
                      <a:pt x="8" y="23"/>
                    </a:moveTo>
                    <a:cubicBezTo>
                      <a:pt x="8" y="23"/>
                      <a:pt x="8" y="23"/>
                      <a:pt x="8" y="23"/>
                    </a:cubicBezTo>
                    <a:cubicBezTo>
                      <a:pt x="0" y="1"/>
                      <a:pt x="0" y="1"/>
                      <a:pt x="0" y="1"/>
                    </a:cubicBezTo>
                    <a:cubicBezTo>
                      <a:pt x="0" y="0"/>
                      <a:pt x="0" y="0"/>
                      <a:pt x="1" y="0"/>
                    </a:cubicBezTo>
                    <a:cubicBezTo>
                      <a:pt x="6" y="0"/>
                      <a:pt x="6" y="0"/>
                      <a:pt x="6" y="0"/>
                    </a:cubicBezTo>
                    <a:cubicBezTo>
                      <a:pt x="6" y="0"/>
                      <a:pt x="7" y="0"/>
                      <a:pt x="7" y="0"/>
                    </a:cubicBezTo>
                    <a:cubicBezTo>
                      <a:pt x="11" y="14"/>
                      <a:pt x="11" y="14"/>
                      <a:pt x="11" y="14"/>
                    </a:cubicBezTo>
                    <a:cubicBezTo>
                      <a:pt x="11" y="14"/>
                      <a:pt x="11" y="14"/>
                      <a:pt x="11" y="14"/>
                    </a:cubicBezTo>
                    <a:cubicBezTo>
                      <a:pt x="15" y="0"/>
                      <a:pt x="15" y="0"/>
                      <a:pt x="15" y="0"/>
                    </a:cubicBezTo>
                    <a:cubicBezTo>
                      <a:pt x="15" y="0"/>
                      <a:pt x="15" y="0"/>
                      <a:pt x="15" y="0"/>
                    </a:cubicBezTo>
                    <a:cubicBezTo>
                      <a:pt x="21" y="0"/>
                      <a:pt x="21" y="0"/>
                      <a:pt x="21" y="0"/>
                    </a:cubicBezTo>
                    <a:cubicBezTo>
                      <a:pt x="21" y="0"/>
                      <a:pt x="21" y="0"/>
                      <a:pt x="21" y="1"/>
                    </a:cubicBezTo>
                    <a:cubicBezTo>
                      <a:pt x="14" y="23"/>
                      <a:pt x="14" y="23"/>
                      <a:pt x="14" y="23"/>
                    </a:cubicBezTo>
                    <a:cubicBezTo>
                      <a:pt x="14" y="23"/>
                      <a:pt x="13" y="23"/>
                      <a:pt x="13" y="23"/>
                    </a:cubicBezTo>
                    <a:lnTo>
                      <a:pt x="8"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8" name="Freeform 40"/>
              <p:cNvSpPr>
                <a:spLocks/>
              </p:cNvSpPr>
              <p:nvPr userDrawn="1"/>
            </p:nvSpPr>
            <p:spPr bwMode="auto">
              <a:xfrm>
                <a:off x="6416675" y="6407150"/>
                <a:ext cx="52388" cy="76200"/>
              </a:xfrm>
              <a:custGeom>
                <a:avLst/>
                <a:gdLst>
                  <a:gd name="T0" fmla="*/ 0 w 16"/>
                  <a:gd name="T1" fmla="*/ 0 h 23"/>
                  <a:gd name="T2" fmla="*/ 0 w 16"/>
                  <a:gd name="T3" fmla="*/ 0 h 23"/>
                  <a:gd name="T4" fmla="*/ 16 w 16"/>
                  <a:gd name="T5" fmla="*/ 0 h 23"/>
                  <a:gd name="T6" fmla="*/ 16 w 16"/>
                  <a:gd name="T7" fmla="*/ 0 h 23"/>
                  <a:gd name="T8" fmla="*/ 16 w 16"/>
                  <a:gd name="T9" fmla="*/ 5 h 23"/>
                  <a:gd name="T10" fmla="*/ 16 w 16"/>
                  <a:gd name="T11" fmla="*/ 5 h 23"/>
                  <a:gd name="T12" fmla="*/ 6 w 16"/>
                  <a:gd name="T13" fmla="*/ 5 h 23"/>
                  <a:gd name="T14" fmla="*/ 6 w 16"/>
                  <a:gd name="T15" fmla="*/ 5 h 23"/>
                  <a:gd name="T16" fmla="*/ 6 w 16"/>
                  <a:gd name="T17" fmla="*/ 9 h 23"/>
                  <a:gd name="T18" fmla="*/ 6 w 16"/>
                  <a:gd name="T19" fmla="*/ 9 h 23"/>
                  <a:gd name="T20" fmla="*/ 14 w 16"/>
                  <a:gd name="T21" fmla="*/ 9 h 23"/>
                  <a:gd name="T22" fmla="*/ 14 w 16"/>
                  <a:gd name="T23" fmla="*/ 9 h 23"/>
                  <a:gd name="T24" fmla="*/ 14 w 16"/>
                  <a:gd name="T25" fmla="*/ 14 h 23"/>
                  <a:gd name="T26" fmla="*/ 14 w 16"/>
                  <a:gd name="T27" fmla="*/ 14 h 23"/>
                  <a:gd name="T28" fmla="*/ 6 w 16"/>
                  <a:gd name="T29" fmla="*/ 14 h 23"/>
                  <a:gd name="T30" fmla="*/ 6 w 16"/>
                  <a:gd name="T31" fmla="*/ 14 h 23"/>
                  <a:gd name="T32" fmla="*/ 6 w 16"/>
                  <a:gd name="T33" fmla="*/ 18 h 23"/>
                  <a:gd name="T34" fmla="*/ 6 w 16"/>
                  <a:gd name="T35" fmla="*/ 18 h 23"/>
                  <a:gd name="T36" fmla="*/ 16 w 16"/>
                  <a:gd name="T37" fmla="*/ 18 h 23"/>
                  <a:gd name="T38" fmla="*/ 16 w 16"/>
                  <a:gd name="T39" fmla="*/ 19 h 23"/>
                  <a:gd name="T40" fmla="*/ 16 w 16"/>
                  <a:gd name="T41" fmla="*/ 23 h 23"/>
                  <a:gd name="T42" fmla="*/ 16 w 16"/>
                  <a:gd name="T43" fmla="*/ 23 h 23"/>
                  <a:gd name="T44" fmla="*/ 0 w 16"/>
                  <a:gd name="T45" fmla="*/ 23 h 23"/>
                  <a:gd name="T46" fmla="*/ 0 w 16"/>
                  <a:gd name="T47" fmla="*/ 23 h 23"/>
                  <a:gd name="T48" fmla="*/ 0 w 16"/>
                  <a:gd name="T49"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 h="23">
                    <a:moveTo>
                      <a:pt x="0" y="0"/>
                    </a:moveTo>
                    <a:cubicBezTo>
                      <a:pt x="0" y="0"/>
                      <a:pt x="0" y="0"/>
                      <a:pt x="0" y="0"/>
                    </a:cubicBezTo>
                    <a:cubicBezTo>
                      <a:pt x="16" y="0"/>
                      <a:pt x="16" y="0"/>
                      <a:pt x="16" y="0"/>
                    </a:cubicBezTo>
                    <a:cubicBezTo>
                      <a:pt x="16" y="0"/>
                      <a:pt x="16" y="0"/>
                      <a:pt x="16" y="0"/>
                    </a:cubicBezTo>
                    <a:cubicBezTo>
                      <a:pt x="16" y="5"/>
                      <a:pt x="16" y="5"/>
                      <a:pt x="16" y="5"/>
                    </a:cubicBezTo>
                    <a:cubicBezTo>
                      <a:pt x="16" y="5"/>
                      <a:pt x="16" y="5"/>
                      <a:pt x="16" y="5"/>
                    </a:cubicBezTo>
                    <a:cubicBezTo>
                      <a:pt x="6" y="5"/>
                      <a:pt x="6" y="5"/>
                      <a:pt x="6" y="5"/>
                    </a:cubicBezTo>
                    <a:cubicBezTo>
                      <a:pt x="6" y="5"/>
                      <a:pt x="6" y="5"/>
                      <a:pt x="6" y="5"/>
                    </a:cubicBezTo>
                    <a:cubicBezTo>
                      <a:pt x="6" y="9"/>
                      <a:pt x="6" y="9"/>
                      <a:pt x="6" y="9"/>
                    </a:cubicBezTo>
                    <a:cubicBezTo>
                      <a:pt x="6" y="9"/>
                      <a:pt x="6" y="9"/>
                      <a:pt x="6" y="9"/>
                    </a:cubicBezTo>
                    <a:cubicBezTo>
                      <a:pt x="14" y="9"/>
                      <a:pt x="14" y="9"/>
                      <a:pt x="14" y="9"/>
                    </a:cubicBezTo>
                    <a:cubicBezTo>
                      <a:pt x="14" y="9"/>
                      <a:pt x="14" y="9"/>
                      <a:pt x="14" y="9"/>
                    </a:cubicBezTo>
                    <a:cubicBezTo>
                      <a:pt x="14" y="14"/>
                      <a:pt x="14" y="14"/>
                      <a:pt x="14" y="14"/>
                    </a:cubicBezTo>
                    <a:cubicBezTo>
                      <a:pt x="14" y="14"/>
                      <a:pt x="14" y="14"/>
                      <a:pt x="14" y="14"/>
                    </a:cubicBezTo>
                    <a:cubicBezTo>
                      <a:pt x="6" y="14"/>
                      <a:pt x="6" y="14"/>
                      <a:pt x="6" y="14"/>
                    </a:cubicBezTo>
                    <a:cubicBezTo>
                      <a:pt x="6" y="14"/>
                      <a:pt x="6" y="14"/>
                      <a:pt x="6" y="14"/>
                    </a:cubicBezTo>
                    <a:cubicBezTo>
                      <a:pt x="6" y="18"/>
                      <a:pt x="6" y="18"/>
                      <a:pt x="6" y="18"/>
                    </a:cubicBezTo>
                    <a:cubicBezTo>
                      <a:pt x="6" y="18"/>
                      <a:pt x="6" y="18"/>
                      <a:pt x="6" y="18"/>
                    </a:cubicBezTo>
                    <a:cubicBezTo>
                      <a:pt x="16" y="18"/>
                      <a:pt x="16" y="18"/>
                      <a:pt x="16" y="18"/>
                    </a:cubicBezTo>
                    <a:cubicBezTo>
                      <a:pt x="16" y="18"/>
                      <a:pt x="16" y="18"/>
                      <a:pt x="16" y="19"/>
                    </a:cubicBezTo>
                    <a:cubicBezTo>
                      <a:pt x="16" y="23"/>
                      <a:pt x="16" y="23"/>
                      <a:pt x="16" y="23"/>
                    </a:cubicBezTo>
                    <a:cubicBezTo>
                      <a:pt x="16" y="23"/>
                      <a:pt x="16" y="23"/>
                      <a:pt x="16" y="23"/>
                    </a:cubicBezTo>
                    <a:cubicBezTo>
                      <a:pt x="0" y="23"/>
                      <a:pt x="0" y="23"/>
                      <a:pt x="0" y="23"/>
                    </a:cubicBezTo>
                    <a:cubicBezTo>
                      <a:pt x="0" y="23"/>
                      <a:pt x="0" y="23"/>
                      <a:pt x="0" y="23"/>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9" name="Freeform 41"/>
              <p:cNvSpPr>
                <a:spLocks noEditPoints="1"/>
              </p:cNvSpPr>
              <p:nvPr userDrawn="1"/>
            </p:nvSpPr>
            <p:spPr bwMode="auto">
              <a:xfrm>
                <a:off x="6502400" y="6407150"/>
                <a:ext cx="58738" cy="76200"/>
              </a:xfrm>
              <a:custGeom>
                <a:avLst/>
                <a:gdLst>
                  <a:gd name="T0" fmla="*/ 12 w 18"/>
                  <a:gd name="T1" fmla="*/ 23 h 23"/>
                  <a:gd name="T2" fmla="*/ 12 w 18"/>
                  <a:gd name="T3" fmla="*/ 23 h 23"/>
                  <a:gd name="T4" fmla="*/ 8 w 18"/>
                  <a:gd name="T5" fmla="*/ 15 h 23"/>
                  <a:gd name="T6" fmla="*/ 6 w 18"/>
                  <a:gd name="T7" fmla="*/ 15 h 23"/>
                  <a:gd name="T8" fmla="*/ 6 w 18"/>
                  <a:gd name="T9" fmla="*/ 15 h 23"/>
                  <a:gd name="T10" fmla="*/ 6 w 18"/>
                  <a:gd name="T11" fmla="*/ 23 h 23"/>
                  <a:gd name="T12" fmla="*/ 5 w 18"/>
                  <a:gd name="T13" fmla="*/ 23 h 23"/>
                  <a:gd name="T14" fmla="*/ 0 w 18"/>
                  <a:gd name="T15" fmla="*/ 23 h 23"/>
                  <a:gd name="T16" fmla="*/ 0 w 18"/>
                  <a:gd name="T17" fmla="*/ 23 h 23"/>
                  <a:gd name="T18" fmla="*/ 0 w 18"/>
                  <a:gd name="T19" fmla="*/ 0 h 23"/>
                  <a:gd name="T20" fmla="*/ 0 w 18"/>
                  <a:gd name="T21" fmla="*/ 0 h 23"/>
                  <a:gd name="T22" fmla="*/ 10 w 18"/>
                  <a:gd name="T23" fmla="*/ 0 h 23"/>
                  <a:gd name="T24" fmla="*/ 18 w 18"/>
                  <a:gd name="T25" fmla="*/ 8 h 23"/>
                  <a:gd name="T26" fmla="*/ 14 w 18"/>
                  <a:gd name="T27" fmla="*/ 14 h 23"/>
                  <a:gd name="T28" fmla="*/ 18 w 18"/>
                  <a:gd name="T29" fmla="*/ 23 h 23"/>
                  <a:gd name="T30" fmla="*/ 18 w 18"/>
                  <a:gd name="T31" fmla="*/ 23 h 23"/>
                  <a:gd name="T32" fmla="*/ 12 w 18"/>
                  <a:gd name="T33" fmla="*/ 23 h 23"/>
                  <a:gd name="T34" fmla="*/ 12 w 18"/>
                  <a:gd name="T35" fmla="*/ 8 h 23"/>
                  <a:gd name="T36" fmla="*/ 9 w 18"/>
                  <a:gd name="T37" fmla="*/ 5 h 23"/>
                  <a:gd name="T38" fmla="*/ 6 w 18"/>
                  <a:gd name="T39" fmla="*/ 5 h 23"/>
                  <a:gd name="T40" fmla="*/ 6 w 18"/>
                  <a:gd name="T41" fmla="*/ 5 h 23"/>
                  <a:gd name="T42" fmla="*/ 6 w 18"/>
                  <a:gd name="T43" fmla="*/ 10 h 23"/>
                  <a:gd name="T44" fmla="*/ 6 w 18"/>
                  <a:gd name="T45" fmla="*/ 10 h 23"/>
                  <a:gd name="T46" fmla="*/ 9 w 18"/>
                  <a:gd name="T47" fmla="*/ 10 h 23"/>
                  <a:gd name="T48" fmla="*/ 12 w 18"/>
                  <a:gd name="T49" fmla="*/ 8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 h="23">
                    <a:moveTo>
                      <a:pt x="12" y="23"/>
                    </a:moveTo>
                    <a:cubicBezTo>
                      <a:pt x="12" y="23"/>
                      <a:pt x="12" y="23"/>
                      <a:pt x="12" y="23"/>
                    </a:cubicBezTo>
                    <a:cubicBezTo>
                      <a:pt x="8" y="15"/>
                      <a:pt x="8" y="15"/>
                      <a:pt x="8" y="15"/>
                    </a:cubicBezTo>
                    <a:cubicBezTo>
                      <a:pt x="6" y="15"/>
                      <a:pt x="6" y="15"/>
                      <a:pt x="6" y="15"/>
                    </a:cubicBezTo>
                    <a:cubicBezTo>
                      <a:pt x="6" y="15"/>
                      <a:pt x="6" y="15"/>
                      <a:pt x="6" y="15"/>
                    </a:cubicBezTo>
                    <a:cubicBezTo>
                      <a:pt x="6" y="23"/>
                      <a:pt x="6" y="23"/>
                      <a:pt x="6" y="23"/>
                    </a:cubicBezTo>
                    <a:cubicBezTo>
                      <a:pt x="6" y="23"/>
                      <a:pt x="6" y="23"/>
                      <a:pt x="5" y="23"/>
                    </a:cubicBezTo>
                    <a:cubicBezTo>
                      <a:pt x="0" y="23"/>
                      <a:pt x="0" y="23"/>
                      <a:pt x="0" y="23"/>
                    </a:cubicBezTo>
                    <a:cubicBezTo>
                      <a:pt x="0" y="23"/>
                      <a:pt x="0" y="23"/>
                      <a:pt x="0" y="23"/>
                    </a:cubicBezTo>
                    <a:cubicBezTo>
                      <a:pt x="0" y="0"/>
                      <a:pt x="0" y="0"/>
                      <a:pt x="0" y="0"/>
                    </a:cubicBezTo>
                    <a:cubicBezTo>
                      <a:pt x="0" y="0"/>
                      <a:pt x="0" y="0"/>
                      <a:pt x="0" y="0"/>
                    </a:cubicBezTo>
                    <a:cubicBezTo>
                      <a:pt x="10" y="0"/>
                      <a:pt x="10" y="0"/>
                      <a:pt x="10" y="0"/>
                    </a:cubicBezTo>
                    <a:cubicBezTo>
                      <a:pt x="15" y="0"/>
                      <a:pt x="18" y="3"/>
                      <a:pt x="18" y="8"/>
                    </a:cubicBezTo>
                    <a:cubicBezTo>
                      <a:pt x="18" y="10"/>
                      <a:pt x="16" y="13"/>
                      <a:pt x="14" y="14"/>
                    </a:cubicBezTo>
                    <a:cubicBezTo>
                      <a:pt x="18" y="23"/>
                      <a:pt x="18" y="23"/>
                      <a:pt x="18" y="23"/>
                    </a:cubicBezTo>
                    <a:cubicBezTo>
                      <a:pt x="18" y="23"/>
                      <a:pt x="18" y="23"/>
                      <a:pt x="18" y="23"/>
                    </a:cubicBezTo>
                    <a:lnTo>
                      <a:pt x="12" y="23"/>
                    </a:lnTo>
                    <a:close/>
                    <a:moveTo>
                      <a:pt x="12" y="8"/>
                    </a:moveTo>
                    <a:cubicBezTo>
                      <a:pt x="12" y="6"/>
                      <a:pt x="11" y="5"/>
                      <a:pt x="9" y="5"/>
                    </a:cubicBezTo>
                    <a:cubicBezTo>
                      <a:pt x="6" y="5"/>
                      <a:pt x="6" y="5"/>
                      <a:pt x="6" y="5"/>
                    </a:cubicBezTo>
                    <a:cubicBezTo>
                      <a:pt x="6" y="5"/>
                      <a:pt x="6" y="5"/>
                      <a:pt x="6" y="5"/>
                    </a:cubicBezTo>
                    <a:cubicBezTo>
                      <a:pt x="6" y="10"/>
                      <a:pt x="6" y="10"/>
                      <a:pt x="6" y="10"/>
                    </a:cubicBezTo>
                    <a:cubicBezTo>
                      <a:pt x="6" y="10"/>
                      <a:pt x="6" y="10"/>
                      <a:pt x="6" y="10"/>
                    </a:cubicBezTo>
                    <a:cubicBezTo>
                      <a:pt x="9" y="10"/>
                      <a:pt x="9" y="10"/>
                      <a:pt x="9" y="10"/>
                    </a:cubicBezTo>
                    <a:cubicBezTo>
                      <a:pt x="11" y="10"/>
                      <a:pt x="12" y="9"/>
                      <a:pt x="12"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50" name="Freeform 42"/>
              <p:cNvSpPr>
                <a:spLocks/>
              </p:cNvSpPr>
              <p:nvPr userDrawn="1"/>
            </p:nvSpPr>
            <p:spPr bwMode="auto">
              <a:xfrm>
                <a:off x="6589713" y="6407150"/>
                <a:ext cx="61913" cy="79375"/>
              </a:xfrm>
              <a:custGeom>
                <a:avLst/>
                <a:gdLst>
                  <a:gd name="T0" fmla="*/ 0 w 19"/>
                  <a:gd name="T1" fmla="*/ 20 h 24"/>
                  <a:gd name="T2" fmla="*/ 0 w 19"/>
                  <a:gd name="T3" fmla="*/ 20 h 24"/>
                  <a:gd name="T4" fmla="*/ 3 w 19"/>
                  <a:gd name="T5" fmla="*/ 16 h 24"/>
                  <a:gd name="T6" fmla="*/ 3 w 19"/>
                  <a:gd name="T7" fmla="*/ 16 h 24"/>
                  <a:gd name="T8" fmla="*/ 9 w 19"/>
                  <a:gd name="T9" fmla="*/ 19 h 24"/>
                  <a:gd name="T10" fmla="*/ 13 w 19"/>
                  <a:gd name="T11" fmla="*/ 16 h 24"/>
                  <a:gd name="T12" fmla="*/ 10 w 19"/>
                  <a:gd name="T13" fmla="*/ 14 h 24"/>
                  <a:gd name="T14" fmla="*/ 8 w 19"/>
                  <a:gd name="T15" fmla="*/ 14 h 24"/>
                  <a:gd name="T16" fmla="*/ 1 w 19"/>
                  <a:gd name="T17" fmla="*/ 7 h 24"/>
                  <a:gd name="T18" fmla="*/ 9 w 19"/>
                  <a:gd name="T19" fmla="*/ 0 h 24"/>
                  <a:gd name="T20" fmla="*/ 18 w 19"/>
                  <a:gd name="T21" fmla="*/ 2 h 24"/>
                  <a:gd name="T22" fmla="*/ 18 w 19"/>
                  <a:gd name="T23" fmla="*/ 3 h 24"/>
                  <a:gd name="T24" fmla="*/ 15 w 19"/>
                  <a:gd name="T25" fmla="*/ 7 h 24"/>
                  <a:gd name="T26" fmla="*/ 15 w 19"/>
                  <a:gd name="T27" fmla="*/ 7 h 24"/>
                  <a:gd name="T28" fmla="*/ 9 w 19"/>
                  <a:gd name="T29" fmla="*/ 5 h 24"/>
                  <a:gd name="T30" fmla="*/ 7 w 19"/>
                  <a:gd name="T31" fmla="*/ 7 h 24"/>
                  <a:gd name="T32" fmla="*/ 10 w 19"/>
                  <a:gd name="T33" fmla="*/ 9 h 24"/>
                  <a:gd name="T34" fmla="*/ 11 w 19"/>
                  <a:gd name="T35" fmla="*/ 9 h 24"/>
                  <a:gd name="T36" fmla="*/ 19 w 19"/>
                  <a:gd name="T37" fmla="*/ 16 h 24"/>
                  <a:gd name="T38" fmla="*/ 9 w 19"/>
                  <a:gd name="T39" fmla="*/ 24 h 24"/>
                  <a:gd name="T40" fmla="*/ 0 w 19"/>
                  <a:gd name="T41" fmla="*/ 2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9" h="24">
                    <a:moveTo>
                      <a:pt x="0" y="20"/>
                    </a:moveTo>
                    <a:cubicBezTo>
                      <a:pt x="0" y="20"/>
                      <a:pt x="0" y="20"/>
                      <a:pt x="0" y="20"/>
                    </a:cubicBezTo>
                    <a:cubicBezTo>
                      <a:pt x="3" y="16"/>
                      <a:pt x="3" y="16"/>
                      <a:pt x="3" y="16"/>
                    </a:cubicBezTo>
                    <a:cubicBezTo>
                      <a:pt x="3" y="16"/>
                      <a:pt x="3" y="16"/>
                      <a:pt x="3" y="16"/>
                    </a:cubicBezTo>
                    <a:cubicBezTo>
                      <a:pt x="5" y="17"/>
                      <a:pt x="7" y="19"/>
                      <a:pt x="9" y="19"/>
                    </a:cubicBezTo>
                    <a:cubicBezTo>
                      <a:pt x="11" y="19"/>
                      <a:pt x="13" y="18"/>
                      <a:pt x="13" y="16"/>
                    </a:cubicBezTo>
                    <a:cubicBezTo>
                      <a:pt x="13" y="15"/>
                      <a:pt x="12" y="15"/>
                      <a:pt x="10" y="14"/>
                    </a:cubicBezTo>
                    <a:cubicBezTo>
                      <a:pt x="8" y="14"/>
                      <a:pt x="8" y="14"/>
                      <a:pt x="8" y="14"/>
                    </a:cubicBezTo>
                    <a:cubicBezTo>
                      <a:pt x="3" y="14"/>
                      <a:pt x="1" y="11"/>
                      <a:pt x="1" y="7"/>
                    </a:cubicBezTo>
                    <a:cubicBezTo>
                      <a:pt x="1" y="3"/>
                      <a:pt x="4" y="0"/>
                      <a:pt x="9" y="0"/>
                    </a:cubicBezTo>
                    <a:cubicBezTo>
                      <a:pt x="13" y="0"/>
                      <a:pt x="16" y="1"/>
                      <a:pt x="18" y="2"/>
                    </a:cubicBezTo>
                    <a:cubicBezTo>
                      <a:pt x="18" y="2"/>
                      <a:pt x="18" y="3"/>
                      <a:pt x="18" y="3"/>
                    </a:cubicBezTo>
                    <a:cubicBezTo>
                      <a:pt x="15" y="7"/>
                      <a:pt x="15" y="7"/>
                      <a:pt x="15" y="7"/>
                    </a:cubicBezTo>
                    <a:cubicBezTo>
                      <a:pt x="15" y="7"/>
                      <a:pt x="15" y="7"/>
                      <a:pt x="15" y="7"/>
                    </a:cubicBezTo>
                    <a:cubicBezTo>
                      <a:pt x="13" y="6"/>
                      <a:pt x="11" y="5"/>
                      <a:pt x="9" y="5"/>
                    </a:cubicBezTo>
                    <a:cubicBezTo>
                      <a:pt x="8" y="5"/>
                      <a:pt x="7" y="6"/>
                      <a:pt x="7" y="7"/>
                    </a:cubicBezTo>
                    <a:cubicBezTo>
                      <a:pt x="7" y="8"/>
                      <a:pt x="8" y="8"/>
                      <a:pt x="10" y="9"/>
                    </a:cubicBezTo>
                    <a:cubicBezTo>
                      <a:pt x="11" y="9"/>
                      <a:pt x="11" y="9"/>
                      <a:pt x="11" y="9"/>
                    </a:cubicBezTo>
                    <a:cubicBezTo>
                      <a:pt x="16" y="10"/>
                      <a:pt x="19" y="12"/>
                      <a:pt x="19" y="16"/>
                    </a:cubicBezTo>
                    <a:cubicBezTo>
                      <a:pt x="19" y="21"/>
                      <a:pt x="15" y="24"/>
                      <a:pt x="9" y="24"/>
                    </a:cubicBezTo>
                    <a:cubicBezTo>
                      <a:pt x="6" y="24"/>
                      <a:pt x="2" y="22"/>
                      <a:pt x="0"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51" name="Freeform 43"/>
              <p:cNvSpPr>
                <a:spLocks/>
              </p:cNvSpPr>
              <p:nvPr userDrawn="1"/>
            </p:nvSpPr>
            <p:spPr bwMode="auto">
              <a:xfrm>
                <a:off x="6681788" y="6407150"/>
                <a:ext cx="19050" cy="76200"/>
              </a:xfrm>
              <a:custGeom>
                <a:avLst/>
                <a:gdLst>
                  <a:gd name="T0" fmla="*/ 0 w 6"/>
                  <a:gd name="T1" fmla="*/ 0 h 23"/>
                  <a:gd name="T2" fmla="*/ 1 w 6"/>
                  <a:gd name="T3" fmla="*/ 0 h 23"/>
                  <a:gd name="T4" fmla="*/ 6 w 6"/>
                  <a:gd name="T5" fmla="*/ 0 h 23"/>
                  <a:gd name="T6" fmla="*/ 6 w 6"/>
                  <a:gd name="T7" fmla="*/ 0 h 23"/>
                  <a:gd name="T8" fmla="*/ 6 w 6"/>
                  <a:gd name="T9" fmla="*/ 23 h 23"/>
                  <a:gd name="T10" fmla="*/ 6 w 6"/>
                  <a:gd name="T11" fmla="*/ 23 h 23"/>
                  <a:gd name="T12" fmla="*/ 1 w 6"/>
                  <a:gd name="T13" fmla="*/ 23 h 23"/>
                  <a:gd name="T14" fmla="*/ 0 w 6"/>
                  <a:gd name="T15" fmla="*/ 23 h 23"/>
                  <a:gd name="T16" fmla="*/ 0 w 6"/>
                  <a:gd name="T1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23">
                    <a:moveTo>
                      <a:pt x="0" y="0"/>
                    </a:moveTo>
                    <a:cubicBezTo>
                      <a:pt x="0" y="0"/>
                      <a:pt x="0" y="0"/>
                      <a:pt x="1" y="0"/>
                    </a:cubicBezTo>
                    <a:cubicBezTo>
                      <a:pt x="6" y="0"/>
                      <a:pt x="6" y="0"/>
                      <a:pt x="6" y="0"/>
                    </a:cubicBezTo>
                    <a:cubicBezTo>
                      <a:pt x="6" y="0"/>
                      <a:pt x="6" y="0"/>
                      <a:pt x="6" y="0"/>
                    </a:cubicBezTo>
                    <a:cubicBezTo>
                      <a:pt x="6" y="23"/>
                      <a:pt x="6" y="23"/>
                      <a:pt x="6" y="23"/>
                    </a:cubicBezTo>
                    <a:cubicBezTo>
                      <a:pt x="6" y="23"/>
                      <a:pt x="6" y="23"/>
                      <a:pt x="6" y="23"/>
                    </a:cubicBezTo>
                    <a:cubicBezTo>
                      <a:pt x="1" y="23"/>
                      <a:pt x="1" y="23"/>
                      <a:pt x="1" y="23"/>
                    </a:cubicBezTo>
                    <a:cubicBezTo>
                      <a:pt x="0" y="23"/>
                      <a:pt x="0" y="23"/>
                      <a:pt x="0" y="23"/>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52" name="Freeform 44"/>
              <p:cNvSpPr>
                <a:spLocks/>
              </p:cNvSpPr>
              <p:nvPr userDrawn="1"/>
            </p:nvSpPr>
            <p:spPr bwMode="auto">
              <a:xfrm>
                <a:off x="6729413" y="6407150"/>
                <a:ext cx="61913" cy="76200"/>
              </a:xfrm>
              <a:custGeom>
                <a:avLst/>
                <a:gdLst>
                  <a:gd name="T0" fmla="*/ 7 w 19"/>
                  <a:gd name="T1" fmla="*/ 23 h 23"/>
                  <a:gd name="T2" fmla="*/ 7 w 19"/>
                  <a:gd name="T3" fmla="*/ 23 h 23"/>
                  <a:gd name="T4" fmla="*/ 7 w 19"/>
                  <a:gd name="T5" fmla="*/ 23 h 23"/>
                  <a:gd name="T6" fmla="*/ 7 w 19"/>
                  <a:gd name="T7" fmla="*/ 23 h 23"/>
                  <a:gd name="T8" fmla="*/ 7 w 19"/>
                  <a:gd name="T9" fmla="*/ 23 h 23"/>
                  <a:gd name="T10" fmla="*/ 7 w 19"/>
                  <a:gd name="T11" fmla="*/ 6 h 23"/>
                  <a:gd name="T12" fmla="*/ 6 w 19"/>
                  <a:gd name="T13" fmla="*/ 5 h 23"/>
                  <a:gd name="T14" fmla="*/ 6 w 19"/>
                  <a:gd name="T15" fmla="*/ 5 h 23"/>
                  <a:gd name="T16" fmla="*/ 1 w 19"/>
                  <a:gd name="T17" fmla="*/ 5 h 23"/>
                  <a:gd name="T18" fmla="*/ 1 w 19"/>
                  <a:gd name="T19" fmla="*/ 5 h 23"/>
                  <a:gd name="T20" fmla="*/ 0 w 19"/>
                  <a:gd name="T21" fmla="*/ 5 h 23"/>
                  <a:gd name="T22" fmla="*/ 0 w 19"/>
                  <a:gd name="T23" fmla="*/ 5 h 23"/>
                  <a:gd name="T24" fmla="*/ 0 w 19"/>
                  <a:gd name="T25" fmla="*/ 5 h 23"/>
                  <a:gd name="T26" fmla="*/ 0 w 19"/>
                  <a:gd name="T27" fmla="*/ 5 h 23"/>
                  <a:gd name="T28" fmla="*/ 0 w 19"/>
                  <a:gd name="T29" fmla="*/ 0 h 23"/>
                  <a:gd name="T30" fmla="*/ 1 w 19"/>
                  <a:gd name="T31" fmla="*/ 0 h 23"/>
                  <a:gd name="T32" fmla="*/ 1 w 19"/>
                  <a:gd name="T33" fmla="*/ 0 h 23"/>
                  <a:gd name="T34" fmla="*/ 18 w 19"/>
                  <a:gd name="T35" fmla="*/ 0 h 23"/>
                  <a:gd name="T36" fmla="*/ 19 w 19"/>
                  <a:gd name="T37" fmla="*/ 0 h 23"/>
                  <a:gd name="T38" fmla="*/ 19 w 19"/>
                  <a:gd name="T39" fmla="*/ 0 h 23"/>
                  <a:gd name="T40" fmla="*/ 19 w 19"/>
                  <a:gd name="T41" fmla="*/ 0 h 23"/>
                  <a:gd name="T42" fmla="*/ 19 w 19"/>
                  <a:gd name="T43" fmla="*/ 5 h 23"/>
                  <a:gd name="T44" fmla="*/ 19 w 19"/>
                  <a:gd name="T45" fmla="*/ 5 h 23"/>
                  <a:gd name="T46" fmla="*/ 19 w 19"/>
                  <a:gd name="T47" fmla="*/ 5 h 23"/>
                  <a:gd name="T48" fmla="*/ 18 w 19"/>
                  <a:gd name="T49" fmla="*/ 5 h 23"/>
                  <a:gd name="T50" fmla="*/ 13 w 19"/>
                  <a:gd name="T51" fmla="*/ 5 h 23"/>
                  <a:gd name="T52" fmla="*/ 13 w 19"/>
                  <a:gd name="T53" fmla="*/ 5 h 23"/>
                  <a:gd name="T54" fmla="*/ 13 w 19"/>
                  <a:gd name="T55" fmla="*/ 6 h 23"/>
                  <a:gd name="T56" fmla="*/ 13 w 19"/>
                  <a:gd name="T57" fmla="*/ 6 h 23"/>
                  <a:gd name="T58" fmla="*/ 13 w 19"/>
                  <a:gd name="T59" fmla="*/ 23 h 23"/>
                  <a:gd name="T60" fmla="*/ 13 w 19"/>
                  <a:gd name="T61" fmla="*/ 23 h 23"/>
                  <a:gd name="T62" fmla="*/ 12 w 19"/>
                  <a:gd name="T63" fmla="*/ 23 h 23"/>
                  <a:gd name="T64" fmla="*/ 12 w 19"/>
                  <a:gd name="T65" fmla="*/ 23 h 23"/>
                  <a:gd name="T66" fmla="*/ 7 w 19"/>
                  <a:gd name="T67"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 h="23">
                    <a:moveTo>
                      <a:pt x="7" y="23"/>
                    </a:moveTo>
                    <a:cubicBezTo>
                      <a:pt x="7" y="23"/>
                      <a:pt x="7" y="23"/>
                      <a:pt x="7" y="23"/>
                    </a:cubicBezTo>
                    <a:cubicBezTo>
                      <a:pt x="7" y="23"/>
                      <a:pt x="7" y="23"/>
                      <a:pt x="7" y="23"/>
                    </a:cubicBezTo>
                    <a:cubicBezTo>
                      <a:pt x="7" y="23"/>
                      <a:pt x="7" y="23"/>
                      <a:pt x="7" y="23"/>
                    </a:cubicBezTo>
                    <a:cubicBezTo>
                      <a:pt x="7" y="23"/>
                      <a:pt x="7" y="23"/>
                      <a:pt x="7" y="23"/>
                    </a:cubicBezTo>
                    <a:cubicBezTo>
                      <a:pt x="7" y="6"/>
                      <a:pt x="7" y="6"/>
                      <a:pt x="7" y="6"/>
                    </a:cubicBezTo>
                    <a:cubicBezTo>
                      <a:pt x="7" y="6"/>
                      <a:pt x="7" y="5"/>
                      <a:pt x="6" y="5"/>
                    </a:cubicBezTo>
                    <a:cubicBezTo>
                      <a:pt x="6" y="5"/>
                      <a:pt x="6" y="5"/>
                      <a:pt x="6" y="5"/>
                    </a:cubicBezTo>
                    <a:cubicBezTo>
                      <a:pt x="1" y="5"/>
                      <a:pt x="1" y="5"/>
                      <a:pt x="1" y="5"/>
                    </a:cubicBezTo>
                    <a:cubicBezTo>
                      <a:pt x="1" y="5"/>
                      <a:pt x="1" y="5"/>
                      <a:pt x="1" y="5"/>
                    </a:cubicBezTo>
                    <a:cubicBezTo>
                      <a:pt x="1" y="5"/>
                      <a:pt x="1" y="5"/>
                      <a:pt x="0" y="5"/>
                    </a:cubicBezTo>
                    <a:cubicBezTo>
                      <a:pt x="0" y="5"/>
                      <a:pt x="0" y="5"/>
                      <a:pt x="0" y="5"/>
                    </a:cubicBezTo>
                    <a:cubicBezTo>
                      <a:pt x="0" y="5"/>
                      <a:pt x="0" y="5"/>
                      <a:pt x="0" y="5"/>
                    </a:cubicBezTo>
                    <a:cubicBezTo>
                      <a:pt x="0" y="5"/>
                      <a:pt x="0" y="5"/>
                      <a:pt x="0" y="5"/>
                    </a:cubicBezTo>
                    <a:cubicBezTo>
                      <a:pt x="0" y="0"/>
                      <a:pt x="0" y="0"/>
                      <a:pt x="0" y="0"/>
                    </a:cubicBezTo>
                    <a:cubicBezTo>
                      <a:pt x="0" y="0"/>
                      <a:pt x="0" y="0"/>
                      <a:pt x="1" y="0"/>
                    </a:cubicBezTo>
                    <a:cubicBezTo>
                      <a:pt x="1" y="0"/>
                      <a:pt x="1" y="0"/>
                      <a:pt x="1" y="0"/>
                    </a:cubicBezTo>
                    <a:cubicBezTo>
                      <a:pt x="18" y="0"/>
                      <a:pt x="18" y="0"/>
                      <a:pt x="18" y="0"/>
                    </a:cubicBezTo>
                    <a:cubicBezTo>
                      <a:pt x="19" y="0"/>
                      <a:pt x="19" y="0"/>
                      <a:pt x="19" y="0"/>
                    </a:cubicBezTo>
                    <a:cubicBezTo>
                      <a:pt x="19" y="0"/>
                      <a:pt x="19" y="0"/>
                      <a:pt x="19" y="0"/>
                    </a:cubicBezTo>
                    <a:cubicBezTo>
                      <a:pt x="19" y="0"/>
                      <a:pt x="19" y="0"/>
                      <a:pt x="19" y="0"/>
                    </a:cubicBezTo>
                    <a:cubicBezTo>
                      <a:pt x="19" y="5"/>
                      <a:pt x="19" y="5"/>
                      <a:pt x="19" y="5"/>
                    </a:cubicBezTo>
                    <a:cubicBezTo>
                      <a:pt x="19" y="5"/>
                      <a:pt x="19" y="5"/>
                      <a:pt x="19" y="5"/>
                    </a:cubicBezTo>
                    <a:cubicBezTo>
                      <a:pt x="19" y="5"/>
                      <a:pt x="19" y="5"/>
                      <a:pt x="19" y="5"/>
                    </a:cubicBezTo>
                    <a:cubicBezTo>
                      <a:pt x="18" y="5"/>
                      <a:pt x="18" y="5"/>
                      <a:pt x="18" y="5"/>
                    </a:cubicBezTo>
                    <a:cubicBezTo>
                      <a:pt x="13" y="5"/>
                      <a:pt x="13" y="5"/>
                      <a:pt x="13" y="5"/>
                    </a:cubicBezTo>
                    <a:cubicBezTo>
                      <a:pt x="13" y="5"/>
                      <a:pt x="13" y="5"/>
                      <a:pt x="13" y="5"/>
                    </a:cubicBezTo>
                    <a:cubicBezTo>
                      <a:pt x="13" y="5"/>
                      <a:pt x="13" y="6"/>
                      <a:pt x="13" y="6"/>
                    </a:cubicBezTo>
                    <a:cubicBezTo>
                      <a:pt x="13" y="6"/>
                      <a:pt x="13" y="6"/>
                      <a:pt x="13" y="6"/>
                    </a:cubicBezTo>
                    <a:cubicBezTo>
                      <a:pt x="13" y="23"/>
                      <a:pt x="13" y="23"/>
                      <a:pt x="13" y="23"/>
                    </a:cubicBezTo>
                    <a:cubicBezTo>
                      <a:pt x="13" y="23"/>
                      <a:pt x="13" y="23"/>
                      <a:pt x="13" y="23"/>
                    </a:cubicBezTo>
                    <a:cubicBezTo>
                      <a:pt x="13" y="23"/>
                      <a:pt x="13" y="23"/>
                      <a:pt x="12" y="23"/>
                    </a:cubicBezTo>
                    <a:cubicBezTo>
                      <a:pt x="12" y="23"/>
                      <a:pt x="12" y="23"/>
                      <a:pt x="12" y="23"/>
                    </a:cubicBezTo>
                    <a:lnTo>
                      <a:pt x="7"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53" name="Freeform 45"/>
              <p:cNvSpPr>
                <a:spLocks/>
              </p:cNvSpPr>
              <p:nvPr userDrawn="1"/>
            </p:nvSpPr>
            <p:spPr bwMode="auto">
              <a:xfrm>
                <a:off x="6821488" y="6407150"/>
                <a:ext cx="52388" cy="76200"/>
              </a:xfrm>
              <a:custGeom>
                <a:avLst/>
                <a:gdLst>
                  <a:gd name="T0" fmla="*/ 0 w 16"/>
                  <a:gd name="T1" fmla="*/ 0 h 23"/>
                  <a:gd name="T2" fmla="*/ 0 w 16"/>
                  <a:gd name="T3" fmla="*/ 0 h 23"/>
                  <a:gd name="T4" fmla="*/ 15 w 16"/>
                  <a:gd name="T5" fmla="*/ 0 h 23"/>
                  <a:gd name="T6" fmla="*/ 16 w 16"/>
                  <a:gd name="T7" fmla="*/ 0 h 23"/>
                  <a:gd name="T8" fmla="*/ 16 w 16"/>
                  <a:gd name="T9" fmla="*/ 5 h 23"/>
                  <a:gd name="T10" fmla="*/ 15 w 16"/>
                  <a:gd name="T11" fmla="*/ 5 h 23"/>
                  <a:gd name="T12" fmla="*/ 6 w 16"/>
                  <a:gd name="T13" fmla="*/ 5 h 23"/>
                  <a:gd name="T14" fmla="*/ 6 w 16"/>
                  <a:gd name="T15" fmla="*/ 5 h 23"/>
                  <a:gd name="T16" fmla="*/ 6 w 16"/>
                  <a:gd name="T17" fmla="*/ 9 h 23"/>
                  <a:gd name="T18" fmla="*/ 6 w 16"/>
                  <a:gd name="T19" fmla="*/ 9 h 23"/>
                  <a:gd name="T20" fmla="*/ 14 w 16"/>
                  <a:gd name="T21" fmla="*/ 9 h 23"/>
                  <a:gd name="T22" fmla="*/ 14 w 16"/>
                  <a:gd name="T23" fmla="*/ 9 h 23"/>
                  <a:gd name="T24" fmla="*/ 14 w 16"/>
                  <a:gd name="T25" fmla="*/ 14 h 23"/>
                  <a:gd name="T26" fmla="*/ 14 w 16"/>
                  <a:gd name="T27" fmla="*/ 14 h 23"/>
                  <a:gd name="T28" fmla="*/ 6 w 16"/>
                  <a:gd name="T29" fmla="*/ 14 h 23"/>
                  <a:gd name="T30" fmla="*/ 6 w 16"/>
                  <a:gd name="T31" fmla="*/ 14 h 23"/>
                  <a:gd name="T32" fmla="*/ 6 w 16"/>
                  <a:gd name="T33" fmla="*/ 18 h 23"/>
                  <a:gd name="T34" fmla="*/ 6 w 16"/>
                  <a:gd name="T35" fmla="*/ 18 h 23"/>
                  <a:gd name="T36" fmla="*/ 15 w 16"/>
                  <a:gd name="T37" fmla="*/ 18 h 23"/>
                  <a:gd name="T38" fmla="*/ 16 w 16"/>
                  <a:gd name="T39" fmla="*/ 19 h 23"/>
                  <a:gd name="T40" fmla="*/ 16 w 16"/>
                  <a:gd name="T41" fmla="*/ 23 h 23"/>
                  <a:gd name="T42" fmla="*/ 15 w 16"/>
                  <a:gd name="T43" fmla="*/ 23 h 23"/>
                  <a:gd name="T44" fmla="*/ 0 w 16"/>
                  <a:gd name="T45" fmla="*/ 23 h 23"/>
                  <a:gd name="T46" fmla="*/ 0 w 16"/>
                  <a:gd name="T47" fmla="*/ 23 h 23"/>
                  <a:gd name="T48" fmla="*/ 0 w 16"/>
                  <a:gd name="T49"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 h="23">
                    <a:moveTo>
                      <a:pt x="0" y="0"/>
                    </a:moveTo>
                    <a:cubicBezTo>
                      <a:pt x="0" y="0"/>
                      <a:pt x="0" y="0"/>
                      <a:pt x="0" y="0"/>
                    </a:cubicBezTo>
                    <a:cubicBezTo>
                      <a:pt x="15" y="0"/>
                      <a:pt x="15" y="0"/>
                      <a:pt x="15" y="0"/>
                    </a:cubicBezTo>
                    <a:cubicBezTo>
                      <a:pt x="16" y="0"/>
                      <a:pt x="16" y="0"/>
                      <a:pt x="16" y="0"/>
                    </a:cubicBezTo>
                    <a:cubicBezTo>
                      <a:pt x="16" y="5"/>
                      <a:pt x="16" y="5"/>
                      <a:pt x="16" y="5"/>
                    </a:cubicBezTo>
                    <a:cubicBezTo>
                      <a:pt x="16" y="5"/>
                      <a:pt x="16" y="5"/>
                      <a:pt x="15" y="5"/>
                    </a:cubicBezTo>
                    <a:cubicBezTo>
                      <a:pt x="6" y="5"/>
                      <a:pt x="6" y="5"/>
                      <a:pt x="6" y="5"/>
                    </a:cubicBezTo>
                    <a:cubicBezTo>
                      <a:pt x="6" y="5"/>
                      <a:pt x="6" y="5"/>
                      <a:pt x="6" y="5"/>
                    </a:cubicBezTo>
                    <a:cubicBezTo>
                      <a:pt x="6" y="9"/>
                      <a:pt x="6" y="9"/>
                      <a:pt x="6" y="9"/>
                    </a:cubicBezTo>
                    <a:cubicBezTo>
                      <a:pt x="6" y="9"/>
                      <a:pt x="6" y="9"/>
                      <a:pt x="6" y="9"/>
                    </a:cubicBezTo>
                    <a:cubicBezTo>
                      <a:pt x="14" y="9"/>
                      <a:pt x="14" y="9"/>
                      <a:pt x="14" y="9"/>
                    </a:cubicBezTo>
                    <a:cubicBezTo>
                      <a:pt x="14" y="9"/>
                      <a:pt x="14" y="9"/>
                      <a:pt x="14" y="9"/>
                    </a:cubicBezTo>
                    <a:cubicBezTo>
                      <a:pt x="14" y="14"/>
                      <a:pt x="14" y="14"/>
                      <a:pt x="14" y="14"/>
                    </a:cubicBezTo>
                    <a:cubicBezTo>
                      <a:pt x="14" y="14"/>
                      <a:pt x="14" y="14"/>
                      <a:pt x="14" y="14"/>
                    </a:cubicBezTo>
                    <a:cubicBezTo>
                      <a:pt x="6" y="14"/>
                      <a:pt x="6" y="14"/>
                      <a:pt x="6" y="14"/>
                    </a:cubicBezTo>
                    <a:cubicBezTo>
                      <a:pt x="6" y="14"/>
                      <a:pt x="6" y="14"/>
                      <a:pt x="6" y="14"/>
                    </a:cubicBezTo>
                    <a:cubicBezTo>
                      <a:pt x="6" y="18"/>
                      <a:pt x="6" y="18"/>
                      <a:pt x="6" y="18"/>
                    </a:cubicBezTo>
                    <a:cubicBezTo>
                      <a:pt x="6" y="18"/>
                      <a:pt x="6" y="18"/>
                      <a:pt x="6" y="18"/>
                    </a:cubicBezTo>
                    <a:cubicBezTo>
                      <a:pt x="15" y="18"/>
                      <a:pt x="15" y="18"/>
                      <a:pt x="15" y="18"/>
                    </a:cubicBezTo>
                    <a:cubicBezTo>
                      <a:pt x="16" y="18"/>
                      <a:pt x="16" y="18"/>
                      <a:pt x="16" y="19"/>
                    </a:cubicBezTo>
                    <a:cubicBezTo>
                      <a:pt x="16" y="23"/>
                      <a:pt x="16" y="23"/>
                      <a:pt x="16" y="23"/>
                    </a:cubicBezTo>
                    <a:cubicBezTo>
                      <a:pt x="16" y="23"/>
                      <a:pt x="16" y="23"/>
                      <a:pt x="15" y="23"/>
                    </a:cubicBezTo>
                    <a:cubicBezTo>
                      <a:pt x="0" y="23"/>
                      <a:pt x="0" y="23"/>
                      <a:pt x="0" y="23"/>
                    </a:cubicBezTo>
                    <a:cubicBezTo>
                      <a:pt x="0" y="23"/>
                      <a:pt x="0" y="23"/>
                      <a:pt x="0" y="23"/>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54" name="Freeform 46"/>
              <p:cNvSpPr>
                <a:spLocks/>
              </p:cNvSpPr>
              <p:nvPr userDrawn="1"/>
            </p:nvSpPr>
            <p:spPr bwMode="auto">
              <a:xfrm>
                <a:off x="6899275" y="6407150"/>
                <a:ext cx="61913" cy="76200"/>
              </a:xfrm>
              <a:custGeom>
                <a:avLst/>
                <a:gdLst>
                  <a:gd name="T0" fmla="*/ 7 w 19"/>
                  <a:gd name="T1" fmla="*/ 23 h 23"/>
                  <a:gd name="T2" fmla="*/ 7 w 19"/>
                  <a:gd name="T3" fmla="*/ 23 h 23"/>
                  <a:gd name="T4" fmla="*/ 6 w 19"/>
                  <a:gd name="T5" fmla="*/ 23 h 23"/>
                  <a:gd name="T6" fmla="*/ 6 w 19"/>
                  <a:gd name="T7" fmla="*/ 23 h 23"/>
                  <a:gd name="T8" fmla="*/ 6 w 19"/>
                  <a:gd name="T9" fmla="*/ 23 h 23"/>
                  <a:gd name="T10" fmla="*/ 6 w 19"/>
                  <a:gd name="T11" fmla="*/ 6 h 23"/>
                  <a:gd name="T12" fmla="*/ 6 w 19"/>
                  <a:gd name="T13" fmla="*/ 5 h 23"/>
                  <a:gd name="T14" fmla="*/ 6 w 19"/>
                  <a:gd name="T15" fmla="*/ 5 h 23"/>
                  <a:gd name="T16" fmla="*/ 1 w 19"/>
                  <a:gd name="T17" fmla="*/ 5 h 23"/>
                  <a:gd name="T18" fmla="*/ 0 w 19"/>
                  <a:gd name="T19" fmla="*/ 5 h 23"/>
                  <a:gd name="T20" fmla="*/ 0 w 19"/>
                  <a:gd name="T21" fmla="*/ 5 h 23"/>
                  <a:gd name="T22" fmla="*/ 0 w 19"/>
                  <a:gd name="T23" fmla="*/ 5 h 23"/>
                  <a:gd name="T24" fmla="*/ 0 w 19"/>
                  <a:gd name="T25" fmla="*/ 5 h 23"/>
                  <a:gd name="T26" fmla="*/ 0 w 19"/>
                  <a:gd name="T27" fmla="*/ 5 h 23"/>
                  <a:gd name="T28" fmla="*/ 0 w 19"/>
                  <a:gd name="T29" fmla="*/ 0 h 23"/>
                  <a:gd name="T30" fmla="*/ 0 w 19"/>
                  <a:gd name="T31" fmla="*/ 0 h 23"/>
                  <a:gd name="T32" fmla="*/ 1 w 19"/>
                  <a:gd name="T33" fmla="*/ 0 h 23"/>
                  <a:gd name="T34" fmla="*/ 18 w 19"/>
                  <a:gd name="T35" fmla="*/ 0 h 23"/>
                  <a:gd name="T36" fmla="*/ 18 w 19"/>
                  <a:gd name="T37" fmla="*/ 0 h 23"/>
                  <a:gd name="T38" fmla="*/ 19 w 19"/>
                  <a:gd name="T39" fmla="*/ 0 h 23"/>
                  <a:gd name="T40" fmla="*/ 19 w 19"/>
                  <a:gd name="T41" fmla="*/ 0 h 23"/>
                  <a:gd name="T42" fmla="*/ 19 w 19"/>
                  <a:gd name="T43" fmla="*/ 5 h 23"/>
                  <a:gd name="T44" fmla="*/ 18 w 19"/>
                  <a:gd name="T45" fmla="*/ 5 h 23"/>
                  <a:gd name="T46" fmla="*/ 18 w 19"/>
                  <a:gd name="T47" fmla="*/ 5 h 23"/>
                  <a:gd name="T48" fmla="*/ 18 w 19"/>
                  <a:gd name="T49" fmla="*/ 5 h 23"/>
                  <a:gd name="T50" fmla="*/ 13 w 19"/>
                  <a:gd name="T51" fmla="*/ 5 h 23"/>
                  <a:gd name="T52" fmla="*/ 12 w 19"/>
                  <a:gd name="T53" fmla="*/ 5 h 23"/>
                  <a:gd name="T54" fmla="*/ 12 w 19"/>
                  <a:gd name="T55" fmla="*/ 6 h 23"/>
                  <a:gd name="T56" fmla="*/ 12 w 19"/>
                  <a:gd name="T57" fmla="*/ 6 h 23"/>
                  <a:gd name="T58" fmla="*/ 12 w 19"/>
                  <a:gd name="T59" fmla="*/ 23 h 23"/>
                  <a:gd name="T60" fmla="*/ 12 w 19"/>
                  <a:gd name="T61" fmla="*/ 23 h 23"/>
                  <a:gd name="T62" fmla="*/ 12 w 19"/>
                  <a:gd name="T63" fmla="*/ 23 h 23"/>
                  <a:gd name="T64" fmla="*/ 12 w 19"/>
                  <a:gd name="T65" fmla="*/ 23 h 23"/>
                  <a:gd name="T66" fmla="*/ 7 w 19"/>
                  <a:gd name="T67" fmla="*/ 23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9" h="23">
                    <a:moveTo>
                      <a:pt x="7" y="23"/>
                    </a:moveTo>
                    <a:cubicBezTo>
                      <a:pt x="7" y="23"/>
                      <a:pt x="7" y="23"/>
                      <a:pt x="7" y="23"/>
                    </a:cubicBezTo>
                    <a:cubicBezTo>
                      <a:pt x="7" y="23"/>
                      <a:pt x="7" y="23"/>
                      <a:pt x="6" y="23"/>
                    </a:cubicBezTo>
                    <a:cubicBezTo>
                      <a:pt x="6" y="23"/>
                      <a:pt x="6" y="23"/>
                      <a:pt x="6" y="23"/>
                    </a:cubicBezTo>
                    <a:cubicBezTo>
                      <a:pt x="6" y="23"/>
                      <a:pt x="6" y="23"/>
                      <a:pt x="6" y="23"/>
                    </a:cubicBezTo>
                    <a:cubicBezTo>
                      <a:pt x="6" y="6"/>
                      <a:pt x="6" y="6"/>
                      <a:pt x="6" y="6"/>
                    </a:cubicBezTo>
                    <a:cubicBezTo>
                      <a:pt x="6" y="6"/>
                      <a:pt x="6" y="5"/>
                      <a:pt x="6" y="5"/>
                    </a:cubicBezTo>
                    <a:cubicBezTo>
                      <a:pt x="6" y="5"/>
                      <a:pt x="6" y="5"/>
                      <a:pt x="6" y="5"/>
                    </a:cubicBezTo>
                    <a:cubicBezTo>
                      <a:pt x="1" y="5"/>
                      <a:pt x="1" y="5"/>
                      <a:pt x="1" y="5"/>
                    </a:cubicBezTo>
                    <a:cubicBezTo>
                      <a:pt x="0" y="5"/>
                      <a:pt x="0" y="5"/>
                      <a:pt x="0" y="5"/>
                    </a:cubicBezTo>
                    <a:cubicBezTo>
                      <a:pt x="0" y="5"/>
                      <a:pt x="0" y="5"/>
                      <a:pt x="0" y="5"/>
                    </a:cubicBezTo>
                    <a:cubicBezTo>
                      <a:pt x="0" y="5"/>
                      <a:pt x="0" y="5"/>
                      <a:pt x="0" y="5"/>
                    </a:cubicBezTo>
                    <a:cubicBezTo>
                      <a:pt x="0" y="5"/>
                      <a:pt x="0" y="5"/>
                      <a:pt x="0" y="5"/>
                    </a:cubicBezTo>
                    <a:cubicBezTo>
                      <a:pt x="0" y="5"/>
                      <a:pt x="0" y="5"/>
                      <a:pt x="0" y="5"/>
                    </a:cubicBezTo>
                    <a:cubicBezTo>
                      <a:pt x="0" y="0"/>
                      <a:pt x="0" y="0"/>
                      <a:pt x="0" y="0"/>
                    </a:cubicBezTo>
                    <a:cubicBezTo>
                      <a:pt x="0" y="0"/>
                      <a:pt x="0" y="0"/>
                      <a:pt x="0" y="0"/>
                    </a:cubicBezTo>
                    <a:cubicBezTo>
                      <a:pt x="1" y="0"/>
                      <a:pt x="1" y="0"/>
                      <a:pt x="1" y="0"/>
                    </a:cubicBezTo>
                    <a:cubicBezTo>
                      <a:pt x="18" y="0"/>
                      <a:pt x="18" y="0"/>
                      <a:pt x="18" y="0"/>
                    </a:cubicBezTo>
                    <a:cubicBezTo>
                      <a:pt x="18" y="0"/>
                      <a:pt x="18" y="0"/>
                      <a:pt x="18" y="0"/>
                    </a:cubicBezTo>
                    <a:cubicBezTo>
                      <a:pt x="18" y="0"/>
                      <a:pt x="19" y="0"/>
                      <a:pt x="19" y="0"/>
                    </a:cubicBezTo>
                    <a:cubicBezTo>
                      <a:pt x="19" y="0"/>
                      <a:pt x="19" y="0"/>
                      <a:pt x="19" y="0"/>
                    </a:cubicBezTo>
                    <a:cubicBezTo>
                      <a:pt x="19" y="5"/>
                      <a:pt x="19" y="5"/>
                      <a:pt x="19" y="5"/>
                    </a:cubicBezTo>
                    <a:cubicBezTo>
                      <a:pt x="19" y="5"/>
                      <a:pt x="19" y="5"/>
                      <a:pt x="18" y="5"/>
                    </a:cubicBezTo>
                    <a:cubicBezTo>
                      <a:pt x="18" y="5"/>
                      <a:pt x="18" y="5"/>
                      <a:pt x="18" y="5"/>
                    </a:cubicBezTo>
                    <a:cubicBezTo>
                      <a:pt x="18" y="5"/>
                      <a:pt x="18" y="5"/>
                      <a:pt x="18" y="5"/>
                    </a:cubicBezTo>
                    <a:cubicBezTo>
                      <a:pt x="13" y="5"/>
                      <a:pt x="13" y="5"/>
                      <a:pt x="13" y="5"/>
                    </a:cubicBezTo>
                    <a:cubicBezTo>
                      <a:pt x="13" y="5"/>
                      <a:pt x="12" y="5"/>
                      <a:pt x="12" y="5"/>
                    </a:cubicBezTo>
                    <a:cubicBezTo>
                      <a:pt x="12" y="5"/>
                      <a:pt x="12" y="6"/>
                      <a:pt x="12" y="6"/>
                    </a:cubicBezTo>
                    <a:cubicBezTo>
                      <a:pt x="12" y="6"/>
                      <a:pt x="12" y="6"/>
                      <a:pt x="12" y="6"/>
                    </a:cubicBezTo>
                    <a:cubicBezTo>
                      <a:pt x="12" y="23"/>
                      <a:pt x="12" y="23"/>
                      <a:pt x="12" y="23"/>
                    </a:cubicBezTo>
                    <a:cubicBezTo>
                      <a:pt x="12" y="23"/>
                      <a:pt x="12" y="23"/>
                      <a:pt x="12" y="23"/>
                    </a:cubicBezTo>
                    <a:cubicBezTo>
                      <a:pt x="12" y="23"/>
                      <a:pt x="12" y="23"/>
                      <a:pt x="12" y="23"/>
                    </a:cubicBezTo>
                    <a:cubicBezTo>
                      <a:pt x="12" y="23"/>
                      <a:pt x="12" y="23"/>
                      <a:pt x="12" y="23"/>
                    </a:cubicBezTo>
                    <a:lnTo>
                      <a:pt x="7" y="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grpSp>
        <p:grpSp>
          <p:nvGrpSpPr>
            <p:cNvPr id="33" name="Gruppe 32"/>
            <p:cNvGrpSpPr/>
            <p:nvPr userDrawn="1"/>
          </p:nvGrpSpPr>
          <p:grpSpPr>
            <a:xfrm>
              <a:off x="5880100" y="5659438"/>
              <a:ext cx="511175" cy="544512"/>
              <a:chOff x="5880100" y="5659438"/>
              <a:chExt cx="511175" cy="544512"/>
            </a:xfrm>
            <a:grpFill/>
          </p:grpSpPr>
          <p:sp>
            <p:nvSpPr>
              <p:cNvPr id="34" name="Freeform 47"/>
              <p:cNvSpPr>
                <a:spLocks/>
              </p:cNvSpPr>
              <p:nvPr userDrawn="1"/>
            </p:nvSpPr>
            <p:spPr bwMode="auto">
              <a:xfrm>
                <a:off x="6143625" y="5678488"/>
                <a:ext cx="247650" cy="496887"/>
              </a:xfrm>
              <a:custGeom>
                <a:avLst/>
                <a:gdLst>
                  <a:gd name="T0" fmla="*/ 76 w 76"/>
                  <a:gd name="T1" fmla="*/ 123 h 151"/>
                  <a:gd name="T2" fmla="*/ 60 w 76"/>
                  <a:gd name="T3" fmla="*/ 115 h 151"/>
                  <a:gd name="T4" fmla="*/ 45 w 76"/>
                  <a:gd name="T5" fmla="*/ 52 h 151"/>
                  <a:gd name="T6" fmla="*/ 53 w 76"/>
                  <a:gd name="T7" fmla="*/ 0 h 151"/>
                  <a:gd name="T8" fmla="*/ 53 w 76"/>
                  <a:gd name="T9" fmla="*/ 0 h 151"/>
                  <a:gd name="T10" fmla="*/ 30 w 76"/>
                  <a:gd name="T11" fmla="*/ 57 h 151"/>
                  <a:gd name="T12" fmla="*/ 44 w 76"/>
                  <a:gd name="T13" fmla="*/ 151 h 151"/>
                  <a:gd name="T14" fmla="*/ 76 w 76"/>
                  <a:gd name="T15" fmla="*/ 123 h 1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151">
                    <a:moveTo>
                      <a:pt x="76" y="123"/>
                    </a:moveTo>
                    <a:cubicBezTo>
                      <a:pt x="72" y="121"/>
                      <a:pt x="68" y="119"/>
                      <a:pt x="60" y="115"/>
                    </a:cubicBezTo>
                    <a:cubicBezTo>
                      <a:pt x="40" y="103"/>
                      <a:pt x="34" y="84"/>
                      <a:pt x="45" y="52"/>
                    </a:cubicBezTo>
                    <a:cubicBezTo>
                      <a:pt x="52" y="33"/>
                      <a:pt x="55" y="17"/>
                      <a:pt x="53" y="0"/>
                    </a:cubicBezTo>
                    <a:cubicBezTo>
                      <a:pt x="53" y="0"/>
                      <a:pt x="53" y="0"/>
                      <a:pt x="53" y="0"/>
                    </a:cubicBezTo>
                    <a:cubicBezTo>
                      <a:pt x="52" y="21"/>
                      <a:pt x="44" y="34"/>
                      <a:pt x="30" y="57"/>
                    </a:cubicBezTo>
                    <a:cubicBezTo>
                      <a:pt x="0" y="105"/>
                      <a:pt x="30" y="140"/>
                      <a:pt x="44" y="151"/>
                    </a:cubicBezTo>
                    <a:cubicBezTo>
                      <a:pt x="57" y="144"/>
                      <a:pt x="68" y="135"/>
                      <a:pt x="76" y="1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35" name="Freeform 48"/>
              <p:cNvSpPr>
                <a:spLocks/>
              </p:cNvSpPr>
              <p:nvPr userDrawn="1"/>
            </p:nvSpPr>
            <p:spPr bwMode="auto">
              <a:xfrm>
                <a:off x="5997575" y="5665788"/>
                <a:ext cx="301625" cy="538162"/>
              </a:xfrm>
              <a:custGeom>
                <a:avLst/>
                <a:gdLst>
                  <a:gd name="T0" fmla="*/ 61 w 93"/>
                  <a:gd name="T1" fmla="*/ 59 h 164"/>
                  <a:gd name="T2" fmla="*/ 93 w 93"/>
                  <a:gd name="T3" fmla="*/ 1 h 164"/>
                  <a:gd name="T4" fmla="*/ 92 w 93"/>
                  <a:gd name="T5" fmla="*/ 0 h 164"/>
                  <a:gd name="T6" fmla="*/ 38 w 93"/>
                  <a:gd name="T7" fmla="*/ 58 h 164"/>
                  <a:gd name="T8" fmla="*/ 11 w 93"/>
                  <a:gd name="T9" fmla="*/ 154 h 164"/>
                  <a:gd name="T10" fmla="*/ 51 w 93"/>
                  <a:gd name="T11" fmla="*/ 164 h 164"/>
                  <a:gd name="T12" fmla="*/ 60 w 93"/>
                  <a:gd name="T13" fmla="*/ 163 h 164"/>
                  <a:gd name="T14" fmla="*/ 61 w 93"/>
                  <a:gd name="T15" fmla="*/ 59 h 1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 h="164">
                    <a:moveTo>
                      <a:pt x="61" y="59"/>
                    </a:moveTo>
                    <a:cubicBezTo>
                      <a:pt x="84" y="32"/>
                      <a:pt x="91" y="19"/>
                      <a:pt x="93" y="1"/>
                    </a:cubicBezTo>
                    <a:cubicBezTo>
                      <a:pt x="93" y="0"/>
                      <a:pt x="92" y="0"/>
                      <a:pt x="92" y="0"/>
                    </a:cubicBezTo>
                    <a:cubicBezTo>
                      <a:pt x="87" y="23"/>
                      <a:pt x="73" y="34"/>
                      <a:pt x="38" y="58"/>
                    </a:cubicBezTo>
                    <a:cubicBezTo>
                      <a:pt x="0" y="83"/>
                      <a:pt x="2" y="127"/>
                      <a:pt x="11" y="154"/>
                    </a:cubicBezTo>
                    <a:cubicBezTo>
                      <a:pt x="23" y="160"/>
                      <a:pt x="36" y="164"/>
                      <a:pt x="51" y="164"/>
                    </a:cubicBezTo>
                    <a:cubicBezTo>
                      <a:pt x="54" y="164"/>
                      <a:pt x="57" y="164"/>
                      <a:pt x="60" y="163"/>
                    </a:cubicBezTo>
                    <a:cubicBezTo>
                      <a:pt x="32" y="122"/>
                      <a:pt x="34" y="90"/>
                      <a:pt x="61" y="5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36" name="Freeform 49"/>
              <p:cNvSpPr>
                <a:spLocks/>
              </p:cNvSpPr>
              <p:nvPr userDrawn="1"/>
            </p:nvSpPr>
            <p:spPr bwMode="auto">
              <a:xfrm>
                <a:off x="5880100" y="5659438"/>
                <a:ext cx="403225" cy="436562"/>
              </a:xfrm>
              <a:custGeom>
                <a:avLst/>
                <a:gdLst>
                  <a:gd name="T0" fmla="*/ 83 w 124"/>
                  <a:gd name="T1" fmla="*/ 41 h 133"/>
                  <a:gd name="T2" fmla="*/ 124 w 124"/>
                  <a:gd name="T3" fmla="*/ 0 h 133"/>
                  <a:gd name="T4" fmla="*/ 123 w 124"/>
                  <a:gd name="T5" fmla="*/ 0 h 133"/>
                  <a:gd name="T6" fmla="*/ 52 w 124"/>
                  <a:gd name="T7" fmla="*/ 32 h 133"/>
                  <a:gd name="T8" fmla="*/ 1 w 124"/>
                  <a:gd name="T9" fmla="*/ 64 h 133"/>
                  <a:gd name="T10" fmla="*/ 0 w 124"/>
                  <a:gd name="T11" fmla="*/ 79 h 133"/>
                  <a:gd name="T12" fmla="*/ 19 w 124"/>
                  <a:gd name="T13" fmla="*/ 133 h 133"/>
                  <a:gd name="T14" fmla="*/ 83 w 124"/>
                  <a:gd name="T15" fmla="*/ 41 h 1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4" h="133">
                    <a:moveTo>
                      <a:pt x="83" y="41"/>
                    </a:moveTo>
                    <a:cubicBezTo>
                      <a:pt x="108" y="30"/>
                      <a:pt x="120" y="13"/>
                      <a:pt x="124" y="0"/>
                    </a:cubicBezTo>
                    <a:cubicBezTo>
                      <a:pt x="123" y="0"/>
                      <a:pt x="123" y="0"/>
                      <a:pt x="123" y="0"/>
                    </a:cubicBezTo>
                    <a:cubicBezTo>
                      <a:pt x="112" y="23"/>
                      <a:pt x="90" y="27"/>
                      <a:pt x="52" y="32"/>
                    </a:cubicBezTo>
                    <a:cubicBezTo>
                      <a:pt x="29" y="35"/>
                      <a:pt x="12" y="48"/>
                      <a:pt x="1" y="64"/>
                    </a:cubicBezTo>
                    <a:cubicBezTo>
                      <a:pt x="0" y="69"/>
                      <a:pt x="0" y="74"/>
                      <a:pt x="0" y="79"/>
                    </a:cubicBezTo>
                    <a:cubicBezTo>
                      <a:pt x="0" y="99"/>
                      <a:pt x="7" y="118"/>
                      <a:pt x="19" y="133"/>
                    </a:cubicBezTo>
                    <a:cubicBezTo>
                      <a:pt x="18" y="68"/>
                      <a:pt x="52" y="54"/>
                      <a:pt x="83" y="4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grpSp>
      </p:grpSp>
      <p:sp>
        <p:nvSpPr>
          <p:cNvPr id="4" name="Pladsholder til tekst 3"/>
          <p:cNvSpPr>
            <a:spLocks noGrp="1"/>
          </p:cNvSpPr>
          <p:nvPr>
            <p:ph type="body" sz="quarter" idx="12" hasCustomPrompt="1"/>
          </p:nvPr>
        </p:nvSpPr>
        <p:spPr>
          <a:xfrm>
            <a:off x="583408" y="2101813"/>
            <a:ext cx="4458495" cy="3600491"/>
          </a:xfrm>
        </p:spPr>
        <p:txBody>
          <a:bodyPr rtlCol="0"/>
          <a:lstStyle>
            <a:lvl1pPr marL="285715" indent="-285715">
              <a:buFontTx/>
              <a:buBlip>
                <a:blip r:embed="rId2"/>
              </a:buBlip>
              <a:defRPr baseline="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rtl="0"/>
            <a:r>
              <a:rPr lang="en-gb"/>
              <a:t>Insert text here</a:t>
            </a:r>
            <a:endParaRPr lang="da-DK" dirty="0"/>
          </a:p>
        </p:txBody>
      </p:sp>
      <p:grpSp>
        <p:nvGrpSpPr>
          <p:cNvPr id="2" name="Gruppe 1"/>
          <p:cNvGrpSpPr/>
          <p:nvPr userDrawn="1"/>
        </p:nvGrpSpPr>
        <p:grpSpPr>
          <a:xfrm>
            <a:off x="-3503" y="657227"/>
            <a:ext cx="405155" cy="1182460"/>
            <a:chOff x="-3502" y="657225"/>
            <a:chExt cx="405154" cy="1182460"/>
          </a:xfrm>
          <a:solidFill>
            <a:schemeClr val="bg1"/>
          </a:solidFill>
        </p:grpSpPr>
        <p:sp>
          <p:nvSpPr>
            <p:cNvPr id="56" name="Freeform 53"/>
            <p:cNvSpPr>
              <a:spLocks/>
            </p:cNvSpPr>
            <p:nvPr userDrawn="1"/>
          </p:nvSpPr>
          <p:spPr bwMode="auto">
            <a:xfrm>
              <a:off x="328321" y="1768187"/>
              <a:ext cx="73331" cy="71498"/>
            </a:xfrm>
            <a:custGeom>
              <a:avLst/>
              <a:gdLst>
                <a:gd name="T0" fmla="*/ 19 w 19"/>
                <a:gd name="T1" fmla="*/ 0 h 19"/>
                <a:gd name="T2" fmla="*/ 19 w 19"/>
                <a:gd name="T3" fmla="*/ 4 h 19"/>
                <a:gd name="T4" fmla="*/ 3 w 19"/>
                <a:gd name="T5" fmla="*/ 19 h 19"/>
                <a:gd name="T6" fmla="*/ 0 w 19"/>
                <a:gd name="T7" fmla="*/ 19 h 19"/>
                <a:gd name="T8" fmla="*/ 19 w 19"/>
                <a:gd name="T9" fmla="*/ 0 h 19"/>
              </a:gdLst>
              <a:ahLst/>
              <a:cxnLst>
                <a:cxn ang="0">
                  <a:pos x="T0" y="T1"/>
                </a:cxn>
                <a:cxn ang="0">
                  <a:pos x="T2" y="T3"/>
                </a:cxn>
                <a:cxn ang="0">
                  <a:pos x="T4" y="T5"/>
                </a:cxn>
                <a:cxn ang="0">
                  <a:pos x="T6" y="T7"/>
                </a:cxn>
                <a:cxn ang="0">
                  <a:pos x="T8" y="T9"/>
                </a:cxn>
              </a:cxnLst>
              <a:rect l="0" t="0" r="r" b="b"/>
              <a:pathLst>
                <a:path w="19" h="19">
                  <a:moveTo>
                    <a:pt x="19" y="0"/>
                  </a:moveTo>
                  <a:cubicBezTo>
                    <a:pt x="19" y="4"/>
                    <a:pt x="19" y="4"/>
                    <a:pt x="19" y="4"/>
                  </a:cubicBezTo>
                  <a:cubicBezTo>
                    <a:pt x="14" y="9"/>
                    <a:pt x="8" y="14"/>
                    <a:pt x="3" y="19"/>
                  </a:cubicBezTo>
                  <a:cubicBezTo>
                    <a:pt x="0" y="19"/>
                    <a:pt x="0" y="19"/>
                    <a:pt x="0" y="19"/>
                  </a:cubicBezTo>
                  <a:cubicBezTo>
                    <a:pt x="6" y="13"/>
                    <a:pt x="13" y="7"/>
                    <a:pt x="1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57" name="Freeform 54"/>
            <p:cNvSpPr>
              <a:spLocks/>
            </p:cNvSpPr>
            <p:nvPr userDrawn="1"/>
          </p:nvSpPr>
          <p:spPr bwMode="auto">
            <a:xfrm>
              <a:off x="236657" y="1685690"/>
              <a:ext cx="164995" cy="153995"/>
            </a:xfrm>
            <a:custGeom>
              <a:avLst/>
              <a:gdLst>
                <a:gd name="T0" fmla="*/ 43 w 43"/>
                <a:gd name="T1" fmla="*/ 0 h 41"/>
                <a:gd name="T2" fmla="*/ 43 w 43"/>
                <a:gd name="T3" fmla="*/ 4 h 41"/>
                <a:gd name="T4" fmla="*/ 7 w 43"/>
                <a:gd name="T5" fmla="*/ 38 h 41"/>
                <a:gd name="T6" fmla="*/ 3 w 43"/>
                <a:gd name="T7" fmla="*/ 41 h 41"/>
                <a:gd name="T8" fmla="*/ 0 w 43"/>
                <a:gd name="T9" fmla="*/ 41 h 41"/>
                <a:gd name="T10" fmla="*/ 42 w 43"/>
                <a:gd name="T11" fmla="*/ 1 h 41"/>
                <a:gd name="T12" fmla="*/ 43 w 43"/>
                <a:gd name="T13" fmla="*/ 0 h 41"/>
              </a:gdLst>
              <a:ahLst/>
              <a:cxnLst>
                <a:cxn ang="0">
                  <a:pos x="T0" y="T1"/>
                </a:cxn>
                <a:cxn ang="0">
                  <a:pos x="T2" y="T3"/>
                </a:cxn>
                <a:cxn ang="0">
                  <a:pos x="T4" y="T5"/>
                </a:cxn>
                <a:cxn ang="0">
                  <a:pos x="T6" y="T7"/>
                </a:cxn>
                <a:cxn ang="0">
                  <a:pos x="T8" y="T9"/>
                </a:cxn>
                <a:cxn ang="0">
                  <a:pos x="T10" y="T11"/>
                </a:cxn>
                <a:cxn ang="0">
                  <a:pos x="T12" y="T13"/>
                </a:cxn>
              </a:cxnLst>
              <a:rect l="0" t="0" r="r" b="b"/>
              <a:pathLst>
                <a:path w="43" h="41">
                  <a:moveTo>
                    <a:pt x="43" y="0"/>
                  </a:moveTo>
                  <a:cubicBezTo>
                    <a:pt x="43" y="4"/>
                    <a:pt x="43" y="4"/>
                    <a:pt x="43" y="4"/>
                  </a:cubicBezTo>
                  <a:cubicBezTo>
                    <a:pt x="31" y="14"/>
                    <a:pt x="19" y="26"/>
                    <a:pt x="7" y="38"/>
                  </a:cubicBezTo>
                  <a:cubicBezTo>
                    <a:pt x="6" y="39"/>
                    <a:pt x="5" y="40"/>
                    <a:pt x="3" y="41"/>
                  </a:cubicBezTo>
                  <a:cubicBezTo>
                    <a:pt x="0" y="41"/>
                    <a:pt x="0" y="41"/>
                    <a:pt x="0" y="41"/>
                  </a:cubicBezTo>
                  <a:cubicBezTo>
                    <a:pt x="14" y="28"/>
                    <a:pt x="27" y="14"/>
                    <a:pt x="42" y="1"/>
                  </a:cubicBezTo>
                  <a:cubicBezTo>
                    <a:pt x="42" y="1"/>
                    <a:pt x="43" y="1"/>
                    <a:pt x="4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58" name="Freeform 55"/>
            <p:cNvSpPr>
              <a:spLocks/>
            </p:cNvSpPr>
            <p:nvPr userDrawn="1"/>
          </p:nvSpPr>
          <p:spPr bwMode="auto">
            <a:xfrm>
              <a:off x="124827" y="1605026"/>
              <a:ext cx="276825" cy="234659"/>
            </a:xfrm>
            <a:custGeom>
              <a:avLst/>
              <a:gdLst>
                <a:gd name="T0" fmla="*/ 72 w 72"/>
                <a:gd name="T1" fmla="*/ 0 h 62"/>
                <a:gd name="T2" fmla="*/ 72 w 72"/>
                <a:gd name="T3" fmla="*/ 3 h 62"/>
                <a:gd name="T4" fmla="*/ 35 w 72"/>
                <a:gd name="T5" fmla="*/ 37 h 62"/>
                <a:gd name="T6" fmla="*/ 4 w 72"/>
                <a:gd name="T7" fmla="*/ 62 h 62"/>
                <a:gd name="T8" fmla="*/ 0 w 72"/>
                <a:gd name="T9" fmla="*/ 62 h 62"/>
                <a:gd name="T10" fmla="*/ 7 w 72"/>
                <a:gd name="T11" fmla="*/ 58 h 62"/>
                <a:gd name="T12" fmla="*/ 70 w 72"/>
                <a:gd name="T13" fmla="*/ 2 h 62"/>
                <a:gd name="T14" fmla="*/ 72 w 72"/>
                <a:gd name="T15" fmla="*/ 0 h 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62">
                  <a:moveTo>
                    <a:pt x="72" y="0"/>
                  </a:moveTo>
                  <a:cubicBezTo>
                    <a:pt x="72" y="3"/>
                    <a:pt x="72" y="3"/>
                    <a:pt x="72" y="3"/>
                  </a:cubicBezTo>
                  <a:cubicBezTo>
                    <a:pt x="59" y="14"/>
                    <a:pt x="47" y="25"/>
                    <a:pt x="35" y="37"/>
                  </a:cubicBezTo>
                  <a:cubicBezTo>
                    <a:pt x="26" y="46"/>
                    <a:pt x="15" y="55"/>
                    <a:pt x="4" y="62"/>
                  </a:cubicBezTo>
                  <a:cubicBezTo>
                    <a:pt x="0" y="62"/>
                    <a:pt x="0" y="62"/>
                    <a:pt x="0" y="62"/>
                  </a:cubicBezTo>
                  <a:cubicBezTo>
                    <a:pt x="2" y="61"/>
                    <a:pt x="5" y="59"/>
                    <a:pt x="7" y="58"/>
                  </a:cubicBezTo>
                  <a:cubicBezTo>
                    <a:pt x="30" y="41"/>
                    <a:pt x="48" y="20"/>
                    <a:pt x="70" y="2"/>
                  </a:cubicBezTo>
                  <a:cubicBezTo>
                    <a:pt x="70" y="1"/>
                    <a:pt x="71" y="1"/>
                    <a:pt x="7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59" name="Freeform 56"/>
            <p:cNvSpPr>
              <a:spLocks/>
            </p:cNvSpPr>
            <p:nvPr userDrawn="1"/>
          </p:nvSpPr>
          <p:spPr bwMode="auto">
            <a:xfrm>
              <a:off x="-3502" y="1526195"/>
              <a:ext cx="405154" cy="302490"/>
            </a:xfrm>
            <a:custGeom>
              <a:avLst/>
              <a:gdLst>
                <a:gd name="T0" fmla="*/ 105 w 105"/>
                <a:gd name="T1" fmla="*/ 0 h 80"/>
                <a:gd name="T2" fmla="*/ 105 w 105"/>
                <a:gd name="T3" fmla="*/ 3 h 80"/>
                <a:gd name="T4" fmla="*/ 67 w 105"/>
                <a:gd name="T5" fmla="*/ 37 h 80"/>
                <a:gd name="T6" fmla="*/ 0 w 105"/>
                <a:gd name="T7" fmla="*/ 80 h 80"/>
                <a:gd name="T8" fmla="*/ 0 w 105"/>
                <a:gd name="T9" fmla="*/ 77 h 80"/>
                <a:gd name="T10" fmla="*/ 39 w 105"/>
                <a:gd name="T11" fmla="*/ 57 h 80"/>
                <a:gd name="T12" fmla="*/ 102 w 105"/>
                <a:gd name="T13" fmla="*/ 3 h 80"/>
                <a:gd name="T14" fmla="*/ 105 w 105"/>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80">
                  <a:moveTo>
                    <a:pt x="105" y="0"/>
                  </a:moveTo>
                  <a:cubicBezTo>
                    <a:pt x="105" y="3"/>
                    <a:pt x="105" y="3"/>
                    <a:pt x="105" y="3"/>
                  </a:cubicBezTo>
                  <a:cubicBezTo>
                    <a:pt x="92" y="14"/>
                    <a:pt x="80" y="25"/>
                    <a:pt x="67" y="37"/>
                  </a:cubicBezTo>
                  <a:cubicBezTo>
                    <a:pt x="48" y="55"/>
                    <a:pt x="25" y="70"/>
                    <a:pt x="0" y="80"/>
                  </a:cubicBezTo>
                  <a:cubicBezTo>
                    <a:pt x="0" y="77"/>
                    <a:pt x="0" y="77"/>
                    <a:pt x="0" y="77"/>
                  </a:cubicBezTo>
                  <a:cubicBezTo>
                    <a:pt x="14" y="72"/>
                    <a:pt x="27" y="65"/>
                    <a:pt x="39" y="57"/>
                  </a:cubicBezTo>
                  <a:cubicBezTo>
                    <a:pt x="62" y="41"/>
                    <a:pt x="81" y="21"/>
                    <a:pt x="102" y="3"/>
                  </a:cubicBezTo>
                  <a:cubicBezTo>
                    <a:pt x="103" y="2"/>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60" name="Freeform 57"/>
            <p:cNvSpPr>
              <a:spLocks/>
            </p:cNvSpPr>
            <p:nvPr userDrawn="1"/>
          </p:nvSpPr>
          <p:spPr bwMode="auto">
            <a:xfrm>
              <a:off x="-3502" y="1454698"/>
              <a:ext cx="405154" cy="287824"/>
            </a:xfrm>
            <a:custGeom>
              <a:avLst/>
              <a:gdLst>
                <a:gd name="T0" fmla="*/ 105 w 105"/>
                <a:gd name="T1" fmla="*/ 0 h 76"/>
                <a:gd name="T2" fmla="*/ 105 w 105"/>
                <a:gd name="T3" fmla="*/ 2 h 76"/>
                <a:gd name="T4" fmla="*/ 67 w 105"/>
                <a:gd name="T5" fmla="*/ 35 h 76"/>
                <a:gd name="T6" fmla="*/ 0 w 105"/>
                <a:gd name="T7" fmla="*/ 76 h 76"/>
                <a:gd name="T8" fmla="*/ 0 w 105"/>
                <a:gd name="T9" fmla="*/ 74 h 76"/>
                <a:gd name="T10" fmla="*/ 39 w 105"/>
                <a:gd name="T11" fmla="*/ 54 h 76"/>
                <a:gd name="T12" fmla="*/ 101 w 105"/>
                <a:gd name="T13" fmla="*/ 2 h 76"/>
                <a:gd name="T14" fmla="*/ 105 w 105"/>
                <a:gd name="T15" fmla="*/ 0 h 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6">
                  <a:moveTo>
                    <a:pt x="105" y="0"/>
                  </a:moveTo>
                  <a:cubicBezTo>
                    <a:pt x="105" y="2"/>
                    <a:pt x="105" y="2"/>
                    <a:pt x="105" y="2"/>
                  </a:cubicBezTo>
                  <a:cubicBezTo>
                    <a:pt x="92" y="13"/>
                    <a:pt x="79" y="24"/>
                    <a:pt x="67" y="35"/>
                  </a:cubicBezTo>
                  <a:cubicBezTo>
                    <a:pt x="48" y="52"/>
                    <a:pt x="25" y="67"/>
                    <a:pt x="0" y="76"/>
                  </a:cubicBezTo>
                  <a:cubicBezTo>
                    <a:pt x="0" y="74"/>
                    <a:pt x="0" y="74"/>
                    <a:pt x="0" y="74"/>
                  </a:cubicBezTo>
                  <a:cubicBezTo>
                    <a:pt x="14" y="69"/>
                    <a:pt x="27" y="62"/>
                    <a:pt x="39" y="54"/>
                  </a:cubicBezTo>
                  <a:cubicBezTo>
                    <a:pt x="62" y="39"/>
                    <a:pt x="80" y="19"/>
                    <a:pt x="101" y="2"/>
                  </a:cubicBezTo>
                  <a:cubicBezTo>
                    <a:pt x="103" y="1"/>
                    <a:pt x="104" y="0"/>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61" name="Freeform 58"/>
            <p:cNvSpPr>
              <a:spLocks/>
            </p:cNvSpPr>
            <p:nvPr userDrawn="1"/>
          </p:nvSpPr>
          <p:spPr bwMode="auto">
            <a:xfrm>
              <a:off x="-3502" y="1379534"/>
              <a:ext cx="405154" cy="278657"/>
            </a:xfrm>
            <a:custGeom>
              <a:avLst/>
              <a:gdLst>
                <a:gd name="T0" fmla="*/ 105 w 105"/>
                <a:gd name="T1" fmla="*/ 0 h 74"/>
                <a:gd name="T2" fmla="*/ 105 w 105"/>
                <a:gd name="T3" fmla="*/ 3 h 74"/>
                <a:gd name="T4" fmla="*/ 67 w 105"/>
                <a:gd name="T5" fmla="*/ 34 h 74"/>
                <a:gd name="T6" fmla="*/ 0 w 105"/>
                <a:gd name="T7" fmla="*/ 74 h 74"/>
                <a:gd name="T8" fmla="*/ 0 w 105"/>
                <a:gd name="T9" fmla="*/ 72 h 74"/>
                <a:gd name="T10" fmla="*/ 39 w 105"/>
                <a:gd name="T11" fmla="*/ 52 h 74"/>
                <a:gd name="T12" fmla="*/ 101 w 105"/>
                <a:gd name="T13" fmla="*/ 3 h 74"/>
                <a:gd name="T14" fmla="*/ 105 w 105"/>
                <a:gd name="T15" fmla="*/ 0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4">
                  <a:moveTo>
                    <a:pt x="105" y="0"/>
                  </a:moveTo>
                  <a:cubicBezTo>
                    <a:pt x="105" y="3"/>
                    <a:pt x="105" y="3"/>
                    <a:pt x="105" y="3"/>
                  </a:cubicBezTo>
                  <a:cubicBezTo>
                    <a:pt x="92" y="13"/>
                    <a:pt x="79" y="24"/>
                    <a:pt x="67" y="34"/>
                  </a:cubicBezTo>
                  <a:cubicBezTo>
                    <a:pt x="47" y="51"/>
                    <a:pt x="25" y="65"/>
                    <a:pt x="0" y="74"/>
                  </a:cubicBezTo>
                  <a:cubicBezTo>
                    <a:pt x="0" y="72"/>
                    <a:pt x="0" y="72"/>
                    <a:pt x="0" y="72"/>
                  </a:cubicBezTo>
                  <a:cubicBezTo>
                    <a:pt x="14" y="67"/>
                    <a:pt x="27" y="60"/>
                    <a:pt x="39" y="52"/>
                  </a:cubicBezTo>
                  <a:cubicBezTo>
                    <a:pt x="62" y="38"/>
                    <a:pt x="80" y="19"/>
                    <a:pt x="101" y="3"/>
                  </a:cubicBezTo>
                  <a:cubicBezTo>
                    <a:pt x="103" y="2"/>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62" name="Freeform 59"/>
            <p:cNvSpPr>
              <a:spLocks/>
            </p:cNvSpPr>
            <p:nvPr userDrawn="1"/>
          </p:nvSpPr>
          <p:spPr bwMode="auto">
            <a:xfrm>
              <a:off x="-3502" y="1311703"/>
              <a:ext cx="405154" cy="263991"/>
            </a:xfrm>
            <a:custGeom>
              <a:avLst/>
              <a:gdLst>
                <a:gd name="T0" fmla="*/ 105 w 105"/>
                <a:gd name="T1" fmla="*/ 0 h 70"/>
                <a:gd name="T2" fmla="*/ 105 w 105"/>
                <a:gd name="T3" fmla="*/ 2 h 70"/>
                <a:gd name="T4" fmla="*/ 67 w 105"/>
                <a:gd name="T5" fmla="*/ 32 h 70"/>
                <a:gd name="T6" fmla="*/ 0 w 105"/>
                <a:gd name="T7" fmla="*/ 70 h 70"/>
                <a:gd name="T8" fmla="*/ 0 w 105"/>
                <a:gd name="T9" fmla="*/ 68 h 70"/>
                <a:gd name="T10" fmla="*/ 40 w 105"/>
                <a:gd name="T11" fmla="*/ 50 h 70"/>
                <a:gd name="T12" fmla="*/ 102 w 105"/>
                <a:gd name="T13" fmla="*/ 2 h 70"/>
                <a:gd name="T14" fmla="*/ 105 w 105"/>
                <a:gd name="T15" fmla="*/ 0 h 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0">
                  <a:moveTo>
                    <a:pt x="105" y="0"/>
                  </a:moveTo>
                  <a:cubicBezTo>
                    <a:pt x="105" y="2"/>
                    <a:pt x="105" y="2"/>
                    <a:pt x="105" y="2"/>
                  </a:cubicBezTo>
                  <a:cubicBezTo>
                    <a:pt x="92" y="12"/>
                    <a:pt x="80" y="22"/>
                    <a:pt x="67" y="32"/>
                  </a:cubicBezTo>
                  <a:cubicBezTo>
                    <a:pt x="48" y="49"/>
                    <a:pt x="25" y="62"/>
                    <a:pt x="0" y="70"/>
                  </a:cubicBezTo>
                  <a:cubicBezTo>
                    <a:pt x="0" y="68"/>
                    <a:pt x="0" y="68"/>
                    <a:pt x="0" y="68"/>
                  </a:cubicBezTo>
                  <a:cubicBezTo>
                    <a:pt x="14" y="63"/>
                    <a:pt x="27" y="57"/>
                    <a:pt x="40" y="50"/>
                  </a:cubicBezTo>
                  <a:cubicBezTo>
                    <a:pt x="62" y="36"/>
                    <a:pt x="81" y="18"/>
                    <a:pt x="102" y="2"/>
                  </a:cubicBezTo>
                  <a:cubicBezTo>
                    <a:pt x="103" y="1"/>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63" name="Freeform 60"/>
            <p:cNvSpPr>
              <a:spLocks/>
            </p:cNvSpPr>
            <p:nvPr userDrawn="1"/>
          </p:nvSpPr>
          <p:spPr bwMode="auto">
            <a:xfrm>
              <a:off x="-3502" y="1243872"/>
              <a:ext cx="405154" cy="252991"/>
            </a:xfrm>
            <a:custGeom>
              <a:avLst/>
              <a:gdLst>
                <a:gd name="T0" fmla="*/ 105 w 105"/>
                <a:gd name="T1" fmla="*/ 0 h 67"/>
                <a:gd name="T2" fmla="*/ 105 w 105"/>
                <a:gd name="T3" fmla="*/ 2 h 67"/>
                <a:gd name="T4" fmla="*/ 68 w 105"/>
                <a:gd name="T5" fmla="*/ 31 h 67"/>
                <a:gd name="T6" fmla="*/ 0 w 105"/>
                <a:gd name="T7" fmla="*/ 67 h 67"/>
                <a:gd name="T8" fmla="*/ 0 w 105"/>
                <a:gd name="T9" fmla="*/ 65 h 67"/>
                <a:gd name="T10" fmla="*/ 41 w 105"/>
                <a:gd name="T11" fmla="*/ 47 h 67"/>
                <a:gd name="T12" fmla="*/ 102 w 105"/>
                <a:gd name="T13" fmla="*/ 2 h 67"/>
                <a:gd name="T14" fmla="*/ 105 w 105"/>
                <a:gd name="T15" fmla="*/ 0 h 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67">
                  <a:moveTo>
                    <a:pt x="105" y="0"/>
                  </a:moveTo>
                  <a:cubicBezTo>
                    <a:pt x="105" y="2"/>
                    <a:pt x="105" y="2"/>
                    <a:pt x="105" y="2"/>
                  </a:cubicBezTo>
                  <a:cubicBezTo>
                    <a:pt x="92" y="11"/>
                    <a:pt x="80" y="21"/>
                    <a:pt x="68" y="31"/>
                  </a:cubicBezTo>
                  <a:cubicBezTo>
                    <a:pt x="48" y="47"/>
                    <a:pt x="25" y="60"/>
                    <a:pt x="0" y="67"/>
                  </a:cubicBezTo>
                  <a:cubicBezTo>
                    <a:pt x="0" y="65"/>
                    <a:pt x="0" y="65"/>
                    <a:pt x="0" y="65"/>
                  </a:cubicBezTo>
                  <a:cubicBezTo>
                    <a:pt x="14" y="61"/>
                    <a:pt x="28" y="55"/>
                    <a:pt x="41" y="47"/>
                  </a:cubicBezTo>
                  <a:cubicBezTo>
                    <a:pt x="63" y="34"/>
                    <a:pt x="81" y="17"/>
                    <a:pt x="102" y="2"/>
                  </a:cubicBezTo>
                  <a:cubicBezTo>
                    <a:pt x="103" y="1"/>
                    <a:pt x="104" y="0"/>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64" name="Freeform 61"/>
            <p:cNvSpPr>
              <a:spLocks/>
            </p:cNvSpPr>
            <p:nvPr userDrawn="1"/>
          </p:nvSpPr>
          <p:spPr bwMode="auto">
            <a:xfrm>
              <a:off x="-3502" y="1174207"/>
              <a:ext cx="405154" cy="245658"/>
            </a:xfrm>
            <a:custGeom>
              <a:avLst/>
              <a:gdLst>
                <a:gd name="T0" fmla="*/ 105 w 105"/>
                <a:gd name="T1" fmla="*/ 0 h 65"/>
                <a:gd name="T2" fmla="*/ 105 w 105"/>
                <a:gd name="T3" fmla="*/ 3 h 65"/>
                <a:gd name="T4" fmla="*/ 69 w 105"/>
                <a:gd name="T5" fmla="*/ 29 h 65"/>
                <a:gd name="T6" fmla="*/ 0 w 105"/>
                <a:gd name="T7" fmla="*/ 65 h 65"/>
                <a:gd name="T8" fmla="*/ 0 w 105"/>
                <a:gd name="T9" fmla="*/ 62 h 65"/>
                <a:gd name="T10" fmla="*/ 42 w 105"/>
                <a:gd name="T11" fmla="*/ 45 h 65"/>
                <a:gd name="T12" fmla="*/ 103 w 105"/>
                <a:gd name="T13" fmla="*/ 2 h 65"/>
                <a:gd name="T14" fmla="*/ 105 w 105"/>
                <a:gd name="T15" fmla="*/ 0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65">
                  <a:moveTo>
                    <a:pt x="105" y="0"/>
                  </a:moveTo>
                  <a:cubicBezTo>
                    <a:pt x="105" y="3"/>
                    <a:pt x="105" y="3"/>
                    <a:pt x="105" y="3"/>
                  </a:cubicBezTo>
                  <a:cubicBezTo>
                    <a:pt x="93" y="11"/>
                    <a:pt x="81" y="20"/>
                    <a:pt x="69" y="29"/>
                  </a:cubicBezTo>
                  <a:cubicBezTo>
                    <a:pt x="49" y="45"/>
                    <a:pt x="25" y="58"/>
                    <a:pt x="0" y="65"/>
                  </a:cubicBezTo>
                  <a:cubicBezTo>
                    <a:pt x="0" y="62"/>
                    <a:pt x="0" y="62"/>
                    <a:pt x="0" y="62"/>
                  </a:cubicBezTo>
                  <a:cubicBezTo>
                    <a:pt x="15" y="58"/>
                    <a:pt x="29" y="53"/>
                    <a:pt x="42" y="45"/>
                  </a:cubicBezTo>
                  <a:cubicBezTo>
                    <a:pt x="64" y="33"/>
                    <a:pt x="82" y="16"/>
                    <a:pt x="103" y="2"/>
                  </a:cubicBezTo>
                  <a:cubicBezTo>
                    <a:pt x="104" y="1"/>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65" name="Freeform 62"/>
            <p:cNvSpPr>
              <a:spLocks/>
            </p:cNvSpPr>
            <p:nvPr userDrawn="1"/>
          </p:nvSpPr>
          <p:spPr bwMode="auto">
            <a:xfrm>
              <a:off x="-3502" y="1110043"/>
              <a:ext cx="405154" cy="230992"/>
            </a:xfrm>
            <a:custGeom>
              <a:avLst/>
              <a:gdLst>
                <a:gd name="T0" fmla="*/ 105 w 105"/>
                <a:gd name="T1" fmla="*/ 0 h 61"/>
                <a:gd name="T2" fmla="*/ 105 w 105"/>
                <a:gd name="T3" fmla="*/ 3 h 61"/>
                <a:gd name="T4" fmla="*/ 71 w 105"/>
                <a:gd name="T5" fmla="*/ 27 h 61"/>
                <a:gd name="T6" fmla="*/ 0 w 105"/>
                <a:gd name="T7" fmla="*/ 61 h 61"/>
                <a:gd name="T8" fmla="*/ 0 w 105"/>
                <a:gd name="T9" fmla="*/ 59 h 61"/>
                <a:gd name="T10" fmla="*/ 44 w 105"/>
                <a:gd name="T11" fmla="*/ 42 h 61"/>
                <a:gd name="T12" fmla="*/ 104 w 105"/>
                <a:gd name="T13" fmla="*/ 1 h 61"/>
                <a:gd name="T14" fmla="*/ 105 w 105"/>
                <a:gd name="T15" fmla="*/ 0 h 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61">
                  <a:moveTo>
                    <a:pt x="105" y="0"/>
                  </a:moveTo>
                  <a:cubicBezTo>
                    <a:pt x="105" y="3"/>
                    <a:pt x="105" y="3"/>
                    <a:pt x="105" y="3"/>
                  </a:cubicBezTo>
                  <a:cubicBezTo>
                    <a:pt x="93" y="11"/>
                    <a:pt x="82" y="19"/>
                    <a:pt x="71" y="27"/>
                  </a:cubicBezTo>
                  <a:cubicBezTo>
                    <a:pt x="50" y="43"/>
                    <a:pt x="25" y="55"/>
                    <a:pt x="0" y="61"/>
                  </a:cubicBezTo>
                  <a:cubicBezTo>
                    <a:pt x="0" y="59"/>
                    <a:pt x="0" y="59"/>
                    <a:pt x="0" y="59"/>
                  </a:cubicBezTo>
                  <a:cubicBezTo>
                    <a:pt x="15" y="55"/>
                    <a:pt x="30" y="50"/>
                    <a:pt x="44" y="42"/>
                  </a:cubicBezTo>
                  <a:cubicBezTo>
                    <a:pt x="65" y="31"/>
                    <a:pt x="84" y="15"/>
                    <a:pt x="104" y="1"/>
                  </a:cubicBezTo>
                  <a:cubicBezTo>
                    <a:pt x="104" y="1"/>
                    <a:pt x="105"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66" name="Freeform 63"/>
            <p:cNvSpPr>
              <a:spLocks/>
            </p:cNvSpPr>
            <p:nvPr userDrawn="1"/>
          </p:nvSpPr>
          <p:spPr bwMode="auto">
            <a:xfrm>
              <a:off x="-3502" y="1049545"/>
              <a:ext cx="405154" cy="219992"/>
            </a:xfrm>
            <a:custGeom>
              <a:avLst/>
              <a:gdLst>
                <a:gd name="T0" fmla="*/ 105 w 105"/>
                <a:gd name="T1" fmla="*/ 0 h 58"/>
                <a:gd name="T2" fmla="*/ 105 w 105"/>
                <a:gd name="T3" fmla="*/ 2 h 58"/>
                <a:gd name="T4" fmla="*/ 72 w 105"/>
                <a:gd name="T5" fmla="*/ 25 h 58"/>
                <a:gd name="T6" fmla="*/ 0 w 105"/>
                <a:gd name="T7" fmla="*/ 58 h 58"/>
                <a:gd name="T8" fmla="*/ 0 w 105"/>
                <a:gd name="T9" fmla="*/ 55 h 58"/>
                <a:gd name="T10" fmla="*/ 46 w 105"/>
                <a:gd name="T11" fmla="*/ 39 h 58"/>
                <a:gd name="T12" fmla="*/ 105 w 105"/>
                <a:gd name="T13" fmla="*/ 0 h 58"/>
              </a:gdLst>
              <a:ahLst/>
              <a:cxnLst>
                <a:cxn ang="0">
                  <a:pos x="T0" y="T1"/>
                </a:cxn>
                <a:cxn ang="0">
                  <a:pos x="T2" y="T3"/>
                </a:cxn>
                <a:cxn ang="0">
                  <a:pos x="T4" y="T5"/>
                </a:cxn>
                <a:cxn ang="0">
                  <a:pos x="T6" y="T7"/>
                </a:cxn>
                <a:cxn ang="0">
                  <a:pos x="T8" y="T9"/>
                </a:cxn>
                <a:cxn ang="0">
                  <a:pos x="T10" y="T11"/>
                </a:cxn>
                <a:cxn ang="0">
                  <a:pos x="T12" y="T13"/>
                </a:cxn>
              </a:cxnLst>
              <a:rect l="0" t="0" r="r" b="b"/>
              <a:pathLst>
                <a:path w="105" h="58">
                  <a:moveTo>
                    <a:pt x="105" y="0"/>
                  </a:moveTo>
                  <a:cubicBezTo>
                    <a:pt x="105" y="2"/>
                    <a:pt x="105" y="2"/>
                    <a:pt x="105" y="2"/>
                  </a:cubicBezTo>
                  <a:cubicBezTo>
                    <a:pt x="94" y="10"/>
                    <a:pt x="83" y="17"/>
                    <a:pt x="72" y="25"/>
                  </a:cubicBezTo>
                  <a:cubicBezTo>
                    <a:pt x="51" y="41"/>
                    <a:pt x="26" y="52"/>
                    <a:pt x="0" y="58"/>
                  </a:cubicBezTo>
                  <a:cubicBezTo>
                    <a:pt x="0" y="55"/>
                    <a:pt x="0" y="55"/>
                    <a:pt x="0" y="55"/>
                  </a:cubicBezTo>
                  <a:cubicBezTo>
                    <a:pt x="16" y="52"/>
                    <a:pt x="31" y="47"/>
                    <a:pt x="46" y="39"/>
                  </a:cubicBezTo>
                  <a:cubicBezTo>
                    <a:pt x="67" y="28"/>
                    <a:pt x="85" y="13"/>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67" name="Freeform 64"/>
            <p:cNvSpPr>
              <a:spLocks/>
            </p:cNvSpPr>
            <p:nvPr userDrawn="1"/>
          </p:nvSpPr>
          <p:spPr bwMode="auto">
            <a:xfrm>
              <a:off x="-3502" y="989048"/>
              <a:ext cx="405154" cy="205326"/>
            </a:xfrm>
            <a:custGeom>
              <a:avLst/>
              <a:gdLst>
                <a:gd name="T0" fmla="*/ 105 w 105"/>
                <a:gd name="T1" fmla="*/ 0 h 54"/>
                <a:gd name="T2" fmla="*/ 105 w 105"/>
                <a:gd name="T3" fmla="*/ 2 h 54"/>
                <a:gd name="T4" fmla="*/ 74 w 105"/>
                <a:gd name="T5" fmla="*/ 23 h 54"/>
                <a:gd name="T6" fmla="*/ 0 w 105"/>
                <a:gd name="T7" fmla="*/ 54 h 54"/>
                <a:gd name="T8" fmla="*/ 0 w 105"/>
                <a:gd name="T9" fmla="*/ 52 h 54"/>
                <a:gd name="T10" fmla="*/ 48 w 105"/>
                <a:gd name="T11" fmla="*/ 36 h 54"/>
                <a:gd name="T12" fmla="*/ 105 w 105"/>
                <a:gd name="T13" fmla="*/ 0 h 54"/>
              </a:gdLst>
              <a:ahLst/>
              <a:cxnLst>
                <a:cxn ang="0">
                  <a:pos x="T0" y="T1"/>
                </a:cxn>
                <a:cxn ang="0">
                  <a:pos x="T2" y="T3"/>
                </a:cxn>
                <a:cxn ang="0">
                  <a:pos x="T4" y="T5"/>
                </a:cxn>
                <a:cxn ang="0">
                  <a:pos x="T6" y="T7"/>
                </a:cxn>
                <a:cxn ang="0">
                  <a:pos x="T8" y="T9"/>
                </a:cxn>
                <a:cxn ang="0">
                  <a:pos x="T10" y="T11"/>
                </a:cxn>
                <a:cxn ang="0">
                  <a:pos x="T12" y="T13"/>
                </a:cxn>
              </a:cxnLst>
              <a:rect l="0" t="0" r="r" b="b"/>
              <a:pathLst>
                <a:path w="105" h="54">
                  <a:moveTo>
                    <a:pt x="105" y="0"/>
                  </a:moveTo>
                  <a:cubicBezTo>
                    <a:pt x="105" y="2"/>
                    <a:pt x="105" y="2"/>
                    <a:pt x="105" y="2"/>
                  </a:cubicBezTo>
                  <a:cubicBezTo>
                    <a:pt x="95" y="9"/>
                    <a:pt x="84" y="16"/>
                    <a:pt x="74" y="23"/>
                  </a:cubicBezTo>
                  <a:cubicBezTo>
                    <a:pt x="52" y="38"/>
                    <a:pt x="27" y="49"/>
                    <a:pt x="0" y="54"/>
                  </a:cubicBezTo>
                  <a:cubicBezTo>
                    <a:pt x="0" y="52"/>
                    <a:pt x="0" y="52"/>
                    <a:pt x="0" y="52"/>
                  </a:cubicBezTo>
                  <a:cubicBezTo>
                    <a:pt x="17" y="49"/>
                    <a:pt x="33" y="44"/>
                    <a:pt x="48" y="36"/>
                  </a:cubicBezTo>
                  <a:cubicBezTo>
                    <a:pt x="68" y="26"/>
                    <a:pt x="86" y="12"/>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68" name="Freeform 65"/>
            <p:cNvSpPr>
              <a:spLocks/>
            </p:cNvSpPr>
            <p:nvPr userDrawn="1"/>
          </p:nvSpPr>
          <p:spPr bwMode="auto">
            <a:xfrm>
              <a:off x="-3502" y="934049"/>
              <a:ext cx="405154" cy="188827"/>
            </a:xfrm>
            <a:custGeom>
              <a:avLst/>
              <a:gdLst>
                <a:gd name="T0" fmla="*/ 105 w 105"/>
                <a:gd name="T1" fmla="*/ 0 h 50"/>
                <a:gd name="T2" fmla="*/ 105 w 105"/>
                <a:gd name="T3" fmla="*/ 2 h 50"/>
                <a:gd name="T4" fmla="*/ 76 w 105"/>
                <a:gd name="T5" fmla="*/ 20 h 50"/>
                <a:gd name="T6" fmla="*/ 0 w 105"/>
                <a:gd name="T7" fmla="*/ 50 h 50"/>
                <a:gd name="T8" fmla="*/ 0 w 105"/>
                <a:gd name="T9" fmla="*/ 48 h 50"/>
                <a:gd name="T10" fmla="*/ 51 w 105"/>
                <a:gd name="T11" fmla="*/ 33 h 50"/>
                <a:gd name="T12" fmla="*/ 105 w 105"/>
                <a:gd name="T13" fmla="*/ 0 h 50"/>
              </a:gdLst>
              <a:ahLst/>
              <a:cxnLst>
                <a:cxn ang="0">
                  <a:pos x="T0" y="T1"/>
                </a:cxn>
                <a:cxn ang="0">
                  <a:pos x="T2" y="T3"/>
                </a:cxn>
                <a:cxn ang="0">
                  <a:pos x="T4" y="T5"/>
                </a:cxn>
                <a:cxn ang="0">
                  <a:pos x="T6" y="T7"/>
                </a:cxn>
                <a:cxn ang="0">
                  <a:pos x="T8" y="T9"/>
                </a:cxn>
                <a:cxn ang="0">
                  <a:pos x="T10" y="T11"/>
                </a:cxn>
                <a:cxn ang="0">
                  <a:pos x="T12" y="T13"/>
                </a:cxn>
              </a:cxnLst>
              <a:rect l="0" t="0" r="r" b="b"/>
              <a:pathLst>
                <a:path w="105" h="50">
                  <a:moveTo>
                    <a:pt x="105" y="0"/>
                  </a:moveTo>
                  <a:cubicBezTo>
                    <a:pt x="105" y="2"/>
                    <a:pt x="105" y="2"/>
                    <a:pt x="105" y="2"/>
                  </a:cubicBezTo>
                  <a:cubicBezTo>
                    <a:pt x="95" y="8"/>
                    <a:pt x="86" y="14"/>
                    <a:pt x="76" y="20"/>
                  </a:cubicBezTo>
                  <a:cubicBezTo>
                    <a:pt x="54" y="36"/>
                    <a:pt x="27" y="46"/>
                    <a:pt x="0" y="50"/>
                  </a:cubicBezTo>
                  <a:cubicBezTo>
                    <a:pt x="0" y="48"/>
                    <a:pt x="0" y="48"/>
                    <a:pt x="0" y="48"/>
                  </a:cubicBezTo>
                  <a:cubicBezTo>
                    <a:pt x="17" y="45"/>
                    <a:pt x="35" y="41"/>
                    <a:pt x="51" y="33"/>
                  </a:cubicBezTo>
                  <a:cubicBezTo>
                    <a:pt x="70" y="24"/>
                    <a:pt x="87" y="1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69" name="Freeform 66"/>
            <p:cNvSpPr>
              <a:spLocks/>
            </p:cNvSpPr>
            <p:nvPr userDrawn="1"/>
          </p:nvSpPr>
          <p:spPr bwMode="auto">
            <a:xfrm>
              <a:off x="-3502" y="873551"/>
              <a:ext cx="405154" cy="175994"/>
            </a:xfrm>
            <a:custGeom>
              <a:avLst/>
              <a:gdLst>
                <a:gd name="T0" fmla="*/ 105 w 105"/>
                <a:gd name="T1" fmla="*/ 0 h 47"/>
                <a:gd name="T2" fmla="*/ 105 w 105"/>
                <a:gd name="T3" fmla="*/ 3 h 47"/>
                <a:gd name="T4" fmla="*/ 79 w 105"/>
                <a:gd name="T5" fmla="*/ 19 h 47"/>
                <a:gd name="T6" fmla="*/ 0 w 105"/>
                <a:gd name="T7" fmla="*/ 47 h 47"/>
                <a:gd name="T8" fmla="*/ 0 w 105"/>
                <a:gd name="T9" fmla="*/ 45 h 47"/>
                <a:gd name="T10" fmla="*/ 53 w 105"/>
                <a:gd name="T11" fmla="*/ 31 h 47"/>
                <a:gd name="T12" fmla="*/ 105 w 105"/>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105" h="47">
                  <a:moveTo>
                    <a:pt x="105" y="0"/>
                  </a:moveTo>
                  <a:cubicBezTo>
                    <a:pt x="105" y="3"/>
                    <a:pt x="105" y="3"/>
                    <a:pt x="105" y="3"/>
                  </a:cubicBezTo>
                  <a:cubicBezTo>
                    <a:pt x="96" y="8"/>
                    <a:pt x="88" y="13"/>
                    <a:pt x="79" y="19"/>
                  </a:cubicBezTo>
                  <a:cubicBezTo>
                    <a:pt x="55" y="34"/>
                    <a:pt x="28" y="44"/>
                    <a:pt x="0" y="47"/>
                  </a:cubicBezTo>
                  <a:cubicBezTo>
                    <a:pt x="0" y="45"/>
                    <a:pt x="0" y="45"/>
                    <a:pt x="0" y="45"/>
                  </a:cubicBezTo>
                  <a:cubicBezTo>
                    <a:pt x="18" y="43"/>
                    <a:pt x="36" y="39"/>
                    <a:pt x="53" y="31"/>
                  </a:cubicBezTo>
                  <a:cubicBezTo>
                    <a:pt x="72" y="23"/>
                    <a:pt x="88" y="1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70" name="Freeform 67"/>
            <p:cNvSpPr>
              <a:spLocks/>
            </p:cNvSpPr>
            <p:nvPr userDrawn="1"/>
          </p:nvSpPr>
          <p:spPr bwMode="auto">
            <a:xfrm>
              <a:off x="-3502" y="820387"/>
              <a:ext cx="405154" cy="161328"/>
            </a:xfrm>
            <a:custGeom>
              <a:avLst/>
              <a:gdLst>
                <a:gd name="T0" fmla="*/ 105 w 105"/>
                <a:gd name="T1" fmla="*/ 0 h 43"/>
                <a:gd name="T2" fmla="*/ 105 w 105"/>
                <a:gd name="T3" fmla="*/ 2 h 43"/>
                <a:gd name="T4" fmla="*/ 82 w 105"/>
                <a:gd name="T5" fmla="*/ 16 h 43"/>
                <a:gd name="T6" fmla="*/ 0 w 105"/>
                <a:gd name="T7" fmla="*/ 43 h 43"/>
                <a:gd name="T8" fmla="*/ 0 w 105"/>
                <a:gd name="T9" fmla="*/ 40 h 43"/>
                <a:gd name="T10" fmla="*/ 56 w 105"/>
                <a:gd name="T11" fmla="*/ 27 h 43"/>
                <a:gd name="T12" fmla="*/ 105 w 105"/>
                <a:gd name="T13" fmla="*/ 0 h 43"/>
              </a:gdLst>
              <a:ahLst/>
              <a:cxnLst>
                <a:cxn ang="0">
                  <a:pos x="T0" y="T1"/>
                </a:cxn>
                <a:cxn ang="0">
                  <a:pos x="T2" y="T3"/>
                </a:cxn>
                <a:cxn ang="0">
                  <a:pos x="T4" y="T5"/>
                </a:cxn>
                <a:cxn ang="0">
                  <a:pos x="T6" y="T7"/>
                </a:cxn>
                <a:cxn ang="0">
                  <a:pos x="T8" y="T9"/>
                </a:cxn>
                <a:cxn ang="0">
                  <a:pos x="T10" y="T11"/>
                </a:cxn>
                <a:cxn ang="0">
                  <a:pos x="T12" y="T13"/>
                </a:cxn>
              </a:cxnLst>
              <a:rect l="0" t="0" r="r" b="b"/>
              <a:pathLst>
                <a:path w="105" h="43">
                  <a:moveTo>
                    <a:pt x="105" y="0"/>
                  </a:moveTo>
                  <a:cubicBezTo>
                    <a:pt x="105" y="2"/>
                    <a:pt x="105" y="2"/>
                    <a:pt x="105" y="2"/>
                  </a:cubicBezTo>
                  <a:cubicBezTo>
                    <a:pt x="97" y="6"/>
                    <a:pt x="89" y="11"/>
                    <a:pt x="82" y="16"/>
                  </a:cubicBezTo>
                  <a:cubicBezTo>
                    <a:pt x="57" y="31"/>
                    <a:pt x="29" y="41"/>
                    <a:pt x="0" y="43"/>
                  </a:cubicBezTo>
                  <a:cubicBezTo>
                    <a:pt x="0" y="40"/>
                    <a:pt x="0" y="40"/>
                    <a:pt x="0" y="40"/>
                  </a:cubicBezTo>
                  <a:cubicBezTo>
                    <a:pt x="19" y="39"/>
                    <a:pt x="38" y="35"/>
                    <a:pt x="56" y="27"/>
                  </a:cubicBezTo>
                  <a:cubicBezTo>
                    <a:pt x="74" y="20"/>
                    <a:pt x="89" y="9"/>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71" name="Freeform 68"/>
            <p:cNvSpPr>
              <a:spLocks/>
            </p:cNvSpPr>
            <p:nvPr userDrawn="1"/>
          </p:nvSpPr>
          <p:spPr bwMode="auto">
            <a:xfrm>
              <a:off x="-3502" y="767221"/>
              <a:ext cx="405154" cy="146662"/>
            </a:xfrm>
            <a:custGeom>
              <a:avLst/>
              <a:gdLst>
                <a:gd name="T0" fmla="*/ 105 w 105"/>
                <a:gd name="T1" fmla="*/ 0 h 39"/>
                <a:gd name="T2" fmla="*/ 105 w 105"/>
                <a:gd name="T3" fmla="*/ 2 h 39"/>
                <a:gd name="T4" fmla="*/ 85 w 105"/>
                <a:gd name="T5" fmla="*/ 13 h 39"/>
                <a:gd name="T6" fmla="*/ 0 w 105"/>
                <a:gd name="T7" fmla="*/ 39 h 39"/>
                <a:gd name="T8" fmla="*/ 0 w 105"/>
                <a:gd name="T9" fmla="*/ 36 h 39"/>
                <a:gd name="T10" fmla="*/ 60 w 105"/>
                <a:gd name="T11" fmla="*/ 24 h 39"/>
                <a:gd name="T12" fmla="*/ 105 w 105"/>
                <a:gd name="T13" fmla="*/ 0 h 39"/>
              </a:gdLst>
              <a:ahLst/>
              <a:cxnLst>
                <a:cxn ang="0">
                  <a:pos x="T0" y="T1"/>
                </a:cxn>
                <a:cxn ang="0">
                  <a:pos x="T2" y="T3"/>
                </a:cxn>
                <a:cxn ang="0">
                  <a:pos x="T4" y="T5"/>
                </a:cxn>
                <a:cxn ang="0">
                  <a:pos x="T6" y="T7"/>
                </a:cxn>
                <a:cxn ang="0">
                  <a:pos x="T8" y="T9"/>
                </a:cxn>
                <a:cxn ang="0">
                  <a:pos x="T10" y="T11"/>
                </a:cxn>
                <a:cxn ang="0">
                  <a:pos x="T12" y="T13"/>
                </a:cxn>
              </a:cxnLst>
              <a:rect l="0" t="0" r="r" b="b"/>
              <a:pathLst>
                <a:path w="105" h="39">
                  <a:moveTo>
                    <a:pt x="105" y="0"/>
                  </a:moveTo>
                  <a:cubicBezTo>
                    <a:pt x="105" y="2"/>
                    <a:pt x="105" y="2"/>
                    <a:pt x="105" y="2"/>
                  </a:cubicBezTo>
                  <a:cubicBezTo>
                    <a:pt x="98" y="5"/>
                    <a:pt x="91" y="9"/>
                    <a:pt x="85" y="13"/>
                  </a:cubicBezTo>
                  <a:cubicBezTo>
                    <a:pt x="59" y="29"/>
                    <a:pt x="30" y="38"/>
                    <a:pt x="0" y="39"/>
                  </a:cubicBezTo>
                  <a:cubicBezTo>
                    <a:pt x="0" y="36"/>
                    <a:pt x="0" y="36"/>
                    <a:pt x="0" y="36"/>
                  </a:cubicBezTo>
                  <a:cubicBezTo>
                    <a:pt x="20" y="36"/>
                    <a:pt x="41" y="32"/>
                    <a:pt x="60" y="24"/>
                  </a:cubicBezTo>
                  <a:cubicBezTo>
                    <a:pt x="76" y="17"/>
                    <a:pt x="90" y="8"/>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72" name="Freeform 69"/>
            <p:cNvSpPr>
              <a:spLocks/>
            </p:cNvSpPr>
            <p:nvPr userDrawn="1"/>
          </p:nvSpPr>
          <p:spPr bwMode="auto">
            <a:xfrm>
              <a:off x="-3502" y="714057"/>
              <a:ext cx="405154" cy="131995"/>
            </a:xfrm>
            <a:custGeom>
              <a:avLst/>
              <a:gdLst>
                <a:gd name="T0" fmla="*/ 105 w 105"/>
                <a:gd name="T1" fmla="*/ 0 h 35"/>
                <a:gd name="T2" fmla="*/ 105 w 105"/>
                <a:gd name="T3" fmla="*/ 2 h 35"/>
                <a:gd name="T4" fmla="*/ 88 w 105"/>
                <a:gd name="T5" fmla="*/ 11 h 35"/>
                <a:gd name="T6" fmla="*/ 0 w 105"/>
                <a:gd name="T7" fmla="*/ 34 h 35"/>
                <a:gd name="T8" fmla="*/ 0 w 105"/>
                <a:gd name="T9" fmla="*/ 32 h 35"/>
                <a:gd name="T10" fmla="*/ 63 w 105"/>
                <a:gd name="T11" fmla="*/ 21 h 35"/>
                <a:gd name="T12" fmla="*/ 105 w 105"/>
                <a:gd name="T13" fmla="*/ 0 h 35"/>
              </a:gdLst>
              <a:ahLst/>
              <a:cxnLst>
                <a:cxn ang="0">
                  <a:pos x="T0" y="T1"/>
                </a:cxn>
                <a:cxn ang="0">
                  <a:pos x="T2" y="T3"/>
                </a:cxn>
                <a:cxn ang="0">
                  <a:pos x="T4" y="T5"/>
                </a:cxn>
                <a:cxn ang="0">
                  <a:pos x="T6" y="T7"/>
                </a:cxn>
                <a:cxn ang="0">
                  <a:pos x="T8" y="T9"/>
                </a:cxn>
                <a:cxn ang="0">
                  <a:pos x="T10" y="T11"/>
                </a:cxn>
                <a:cxn ang="0">
                  <a:pos x="T12" y="T13"/>
                </a:cxn>
              </a:cxnLst>
              <a:rect l="0" t="0" r="r" b="b"/>
              <a:pathLst>
                <a:path w="105" h="35">
                  <a:moveTo>
                    <a:pt x="105" y="0"/>
                  </a:moveTo>
                  <a:cubicBezTo>
                    <a:pt x="105" y="2"/>
                    <a:pt x="105" y="2"/>
                    <a:pt x="105" y="2"/>
                  </a:cubicBezTo>
                  <a:cubicBezTo>
                    <a:pt x="99" y="5"/>
                    <a:pt x="93" y="8"/>
                    <a:pt x="88" y="11"/>
                  </a:cubicBezTo>
                  <a:cubicBezTo>
                    <a:pt x="61" y="27"/>
                    <a:pt x="31" y="35"/>
                    <a:pt x="0" y="34"/>
                  </a:cubicBezTo>
                  <a:cubicBezTo>
                    <a:pt x="0" y="32"/>
                    <a:pt x="0" y="32"/>
                    <a:pt x="0" y="32"/>
                  </a:cubicBezTo>
                  <a:cubicBezTo>
                    <a:pt x="21" y="33"/>
                    <a:pt x="43" y="29"/>
                    <a:pt x="63" y="21"/>
                  </a:cubicBezTo>
                  <a:cubicBezTo>
                    <a:pt x="78" y="16"/>
                    <a:pt x="91" y="7"/>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73" name="Freeform 70"/>
            <p:cNvSpPr>
              <a:spLocks/>
            </p:cNvSpPr>
            <p:nvPr userDrawn="1"/>
          </p:nvSpPr>
          <p:spPr bwMode="auto">
            <a:xfrm>
              <a:off x="-3502" y="660892"/>
              <a:ext cx="405154" cy="124662"/>
            </a:xfrm>
            <a:custGeom>
              <a:avLst/>
              <a:gdLst>
                <a:gd name="T0" fmla="*/ 105 w 105"/>
                <a:gd name="T1" fmla="*/ 0 h 33"/>
                <a:gd name="T2" fmla="*/ 105 w 105"/>
                <a:gd name="T3" fmla="*/ 2 h 33"/>
                <a:gd name="T4" fmla="*/ 91 w 105"/>
                <a:gd name="T5" fmla="*/ 10 h 33"/>
                <a:gd name="T6" fmla="*/ 0 w 105"/>
                <a:gd name="T7" fmla="*/ 30 h 33"/>
                <a:gd name="T8" fmla="*/ 0 w 105"/>
                <a:gd name="T9" fmla="*/ 28 h 33"/>
                <a:gd name="T10" fmla="*/ 3 w 105"/>
                <a:gd name="T11" fmla="*/ 28 h 33"/>
                <a:gd name="T12" fmla="*/ 67 w 105"/>
                <a:gd name="T13" fmla="*/ 19 h 33"/>
                <a:gd name="T14" fmla="*/ 105 w 105"/>
                <a:gd name="T15" fmla="*/ 0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33">
                  <a:moveTo>
                    <a:pt x="105" y="0"/>
                  </a:moveTo>
                  <a:cubicBezTo>
                    <a:pt x="105" y="2"/>
                    <a:pt x="105" y="2"/>
                    <a:pt x="105" y="2"/>
                  </a:cubicBezTo>
                  <a:cubicBezTo>
                    <a:pt x="100" y="4"/>
                    <a:pt x="96" y="7"/>
                    <a:pt x="91" y="10"/>
                  </a:cubicBezTo>
                  <a:cubicBezTo>
                    <a:pt x="64" y="25"/>
                    <a:pt x="31" y="33"/>
                    <a:pt x="0" y="30"/>
                  </a:cubicBezTo>
                  <a:cubicBezTo>
                    <a:pt x="0" y="28"/>
                    <a:pt x="0" y="28"/>
                    <a:pt x="0" y="28"/>
                  </a:cubicBezTo>
                  <a:cubicBezTo>
                    <a:pt x="1" y="28"/>
                    <a:pt x="2" y="28"/>
                    <a:pt x="3" y="28"/>
                  </a:cubicBezTo>
                  <a:cubicBezTo>
                    <a:pt x="25" y="29"/>
                    <a:pt x="47" y="27"/>
                    <a:pt x="67" y="19"/>
                  </a:cubicBezTo>
                  <a:cubicBezTo>
                    <a:pt x="80" y="14"/>
                    <a:pt x="93" y="7"/>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sp>
          <p:nvSpPr>
            <p:cNvPr id="74" name="Freeform 71"/>
            <p:cNvSpPr>
              <a:spLocks/>
            </p:cNvSpPr>
            <p:nvPr userDrawn="1"/>
          </p:nvSpPr>
          <p:spPr bwMode="auto">
            <a:xfrm>
              <a:off x="-3502" y="657225"/>
              <a:ext cx="328157" cy="64165"/>
            </a:xfrm>
            <a:custGeom>
              <a:avLst/>
              <a:gdLst>
                <a:gd name="T0" fmla="*/ 85 w 85"/>
                <a:gd name="T1" fmla="*/ 0 h 17"/>
                <a:gd name="T2" fmla="*/ 0 w 85"/>
                <a:gd name="T3" fmla="*/ 14 h 17"/>
                <a:gd name="T4" fmla="*/ 0 w 85"/>
                <a:gd name="T5" fmla="*/ 11 h 17"/>
                <a:gd name="T6" fmla="*/ 8 w 85"/>
                <a:gd name="T7" fmla="*/ 12 h 17"/>
                <a:gd name="T8" fmla="*/ 71 w 85"/>
                <a:gd name="T9" fmla="*/ 4 h 17"/>
                <a:gd name="T10" fmla="*/ 80 w 85"/>
                <a:gd name="T11" fmla="*/ 0 h 17"/>
                <a:gd name="T12" fmla="*/ 85 w 85"/>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85" h="17">
                  <a:moveTo>
                    <a:pt x="85" y="0"/>
                  </a:moveTo>
                  <a:cubicBezTo>
                    <a:pt x="58" y="12"/>
                    <a:pt x="29" y="17"/>
                    <a:pt x="0" y="14"/>
                  </a:cubicBezTo>
                  <a:cubicBezTo>
                    <a:pt x="0" y="11"/>
                    <a:pt x="0" y="11"/>
                    <a:pt x="0" y="11"/>
                  </a:cubicBezTo>
                  <a:cubicBezTo>
                    <a:pt x="3" y="12"/>
                    <a:pt x="5" y="12"/>
                    <a:pt x="8" y="12"/>
                  </a:cubicBezTo>
                  <a:cubicBezTo>
                    <a:pt x="29" y="13"/>
                    <a:pt x="51" y="11"/>
                    <a:pt x="71" y="4"/>
                  </a:cubicBezTo>
                  <a:cubicBezTo>
                    <a:pt x="74" y="3"/>
                    <a:pt x="77" y="1"/>
                    <a:pt x="80" y="0"/>
                  </a:cubicBezTo>
                  <a:lnTo>
                    <a:pt x="8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solidFill>
                  <a:schemeClr val="bg1"/>
                </a:solidFill>
              </a:endParaRPr>
            </a:p>
          </p:txBody>
        </p:sp>
      </p:grpSp>
      <p:sp>
        <p:nvSpPr>
          <p:cNvPr id="75" name="Picture Placeholder 4"/>
          <p:cNvSpPr>
            <a:spLocks noGrp="1"/>
          </p:cNvSpPr>
          <p:nvPr>
            <p:ph type="pic" sz="quarter" idx="11" hasCustomPrompt="1"/>
          </p:nvPr>
        </p:nvSpPr>
        <p:spPr>
          <a:xfrm>
            <a:off x="5270503" y="0"/>
            <a:ext cx="6921500" cy="6858000"/>
          </a:xfrm>
          <a:prstGeom prst="rect">
            <a:avLst/>
          </a:prstGeom>
          <a:pattFill prst="pct10">
            <a:fgClr>
              <a:schemeClr val="tx1"/>
            </a:fgClr>
            <a:bgClr>
              <a:schemeClr val="bg1"/>
            </a:bgClr>
          </a:pattFill>
        </p:spPr>
        <p:txBody>
          <a:bodyPr rtlCol="0" anchor="ctr">
            <a:normAutofit/>
          </a:bodyPr>
          <a:lstStyle>
            <a:lvl1pPr algn="ctr">
              <a:defRPr sz="1000" b="1" baseline="0"/>
            </a:lvl1pPr>
          </a:lstStyle>
          <a:p>
            <a:pPr rtl="0"/>
            <a:r>
              <a:rPr lang="en-gb"/>
              <a:t>Drag &amp; Drop Image</a:t>
            </a:r>
          </a:p>
        </p:txBody>
      </p:sp>
    </p:spTree>
    <p:extLst>
      <p:ext uri="{BB962C8B-B14F-4D97-AF65-F5344CB8AC3E}">
        <p14:creationId xmlns:p14="http://schemas.microsoft.com/office/powerpoint/2010/main" val="7359317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26" Type="http://schemas.openxmlformats.org/officeDocument/2006/relationships/image" Target="../media/image1.png"/><Relationship Id="rId3" Type="http://schemas.openxmlformats.org/officeDocument/2006/relationships/slideLayout" Target="../slideLayouts/slideLayout21.xml"/><Relationship Id="rId21" Type="http://schemas.openxmlformats.org/officeDocument/2006/relationships/slideLayout" Target="../slideLayouts/slideLayout39.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5" Type="http://schemas.openxmlformats.org/officeDocument/2006/relationships/theme" Target="../theme/theme2.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slideLayout" Target="../slideLayouts/slideLayout38.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24" Type="http://schemas.openxmlformats.org/officeDocument/2006/relationships/slideLayout" Target="../slideLayouts/slideLayout42.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23" Type="http://schemas.openxmlformats.org/officeDocument/2006/relationships/slideLayout" Target="../slideLayouts/slideLayout41.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 Id="rId22" Type="http://schemas.openxmlformats.org/officeDocument/2006/relationships/slideLayout" Target="../slideLayouts/slideLayout4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18" Type="http://schemas.openxmlformats.org/officeDocument/2006/relationships/theme" Target="../theme/theme3.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17" Type="http://schemas.openxmlformats.org/officeDocument/2006/relationships/slideLayout" Target="../slideLayouts/slideLayout59.xml"/><Relationship Id="rId2" Type="http://schemas.openxmlformats.org/officeDocument/2006/relationships/slideLayout" Target="../slideLayouts/slideLayout44.xml"/><Relationship Id="rId16" Type="http://schemas.openxmlformats.org/officeDocument/2006/relationships/slideLayout" Target="../slideLayouts/slideLayout58.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slideLayout" Target="../slideLayouts/slideLayout57.xml"/><Relationship Id="rId10" Type="http://schemas.openxmlformats.org/officeDocument/2006/relationships/slideLayout" Target="../slideLayouts/slideLayout52.xml"/><Relationship Id="rId19" Type="http://schemas.openxmlformats.org/officeDocument/2006/relationships/image" Target="../media/image11.png"/><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7.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theme" Target="../theme/theme4.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7375" y="458583"/>
            <a:ext cx="9753600" cy="1386092"/>
          </a:xfrm>
          <a:prstGeom prst="rect">
            <a:avLst/>
          </a:prstGeom>
          <a:effectLst/>
        </p:spPr>
        <p:txBody>
          <a:bodyPr vert="horz" lIns="0" tIns="192001" rIns="0" bIns="0" rtlCol="0" anchor="t" anchorCtr="0">
            <a:noAutofit/>
          </a:bodyPr>
          <a:lstStyle/>
          <a:p>
            <a:pPr rtl="0"/>
            <a:r>
              <a:rPr lang="en-gb"/>
              <a:t>YOUR TITLE HERE</a:t>
            </a:r>
          </a:p>
        </p:txBody>
      </p:sp>
      <p:sp>
        <p:nvSpPr>
          <p:cNvPr id="6" name="Номер слайда 21"/>
          <p:cNvSpPr>
            <a:spLocks noGrp="1"/>
          </p:cNvSpPr>
          <p:nvPr>
            <p:ph type="sldNum" sz="quarter" idx="4"/>
          </p:nvPr>
        </p:nvSpPr>
        <p:spPr>
          <a:xfrm>
            <a:off x="11339887" y="593225"/>
            <a:ext cx="571468" cy="227164"/>
          </a:xfrm>
          <a:prstGeom prst="rect">
            <a:avLst/>
          </a:prstGeom>
          <a:noFill/>
        </p:spPr>
        <p:txBody>
          <a:bodyPr vert="horz" lIns="0" tIns="0" rIns="0" bIns="0" rtlCol="0" anchor="ctr"/>
          <a:lstStyle>
            <a:lvl1pPr algn="r">
              <a:defRPr sz="1000" b="1" i="0">
                <a:solidFill>
                  <a:schemeClr val="tx1">
                    <a:alpha val="70000"/>
                  </a:schemeClr>
                </a:solidFill>
                <a:latin typeface="+mn-lt"/>
                <a:ea typeface="Montserrat Medium" charset="0"/>
                <a:cs typeface="Montserrat Medium" charset="0"/>
              </a:defRPr>
            </a:lvl1pPr>
          </a:lstStyle>
          <a:p>
            <a:pPr rtl="0"/>
            <a:fld id="{D8D877B3-D348-4611-9BDB-C5374591D951}" type="slidenum">
              <a:rPr lang="en-US" smtClean="0"/>
              <a:pPr rtl="0"/>
              <a:t>‹nr.›</a:t>
            </a:fld>
            <a:endParaRPr lang="en-US" dirty="0"/>
          </a:p>
        </p:txBody>
      </p:sp>
      <p:sp>
        <p:nvSpPr>
          <p:cNvPr id="11" name="Text Placeholder 10"/>
          <p:cNvSpPr>
            <a:spLocks noGrp="1"/>
          </p:cNvSpPr>
          <p:nvPr>
            <p:ph type="body" idx="1"/>
          </p:nvPr>
        </p:nvSpPr>
        <p:spPr>
          <a:xfrm>
            <a:off x="589649" y="2032834"/>
            <a:ext cx="9753600" cy="3110442"/>
          </a:xfrm>
          <a:prstGeom prst="rect">
            <a:avLst/>
          </a:prstGeom>
        </p:spPr>
        <p:txBody>
          <a:bodyPr vert="horz" lIns="0" tIns="45715" rIns="0" bIns="45715" rtlCol="0">
            <a:normAutofit/>
          </a:bodyPr>
          <a:lstStyle/>
          <a:p>
            <a:pPr lvl="0" rtl="0"/>
            <a:r>
              <a:rPr lang="en-gb"/>
              <a:t>Click to edit master text styles</a:t>
            </a:r>
          </a:p>
          <a:p>
            <a:pPr lvl="1" rtl="0"/>
            <a:r>
              <a:rPr lang="en-gb"/>
              <a:t>Second level</a:t>
            </a:r>
          </a:p>
          <a:p>
            <a:pPr lvl="2" rtl="0"/>
            <a:r>
              <a:rPr lang="en-gb"/>
              <a:t>Third level</a:t>
            </a:r>
          </a:p>
          <a:p>
            <a:pPr lvl="4" rtl="0"/>
            <a:r>
              <a:rPr lang="en-gb"/>
              <a:t>Fourth level</a:t>
            </a:r>
          </a:p>
        </p:txBody>
      </p:sp>
      <p:grpSp>
        <p:nvGrpSpPr>
          <p:cNvPr id="81" name="Gruppe 80"/>
          <p:cNvGrpSpPr/>
          <p:nvPr userDrawn="1"/>
        </p:nvGrpSpPr>
        <p:grpSpPr>
          <a:xfrm>
            <a:off x="-3503" y="657227"/>
            <a:ext cx="405155" cy="1182460"/>
            <a:chOff x="320675" y="2816225"/>
            <a:chExt cx="350838" cy="1023938"/>
          </a:xfrm>
          <a:solidFill>
            <a:schemeClr val="tx1"/>
          </a:solidFill>
        </p:grpSpPr>
        <p:sp>
          <p:nvSpPr>
            <p:cNvPr id="62" name="Freeform 53"/>
            <p:cNvSpPr>
              <a:spLocks/>
            </p:cNvSpPr>
            <p:nvPr userDrawn="1"/>
          </p:nvSpPr>
          <p:spPr bwMode="auto">
            <a:xfrm>
              <a:off x="608013" y="3778250"/>
              <a:ext cx="63500" cy="61913"/>
            </a:xfrm>
            <a:custGeom>
              <a:avLst/>
              <a:gdLst>
                <a:gd name="T0" fmla="*/ 19 w 19"/>
                <a:gd name="T1" fmla="*/ 0 h 19"/>
                <a:gd name="T2" fmla="*/ 19 w 19"/>
                <a:gd name="T3" fmla="*/ 4 h 19"/>
                <a:gd name="T4" fmla="*/ 3 w 19"/>
                <a:gd name="T5" fmla="*/ 19 h 19"/>
                <a:gd name="T6" fmla="*/ 0 w 19"/>
                <a:gd name="T7" fmla="*/ 19 h 19"/>
                <a:gd name="T8" fmla="*/ 19 w 19"/>
                <a:gd name="T9" fmla="*/ 0 h 19"/>
              </a:gdLst>
              <a:ahLst/>
              <a:cxnLst>
                <a:cxn ang="0">
                  <a:pos x="T0" y="T1"/>
                </a:cxn>
                <a:cxn ang="0">
                  <a:pos x="T2" y="T3"/>
                </a:cxn>
                <a:cxn ang="0">
                  <a:pos x="T4" y="T5"/>
                </a:cxn>
                <a:cxn ang="0">
                  <a:pos x="T6" y="T7"/>
                </a:cxn>
                <a:cxn ang="0">
                  <a:pos x="T8" y="T9"/>
                </a:cxn>
              </a:cxnLst>
              <a:rect l="0" t="0" r="r" b="b"/>
              <a:pathLst>
                <a:path w="19" h="19">
                  <a:moveTo>
                    <a:pt x="19" y="0"/>
                  </a:moveTo>
                  <a:cubicBezTo>
                    <a:pt x="19" y="4"/>
                    <a:pt x="19" y="4"/>
                    <a:pt x="19" y="4"/>
                  </a:cubicBezTo>
                  <a:cubicBezTo>
                    <a:pt x="14" y="9"/>
                    <a:pt x="8" y="14"/>
                    <a:pt x="3" y="19"/>
                  </a:cubicBezTo>
                  <a:cubicBezTo>
                    <a:pt x="0" y="19"/>
                    <a:pt x="0" y="19"/>
                    <a:pt x="0" y="19"/>
                  </a:cubicBezTo>
                  <a:cubicBezTo>
                    <a:pt x="6" y="13"/>
                    <a:pt x="13" y="7"/>
                    <a:pt x="1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63" name="Freeform 54"/>
            <p:cNvSpPr>
              <a:spLocks/>
            </p:cNvSpPr>
            <p:nvPr userDrawn="1"/>
          </p:nvSpPr>
          <p:spPr bwMode="auto">
            <a:xfrm>
              <a:off x="528638" y="3706813"/>
              <a:ext cx="142875" cy="133350"/>
            </a:xfrm>
            <a:custGeom>
              <a:avLst/>
              <a:gdLst>
                <a:gd name="T0" fmla="*/ 43 w 43"/>
                <a:gd name="T1" fmla="*/ 0 h 41"/>
                <a:gd name="T2" fmla="*/ 43 w 43"/>
                <a:gd name="T3" fmla="*/ 4 h 41"/>
                <a:gd name="T4" fmla="*/ 7 w 43"/>
                <a:gd name="T5" fmla="*/ 38 h 41"/>
                <a:gd name="T6" fmla="*/ 3 w 43"/>
                <a:gd name="T7" fmla="*/ 41 h 41"/>
                <a:gd name="T8" fmla="*/ 0 w 43"/>
                <a:gd name="T9" fmla="*/ 41 h 41"/>
                <a:gd name="T10" fmla="*/ 42 w 43"/>
                <a:gd name="T11" fmla="*/ 1 h 41"/>
                <a:gd name="T12" fmla="*/ 43 w 43"/>
                <a:gd name="T13" fmla="*/ 0 h 41"/>
              </a:gdLst>
              <a:ahLst/>
              <a:cxnLst>
                <a:cxn ang="0">
                  <a:pos x="T0" y="T1"/>
                </a:cxn>
                <a:cxn ang="0">
                  <a:pos x="T2" y="T3"/>
                </a:cxn>
                <a:cxn ang="0">
                  <a:pos x="T4" y="T5"/>
                </a:cxn>
                <a:cxn ang="0">
                  <a:pos x="T6" y="T7"/>
                </a:cxn>
                <a:cxn ang="0">
                  <a:pos x="T8" y="T9"/>
                </a:cxn>
                <a:cxn ang="0">
                  <a:pos x="T10" y="T11"/>
                </a:cxn>
                <a:cxn ang="0">
                  <a:pos x="T12" y="T13"/>
                </a:cxn>
              </a:cxnLst>
              <a:rect l="0" t="0" r="r" b="b"/>
              <a:pathLst>
                <a:path w="43" h="41">
                  <a:moveTo>
                    <a:pt x="43" y="0"/>
                  </a:moveTo>
                  <a:cubicBezTo>
                    <a:pt x="43" y="4"/>
                    <a:pt x="43" y="4"/>
                    <a:pt x="43" y="4"/>
                  </a:cubicBezTo>
                  <a:cubicBezTo>
                    <a:pt x="31" y="14"/>
                    <a:pt x="19" y="26"/>
                    <a:pt x="7" y="38"/>
                  </a:cubicBezTo>
                  <a:cubicBezTo>
                    <a:pt x="6" y="39"/>
                    <a:pt x="5" y="40"/>
                    <a:pt x="3" y="41"/>
                  </a:cubicBezTo>
                  <a:cubicBezTo>
                    <a:pt x="0" y="41"/>
                    <a:pt x="0" y="41"/>
                    <a:pt x="0" y="41"/>
                  </a:cubicBezTo>
                  <a:cubicBezTo>
                    <a:pt x="14" y="28"/>
                    <a:pt x="27" y="14"/>
                    <a:pt x="42" y="1"/>
                  </a:cubicBezTo>
                  <a:cubicBezTo>
                    <a:pt x="42" y="1"/>
                    <a:pt x="43" y="1"/>
                    <a:pt x="4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64" name="Freeform 55"/>
            <p:cNvSpPr>
              <a:spLocks/>
            </p:cNvSpPr>
            <p:nvPr userDrawn="1"/>
          </p:nvSpPr>
          <p:spPr bwMode="auto">
            <a:xfrm>
              <a:off x="431800" y="3636963"/>
              <a:ext cx="239713" cy="203200"/>
            </a:xfrm>
            <a:custGeom>
              <a:avLst/>
              <a:gdLst>
                <a:gd name="T0" fmla="*/ 72 w 72"/>
                <a:gd name="T1" fmla="*/ 0 h 62"/>
                <a:gd name="T2" fmla="*/ 72 w 72"/>
                <a:gd name="T3" fmla="*/ 3 h 62"/>
                <a:gd name="T4" fmla="*/ 35 w 72"/>
                <a:gd name="T5" fmla="*/ 37 h 62"/>
                <a:gd name="T6" fmla="*/ 4 w 72"/>
                <a:gd name="T7" fmla="*/ 62 h 62"/>
                <a:gd name="T8" fmla="*/ 0 w 72"/>
                <a:gd name="T9" fmla="*/ 62 h 62"/>
                <a:gd name="T10" fmla="*/ 7 w 72"/>
                <a:gd name="T11" fmla="*/ 58 h 62"/>
                <a:gd name="T12" fmla="*/ 70 w 72"/>
                <a:gd name="T13" fmla="*/ 2 h 62"/>
                <a:gd name="T14" fmla="*/ 72 w 72"/>
                <a:gd name="T15" fmla="*/ 0 h 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62">
                  <a:moveTo>
                    <a:pt x="72" y="0"/>
                  </a:moveTo>
                  <a:cubicBezTo>
                    <a:pt x="72" y="3"/>
                    <a:pt x="72" y="3"/>
                    <a:pt x="72" y="3"/>
                  </a:cubicBezTo>
                  <a:cubicBezTo>
                    <a:pt x="59" y="14"/>
                    <a:pt x="47" y="25"/>
                    <a:pt x="35" y="37"/>
                  </a:cubicBezTo>
                  <a:cubicBezTo>
                    <a:pt x="26" y="46"/>
                    <a:pt x="15" y="55"/>
                    <a:pt x="4" y="62"/>
                  </a:cubicBezTo>
                  <a:cubicBezTo>
                    <a:pt x="0" y="62"/>
                    <a:pt x="0" y="62"/>
                    <a:pt x="0" y="62"/>
                  </a:cubicBezTo>
                  <a:cubicBezTo>
                    <a:pt x="2" y="61"/>
                    <a:pt x="5" y="59"/>
                    <a:pt x="7" y="58"/>
                  </a:cubicBezTo>
                  <a:cubicBezTo>
                    <a:pt x="30" y="41"/>
                    <a:pt x="48" y="20"/>
                    <a:pt x="70" y="2"/>
                  </a:cubicBezTo>
                  <a:cubicBezTo>
                    <a:pt x="70" y="1"/>
                    <a:pt x="71" y="1"/>
                    <a:pt x="7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65" name="Freeform 56"/>
            <p:cNvSpPr>
              <a:spLocks/>
            </p:cNvSpPr>
            <p:nvPr userDrawn="1"/>
          </p:nvSpPr>
          <p:spPr bwMode="auto">
            <a:xfrm>
              <a:off x="320675" y="3568700"/>
              <a:ext cx="350838" cy="261938"/>
            </a:xfrm>
            <a:custGeom>
              <a:avLst/>
              <a:gdLst>
                <a:gd name="T0" fmla="*/ 105 w 105"/>
                <a:gd name="T1" fmla="*/ 0 h 80"/>
                <a:gd name="T2" fmla="*/ 105 w 105"/>
                <a:gd name="T3" fmla="*/ 3 h 80"/>
                <a:gd name="T4" fmla="*/ 67 w 105"/>
                <a:gd name="T5" fmla="*/ 37 h 80"/>
                <a:gd name="T6" fmla="*/ 0 w 105"/>
                <a:gd name="T7" fmla="*/ 80 h 80"/>
                <a:gd name="T8" fmla="*/ 0 w 105"/>
                <a:gd name="T9" fmla="*/ 77 h 80"/>
                <a:gd name="T10" fmla="*/ 39 w 105"/>
                <a:gd name="T11" fmla="*/ 57 h 80"/>
                <a:gd name="T12" fmla="*/ 102 w 105"/>
                <a:gd name="T13" fmla="*/ 3 h 80"/>
                <a:gd name="T14" fmla="*/ 105 w 105"/>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80">
                  <a:moveTo>
                    <a:pt x="105" y="0"/>
                  </a:moveTo>
                  <a:cubicBezTo>
                    <a:pt x="105" y="3"/>
                    <a:pt x="105" y="3"/>
                    <a:pt x="105" y="3"/>
                  </a:cubicBezTo>
                  <a:cubicBezTo>
                    <a:pt x="92" y="14"/>
                    <a:pt x="80" y="25"/>
                    <a:pt x="67" y="37"/>
                  </a:cubicBezTo>
                  <a:cubicBezTo>
                    <a:pt x="48" y="55"/>
                    <a:pt x="25" y="70"/>
                    <a:pt x="0" y="80"/>
                  </a:cubicBezTo>
                  <a:cubicBezTo>
                    <a:pt x="0" y="77"/>
                    <a:pt x="0" y="77"/>
                    <a:pt x="0" y="77"/>
                  </a:cubicBezTo>
                  <a:cubicBezTo>
                    <a:pt x="14" y="72"/>
                    <a:pt x="27" y="65"/>
                    <a:pt x="39" y="57"/>
                  </a:cubicBezTo>
                  <a:cubicBezTo>
                    <a:pt x="62" y="41"/>
                    <a:pt x="81" y="21"/>
                    <a:pt x="102" y="3"/>
                  </a:cubicBezTo>
                  <a:cubicBezTo>
                    <a:pt x="103" y="2"/>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66" name="Freeform 57"/>
            <p:cNvSpPr>
              <a:spLocks/>
            </p:cNvSpPr>
            <p:nvPr userDrawn="1"/>
          </p:nvSpPr>
          <p:spPr bwMode="auto">
            <a:xfrm>
              <a:off x="320675" y="3506788"/>
              <a:ext cx="350838" cy="249238"/>
            </a:xfrm>
            <a:custGeom>
              <a:avLst/>
              <a:gdLst>
                <a:gd name="T0" fmla="*/ 105 w 105"/>
                <a:gd name="T1" fmla="*/ 0 h 76"/>
                <a:gd name="T2" fmla="*/ 105 w 105"/>
                <a:gd name="T3" fmla="*/ 2 h 76"/>
                <a:gd name="T4" fmla="*/ 67 w 105"/>
                <a:gd name="T5" fmla="*/ 35 h 76"/>
                <a:gd name="T6" fmla="*/ 0 w 105"/>
                <a:gd name="T7" fmla="*/ 76 h 76"/>
                <a:gd name="T8" fmla="*/ 0 w 105"/>
                <a:gd name="T9" fmla="*/ 74 h 76"/>
                <a:gd name="T10" fmla="*/ 39 w 105"/>
                <a:gd name="T11" fmla="*/ 54 h 76"/>
                <a:gd name="T12" fmla="*/ 101 w 105"/>
                <a:gd name="T13" fmla="*/ 2 h 76"/>
                <a:gd name="T14" fmla="*/ 105 w 105"/>
                <a:gd name="T15" fmla="*/ 0 h 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6">
                  <a:moveTo>
                    <a:pt x="105" y="0"/>
                  </a:moveTo>
                  <a:cubicBezTo>
                    <a:pt x="105" y="2"/>
                    <a:pt x="105" y="2"/>
                    <a:pt x="105" y="2"/>
                  </a:cubicBezTo>
                  <a:cubicBezTo>
                    <a:pt x="92" y="13"/>
                    <a:pt x="79" y="24"/>
                    <a:pt x="67" y="35"/>
                  </a:cubicBezTo>
                  <a:cubicBezTo>
                    <a:pt x="48" y="52"/>
                    <a:pt x="25" y="67"/>
                    <a:pt x="0" y="76"/>
                  </a:cubicBezTo>
                  <a:cubicBezTo>
                    <a:pt x="0" y="74"/>
                    <a:pt x="0" y="74"/>
                    <a:pt x="0" y="74"/>
                  </a:cubicBezTo>
                  <a:cubicBezTo>
                    <a:pt x="14" y="69"/>
                    <a:pt x="27" y="62"/>
                    <a:pt x="39" y="54"/>
                  </a:cubicBezTo>
                  <a:cubicBezTo>
                    <a:pt x="62" y="39"/>
                    <a:pt x="80" y="19"/>
                    <a:pt x="101" y="2"/>
                  </a:cubicBezTo>
                  <a:cubicBezTo>
                    <a:pt x="103" y="1"/>
                    <a:pt x="104" y="0"/>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67" name="Freeform 58"/>
            <p:cNvSpPr>
              <a:spLocks/>
            </p:cNvSpPr>
            <p:nvPr userDrawn="1"/>
          </p:nvSpPr>
          <p:spPr bwMode="auto">
            <a:xfrm>
              <a:off x="320675" y="3441700"/>
              <a:ext cx="350838" cy="241300"/>
            </a:xfrm>
            <a:custGeom>
              <a:avLst/>
              <a:gdLst>
                <a:gd name="T0" fmla="*/ 105 w 105"/>
                <a:gd name="T1" fmla="*/ 0 h 74"/>
                <a:gd name="T2" fmla="*/ 105 w 105"/>
                <a:gd name="T3" fmla="*/ 3 h 74"/>
                <a:gd name="T4" fmla="*/ 67 w 105"/>
                <a:gd name="T5" fmla="*/ 34 h 74"/>
                <a:gd name="T6" fmla="*/ 0 w 105"/>
                <a:gd name="T7" fmla="*/ 74 h 74"/>
                <a:gd name="T8" fmla="*/ 0 w 105"/>
                <a:gd name="T9" fmla="*/ 72 h 74"/>
                <a:gd name="T10" fmla="*/ 39 w 105"/>
                <a:gd name="T11" fmla="*/ 52 h 74"/>
                <a:gd name="T12" fmla="*/ 101 w 105"/>
                <a:gd name="T13" fmla="*/ 3 h 74"/>
                <a:gd name="T14" fmla="*/ 105 w 105"/>
                <a:gd name="T15" fmla="*/ 0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4">
                  <a:moveTo>
                    <a:pt x="105" y="0"/>
                  </a:moveTo>
                  <a:cubicBezTo>
                    <a:pt x="105" y="3"/>
                    <a:pt x="105" y="3"/>
                    <a:pt x="105" y="3"/>
                  </a:cubicBezTo>
                  <a:cubicBezTo>
                    <a:pt x="92" y="13"/>
                    <a:pt x="79" y="24"/>
                    <a:pt x="67" y="34"/>
                  </a:cubicBezTo>
                  <a:cubicBezTo>
                    <a:pt x="47" y="51"/>
                    <a:pt x="25" y="65"/>
                    <a:pt x="0" y="74"/>
                  </a:cubicBezTo>
                  <a:cubicBezTo>
                    <a:pt x="0" y="72"/>
                    <a:pt x="0" y="72"/>
                    <a:pt x="0" y="72"/>
                  </a:cubicBezTo>
                  <a:cubicBezTo>
                    <a:pt x="14" y="67"/>
                    <a:pt x="27" y="60"/>
                    <a:pt x="39" y="52"/>
                  </a:cubicBezTo>
                  <a:cubicBezTo>
                    <a:pt x="62" y="38"/>
                    <a:pt x="80" y="19"/>
                    <a:pt x="101" y="3"/>
                  </a:cubicBezTo>
                  <a:cubicBezTo>
                    <a:pt x="103" y="2"/>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68" name="Freeform 59"/>
            <p:cNvSpPr>
              <a:spLocks/>
            </p:cNvSpPr>
            <p:nvPr userDrawn="1"/>
          </p:nvSpPr>
          <p:spPr bwMode="auto">
            <a:xfrm>
              <a:off x="320675" y="3382963"/>
              <a:ext cx="350838" cy="228600"/>
            </a:xfrm>
            <a:custGeom>
              <a:avLst/>
              <a:gdLst>
                <a:gd name="T0" fmla="*/ 105 w 105"/>
                <a:gd name="T1" fmla="*/ 0 h 70"/>
                <a:gd name="T2" fmla="*/ 105 w 105"/>
                <a:gd name="T3" fmla="*/ 2 h 70"/>
                <a:gd name="T4" fmla="*/ 67 w 105"/>
                <a:gd name="T5" fmla="*/ 32 h 70"/>
                <a:gd name="T6" fmla="*/ 0 w 105"/>
                <a:gd name="T7" fmla="*/ 70 h 70"/>
                <a:gd name="T8" fmla="*/ 0 w 105"/>
                <a:gd name="T9" fmla="*/ 68 h 70"/>
                <a:gd name="T10" fmla="*/ 40 w 105"/>
                <a:gd name="T11" fmla="*/ 50 h 70"/>
                <a:gd name="T12" fmla="*/ 102 w 105"/>
                <a:gd name="T13" fmla="*/ 2 h 70"/>
                <a:gd name="T14" fmla="*/ 105 w 105"/>
                <a:gd name="T15" fmla="*/ 0 h 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0">
                  <a:moveTo>
                    <a:pt x="105" y="0"/>
                  </a:moveTo>
                  <a:cubicBezTo>
                    <a:pt x="105" y="2"/>
                    <a:pt x="105" y="2"/>
                    <a:pt x="105" y="2"/>
                  </a:cubicBezTo>
                  <a:cubicBezTo>
                    <a:pt x="92" y="12"/>
                    <a:pt x="80" y="22"/>
                    <a:pt x="67" y="32"/>
                  </a:cubicBezTo>
                  <a:cubicBezTo>
                    <a:pt x="48" y="49"/>
                    <a:pt x="25" y="62"/>
                    <a:pt x="0" y="70"/>
                  </a:cubicBezTo>
                  <a:cubicBezTo>
                    <a:pt x="0" y="68"/>
                    <a:pt x="0" y="68"/>
                    <a:pt x="0" y="68"/>
                  </a:cubicBezTo>
                  <a:cubicBezTo>
                    <a:pt x="14" y="63"/>
                    <a:pt x="27" y="57"/>
                    <a:pt x="40" y="50"/>
                  </a:cubicBezTo>
                  <a:cubicBezTo>
                    <a:pt x="62" y="36"/>
                    <a:pt x="81" y="18"/>
                    <a:pt x="102" y="2"/>
                  </a:cubicBezTo>
                  <a:cubicBezTo>
                    <a:pt x="103" y="1"/>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69" name="Freeform 60"/>
            <p:cNvSpPr>
              <a:spLocks/>
            </p:cNvSpPr>
            <p:nvPr userDrawn="1"/>
          </p:nvSpPr>
          <p:spPr bwMode="auto">
            <a:xfrm>
              <a:off x="320675" y="3324225"/>
              <a:ext cx="350838" cy="219075"/>
            </a:xfrm>
            <a:custGeom>
              <a:avLst/>
              <a:gdLst>
                <a:gd name="T0" fmla="*/ 105 w 105"/>
                <a:gd name="T1" fmla="*/ 0 h 67"/>
                <a:gd name="T2" fmla="*/ 105 w 105"/>
                <a:gd name="T3" fmla="*/ 2 h 67"/>
                <a:gd name="T4" fmla="*/ 68 w 105"/>
                <a:gd name="T5" fmla="*/ 31 h 67"/>
                <a:gd name="T6" fmla="*/ 0 w 105"/>
                <a:gd name="T7" fmla="*/ 67 h 67"/>
                <a:gd name="T8" fmla="*/ 0 w 105"/>
                <a:gd name="T9" fmla="*/ 65 h 67"/>
                <a:gd name="T10" fmla="*/ 41 w 105"/>
                <a:gd name="T11" fmla="*/ 47 h 67"/>
                <a:gd name="T12" fmla="*/ 102 w 105"/>
                <a:gd name="T13" fmla="*/ 2 h 67"/>
                <a:gd name="T14" fmla="*/ 105 w 105"/>
                <a:gd name="T15" fmla="*/ 0 h 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67">
                  <a:moveTo>
                    <a:pt x="105" y="0"/>
                  </a:moveTo>
                  <a:cubicBezTo>
                    <a:pt x="105" y="2"/>
                    <a:pt x="105" y="2"/>
                    <a:pt x="105" y="2"/>
                  </a:cubicBezTo>
                  <a:cubicBezTo>
                    <a:pt x="92" y="11"/>
                    <a:pt x="80" y="21"/>
                    <a:pt x="68" y="31"/>
                  </a:cubicBezTo>
                  <a:cubicBezTo>
                    <a:pt x="48" y="47"/>
                    <a:pt x="25" y="60"/>
                    <a:pt x="0" y="67"/>
                  </a:cubicBezTo>
                  <a:cubicBezTo>
                    <a:pt x="0" y="65"/>
                    <a:pt x="0" y="65"/>
                    <a:pt x="0" y="65"/>
                  </a:cubicBezTo>
                  <a:cubicBezTo>
                    <a:pt x="14" y="61"/>
                    <a:pt x="28" y="55"/>
                    <a:pt x="41" y="47"/>
                  </a:cubicBezTo>
                  <a:cubicBezTo>
                    <a:pt x="63" y="34"/>
                    <a:pt x="81" y="17"/>
                    <a:pt x="102" y="2"/>
                  </a:cubicBezTo>
                  <a:cubicBezTo>
                    <a:pt x="103" y="1"/>
                    <a:pt x="104" y="0"/>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70" name="Freeform 61"/>
            <p:cNvSpPr>
              <a:spLocks/>
            </p:cNvSpPr>
            <p:nvPr userDrawn="1"/>
          </p:nvSpPr>
          <p:spPr bwMode="auto">
            <a:xfrm>
              <a:off x="320675" y="3263900"/>
              <a:ext cx="350838" cy="212725"/>
            </a:xfrm>
            <a:custGeom>
              <a:avLst/>
              <a:gdLst>
                <a:gd name="T0" fmla="*/ 105 w 105"/>
                <a:gd name="T1" fmla="*/ 0 h 65"/>
                <a:gd name="T2" fmla="*/ 105 w 105"/>
                <a:gd name="T3" fmla="*/ 3 h 65"/>
                <a:gd name="T4" fmla="*/ 69 w 105"/>
                <a:gd name="T5" fmla="*/ 29 h 65"/>
                <a:gd name="T6" fmla="*/ 0 w 105"/>
                <a:gd name="T7" fmla="*/ 65 h 65"/>
                <a:gd name="T8" fmla="*/ 0 w 105"/>
                <a:gd name="T9" fmla="*/ 62 h 65"/>
                <a:gd name="T10" fmla="*/ 42 w 105"/>
                <a:gd name="T11" fmla="*/ 45 h 65"/>
                <a:gd name="T12" fmla="*/ 103 w 105"/>
                <a:gd name="T13" fmla="*/ 2 h 65"/>
                <a:gd name="T14" fmla="*/ 105 w 105"/>
                <a:gd name="T15" fmla="*/ 0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65">
                  <a:moveTo>
                    <a:pt x="105" y="0"/>
                  </a:moveTo>
                  <a:cubicBezTo>
                    <a:pt x="105" y="3"/>
                    <a:pt x="105" y="3"/>
                    <a:pt x="105" y="3"/>
                  </a:cubicBezTo>
                  <a:cubicBezTo>
                    <a:pt x="93" y="11"/>
                    <a:pt x="81" y="20"/>
                    <a:pt x="69" y="29"/>
                  </a:cubicBezTo>
                  <a:cubicBezTo>
                    <a:pt x="49" y="45"/>
                    <a:pt x="25" y="58"/>
                    <a:pt x="0" y="65"/>
                  </a:cubicBezTo>
                  <a:cubicBezTo>
                    <a:pt x="0" y="62"/>
                    <a:pt x="0" y="62"/>
                    <a:pt x="0" y="62"/>
                  </a:cubicBezTo>
                  <a:cubicBezTo>
                    <a:pt x="15" y="58"/>
                    <a:pt x="29" y="53"/>
                    <a:pt x="42" y="45"/>
                  </a:cubicBezTo>
                  <a:cubicBezTo>
                    <a:pt x="64" y="33"/>
                    <a:pt x="82" y="16"/>
                    <a:pt x="103" y="2"/>
                  </a:cubicBezTo>
                  <a:cubicBezTo>
                    <a:pt x="104" y="1"/>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71" name="Freeform 62"/>
            <p:cNvSpPr>
              <a:spLocks/>
            </p:cNvSpPr>
            <p:nvPr userDrawn="1"/>
          </p:nvSpPr>
          <p:spPr bwMode="auto">
            <a:xfrm>
              <a:off x="320675" y="3208338"/>
              <a:ext cx="350838" cy="200025"/>
            </a:xfrm>
            <a:custGeom>
              <a:avLst/>
              <a:gdLst>
                <a:gd name="T0" fmla="*/ 105 w 105"/>
                <a:gd name="T1" fmla="*/ 0 h 61"/>
                <a:gd name="T2" fmla="*/ 105 w 105"/>
                <a:gd name="T3" fmla="*/ 3 h 61"/>
                <a:gd name="T4" fmla="*/ 71 w 105"/>
                <a:gd name="T5" fmla="*/ 27 h 61"/>
                <a:gd name="T6" fmla="*/ 0 w 105"/>
                <a:gd name="T7" fmla="*/ 61 h 61"/>
                <a:gd name="T8" fmla="*/ 0 w 105"/>
                <a:gd name="T9" fmla="*/ 59 h 61"/>
                <a:gd name="T10" fmla="*/ 44 w 105"/>
                <a:gd name="T11" fmla="*/ 42 h 61"/>
                <a:gd name="T12" fmla="*/ 104 w 105"/>
                <a:gd name="T13" fmla="*/ 1 h 61"/>
                <a:gd name="T14" fmla="*/ 105 w 105"/>
                <a:gd name="T15" fmla="*/ 0 h 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61">
                  <a:moveTo>
                    <a:pt x="105" y="0"/>
                  </a:moveTo>
                  <a:cubicBezTo>
                    <a:pt x="105" y="3"/>
                    <a:pt x="105" y="3"/>
                    <a:pt x="105" y="3"/>
                  </a:cubicBezTo>
                  <a:cubicBezTo>
                    <a:pt x="93" y="11"/>
                    <a:pt x="82" y="19"/>
                    <a:pt x="71" y="27"/>
                  </a:cubicBezTo>
                  <a:cubicBezTo>
                    <a:pt x="50" y="43"/>
                    <a:pt x="25" y="55"/>
                    <a:pt x="0" y="61"/>
                  </a:cubicBezTo>
                  <a:cubicBezTo>
                    <a:pt x="0" y="59"/>
                    <a:pt x="0" y="59"/>
                    <a:pt x="0" y="59"/>
                  </a:cubicBezTo>
                  <a:cubicBezTo>
                    <a:pt x="15" y="55"/>
                    <a:pt x="30" y="50"/>
                    <a:pt x="44" y="42"/>
                  </a:cubicBezTo>
                  <a:cubicBezTo>
                    <a:pt x="65" y="31"/>
                    <a:pt x="84" y="15"/>
                    <a:pt x="104" y="1"/>
                  </a:cubicBezTo>
                  <a:cubicBezTo>
                    <a:pt x="104" y="1"/>
                    <a:pt x="105"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72" name="Freeform 63"/>
            <p:cNvSpPr>
              <a:spLocks/>
            </p:cNvSpPr>
            <p:nvPr userDrawn="1"/>
          </p:nvSpPr>
          <p:spPr bwMode="auto">
            <a:xfrm>
              <a:off x="320675" y="3155950"/>
              <a:ext cx="350838" cy="190500"/>
            </a:xfrm>
            <a:custGeom>
              <a:avLst/>
              <a:gdLst>
                <a:gd name="T0" fmla="*/ 105 w 105"/>
                <a:gd name="T1" fmla="*/ 0 h 58"/>
                <a:gd name="T2" fmla="*/ 105 w 105"/>
                <a:gd name="T3" fmla="*/ 2 h 58"/>
                <a:gd name="T4" fmla="*/ 72 w 105"/>
                <a:gd name="T5" fmla="*/ 25 h 58"/>
                <a:gd name="T6" fmla="*/ 0 w 105"/>
                <a:gd name="T7" fmla="*/ 58 h 58"/>
                <a:gd name="T8" fmla="*/ 0 w 105"/>
                <a:gd name="T9" fmla="*/ 55 h 58"/>
                <a:gd name="T10" fmla="*/ 46 w 105"/>
                <a:gd name="T11" fmla="*/ 39 h 58"/>
                <a:gd name="T12" fmla="*/ 105 w 105"/>
                <a:gd name="T13" fmla="*/ 0 h 58"/>
              </a:gdLst>
              <a:ahLst/>
              <a:cxnLst>
                <a:cxn ang="0">
                  <a:pos x="T0" y="T1"/>
                </a:cxn>
                <a:cxn ang="0">
                  <a:pos x="T2" y="T3"/>
                </a:cxn>
                <a:cxn ang="0">
                  <a:pos x="T4" y="T5"/>
                </a:cxn>
                <a:cxn ang="0">
                  <a:pos x="T6" y="T7"/>
                </a:cxn>
                <a:cxn ang="0">
                  <a:pos x="T8" y="T9"/>
                </a:cxn>
                <a:cxn ang="0">
                  <a:pos x="T10" y="T11"/>
                </a:cxn>
                <a:cxn ang="0">
                  <a:pos x="T12" y="T13"/>
                </a:cxn>
              </a:cxnLst>
              <a:rect l="0" t="0" r="r" b="b"/>
              <a:pathLst>
                <a:path w="105" h="58">
                  <a:moveTo>
                    <a:pt x="105" y="0"/>
                  </a:moveTo>
                  <a:cubicBezTo>
                    <a:pt x="105" y="2"/>
                    <a:pt x="105" y="2"/>
                    <a:pt x="105" y="2"/>
                  </a:cubicBezTo>
                  <a:cubicBezTo>
                    <a:pt x="94" y="10"/>
                    <a:pt x="83" y="17"/>
                    <a:pt x="72" y="25"/>
                  </a:cubicBezTo>
                  <a:cubicBezTo>
                    <a:pt x="51" y="41"/>
                    <a:pt x="26" y="52"/>
                    <a:pt x="0" y="58"/>
                  </a:cubicBezTo>
                  <a:cubicBezTo>
                    <a:pt x="0" y="55"/>
                    <a:pt x="0" y="55"/>
                    <a:pt x="0" y="55"/>
                  </a:cubicBezTo>
                  <a:cubicBezTo>
                    <a:pt x="16" y="52"/>
                    <a:pt x="31" y="47"/>
                    <a:pt x="46" y="39"/>
                  </a:cubicBezTo>
                  <a:cubicBezTo>
                    <a:pt x="67" y="28"/>
                    <a:pt x="85" y="13"/>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73" name="Freeform 64"/>
            <p:cNvSpPr>
              <a:spLocks/>
            </p:cNvSpPr>
            <p:nvPr userDrawn="1"/>
          </p:nvSpPr>
          <p:spPr bwMode="auto">
            <a:xfrm>
              <a:off x="320675" y="3103563"/>
              <a:ext cx="350838" cy="177800"/>
            </a:xfrm>
            <a:custGeom>
              <a:avLst/>
              <a:gdLst>
                <a:gd name="T0" fmla="*/ 105 w 105"/>
                <a:gd name="T1" fmla="*/ 0 h 54"/>
                <a:gd name="T2" fmla="*/ 105 w 105"/>
                <a:gd name="T3" fmla="*/ 2 h 54"/>
                <a:gd name="T4" fmla="*/ 74 w 105"/>
                <a:gd name="T5" fmla="*/ 23 h 54"/>
                <a:gd name="T6" fmla="*/ 0 w 105"/>
                <a:gd name="T7" fmla="*/ 54 h 54"/>
                <a:gd name="T8" fmla="*/ 0 w 105"/>
                <a:gd name="T9" fmla="*/ 52 h 54"/>
                <a:gd name="T10" fmla="*/ 48 w 105"/>
                <a:gd name="T11" fmla="*/ 36 h 54"/>
                <a:gd name="T12" fmla="*/ 105 w 105"/>
                <a:gd name="T13" fmla="*/ 0 h 54"/>
              </a:gdLst>
              <a:ahLst/>
              <a:cxnLst>
                <a:cxn ang="0">
                  <a:pos x="T0" y="T1"/>
                </a:cxn>
                <a:cxn ang="0">
                  <a:pos x="T2" y="T3"/>
                </a:cxn>
                <a:cxn ang="0">
                  <a:pos x="T4" y="T5"/>
                </a:cxn>
                <a:cxn ang="0">
                  <a:pos x="T6" y="T7"/>
                </a:cxn>
                <a:cxn ang="0">
                  <a:pos x="T8" y="T9"/>
                </a:cxn>
                <a:cxn ang="0">
                  <a:pos x="T10" y="T11"/>
                </a:cxn>
                <a:cxn ang="0">
                  <a:pos x="T12" y="T13"/>
                </a:cxn>
              </a:cxnLst>
              <a:rect l="0" t="0" r="r" b="b"/>
              <a:pathLst>
                <a:path w="105" h="54">
                  <a:moveTo>
                    <a:pt x="105" y="0"/>
                  </a:moveTo>
                  <a:cubicBezTo>
                    <a:pt x="105" y="2"/>
                    <a:pt x="105" y="2"/>
                    <a:pt x="105" y="2"/>
                  </a:cubicBezTo>
                  <a:cubicBezTo>
                    <a:pt x="95" y="9"/>
                    <a:pt x="84" y="16"/>
                    <a:pt x="74" y="23"/>
                  </a:cubicBezTo>
                  <a:cubicBezTo>
                    <a:pt x="52" y="38"/>
                    <a:pt x="27" y="49"/>
                    <a:pt x="0" y="54"/>
                  </a:cubicBezTo>
                  <a:cubicBezTo>
                    <a:pt x="0" y="52"/>
                    <a:pt x="0" y="52"/>
                    <a:pt x="0" y="52"/>
                  </a:cubicBezTo>
                  <a:cubicBezTo>
                    <a:pt x="17" y="49"/>
                    <a:pt x="33" y="44"/>
                    <a:pt x="48" y="36"/>
                  </a:cubicBezTo>
                  <a:cubicBezTo>
                    <a:pt x="68" y="26"/>
                    <a:pt x="86" y="12"/>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74" name="Freeform 65"/>
            <p:cNvSpPr>
              <a:spLocks/>
            </p:cNvSpPr>
            <p:nvPr userDrawn="1"/>
          </p:nvSpPr>
          <p:spPr bwMode="auto">
            <a:xfrm>
              <a:off x="320675" y="3055938"/>
              <a:ext cx="350838" cy="163513"/>
            </a:xfrm>
            <a:custGeom>
              <a:avLst/>
              <a:gdLst>
                <a:gd name="T0" fmla="*/ 105 w 105"/>
                <a:gd name="T1" fmla="*/ 0 h 50"/>
                <a:gd name="T2" fmla="*/ 105 w 105"/>
                <a:gd name="T3" fmla="*/ 2 h 50"/>
                <a:gd name="T4" fmla="*/ 76 w 105"/>
                <a:gd name="T5" fmla="*/ 20 h 50"/>
                <a:gd name="T6" fmla="*/ 0 w 105"/>
                <a:gd name="T7" fmla="*/ 50 h 50"/>
                <a:gd name="T8" fmla="*/ 0 w 105"/>
                <a:gd name="T9" fmla="*/ 48 h 50"/>
                <a:gd name="T10" fmla="*/ 51 w 105"/>
                <a:gd name="T11" fmla="*/ 33 h 50"/>
                <a:gd name="T12" fmla="*/ 105 w 105"/>
                <a:gd name="T13" fmla="*/ 0 h 50"/>
              </a:gdLst>
              <a:ahLst/>
              <a:cxnLst>
                <a:cxn ang="0">
                  <a:pos x="T0" y="T1"/>
                </a:cxn>
                <a:cxn ang="0">
                  <a:pos x="T2" y="T3"/>
                </a:cxn>
                <a:cxn ang="0">
                  <a:pos x="T4" y="T5"/>
                </a:cxn>
                <a:cxn ang="0">
                  <a:pos x="T6" y="T7"/>
                </a:cxn>
                <a:cxn ang="0">
                  <a:pos x="T8" y="T9"/>
                </a:cxn>
                <a:cxn ang="0">
                  <a:pos x="T10" y="T11"/>
                </a:cxn>
                <a:cxn ang="0">
                  <a:pos x="T12" y="T13"/>
                </a:cxn>
              </a:cxnLst>
              <a:rect l="0" t="0" r="r" b="b"/>
              <a:pathLst>
                <a:path w="105" h="50">
                  <a:moveTo>
                    <a:pt x="105" y="0"/>
                  </a:moveTo>
                  <a:cubicBezTo>
                    <a:pt x="105" y="2"/>
                    <a:pt x="105" y="2"/>
                    <a:pt x="105" y="2"/>
                  </a:cubicBezTo>
                  <a:cubicBezTo>
                    <a:pt x="95" y="8"/>
                    <a:pt x="86" y="14"/>
                    <a:pt x="76" y="20"/>
                  </a:cubicBezTo>
                  <a:cubicBezTo>
                    <a:pt x="54" y="36"/>
                    <a:pt x="27" y="46"/>
                    <a:pt x="0" y="50"/>
                  </a:cubicBezTo>
                  <a:cubicBezTo>
                    <a:pt x="0" y="48"/>
                    <a:pt x="0" y="48"/>
                    <a:pt x="0" y="48"/>
                  </a:cubicBezTo>
                  <a:cubicBezTo>
                    <a:pt x="17" y="45"/>
                    <a:pt x="35" y="41"/>
                    <a:pt x="51" y="33"/>
                  </a:cubicBezTo>
                  <a:cubicBezTo>
                    <a:pt x="70" y="24"/>
                    <a:pt x="87" y="1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75" name="Freeform 66"/>
            <p:cNvSpPr>
              <a:spLocks/>
            </p:cNvSpPr>
            <p:nvPr userDrawn="1"/>
          </p:nvSpPr>
          <p:spPr bwMode="auto">
            <a:xfrm>
              <a:off x="320675" y="3003550"/>
              <a:ext cx="350838" cy="152400"/>
            </a:xfrm>
            <a:custGeom>
              <a:avLst/>
              <a:gdLst>
                <a:gd name="T0" fmla="*/ 105 w 105"/>
                <a:gd name="T1" fmla="*/ 0 h 47"/>
                <a:gd name="T2" fmla="*/ 105 w 105"/>
                <a:gd name="T3" fmla="*/ 3 h 47"/>
                <a:gd name="T4" fmla="*/ 79 w 105"/>
                <a:gd name="T5" fmla="*/ 19 h 47"/>
                <a:gd name="T6" fmla="*/ 0 w 105"/>
                <a:gd name="T7" fmla="*/ 47 h 47"/>
                <a:gd name="T8" fmla="*/ 0 w 105"/>
                <a:gd name="T9" fmla="*/ 45 h 47"/>
                <a:gd name="T10" fmla="*/ 53 w 105"/>
                <a:gd name="T11" fmla="*/ 31 h 47"/>
                <a:gd name="T12" fmla="*/ 105 w 105"/>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105" h="47">
                  <a:moveTo>
                    <a:pt x="105" y="0"/>
                  </a:moveTo>
                  <a:cubicBezTo>
                    <a:pt x="105" y="3"/>
                    <a:pt x="105" y="3"/>
                    <a:pt x="105" y="3"/>
                  </a:cubicBezTo>
                  <a:cubicBezTo>
                    <a:pt x="96" y="8"/>
                    <a:pt x="88" y="13"/>
                    <a:pt x="79" y="19"/>
                  </a:cubicBezTo>
                  <a:cubicBezTo>
                    <a:pt x="55" y="34"/>
                    <a:pt x="28" y="44"/>
                    <a:pt x="0" y="47"/>
                  </a:cubicBezTo>
                  <a:cubicBezTo>
                    <a:pt x="0" y="45"/>
                    <a:pt x="0" y="45"/>
                    <a:pt x="0" y="45"/>
                  </a:cubicBezTo>
                  <a:cubicBezTo>
                    <a:pt x="18" y="43"/>
                    <a:pt x="36" y="39"/>
                    <a:pt x="53" y="31"/>
                  </a:cubicBezTo>
                  <a:cubicBezTo>
                    <a:pt x="72" y="23"/>
                    <a:pt x="88" y="1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76" name="Freeform 67"/>
            <p:cNvSpPr>
              <a:spLocks/>
            </p:cNvSpPr>
            <p:nvPr userDrawn="1"/>
          </p:nvSpPr>
          <p:spPr bwMode="auto">
            <a:xfrm>
              <a:off x="320675" y="2957513"/>
              <a:ext cx="350838" cy="139700"/>
            </a:xfrm>
            <a:custGeom>
              <a:avLst/>
              <a:gdLst>
                <a:gd name="T0" fmla="*/ 105 w 105"/>
                <a:gd name="T1" fmla="*/ 0 h 43"/>
                <a:gd name="T2" fmla="*/ 105 w 105"/>
                <a:gd name="T3" fmla="*/ 2 h 43"/>
                <a:gd name="T4" fmla="*/ 82 w 105"/>
                <a:gd name="T5" fmla="*/ 16 h 43"/>
                <a:gd name="T6" fmla="*/ 0 w 105"/>
                <a:gd name="T7" fmla="*/ 43 h 43"/>
                <a:gd name="T8" fmla="*/ 0 w 105"/>
                <a:gd name="T9" fmla="*/ 40 h 43"/>
                <a:gd name="T10" fmla="*/ 56 w 105"/>
                <a:gd name="T11" fmla="*/ 27 h 43"/>
                <a:gd name="T12" fmla="*/ 105 w 105"/>
                <a:gd name="T13" fmla="*/ 0 h 43"/>
              </a:gdLst>
              <a:ahLst/>
              <a:cxnLst>
                <a:cxn ang="0">
                  <a:pos x="T0" y="T1"/>
                </a:cxn>
                <a:cxn ang="0">
                  <a:pos x="T2" y="T3"/>
                </a:cxn>
                <a:cxn ang="0">
                  <a:pos x="T4" y="T5"/>
                </a:cxn>
                <a:cxn ang="0">
                  <a:pos x="T6" y="T7"/>
                </a:cxn>
                <a:cxn ang="0">
                  <a:pos x="T8" y="T9"/>
                </a:cxn>
                <a:cxn ang="0">
                  <a:pos x="T10" y="T11"/>
                </a:cxn>
                <a:cxn ang="0">
                  <a:pos x="T12" y="T13"/>
                </a:cxn>
              </a:cxnLst>
              <a:rect l="0" t="0" r="r" b="b"/>
              <a:pathLst>
                <a:path w="105" h="43">
                  <a:moveTo>
                    <a:pt x="105" y="0"/>
                  </a:moveTo>
                  <a:cubicBezTo>
                    <a:pt x="105" y="2"/>
                    <a:pt x="105" y="2"/>
                    <a:pt x="105" y="2"/>
                  </a:cubicBezTo>
                  <a:cubicBezTo>
                    <a:pt x="97" y="6"/>
                    <a:pt x="89" y="11"/>
                    <a:pt x="82" y="16"/>
                  </a:cubicBezTo>
                  <a:cubicBezTo>
                    <a:pt x="57" y="31"/>
                    <a:pt x="29" y="41"/>
                    <a:pt x="0" y="43"/>
                  </a:cubicBezTo>
                  <a:cubicBezTo>
                    <a:pt x="0" y="40"/>
                    <a:pt x="0" y="40"/>
                    <a:pt x="0" y="40"/>
                  </a:cubicBezTo>
                  <a:cubicBezTo>
                    <a:pt x="19" y="39"/>
                    <a:pt x="38" y="35"/>
                    <a:pt x="56" y="27"/>
                  </a:cubicBezTo>
                  <a:cubicBezTo>
                    <a:pt x="74" y="20"/>
                    <a:pt x="89" y="9"/>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77" name="Freeform 68"/>
            <p:cNvSpPr>
              <a:spLocks/>
            </p:cNvSpPr>
            <p:nvPr userDrawn="1"/>
          </p:nvSpPr>
          <p:spPr bwMode="auto">
            <a:xfrm>
              <a:off x="320675" y="2911475"/>
              <a:ext cx="350838" cy="127000"/>
            </a:xfrm>
            <a:custGeom>
              <a:avLst/>
              <a:gdLst>
                <a:gd name="T0" fmla="*/ 105 w 105"/>
                <a:gd name="T1" fmla="*/ 0 h 39"/>
                <a:gd name="T2" fmla="*/ 105 w 105"/>
                <a:gd name="T3" fmla="*/ 2 h 39"/>
                <a:gd name="T4" fmla="*/ 85 w 105"/>
                <a:gd name="T5" fmla="*/ 13 h 39"/>
                <a:gd name="T6" fmla="*/ 0 w 105"/>
                <a:gd name="T7" fmla="*/ 39 h 39"/>
                <a:gd name="T8" fmla="*/ 0 w 105"/>
                <a:gd name="T9" fmla="*/ 36 h 39"/>
                <a:gd name="T10" fmla="*/ 60 w 105"/>
                <a:gd name="T11" fmla="*/ 24 h 39"/>
                <a:gd name="T12" fmla="*/ 105 w 105"/>
                <a:gd name="T13" fmla="*/ 0 h 39"/>
              </a:gdLst>
              <a:ahLst/>
              <a:cxnLst>
                <a:cxn ang="0">
                  <a:pos x="T0" y="T1"/>
                </a:cxn>
                <a:cxn ang="0">
                  <a:pos x="T2" y="T3"/>
                </a:cxn>
                <a:cxn ang="0">
                  <a:pos x="T4" y="T5"/>
                </a:cxn>
                <a:cxn ang="0">
                  <a:pos x="T6" y="T7"/>
                </a:cxn>
                <a:cxn ang="0">
                  <a:pos x="T8" y="T9"/>
                </a:cxn>
                <a:cxn ang="0">
                  <a:pos x="T10" y="T11"/>
                </a:cxn>
                <a:cxn ang="0">
                  <a:pos x="T12" y="T13"/>
                </a:cxn>
              </a:cxnLst>
              <a:rect l="0" t="0" r="r" b="b"/>
              <a:pathLst>
                <a:path w="105" h="39">
                  <a:moveTo>
                    <a:pt x="105" y="0"/>
                  </a:moveTo>
                  <a:cubicBezTo>
                    <a:pt x="105" y="2"/>
                    <a:pt x="105" y="2"/>
                    <a:pt x="105" y="2"/>
                  </a:cubicBezTo>
                  <a:cubicBezTo>
                    <a:pt x="98" y="5"/>
                    <a:pt x="91" y="9"/>
                    <a:pt x="85" y="13"/>
                  </a:cubicBezTo>
                  <a:cubicBezTo>
                    <a:pt x="59" y="29"/>
                    <a:pt x="30" y="38"/>
                    <a:pt x="0" y="39"/>
                  </a:cubicBezTo>
                  <a:cubicBezTo>
                    <a:pt x="0" y="36"/>
                    <a:pt x="0" y="36"/>
                    <a:pt x="0" y="36"/>
                  </a:cubicBezTo>
                  <a:cubicBezTo>
                    <a:pt x="20" y="36"/>
                    <a:pt x="41" y="32"/>
                    <a:pt x="60" y="24"/>
                  </a:cubicBezTo>
                  <a:cubicBezTo>
                    <a:pt x="76" y="17"/>
                    <a:pt x="90" y="8"/>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78" name="Freeform 69"/>
            <p:cNvSpPr>
              <a:spLocks/>
            </p:cNvSpPr>
            <p:nvPr userDrawn="1"/>
          </p:nvSpPr>
          <p:spPr bwMode="auto">
            <a:xfrm>
              <a:off x="320675" y="2865438"/>
              <a:ext cx="350838" cy="114300"/>
            </a:xfrm>
            <a:custGeom>
              <a:avLst/>
              <a:gdLst>
                <a:gd name="T0" fmla="*/ 105 w 105"/>
                <a:gd name="T1" fmla="*/ 0 h 35"/>
                <a:gd name="T2" fmla="*/ 105 w 105"/>
                <a:gd name="T3" fmla="*/ 2 h 35"/>
                <a:gd name="T4" fmla="*/ 88 w 105"/>
                <a:gd name="T5" fmla="*/ 11 h 35"/>
                <a:gd name="T6" fmla="*/ 0 w 105"/>
                <a:gd name="T7" fmla="*/ 34 h 35"/>
                <a:gd name="T8" fmla="*/ 0 w 105"/>
                <a:gd name="T9" fmla="*/ 32 h 35"/>
                <a:gd name="T10" fmla="*/ 63 w 105"/>
                <a:gd name="T11" fmla="*/ 21 h 35"/>
                <a:gd name="T12" fmla="*/ 105 w 105"/>
                <a:gd name="T13" fmla="*/ 0 h 35"/>
              </a:gdLst>
              <a:ahLst/>
              <a:cxnLst>
                <a:cxn ang="0">
                  <a:pos x="T0" y="T1"/>
                </a:cxn>
                <a:cxn ang="0">
                  <a:pos x="T2" y="T3"/>
                </a:cxn>
                <a:cxn ang="0">
                  <a:pos x="T4" y="T5"/>
                </a:cxn>
                <a:cxn ang="0">
                  <a:pos x="T6" y="T7"/>
                </a:cxn>
                <a:cxn ang="0">
                  <a:pos x="T8" y="T9"/>
                </a:cxn>
                <a:cxn ang="0">
                  <a:pos x="T10" y="T11"/>
                </a:cxn>
                <a:cxn ang="0">
                  <a:pos x="T12" y="T13"/>
                </a:cxn>
              </a:cxnLst>
              <a:rect l="0" t="0" r="r" b="b"/>
              <a:pathLst>
                <a:path w="105" h="35">
                  <a:moveTo>
                    <a:pt x="105" y="0"/>
                  </a:moveTo>
                  <a:cubicBezTo>
                    <a:pt x="105" y="2"/>
                    <a:pt x="105" y="2"/>
                    <a:pt x="105" y="2"/>
                  </a:cubicBezTo>
                  <a:cubicBezTo>
                    <a:pt x="99" y="5"/>
                    <a:pt x="93" y="8"/>
                    <a:pt x="88" y="11"/>
                  </a:cubicBezTo>
                  <a:cubicBezTo>
                    <a:pt x="61" y="27"/>
                    <a:pt x="31" y="35"/>
                    <a:pt x="0" y="34"/>
                  </a:cubicBezTo>
                  <a:cubicBezTo>
                    <a:pt x="0" y="32"/>
                    <a:pt x="0" y="32"/>
                    <a:pt x="0" y="32"/>
                  </a:cubicBezTo>
                  <a:cubicBezTo>
                    <a:pt x="21" y="33"/>
                    <a:pt x="43" y="29"/>
                    <a:pt x="63" y="21"/>
                  </a:cubicBezTo>
                  <a:cubicBezTo>
                    <a:pt x="78" y="16"/>
                    <a:pt x="91" y="7"/>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79" name="Freeform 70"/>
            <p:cNvSpPr>
              <a:spLocks/>
            </p:cNvSpPr>
            <p:nvPr userDrawn="1"/>
          </p:nvSpPr>
          <p:spPr bwMode="auto">
            <a:xfrm>
              <a:off x="320675" y="2819400"/>
              <a:ext cx="350838" cy="107950"/>
            </a:xfrm>
            <a:custGeom>
              <a:avLst/>
              <a:gdLst>
                <a:gd name="T0" fmla="*/ 105 w 105"/>
                <a:gd name="T1" fmla="*/ 0 h 33"/>
                <a:gd name="T2" fmla="*/ 105 w 105"/>
                <a:gd name="T3" fmla="*/ 2 h 33"/>
                <a:gd name="T4" fmla="*/ 91 w 105"/>
                <a:gd name="T5" fmla="*/ 10 h 33"/>
                <a:gd name="T6" fmla="*/ 0 w 105"/>
                <a:gd name="T7" fmla="*/ 30 h 33"/>
                <a:gd name="T8" fmla="*/ 0 w 105"/>
                <a:gd name="T9" fmla="*/ 28 h 33"/>
                <a:gd name="T10" fmla="*/ 3 w 105"/>
                <a:gd name="T11" fmla="*/ 28 h 33"/>
                <a:gd name="T12" fmla="*/ 67 w 105"/>
                <a:gd name="T13" fmla="*/ 19 h 33"/>
                <a:gd name="T14" fmla="*/ 105 w 105"/>
                <a:gd name="T15" fmla="*/ 0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33">
                  <a:moveTo>
                    <a:pt x="105" y="0"/>
                  </a:moveTo>
                  <a:cubicBezTo>
                    <a:pt x="105" y="2"/>
                    <a:pt x="105" y="2"/>
                    <a:pt x="105" y="2"/>
                  </a:cubicBezTo>
                  <a:cubicBezTo>
                    <a:pt x="100" y="4"/>
                    <a:pt x="96" y="7"/>
                    <a:pt x="91" y="10"/>
                  </a:cubicBezTo>
                  <a:cubicBezTo>
                    <a:pt x="64" y="25"/>
                    <a:pt x="31" y="33"/>
                    <a:pt x="0" y="30"/>
                  </a:cubicBezTo>
                  <a:cubicBezTo>
                    <a:pt x="0" y="28"/>
                    <a:pt x="0" y="28"/>
                    <a:pt x="0" y="28"/>
                  </a:cubicBezTo>
                  <a:cubicBezTo>
                    <a:pt x="1" y="28"/>
                    <a:pt x="2" y="28"/>
                    <a:pt x="3" y="28"/>
                  </a:cubicBezTo>
                  <a:cubicBezTo>
                    <a:pt x="25" y="29"/>
                    <a:pt x="47" y="27"/>
                    <a:pt x="67" y="19"/>
                  </a:cubicBezTo>
                  <a:cubicBezTo>
                    <a:pt x="80" y="14"/>
                    <a:pt x="93" y="7"/>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80" name="Freeform 71"/>
            <p:cNvSpPr>
              <a:spLocks/>
            </p:cNvSpPr>
            <p:nvPr userDrawn="1"/>
          </p:nvSpPr>
          <p:spPr bwMode="auto">
            <a:xfrm>
              <a:off x="320675" y="2816225"/>
              <a:ext cx="284163" cy="55563"/>
            </a:xfrm>
            <a:custGeom>
              <a:avLst/>
              <a:gdLst>
                <a:gd name="T0" fmla="*/ 85 w 85"/>
                <a:gd name="T1" fmla="*/ 0 h 17"/>
                <a:gd name="T2" fmla="*/ 0 w 85"/>
                <a:gd name="T3" fmla="*/ 14 h 17"/>
                <a:gd name="T4" fmla="*/ 0 w 85"/>
                <a:gd name="T5" fmla="*/ 11 h 17"/>
                <a:gd name="T6" fmla="*/ 8 w 85"/>
                <a:gd name="T7" fmla="*/ 12 h 17"/>
                <a:gd name="T8" fmla="*/ 71 w 85"/>
                <a:gd name="T9" fmla="*/ 4 h 17"/>
                <a:gd name="T10" fmla="*/ 80 w 85"/>
                <a:gd name="T11" fmla="*/ 0 h 17"/>
                <a:gd name="T12" fmla="*/ 85 w 85"/>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85" h="17">
                  <a:moveTo>
                    <a:pt x="85" y="0"/>
                  </a:moveTo>
                  <a:cubicBezTo>
                    <a:pt x="58" y="12"/>
                    <a:pt x="29" y="17"/>
                    <a:pt x="0" y="14"/>
                  </a:cubicBezTo>
                  <a:cubicBezTo>
                    <a:pt x="0" y="11"/>
                    <a:pt x="0" y="11"/>
                    <a:pt x="0" y="11"/>
                  </a:cubicBezTo>
                  <a:cubicBezTo>
                    <a:pt x="3" y="12"/>
                    <a:pt x="5" y="12"/>
                    <a:pt x="8" y="12"/>
                  </a:cubicBezTo>
                  <a:cubicBezTo>
                    <a:pt x="29" y="13"/>
                    <a:pt x="51" y="11"/>
                    <a:pt x="71" y="4"/>
                  </a:cubicBezTo>
                  <a:cubicBezTo>
                    <a:pt x="74" y="3"/>
                    <a:pt x="77" y="1"/>
                    <a:pt x="80" y="0"/>
                  </a:cubicBezTo>
                  <a:lnTo>
                    <a:pt x="8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grpSp>
      <p:pic>
        <p:nvPicPr>
          <p:cNvPr id="4" name="Billede 3" descr="Et billede, der indeholder Grafik, Font/skrifttype, grafisk design, skærmbillede&#10;&#10;Automatisk genereret beskrivelse">
            <a:extLst>
              <a:ext uri="{FF2B5EF4-FFF2-40B4-BE49-F238E27FC236}">
                <a16:creationId xmlns:a16="http://schemas.microsoft.com/office/drawing/2014/main" id="{0C030700-5843-A95D-C87B-D218B2BB3C71}"/>
              </a:ext>
            </a:extLst>
          </p:cNvPr>
          <p:cNvPicPr>
            <a:picLocks noChangeAspect="1"/>
          </p:cNvPicPr>
          <p:nvPr userDrawn="1"/>
        </p:nvPicPr>
        <p:blipFill>
          <a:blip r:embed="rId20" cstate="email">
            <a:extLst>
              <a:ext uri="{28A0092B-C50C-407E-A947-70E740481C1C}">
                <a14:useLocalDpi xmlns:a14="http://schemas.microsoft.com/office/drawing/2010/main" val="0"/>
              </a:ext>
            </a:extLst>
          </a:blip>
          <a:stretch>
            <a:fillRect/>
          </a:stretch>
        </p:blipFill>
        <p:spPr>
          <a:xfrm>
            <a:off x="587375" y="6153019"/>
            <a:ext cx="1412684" cy="353171"/>
          </a:xfrm>
          <a:prstGeom prst="rect">
            <a:avLst/>
          </a:prstGeom>
        </p:spPr>
      </p:pic>
    </p:spTree>
    <p:extLst>
      <p:ext uri="{BB962C8B-B14F-4D97-AF65-F5344CB8AC3E}">
        <p14:creationId xmlns:p14="http://schemas.microsoft.com/office/powerpoint/2010/main" val="1377184672"/>
      </p:ext>
    </p:extLst>
  </p:cSld>
  <p:clrMap bg1="lt1" tx1="dk1" bg2="lt2" tx2="dk2" accent1="accent1" accent2="accent2" accent3="accent3" accent4="accent4" accent5="accent5" accent6="accent6" hlink="hlink" folHlink="folHlink"/>
  <p:sldLayoutIdLst>
    <p:sldLayoutId id="2147484055" r:id="rId1"/>
    <p:sldLayoutId id="2147484019" r:id="rId2"/>
    <p:sldLayoutId id="2147484053" r:id="rId3"/>
    <p:sldLayoutId id="2147484008" r:id="rId4"/>
    <p:sldLayoutId id="2147484022" r:id="rId5"/>
    <p:sldLayoutId id="2147484011" r:id="rId6"/>
    <p:sldLayoutId id="2147484014" r:id="rId7"/>
    <p:sldLayoutId id="2147484020" r:id="rId8"/>
    <p:sldLayoutId id="2147484051" r:id="rId9"/>
    <p:sldLayoutId id="2147484028" r:id="rId10"/>
    <p:sldLayoutId id="2147484032" r:id="rId11"/>
    <p:sldLayoutId id="2147484052" r:id="rId12"/>
    <p:sldLayoutId id="2147484054" r:id="rId13"/>
    <p:sldLayoutId id="2147484057" r:id="rId14"/>
    <p:sldLayoutId id="2147484078" r:id="rId15"/>
    <p:sldLayoutId id="2147484122" r:id="rId16"/>
    <p:sldLayoutId id="2147484156" r:id="rId17"/>
    <p:sldLayoutId id="2147484158" r:id="rId18"/>
  </p:sldLayoutIdLst>
  <p:hf hdr="0" ftr="0" dt="0"/>
  <p:txStyles>
    <p:titleStyle>
      <a:lvl1pPr algn="l" defTabSz="914207" rtl="0" eaLnBrk="1" latinLnBrk="0" hangingPunct="1">
        <a:lnSpc>
          <a:spcPct val="100000"/>
        </a:lnSpc>
        <a:spcBef>
          <a:spcPct val="0"/>
        </a:spcBef>
        <a:buNone/>
        <a:defRPr sz="3600" b="1" kern="1200" spc="300" baseline="0">
          <a:solidFill>
            <a:schemeClr val="tx1"/>
          </a:solidFill>
          <a:latin typeface="+mn-lt"/>
          <a:ea typeface="+mj-ea"/>
          <a:cs typeface="+mj-cs"/>
        </a:defRPr>
      </a:lvl1pPr>
    </p:titleStyle>
    <p:bodyStyle>
      <a:lvl1pPr marL="0" indent="0" algn="l" defTabSz="914207" rtl="0" eaLnBrk="1" latinLnBrk="0" hangingPunct="1">
        <a:lnSpc>
          <a:spcPct val="120000"/>
        </a:lnSpc>
        <a:spcBef>
          <a:spcPts val="1000"/>
        </a:spcBef>
        <a:buFont typeface="Arial" panose="020B0604020202020204" pitchFamily="34" charset="0"/>
        <a:buNone/>
        <a:defRPr sz="1500" kern="1200" spc="0">
          <a:solidFill>
            <a:schemeClr val="tx1"/>
          </a:solidFill>
          <a:latin typeface="+mn-lt"/>
          <a:ea typeface="+mn-ea"/>
          <a:cs typeface="+mn-cs"/>
        </a:defRPr>
      </a:lvl1pPr>
      <a:lvl2pPr marL="0" indent="0" algn="l" defTabSz="914207" rtl="0" eaLnBrk="1" latinLnBrk="0" hangingPunct="1">
        <a:lnSpc>
          <a:spcPct val="120000"/>
        </a:lnSpc>
        <a:spcBef>
          <a:spcPts val="499"/>
        </a:spcBef>
        <a:buFont typeface="Arial" panose="020B0604020202020204" pitchFamily="34" charset="0"/>
        <a:buNone/>
        <a:defRPr sz="1400" kern="1200">
          <a:solidFill>
            <a:schemeClr val="tx1"/>
          </a:solidFill>
          <a:latin typeface="+mn-lt"/>
          <a:ea typeface="+mn-ea"/>
          <a:cs typeface="+mn-cs"/>
        </a:defRPr>
      </a:lvl2pPr>
      <a:lvl3pPr marL="0" indent="0" algn="l" defTabSz="914207" rtl="0" eaLnBrk="1" latinLnBrk="0" hangingPunct="1">
        <a:lnSpc>
          <a:spcPct val="120000"/>
        </a:lnSpc>
        <a:spcBef>
          <a:spcPts val="499"/>
        </a:spcBef>
        <a:buFont typeface="Arial" panose="020B0604020202020204" pitchFamily="34" charset="0"/>
        <a:buNone/>
        <a:defRPr sz="1200" kern="1200">
          <a:solidFill>
            <a:schemeClr val="tx1"/>
          </a:solidFill>
          <a:latin typeface="+mn-lt"/>
          <a:ea typeface="+mn-ea"/>
          <a:cs typeface="+mn-cs"/>
        </a:defRPr>
      </a:lvl3pPr>
      <a:lvl4pPr marL="0" indent="0" algn="l" defTabSz="914207" rtl="0" eaLnBrk="1" latinLnBrk="0" hangingPunct="1">
        <a:lnSpc>
          <a:spcPct val="120000"/>
        </a:lnSpc>
        <a:spcBef>
          <a:spcPts val="499"/>
        </a:spcBef>
        <a:buFont typeface="Arial" panose="020B0604020202020204" pitchFamily="34" charset="0"/>
        <a:buNone/>
        <a:defRPr sz="1000" kern="1200">
          <a:solidFill>
            <a:schemeClr val="tx1">
              <a:alpha val="70000"/>
            </a:schemeClr>
          </a:solidFill>
          <a:latin typeface="+mn-lt"/>
          <a:ea typeface="+mn-ea"/>
          <a:cs typeface="+mn-cs"/>
        </a:defRPr>
      </a:lvl4pPr>
      <a:lvl5pPr marL="0" indent="0" algn="l" defTabSz="914207" rtl="0" eaLnBrk="1" latinLnBrk="0" hangingPunct="1">
        <a:lnSpc>
          <a:spcPct val="120000"/>
        </a:lnSpc>
        <a:spcBef>
          <a:spcPts val="499"/>
        </a:spcBef>
        <a:buFont typeface="Arial" panose="020B0604020202020204" pitchFamily="34" charset="0"/>
        <a:buNone/>
        <a:defRPr sz="1000" kern="1200" baseline="0">
          <a:solidFill>
            <a:schemeClr val="tx1">
              <a:alpha val="50000"/>
            </a:schemeClr>
          </a:solidFill>
          <a:latin typeface="+mn-lt"/>
          <a:ea typeface="+mn-ea"/>
          <a:cs typeface="+mn-cs"/>
        </a:defRPr>
      </a:lvl5pPr>
      <a:lvl6pPr marL="2514074" indent="-228552" algn="l" defTabSz="914207"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179" indent="-228552" algn="l" defTabSz="914207"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281" indent="-228552" algn="l" defTabSz="914207"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383" indent="-228552" algn="l" defTabSz="914207"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207" rtl="0" eaLnBrk="1" latinLnBrk="0" hangingPunct="1">
        <a:defRPr sz="1800" kern="1200">
          <a:solidFill>
            <a:schemeClr val="tx1"/>
          </a:solidFill>
          <a:latin typeface="+mn-lt"/>
          <a:ea typeface="+mn-ea"/>
          <a:cs typeface="+mn-cs"/>
        </a:defRPr>
      </a:lvl1pPr>
      <a:lvl2pPr marL="457105" algn="l" defTabSz="914207" rtl="0" eaLnBrk="1" latinLnBrk="0" hangingPunct="1">
        <a:defRPr sz="1800" kern="1200">
          <a:solidFill>
            <a:schemeClr val="tx1"/>
          </a:solidFill>
          <a:latin typeface="+mn-lt"/>
          <a:ea typeface="+mn-ea"/>
          <a:cs typeface="+mn-cs"/>
        </a:defRPr>
      </a:lvl2pPr>
      <a:lvl3pPr marL="914207" algn="l" defTabSz="914207" rtl="0" eaLnBrk="1" latinLnBrk="0" hangingPunct="1">
        <a:defRPr sz="1800" kern="1200">
          <a:solidFill>
            <a:schemeClr val="tx1"/>
          </a:solidFill>
          <a:latin typeface="+mn-lt"/>
          <a:ea typeface="+mn-ea"/>
          <a:cs typeface="+mn-cs"/>
        </a:defRPr>
      </a:lvl3pPr>
      <a:lvl4pPr marL="1371313" algn="l" defTabSz="914207" rtl="0" eaLnBrk="1" latinLnBrk="0" hangingPunct="1">
        <a:defRPr sz="1800" kern="1200">
          <a:solidFill>
            <a:schemeClr val="tx1"/>
          </a:solidFill>
          <a:latin typeface="+mn-lt"/>
          <a:ea typeface="+mn-ea"/>
          <a:cs typeface="+mn-cs"/>
        </a:defRPr>
      </a:lvl4pPr>
      <a:lvl5pPr marL="1828417" algn="l" defTabSz="914207" rtl="0" eaLnBrk="1" latinLnBrk="0" hangingPunct="1">
        <a:defRPr sz="1800" kern="1200">
          <a:solidFill>
            <a:schemeClr val="tx1"/>
          </a:solidFill>
          <a:latin typeface="+mn-lt"/>
          <a:ea typeface="+mn-ea"/>
          <a:cs typeface="+mn-cs"/>
        </a:defRPr>
      </a:lvl5pPr>
      <a:lvl6pPr marL="2285520" algn="l" defTabSz="914207" rtl="0" eaLnBrk="1" latinLnBrk="0" hangingPunct="1">
        <a:defRPr sz="1800" kern="1200">
          <a:solidFill>
            <a:schemeClr val="tx1"/>
          </a:solidFill>
          <a:latin typeface="+mn-lt"/>
          <a:ea typeface="+mn-ea"/>
          <a:cs typeface="+mn-cs"/>
        </a:defRPr>
      </a:lvl6pPr>
      <a:lvl7pPr marL="2742625" algn="l" defTabSz="914207" rtl="0" eaLnBrk="1" latinLnBrk="0" hangingPunct="1">
        <a:defRPr sz="1800" kern="1200">
          <a:solidFill>
            <a:schemeClr val="tx1"/>
          </a:solidFill>
          <a:latin typeface="+mn-lt"/>
          <a:ea typeface="+mn-ea"/>
          <a:cs typeface="+mn-cs"/>
        </a:defRPr>
      </a:lvl7pPr>
      <a:lvl8pPr marL="3199728" algn="l" defTabSz="914207" rtl="0" eaLnBrk="1" latinLnBrk="0" hangingPunct="1">
        <a:defRPr sz="1800" kern="1200">
          <a:solidFill>
            <a:schemeClr val="tx1"/>
          </a:solidFill>
          <a:latin typeface="+mn-lt"/>
          <a:ea typeface="+mn-ea"/>
          <a:cs typeface="+mn-cs"/>
        </a:defRPr>
      </a:lvl8pPr>
      <a:lvl9pPr marL="3656832" algn="l" defTabSz="91420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3840">
          <p15:clr>
            <a:srgbClr val="F26B43"/>
          </p15:clr>
        </p15:guide>
        <p15:guide id="1" orient="horz" pos="1162" userDrawn="1">
          <p15:clr>
            <a:srgbClr val="F26B43"/>
          </p15:clr>
        </p15:guide>
        <p15:guide id="28" pos="370" userDrawn="1">
          <p15:clr>
            <a:srgbClr val="F26B43"/>
          </p15:clr>
        </p15:guide>
        <p15:guide id="29" pos="7320" userDrawn="1">
          <p15:clr>
            <a:srgbClr val="F26B43"/>
          </p15:clr>
        </p15:guide>
        <p15:guide id="48" pos="1141" userDrawn="1">
          <p15:clr>
            <a:srgbClr val="F26B43"/>
          </p15:clr>
        </p15:guide>
        <p15:guide id="51" orient="horz" pos="414" userDrawn="1">
          <p15:clr>
            <a:srgbClr val="F26B43"/>
          </p15:clr>
        </p15:guide>
        <p15:guide id="52" pos="4339" userDrawn="1">
          <p15:clr>
            <a:srgbClr val="F26B43"/>
          </p15:clr>
        </p15:guide>
        <p15:guide id="53" pos="4679"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7375" y="458583"/>
            <a:ext cx="9753600" cy="1386092"/>
          </a:xfrm>
          <a:prstGeom prst="rect">
            <a:avLst/>
          </a:prstGeom>
          <a:effectLst/>
        </p:spPr>
        <p:txBody>
          <a:bodyPr vert="horz" lIns="0" tIns="192024" rIns="0" bIns="0" rtlCol="0" anchor="t" anchorCtr="0">
            <a:noAutofit/>
          </a:bodyPr>
          <a:lstStyle/>
          <a:p>
            <a:pPr rtl="0"/>
            <a:r>
              <a:rPr lang="en-gb"/>
              <a:t>YOUR TITLE HERE</a:t>
            </a:r>
          </a:p>
        </p:txBody>
      </p:sp>
      <p:sp>
        <p:nvSpPr>
          <p:cNvPr id="6" name="Номер слайда 21"/>
          <p:cNvSpPr>
            <a:spLocks noGrp="1"/>
          </p:cNvSpPr>
          <p:nvPr>
            <p:ph type="sldNum" sz="quarter" idx="4"/>
          </p:nvPr>
        </p:nvSpPr>
        <p:spPr>
          <a:xfrm>
            <a:off x="11339887" y="593223"/>
            <a:ext cx="571468" cy="227164"/>
          </a:xfrm>
          <a:prstGeom prst="rect">
            <a:avLst/>
          </a:prstGeom>
          <a:noFill/>
        </p:spPr>
        <p:txBody>
          <a:bodyPr vert="horz" lIns="0" tIns="0" rIns="0" bIns="0" rtlCol="0" anchor="ctr"/>
          <a:lstStyle>
            <a:lvl1pPr algn="r">
              <a:defRPr sz="1000" b="1" i="0">
                <a:solidFill>
                  <a:schemeClr val="tx1">
                    <a:alpha val="70000"/>
                  </a:schemeClr>
                </a:solidFill>
                <a:latin typeface="+mn-lt"/>
                <a:ea typeface="Montserrat Medium" charset="0"/>
                <a:cs typeface="Montserrat Medium" charset="0"/>
              </a:defRPr>
            </a:lvl1pPr>
          </a:lstStyle>
          <a:p>
            <a:pPr rtl="0"/>
            <a:fld id="{D8D877B3-D348-4611-9BDB-C5374591D951}" type="slidenum">
              <a:rPr lang="en-US" smtClean="0"/>
              <a:pPr rtl="0"/>
              <a:t>‹nr.›</a:t>
            </a:fld>
            <a:endParaRPr lang="en-US" dirty="0"/>
          </a:p>
        </p:txBody>
      </p:sp>
      <p:sp>
        <p:nvSpPr>
          <p:cNvPr id="11" name="Text Placeholder 10"/>
          <p:cNvSpPr>
            <a:spLocks noGrp="1"/>
          </p:cNvSpPr>
          <p:nvPr>
            <p:ph type="body" idx="1"/>
          </p:nvPr>
        </p:nvSpPr>
        <p:spPr>
          <a:xfrm>
            <a:off x="589650" y="2032831"/>
            <a:ext cx="9753600" cy="3110442"/>
          </a:xfrm>
          <a:prstGeom prst="rect">
            <a:avLst/>
          </a:prstGeom>
        </p:spPr>
        <p:txBody>
          <a:bodyPr vert="horz" lIns="0" tIns="45720" rIns="0" bIns="45720" rtlCol="0">
            <a:normAutofit/>
          </a:bodyPr>
          <a:lstStyle/>
          <a:p>
            <a:pPr lvl="0" rtl="0"/>
            <a:r>
              <a:rPr lang="en-gb"/>
              <a:t>Click to edit master text styles</a:t>
            </a:r>
          </a:p>
          <a:p>
            <a:pPr lvl="1" rtl="0"/>
            <a:r>
              <a:rPr lang="en-gb"/>
              <a:t>Second level</a:t>
            </a:r>
          </a:p>
          <a:p>
            <a:pPr lvl="2" rtl="0"/>
            <a:r>
              <a:rPr lang="en-gb"/>
              <a:t>Third level</a:t>
            </a:r>
          </a:p>
          <a:p>
            <a:pPr lvl="4" rtl="0"/>
            <a:r>
              <a:rPr lang="en-gb"/>
              <a:t>Fourth level</a:t>
            </a:r>
          </a:p>
        </p:txBody>
      </p:sp>
      <p:grpSp>
        <p:nvGrpSpPr>
          <p:cNvPr id="81" name="Gruppe 80"/>
          <p:cNvGrpSpPr/>
          <p:nvPr userDrawn="1"/>
        </p:nvGrpSpPr>
        <p:grpSpPr>
          <a:xfrm>
            <a:off x="-3502" y="657225"/>
            <a:ext cx="405154" cy="1182460"/>
            <a:chOff x="320675" y="2816225"/>
            <a:chExt cx="350838" cy="1023938"/>
          </a:xfrm>
          <a:solidFill>
            <a:schemeClr val="tx1"/>
          </a:solidFill>
        </p:grpSpPr>
        <p:sp>
          <p:nvSpPr>
            <p:cNvPr id="62" name="Freeform 53"/>
            <p:cNvSpPr>
              <a:spLocks/>
            </p:cNvSpPr>
            <p:nvPr userDrawn="1"/>
          </p:nvSpPr>
          <p:spPr bwMode="auto">
            <a:xfrm>
              <a:off x="608013" y="3778250"/>
              <a:ext cx="63500" cy="61913"/>
            </a:xfrm>
            <a:custGeom>
              <a:avLst/>
              <a:gdLst>
                <a:gd name="T0" fmla="*/ 19 w 19"/>
                <a:gd name="T1" fmla="*/ 0 h 19"/>
                <a:gd name="T2" fmla="*/ 19 w 19"/>
                <a:gd name="T3" fmla="*/ 4 h 19"/>
                <a:gd name="T4" fmla="*/ 3 w 19"/>
                <a:gd name="T5" fmla="*/ 19 h 19"/>
                <a:gd name="T6" fmla="*/ 0 w 19"/>
                <a:gd name="T7" fmla="*/ 19 h 19"/>
                <a:gd name="T8" fmla="*/ 19 w 19"/>
                <a:gd name="T9" fmla="*/ 0 h 19"/>
              </a:gdLst>
              <a:ahLst/>
              <a:cxnLst>
                <a:cxn ang="0">
                  <a:pos x="T0" y="T1"/>
                </a:cxn>
                <a:cxn ang="0">
                  <a:pos x="T2" y="T3"/>
                </a:cxn>
                <a:cxn ang="0">
                  <a:pos x="T4" y="T5"/>
                </a:cxn>
                <a:cxn ang="0">
                  <a:pos x="T6" y="T7"/>
                </a:cxn>
                <a:cxn ang="0">
                  <a:pos x="T8" y="T9"/>
                </a:cxn>
              </a:cxnLst>
              <a:rect l="0" t="0" r="r" b="b"/>
              <a:pathLst>
                <a:path w="19" h="19">
                  <a:moveTo>
                    <a:pt x="19" y="0"/>
                  </a:moveTo>
                  <a:cubicBezTo>
                    <a:pt x="19" y="4"/>
                    <a:pt x="19" y="4"/>
                    <a:pt x="19" y="4"/>
                  </a:cubicBezTo>
                  <a:cubicBezTo>
                    <a:pt x="14" y="9"/>
                    <a:pt x="8" y="14"/>
                    <a:pt x="3" y="19"/>
                  </a:cubicBezTo>
                  <a:cubicBezTo>
                    <a:pt x="0" y="19"/>
                    <a:pt x="0" y="19"/>
                    <a:pt x="0" y="19"/>
                  </a:cubicBezTo>
                  <a:cubicBezTo>
                    <a:pt x="6" y="13"/>
                    <a:pt x="13" y="7"/>
                    <a:pt x="1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63" name="Freeform 54"/>
            <p:cNvSpPr>
              <a:spLocks/>
            </p:cNvSpPr>
            <p:nvPr userDrawn="1"/>
          </p:nvSpPr>
          <p:spPr bwMode="auto">
            <a:xfrm>
              <a:off x="528638" y="3706813"/>
              <a:ext cx="142875" cy="133350"/>
            </a:xfrm>
            <a:custGeom>
              <a:avLst/>
              <a:gdLst>
                <a:gd name="T0" fmla="*/ 43 w 43"/>
                <a:gd name="T1" fmla="*/ 0 h 41"/>
                <a:gd name="T2" fmla="*/ 43 w 43"/>
                <a:gd name="T3" fmla="*/ 4 h 41"/>
                <a:gd name="T4" fmla="*/ 7 w 43"/>
                <a:gd name="T5" fmla="*/ 38 h 41"/>
                <a:gd name="T6" fmla="*/ 3 w 43"/>
                <a:gd name="T7" fmla="*/ 41 h 41"/>
                <a:gd name="T8" fmla="*/ 0 w 43"/>
                <a:gd name="T9" fmla="*/ 41 h 41"/>
                <a:gd name="T10" fmla="*/ 42 w 43"/>
                <a:gd name="T11" fmla="*/ 1 h 41"/>
                <a:gd name="T12" fmla="*/ 43 w 43"/>
                <a:gd name="T13" fmla="*/ 0 h 41"/>
              </a:gdLst>
              <a:ahLst/>
              <a:cxnLst>
                <a:cxn ang="0">
                  <a:pos x="T0" y="T1"/>
                </a:cxn>
                <a:cxn ang="0">
                  <a:pos x="T2" y="T3"/>
                </a:cxn>
                <a:cxn ang="0">
                  <a:pos x="T4" y="T5"/>
                </a:cxn>
                <a:cxn ang="0">
                  <a:pos x="T6" y="T7"/>
                </a:cxn>
                <a:cxn ang="0">
                  <a:pos x="T8" y="T9"/>
                </a:cxn>
                <a:cxn ang="0">
                  <a:pos x="T10" y="T11"/>
                </a:cxn>
                <a:cxn ang="0">
                  <a:pos x="T12" y="T13"/>
                </a:cxn>
              </a:cxnLst>
              <a:rect l="0" t="0" r="r" b="b"/>
              <a:pathLst>
                <a:path w="43" h="41">
                  <a:moveTo>
                    <a:pt x="43" y="0"/>
                  </a:moveTo>
                  <a:cubicBezTo>
                    <a:pt x="43" y="4"/>
                    <a:pt x="43" y="4"/>
                    <a:pt x="43" y="4"/>
                  </a:cubicBezTo>
                  <a:cubicBezTo>
                    <a:pt x="31" y="14"/>
                    <a:pt x="19" y="26"/>
                    <a:pt x="7" y="38"/>
                  </a:cubicBezTo>
                  <a:cubicBezTo>
                    <a:pt x="6" y="39"/>
                    <a:pt x="5" y="40"/>
                    <a:pt x="3" y="41"/>
                  </a:cubicBezTo>
                  <a:cubicBezTo>
                    <a:pt x="0" y="41"/>
                    <a:pt x="0" y="41"/>
                    <a:pt x="0" y="41"/>
                  </a:cubicBezTo>
                  <a:cubicBezTo>
                    <a:pt x="14" y="28"/>
                    <a:pt x="27" y="14"/>
                    <a:pt x="42" y="1"/>
                  </a:cubicBezTo>
                  <a:cubicBezTo>
                    <a:pt x="42" y="1"/>
                    <a:pt x="43" y="1"/>
                    <a:pt x="43"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64" name="Freeform 55"/>
            <p:cNvSpPr>
              <a:spLocks/>
            </p:cNvSpPr>
            <p:nvPr userDrawn="1"/>
          </p:nvSpPr>
          <p:spPr bwMode="auto">
            <a:xfrm>
              <a:off x="431800" y="3636963"/>
              <a:ext cx="239713" cy="203200"/>
            </a:xfrm>
            <a:custGeom>
              <a:avLst/>
              <a:gdLst>
                <a:gd name="T0" fmla="*/ 72 w 72"/>
                <a:gd name="T1" fmla="*/ 0 h 62"/>
                <a:gd name="T2" fmla="*/ 72 w 72"/>
                <a:gd name="T3" fmla="*/ 3 h 62"/>
                <a:gd name="T4" fmla="*/ 35 w 72"/>
                <a:gd name="T5" fmla="*/ 37 h 62"/>
                <a:gd name="T6" fmla="*/ 4 w 72"/>
                <a:gd name="T7" fmla="*/ 62 h 62"/>
                <a:gd name="T8" fmla="*/ 0 w 72"/>
                <a:gd name="T9" fmla="*/ 62 h 62"/>
                <a:gd name="T10" fmla="*/ 7 w 72"/>
                <a:gd name="T11" fmla="*/ 58 h 62"/>
                <a:gd name="T12" fmla="*/ 70 w 72"/>
                <a:gd name="T13" fmla="*/ 2 h 62"/>
                <a:gd name="T14" fmla="*/ 72 w 72"/>
                <a:gd name="T15" fmla="*/ 0 h 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62">
                  <a:moveTo>
                    <a:pt x="72" y="0"/>
                  </a:moveTo>
                  <a:cubicBezTo>
                    <a:pt x="72" y="3"/>
                    <a:pt x="72" y="3"/>
                    <a:pt x="72" y="3"/>
                  </a:cubicBezTo>
                  <a:cubicBezTo>
                    <a:pt x="59" y="14"/>
                    <a:pt x="47" y="25"/>
                    <a:pt x="35" y="37"/>
                  </a:cubicBezTo>
                  <a:cubicBezTo>
                    <a:pt x="26" y="46"/>
                    <a:pt x="15" y="55"/>
                    <a:pt x="4" y="62"/>
                  </a:cubicBezTo>
                  <a:cubicBezTo>
                    <a:pt x="0" y="62"/>
                    <a:pt x="0" y="62"/>
                    <a:pt x="0" y="62"/>
                  </a:cubicBezTo>
                  <a:cubicBezTo>
                    <a:pt x="2" y="61"/>
                    <a:pt x="5" y="59"/>
                    <a:pt x="7" y="58"/>
                  </a:cubicBezTo>
                  <a:cubicBezTo>
                    <a:pt x="30" y="41"/>
                    <a:pt x="48" y="20"/>
                    <a:pt x="70" y="2"/>
                  </a:cubicBezTo>
                  <a:cubicBezTo>
                    <a:pt x="70" y="1"/>
                    <a:pt x="71" y="1"/>
                    <a:pt x="7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65" name="Freeform 56"/>
            <p:cNvSpPr>
              <a:spLocks/>
            </p:cNvSpPr>
            <p:nvPr userDrawn="1"/>
          </p:nvSpPr>
          <p:spPr bwMode="auto">
            <a:xfrm>
              <a:off x="320675" y="3568700"/>
              <a:ext cx="350838" cy="261938"/>
            </a:xfrm>
            <a:custGeom>
              <a:avLst/>
              <a:gdLst>
                <a:gd name="T0" fmla="*/ 105 w 105"/>
                <a:gd name="T1" fmla="*/ 0 h 80"/>
                <a:gd name="T2" fmla="*/ 105 w 105"/>
                <a:gd name="T3" fmla="*/ 3 h 80"/>
                <a:gd name="T4" fmla="*/ 67 w 105"/>
                <a:gd name="T5" fmla="*/ 37 h 80"/>
                <a:gd name="T6" fmla="*/ 0 w 105"/>
                <a:gd name="T7" fmla="*/ 80 h 80"/>
                <a:gd name="T8" fmla="*/ 0 w 105"/>
                <a:gd name="T9" fmla="*/ 77 h 80"/>
                <a:gd name="T10" fmla="*/ 39 w 105"/>
                <a:gd name="T11" fmla="*/ 57 h 80"/>
                <a:gd name="T12" fmla="*/ 102 w 105"/>
                <a:gd name="T13" fmla="*/ 3 h 80"/>
                <a:gd name="T14" fmla="*/ 105 w 105"/>
                <a:gd name="T15" fmla="*/ 0 h 8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80">
                  <a:moveTo>
                    <a:pt x="105" y="0"/>
                  </a:moveTo>
                  <a:cubicBezTo>
                    <a:pt x="105" y="3"/>
                    <a:pt x="105" y="3"/>
                    <a:pt x="105" y="3"/>
                  </a:cubicBezTo>
                  <a:cubicBezTo>
                    <a:pt x="92" y="14"/>
                    <a:pt x="80" y="25"/>
                    <a:pt x="67" y="37"/>
                  </a:cubicBezTo>
                  <a:cubicBezTo>
                    <a:pt x="48" y="55"/>
                    <a:pt x="25" y="70"/>
                    <a:pt x="0" y="80"/>
                  </a:cubicBezTo>
                  <a:cubicBezTo>
                    <a:pt x="0" y="77"/>
                    <a:pt x="0" y="77"/>
                    <a:pt x="0" y="77"/>
                  </a:cubicBezTo>
                  <a:cubicBezTo>
                    <a:pt x="14" y="72"/>
                    <a:pt x="27" y="65"/>
                    <a:pt x="39" y="57"/>
                  </a:cubicBezTo>
                  <a:cubicBezTo>
                    <a:pt x="62" y="41"/>
                    <a:pt x="81" y="21"/>
                    <a:pt x="102" y="3"/>
                  </a:cubicBezTo>
                  <a:cubicBezTo>
                    <a:pt x="103" y="2"/>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66" name="Freeform 57"/>
            <p:cNvSpPr>
              <a:spLocks/>
            </p:cNvSpPr>
            <p:nvPr userDrawn="1"/>
          </p:nvSpPr>
          <p:spPr bwMode="auto">
            <a:xfrm>
              <a:off x="320675" y="3506788"/>
              <a:ext cx="350838" cy="249238"/>
            </a:xfrm>
            <a:custGeom>
              <a:avLst/>
              <a:gdLst>
                <a:gd name="T0" fmla="*/ 105 w 105"/>
                <a:gd name="T1" fmla="*/ 0 h 76"/>
                <a:gd name="T2" fmla="*/ 105 w 105"/>
                <a:gd name="T3" fmla="*/ 2 h 76"/>
                <a:gd name="T4" fmla="*/ 67 w 105"/>
                <a:gd name="T5" fmla="*/ 35 h 76"/>
                <a:gd name="T6" fmla="*/ 0 w 105"/>
                <a:gd name="T7" fmla="*/ 76 h 76"/>
                <a:gd name="T8" fmla="*/ 0 w 105"/>
                <a:gd name="T9" fmla="*/ 74 h 76"/>
                <a:gd name="T10" fmla="*/ 39 w 105"/>
                <a:gd name="T11" fmla="*/ 54 h 76"/>
                <a:gd name="T12" fmla="*/ 101 w 105"/>
                <a:gd name="T13" fmla="*/ 2 h 76"/>
                <a:gd name="T14" fmla="*/ 105 w 105"/>
                <a:gd name="T15" fmla="*/ 0 h 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6">
                  <a:moveTo>
                    <a:pt x="105" y="0"/>
                  </a:moveTo>
                  <a:cubicBezTo>
                    <a:pt x="105" y="2"/>
                    <a:pt x="105" y="2"/>
                    <a:pt x="105" y="2"/>
                  </a:cubicBezTo>
                  <a:cubicBezTo>
                    <a:pt x="92" y="13"/>
                    <a:pt x="79" y="24"/>
                    <a:pt x="67" y="35"/>
                  </a:cubicBezTo>
                  <a:cubicBezTo>
                    <a:pt x="48" y="52"/>
                    <a:pt x="25" y="67"/>
                    <a:pt x="0" y="76"/>
                  </a:cubicBezTo>
                  <a:cubicBezTo>
                    <a:pt x="0" y="74"/>
                    <a:pt x="0" y="74"/>
                    <a:pt x="0" y="74"/>
                  </a:cubicBezTo>
                  <a:cubicBezTo>
                    <a:pt x="14" y="69"/>
                    <a:pt x="27" y="62"/>
                    <a:pt x="39" y="54"/>
                  </a:cubicBezTo>
                  <a:cubicBezTo>
                    <a:pt x="62" y="39"/>
                    <a:pt x="80" y="19"/>
                    <a:pt x="101" y="2"/>
                  </a:cubicBezTo>
                  <a:cubicBezTo>
                    <a:pt x="103" y="1"/>
                    <a:pt x="104" y="0"/>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67" name="Freeform 58"/>
            <p:cNvSpPr>
              <a:spLocks/>
            </p:cNvSpPr>
            <p:nvPr userDrawn="1"/>
          </p:nvSpPr>
          <p:spPr bwMode="auto">
            <a:xfrm>
              <a:off x="320675" y="3441700"/>
              <a:ext cx="350838" cy="241300"/>
            </a:xfrm>
            <a:custGeom>
              <a:avLst/>
              <a:gdLst>
                <a:gd name="T0" fmla="*/ 105 w 105"/>
                <a:gd name="T1" fmla="*/ 0 h 74"/>
                <a:gd name="T2" fmla="*/ 105 w 105"/>
                <a:gd name="T3" fmla="*/ 3 h 74"/>
                <a:gd name="T4" fmla="*/ 67 w 105"/>
                <a:gd name="T5" fmla="*/ 34 h 74"/>
                <a:gd name="T6" fmla="*/ 0 w 105"/>
                <a:gd name="T7" fmla="*/ 74 h 74"/>
                <a:gd name="T8" fmla="*/ 0 w 105"/>
                <a:gd name="T9" fmla="*/ 72 h 74"/>
                <a:gd name="T10" fmla="*/ 39 w 105"/>
                <a:gd name="T11" fmla="*/ 52 h 74"/>
                <a:gd name="T12" fmla="*/ 101 w 105"/>
                <a:gd name="T13" fmla="*/ 3 h 74"/>
                <a:gd name="T14" fmla="*/ 105 w 105"/>
                <a:gd name="T15" fmla="*/ 0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4">
                  <a:moveTo>
                    <a:pt x="105" y="0"/>
                  </a:moveTo>
                  <a:cubicBezTo>
                    <a:pt x="105" y="3"/>
                    <a:pt x="105" y="3"/>
                    <a:pt x="105" y="3"/>
                  </a:cubicBezTo>
                  <a:cubicBezTo>
                    <a:pt x="92" y="13"/>
                    <a:pt x="79" y="24"/>
                    <a:pt x="67" y="34"/>
                  </a:cubicBezTo>
                  <a:cubicBezTo>
                    <a:pt x="47" y="51"/>
                    <a:pt x="25" y="65"/>
                    <a:pt x="0" y="74"/>
                  </a:cubicBezTo>
                  <a:cubicBezTo>
                    <a:pt x="0" y="72"/>
                    <a:pt x="0" y="72"/>
                    <a:pt x="0" y="72"/>
                  </a:cubicBezTo>
                  <a:cubicBezTo>
                    <a:pt x="14" y="67"/>
                    <a:pt x="27" y="60"/>
                    <a:pt x="39" y="52"/>
                  </a:cubicBezTo>
                  <a:cubicBezTo>
                    <a:pt x="62" y="38"/>
                    <a:pt x="80" y="19"/>
                    <a:pt x="101" y="3"/>
                  </a:cubicBezTo>
                  <a:cubicBezTo>
                    <a:pt x="103" y="2"/>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68" name="Freeform 59"/>
            <p:cNvSpPr>
              <a:spLocks/>
            </p:cNvSpPr>
            <p:nvPr userDrawn="1"/>
          </p:nvSpPr>
          <p:spPr bwMode="auto">
            <a:xfrm>
              <a:off x="320675" y="3382963"/>
              <a:ext cx="350838" cy="228600"/>
            </a:xfrm>
            <a:custGeom>
              <a:avLst/>
              <a:gdLst>
                <a:gd name="T0" fmla="*/ 105 w 105"/>
                <a:gd name="T1" fmla="*/ 0 h 70"/>
                <a:gd name="T2" fmla="*/ 105 w 105"/>
                <a:gd name="T3" fmla="*/ 2 h 70"/>
                <a:gd name="T4" fmla="*/ 67 w 105"/>
                <a:gd name="T5" fmla="*/ 32 h 70"/>
                <a:gd name="T6" fmla="*/ 0 w 105"/>
                <a:gd name="T7" fmla="*/ 70 h 70"/>
                <a:gd name="T8" fmla="*/ 0 w 105"/>
                <a:gd name="T9" fmla="*/ 68 h 70"/>
                <a:gd name="T10" fmla="*/ 40 w 105"/>
                <a:gd name="T11" fmla="*/ 50 h 70"/>
                <a:gd name="T12" fmla="*/ 102 w 105"/>
                <a:gd name="T13" fmla="*/ 2 h 70"/>
                <a:gd name="T14" fmla="*/ 105 w 105"/>
                <a:gd name="T15" fmla="*/ 0 h 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70">
                  <a:moveTo>
                    <a:pt x="105" y="0"/>
                  </a:moveTo>
                  <a:cubicBezTo>
                    <a:pt x="105" y="2"/>
                    <a:pt x="105" y="2"/>
                    <a:pt x="105" y="2"/>
                  </a:cubicBezTo>
                  <a:cubicBezTo>
                    <a:pt x="92" y="12"/>
                    <a:pt x="80" y="22"/>
                    <a:pt x="67" y="32"/>
                  </a:cubicBezTo>
                  <a:cubicBezTo>
                    <a:pt x="48" y="49"/>
                    <a:pt x="25" y="62"/>
                    <a:pt x="0" y="70"/>
                  </a:cubicBezTo>
                  <a:cubicBezTo>
                    <a:pt x="0" y="68"/>
                    <a:pt x="0" y="68"/>
                    <a:pt x="0" y="68"/>
                  </a:cubicBezTo>
                  <a:cubicBezTo>
                    <a:pt x="14" y="63"/>
                    <a:pt x="27" y="57"/>
                    <a:pt x="40" y="50"/>
                  </a:cubicBezTo>
                  <a:cubicBezTo>
                    <a:pt x="62" y="36"/>
                    <a:pt x="81" y="18"/>
                    <a:pt x="102" y="2"/>
                  </a:cubicBezTo>
                  <a:cubicBezTo>
                    <a:pt x="103" y="1"/>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69" name="Freeform 60"/>
            <p:cNvSpPr>
              <a:spLocks/>
            </p:cNvSpPr>
            <p:nvPr userDrawn="1"/>
          </p:nvSpPr>
          <p:spPr bwMode="auto">
            <a:xfrm>
              <a:off x="320675" y="3324225"/>
              <a:ext cx="350838" cy="219075"/>
            </a:xfrm>
            <a:custGeom>
              <a:avLst/>
              <a:gdLst>
                <a:gd name="T0" fmla="*/ 105 w 105"/>
                <a:gd name="T1" fmla="*/ 0 h 67"/>
                <a:gd name="T2" fmla="*/ 105 w 105"/>
                <a:gd name="T3" fmla="*/ 2 h 67"/>
                <a:gd name="T4" fmla="*/ 68 w 105"/>
                <a:gd name="T5" fmla="*/ 31 h 67"/>
                <a:gd name="T6" fmla="*/ 0 w 105"/>
                <a:gd name="T7" fmla="*/ 67 h 67"/>
                <a:gd name="T8" fmla="*/ 0 w 105"/>
                <a:gd name="T9" fmla="*/ 65 h 67"/>
                <a:gd name="T10" fmla="*/ 41 w 105"/>
                <a:gd name="T11" fmla="*/ 47 h 67"/>
                <a:gd name="T12" fmla="*/ 102 w 105"/>
                <a:gd name="T13" fmla="*/ 2 h 67"/>
                <a:gd name="T14" fmla="*/ 105 w 105"/>
                <a:gd name="T15" fmla="*/ 0 h 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67">
                  <a:moveTo>
                    <a:pt x="105" y="0"/>
                  </a:moveTo>
                  <a:cubicBezTo>
                    <a:pt x="105" y="2"/>
                    <a:pt x="105" y="2"/>
                    <a:pt x="105" y="2"/>
                  </a:cubicBezTo>
                  <a:cubicBezTo>
                    <a:pt x="92" y="11"/>
                    <a:pt x="80" y="21"/>
                    <a:pt x="68" y="31"/>
                  </a:cubicBezTo>
                  <a:cubicBezTo>
                    <a:pt x="48" y="47"/>
                    <a:pt x="25" y="60"/>
                    <a:pt x="0" y="67"/>
                  </a:cubicBezTo>
                  <a:cubicBezTo>
                    <a:pt x="0" y="65"/>
                    <a:pt x="0" y="65"/>
                    <a:pt x="0" y="65"/>
                  </a:cubicBezTo>
                  <a:cubicBezTo>
                    <a:pt x="14" y="61"/>
                    <a:pt x="28" y="55"/>
                    <a:pt x="41" y="47"/>
                  </a:cubicBezTo>
                  <a:cubicBezTo>
                    <a:pt x="63" y="34"/>
                    <a:pt x="81" y="17"/>
                    <a:pt x="102" y="2"/>
                  </a:cubicBezTo>
                  <a:cubicBezTo>
                    <a:pt x="103" y="1"/>
                    <a:pt x="104" y="0"/>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70" name="Freeform 61"/>
            <p:cNvSpPr>
              <a:spLocks/>
            </p:cNvSpPr>
            <p:nvPr userDrawn="1"/>
          </p:nvSpPr>
          <p:spPr bwMode="auto">
            <a:xfrm>
              <a:off x="320675" y="3263900"/>
              <a:ext cx="350838" cy="212725"/>
            </a:xfrm>
            <a:custGeom>
              <a:avLst/>
              <a:gdLst>
                <a:gd name="T0" fmla="*/ 105 w 105"/>
                <a:gd name="T1" fmla="*/ 0 h 65"/>
                <a:gd name="T2" fmla="*/ 105 w 105"/>
                <a:gd name="T3" fmla="*/ 3 h 65"/>
                <a:gd name="T4" fmla="*/ 69 w 105"/>
                <a:gd name="T5" fmla="*/ 29 h 65"/>
                <a:gd name="T6" fmla="*/ 0 w 105"/>
                <a:gd name="T7" fmla="*/ 65 h 65"/>
                <a:gd name="T8" fmla="*/ 0 w 105"/>
                <a:gd name="T9" fmla="*/ 62 h 65"/>
                <a:gd name="T10" fmla="*/ 42 w 105"/>
                <a:gd name="T11" fmla="*/ 45 h 65"/>
                <a:gd name="T12" fmla="*/ 103 w 105"/>
                <a:gd name="T13" fmla="*/ 2 h 65"/>
                <a:gd name="T14" fmla="*/ 105 w 105"/>
                <a:gd name="T15" fmla="*/ 0 h 6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65">
                  <a:moveTo>
                    <a:pt x="105" y="0"/>
                  </a:moveTo>
                  <a:cubicBezTo>
                    <a:pt x="105" y="3"/>
                    <a:pt x="105" y="3"/>
                    <a:pt x="105" y="3"/>
                  </a:cubicBezTo>
                  <a:cubicBezTo>
                    <a:pt x="93" y="11"/>
                    <a:pt x="81" y="20"/>
                    <a:pt x="69" y="29"/>
                  </a:cubicBezTo>
                  <a:cubicBezTo>
                    <a:pt x="49" y="45"/>
                    <a:pt x="25" y="58"/>
                    <a:pt x="0" y="65"/>
                  </a:cubicBezTo>
                  <a:cubicBezTo>
                    <a:pt x="0" y="62"/>
                    <a:pt x="0" y="62"/>
                    <a:pt x="0" y="62"/>
                  </a:cubicBezTo>
                  <a:cubicBezTo>
                    <a:pt x="15" y="58"/>
                    <a:pt x="29" y="53"/>
                    <a:pt x="42" y="45"/>
                  </a:cubicBezTo>
                  <a:cubicBezTo>
                    <a:pt x="64" y="33"/>
                    <a:pt x="82" y="16"/>
                    <a:pt x="103" y="2"/>
                  </a:cubicBezTo>
                  <a:cubicBezTo>
                    <a:pt x="104" y="1"/>
                    <a:pt x="104"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71" name="Freeform 62"/>
            <p:cNvSpPr>
              <a:spLocks/>
            </p:cNvSpPr>
            <p:nvPr userDrawn="1"/>
          </p:nvSpPr>
          <p:spPr bwMode="auto">
            <a:xfrm>
              <a:off x="320675" y="3208338"/>
              <a:ext cx="350838" cy="200025"/>
            </a:xfrm>
            <a:custGeom>
              <a:avLst/>
              <a:gdLst>
                <a:gd name="T0" fmla="*/ 105 w 105"/>
                <a:gd name="T1" fmla="*/ 0 h 61"/>
                <a:gd name="T2" fmla="*/ 105 w 105"/>
                <a:gd name="T3" fmla="*/ 3 h 61"/>
                <a:gd name="T4" fmla="*/ 71 w 105"/>
                <a:gd name="T5" fmla="*/ 27 h 61"/>
                <a:gd name="T6" fmla="*/ 0 w 105"/>
                <a:gd name="T7" fmla="*/ 61 h 61"/>
                <a:gd name="T8" fmla="*/ 0 w 105"/>
                <a:gd name="T9" fmla="*/ 59 h 61"/>
                <a:gd name="T10" fmla="*/ 44 w 105"/>
                <a:gd name="T11" fmla="*/ 42 h 61"/>
                <a:gd name="T12" fmla="*/ 104 w 105"/>
                <a:gd name="T13" fmla="*/ 1 h 61"/>
                <a:gd name="T14" fmla="*/ 105 w 105"/>
                <a:gd name="T15" fmla="*/ 0 h 6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61">
                  <a:moveTo>
                    <a:pt x="105" y="0"/>
                  </a:moveTo>
                  <a:cubicBezTo>
                    <a:pt x="105" y="3"/>
                    <a:pt x="105" y="3"/>
                    <a:pt x="105" y="3"/>
                  </a:cubicBezTo>
                  <a:cubicBezTo>
                    <a:pt x="93" y="11"/>
                    <a:pt x="82" y="19"/>
                    <a:pt x="71" y="27"/>
                  </a:cubicBezTo>
                  <a:cubicBezTo>
                    <a:pt x="50" y="43"/>
                    <a:pt x="25" y="55"/>
                    <a:pt x="0" y="61"/>
                  </a:cubicBezTo>
                  <a:cubicBezTo>
                    <a:pt x="0" y="59"/>
                    <a:pt x="0" y="59"/>
                    <a:pt x="0" y="59"/>
                  </a:cubicBezTo>
                  <a:cubicBezTo>
                    <a:pt x="15" y="55"/>
                    <a:pt x="30" y="50"/>
                    <a:pt x="44" y="42"/>
                  </a:cubicBezTo>
                  <a:cubicBezTo>
                    <a:pt x="65" y="31"/>
                    <a:pt x="84" y="15"/>
                    <a:pt x="104" y="1"/>
                  </a:cubicBezTo>
                  <a:cubicBezTo>
                    <a:pt x="104" y="1"/>
                    <a:pt x="105" y="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72" name="Freeform 63"/>
            <p:cNvSpPr>
              <a:spLocks/>
            </p:cNvSpPr>
            <p:nvPr userDrawn="1"/>
          </p:nvSpPr>
          <p:spPr bwMode="auto">
            <a:xfrm>
              <a:off x="320675" y="3155950"/>
              <a:ext cx="350838" cy="190500"/>
            </a:xfrm>
            <a:custGeom>
              <a:avLst/>
              <a:gdLst>
                <a:gd name="T0" fmla="*/ 105 w 105"/>
                <a:gd name="T1" fmla="*/ 0 h 58"/>
                <a:gd name="T2" fmla="*/ 105 w 105"/>
                <a:gd name="T3" fmla="*/ 2 h 58"/>
                <a:gd name="T4" fmla="*/ 72 w 105"/>
                <a:gd name="T5" fmla="*/ 25 h 58"/>
                <a:gd name="T6" fmla="*/ 0 w 105"/>
                <a:gd name="T7" fmla="*/ 58 h 58"/>
                <a:gd name="T8" fmla="*/ 0 w 105"/>
                <a:gd name="T9" fmla="*/ 55 h 58"/>
                <a:gd name="T10" fmla="*/ 46 w 105"/>
                <a:gd name="T11" fmla="*/ 39 h 58"/>
                <a:gd name="T12" fmla="*/ 105 w 105"/>
                <a:gd name="T13" fmla="*/ 0 h 58"/>
              </a:gdLst>
              <a:ahLst/>
              <a:cxnLst>
                <a:cxn ang="0">
                  <a:pos x="T0" y="T1"/>
                </a:cxn>
                <a:cxn ang="0">
                  <a:pos x="T2" y="T3"/>
                </a:cxn>
                <a:cxn ang="0">
                  <a:pos x="T4" y="T5"/>
                </a:cxn>
                <a:cxn ang="0">
                  <a:pos x="T6" y="T7"/>
                </a:cxn>
                <a:cxn ang="0">
                  <a:pos x="T8" y="T9"/>
                </a:cxn>
                <a:cxn ang="0">
                  <a:pos x="T10" y="T11"/>
                </a:cxn>
                <a:cxn ang="0">
                  <a:pos x="T12" y="T13"/>
                </a:cxn>
              </a:cxnLst>
              <a:rect l="0" t="0" r="r" b="b"/>
              <a:pathLst>
                <a:path w="105" h="58">
                  <a:moveTo>
                    <a:pt x="105" y="0"/>
                  </a:moveTo>
                  <a:cubicBezTo>
                    <a:pt x="105" y="2"/>
                    <a:pt x="105" y="2"/>
                    <a:pt x="105" y="2"/>
                  </a:cubicBezTo>
                  <a:cubicBezTo>
                    <a:pt x="94" y="10"/>
                    <a:pt x="83" y="17"/>
                    <a:pt x="72" y="25"/>
                  </a:cubicBezTo>
                  <a:cubicBezTo>
                    <a:pt x="51" y="41"/>
                    <a:pt x="26" y="52"/>
                    <a:pt x="0" y="58"/>
                  </a:cubicBezTo>
                  <a:cubicBezTo>
                    <a:pt x="0" y="55"/>
                    <a:pt x="0" y="55"/>
                    <a:pt x="0" y="55"/>
                  </a:cubicBezTo>
                  <a:cubicBezTo>
                    <a:pt x="16" y="52"/>
                    <a:pt x="31" y="47"/>
                    <a:pt x="46" y="39"/>
                  </a:cubicBezTo>
                  <a:cubicBezTo>
                    <a:pt x="67" y="28"/>
                    <a:pt x="85" y="13"/>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73" name="Freeform 64"/>
            <p:cNvSpPr>
              <a:spLocks/>
            </p:cNvSpPr>
            <p:nvPr userDrawn="1"/>
          </p:nvSpPr>
          <p:spPr bwMode="auto">
            <a:xfrm>
              <a:off x="320675" y="3103563"/>
              <a:ext cx="350838" cy="177800"/>
            </a:xfrm>
            <a:custGeom>
              <a:avLst/>
              <a:gdLst>
                <a:gd name="T0" fmla="*/ 105 w 105"/>
                <a:gd name="T1" fmla="*/ 0 h 54"/>
                <a:gd name="T2" fmla="*/ 105 w 105"/>
                <a:gd name="T3" fmla="*/ 2 h 54"/>
                <a:gd name="T4" fmla="*/ 74 w 105"/>
                <a:gd name="T5" fmla="*/ 23 h 54"/>
                <a:gd name="T6" fmla="*/ 0 w 105"/>
                <a:gd name="T7" fmla="*/ 54 h 54"/>
                <a:gd name="T8" fmla="*/ 0 w 105"/>
                <a:gd name="T9" fmla="*/ 52 h 54"/>
                <a:gd name="T10" fmla="*/ 48 w 105"/>
                <a:gd name="T11" fmla="*/ 36 h 54"/>
                <a:gd name="T12" fmla="*/ 105 w 105"/>
                <a:gd name="T13" fmla="*/ 0 h 54"/>
              </a:gdLst>
              <a:ahLst/>
              <a:cxnLst>
                <a:cxn ang="0">
                  <a:pos x="T0" y="T1"/>
                </a:cxn>
                <a:cxn ang="0">
                  <a:pos x="T2" y="T3"/>
                </a:cxn>
                <a:cxn ang="0">
                  <a:pos x="T4" y="T5"/>
                </a:cxn>
                <a:cxn ang="0">
                  <a:pos x="T6" y="T7"/>
                </a:cxn>
                <a:cxn ang="0">
                  <a:pos x="T8" y="T9"/>
                </a:cxn>
                <a:cxn ang="0">
                  <a:pos x="T10" y="T11"/>
                </a:cxn>
                <a:cxn ang="0">
                  <a:pos x="T12" y="T13"/>
                </a:cxn>
              </a:cxnLst>
              <a:rect l="0" t="0" r="r" b="b"/>
              <a:pathLst>
                <a:path w="105" h="54">
                  <a:moveTo>
                    <a:pt x="105" y="0"/>
                  </a:moveTo>
                  <a:cubicBezTo>
                    <a:pt x="105" y="2"/>
                    <a:pt x="105" y="2"/>
                    <a:pt x="105" y="2"/>
                  </a:cubicBezTo>
                  <a:cubicBezTo>
                    <a:pt x="95" y="9"/>
                    <a:pt x="84" y="16"/>
                    <a:pt x="74" y="23"/>
                  </a:cubicBezTo>
                  <a:cubicBezTo>
                    <a:pt x="52" y="38"/>
                    <a:pt x="27" y="49"/>
                    <a:pt x="0" y="54"/>
                  </a:cubicBezTo>
                  <a:cubicBezTo>
                    <a:pt x="0" y="52"/>
                    <a:pt x="0" y="52"/>
                    <a:pt x="0" y="52"/>
                  </a:cubicBezTo>
                  <a:cubicBezTo>
                    <a:pt x="17" y="49"/>
                    <a:pt x="33" y="44"/>
                    <a:pt x="48" y="36"/>
                  </a:cubicBezTo>
                  <a:cubicBezTo>
                    <a:pt x="68" y="26"/>
                    <a:pt x="86" y="12"/>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74" name="Freeform 65"/>
            <p:cNvSpPr>
              <a:spLocks/>
            </p:cNvSpPr>
            <p:nvPr userDrawn="1"/>
          </p:nvSpPr>
          <p:spPr bwMode="auto">
            <a:xfrm>
              <a:off x="320675" y="3055938"/>
              <a:ext cx="350838" cy="163513"/>
            </a:xfrm>
            <a:custGeom>
              <a:avLst/>
              <a:gdLst>
                <a:gd name="T0" fmla="*/ 105 w 105"/>
                <a:gd name="T1" fmla="*/ 0 h 50"/>
                <a:gd name="T2" fmla="*/ 105 w 105"/>
                <a:gd name="T3" fmla="*/ 2 h 50"/>
                <a:gd name="T4" fmla="*/ 76 w 105"/>
                <a:gd name="T5" fmla="*/ 20 h 50"/>
                <a:gd name="T6" fmla="*/ 0 w 105"/>
                <a:gd name="T7" fmla="*/ 50 h 50"/>
                <a:gd name="T8" fmla="*/ 0 w 105"/>
                <a:gd name="T9" fmla="*/ 48 h 50"/>
                <a:gd name="T10" fmla="*/ 51 w 105"/>
                <a:gd name="T11" fmla="*/ 33 h 50"/>
                <a:gd name="T12" fmla="*/ 105 w 105"/>
                <a:gd name="T13" fmla="*/ 0 h 50"/>
              </a:gdLst>
              <a:ahLst/>
              <a:cxnLst>
                <a:cxn ang="0">
                  <a:pos x="T0" y="T1"/>
                </a:cxn>
                <a:cxn ang="0">
                  <a:pos x="T2" y="T3"/>
                </a:cxn>
                <a:cxn ang="0">
                  <a:pos x="T4" y="T5"/>
                </a:cxn>
                <a:cxn ang="0">
                  <a:pos x="T6" y="T7"/>
                </a:cxn>
                <a:cxn ang="0">
                  <a:pos x="T8" y="T9"/>
                </a:cxn>
                <a:cxn ang="0">
                  <a:pos x="T10" y="T11"/>
                </a:cxn>
                <a:cxn ang="0">
                  <a:pos x="T12" y="T13"/>
                </a:cxn>
              </a:cxnLst>
              <a:rect l="0" t="0" r="r" b="b"/>
              <a:pathLst>
                <a:path w="105" h="50">
                  <a:moveTo>
                    <a:pt x="105" y="0"/>
                  </a:moveTo>
                  <a:cubicBezTo>
                    <a:pt x="105" y="2"/>
                    <a:pt x="105" y="2"/>
                    <a:pt x="105" y="2"/>
                  </a:cubicBezTo>
                  <a:cubicBezTo>
                    <a:pt x="95" y="8"/>
                    <a:pt x="86" y="14"/>
                    <a:pt x="76" y="20"/>
                  </a:cubicBezTo>
                  <a:cubicBezTo>
                    <a:pt x="54" y="36"/>
                    <a:pt x="27" y="46"/>
                    <a:pt x="0" y="50"/>
                  </a:cubicBezTo>
                  <a:cubicBezTo>
                    <a:pt x="0" y="48"/>
                    <a:pt x="0" y="48"/>
                    <a:pt x="0" y="48"/>
                  </a:cubicBezTo>
                  <a:cubicBezTo>
                    <a:pt x="17" y="45"/>
                    <a:pt x="35" y="41"/>
                    <a:pt x="51" y="33"/>
                  </a:cubicBezTo>
                  <a:cubicBezTo>
                    <a:pt x="70" y="24"/>
                    <a:pt x="87" y="1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75" name="Freeform 66"/>
            <p:cNvSpPr>
              <a:spLocks/>
            </p:cNvSpPr>
            <p:nvPr userDrawn="1"/>
          </p:nvSpPr>
          <p:spPr bwMode="auto">
            <a:xfrm>
              <a:off x="320675" y="3003550"/>
              <a:ext cx="350838" cy="152400"/>
            </a:xfrm>
            <a:custGeom>
              <a:avLst/>
              <a:gdLst>
                <a:gd name="T0" fmla="*/ 105 w 105"/>
                <a:gd name="T1" fmla="*/ 0 h 47"/>
                <a:gd name="T2" fmla="*/ 105 w 105"/>
                <a:gd name="T3" fmla="*/ 3 h 47"/>
                <a:gd name="T4" fmla="*/ 79 w 105"/>
                <a:gd name="T5" fmla="*/ 19 h 47"/>
                <a:gd name="T6" fmla="*/ 0 w 105"/>
                <a:gd name="T7" fmla="*/ 47 h 47"/>
                <a:gd name="T8" fmla="*/ 0 w 105"/>
                <a:gd name="T9" fmla="*/ 45 h 47"/>
                <a:gd name="T10" fmla="*/ 53 w 105"/>
                <a:gd name="T11" fmla="*/ 31 h 47"/>
                <a:gd name="T12" fmla="*/ 105 w 105"/>
                <a:gd name="T13" fmla="*/ 0 h 47"/>
              </a:gdLst>
              <a:ahLst/>
              <a:cxnLst>
                <a:cxn ang="0">
                  <a:pos x="T0" y="T1"/>
                </a:cxn>
                <a:cxn ang="0">
                  <a:pos x="T2" y="T3"/>
                </a:cxn>
                <a:cxn ang="0">
                  <a:pos x="T4" y="T5"/>
                </a:cxn>
                <a:cxn ang="0">
                  <a:pos x="T6" y="T7"/>
                </a:cxn>
                <a:cxn ang="0">
                  <a:pos x="T8" y="T9"/>
                </a:cxn>
                <a:cxn ang="0">
                  <a:pos x="T10" y="T11"/>
                </a:cxn>
                <a:cxn ang="0">
                  <a:pos x="T12" y="T13"/>
                </a:cxn>
              </a:cxnLst>
              <a:rect l="0" t="0" r="r" b="b"/>
              <a:pathLst>
                <a:path w="105" h="47">
                  <a:moveTo>
                    <a:pt x="105" y="0"/>
                  </a:moveTo>
                  <a:cubicBezTo>
                    <a:pt x="105" y="3"/>
                    <a:pt x="105" y="3"/>
                    <a:pt x="105" y="3"/>
                  </a:cubicBezTo>
                  <a:cubicBezTo>
                    <a:pt x="96" y="8"/>
                    <a:pt x="88" y="13"/>
                    <a:pt x="79" y="19"/>
                  </a:cubicBezTo>
                  <a:cubicBezTo>
                    <a:pt x="55" y="34"/>
                    <a:pt x="28" y="44"/>
                    <a:pt x="0" y="47"/>
                  </a:cubicBezTo>
                  <a:cubicBezTo>
                    <a:pt x="0" y="45"/>
                    <a:pt x="0" y="45"/>
                    <a:pt x="0" y="45"/>
                  </a:cubicBezTo>
                  <a:cubicBezTo>
                    <a:pt x="18" y="43"/>
                    <a:pt x="36" y="39"/>
                    <a:pt x="53" y="31"/>
                  </a:cubicBezTo>
                  <a:cubicBezTo>
                    <a:pt x="72" y="23"/>
                    <a:pt x="88" y="11"/>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76" name="Freeform 67"/>
            <p:cNvSpPr>
              <a:spLocks/>
            </p:cNvSpPr>
            <p:nvPr userDrawn="1"/>
          </p:nvSpPr>
          <p:spPr bwMode="auto">
            <a:xfrm>
              <a:off x="320675" y="2957513"/>
              <a:ext cx="350838" cy="139700"/>
            </a:xfrm>
            <a:custGeom>
              <a:avLst/>
              <a:gdLst>
                <a:gd name="T0" fmla="*/ 105 w 105"/>
                <a:gd name="T1" fmla="*/ 0 h 43"/>
                <a:gd name="T2" fmla="*/ 105 w 105"/>
                <a:gd name="T3" fmla="*/ 2 h 43"/>
                <a:gd name="T4" fmla="*/ 82 w 105"/>
                <a:gd name="T5" fmla="*/ 16 h 43"/>
                <a:gd name="T6" fmla="*/ 0 w 105"/>
                <a:gd name="T7" fmla="*/ 43 h 43"/>
                <a:gd name="T8" fmla="*/ 0 w 105"/>
                <a:gd name="T9" fmla="*/ 40 h 43"/>
                <a:gd name="T10" fmla="*/ 56 w 105"/>
                <a:gd name="T11" fmla="*/ 27 h 43"/>
                <a:gd name="T12" fmla="*/ 105 w 105"/>
                <a:gd name="T13" fmla="*/ 0 h 43"/>
              </a:gdLst>
              <a:ahLst/>
              <a:cxnLst>
                <a:cxn ang="0">
                  <a:pos x="T0" y="T1"/>
                </a:cxn>
                <a:cxn ang="0">
                  <a:pos x="T2" y="T3"/>
                </a:cxn>
                <a:cxn ang="0">
                  <a:pos x="T4" y="T5"/>
                </a:cxn>
                <a:cxn ang="0">
                  <a:pos x="T6" y="T7"/>
                </a:cxn>
                <a:cxn ang="0">
                  <a:pos x="T8" y="T9"/>
                </a:cxn>
                <a:cxn ang="0">
                  <a:pos x="T10" y="T11"/>
                </a:cxn>
                <a:cxn ang="0">
                  <a:pos x="T12" y="T13"/>
                </a:cxn>
              </a:cxnLst>
              <a:rect l="0" t="0" r="r" b="b"/>
              <a:pathLst>
                <a:path w="105" h="43">
                  <a:moveTo>
                    <a:pt x="105" y="0"/>
                  </a:moveTo>
                  <a:cubicBezTo>
                    <a:pt x="105" y="2"/>
                    <a:pt x="105" y="2"/>
                    <a:pt x="105" y="2"/>
                  </a:cubicBezTo>
                  <a:cubicBezTo>
                    <a:pt x="97" y="6"/>
                    <a:pt x="89" y="11"/>
                    <a:pt x="82" y="16"/>
                  </a:cubicBezTo>
                  <a:cubicBezTo>
                    <a:pt x="57" y="31"/>
                    <a:pt x="29" y="41"/>
                    <a:pt x="0" y="43"/>
                  </a:cubicBezTo>
                  <a:cubicBezTo>
                    <a:pt x="0" y="40"/>
                    <a:pt x="0" y="40"/>
                    <a:pt x="0" y="40"/>
                  </a:cubicBezTo>
                  <a:cubicBezTo>
                    <a:pt x="19" y="39"/>
                    <a:pt x="38" y="35"/>
                    <a:pt x="56" y="27"/>
                  </a:cubicBezTo>
                  <a:cubicBezTo>
                    <a:pt x="74" y="20"/>
                    <a:pt x="89" y="9"/>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77" name="Freeform 68"/>
            <p:cNvSpPr>
              <a:spLocks/>
            </p:cNvSpPr>
            <p:nvPr userDrawn="1"/>
          </p:nvSpPr>
          <p:spPr bwMode="auto">
            <a:xfrm>
              <a:off x="320675" y="2911475"/>
              <a:ext cx="350838" cy="127000"/>
            </a:xfrm>
            <a:custGeom>
              <a:avLst/>
              <a:gdLst>
                <a:gd name="T0" fmla="*/ 105 w 105"/>
                <a:gd name="T1" fmla="*/ 0 h 39"/>
                <a:gd name="T2" fmla="*/ 105 w 105"/>
                <a:gd name="T3" fmla="*/ 2 h 39"/>
                <a:gd name="T4" fmla="*/ 85 w 105"/>
                <a:gd name="T5" fmla="*/ 13 h 39"/>
                <a:gd name="T6" fmla="*/ 0 w 105"/>
                <a:gd name="T7" fmla="*/ 39 h 39"/>
                <a:gd name="T8" fmla="*/ 0 w 105"/>
                <a:gd name="T9" fmla="*/ 36 h 39"/>
                <a:gd name="T10" fmla="*/ 60 w 105"/>
                <a:gd name="T11" fmla="*/ 24 h 39"/>
                <a:gd name="T12" fmla="*/ 105 w 105"/>
                <a:gd name="T13" fmla="*/ 0 h 39"/>
              </a:gdLst>
              <a:ahLst/>
              <a:cxnLst>
                <a:cxn ang="0">
                  <a:pos x="T0" y="T1"/>
                </a:cxn>
                <a:cxn ang="0">
                  <a:pos x="T2" y="T3"/>
                </a:cxn>
                <a:cxn ang="0">
                  <a:pos x="T4" y="T5"/>
                </a:cxn>
                <a:cxn ang="0">
                  <a:pos x="T6" y="T7"/>
                </a:cxn>
                <a:cxn ang="0">
                  <a:pos x="T8" y="T9"/>
                </a:cxn>
                <a:cxn ang="0">
                  <a:pos x="T10" y="T11"/>
                </a:cxn>
                <a:cxn ang="0">
                  <a:pos x="T12" y="T13"/>
                </a:cxn>
              </a:cxnLst>
              <a:rect l="0" t="0" r="r" b="b"/>
              <a:pathLst>
                <a:path w="105" h="39">
                  <a:moveTo>
                    <a:pt x="105" y="0"/>
                  </a:moveTo>
                  <a:cubicBezTo>
                    <a:pt x="105" y="2"/>
                    <a:pt x="105" y="2"/>
                    <a:pt x="105" y="2"/>
                  </a:cubicBezTo>
                  <a:cubicBezTo>
                    <a:pt x="98" y="5"/>
                    <a:pt x="91" y="9"/>
                    <a:pt x="85" y="13"/>
                  </a:cubicBezTo>
                  <a:cubicBezTo>
                    <a:pt x="59" y="29"/>
                    <a:pt x="30" y="38"/>
                    <a:pt x="0" y="39"/>
                  </a:cubicBezTo>
                  <a:cubicBezTo>
                    <a:pt x="0" y="36"/>
                    <a:pt x="0" y="36"/>
                    <a:pt x="0" y="36"/>
                  </a:cubicBezTo>
                  <a:cubicBezTo>
                    <a:pt x="20" y="36"/>
                    <a:pt x="41" y="32"/>
                    <a:pt x="60" y="24"/>
                  </a:cubicBezTo>
                  <a:cubicBezTo>
                    <a:pt x="76" y="17"/>
                    <a:pt x="90" y="8"/>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78" name="Freeform 69"/>
            <p:cNvSpPr>
              <a:spLocks/>
            </p:cNvSpPr>
            <p:nvPr userDrawn="1"/>
          </p:nvSpPr>
          <p:spPr bwMode="auto">
            <a:xfrm>
              <a:off x="320675" y="2865438"/>
              <a:ext cx="350838" cy="114300"/>
            </a:xfrm>
            <a:custGeom>
              <a:avLst/>
              <a:gdLst>
                <a:gd name="T0" fmla="*/ 105 w 105"/>
                <a:gd name="T1" fmla="*/ 0 h 35"/>
                <a:gd name="T2" fmla="*/ 105 w 105"/>
                <a:gd name="T3" fmla="*/ 2 h 35"/>
                <a:gd name="T4" fmla="*/ 88 w 105"/>
                <a:gd name="T5" fmla="*/ 11 h 35"/>
                <a:gd name="T6" fmla="*/ 0 w 105"/>
                <a:gd name="T7" fmla="*/ 34 h 35"/>
                <a:gd name="T8" fmla="*/ 0 w 105"/>
                <a:gd name="T9" fmla="*/ 32 h 35"/>
                <a:gd name="T10" fmla="*/ 63 w 105"/>
                <a:gd name="T11" fmla="*/ 21 h 35"/>
                <a:gd name="T12" fmla="*/ 105 w 105"/>
                <a:gd name="T13" fmla="*/ 0 h 35"/>
              </a:gdLst>
              <a:ahLst/>
              <a:cxnLst>
                <a:cxn ang="0">
                  <a:pos x="T0" y="T1"/>
                </a:cxn>
                <a:cxn ang="0">
                  <a:pos x="T2" y="T3"/>
                </a:cxn>
                <a:cxn ang="0">
                  <a:pos x="T4" y="T5"/>
                </a:cxn>
                <a:cxn ang="0">
                  <a:pos x="T6" y="T7"/>
                </a:cxn>
                <a:cxn ang="0">
                  <a:pos x="T8" y="T9"/>
                </a:cxn>
                <a:cxn ang="0">
                  <a:pos x="T10" y="T11"/>
                </a:cxn>
                <a:cxn ang="0">
                  <a:pos x="T12" y="T13"/>
                </a:cxn>
              </a:cxnLst>
              <a:rect l="0" t="0" r="r" b="b"/>
              <a:pathLst>
                <a:path w="105" h="35">
                  <a:moveTo>
                    <a:pt x="105" y="0"/>
                  </a:moveTo>
                  <a:cubicBezTo>
                    <a:pt x="105" y="2"/>
                    <a:pt x="105" y="2"/>
                    <a:pt x="105" y="2"/>
                  </a:cubicBezTo>
                  <a:cubicBezTo>
                    <a:pt x="99" y="5"/>
                    <a:pt x="93" y="8"/>
                    <a:pt x="88" y="11"/>
                  </a:cubicBezTo>
                  <a:cubicBezTo>
                    <a:pt x="61" y="27"/>
                    <a:pt x="31" y="35"/>
                    <a:pt x="0" y="34"/>
                  </a:cubicBezTo>
                  <a:cubicBezTo>
                    <a:pt x="0" y="32"/>
                    <a:pt x="0" y="32"/>
                    <a:pt x="0" y="32"/>
                  </a:cubicBezTo>
                  <a:cubicBezTo>
                    <a:pt x="21" y="33"/>
                    <a:pt x="43" y="29"/>
                    <a:pt x="63" y="21"/>
                  </a:cubicBezTo>
                  <a:cubicBezTo>
                    <a:pt x="78" y="16"/>
                    <a:pt x="91" y="7"/>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79" name="Freeform 70"/>
            <p:cNvSpPr>
              <a:spLocks/>
            </p:cNvSpPr>
            <p:nvPr userDrawn="1"/>
          </p:nvSpPr>
          <p:spPr bwMode="auto">
            <a:xfrm>
              <a:off x="320675" y="2819400"/>
              <a:ext cx="350838" cy="107950"/>
            </a:xfrm>
            <a:custGeom>
              <a:avLst/>
              <a:gdLst>
                <a:gd name="T0" fmla="*/ 105 w 105"/>
                <a:gd name="T1" fmla="*/ 0 h 33"/>
                <a:gd name="T2" fmla="*/ 105 w 105"/>
                <a:gd name="T3" fmla="*/ 2 h 33"/>
                <a:gd name="T4" fmla="*/ 91 w 105"/>
                <a:gd name="T5" fmla="*/ 10 h 33"/>
                <a:gd name="T6" fmla="*/ 0 w 105"/>
                <a:gd name="T7" fmla="*/ 30 h 33"/>
                <a:gd name="T8" fmla="*/ 0 w 105"/>
                <a:gd name="T9" fmla="*/ 28 h 33"/>
                <a:gd name="T10" fmla="*/ 3 w 105"/>
                <a:gd name="T11" fmla="*/ 28 h 33"/>
                <a:gd name="T12" fmla="*/ 67 w 105"/>
                <a:gd name="T13" fmla="*/ 19 h 33"/>
                <a:gd name="T14" fmla="*/ 105 w 105"/>
                <a:gd name="T15" fmla="*/ 0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5" h="33">
                  <a:moveTo>
                    <a:pt x="105" y="0"/>
                  </a:moveTo>
                  <a:cubicBezTo>
                    <a:pt x="105" y="2"/>
                    <a:pt x="105" y="2"/>
                    <a:pt x="105" y="2"/>
                  </a:cubicBezTo>
                  <a:cubicBezTo>
                    <a:pt x="100" y="4"/>
                    <a:pt x="96" y="7"/>
                    <a:pt x="91" y="10"/>
                  </a:cubicBezTo>
                  <a:cubicBezTo>
                    <a:pt x="64" y="25"/>
                    <a:pt x="31" y="33"/>
                    <a:pt x="0" y="30"/>
                  </a:cubicBezTo>
                  <a:cubicBezTo>
                    <a:pt x="0" y="28"/>
                    <a:pt x="0" y="28"/>
                    <a:pt x="0" y="28"/>
                  </a:cubicBezTo>
                  <a:cubicBezTo>
                    <a:pt x="1" y="28"/>
                    <a:pt x="2" y="28"/>
                    <a:pt x="3" y="28"/>
                  </a:cubicBezTo>
                  <a:cubicBezTo>
                    <a:pt x="25" y="29"/>
                    <a:pt x="47" y="27"/>
                    <a:pt x="67" y="19"/>
                  </a:cubicBezTo>
                  <a:cubicBezTo>
                    <a:pt x="80" y="14"/>
                    <a:pt x="93" y="7"/>
                    <a:pt x="10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80" name="Freeform 71"/>
            <p:cNvSpPr>
              <a:spLocks/>
            </p:cNvSpPr>
            <p:nvPr userDrawn="1"/>
          </p:nvSpPr>
          <p:spPr bwMode="auto">
            <a:xfrm>
              <a:off x="320675" y="2816225"/>
              <a:ext cx="284163" cy="55563"/>
            </a:xfrm>
            <a:custGeom>
              <a:avLst/>
              <a:gdLst>
                <a:gd name="T0" fmla="*/ 85 w 85"/>
                <a:gd name="T1" fmla="*/ 0 h 17"/>
                <a:gd name="T2" fmla="*/ 0 w 85"/>
                <a:gd name="T3" fmla="*/ 14 h 17"/>
                <a:gd name="T4" fmla="*/ 0 w 85"/>
                <a:gd name="T5" fmla="*/ 11 h 17"/>
                <a:gd name="T6" fmla="*/ 8 w 85"/>
                <a:gd name="T7" fmla="*/ 12 h 17"/>
                <a:gd name="T8" fmla="*/ 71 w 85"/>
                <a:gd name="T9" fmla="*/ 4 h 17"/>
                <a:gd name="T10" fmla="*/ 80 w 85"/>
                <a:gd name="T11" fmla="*/ 0 h 17"/>
                <a:gd name="T12" fmla="*/ 85 w 85"/>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85" h="17">
                  <a:moveTo>
                    <a:pt x="85" y="0"/>
                  </a:moveTo>
                  <a:cubicBezTo>
                    <a:pt x="58" y="12"/>
                    <a:pt x="29" y="17"/>
                    <a:pt x="0" y="14"/>
                  </a:cubicBezTo>
                  <a:cubicBezTo>
                    <a:pt x="0" y="11"/>
                    <a:pt x="0" y="11"/>
                    <a:pt x="0" y="11"/>
                  </a:cubicBezTo>
                  <a:cubicBezTo>
                    <a:pt x="3" y="12"/>
                    <a:pt x="5" y="12"/>
                    <a:pt x="8" y="12"/>
                  </a:cubicBezTo>
                  <a:cubicBezTo>
                    <a:pt x="29" y="13"/>
                    <a:pt x="51" y="11"/>
                    <a:pt x="71" y="4"/>
                  </a:cubicBezTo>
                  <a:cubicBezTo>
                    <a:pt x="74" y="3"/>
                    <a:pt x="77" y="1"/>
                    <a:pt x="80" y="0"/>
                  </a:cubicBezTo>
                  <a:lnTo>
                    <a:pt x="8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grpSp>
      <p:pic>
        <p:nvPicPr>
          <p:cNvPr id="3" name="Billede 2" descr="Et billede, der indeholder Grafik, Font/skrifttype, grafisk design, skærmbillede&#10;&#10;Automatisk genereret beskrivelse">
            <a:extLst>
              <a:ext uri="{FF2B5EF4-FFF2-40B4-BE49-F238E27FC236}">
                <a16:creationId xmlns:a16="http://schemas.microsoft.com/office/drawing/2014/main" id="{F51E9459-E2F3-777C-86AD-6A80B9305CF3}"/>
              </a:ext>
            </a:extLst>
          </p:cNvPr>
          <p:cNvPicPr>
            <a:picLocks noChangeAspect="1"/>
          </p:cNvPicPr>
          <p:nvPr userDrawn="1"/>
        </p:nvPicPr>
        <p:blipFill>
          <a:blip r:embed="rId26" cstate="email">
            <a:extLst>
              <a:ext uri="{28A0092B-C50C-407E-A947-70E740481C1C}">
                <a14:useLocalDpi xmlns:a14="http://schemas.microsoft.com/office/drawing/2010/main" val="0"/>
              </a:ext>
            </a:extLst>
          </a:blip>
          <a:stretch>
            <a:fillRect/>
          </a:stretch>
        </p:blipFill>
        <p:spPr>
          <a:xfrm>
            <a:off x="587375" y="6153019"/>
            <a:ext cx="1412684" cy="353171"/>
          </a:xfrm>
          <a:prstGeom prst="rect">
            <a:avLst/>
          </a:prstGeom>
        </p:spPr>
      </p:pic>
    </p:spTree>
    <p:extLst>
      <p:ext uri="{BB962C8B-B14F-4D97-AF65-F5344CB8AC3E}">
        <p14:creationId xmlns:p14="http://schemas.microsoft.com/office/powerpoint/2010/main" val="3142091325"/>
      </p:ext>
    </p:extLst>
  </p:cSld>
  <p:clrMap bg1="lt1" tx1="dk1" bg2="lt2" tx2="dk2" accent1="accent1" accent2="accent2" accent3="accent3" accent4="accent4" accent5="accent5" accent6="accent6" hlink="hlink" folHlink="folHlink"/>
  <p:sldLayoutIdLst>
    <p:sldLayoutId id="2147484080" r:id="rId1"/>
    <p:sldLayoutId id="2147484081" r:id="rId2"/>
    <p:sldLayoutId id="2147484082" r:id="rId3"/>
    <p:sldLayoutId id="2147484083" r:id="rId4"/>
    <p:sldLayoutId id="2147484084" r:id="rId5"/>
    <p:sldLayoutId id="2147484085" r:id="rId6"/>
    <p:sldLayoutId id="2147484086" r:id="rId7"/>
    <p:sldLayoutId id="2147484087" r:id="rId8"/>
    <p:sldLayoutId id="2147484088" r:id="rId9"/>
    <p:sldLayoutId id="2147484089" r:id="rId10"/>
    <p:sldLayoutId id="2147484090" r:id="rId11"/>
    <p:sldLayoutId id="2147484091" r:id="rId12"/>
    <p:sldLayoutId id="2147484092" r:id="rId13"/>
    <p:sldLayoutId id="2147484094" r:id="rId14"/>
    <p:sldLayoutId id="2147484095" r:id="rId15"/>
    <p:sldLayoutId id="2147484157" r:id="rId16"/>
    <p:sldLayoutId id="2147484159" r:id="rId17"/>
    <p:sldLayoutId id="2147484160" r:id="rId18"/>
    <p:sldLayoutId id="2147484161" r:id="rId19"/>
    <p:sldLayoutId id="2147484163" r:id="rId20"/>
    <p:sldLayoutId id="2147484164" r:id="rId21"/>
    <p:sldLayoutId id="2147484165" r:id="rId22"/>
    <p:sldLayoutId id="2147484166" r:id="rId23"/>
    <p:sldLayoutId id="2147484179" r:id="rId24"/>
  </p:sldLayoutIdLst>
  <p:hf hdr="0" ftr="0" dt="0"/>
  <p:txStyles>
    <p:titleStyle>
      <a:lvl1pPr algn="l" defTabSz="914318" rtl="0" eaLnBrk="1" latinLnBrk="0" hangingPunct="1">
        <a:lnSpc>
          <a:spcPct val="100000"/>
        </a:lnSpc>
        <a:spcBef>
          <a:spcPct val="0"/>
        </a:spcBef>
        <a:buNone/>
        <a:defRPr sz="3600" b="1" kern="1200" spc="300" baseline="0">
          <a:solidFill>
            <a:schemeClr val="tx1"/>
          </a:solidFill>
          <a:latin typeface="+mn-lt"/>
          <a:ea typeface="+mj-ea"/>
          <a:cs typeface="+mj-cs"/>
        </a:defRPr>
      </a:lvl1pPr>
    </p:titleStyle>
    <p:bodyStyle>
      <a:lvl1pPr marL="0" indent="0" algn="l" defTabSz="914318" rtl="0" eaLnBrk="1" latinLnBrk="0" hangingPunct="1">
        <a:lnSpc>
          <a:spcPct val="120000"/>
        </a:lnSpc>
        <a:spcBef>
          <a:spcPts val="1000"/>
        </a:spcBef>
        <a:buFont typeface="Arial" panose="020B0604020202020204" pitchFamily="34" charset="0"/>
        <a:buNone/>
        <a:defRPr sz="1600" kern="1200" spc="0">
          <a:solidFill>
            <a:schemeClr val="tx1"/>
          </a:solidFill>
          <a:latin typeface="+mn-lt"/>
          <a:ea typeface="+mn-ea"/>
          <a:cs typeface="+mn-cs"/>
        </a:defRPr>
      </a:lvl1pPr>
      <a:lvl2pPr marL="0" indent="0" algn="l" defTabSz="914318" rtl="0" eaLnBrk="1" latinLnBrk="0" hangingPunct="1">
        <a:lnSpc>
          <a:spcPct val="120000"/>
        </a:lnSpc>
        <a:spcBef>
          <a:spcPts val="499"/>
        </a:spcBef>
        <a:buFont typeface="Arial" panose="020B0604020202020204" pitchFamily="34" charset="0"/>
        <a:buNone/>
        <a:defRPr sz="1400" kern="1200">
          <a:solidFill>
            <a:schemeClr val="tx1"/>
          </a:solidFill>
          <a:latin typeface="+mn-lt"/>
          <a:ea typeface="+mn-ea"/>
          <a:cs typeface="+mn-cs"/>
        </a:defRPr>
      </a:lvl2pPr>
      <a:lvl3pPr marL="0" indent="0" algn="l" defTabSz="914318" rtl="0" eaLnBrk="1" latinLnBrk="0" hangingPunct="1">
        <a:lnSpc>
          <a:spcPct val="120000"/>
        </a:lnSpc>
        <a:spcBef>
          <a:spcPts val="499"/>
        </a:spcBef>
        <a:buFont typeface="Arial" panose="020B0604020202020204" pitchFamily="34" charset="0"/>
        <a:buNone/>
        <a:defRPr sz="1200" kern="1200">
          <a:solidFill>
            <a:schemeClr val="tx1"/>
          </a:solidFill>
          <a:latin typeface="+mn-lt"/>
          <a:ea typeface="+mn-ea"/>
          <a:cs typeface="+mn-cs"/>
        </a:defRPr>
      </a:lvl3pPr>
      <a:lvl4pPr marL="0" indent="0" algn="l" defTabSz="914318" rtl="0" eaLnBrk="1" latinLnBrk="0" hangingPunct="1">
        <a:lnSpc>
          <a:spcPct val="120000"/>
        </a:lnSpc>
        <a:spcBef>
          <a:spcPts val="499"/>
        </a:spcBef>
        <a:buFont typeface="Arial" panose="020B0604020202020204" pitchFamily="34" charset="0"/>
        <a:buNone/>
        <a:defRPr sz="1000" kern="1200">
          <a:solidFill>
            <a:schemeClr val="tx1">
              <a:alpha val="70000"/>
            </a:schemeClr>
          </a:solidFill>
          <a:latin typeface="+mn-lt"/>
          <a:ea typeface="+mn-ea"/>
          <a:cs typeface="+mn-cs"/>
        </a:defRPr>
      </a:lvl4pPr>
      <a:lvl5pPr marL="0" indent="0" algn="l" defTabSz="914318" rtl="0" eaLnBrk="1" latinLnBrk="0" hangingPunct="1">
        <a:lnSpc>
          <a:spcPct val="120000"/>
        </a:lnSpc>
        <a:spcBef>
          <a:spcPts val="499"/>
        </a:spcBef>
        <a:buFont typeface="Arial" panose="020B0604020202020204" pitchFamily="34" charset="0"/>
        <a:buNone/>
        <a:defRPr sz="1000" kern="1200" baseline="0">
          <a:solidFill>
            <a:schemeClr val="tx1">
              <a:alpha val="50000"/>
            </a:schemeClr>
          </a:solidFill>
          <a:latin typeface="+mn-lt"/>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18" rtl="0" eaLnBrk="1" latinLnBrk="0" hangingPunct="1">
        <a:defRPr sz="1800" kern="1200">
          <a:solidFill>
            <a:schemeClr val="tx1"/>
          </a:solidFill>
          <a:latin typeface="+mn-lt"/>
          <a:ea typeface="+mn-ea"/>
          <a:cs typeface="+mn-cs"/>
        </a:defRPr>
      </a:lvl1pPr>
      <a:lvl2pPr marL="457159" algn="l" defTabSz="914318" rtl="0" eaLnBrk="1" latinLnBrk="0" hangingPunct="1">
        <a:defRPr sz="1800" kern="1200">
          <a:solidFill>
            <a:schemeClr val="tx1"/>
          </a:solidFill>
          <a:latin typeface="+mn-lt"/>
          <a:ea typeface="+mn-ea"/>
          <a:cs typeface="+mn-cs"/>
        </a:defRPr>
      </a:lvl2pPr>
      <a:lvl3pPr marL="914318" algn="l" defTabSz="914318" rtl="0" eaLnBrk="1" latinLnBrk="0" hangingPunct="1">
        <a:defRPr sz="1800" kern="1200">
          <a:solidFill>
            <a:schemeClr val="tx1"/>
          </a:solidFill>
          <a:latin typeface="+mn-lt"/>
          <a:ea typeface="+mn-ea"/>
          <a:cs typeface="+mn-cs"/>
        </a:defRPr>
      </a:lvl3pPr>
      <a:lvl4pPr marL="1371478" algn="l" defTabSz="914318" rtl="0" eaLnBrk="1" latinLnBrk="0" hangingPunct="1">
        <a:defRPr sz="1800" kern="1200">
          <a:solidFill>
            <a:schemeClr val="tx1"/>
          </a:solidFill>
          <a:latin typeface="+mn-lt"/>
          <a:ea typeface="+mn-ea"/>
          <a:cs typeface="+mn-cs"/>
        </a:defRPr>
      </a:lvl4pPr>
      <a:lvl5pPr marL="1828636" algn="l" defTabSz="914318" rtl="0" eaLnBrk="1" latinLnBrk="0" hangingPunct="1">
        <a:defRPr sz="1800" kern="1200">
          <a:solidFill>
            <a:schemeClr val="tx1"/>
          </a:solidFill>
          <a:latin typeface="+mn-lt"/>
          <a:ea typeface="+mn-ea"/>
          <a:cs typeface="+mn-cs"/>
        </a:defRPr>
      </a:lvl5pPr>
      <a:lvl6pPr marL="2285794" algn="l" defTabSz="914318" rtl="0" eaLnBrk="1" latinLnBrk="0" hangingPunct="1">
        <a:defRPr sz="1800" kern="1200">
          <a:solidFill>
            <a:schemeClr val="tx1"/>
          </a:solidFill>
          <a:latin typeface="+mn-lt"/>
          <a:ea typeface="+mn-ea"/>
          <a:cs typeface="+mn-cs"/>
        </a:defRPr>
      </a:lvl6pPr>
      <a:lvl7pPr marL="2742953" algn="l" defTabSz="914318" rtl="0" eaLnBrk="1" latinLnBrk="0" hangingPunct="1">
        <a:defRPr sz="1800" kern="1200">
          <a:solidFill>
            <a:schemeClr val="tx1"/>
          </a:solidFill>
          <a:latin typeface="+mn-lt"/>
          <a:ea typeface="+mn-ea"/>
          <a:cs typeface="+mn-cs"/>
        </a:defRPr>
      </a:lvl7pPr>
      <a:lvl8pPr marL="3200112" algn="l" defTabSz="914318" rtl="0" eaLnBrk="1" latinLnBrk="0" hangingPunct="1">
        <a:defRPr sz="1800" kern="1200">
          <a:solidFill>
            <a:schemeClr val="tx1"/>
          </a:solidFill>
          <a:latin typeface="+mn-lt"/>
          <a:ea typeface="+mn-ea"/>
          <a:cs typeface="+mn-cs"/>
        </a:defRPr>
      </a:lvl8pPr>
      <a:lvl9pPr marL="3657271" algn="l" defTabSz="914318"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3840">
          <p15:clr>
            <a:srgbClr val="F26B43"/>
          </p15:clr>
        </p15:guide>
        <p15:guide id="1" orient="horz" pos="1162">
          <p15:clr>
            <a:srgbClr val="F26B43"/>
          </p15:clr>
        </p15:guide>
        <p15:guide id="28" pos="370">
          <p15:clr>
            <a:srgbClr val="F26B43"/>
          </p15:clr>
        </p15:guide>
        <p15:guide id="29" pos="7320">
          <p15:clr>
            <a:srgbClr val="F26B43"/>
          </p15:clr>
        </p15:guide>
        <p15:guide id="48" pos="1141">
          <p15:clr>
            <a:srgbClr val="F26B43"/>
          </p15:clr>
        </p15:guide>
        <p15:guide id="51" orient="horz" pos="414">
          <p15:clr>
            <a:srgbClr val="F26B43"/>
          </p15:clr>
        </p15:guide>
        <p15:guide id="52" pos="4339">
          <p15:clr>
            <a:srgbClr val="F26B43"/>
          </p15:clr>
        </p15:guide>
        <p15:guide id="53" pos="4679">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7375" y="458583"/>
            <a:ext cx="9753600" cy="1386092"/>
          </a:xfrm>
          <a:prstGeom prst="rect">
            <a:avLst/>
          </a:prstGeom>
          <a:effectLst/>
        </p:spPr>
        <p:txBody>
          <a:bodyPr vert="horz" lIns="0" tIns="192024" rIns="0" bIns="0" rtlCol="0" anchor="t" anchorCtr="0">
            <a:noAutofit/>
          </a:bodyPr>
          <a:lstStyle/>
          <a:p>
            <a:pPr rtl="0"/>
            <a:r>
              <a:rPr lang="en-gb"/>
              <a:t>YOUR TITLE HERE</a:t>
            </a:r>
          </a:p>
        </p:txBody>
      </p:sp>
      <p:sp>
        <p:nvSpPr>
          <p:cNvPr id="11" name="Text Placeholder 10"/>
          <p:cNvSpPr>
            <a:spLocks noGrp="1"/>
          </p:cNvSpPr>
          <p:nvPr>
            <p:ph type="body" idx="1"/>
          </p:nvPr>
        </p:nvSpPr>
        <p:spPr>
          <a:xfrm>
            <a:off x="589650" y="2032831"/>
            <a:ext cx="9753600" cy="3110442"/>
          </a:xfrm>
          <a:prstGeom prst="rect">
            <a:avLst/>
          </a:prstGeom>
        </p:spPr>
        <p:txBody>
          <a:bodyPr vert="horz" lIns="0" tIns="45720" rIns="0" bIns="45720" rtlCol="0">
            <a:normAutofit/>
          </a:bodyPr>
          <a:lstStyle/>
          <a:p>
            <a:pPr lvl="0" rtl="0"/>
            <a:r>
              <a:rPr lang="en-gb"/>
              <a:t>Click to edit master text styles</a:t>
            </a:r>
          </a:p>
          <a:p>
            <a:pPr lvl="1" rtl="0"/>
            <a:r>
              <a:rPr lang="en-gb"/>
              <a:t>Second level</a:t>
            </a:r>
          </a:p>
          <a:p>
            <a:pPr lvl="2" rtl="0"/>
            <a:r>
              <a:rPr lang="en-gb"/>
              <a:t>Third level</a:t>
            </a:r>
          </a:p>
          <a:p>
            <a:pPr lvl="4" rtl="0"/>
            <a:r>
              <a:rPr lang="en-gb"/>
              <a:t>Fourth level</a:t>
            </a:r>
          </a:p>
        </p:txBody>
      </p:sp>
      <p:pic>
        <p:nvPicPr>
          <p:cNvPr id="4" name="Billede 3"/>
          <p:cNvPicPr>
            <a:picLocks noChangeAspect="1"/>
          </p:cNvPicPr>
          <p:nvPr userDrawn="1"/>
        </p:nvPicPr>
        <p:blipFill>
          <a:blip r:embed="rId19" cstate="email">
            <a:extLst>
              <a:ext uri="{28A0092B-C50C-407E-A947-70E740481C1C}">
                <a14:useLocalDpi xmlns:a14="http://schemas.microsoft.com/office/drawing/2010/main" val="0"/>
              </a:ext>
            </a:extLst>
          </a:blip>
          <a:stretch>
            <a:fillRect/>
          </a:stretch>
        </p:blipFill>
        <p:spPr>
          <a:xfrm>
            <a:off x="190998" y="6396809"/>
            <a:ext cx="1172013" cy="293003"/>
          </a:xfrm>
          <a:prstGeom prst="rect">
            <a:avLst/>
          </a:prstGeom>
        </p:spPr>
      </p:pic>
      <p:sp>
        <p:nvSpPr>
          <p:cNvPr id="59" name="Заголовок 1"/>
          <p:cNvSpPr txBox="1">
            <a:spLocks/>
          </p:cNvSpPr>
          <p:nvPr userDrawn="1"/>
        </p:nvSpPr>
        <p:spPr>
          <a:xfrm>
            <a:off x="10497929" y="6443619"/>
            <a:ext cx="1413426" cy="282928"/>
          </a:xfrm>
          <a:prstGeom prst="rect">
            <a:avLst/>
          </a:prstGeom>
          <a:effectLst/>
        </p:spPr>
        <p:txBody>
          <a:bodyPr vert="horz" lIns="0" tIns="0" rIns="0" bIns="0" rtlCol="0" anchor="t" anchorCtr="0">
            <a:noAutofit/>
          </a:bodyPr>
          <a:lstStyle>
            <a:lvl1pPr algn="l" defTabSz="914318" rtl="0" eaLnBrk="1" latinLnBrk="0" hangingPunct="1">
              <a:lnSpc>
                <a:spcPct val="100000"/>
              </a:lnSpc>
              <a:spcBef>
                <a:spcPct val="0"/>
              </a:spcBef>
              <a:buNone/>
              <a:defRPr sz="3600" b="1" kern="1200" spc="300" baseline="0">
                <a:solidFill>
                  <a:schemeClr val="tx1"/>
                </a:solidFill>
                <a:latin typeface="Barlow" panose="00000500000000000000" pitchFamily="2" charset="0"/>
                <a:ea typeface="+mj-ea"/>
                <a:cs typeface="+mj-cs"/>
              </a:defRPr>
            </a:lvl1pPr>
          </a:lstStyle>
          <a:p>
            <a:pPr algn="r" rtl="0"/>
            <a:r>
              <a:rPr lang="en-gb" sz="600" b="1" spc="200">
                <a:latin typeface="+mn-lt"/>
              </a:rPr>
              <a:t>SIDE</a:t>
            </a:r>
          </a:p>
          <a:p>
            <a:pPr algn="r" rtl="0"/>
            <a:fld id="{B7B554CF-BBF7-4941-9FD0-458D21B824E3}" type="slidenum">
              <a:rPr lang="en-US" sz="600" b="1" spc="200" baseline="0" smtClean="0">
                <a:latin typeface="+mn-lt"/>
              </a:rPr>
              <a:t>‹nr.›</a:t>
            </a:fld>
            <a:endParaRPr lang="en-US" sz="600" b="1" spc="200" baseline="0" dirty="0">
              <a:latin typeface="+mn-lt"/>
            </a:endParaRPr>
          </a:p>
        </p:txBody>
      </p:sp>
    </p:spTree>
    <p:extLst>
      <p:ext uri="{BB962C8B-B14F-4D97-AF65-F5344CB8AC3E}">
        <p14:creationId xmlns:p14="http://schemas.microsoft.com/office/powerpoint/2010/main" val="2195477035"/>
      </p:ext>
    </p:extLst>
  </p:cSld>
  <p:clrMap bg1="lt1" tx1="dk1" bg2="lt2" tx2="dk2" accent1="accent1" accent2="accent2" accent3="accent3" accent4="accent4" accent5="accent5" accent6="accent6" hlink="hlink" folHlink="folHlink"/>
  <p:sldLayoutIdLst>
    <p:sldLayoutId id="2147484137" r:id="rId1"/>
    <p:sldLayoutId id="2147484138" r:id="rId2"/>
    <p:sldLayoutId id="2147484139" r:id="rId3"/>
    <p:sldLayoutId id="2147484140" r:id="rId4"/>
    <p:sldLayoutId id="2147484141" r:id="rId5"/>
    <p:sldLayoutId id="2147484142" r:id="rId6"/>
    <p:sldLayoutId id="2147484143" r:id="rId7"/>
    <p:sldLayoutId id="2147484144" r:id="rId8"/>
    <p:sldLayoutId id="2147484145" r:id="rId9"/>
    <p:sldLayoutId id="2147484146" r:id="rId10"/>
    <p:sldLayoutId id="2147484147" r:id="rId11"/>
    <p:sldLayoutId id="2147484148" r:id="rId12"/>
    <p:sldLayoutId id="2147484149" r:id="rId13"/>
    <p:sldLayoutId id="2147484151" r:id="rId14"/>
    <p:sldLayoutId id="2147484153" r:id="rId15"/>
    <p:sldLayoutId id="2147484154" r:id="rId16"/>
    <p:sldLayoutId id="2147484155" r:id="rId17"/>
  </p:sldLayoutIdLst>
  <p:hf hdr="0" ftr="0" dt="0"/>
  <p:txStyles>
    <p:titleStyle>
      <a:lvl1pPr algn="l" defTabSz="914318" rtl="0" eaLnBrk="1" latinLnBrk="0" hangingPunct="1">
        <a:lnSpc>
          <a:spcPct val="100000"/>
        </a:lnSpc>
        <a:spcBef>
          <a:spcPct val="0"/>
        </a:spcBef>
        <a:buNone/>
        <a:defRPr sz="3600" b="1" kern="1200" spc="300" baseline="0">
          <a:solidFill>
            <a:schemeClr val="tx1"/>
          </a:solidFill>
          <a:latin typeface="+mn-lt"/>
          <a:ea typeface="+mj-ea"/>
          <a:cs typeface="+mj-cs"/>
        </a:defRPr>
      </a:lvl1pPr>
    </p:titleStyle>
    <p:bodyStyle>
      <a:lvl1pPr marL="0" indent="0" algn="l" defTabSz="914318" rtl="0" eaLnBrk="1" latinLnBrk="0" hangingPunct="1">
        <a:lnSpc>
          <a:spcPct val="120000"/>
        </a:lnSpc>
        <a:spcBef>
          <a:spcPts val="1000"/>
        </a:spcBef>
        <a:buFont typeface="Arial" panose="020B0604020202020204" pitchFamily="34" charset="0"/>
        <a:buNone/>
        <a:defRPr sz="1600" kern="1200" spc="0">
          <a:solidFill>
            <a:schemeClr val="tx1"/>
          </a:solidFill>
          <a:latin typeface="+mn-lt"/>
          <a:ea typeface="+mn-ea"/>
          <a:cs typeface="+mn-cs"/>
        </a:defRPr>
      </a:lvl1pPr>
      <a:lvl2pPr marL="0" indent="0" algn="l" defTabSz="914318" rtl="0" eaLnBrk="1" latinLnBrk="0" hangingPunct="1">
        <a:lnSpc>
          <a:spcPct val="120000"/>
        </a:lnSpc>
        <a:spcBef>
          <a:spcPts val="499"/>
        </a:spcBef>
        <a:buFont typeface="Arial" panose="020B0604020202020204" pitchFamily="34" charset="0"/>
        <a:buNone/>
        <a:defRPr sz="1400" kern="1200">
          <a:solidFill>
            <a:schemeClr val="tx1"/>
          </a:solidFill>
          <a:latin typeface="+mn-lt"/>
          <a:ea typeface="+mn-ea"/>
          <a:cs typeface="+mn-cs"/>
        </a:defRPr>
      </a:lvl2pPr>
      <a:lvl3pPr marL="0" indent="0" algn="l" defTabSz="914318" rtl="0" eaLnBrk="1" latinLnBrk="0" hangingPunct="1">
        <a:lnSpc>
          <a:spcPct val="120000"/>
        </a:lnSpc>
        <a:spcBef>
          <a:spcPts val="499"/>
        </a:spcBef>
        <a:buFont typeface="Arial" panose="020B0604020202020204" pitchFamily="34" charset="0"/>
        <a:buNone/>
        <a:defRPr sz="1200" kern="1200">
          <a:solidFill>
            <a:schemeClr val="tx1"/>
          </a:solidFill>
          <a:latin typeface="+mn-lt"/>
          <a:ea typeface="+mn-ea"/>
          <a:cs typeface="+mn-cs"/>
        </a:defRPr>
      </a:lvl3pPr>
      <a:lvl4pPr marL="0" indent="0" algn="l" defTabSz="914318" rtl="0" eaLnBrk="1" latinLnBrk="0" hangingPunct="1">
        <a:lnSpc>
          <a:spcPct val="120000"/>
        </a:lnSpc>
        <a:spcBef>
          <a:spcPts val="499"/>
        </a:spcBef>
        <a:buFont typeface="Arial" panose="020B0604020202020204" pitchFamily="34" charset="0"/>
        <a:buNone/>
        <a:defRPr sz="1000" kern="1200">
          <a:solidFill>
            <a:schemeClr val="tx1">
              <a:alpha val="70000"/>
            </a:schemeClr>
          </a:solidFill>
          <a:latin typeface="+mn-lt"/>
          <a:ea typeface="+mn-ea"/>
          <a:cs typeface="+mn-cs"/>
        </a:defRPr>
      </a:lvl4pPr>
      <a:lvl5pPr marL="0" indent="0" algn="l" defTabSz="914318" rtl="0" eaLnBrk="1" latinLnBrk="0" hangingPunct="1">
        <a:lnSpc>
          <a:spcPct val="120000"/>
        </a:lnSpc>
        <a:spcBef>
          <a:spcPts val="499"/>
        </a:spcBef>
        <a:buFont typeface="Arial" panose="020B0604020202020204" pitchFamily="34" charset="0"/>
        <a:buNone/>
        <a:defRPr sz="1000" kern="1200" baseline="0">
          <a:solidFill>
            <a:schemeClr val="tx1">
              <a:alpha val="50000"/>
            </a:schemeClr>
          </a:solidFill>
          <a:latin typeface="+mn-lt"/>
          <a:ea typeface="+mn-ea"/>
          <a:cs typeface="+mn-cs"/>
        </a:defRPr>
      </a:lvl5pPr>
      <a:lvl6pPr marL="251437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534"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692"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850" indent="-228580" algn="l" defTabSz="914318"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18" rtl="0" eaLnBrk="1" latinLnBrk="0" hangingPunct="1">
        <a:defRPr sz="1800" kern="1200">
          <a:solidFill>
            <a:schemeClr val="tx1"/>
          </a:solidFill>
          <a:latin typeface="+mn-lt"/>
          <a:ea typeface="+mn-ea"/>
          <a:cs typeface="+mn-cs"/>
        </a:defRPr>
      </a:lvl1pPr>
      <a:lvl2pPr marL="457159" algn="l" defTabSz="914318" rtl="0" eaLnBrk="1" latinLnBrk="0" hangingPunct="1">
        <a:defRPr sz="1800" kern="1200">
          <a:solidFill>
            <a:schemeClr val="tx1"/>
          </a:solidFill>
          <a:latin typeface="+mn-lt"/>
          <a:ea typeface="+mn-ea"/>
          <a:cs typeface="+mn-cs"/>
        </a:defRPr>
      </a:lvl2pPr>
      <a:lvl3pPr marL="914318" algn="l" defTabSz="914318" rtl="0" eaLnBrk="1" latinLnBrk="0" hangingPunct="1">
        <a:defRPr sz="1800" kern="1200">
          <a:solidFill>
            <a:schemeClr val="tx1"/>
          </a:solidFill>
          <a:latin typeface="+mn-lt"/>
          <a:ea typeface="+mn-ea"/>
          <a:cs typeface="+mn-cs"/>
        </a:defRPr>
      </a:lvl3pPr>
      <a:lvl4pPr marL="1371478" algn="l" defTabSz="914318" rtl="0" eaLnBrk="1" latinLnBrk="0" hangingPunct="1">
        <a:defRPr sz="1800" kern="1200">
          <a:solidFill>
            <a:schemeClr val="tx1"/>
          </a:solidFill>
          <a:latin typeface="+mn-lt"/>
          <a:ea typeface="+mn-ea"/>
          <a:cs typeface="+mn-cs"/>
        </a:defRPr>
      </a:lvl4pPr>
      <a:lvl5pPr marL="1828636" algn="l" defTabSz="914318" rtl="0" eaLnBrk="1" latinLnBrk="0" hangingPunct="1">
        <a:defRPr sz="1800" kern="1200">
          <a:solidFill>
            <a:schemeClr val="tx1"/>
          </a:solidFill>
          <a:latin typeface="+mn-lt"/>
          <a:ea typeface="+mn-ea"/>
          <a:cs typeface="+mn-cs"/>
        </a:defRPr>
      </a:lvl5pPr>
      <a:lvl6pPr marL="2285794" algn="l" defTabSz="914318" rtl="0" eaLnBrk="1" latinLnBrk="0" hangingPunct="1">
        <a:defRPr sz="1800" kern="1200">
          <a:solidFill>
            <a:schemeClr val="tx1"/>
          </a:solidFill>
          <a:latin typeface="+mn-lt"/>
          <a:ea typeface="+mn-ea"/>
          <a:cs typeface="+mn-cs"/>
        </a:defRPr>
      </a:lvl6pPr>
      <a:lvl7pPr marL="2742953" algn="l" defTabSz="914318" rtl="0" eaLnBrk="1" latinLnBrk="0" hangingPunct="1">
        <a:defRPr sz="1800" kern="1200">
          <a:solidFill>
            <a:schemeClr val="tx1"/>
          </a:solidFill>
          <a:latin typeface="+mn-lt"/>
          <a:ea typeface="+mn-ea"/>
          <a:cs typeface="+mn-cs"/>
        </a:defRPr>
      </a:lvl7pPr>
      <a:lvl8pPr marL="3200112" algn="l" defTabSz="914318" rtl="0" eaLnBrk="1" latinLnBrk="0" hangingPunct="1">
        <a:defRPr sz="1800" kern="1200">
          <a:solidFill>
            <a:schemeClr val="tx1"/>
          </a:solidFill>
          <a:latin typeface="+mn-lt"/>
          <a:ea typeface="+mn-ea"/>
          <a:cs typeface="+mn-cs"/>
        </a:defRPr>
      </a:lvl8pPr>
      <a:lvl9pPr marL="3657271" algn="l" defTabSz="914318"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0" pos="3840">
          <p15:clr>
            <a:srgbClr val="F26B43"/>
          </p15:clr>
        </p15:guide>
        <p15:guide id="1" orient="horz" pos="1162">
          <p15:clr>
            <a:srgbClr val="F26B43"/>
          </p15:clr>
        </p15:guide>
        <p15:guide id="28" pos="370">
          <p15:clr>
            <a:srgbClr val="F26B43"/>
          </p15:clr>
        </p15:guide>
        <p15:guide id="29" pos="7320">
          <p15:clr>
            <a:srgbClr val="F26B43"/>
          </p15:clr>
        </p15:guide>
        <p15:guide id="48" pos="1141">
          <p15:clr>
            <a:srgbClr val="F26B43"/>
          </p15:clr>
        </p15:guide>
        <p15:guide id="51" orient="horz" pos="414">
          <p15:clr>
            <a:srgbClr val="F26B43"/>
          </p15:clr>
        </p15:guide>
        <p15:guide id="52" pos="4339">
          <p15:clr>
            <a:srgbClr val="F26B43"/>
          </p15:clr>
        </p15:guide>
        <p15:guide id="53" pos="4679">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9BC4FC82-F816-AEA6-DD86-0C89FFB18AF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en-gb"/>
              <a:t>Klik for at redigere titeltypografien i masteren</a:t>
            </a:r>
          </a:p>
        </p:txBody>
      </p:sp>
      <p:sp>
        <p:nvSpPr>
          <p:cNvPr id="3" name="Pladsholder til tekst 2">
            <a:extLst>
              <a:ext uri="{FF2B5EF4-FFF2-40B4-BE49-F238E27FC236}">
                <a16:creationId xmlns:a16="http://schemas.microsoft.com/office/drawing/2014/main" id="{3D01CA94-4200-487F-CBF2-167689A32B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en-gb"/>
              <a:t>Klik for at redigere teksttypografierne i masteren</a:t>
            </a:r>
          </a:p>
          <a:p>
            <a:pPr lvl="1" rtl="0"/>
            <a:r>
              <a:rPr lang="en-gb"/>
              <a:t>Andet niveau</a:t>
            </a:r>
          </a:p>
          <a:p>
            <a:pPr lvl="2" rtl="0"/>
            <a:r>
              <a:rPr lang="en-gb"/>
              <a:t>Tredje niveau</a:t>
            </a:r>
          </a:p>
          <a:p>
            <a:pPr lvl="3" rtl="0"/>
            <a:r>
              <a:rPr lang="en-gb"/>
              <a:t>Fjerde niveau</a:t>
            </a:r>
          </a:p>
          <a:p>
            <a:pPr lvl="4" rtl="0"/>
            <a:r>
              <a:rPr lang="en-gb"/>
              <a:t>Femte niveau</a:t>
            </a:r>
          </a:p>
        </p:txBody>
      </p:sp>
      <p:sp>
        <p:nvSpPr>
          <p:cNvPr id="4" name="Pladsholder til dato 3">
            <a:extLst>
              <a:ext uri="{FF2B5EF4-FFF2-40B4-BE49-F238E27FC236}">
                <a16:creationId xmlns:a16="http://schemas.microsoft.com/office/drawing/2014/main" id="{FDF8A591-4C6F-3F20-7991-EFA699F19E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pPr rtl="0"/>
            <a:fld id="{3A1B4752-E2AE-499B-9BC5-A3736C25B5D4}" type="datetimeFigureOut">
              <a:rPr lang="da-DK" smtClean="0"/>
              <a:t>21-08-2026</a:t>
            </a:fld>
            <a:endParaRPr lang="da-DK"/>
          </a:p>
        </p:txBody>
      </p:sp>
      <p:sp>
        <p:nvSpPr>
          <p:cNvPr id="5" name="Pladsholder til sidefod 4">
            <a:extLst>
              <a:ext uri="{FF2B5EF4-FFF2-40B4-BE49-F238E27FC236}">
                <a16:creationId xmlns:a16="http://schemas.microsoft.com/office/drawing/2014/main" id="{9D6DB039-FE13-B5A8-5937-2CE01EE6308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pPr rtl="0"/>
            <a:endParaRPr lang="da-DK"/>
          </a:p>
        </p:txBody>
      </p:sp>
      <p:sp>
        <p:nvSpPr>
          <p:cNvPr id="6" name="Pladsholder til slidenummer 5">
            <a:extLst>
              <a:ext uri="{FF2B5EF4-FFF2-40B4-BE49-F238E27FC236}">
                <a16:creationId xmlns:a16="http://schemas.microsoft.com/office/drawing/2014/main" id="{15EC13AD-E2D3-7964-86A5-7D45CA811FE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pPr rtl="0"/>
            <a:fld id="{1E2225A4-8A30-4E04-8A2E-4EFEA3A496E2}" type="slidenum">
              <a:rPr lang="da-DK" smtClean="0"/>
              <a:t>‹nr.›</a:t>
            </a:fld>
            <a:endParaRPr lang="da-DK"/>
          </a:p>
        </p:txBody>
      </p:sp>
    </p:spTree>
    <p:extLst>
      <p:ext uri="{BB962C8B-B14F-4D97-AF65-F5344CB8AC3E}">
        <p14:creationId xmlns:p14="http://schemas.microsoft.com/office/powerpoint/2010/main" val="3632452645"/>
      </p:ext>
    </p:extLst>
  </p:cSld>
  <p:clrMap bg1="lt1" tx1="dk1" bg2="lt2" tx2="dk2" accent1="accent1" accent2="accent2" accent3="accent3" accent4="accent4" accent5="accent5" accent6="accent6" hlink="hlink" folHlink="folHlink"/>
  <p:sldLayoutIdLst>
    <p:sldLayoutId id="2147484168" r:id="rId1"/>
    <p:sldLayoutId id="2147484169" r:id="rId2"/>
    <p:sldLayoutId id="2147484170" r:id="rId3"/>
    <p:sldLayoutId id="2147484171" r:id="rId4"/>
    <p:sldLayoutId id="2147484172" r:id="rId5"/>
    <p:sldLayoutId id="2147484173" r:id="rId6"/>
    <p:sldLayoutId id="2147484174" r:id="rId7"/>
    <p:sldLayoutId id="2147484175" r:id="rId8"/>
    <p:sldLayoutId id="2147484176" r:id="rId9"/>
    <p:sldLayoutId id="2147484177" r:id="rId10"/>
    <p:sldLayoutId id="214748417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openxmlformats.org/officeDocument/2006/relationships/image" Target="../media/image14.jpeg"/><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jpeg"/><Relationship Id="rId4" Type="http://schemas.openxmlformats.org/officeDocument/2006/relationships/image" Target="../media/image15.jpeg"/><Relationship Id="rId9" Type="http://schemas.openxmlformats.org/officeDocument/2006/relationships/image" Target="../media/image20.png"/></Relationships>
</file>

<file path=ppt/slides/_rels/slide10.xml.rels><?xml version="1.0" encoding="UTF-8" standalone="yes"?>
<Relationships xmlns="http://schemas.openxmlformats.org/package/2006/relationships"><Relationship Id="rId3" Type="http://schemas.openxmlformats.org/officeDocument/2006/relationships/image" Target="../media/image48.jpeg"/><Relationship Id="rId7" Type="http://schemas.openxmlformats.org/officeDocument/2006/relationships/image" Target="../media/image44.svg"/><Relationship Id="rId2" Type="http://schemas.openxmlformats.org/officeDocument/2006/relationships/notesSlide" Target="../notesSlides/notesSlide10.xml"/><Relationship Id="rId1" Type="http://schemas.openxmlformats.org/officeDocument/2006/relationships/slideLayout" Target="../slideLayouts/slideLayout15.xml"/><Relationship Id="rId6" Type="http://schemas.openxmlformats.org/officeDocument/2006/relationships/image" Target="../media/image51.svg"/><Relationship Id="rId5" Type="http://schemas.openxmlformats.org/officeDocument/2006/relationships/image" Target="../media/image50.svg"/><Relationship Id="rId4" Type="http://schemas.openxmlformats.org/officeDocument/2006/relationships/image" Target="../media/image49.svg"/></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15.xml"/><Relationship Id="rId6" Type="http://schemas.openxmlformats.org/officeDocument/2006/relationships/image" Target="../media/image53.svg"/><Relationship Id="rId5" Type="http://schemas.openxmlformats.org/officeDocument/2006/relationships/image" Target="../media/image44.svg"/><Relationship Id="rId4" Type="http://schemas.openxmlformats.org/officeDocument/2006/relationships/image" Target="../media/image52.svg"/></Relationships>
</file>

<file path=ppt/slides/_rels/slide12.xml.rels><?xml version="1.0" encoding="UTF-8" standalone="yes"?>
<Relationships xmlns="http://schemas.openxmlformats.org/package/2006/relationships"><Relationship Id="rId3" Type="http://schemas.openxmlformats.org/officeDocument/2006/relationships/image" Target="../media/image54.jpeg"/><Relationship Id="rId7" Type="http://schemas.openxmlformats.org/officeDocument/2006/relationships/image" Target="../media/image44.svg"/><Relationship Id="rId2" Type="http://schemas.openxmlformats.org/officeDocument/2006/relationships/notesSlide" Target="../notesSlides/notesSlide12.xml"/><Relationship Id="rId1" Type="http://schemas.openxmlformats.org/officeDocument/2006/relationships/slideLayout" Target="../slideLayouts/slideLayout15.xml"/><Relationship Id="rId6" Type="http://schemas.openxmlformats.org/officeDocument/2006/relationships/image" Target="../media/image57.svg"/><Relationship Id="rId5" Type="http://schemas.openxmlformats.org/officeDocument/2006/relationships/image" Target="../media/image56.svg"/><Relationship Id="rId4" Type="http://schemas.openxmlformats.org/officeDocument/2006/relationships/image" Target="../media/image55.svg"/></Relationships>
</file>

<file path=ppt/slides/_rels/slide13.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notesSlide" Target="../notesSlides/notesSlide14.xml"/><Relationship Id="rId1" Type="http://schemas.openxmlformats.org/officeDocument/2006/relationships/slideLayout" Target="../slideLayouts/slideLayout15.xml"/><Relationship Id="rId4" Type="http://schemas.openxmlformats.org/officeDocument/2006/relationships/chart" Target="../charts/chart1.xml"/></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18" Type="http://schemas.openxmlformats.org/officeDocument/2006/relationships/diagramData" Target="../diagrams/data4.xml"/><Relationship Id="rId3" Type="http://schemas.openxmlformats.org/officeDocument/2006/relationships/diagramData" Target="../diagrams/data1.xml"/><Relationship Id="rId21" Type="http://schemas.openxmlformats.org/officeDocument/2006/relationships/diagramColors" Target="../diagrams/colors4.xml"/><Relationship Id="rId7" Type="http://schemas.microsoft.com/office/2007/relationships/diagramDrawing" Target="../diagrams/drawing1.xml"/><Relationship Id="rId12" Type="http://schemas.microsoft.com/office/2007/relationships/diagramDrawing" Target="../diagrams/drawing2.xml"/><Relationship Id="rId17" Type="http://schemas.microsoft.com/office/2007/relationships/diagramDrawing" Target="../diagrams/drawing3.xml"/><Relationship Id="rId2" Type="http://schemas.openxmlformats.org/officeDocument/2006/relationships/notesSlide" Target="../notesSlides/notesSlide16.xml"/><Relationship Id="rId16" Type="http://schemas.openxmlformats.org/officeDocument/2006/relationships/diagramColors" Target="../diagrams/colors3.xml"/><Relationship Id="rId20" Type="http://schemas.openxmlformats.org/officeDocument/2006/relationships/diagramQuickStyle" Target="../diagrams/quickStyle4.xml"/><Relationship Id="rId1" Type="http://schemas.openxmlformats.org/officeDocument/2006/relationships/slideLayout" Target="../slideLayouts/slideLayout4.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diagramQuickStyle" Target="../diagrams/quickStyle3.xml"/><Relationship Id="rId10" Type="http://schemas.openxmlformats.org/officeDocument/2006/relationships/diagramQuickStyle" Target="../diagrams/quickStyle2.xml"/><Relationship Id="rId19" Type="http://schemas.openxmlformats.org/officeDocument/2006/relationships/diagramLayout" Target="../diagrams/layout4.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 Id="rId22" Type="http://schemas.microsoft.com/office/2007/relationships/diagramDrawing" Target="../diagrams/drawing4.xml"/></Relationships>
</file>

<file path=ppt/slides/_rels/slide17.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17.xml"/><Relationship Id="rId1" Type="http://schemas.openxmlformats.org/officeDocument/2006/relationships/slideLayout" Target="../slideLayouts/slideLayout25.xml"/><Relationship Id="rId6" Type="http://schemas.openxmlformats.org/officeDocument/2006/relationships/image" Target="../media/image66.jpeg"/><Relationship Id="rId5" Type="http://schemas.openxmlformats.org/officeDocument/2006/relationships/image" Target="../media/image59.emf"/><Relationship Id="rId4" Type="http://schemas.openxmlformats.org/officeDocument/2006/relationships/image" Target="../media/image65.jpeg"/></Relationships>
</file>

<file path=ppt/slides/_rels/slide18.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18.xml"/><Relationship Id="rId1" Type="http://schemas.openxmlformats.org/officeDocument/2006/relationships/slideLayout" Target="../slideLayouts/slideLayout25.xml"/><Relationship Id="rId4" Type="http://schemas.openxmlformats.org/officeDocument/2006/relationships/image" Target="../media/image59.emf"/></Relationships>
</file>

<file path=ppt/slides/_rels/slide1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9.xm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xml"/><Relationship Id="rId1" Type="http://schemas.openxmlformats.org/officeDocument/2006/relationships/slideLayout" Target="../slideLayouts/slideLayout18.xml"/><Relationship Id="rId4" Type="http://schemas.openxmlformats.org/officeDocument/2006/relationships/image" Target="../media/image26.jpeg"/></Relationships>
</file>

<file path=ppt/slides/_rels/slide20.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20.xml"/><Relationship Id="rId1" Type="http://schemas.openxmlformats.org/officeDocument/2006/relationships/slideLayout" Target="../slideLayouts/slideLayout25.xml"/><Relationship Id="rId4" Type="http://schemas.openxmlformats.org/officeDocument/2006/relationships/image" Target="../media/image59.emf"/></Relationships>
</file>

<file path=ppt/slides/_rels/slide21.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21.xml"/><Relationship Id="rId1" Type="http://schemas.openxmlformats.org/officeDocument/2006/relationships/slideLayout" Target="../slideLayouts/slideLayout31.xml"/><Relationship Id="rId4" Type="http://schemas.openxmlformats.org/officeDocument/2006/relationships/image" Target="../media/image59.emf"/></Relationships>
</file>

<file path=ppt/slides/_rels/slide22.xml.rels><?xml version="1.0" encoding="UTF-8" standalone="yes"?>
<Relationships xmlns="http://schemas.openxmlformats.org/package/2006/relationships"><Relationship Id="rId8" Type="http://schemas.openxmlformats.org/officeDocument/2006/relationships/image" Target="../media/image76.jpeg"/><Relationship Id="rId3" Type="http://schemas.openxmlformats.org/officeDocument/2006/relationships/image" Target="../media/image71.jpeg"/><Relationship Id="rId7" Type="http://schemas.openxmlformats.org/officeDocument/2006/relationships/image" Target="../media/image75.png"/><Relationship Id="rId2" Type="http://schemas.openxmlformats.org/officeDocument/2006/relationships/notesSlide" Target="../notesSlides/notesSlide22.xml"/><Relationship Id="rId1" Type="http://schemas.openxmlformats.org/officeDocument/2006/relationships/slideLayout" Target="../slideLayouts/slideLayout34.xml"/><Relationship Id="rId6" Type="http://schemas.openxmlformats.org/officeDocument/2006/relationships/image" Target="../media/image74.jpeg"/><Relationship Id="rId5" Type="http://schemas.openxmlformats.org/officeDocument/2006/relationships/image" Target="../media/image73.jpeg"/><Relationship Id="rId4" Type="http://schemas.openxmlformats.org/officeDocument/2006/relationships/image" Target="../media/image72.jpeg"/><Relationship Id="rId9" Type="http://schemas.openxmlformats.org/officeDocument/2006/relationships/image" Target="../media/image59.emf"/></Relationships>
</file>

<file path=ppt/slides/_rels/slide23.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23.xml"/><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8" Type="http://schemas.microsoft.com/office/2007/relationships/diagramDrawing" Target="../diagrams/drawing5.xml"/><Relationship Id="rId13" Type="http://schemas.microsoft.com/office/2007/relationships/diagramDrawing" Target="../diagrams/drawing6.xml"/><Relationship Id="rId18" Type="http://schemas.microsoft.com/office/2007/relationships/diagramDrawing" Target="../diagrams/drawing7.xml"/><Relationship Id="rId26" Type="http://schemas.openxmlformats.org/officeDocument/2006/relationships/diagramQuickStyle" Target="../diagrams/quickStyle9.xml"/><Relationship Id="rId3" Type="http://schemas.openxmlformats.org/officeDocument/2006/relationships/image" Target="../media/image78.emf"/><Relationship Id="rId21" Type="http://schemas.openxmlformats.org/officeDocument/2006/relationships/diagramQuickStyle" Target="../diagrams/quickStyle8.xml"/><Relationship Id="rId7" Type="http://schemas.openxmlformats.org/officeDocument/2006/relationships/diagramColors" Target="../diagrams/colors5.xml"/><Relationship Id="rId12" Type="http://schemas.openxmlformats.org/officeDocument/2006/relationships/diagramColors" Target="../diagrams/colors6.xml"/><Relationship Id="rId17" Type="http://schemas.openxmlformats.org/officeDocument/2006/relationships/diagramColors" Target="../diagrams/colors7.xml"/><Relationship Id="rId25" Type="http://schemas.openxmlformats.org/officeDocument/2006/relationships/diagramLayout" Target="../diagrams/layout9.xml"/><Relationship Id="rId2" Type="http://schemas.openxmlformats.org/officeDocument/2006/relationships/notesSlide" Target="../notesSlides/notesSlide24.xml"/><Relationship Id="rId16" Type="http://schemas.openxmlformats.org/officeDocument/2006/relationships/diagramQuickStyle" Target="../diagrams/quickStyle7.xml"/><Relationship Id="rId20" Type="http://schemas.openxmlformats.org/officeDocument/2006/relationships/diagramLayout" Target="../diagrams/layout8.xml"/><Relationship Id="rId1" Type="http://schemas.openxmlformats.org/officeDocument/2006/relationships/slideLayout" Target="../slideLayouts/slideLayout29.xml"/><Relationship Id="rId6" Type="http://schemas.openxmlformats.org/officeDocument/2006/relationships/diagramQuickStyle" Target="../diagrams/quickStyle5.xml"/><Relationship Id="rId11" Type="http://schemas.openxmlformats.org/officeDocument/2006/relationships/diagramQuickStyle" Target="../diagrams/quickStyle6.xml"/><Relationship Id="rId24" Type="http://schemas.openxmlformats.org/officeDocument/2006/relationships/diagramData" Target="../diagrams/data9.xml"/><Relationship Id="rId5" Type="http://schemas.openxmlformats.org/officeDocument/2006/relationships/diagramLayout" Target="../diagrams/layout5.xml"/><Relationship Id="rId15" Type="http://schemas.openxmlformats.org/officeDocument/2006/relationships/diagramLayout" Target="../diagrams/layout7.xml"/><Relationship Id="rId23" Type="http://schemas.microsoft.com/office/2007/relationships/diagramDrawing" Target="../diagrams/drawing8.xml"/><Relationship Id="rId28" Type="http://schemas.microsoft.com/office/2007/relationships/diagramDrawing" Target="../diagrams/drawing9.xml"/><Relationship Id="rId10" Type="http://schemas.openxmlformats.org/officeDocument/2006/relationships/diagramLayout" Target="../diagrams/layout6.xml"/><Relationship Id="rId19" Type="http://schemas.openxmlformats.org/officeDocument/2006/relationships/diagramData" Target="../diagrams/data8.xml"/><Relationship Id="rId4" Type="http://schemas.openxmlformats.org/officeDocument/2006/relationships/diagramData" Target="../diagrams/data5.xml"/><Relationship Id="rId9" Type="http://schemas.openxmlformats.org/officeDocument/2006/relationships/diagramData" Target="../diagrams/data6.xml"/><Relationship Id="rId14" Type="http://schemas.openxmlformats.org/officeDocument/2006/relationships/diagramData" Target="../diagrams/data7.xml"/><Relationship Id="rId22" Type="http://schemas.openxmlformats.org/officeDocument/2006/relationships/diagramColors" Target="../diagrams/colors8.xml"/><Relationship Id="rId27" Type="http://schemas.openxmlformats.org/officeDocument/2006/relationships/diagramColors" Target="../diagrams/colors9.xml"/></Relationships>
</file>

<file path=ppt/slides/_rels/slide25.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25.xml"/><Relationship Id="rId1" Type="http://schemas.openxmlformats.org/officeDocument/2006/relationships/slideLayout" Target="../slideLayouts/slideLayout35.xml"/><Relationship Id="rId6" Type="http://schemas.openxmlformats.org/officeDocument/2006/relationships/image" Target="../media/image87.jpeg"/><Relationship Id="rId5" Type="http://schemas.openxmlformats.org/officeDocument/2006/relationships/image" Target="../media/image86.jpeg"/><Relationship Id="rId4" Type="http://schemas.openxmlformats.org/officeDocument/2006/relationships/image" Target="../media/image85.jpeg"/></Relationships>
</file>

<file path=ppt/slides/_rels/slide26.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26.xml"/><Relationship Id="rId1" Type="http://schemas.openxmlformats.org/officeDocument/2006/relationships/slideLayout" Target="../slideLayouts/slideLayout3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1.xml"/></Relationships>
</file>

<file path=ppt/slides/_rels/slide28.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28.xml"/><Relationship Id="rId1" Type="http://schemas.openxmlformats.org/officeDocument/2006/relationships/slideLayout" Target="../slideLayouts/slideLayout25.xml"/><Relationship Id="rId6" Type="http://schemas.openxmlformats.org/officeDocument/2006/relationships/hyperlink" Target="https://www.publicdomainpictures.net/en/view-image.php?image=173136&amp;picture=water-pitcher" TargetMode="External"/><Relationship Id="rId5" Type="http://schemas.openxmlformats.org/officeDocument/2006/relationships/image" Target="../media/image90.jpg"/><Relationship Id="rId4" Type="http://schemas.openxmlformats.org/officeDocument/2006/relationships/hyperlink" Target="http://ourworld.unu.edu/en/political-barriers-to-climate-change-adaptation"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29.xml"/><Relationship Id="rId1" Type="http://schemas.openxmlformats.org/officeDocument/2006/relationships/slideLayout" Target="../slideLayouts/slideLayout25.xml"/><Relationship Id="rId4" Type="http://schemas.openxmlformats.org/officeDocument/2006/relationships/image" Target="../media/image92.png"/></Relationships>
</file>

<file path=ppt/slides/_rels/slide3.xml.rels><?xml version="1.0" encoding="UTF-8" standalone="yes"?>
<Relationships xmlns="http://schemas.openxmlformats.org/package/2006/relationships"><Relationship Id="rId3" Type="http://schemas.openxmlformats.org/officeDocument/2006/relationships/image" Target="../media/image27.sv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28.svg"/></Relationships>
</file>

<file path=ppt/slides/_rels/slide30.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30.xml"/><Relationship Id="rId1" Type="http://schemas.openxmlformats.org/officeDocument/2006/relationships/slideLayout" Target="../slideLayouts/slideLayout25.xml"/><Relationship Id="rId4" Type="http://schemas.openxmlformats.org/officeDocument/2006/relationships/image" Target="../media/image94.png"/></Relationships>
</file>

<file path=ppt/slides/_rels/slide31.xml.rels><?xml version="1.0" encoding="UTF-8" standalone="yes"?>
<Relationships xmlns="http://schemas.openxmlformats.org/package/2006/relationships"><Relationship Id="rId3" Type="http://schemas.openxmlformats.org/officeDocument/2006/relationships/image" Target="../media/image78.emf"/><Relationship Id="rId2" Type="http://schemas.openxmlformats.org/officeDocument/2006/relationships/notesSlide" Target="../notesSlides/notesSlide31.xml"/><Relationship Id="rId1" Type="http://schemas.openxmlformats.org/officeDocument/2006/relationships/slideLayout" Target="../slideLayouts/slideLayout61.xml"/><Relationship Id="rId5" Type="http://schemas.openxmlformats.org/officeDocument/2006/relationships/chart" Target="../charts/chart4.xml"/><Relationship Id="rId4" Type="http://schemas.openxmlformats.org/officeDocument/2006/relationships/chart" Target="../charts/chart3.xml"/></Relationships>
</file>

<file path=ppt/slides/_rels/slide32.xml.rels><?xml version="1.0" encoding="UTF-8" standalone="yes"?>
<Relationships xmlns="http://schemas.openxmlformats.org/package/2006/relationships"><Relationship Id="rId3" Type="http://schemas.openxmlformats.org/officeDocument/2006/relationships/image" Target="../media/image78.emf"/><Relationship Id="rId2" Type="http://schemas.openxmlformats.org/officeDocument/2006/relationships/notesSlide" Target="../notesSlides/notesSlide32.xml"/><Relationship Id="rId1" Type="http://schemas.openxmlformats.org/officeDocument/2006/relationships/slideLayout" Target="../slideLayouts/slideLayout37.xml"/><Relationship Id="rId6" Type="http://schemas.openxmlformats.org/officeDocument/2006/relationships/image" Target="../media/image96.png"/><Relationship Id="rId5" Type="http://schemas.openxmlformats.org/officeDocument/2006/relationships/chart" Target="../charts/chart6.xml"/><Relationship Id="rId4" Type="http://schemas.openxmlformats.org/officeDocument/2006/relationships/chart" Target="../charts/chart5.xml"/></Relationships>
</file>

<file path=ppt/slides/_rels/slide33.xml.rels><?xml version="1.0" encoding="UTF-8" standalone="yes"?>
<Relationships xmlns="http://schemas.openxmlformats.org/package/2006/relationships"><Relationship Id="rId3" Type="http://schemas.openxmlformats.org/officeDocument/2006/relationships/image" Target="../media/image78.emf"/><Relationship Id="rId2" Type="http://schemas.openxmlformats.org/officeDocument/2006/relationships/notesSlide" Target="../notesSlides/notesSlide33.xml"/><Relationship Id="rId1" Type="http://schemas.openxmlformats.org/officeDocument/2006/relationships/slideLayout" Target="../slideLayouts/slideLayout37.xml"/><Relationship Id="rId5" Type="http://schemas.openxmlformats.org/officeDocument/2006/relationships/chart" Target="../charts/chart8.xml"/><Relationship Id="rId4" Type="http://schemas.openxmlformats.org/officeDocument/2006/relationships/chart" Target="../charts/chart7.xml"/></Relationships>
</file>

<file path=ppt/slides/_rels/slide34.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34.xml"/><Relationship Id="rId1" Type="http://schemas.openxmlformats.org/officeDocument/2006/relationships/slideLayout" Target="../slideLayouts/slideLayout21.xml"/></Relationships>
</file>

<file path=ppt/slides/_rels/slide35.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35.xml"/><Relationship Id="rId1" Type="http://schemas.openxmlformats.org/officeDocument/2006/relationships/slideLayout" Target="../slideLayouts/slideLayout25.xml"/></Relationships>
</file>

<file path=ppt/slides/_rels/slide36.xml.rels><?xml version="1.0" encoding="UTF-8" standalone="yes"?>
<Relationships xmlns="http://schemas.openxmlformats.org/package/2006/relationships"><Relationship Id="rId3" Type="http://schemas.openxmlformats.org/officeDocument/2006/relationships/image" Target="../media/image99.emf"/><Relationship Id="rId2" Type="http://schemas.openxmlformats.org/officeDocument/2006/relationships/notesSlide" Target="../notesSlides/notesSlide36.xml"/><Relationship Id="rId1" Type="http://schemas.openxmlformats.org/officeDocument/2006/relationships/slideLayout" Target="../slideLayouts/slideLayout22.xml"/><Relationship Id="rId5" Type="http://schemas.openxmlformats.org/officeDocument/2006/relationships/image" Target="../media/image101.emf"/><Relationship Id="rId4" Type="http://schemas.openxmlformats.org/officeDocument/2006/relationships/image" Target="../media/image100.emf"/></Relationships>
</file>

<file path=ppt/slides/_rels/slide37.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37.xml"/><Relationship Id="rId1" Type="http://schemas.openxmlformats.org/officeDocument/2006/relationships/slideLayout" Target="../slideLayouts/slideLayout25.xml"/></Relationships>
</file>

<file path=ppt/slides/_rels/slide38.xml.rels><?xml version="1.0" encoding="UTF-8" standalone="yes"?>
<Relationships xmlns="http://schemas.openxmlformats.org/package/2006/relationships"><Relationship Id="rId3" Type="http://schemas.openxmlformats.org/officeDocument/2006/relationships/image" Target="../media/image103.emf"/><Relationship Id="rId2" Type="http://schemas.openxmlformats.org/officeDocument/2006/relationships/notesSlide" Target="../notesSlides/notesSlide38.xml"/><Relationship Id="rId1" Type="http://schemas.openxmlformats.org/officeDocument/2006/relationships/slideLayout" Target="../slideLayouts/slideLayout22.xml"/><Relationship Id="rId5" Type="http://schemas.openxmlformats.org/officeDocument/2006/relationships/image" Target="../media/image105.emf"/><Relationship Id="rId4" Type="http://schemas.openxmlformats.org/officeDocument/2006/relationships/image" Target="../media/image104.emf"/></Relationships>
</file>

<file path=ppt/slides/_rels/slide39.xml.rels><?xml version="1.0" encoding="UTF-8" standalone="yes"?>
<Relationships xmlns="http://schemas.openxmlformats.org/package/2006/relationships"><Relationship Id="rId3" Type="http://schemas.openxmlformats.org/officeDocument/2006/relationships/image" Target="../media/image106.jpeg"/><Relationship Id="rId2" Type="http://schemas.openxmlformats.org/officeDocument/2006/relationships/notesSlide" Target="../notesSlides/notesSlide39.xml"/><Relationship Id="rId1" Type="http://schemas.openxmlformats.org/officeDocument/2006/relationships/slideLayout" Target="../slideLayouts/slideLayout39.xml"/><Relationship Id="rId4" Type="http://schemas.openxmlformats.org/officeDocument/2006/relationships/image" Target="../media/image107.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40.xml"/><Relationship Id="rId1" Type="http://schemas.openxmlformats.org/officeDocument/2006/relationships/slideLayout" Target="../slideLayouts/slideLayout22.xml"/></Relationships>
</file>

<file path=ppt/slides/_rels/slide41.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41.xml"/><Relationship Id="rId1" Type="http://schemas.openxmlformats.org/officeDocument/2006/relationships/slideLayout" Target="../slideLayouts/slideLayout36.xml"/></Relationships>
</file>

<file path=ppt/slides/_rels/slide42.xml.rels><?xml version="1.0" encoding="UTF-8" standalone="yes"?>
<Relationships xmlns="http://schemas.openxmlformats.org/package/2006/relationships"><Relationship Id="rId3" Type="http://schemas.openxmlformats.org/officeDocument/2006/relationships/image" Target="../media/image110.svg"/><Relationship Id="rId2" Type="http://schemas.openxmlformats.org/officeDocument/2006/relationships/notesSlide" Target="../notesSlides/notesSlide42.xml"/><Relationship Id="rId1" Type="http://schemas.openxmlformats.org/officeDocument/2006/relationships/slideLayout" Target="../slideLayouts/slideLayout25.xml"/><Relationship Id="rId4" Type="http://schemas.openxmlformats.org/officeDocument/2006/relationships/image" Target="../media/image111.jpeg"/></Relationships>
</file>

<file path=ppt/slides/_rels/slide43.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43.xml"/><Relationship Id="rId1" Type="http://schemas.openxmlformats.org/officeDocument/2006/relationships/slideLayout" Target="../slideLayouts/slideLayout25.xml"/></Relationships>
</file>

<file path=ppt/slides/_rels/slide44.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44.xml"/><Relationship Id="rId1" Type="http://schemas.openxmlformats.org/officeDocument/2006/relationships/slideLayout" Target="../slideLayouts/slideLayout25.xml"/><Relationship Id="rId6" Type="http://schemas.openxmlformats.org/officeDocument/2006/relationships/image" Target="../media/image116.png"/><Relationship Id="rId5" Type="http://schemas.openxmlformats.org/officeDocument/2006/relationships/image" Target="../media/image115.png"/><Relationship Id="rId4" Type="http://schemas.openxmlformats.org/officeDocument/2006/relationships/image" Target="../media/image114.png"/></Relationships>
</file>

<file path=ppt/slides/_rels/slide45.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notesSlide" Target="../notesSlides/notesSlide45.xml"/><Relationship Id="rId1" Type="http://schemas.openxmlformats.org/officeDocument/2006/relationships/slideLayout" Target="../slideLayouts/slideLayout25.xml"/><Relationship Id="rId6" Type="http://schemas.openxmlformats.org/officeDocument/2006/relationships/image" Target="../media/image341.png"/><Relationship Id="rId5" Type="http://schemas.openxmlformats.org/officeDocument/2006/relationships/customXml" Target="../ink/ink2.xml"/><Relationship Id="rId4" Type="http://schemas.openxmlformats.org/officeDocument/2006/relationships/image" Target="../media/image78.emf"/></Relationships>
</file>

<file path=ppt/slides/_rels/slide46.xml.rels><?xml version="1.0" encoding="UTF-8" standalone="yes"?>
<Relationships xmlns="http://schemas.openxmlformats.org/package/2006/relationships"><Relationship Id="rId8" Type="http://schemas.openxmlformats.org/officeDocument/2006/relationships/image" Target="../media/image122.jpeg"/><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46.xml"/><Relationship Id="rId1" Type="http://schemas.openxmlformats.org/officeDocument/2006/relationships/slideLayout" Target="../slideLayouts/slideLayout24.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 Id="rId9" Type="http://schemas.openxmlformats.org/officeDocument/2006/relationships/image" Target="../media/image123.jpg"/></Relationships>
</file>

<file path=ppt/slides/_rels/slide47.xml.rels><?xml version="1.0" encoding="UTF-8" standalone="yes"?>
<Relationships xmlns="http://schemas.openxmlformats.org/package/2006/relationships"><Relationship Id="rId8" Type="http://schemas.openxmlformats.org/officeDocument/2006/relationships/image" Target="../media/image129.jp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47.xml"/><Relationship Id="rId1" Type="http://schemas.openxmlformats.org/officeDocument/2006/relationships/slideLayout" Target="../slideLayouts/slideLayout40.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48.xml.rels><?xml version="1.0" encoding="UTF-8" standalone="yes"?>
<Relationships xmlns="http://schemas.openxmlformats.org/package/2006/relationships"><Relationship Id="rId8" Type="http://schemas.microsoft.com/office/2007/relationships/diagramDrawing" Target="../diagrams/drawing12.xml"/><Relationship Id="rId3" Type="http://schemas.openxmlformats.org/officeDocument/2006/relationships/image" Target="../media/image130.jpg"/><Relationship Id="rId7" Type="http://schemas.openxmlformats.org/officeDocument/2006/relationships/diagramColors" Target="../diagrams/colors12.xml"/><Relationship Id="rId2" Type="http://schemas.openxmlformats.org/officeDocument/2006/relationships/notesSlide" Target="../notesSlides/notesSlide48.xml"/><Relationship Id="rId1" Type="http://schemas.openxmlformats.org/officeDocument/2006/relationships/slideLayout" Target="../slideLayouts/slideLayout28.xml"/><Relationship Id="rId6" Type="http://schemas.openxmlformats.org/officeDocument/2006/relationships/diagramQuickStyle" Target="../diagrams/quickStyle12.xml"/><Relationship Id="rId5" Type="http://schemas.openxmlformats.org/officeDocument/2006/relationships/diagramLayout" Target="../diagrams/layout12.xml"/><Relationship Id="rId4" Type="http://schemas.openxmlformats.org/officeDocument/2006/relationships/diagramData" Target="../diagrams/data12.xml"/></Relationships>
</file>

<file path=ppt/slides/_rels/slide49.xml.rels><?xml version="1.0" encoding="UTF-8" standalone="yes"?>
<Relationships xmlns="http://schemas.openxmlformats.org/package/2006/relationships"><Relationship Id="rId8" Type="http://schemas.microsoft.com/office/2007/relationships/diagramDrawing" Target="../diagrams/drawing13.xml"/><Relationship Id="rId3" Type="http://schemas.openxmlformats.org/officeDocument/2006/relationships/image" Target="../media/image137.jpg"/><Relationship Id="rId7" Type="http://schemas.openxmlformats.org/officeDocument/2006/relationships/diagramColors" Target="../diagrams/colors13.xml"/><Relationship Id="rId2" Type="http://schemas.openxmlformats.org/officeDocument/2006/relationships/notesSlide" Target="../notesSlides/notesSlide49.xml"/><Relationship Id="rId1" Type="http://schemas.openxmlformats.org/officeDocument/2006/relationships/slideLayout" Target="../slideLayouts/slideLayout28.xml"/><Relationship Id="rId6" Type="http://schemas.openxmlformats.org/officeDocument/2006/relationships/diagramQuickStyle" Target="../diagrams/quickStyle13.xml"/><Relationship Id="rId5" Type="http://schemas.openxmlformats.org/officeDocument/2006/relationships/diagramLayout" Target="../diagrams/layout13.xml"/><Relationship Id="rId4" Type="http://schemas.openxmlformats.org/officeDocument/2006/relationships/diagramData" Target="../diagrams/data13.xml"/></Relationships>
</file>

<file path=ppt/slides/_rels/slide5.xml.rels><?xml version="1.0" encoding="UTF-8" standalone="yes"?>
<Relationships xmlns="http://schemas.openxmlformats.org/package/2006/relationships"><Relationship Id="rId8" Type="http://schemas.openxmlformats.org/officeDocument/2006/relationships/image" Target="../media/image32.jpeg"/><Relationship Id="rId13" Type="http://schemas.openxmlformats.org/officeDocument/2006/relationships/image" Target="../media/image37.jpeg"/><Relationship Id="rId3" Type="http://schemas.openxmlformats.org/officeDocument/2006/relationships/customXml" Target="../ink/ink1.xml"/><Relationship Id="rId7" Type="http://schemas.openxmlformats.org/officeDocument/2006/relationships/image" Target="../media/image31.jpeg"/><Relationship Id="rId12" Type="http://schemas.openxmlformats.org/officeDocument/2006/relationships/image" Target="../media/image36.jpeg"/><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image" Target="../media/image30.jpeg"/><Relationship Id="rId11" Type="http://schemas.openxmlformats.org/officeDocument/2006/relationships/image" Target="../media/image35.png"/><Relationship Id="rId5" Type="http://schemas.openxmlformats.org/officeDocument/2006/relationships/image" Target="../media/image29.jpeg"/><Relationship Id="rId10" Type="http://schemas.openxmlformats.org/officeDocument/2006/relationships/image" Target="../media/image34.png"/><Relationship Id="rId4" Type="http://schemas.openxmlformats.org/officeDocument/2006/relationships/image" Target="../media/image220.png"/><Relationship Id="rId9" Type="http://schemas.openxmlformats.org/officeDocument/2006/relationships/image" Target="../media/image33.png"/><Relationship Id="rId14" Type="http://schemas.openxmlformats.org/officeDocument/2006/relationships/image" Target="../media/image38.jpeg"/></Relationships>
</file>

<file path=ppt/slides/_rels/slide50.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image" Target="../media/image144.jpg"/><Relationship Id="rId7" Type="http://schemas.openxmlformats.org/officeDocument/2006/relationships/diagramColors" Target="../diagrams/colors14.xml"/><Relationship Id="rId2" Type="http://schemas.openxmlformats.org/officeDocument/2006/relationships/notesSlide" Target="../notesSlides/notesSlide50.xml"/><Relationship Id="rId1" Type="http://schemas.openxmlformats.org/officeDocument/2006/relationships/slideLayout" Target="../slideLayouts/slideLayout28.xml"/><Relationship Id="rId6" Type="http://schemas.openxmlformats.org/officeDocument/2006/relationships/diagramQuickStyle" Target="../diagrams/quickStyle14.xml"/><Relationship Id="rId5" Type="http://schemas.openxmlformats.org/officeDocument/2006/relationships/diagramLayout" Target="../diagrams/layout14.xml"/><Relationship Id="rId4" Type="http://schemas.openxmlformats.org/officeDocument/2006/relationships/diagramData" Target="../diagrams/data14.xml"/></Relationships>
</file>

<file path=ppt/slides/_rels/slide51.xml.rels><?xml version="1.0" encoding="UTF-8" standalone="yes"?>
<Relationships xmlns="http://schemas.openxmlformats.org/package/2006/relationships"><Relationship Id="rId8" Type="http://schemas.microsoft.com/office/2007/relationships/diagramDrawing" Target="../diagrams/drawing15.xml"/><Relationship Id="rId3" Type="http://schemas.openxmlformats.org/officeDocument/2006/relationships/image" Target="../media/image149.jpg"/><Relationship Id="rId7" Type="http://schemas.openxmlformats.org/officeDocument/2006/relationships/diagramColors" Target="../diagrams/colors15.xml"/><Relationship Id="rId2" Type="http://schemas.openxmlformats.org/officeDocument/2006/relationships/notesSlide" Target="../notesSlides/notesSlide51.xml"/><Relationship Id="rId1" Type="http://schemas.openxmlformats.org/officeDocument/2006/relationships/slideLayout" Target="../slideLayouts/slideLayout28.xml"/><Relationship Id="rId6" Type="http://schemas.openxmlformats.org/officeDocument/2006/relationships/diagramQuickStyle" Target="../diagrams/quickStyle15.xml"/><Relationship Id="rId5" Type="http://schemas.openxmlformats.org/officeDocument/2006/relationships/diagramLayout" Target="../diagrams/layout15.xml"/><Relationship Id="rId4" Type="http://schemas.openxmlformats.org/officeDocument/2006/relationships/diagramData" Target="../diagrams/data15.xml"/></Relationships>
</file>

<file path=ppt/slides/_rels/slide52.xml.rels><?xml version="1.0" encoding="UTF-8" standalone="yes"?>
<Relationships xmlns="http://schemas.openxmlformats.org/package/2006/relationships"><Relationship Id="rId8" Type="http://schemas.microsoft.com/office/2007/relationships/diagramDrawing" Target="../diagrams/drawing16.xml"/><Relationship Id="rId3" Type="http://schemas.openxmlformats.org/officeDocument/2006/relationships/image" Target="../media/image156.jpg"/><Relationship Id="rId7" Type="http://schemas.openxmlformats.org/officeDocument/2006/relationships/diagramColors" Target="../diagrams/colors16.xml"/><Relationship Id="rId2" Type="http://schemas.openxmlformats.org/officeDocument/2006/relationships/notesSlide" Target="../notesSlides/notesSlide52.xml"/><Relationship Id="rId1" Type="http://schemas.openxmlformats.org/officeDocument/2006/relationships/slideLayout" Target="../slideLayouts/slideLayout28.xml"/><Relationship Id="rId6" Type="http://schemas.openxmlformats.org/officeDocument/2006/relationships/diagramQuickStyle" Target="../diagrams/quickStyle16.xml"/><Relationship Id="rId5" Type="http://schemas.openxmlformats.org/officeDocument/2006/relationships/diagramLayout" Target="../diagrams/layout16.xml"/><Relationship Id="rId4" Type="http://schemas.openxmlformats.org/officeDocument/2006/relationships/diagramData" Target="../diagrams/data16.xml"/></Relationships>
</file>

<file path=ppt/slides/_rels/slide53.xml.rels><?xml version="1.0" encoding="UTF-8" standalone="yes"?>
<Relationships xmlns="http://schemas.openxmlformats.org/package/2006/relationships"><Relationship Id="rId8" Type="http://schemas.microsoft.com/office/2007/relationships/diagramDrawing" Target="../diagrams/drawing17.xml"/><Relationship Id="rId3" Type="http://schemas.openxmlformats.org/officeDocument/2006/relationships/image" Target="../media/image160.jpg"/><Relationship Id="rId7" Type="http://schemas.openxmlformats.org/officeDocument/2006/relationships/diagramColors" Target="../diagrams/colors17.xml"/><Relationship Id="rId2" Type="http://schemas.openxmlformats.org/officeDocument/2006/relationships/notesSlide" Target="../notesSlides/notesSlide53.xml"/><Relationship Id="rId1" Type="http://schemas.openxmlformats.org/officeDocument/2006/relationships/slideLayout" Target="../slideLayouts/slideLayout28.xml"/><Relationship Id="rId6" Type="http://schemas.openxmlformats.org/officeDocument/2006/relationships/diagramQuickStyle" Target="../diagrams/quickStyle17.xml"/><Relationship Id="rId5" Type="http://schemas.openxmlformats.org/officeDocument/2006/relationships/diagramLayout" Target="../diagrams/layout17.xml"/><Relationship Id="rId4" Type="http://schemas.openxmlformats.org/officeDocument/2006/relationships/diagramData" Target="../diagrams/data17.xml"/></Relationships>
</file>

<file path=ppt/slides/_rels/slide54.xml.rels><?xml version="1.0" encoding="UTF-8" standalone="yes"?>
<Relationships xmlns="http://schemas.openxmlformats.org/package/2006/relationships"><Relationship Id="rId8" Type="http://schemas.microsoft.com/office/2007/relationships/diagramDrawing" Target="../diagrams/drawing18.xml"/><Relationship Id="rId3" Type="http://schemas.openxmlformats.org/officeDocument/2006/relationships/image" Target="../media/image165.jpg"/><Relationship Id="rId7" Type="http://schemas.openxmlformats.org/officeDocument/2006/relationships/diagramColors" Target="../diagrams/colors18.xml"/><Relationship Id="rId2" Type="http://schemas.openxmlformats.org/officeDocument/2006/relationships/notesSlide" Target="../notesSlides/notesSlide54.xml"/><Relationship Id="rId1" Type="http://schemas.openxmlformats.org/officeDocument/2006/relationships/slideLayout" Target="../slideLayouts/slideLayout28.xml"/><Relationship Id="rId6" Type="http://schemas.openxmlformats.org/officeDocument/2006/relationships/diagramQuickStyle" Target="../diagrams/quickStyle18.xml"/><Relationship Id="rId5" Type="http://schemas.openxmlformats.org/officeDocument/2006/relationships/diagramLayout" Target="../diagrams/layout18.xml"/><Relationship Id="rId4" Type="http://schemas.openxmlformats.org/officeDocument/2006/relationships/diagramData" Target="../diagrams/data18.xml"/></Relationships>
</file>

<file path=ppt/slides/_rels/slide55.xml.rels><?xml version="1.0" encoding="UTF-8" standalone="yes"?>
<Relationships xmlns="http://schemas.openxmlformats.org/package/2006/relationships"><Relationship Id="rId3" Type="http://schemas.openxmlformats.org/officeDocument/2006/relationships/image" Target="../media/image169.jpeg"/><Relationship Id="rId2" Type="http://schemas.openxmlformats.org/officeDocument/2006/relationships/notesSlide" Target="../notesSlides/notesSlide55.xml"/><Relationship Id="rId1" Type="http://schemas.openxmlformats.org/officeDocument/2006/relationships/slideLayout" Target="../slideLayouts/slideLayout21.xml"/></Relationships>
</file>

<file path=ppt/slides/_rels/slide56.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56.xml"/><Relationship Id="rId1" Type="http://schemas.openxmlformats.org/officeDocument/2006/relationships/slideLayout" Target="../slideLayouts/slideLayout42.xml"/><Relationship Id="rId6" Type="http://schemas.openxmlformats.org/officeDocument/2006/relationships/image" Target="../media/image173.png"/><Relationship Id="rId5" Type="http://schemas.openxmlformats.org/officeDocument/2006/relationships/image" Target="../media/image172.png"/><Relationship Id="rId4" Type="http://schemas.openxmlformats.org/officeDocument/2006/relationships/image" Target="../media/image171.png"/></Relationships>
</file>

<file path=ppt/slides/_rels/slide57.xml.rels><?xml version="1.0" encoding="UTF-8" standalone="yes"?>
<Relationships xmlns="http://schemas.openxmlformats.org/package/2006/relationships"><Relationship Id="rId3" Type="http://schemas.openxmlformats.org/officeDocument/2006/relationships/image" Target="../media/image174.png"/><Relationship Id="rId2" Type="http://schemas.openxmlformats.org/officeDocument/2006/relationships/notesSlide" Target="../notesSlides/notesSlide57.xml"/><Relationship Id="rId1" Type="http://schemas.openxmlformats.org/officeDocument/2006/relationships/slideLayout" Target="../slideLayouts/slideLayout42.xml"/><Relationship Id="rId4" Type="http://schemas.openxmlformats.org/officeDocument/2006/relationships/image" Target="../media/image175.jpeg"/></Relationships>
</file>

<file path=ppt/slides/_rels/slide58.xml.rels><?xml version="1.0" encoding="UTF-8" standalone="yes"?>
<Relationships xmlns="http://schemas.openxmlformats.org/package/2006/relationships"><Relationship Id="rId3" Type="http://schemas.openxmlformats.org/officeDocument/2006/relationships/image" Target="../media/image176.png"/><Relationship Id="rId2" Type="http://schemas.openxmlformats.org/officeDocument/2006/relationships/notesSlide" Target="../notesSlides/notesSlide58.xml"/><Relationship Id="rId1" Type="http://schemas.openxmlformats.org/officeDocument/2006/relationships/slideLayout" Target="../slideLayouts/slideLayout42.xml"/><Relationship Id="rId4" Type="http://schemas.openxmlformats.org/officeDocument/2006/relationships/image" Target="../media/image177.jpeg"/></Relationships>
</file>

<file path=ppt/slides/_rels/slide59.xml.rels><?xml version="1.0" encoding="UTF-8" standalone="yes"?>
<Relationships xmlns="http://schemas.openxmlformats.org/package/2006/relationships"><Relationship Id="rId3" Type="http://schemas.openxmlformats.org/officeDocument/2006/relationships/image" Target="../media/image178.png"/><Relationship Id="rId2" Type="http://schemas.openxmlformats.org/officeDocument/2006/relationships/notesSlide" Target="../notesSlides/notesSlide59.xml"/><Relationship Id="rId1" Type="http://schemas.openxmlformats.org/officeDocument/2006/relationships/slideLayout" Target="../slideLayouts/slideLayout42.xml"/><Relationship Id="rId4" Type="http://schemas.openxmlformats.org/officeDocument/2006/relationships/image" Target="../media/image179.jpeg"/></Relationships>
</file>

<file path=ppt/slides/_rels/slide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6.xml"/><Relationship Id="rId1" Type="http://schemas.openxmlformats.org/officeDocument/2006/relationships/slideLayout" Target="../slideLayouts/slideLayout17.xml"/><Relationship Id="rId5" Type="http://schemas.openxmlformats.org/officeDocument/2006/relationships/image" Target="../media/image40.png"/><Relationship Id="rId4" Type="http://schemas.openxmlformats.org/officeDocument/2006/relationships/image" Target="../media/image6.emf"/></Relationships>
</file>

<file path=ppt/slides/_rels/slide60.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notesSlide" Target="../notesSlides/notesSlide60.xml"/><Relationship Id="rId1" Type="http://schemas.openxmlformats.org/officeDocument/2006/relationships/slideLayout" Target="../slideLayouts/slideLayout42.xml"/><Relationship Id="rId4" Type="http://schemas.openxmlformats.org/officeDocument/2006/relationships/image" Target="../media/image181.jpeg"/></Relationships>
</file>

<file path=ppt/slides/_rels/slide61.xml.rels><?xml version="1.0" encoding="UTF-8" standalone="yes"?>
<Relationships xmlns="http://schemas.openxmlformats.org/package/2006/relationships"><Relationship Id="rId3" Type="http://schemas.openxmlformats.org/officeDocument/2006/relationships/image" Target="../media/image182.png"/><Relationship Id="rId2" Type="http://schemas.openxmlformats.org/officeDocument/2006/relationships/notesSlide" Target="../notesSlides/notesSlide61.xml"/><Relationship Id="rId1" Type="http://schemas.openxmlformats.org/officeDocument/2006/relationships/slideLayout" Target="../slideLayouts/slideLayout37.xml"/></Relationships>
</file>

<file path=ppt/slides/_rels/slide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8.xml"/><Relationship Id="rId1" Type="http://schemas.openxmlformats.org/officeDocument/2006/relationships/slideLayout" Target="../slideLayouts/slideLayout15.xml"/><Relationship Id="rId6" Type="http://schemas.openxmlformats.org/officeDocument/2006/relationships/image" Target="../media/image45.jpeg"/><Relationship Id="rId5" Type="http://schemas.openxmlformats.org/officeDocument/2006/relationships/image" Target="../media/image44.svg"/><Relationship Id="rId4" Type="http://schemas.openxmlformats.org/officeDocument/2006/relationships/image" Target="../media/image43.svg"/></Relationships>
</file>

<file path=ppt/slides/_rels/slide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9.xml"/><Relationship Id="rId1" Type="http://schemas.openxmlformats.org/officeDocument/2006/relationships/slideLayout" Target="../slideLayouts/slideLayout15.xml"/><Relationship Id="rId5" Type="http://schemas.openxmlformats.org/officeDocument/2006/relationships/image" Target="../media/image44.svg"/><Relationship Id="rId4" Type="http://schemas.openxmlformats.org/officeDocument/2006/relationships/image" Target="../media/image4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dsholder til billede 6">
            <a:extLst>
              <a:ext uri="{FF2B5EF4-FFF2-40B4-BE49-F238E27FC236}">
                <a16:creationId xmlns:a16="http://schemas.microsoft.com/office/drawing/2014/main" id="{F7F990BA-6D63-4629-2CEA-B5B6DF58352E}"/>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4629729" y="937161"/>
            <a:ext cx="5136836" cy="3697301"/>
          </a:xfrm>
          <a:prstGeom prst="rect">
            <a:avLst/>
          </a:prstGeom>
        </p:spPr>
      </p:pic>
      <p:pic>
        <p:nvPicPr>
          <p:cNvPr id="50" name="Billede 49" descr="Et billede, der indeholder udendørs, høvl/fly, luftfartøj, person&#10;&#10;Indhold genereret af kunstig intelligens kan være forkert.">
            <a:extLst>
              <a:ext uri="{FF2B5EF4-FFF2-40B4-BE49-F238E27FC236}">
                <a16:creationId xmlns:a16="http://schemas.microsoft.com/office/drawing/2014/main" id="{A7BF1EE9-7576-4A79-F436-B871904B0964}"/>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p:blipFill>
        <p:spPr>
          <a:xfrm>
            <a:off x="1" y="2532258"/>
            <a:ext cx="4710544" cy="2483244"/>
          </a:xfrm>
          <a:prstGeom prst="rect">
            <a:avLst/>
          </a:prstGeom>
        </p:spPr>
      </p:pic>
      <p:pic>
        <p:nvPicPr>
          <p:cNvPr id="32" name="Billede 31" descr="Et billede, der indeholder udendørs, sky, Solenergi, sol&#10;&#10;Indhold genereret af kunstig intelligens kan være forkert.">
            <a:extLst>
              <a:ext uri="{FF2B5EF4-FFF2-40B4-BE49-F238E27FC236}">
                <a16:creationId xmlns:a16="http://schemas.microsoft.com/office/drawing/2014/main" id="{D60D92E0-3368-668E-F306-0E77131166D4}"/>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5468843" y="0"/>
            <a:ext cx="4631879" cy="2551700"/>
          </a:xfrm>
          <a:prstGeom prst="rect">
            <a:avLst/>
          </a:prstGeom>
        </p:spPr>
      </p:pic>
      <p:pic>
        <p:nvPicPr>
          <p:cNvPr id="34" name="Billede 33" descr="Et billede, der indeholder Ansigt, person, tøj, briller&#10;&#10;Indhold genereret af kunstig intelligens kan være forkert.">
            <a:extLst>
              <a:ext uri="{FF2B5EF4-FFF2-40B4-BE49-F238E27FC236}">
                <a16:creationId xmlns:a16="http://schemas.microsoft.com/office/drawing/2014/main" id="{2FB14710-43D3-ED9B-C2B0-764314CC121B}"/>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2363494" y="23725"/>
            <a:ext cx="3864155" cy="2558551"/>
          </a:xfrm>
          <a:prstGeom prst="rect">
            <a:avLst/>
          </a:prstGeom>
        </p:spPr>
      </p:pic>
      <p:pic>
        <p:nvPicPr>
          <p:cNvPr id="26" name="Pladsholder til billede 25" descr="Et billede, der indeholder maskine, ingeniørarbejde, fabrik, industri&#10;&#10;Indhold genereret af kunstig intelligens kan være forkert.">
            <a:extLst>
              <a:ext uri="{FF2B5EF4-FFF2-40B4-BE49-F238E27FC236}">
                <a16:creationId xmlns:a16="http://schemas.microsoft.com/office/drawing/2014/main" id="{2685A98F-C23B-49AA-3D37-4C2E7FB0FD41}"/>
              </a:ext>
            </a:extLst>
          </p:cNvPr>
          <p:cNvPicPr>
            <a:picLocks noGrp="1" noChangeAspect="1"/>
          </p:cNvPicPr>
          <p:nvPr>
            <p:ph type="pic" sz="quarter" idx="11"/>
          </p:nvPr>
        </p:nvPicPr>
        <p:blipFill>
          <a:blip r:embed="rId7" cstate="email">
            <a:extLst>
              <a:ext uri="{28A0092B-C50C-407E-A947-70E740481C1C}">
                <a14:useLocalDpi xmlns:a14="http://schemas.microsoft.com/office/drawing/2010/main" val="0"/>
              </a:ext>
            </a:extLst>
          </a:blip>
          <a:srcRect/>
          <a:stretch>
            <a:fillRect/>
          </a:stretch>
        </p:blipFill>
        <p:spPr>
          <a:xfrm>
            <a:off x="7990432" y="4627611"/>
            <a:ext cx="4220581" cy="2254071"/>
          </a:xfrm>
        </p:spPr>
      </p:pic>
      <p:pic>
        <p:nvPicPr>
          <p:cNvPr id="36" name="Billede 35" descr="Et billede, der indeholder Koboltblå, Elektrisk blå, indendørs, Medicinsk udstyr&#10;&#10;Indhold genereret af kunstig intelligens kan være forkert.">
            <a:extLst>
              <a:ext uri="{FF2B5EF4-FFF2-40B4-BE49-F238E27FC236}">
                <a16:creationId xmlns:a16="http://schemas.microsoft.com/office/drawing/2014/main" id="{029E2ED5-B50D-975D-3642-262813D8F9BB}"/>
              </a:ext>
            </a:extLst>
          </p:cNvPr>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1" y="0"/>
            <a:ext cx="2406954" cy="2558551"/>
          </a:xfrm>
          <a:prstGeom prst="rect">
            <a:avLst/>
          </a:prstGeom>
        </p:spPr>
      </p:pic>
      <p:pic>
        <p:nvPicPr>
          <p:cNvPr id="45" name="Billede 44" descr="Et billede, der indeholder kaffekop, kaffe, bordservice, Service&#10;&#10;Indhold genereret af kunstig intelligens kan være forkert.">
            <a:extLst>
              <a:ext uri="{FF2B5EF4-FFF2-40B4-BE49-F238E27FC236}">
                <a16:creationId xmlns:a16="http://schemas.microsoft.com/office/drawing/2014/main" id="{380C452E-A283-26C3-7844-107DA83EBEF0}"/>
              </a:ext>
            </a:extLst>
          </p:cNvPr>
          <p:cNvPicPr>
            <a:picLocks noChangeAspect="1"/>
          </p:cNvPicPr>
          <p:nvPr/>
        </p:nvPicPr>
        <p:blipFill>
          <a:blip r:embed="rId9" cstate="email">
            <a:extLst>
              <a:ext uri="{28A0092B-C50C-407E-A947-70E740481C1C}">
                <a14:useLocalDpi xmlns:a14="http://schemas.microsoft.com/office/drawing/2010/main" val="0"/>
              </a:ext>
            </a:extLst>
          </a:blip>
          <a:srcRect/>
          <a:stretch/>
        </p:blipFill>
        <p:spPr>
          <a:xfrm>
            <a:off x="2634325" y="4626934"/>
            <a:ext cx="3580805" cy="2242908"/>
          </a:xfrm>
          <a:prstGeom prst="rect">
            <a:avLst/>
          </a:prstGeom>
        </p:spPr>
      </p:pic>
      <p:sp>
        <p:nvSpPr>
          <p:cNvPr id="46" name="Titel 2">
            <a:extLst>
              <a:ext uri="{FF2B5EF4-FFF2-40B4-BE49-F238E27FC236}">
                <a16:creationId xmlns:a16="http://schemas.microsoft.com/office/drawing/2014/main" id="{AB254303-5DC2-9801-D907-D871BB13BBB9}"/>
              </a:ext>
            </a:extLst>
          </p:cNvPr>
          <p:cNvSpPr>
            <a:spLocks noGrp="1"/>
          </p:cNvSpPr>
          <p:nvPr>
            <p:ph type="title"/>
          </p:nvPr>
        </p:nvSpPr>
        <p:spPr>
          <a:xfrm>
            <a:off x="-4152901" y="9027627"/>
            <a:ext cx="7341129" cy="1475626"/>
          </a:xfrm>
        </p:spPr>
        <p:txBody>
          <a:bodyPr rtlCol="0"/>
          <a:lstStyle/>
          <a:p>
            <a:pPr rtl="0"/>
            <a:r>
              <a:rPr lang="en-gb" sz="2400"/>
              <a:t>WELCOME TO </a:t>
            </a:r>
            <a:br>
              <a:rPr lang="da-DK" sz="2400" dirty="0"/>
            </a:br>
            <a:r>
              <a:rPr lang="en-gb" sz="2400"/>
              <a:t>MANAGEMENT DAY AT ENGINEERING</a:t>
            </a:r>
            <a:br>
              <a:rPr lang="da-DK" sz="2400" dirty="0"/>
            </a:br>
            <a:r>
              <a:rPr lang="en-gb" sz="2400"/>
              <a:t>10 April 2025</a:t>
            </a:r>
            <a:br>
              <a:rPr lang="da-DK" dirty="0"/>
            </a:br>
            <a:br>
              <a:rPr lang="da-DK" dirty="0"/>
            </a:br>
            <a:br>
              <a:rPr lang="da-DK" dirty="0"/>
            </a:br>
            <a:br>
              <a:rPr lang="da-DK" dirty="0"/>
            </a:br>
            <a:r>
              <a:rPr lang="en-gb"/>
              <a:t> </a:t>
            </a:r>
            <a:br>
              <a:rPr lang="da-DK" dirty="0"/>
            </a:br>
            <a:endParaRPr lang="da-DK" dirty="0"/>
          </a:p>
        </p:txBody>
      </p:sp>
      <p:pic>
        <p:nvPicPr>
          <p:cNvPr id="48" name="Billede 47" descr="Et billede, der indeholder person, tøj, vand, svømme&#10;&#10;Indhold genereret af kunstig intelligens kan være forkert.">
            <a:extLst>
              <a:ext uri="{FF2B5EF4-FFF2-40B4-BE49-F238E27FC236}">
                <a16:creationId xmlns:a16="http://schemas.microsoft.com/office/drawing/2014/main" id="{D5CE8584-E7C8-4F52-D778-11DF0A4F0959}"/>
              </a:ext>
            </a:extLst>
          </p:cNvPr>
          <p:cNvPicPr>
            <a:picLocks noChangeAspect="1"/>
          </p:cNvPicPr>
          <p:nvPr/>
        </p:nvPicPr>
        <p:blipFill>
          <a:blip r:embed="rId10" cstate="email">
            <a:extLst>
              <a:ext uri="{28A0092B-C50C-407E-A947-70E740481C1C}">
                <a14:useLocalDpi xmlns:a14="http://schemas.microsoft.com/office/drawing/2010/main" val="0"/>
              </a:ext>
            </a:extLst>
          </a:blip>
          <a:srcRect t="-1095"/>
          <a:stretch/>
        </p:blipFill>
        <p:spPr>
          <a:xfrm>
            <a:off x="5293585" y="4603209"/>
            <a:ext cx="2735977" cy="2254792"/>
          </a:xfrm>
          <a:prstGeom prst="rect">
            <a:avLst/>
          </a:prstGeom>
        </p:spPr>
      </p:pic>
      <p:pic>
        <p:nvPicPr>
          <p:cNvPr id="38" name="Billede 37" descr="Et billede, der indeholder tøj, person, menneske, indendørs&#10;&#10;Indhold genereret af kunstig intelligens kan være forkert.">
            <a:extLst>
              <a:ext uri="{FF2B5EF4-FFF2-40B4-BE49-F238E27FC236}">
                <a16:creationId xmlns:a16="http://schemas.microsoft.com/office/drawing/2014/main" id="{C676631C-E01D-6B5F-0B6A-E656A2C5CCBA}"/>
              </a:ext>
            </a:extLst>
          </p:cNvPr>
          <p:cNvPicPr>
            <a:picLocks noChangeAspect="1"/>
          </p:cNvPicPr>
          <p:nvPr/>
        </p:nvPicPr>
        <p:blipFill>
          <a:blip r:embed="rId11" cstate="email">
            <a:extLst>
              <a:ext uri="{28A0092B-C50C-407E-A947-70E740481C1C}">
                <a14:useLocalDpi xmlns:a14="http://schemas.microsoft.com/office/drawing/2010/main" val="0"/>
              </a:ext>
            </a:extLst>
          </a:blip>
          <a:stretch>
            <a:fillRect/>
          </a:stretch>
        </p:blipFill>
        <p:spPr>
          <a:xfrm>
            <a:off x="0" y="4627611"/>
            <a:ext cx="3398243" cy="2265495"/>
          </a:xfrm>
          <a:prstGeom prst="rect">
            <a:avLst/>
          </a:prstGeom>
        </p:spPr>
      </p:pic>
      <p:pic>
        <p:nvPicPr>
          <p:cNvPr id="56" name="Billede 55" descr="Et billede, der indeholder dæk, computer, bærbar, udendørs&#10;&#10;Indhold genereret af kunstig intelligens kan være forkert.">
            <a:extLst>
              <a:ext uri="{FF2B5EF4-FFF2-40B4-BE49-F238E27FC236}">
                <a16:creationId xmlns:a16="http://schemas.microsoft.com/office/drawing/2014/main" id="{8B2A8B7D-D033-F950-A8AC-617A1C3D3B4E}"/>
              </a:ext>
            </a:extLst>
          </p:cNvPr>
          <p:cNvPicPr>
            <a:picLocks noChangeAspect="1"/>
          </p:cNvPicPr>
          <p:nvPr/>
        </p:nvPicPr>
        <p:blipFill>
          <a:blip r:embed="rId12" cstate="email">
            <a:extLst>
              <a:ext uri="{28A0092B-C50C-407E-A947-70E740481C1C}">
                <a14:useLocalDpi xmlns:a14="http://schemas.microsoft.com/office/drawing/2010/main" val="0"/>
              </a:ext>
            </a:extLst>
          </a:blip>
          <a:srcRect/>
          <a:stretch/>
        </p:blipFill>
        <p:spPr>
          <a:xfrm>
            <a:off x="9656780" y="-29394"/>
            <a:ext cx="2549074" cy="4657005"/>
          </a:xfrm>
          <a:prstGeom prst="rect">
            <a:avLst/>
          </a:prstGeom>
        </p:spPr>
      </p:pic>
      <p:sp>
        <p:nvSpPr>
          <p:cNvPr id="2" name="Pladsholder til tekst 3">
            <a:extLst>
              <a:ext uri="{FF2B5EF4-FFF2-40B4-BE49-F238E27FC236}">
                <a16:creationId xmlns:a16="http://schemas.microsoft.com/office/drawing/2014/main" id="{4C929D56-82BB-7958-EBD7-3438735A2E6A}"/>
              </a:ext>
            </a:extLst>
          </p:cNvPr>
          <p:cNvSpPr>
            <a:spLocks noGrp="1"/>
          </p:cNvSpPr>
          <p:nvPr>
            <p:ph type="body" sz="quarter" idx="12"/>
          </p:nvPr>
        </p:nvSpPr>
        <p:spPr>
          <a:xfrm>
            <a:off x="2271012" y="4207102"/>
            <a:ext cx="7341129" cy="412750"/>
          </a:xfrm>
        </p:spPr>
        <p:txBody>
          <a:bodyPr rtlCol="0"/>
          <a:lstStyle/>
          <a:p>
            <a:pPr rtl="0"/>
            <a:endParaRPr lang="da-DK" dirty="0">
              <a:solidFill>
                <a:srgbClr val="002060"/>
              </a:solidFill>
            </a:endParaRPr>
          </a:p>
        </p:txBody>
      </p:sp>
      <p:pic>
        <p:nvPicPr>
          <p:cNvPr id="3" name="Billede 2">
            <a:extLst>
              <a:ext uri="{FF2B5EF4-FFF2-40B4-BE49-F238E27FC236}">
                <a16:creationId xmlns:a16="http://schemas.microsoft.com/office/drawing/2014/main" id="{229F4011-5711-3993-32A3-24B876AC309B}"/>
              </a:ext>
            </a:extLst>
          </p:cNvPr>
          <p:cNvPicPr>
            <a:picLocks noChangeAspect="1"/>
          </p:cNvPicPr>
          <p:nvPr/>
        </p:nvPicPr>
        <p:blipFill>
          <a:blip r:embed="rId13"/>
          <a:stretch>
            <a:fillRect/>
          </a:stretch>
        </p:blipFill>
        <p:spPr>
          <a:xfrm>
            <a:off x="2271921" y="2561987"/>
            <a:ext cx="7340220" cy="1523784"/>
          </a:xfrm>
          <a:prstGeom prst="rect">
            <a:avLst/>
          </a:prstGeom>
        </p:spPr>
      </p:pic>
      <p:sp>
        <p:nvSpPr>
          <p:cNvPr id="5" name="Tekstfelt 4">
            <a:extLst>
              <a:ext uri="{FF2B5EF4-FFF2-40B4-BE49-F238E27FC236}">
                <a16:creationId xmlns:a16="http://schemas.microsoft.com/office/drawing/2014/main" id="{08B58CB4-01F8-0AD8-DAE2-3041F9188C19}"/>
              </a:ext>
            </a:extLst>
          </p:cNvPr>
          <p:cNvSpPr txBox="1"/>
          <p:nvPr/>
        </p:nvSpPr>
        <p:spPr>
          <a:xfrm>
            <a:off x="2227281" y="2568822"/>
            <a:ext cx="7494530" cy="1477328"/>
          </a:xfrm>
          <a:prstGeom prst="rect">
            <a:avLst/>
          </a:prstGeom>
          <a:noFill/>
        </p:spPr>
        <p:txBody>
          <a:bodyPr wrap="square" rtlCol="0">
            <a:spAutoFit/>
          </a:bodyPr>
          <a:lstStyle/>
          <a:p>
            <a:pPr algn="ctr" rtl="0"/>
            <a:r>
              <a:rPr lang="en-gb" sz="2400" dirty="0">
                <a:solidFill>
                  <a:srgbClr val="002060"/>
                </a:solidFill>
                <a:latin typeface="+mj-lt"/>
              </a:rPr>
              <a:t>FACULTY OF ENGINEERING AND SCIENCE</a:t>
            </a:r>
          </a:p>
          <a:p>
            <a:pPr algn="ctr" rtl="0"/>
            <a:endParaRPr lang="en-gb" sz="2400" dirty="0">
              <a:solidFill>
                <a:srgbClr val="002060"/>
              </a:solidFill>
              <a:latin typeface="+mj-lt"/>
            </a:endParaRPr>
          </a:p>
          <a:p>
            <a:pPr algn="ctr" rtl="0"/>
            <a:r>
              <a:rPr lang="en-gb" sz="2400" dirty="0">
                <a:solidFill>
                  <a:srgbClr val="002060"/>
                </a:solidFill>
                <a:latin typeface="+mj-lt"/>
              </a:rPr>
              <a:t>Aalborg University</a:t>
            </a:r>
          </a:p>
          <a:p>
            <a:pPr algn="ctr" rtl="0"/>
            <a:endParaRPr lang="da-DK" dirty="0"/>
          </a:p>
        </p:txBody>
      </p:sp>
    </p:spTree>
    <p:extLst>
      <p:ext uri="{BB962C8B-B14F-4D97-AF65-F5344CB8AC3E}">
        <p14:creationId xmlns:p14="http://schemas.microsoft.com/office/powerpoint/2010/main" val="2001245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02F5FBBF-DA44-A0A7-43B5-0DC0E85B2239}"/>
              </a:ext>
            </a:extLst>
          </p:cNvPr>
          <p:cNvSpPr/>
          <p:nvPr/>
        </p:nvSpPr>
        <p:spPr>
          <a:xfrm>
            <a:off x="7427913" y="3429001"/>
            <a:ext cx="4770054" cy="3429000"/>
          </a:xfrm>
          <a:prstGeom prst="rect">
            <a:avLst/>
          </a:prstGeom>
          <a:solidFill>
            <a:srgbClr val="0E85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dirty="0"/>
          </a:p>
        </p:txBody>
      </p:sp>
      <p:sp>
        <p:nvSpPr>
          <p:cNvPr id="2" name="Pladsholder til slidenummer 1"/>
          <p:cNvSpPr>
            <a:spLocks noGrp="1"/>
          </p:cNvSpPr>
          <p:nvPr>
            <p:ph type="sldNum" sz="quarter" idx="10"/>
          </p:nvPr>
        </p:nvSpPr>
        <p:spPr/>
        <p:txBody>
          <a:bodyPr vert="horz" lIns="0" tIns="0" rIns="0" bIns="0" rtlCol="0" anchor="ctr">
            <a:normAutofit/>
          </a:bodyPr>
          <a:lstStyle/>
          <a:p>
            <a:pPr marL="0" marR="0" lvl="0" indent="0" algn="r" defTabSz="914330" rtl="0" eaLnBrk="1" fontAlgn="auto" latinLnBrk="0" hangingPunct="1">
              <a:lnSpc>
                <a:spcPct val="100000"/>
              </a:lnSpc>
              <a:spcBef>
                <a:spcPts val="0"/>
              </a:spcBef>
              <a:spcAft>
                <a:spcPts val="600"/>
              </a:spcAft>
              <a:buClrTx/>
              <a:buSzTx/>
              <a:buFontTx/>
              <a:buNone/>
              <a:tabLst/>
              <a:defRPr/>
            </a:pPr>
            <a:fld id="{D8D877B3-D348-4611-9BDB-C5374591D951}" type="slidenum">
              <a:rPr kumimoji="0" lang="en-US" sz="1000" b="1" i="0" u="none" strike="noStrike" kern="1200" cap="none" spc="0" normalizeH="0" baseline="0" noProof="0" smtClean="0">
                <a:ln>
                  <a:noFill/>
                </a:ln>
                <a:solidFill>
                  <a:srgbClr val="211A52">
                    <a:alpha val="70000"/>
                  </a:srgbClr>
                </a:solidFill>
                <a:effectLst/>
                <a:uLnTx/>
                <a:uFillTx/>
                <a:latin typeface="Arial"/>
              </a:rPr>
              <a:pPr marL="0" marR="0" lvl="0" indent="0" algn="r" defTabSz="914330" rtl="0" eaLnBrk="1" fontAlgn="auto" latinLnBrk="0" hangingPunct="1">
                <a:lnSpc>
                  <a:spcPct val="100000"/>
                </a:lnSpc>
                <a:spcBef>
                  <a:spcPts val="0"/>
                </a:spcBef>
                <a:spcAft>
                  <a:spcPts val="600"/>
                </a:spcAft>
                <a:buClrTx/>
                <a:buSzTx/>
                <a:buFontTx/>
                <a:buNone/>
                <a:tabLst/>
                <a:defRPr/>
              </a:pPr>
              <a:t>10</a:t>
            </a:fld>
            <a:endParaRPr kumimoji="0" lang="en-US" sz="1000" b="1" i="0" u="none" strike="noStrike" kern="1200" cap="none" spc="0" normalizeH="0" baseline="0" noProof="0">
              <a:ln>
                <a:noFill/>
              </a:ln>
              <a:solidFill>
                <a:srgbClr val="211A52">
                  <a:alpha val="70000"/>
                </a:srgbClr>
              </a:solidFill>
              <a:effectLst/>
              <a:uLnTx/>
              <a:uFillTx/>
              <a:latin typeface="Arial"/>
            </a:endParaRPr>
          </a:p>
        </p:txBody>
      </p:sp>
      <p:pic>
        <p:nvPicPr>
          <p:cNvPr id="9" name="Pladsholder til billede 8"/>
          <p:cNvPicPr>
            <a:picLocks noGrp="1" noChangeAspect="1"/>
          </p:cNvPicPr>
          <p:nvPr>
            <p:ph type="pic" sz="quarter" idx="14"/>
          </p:nvPr>
        </p:nvPicPr>
        <p:blipFill rotWithShape="1">
          <a:blip r:embed="rId3" cstate="email">
            <a:extLst>
              <a:ext uri="{28A0092B-C50C-407E-A947-70E740481C1C}">
                <a14:useLocalDpi xmlns:a14="http://schemas.microsoft.com/office/drawing/2010/main" val="0"/>
              </a:ext>
            </a:extLst>
          </a:blip>
          <a:srcRect/>
          <a:stretch/>
        </p:blipFill>
        <p:spPr/>
      </p:pic>
      <p:sp>
        <p:nvSpPr>
          <p:cNvPr id="14" name="Titel 3"/>
          <p:cNvSpPr>
            <a:spLocks noGrp="1"/>
          </p:cNvSpPr>
          <p:nvPr>
            <p:ph type="title"/>
          </p:nvPr>
        </p:nvSpPr>
        <p:spPr>
          <a:xfrm>
            <a:off x="574849" y="385870"/>
            <a:ext cx="7559105" cy="1486727"/>
          </a:xfrm>
        </p:spPr>
        <p:txBody>
          <a:bodyPr rtlCol="0"/>
          <a:lstStyle/>
          <a:p>
            <a:pPr rtl="0"/>
            <a:r>
              <a:rPr lang="en-gb" sz="3000">
                <a:solidFill>
                  <a:srgbClr val="211A52"/>
                </a:solidFill>
                <a:latin typeface="Arial Black" panose="020B0604020202020204" pitchFamily="34" charset="0"/>
                <a:cs typeface="Arial Black" panose="020B0604020202020204" pitchFamily="34" charset="0"/>
              </a:rPr>
              <a:t>DEPARTMENT OF </a:t>
            </a:r>
            <a:br>
              <a:rPr lang="en-US" sz="3000" dirty="0">
                <a:solidFill>
                  <a:srgbClr val="211A52"/>
                </a:solidFill>
                <a:latin typeface="Arial Black" panose="020B0604020202020204" pitchFamily="34" charset="0"/>
                <a:cs typeface="Arial Black" panose="020B0604020202020204" pitchFamily="34" charset="0"/>
              </a:rPr>
            </a:br>
            <a:r>
              <a:rPr lang="en-gb" sz="3000">
                <a:solidFill>
                  <a:srgbClr val="211A52"/>
                </a:solidFill>
                <a:latin typeface="Arial Black" panose="020B0604020202020204" pitchFamily="34" charset="0"/>
                <a:cs typeface="Arial Black" panose="020B0604020202020204" pitchFamily="34" charset="0"/>
              </a:rPr>
              <a:t>MATERIALS </a:t>
            </a:r>
            <a:br>
              <a:rPr lang="en-US" sz="3000" dirty="0">
                <a:solidFill>
                  <a:srgbClr val="211A52"/>
                </a:solidFill>
                <a:latin typeface="Arial Black" panose="020B0604020202020204" pitchFamily="34" charset="0"/>
                <a:cs typeface="Arial Black" panose="020B0604020202020204" pitchFamily="34" charset="0"/>
              </a:rPr>
            </a:br>
            <a:r>
              <a:rPr lang="en-gb" sz="3000">
                <a:solidFill>
                  <a:srgbClr val="211A52"/>
                </a:solidFill>
                <a:latin typeface="Arial Black" panose="020B0604020202020204" pitchFamily="34" charset="0"/>
                <a:cs typeface="Arial Black" panose="020B0604020202020204" pitchFamily="34" charset="0"/>
              </a:rPr>
              <a:t>AND PRODUCTION</a:t>
            </a:r>
            <a:endParaRPr lang="da-DK" sz="3000" dirty="0">
              <a:solidFill>
                <a:srgbClr val="211A52"/>
              </a:solidFill>
              <a:latin typeface="Arial Black" panose="020B0604020202020204" pitchFamily="34" charset="0"/>
              <a:cs typeface="Arial Black" panose="020B0604020202020204" pitchFamily="34" charset="0"/>
            </a:endParaRPr>
          </a:p>
        </p:txBody>
      </p:sp>
      <p:sp>
        <p:nvSpPr>
          <p:cNvPr id="15" name="Pladsholder til tekst 4"/>
          <p:cNvSpPr>
            <a:spLocks noGrp="1"/>
          </p:cNvSpPr>
          <p:nvPr>
            <p:ph type="body" sz="quarter" idx="15"/>
          </p:nvPr>
        </p:nvSpPr>
        <p:spPr>
          <a:xfrm>
            <a:off x="587375" y="2120507"/>
            <a:ext cx="6594047" cy="3850802"/>
          </a:xfrm>
        </p:spPr>
        <p:txBody>
          <a:bodyPr numCol="1" rtlCol="0">
            <a:normAutofit lnSpcReduction="10000"/>
          </a:bodyPr>
          <a:lstStyle/>
          <a:p>
            <a:pPr marL="0" indent="0" rtl="0">
              <a:lnSpc>
                <a:spcPct val="120000"/>
              </a:lnSpc>
              <a:buNone/>
            </a:pPr>
            <a:r>
              <a:rPr lang="en-gb" b="0" i="0" dirty="0">
                <a:solidFill>
                  <a:srgbClr val="211A52"/>
                </a:solidFill>
                <a:effectLst/>
                <a:latin typeface="Arial" panose="020B0604020202020204" pitchFamily="34" charset="0"/>
                <a:cs typeface="Arial" panose="020B0604020202020204" pitchFamily="34" charset="0"/>
              </a:rPr>
              <a:t>The Department of Materials and Production conducts research and trains students in materials, mechanics, physics, production and production management. With this as its starting point, the department strives to develop materials, products and production systems for future needs.</a:t>
            </a:r>
            <a:br>
              <a:rPr lang="da-DK" dirty="0">
                <a:solidFill>
                  <a:srgbClr val="211A52"/>
                </a:solidFill>
                <a:latin typeface="Arial" panose="020B0604020202020204" pitchFamily="34" charset="0"/>
                <a:cs typeface="Arial" panose="020B0604020202020204" pitchFamily="34" charset="0"/>
              </a:rPr>
            </a:br>
            <a:br>
              <a:rPr lang="da-DK" dirty="0">
                <a:solidFill>
                  <a:srgbClr val="211A52"/>
                </a:solidFill>
                <a:latin typeface="Arial" panose="020B0604020202020204" pitchFamily="34" charset="0"/>
                <a:cs typeface="Arial" panose="020B0604020202020204" pitchFamily="34" charset="0"/>
              </a:rPr>
            </a:br>
            <a:r>
              <a:rPr lang="en-gb" b="1" dirty="0">
                <a:solidFill>
                  <a:srgbClr val="211A52"/>
                </a:solidFill>
                <a:latin typeface="Arial" panose="020B0604020202020204" pitchFamily="34" charset="0"/>
                <a:cs typeface="Arial" panose="020B0604020202020204" pitchFamily="34" charset="0"/>
              </a:rPr>
              <a:t>STRENGTHS NOW AND IN THE FUTURE</a:t>
            </a:r>
          </a:p>
          <a:p>
            <a:pPr rtl="0">
              <a:lnSpc>
                <a:spcPct val="120000"/>
              </a:lnSpc>
            </a:pPr>
            <a:r>
              <a:rPr lang="en-gb" dirty="0">
                <a:solidFill>
                  <a:srgbClr val="211A52"/>
                </a:solidFill>
                <a:latin typeface="Arial" panose="020B0604020202020204" pitchFamily="34" charset="0"/>
                <a:cs typeface="Arial" panose="020B0604020202020204" pitchFamily="34" charset="0"/>
              </a:rPr>
              <a:t>Circular materials, products, processes and production</a:t>
            </a:r>
          </a:p>
          <a:p>
            <a:pPr rtl="0">
              <a:lnSpc>
                <a:spcPct val="120000"/>
              </a:lnSpc>
            </a:pPr>
            <a:r>
              <a:rPr lang="en-gb" dirty="0">
                <a:solidFill>
                  <a:srgbClr val="211A52"/>
                </a:solidFill>
                <a:latin typeface="Arial" panose="020B0604020202020204" pitchFamily="34" charset="0"/>
                <a:cs typeface="Arial" panose="020B0604020202020204" pitchFamily="34" charset="0"/>
              </a:rPr>
              <a:t>Digitalization of production</a:t>
            </a:r>
          </a:p>
          <a:p>
            <a:pPr rtl="0">
              <a:lnSpc>
                <a:spcPct val="120000"/>
              </a:lnSpc>
            </a:pPr>
            <a:r>
              <a:rPr lang="en-gb" dirty="0">
                <a:solidFill>
                  <a:srgbClr val="211A52"/>
                </a:solidFill>
                <a:latin typeface="Arial" panose="020B0604020202020204" pitchFamily="34" charset="0"/>
                <a:cs typeface="Arial" panose="020B0604020202020204" pitchFamily="34" charset="0"/>
              </a:rPr>
              <a:t>Exoskeletons, orthopaedic biomechanics</a:t>
            </a:r>
          </a:p>
          <a:p>
            <a:pPr rtl="0">
              <a:lnSpc>
                <a:spcPct val="120000"/>
              </a:lnSpc>
            </a:pPr>
            <a:r>
              <a:rPr lang="en-gb" dirty="0">
                <a:solidFill>
                  <a:srgbClr val="211A52"/>
                </a:solidFill>
                <a:latin typeface="Arial" panose="020B0604020202020204" pitchFamily="34" charset="0"/>
                <a:cs typeface="Arial" panose="020B0604020202020204" pitchFamily="34" charset="0"/>
              </a:rPr>
              <a:t>Use of AI for medical purposes and autonomous systems</a:t>
            </a:r>
          </a:p>
          <a:p>
            <a:pPr rtl="0">
              <a:lnSpc>
                <a:spcPct val="120000"/>
              </a:lnSpc>
            </a:pPr>
            <a:r>
              <a:rPr lang="en-gb" dirty="0">
                <a:solidFill>
                  <a:srgbClr val="211A52"/>
                </a:solidFill>
                <a:latin typeface="Arial" panose="020B0604020202020204" pitchFamily="34" charset="0"/>
                <a:cs typeface="Arial" panose="020B0604020202020204" pitchFamily="34" charset="0"/>
              </a:rPr>
              <a:t>The green transition, wind energy production, battery technology</a:t>
            </a:r>
          </a:p>
          <a:p>
            <a:pPr rtl="0"/>
            <a:endParaRPr lang="da-DK" sz="5600" dirty="0"/>
          </a:p>
          <a:p>
            <a:pPr rtl="0"/>
            <a:endParaRPr lang="da-DK" dirty="0"/>
          </a:p>
          <a:p>
            <a:pPr rtl="0"/>
            <a:endParaRPr lang="da-DK" dirty="0"/>
          </a:p>
          <a:p>
            <a:pPr marL="0" indent="0" rtl="0">
              <a:buNone/>
            </a:pPr>
            <a:endParaRPr lang="da-DK" dirty="0"/>
          </a:p>
          <a:p>
            <a:pPr marL="0" indent="0" rtl="0">
              <a:buNone/>
            </a:pPr>
            <a:endParaRPr lang="en-US" sz="1800" dirty="0"/>
          </a:p>
          <a:p>
            <a:pPr marL="0" indent="0" rtl="0">
              <a:buNone/>
            </a:pPr>
            <a:endParaRPr lang="en-US" sz="1800" dirty="0"/>
          </a:p>
          <a:p>
            <a:pPr marL="0" indent="0" rtl="0">
              <a:buNone/>
            </a:pPr>
            <a:endParaRPr lang="en-US" sz="1800" dirty="0"/>
          </a:p>
          <a:p>
            <a:pPr marL="0" indent="0" rtl="0">
              <a:buNone/>
            </a:pPr>
            <a:endParaRPr lang="en-US" sz="1800" dirty="0"/>
          </a:p>
          <a:p>
            <a:pPr marL="0" indent="0" rtl="0">
              <a:buNone/>
            </a:pPr>
            <a:endParaRPr lang="en-US" sz="1800" dirty="0"/>
          </a:p>
          <a:p>
            <a:pPr marL="0" indent="0" rtl="0">
              <a:buNone/>
            </a:pPr>
            <a:endParaRPr lang="en-US" sz="1800" dirty="0"/>
          </a:p>
          <a:p>
            <a:pPr marL="0" indent="0" rtl="0">
              <a:buNone/>
            </a:pPr>
            <a:endParaRPr lang="en-US" sz="1800" dirty="0"/>
          </a:p>
          <a:p>
            <a:pPr marL="0" indent="0" rtl="0">
              <a:buNone/>
            </a:pPr>
            <a:endParaRPr lang="en-US" sz="1800" dirty="0"/>
          </a:p>
          <a:p>
            <a:pPr marL="0" indent="0" rtl="0">
              <a:buNone/>
            </a:pPr>
            <a:endParaRPr lang="en-US" sz="1800" dirty="0"/>
          </a:p>
          <a:p>
            <a:pPr marL="0" indent="0" rtl="0">
              <a:buNone/>
            </a:pPr>
            <a:endParaRPr lang="en-US" sz="1800" dirty="0"/>
          </a:p>
          <a:p>
            <a:pPr marL="0" indent="0" rtl="0">
              <a:buNone/>
            </a:pPr>
            <a:endParaRPr lang="en-US" sz="1800" dirty="0"/>
          </a:p>
          <a:p>
            <a:pPr rtl="0"/>
            <a:endParaRPr lang="da-DK" sz="1800" dirty="0"/>
          </a:p>
        </p:txBody>
      </p:sp>
      <p:sp>
        <p:nvSpPr>
          <p:cNvPr id="10" name="Tekstfelt 9">
            <a:extLst>
              <a:ext uri="{FF2B5EF4-FFF2-40B4-BE49-F238E27FC236}">
                <a16:creationId xmlns:a16="http://schemas.microsoft.com/office/drawing/2014/main" id="{B0BBEE8B-82CD-4FC4-8D96-B03836B31F84}"/>
              </a:ext>
            </a:extLst>
          </p:cNvPr>
          <p:cNvSpPr txBox="1"/>
          <p:nvPr/>
        </p:nvSpPr>
        <p:spPr>
          <a:xfrm>
            <a:off x="7162748" y="3494089"/>
            <a:ext cx="3747275" cy="3400575"/>
          </a:xfrm>
          <a:prstGeom prst="rect">
            <a:avLst/>
          </a:prstGeom>
          <a:noFill/>
        </p:spPr>
        <p:txBody>
          <a:bodyPr wrap="square" lIns="576000" tIns="180000" rIns="144000" bIns="108000" rtlCol="0">
            <a:spAutoFit/>
          </a:bodyPr>
          <a:lstStyle/>
          <a:p>
            <a:pPr marL="0" lvl="0" indent="0" rtl="0">
              <a:lnSpc>
                <a:spcPct val="120000"/>
              </a:lnSpc>
              <a:buNone/>
            </a:pPr>
            <a:r>
              <a:rPr lang="en-gb" sz="1200" b="1" dirty="0">
                <a:solidFill>
                  <a:schemeClr val="bg1"/>
                </a:solidFill>
                <a:latin typeface="Arial" panose="020B0604020202020204" pitchFamily="34" charset="0"/>
                <a:cs typeface="Arial" panose="020B0604020202020204" pitchFamily="34" charset="0"/>
              </a:rPr>
              <a:t>RESEARCH HIGHLIGHTS</a:t>
            </a:r>
          </a:p>
          <a:p>
            <a:pPr marL="0" lvl="0" indent="0" rtl="0">
              <a:lnSpc>
                <a:spcPct val="120000"/>
              </a:lnSpc>
              <a:buNone/>
            </a:pPr>
            <a:endParaRPr lang="da-DK" sz="1200" b="1" dirty="0">
              <a:solidFill>
                <a:schemeClr val="bg1"/>
              </a:solidFill>
              <a:latin typeface="Arial" panose="020B0604020202020204" pitchFamily="34" charset="0"/>
              <a:cs typeface="Arial" panose="020B0604020202020204" pitchFamily="34" charset="0"/>
            </a:endParaRPr>
          </a:p>
          <a:p>
            <a:pPr marL="171450" indent="-171450" rtl="0">
              <a:lnSpc>
                <a:spcPct val="120000"/>
              </a:lnSpc>
              <a:buFont typeface="Arial" panose="020B0604020202020204" pitchFamily="34" charset="0"/>
              <a:buChar char="•"/>
            </a:pPr>
            <a:r>
              <a:rPr lang="en-gb" sz="1200" dirty="0">
                <a:solidFill>
                  <a:schemeClr val="bg1"/>
                </a:solidFill>
                <a:latin typeface="Arial" panose="020B0604020202020204" pitchFamily="34" charset="0"/>
                <a:cs typeface="Arial" panose="020B0604020202020204" pitchFamily="34" charset="0"/>
              </a:rPr>
              <a:t>Contribution to database for 2D materials </a:t>
            </a:r>
            <a:br>
              <a:rPr lang="da-DK" sz="1200" dirty="0">
                <a:solidFill>
                  <a:schemeClr val="bg1"/>
                </a:solidFill>
                <a:latin typeface="Arial" panose="020B0604020202020204" pitchFamily="34" charset="0"/>
                <a:cs typeface="Arial" panose="020B0604020202020204" pitchFamily="34" charset="0"/>
              </a:rPr>
            </a:br>
            <a:r>
              <a:rPr lang="en-gb" sz="1200" dirty="0">
                <a:solidFill>
                  <a:schemeClr val="bg1"/>
                </a:solidFill>
                <a:latin typeface="Arial" panose="020B0604020202020204" pitchFamily="34" charset="0"/>
                <a:cs typeface="Arial" panose="020B0604020202020204" pitchFamily="34" charset="0"/>
              </a:rPr>
              <a:t>like graphene</a:t>
            </a:r>
          </a:p>
          <a:p>
            <a:pPr marL="171450" indent="-171450" rtl="0">
              <a:lnSpc>
                <a:spcPct val="120000"/>
              </a:lnSpc>
              <a:buFont typeface="Arial" panose="020B0604020202020204" pitchFamily="34" charset="0"/>
              <a:buChar char="•"/>
            </a:pPr>
            <a:r>
              <a:rPr lang="en-gb" sz="1200" dirty="0">
                <a:solidFill>
                  <a:schemeClr val="bg1"/>
                </a:solidFill>
                <a:latin typeface="Arial" panose="020B0604020202020204" pitchFamily="34" charset="0"/>
                <a:cs typeface="Arial" panose="020B0604020202020204" pitchFamily="34" charset="0"/>
              </a:rPr>
              <a:t>Understanding cartilage load in osteoarthritis patients</a:t>
            </a:r>
          </a:p>
          <a:p>
            <a:pPr marL="171450" indent="-171450" rtl="0">
              <a:lnSpc>
                <a:spcPct val="120000"/>
              </a:lnSpc>
              <a:buFont typeface="Arial" panose="020B0604020202020204" pitchFamily="34" charset="0"/>
              <a:buChar char="•"/>
            </a:pPr>
            <a:r>
              <a:rPr lang="en-gb" sz="1200" dirty="0">
                <a:solidFill>
                  <a:schemeClr val="bg1"/>
                </a:solidFill>
                <a:latin typeface="Arial" panose="020B0604020202020204" pitchFamily="34" charset="0"/>
                <a:cs typeface="Arial" panose="020B0604020202020204" pitchFamily="34" charset="0"/>
              </a:rPr>
              <a:t>Contribution to supply chain risk management</a:t>
            </a:r>
          </a:p>
          <a:p>
            <a:pPr marL="171450" indent="-171450" rtl="0">
              <a:lnSpc>
                <a:spcPct val="120000"/>
              </a:lnSpc>
              <a:buFont typeface="Arial" panose="020B0604020202020204" pitchFamily="34" charset="0"/>
              <a:buChar char="•"/>
            </a:pPr>
            <a:r>
              <a:rPr lang="en-gb" sz="1200" dirty="0">
                <a:solidFill>
                  <a:schemeClr val="bg1"/>
                </a:solidFill>
                <a:latin typeface="Arial" panose="020B0604020202020204" pitchFamily="34" charset="0"/>
                <a:cs typeface="Arial" panose="020B0604020202020204" pitchFamily="34" charset="0"/>
              </a:rPr>
              <a:t>Classification of exoskeletons for the upper body</a:t>
            </a:r>
          </a:p>
          <a:p>
            <a:pPr marL="171450" indent="-171450" rtl="0">
              <a:lnSpc>
                <a:spcPct val="120000"/>
              </a:lnSpc>
              <a:buFont typeface="Arial" panose="020B0604020202020204" pitchFamily="34" charset="0"/>
              <a:buChar char="•"/>
            </a:pPr>
            <a:r>
              <a:rPr lang="en-gb" sz="1200" dirty="0">
                <a:solidFill>
                  <a:schemeClr val="bg1"/>
                </a:solidFill>
                <a:latin typeface="Arial" panose="020B0604020202020204" pitchFamily="34" charset="0"/>
                <a:cs typeface="Arial" panose="020B0604020202020204" pitchFamily="34" charset="0"/>
              </a:rPr>
              <a:t>Improving materials for lithium-ion batteries and increasing their durability</a:t>
            </a:r>
          </a:p>
          <a:p>
            <a:pPr marL="171450" indent="-171450" rtl="0">
              <a:lnSpc>
                <a:spcPct val="120000"/>
              </a:lnSpc>
              <a:buFont typeface="Arial" panose="020B0604020202020204" pitchFamily="34" charset="0"/>
              <a:buChar char="•"/>
            </a:pPr>
            <a:endParaRPr lang="da-DK" sz="1200" dirty="0">
              <a:solidFill>
                <a:schemeClr val="bg1"/>
              </a:solidFill>
              <a:latin typeface="Arial" panose="020B0604020202020204" pitchFamily="34" charset="0"/>
              <a:cs typeface="Arial" panose="020B0604020202020204" pitchFamily="34" charset="0"/>
            </a:endParaRPr>
          </a:p>
          <a:p>
            <a:pPr marL="0" lvl="0" indent="0" rtl="0">
              <a:lnSpc>
                <a:spcPct val="140000"/>
              </a:lnSpc>
              <a:buNone/>
            </a:pPr>
            <a:endParaRPr lang="da-DK" sz="1200" b="1" dirty="0">
              <a:solidFill>
                <a:schemeClr val="bg1"/>
              </a:solidFill>
              <a:latin typeface="Arial" panose="020B0604020202020204" pitchFamily="34" charset="0"/>
              <a:cs typeface="Arial" panose="020B0604020202020204" pitchFamily="34" charset="0"/>
            </a:endParaRPr>
          </a:p>
        </p:txBody>
      </p:sp>
      <p:grpSp>
        <p:nvGrpSpPr>
          <p:cNvPr id="6" name="Gruppe 5">
            <a:extLst>
              <a:ext uri="{FF2B5EF4-FFF2-40B4-BE49-F238E27FC236}">
                <a16:creationId xmlns:a16="http://schemas.microsoft.com/office/drawing/2014/main" id="{A5472F3A-BFF4-AA41-6C14-9F019DA3A091}"/>
              </a:ext>
            </a:extLst>
          </p:cNvPr>
          <p:cNvGrpSpPr/>
          <p:nvPr/>
        </p:nvGrpSpPr>
        <p:grpSpPr>
          <a:xfrm>
            <a:off x="11125550" y="3719280"/>
            <a:ext cx="760753" cy="724247"/>
            <a:chOff x="6031259" y="5172566"/>
            <a:chExt cx="1624012" cy="1546081"/>
          </a:xfrm>
        </p:grpSpPr>
        <p:pic>
          <p:nvPicPr>
            <p:cNvPr id="11" name="Grafik 10" descr="Bæredygtighed kontur">
              <a:extLst>
                <a:ext uri="{FF2B5EF4-FFF2-40B4-BE49-F238E27FC236}">
                  <a16:creationId xmlns:a16="http://schemas.microsoft.com/office/drawing/2014/main" id="{3371A132-E749-4AA3-9B70-87DE05FC3EA1}"/>
                </a:ext>
              </a:extLst>
            </p:cNvPr>
            <p:cNvPicPr>
              <a:picLocks noChangeAspect="1"/>
            </p:cNvPicPr>
            <p:nvPr/>
          </p:nvPicPr>
          <p:blipFill>
            <a:blip cstate="email">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73918" y="5461995"/>
              <a:ext cx="570505" cy="570505"/>
            </a:xfrm>
            <a:prstGeom prst="rect">
              <a:avLst/>
            </a:prstGeom>
          </p:spPr>
        </p:pic>
        <p:pic>
          <p:nvPicPr>
            <p:cNvPr id="16" name="Grafik 15" descr="Robothånd kontur">
              <a:extLst>
                <a:ext uri="{FF2B5EF4-FFF2-40B4-BE49-F238E27FC236}">
                  <a16:creationId xmlns:a16="http://schemas.microsoft.com/office/drawing/2014/main" id="{AAFD8AD5-3E3B-4C73-9CDF-3E34D7297A48}"/>
                </a:ext>
              </a:extLst>
            </p:cNvPr>
            <p:cNvPicPr>
              <a:picLocks noChangeAspect="1"/>
            </p:cNvPicPr>
            <p:nvPr/>
          </p:nvPicPr>
          <p:blipFill>
            <a:blip cstate="email">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213527" y="5344328"/>
              <a:ext cx="742183" cy="742183"/>
            </a:xfrm>
            <a:prstGeom prst="rect">
              <a:avLst/>
            </a:prstGeom>
          </p:spPr>
        </p:pic>
        <p:pic>
          <p:nvPicPr>
            <p:cNvPr id="21" name="Grafik 20" descr="Helikopter med 4 propeller kontur">
              <a:extLst>
                <a:ext uri="{FF2B5EF4-FFF2-40B4-BE49-F238E27FC236}">
                  <a16:creationId xmlns:a16="http://schemas.microsoft.com/office/drawing/2014/main" id="{F84F79D5-EB23-E4D2-E7B9-9DEC4747246C}"/>
                </a:ext>
              </a:extLst>
            </p:cNvPr>
            <p:cNvPicPr>
              <a:picLocks noChangeAspect="1"/>
            </p:cNvPicPr>
            <p:nvPr/>
          </p:nvPicPr>
          <p:blipFill>
            <a:blip cstate="email">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435956" y="5874817"/>
              <a:ext cx="814619" cy="814619"/>
            </a:xfrm>
            <a:prstGeom prst="rect">
              <a:avLst/>
            </a:prstGeom>
          </p:spPr>
        </p:pic>
        <p:sp>
          <p:nvSpPr>
            <p:cNvPr id="24" name="Rutediagram: Forbindelse 23">
              <a:extLst>
                <a:ext uri="{FF2B5EF4-FFF2-40B4-BE49-F238E27FC236}">
                  <a16:creationId xmlns:a16="http://schemas.microsoft.com/office/drawing/2014/main" id="{E0E075DB-389B-7221-824A-CB1ADAACF7B2}"/>
                </a:ext>
              </a:extLst>
            </p:cNvPr>
            <p:cNvSpPr/>
            <p:nvPr/>
          </p:nvSpPr>
          <p:spPr>
            <a:xfrm>
              <a:off x="6031259" y="5172566"/>
              <a:ext cx="1624012" cy="1546081"/>
            </a:xfrm>
            <a:prstGeom prst="flowChartConnector">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a:p>
          </p:txBody>
        </p:sp>
      </p:grpSp>
      <p:sp>
        <p:nvSpPr>
          <p:cNvPr id="26" name="Tekstfelt 25">
            <a:extLst>
              <a:ext uri="{FF2B5EF4-FFF2-40B4-BE49-F238E27FC236}">
                <a16:creationId xmlns:a16="http://schemas.microsoft.com/office/drawing/2014/main" id="{F6346C32-481A-568E-E951-3BE07640ADAA}"/>
              </a:ext>
            </a:extLst>
          </p:cNvPr>
          <p:cNvSpPr txBox="1"/>
          <p:nvPr/>
        </p:nvSpPr>
        <p:spPr>
          <a:xfrm>
            <a:off x="-4127" y="0"/>
            <a:ext cx="3200400" cy="370290"/>
          </a:xfrm>
          <a:prstGeom prst="rect">
            <a:avLst/>
          </a:prstGeom>
          <a:solidFill>
            <a:srgbClr val="211A52"/>
          </a:solidFill>
        </p:spPr>
        <p:txBody>
          <a:bodyPr wrap="square" rtlCol="0">
            <a:spAutoFit/>
          </a:bodyPr>
          <a:lstStyle/>
          <a:p>
            <a:pPr rtl="0"/>
            <a:r>
              <a:rPr lang="en-gb" b="1">
                <a:solidFill>
                  <a:schemeClr val="bg1"/>
                </a:solidFill>
              </a:rPr>
              <a:t>Departments </a:t>
            </a:r>
          </a:p>
        </p:txBody>
      </p:sp>
      <p:pic>
        <p:nvPicPr>
          <p:cNvPr id="27" name="Grafik 26" descr="Til salg kontur">
            <a:extLst>
              <a:ext uri="{FF2B5EF4-FFF2-40B4-BE49-F238E27FC236}">
                <a16:creationId xmlns:a16="http://schemas.microsoft.com/office/drawing/2014/main" id="{2F437C2D-EA63-FF79-2C6B-F26A8746B989}"/>
              </a:ext>
            </a:extLst>
          </p:cNvPr>
          <p:cNvPicPr>
            <a:picLocks noChangeAspect="1"/>
          </p:cNvPicPr>
          <p:nvPr/>
        </p:nvPicPr>
        <p:blipFill>
          <a:blip cstate="email">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82493" y="-43704"/>
            <a:ext cx="413580" cy="413580"/>
          </a:xfrm>
          <a:prstGeom prst="rect">
            <a:avLst/>
          </a:prstGeom>
        </p:spPr>
      </p:pic>
    </p:spTree>
    <p:extLst>
      <p:ext uri="{BB962C8B-B14F-4D97-AF65-F5344CB8AC3E}">
        <p14:creationId xmlns:p14="http://schemas.microsoft.com/office/powerpoint/2010/main" val="40460246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nummer 1"/>
          <p:cNvSpPr>
            <a:spLocks noGrp="1"/>
          </p:cNvSpPr>
          <p:nvPr>
            <p:ph type="sldNum" sz="quarter" idx="10"/>
          </p:nvPr>
        </p:nvSpPr>
        <p:spPr/>
        <p:txBody>
          <a:bodyPr rtlCol="0"/>
          <a:lstStyle/>
          <a:p>
            <a:pPr marL="0" marR="0" lvl="0" indent="0" algn="r" defTabSz="914330" rtl="0" eaLnBrk="1" fontAlgn="auto" latinLnBrk="0" hangingPunct="1">
              <a:lnSpc>
                <a:spcPct val="100000"/>
              </a:lnSpc>
              <a:spcBef>
                <a:spcPts val="0"/>
              </a:spcBef>
              <a:spcAft>
                <a:spcPts val="0"/>
              </a:spcAft>
              <a:buClrTx/>
              <a:buSzTx/>
              <a:buFontTx/>
              <a:buNone/>
              <a:tabLst/>
              <a:defRPr/>
            </a:pPr>
            <a:fld id="{D8D877B3-D348-4611-9BDB-C5374591D951}" type="slidenum">
              <a:rPr kumimoji="0" lang="en-US" sz="1000" b="1" i="0" u="none" strike="noStrike" kern="1200" cap="none" spc="0" normalizeH="0" baseline="0" noProof="0" smtClean="0">
                <a:ln>
                  <a:noFill/>
                </a:ln>
                <a:solidFill>
                  <a:srgbClr val="211A52">
                    <a:alpha val="70000"/>
                  </a:srgbClr>
                </a:solidFill>
                <a:effectLst/>
                <a:uLnTx/>
                <a:uFillTx/>
                <a:latin typeface="Arial"/>
              </a:rPr>
              <a:pPr marL="0" marR="0" lvl="0" indent="0" algn="r" defTabSz="914330" rtl="0" eaLnBrk="1" fontAlgn="auto" latinLnBrk="0" hangingPunct="1">
                <a:lnSpc>
                  <a:spcPct val="100000"/>
                </a:lnSpc>
                <a:spcBef>
                  <a:spcPts val="0"/>
                </a:spcBef>
                <a:spcAft>
                  <a:spcPts val="0"/>
                </a:spcAft>
                <a:buClrTx/>
                <a:buSzTx/>
                <a:buFontTx/>
                <a:buNone/>
                <a:tabLst/>
                <a:defRPr/>
              </a:pPr>
              <a:t>11</a:t>
            </a:fld>
            <a:endParaRPr kumimoji="0" lang="en-US" sz="1000" b="1" i="0" u="none" strike="noStrike" kern="1200" cap="none" spc="0" normalizeH="0" baseline="0" noProof="0" dirty="0">
              <a:ln>
                <a:noFill/>
              </a:ln>
              <a:solidFill>
                <a:srgbClr val="211A52">
                  <a:alpha val="70000"/>
                </a:srgbClr>
              </a:solidFill>
              <a:effectLst/>
              <a:uLnTx/>
              <a:uFillTx/>
              <a:latin typeface="Arial"/>
            </a:endParaRPr>
          </a:p>
        </p:txBody>
      </p:sp>
      <p:sp>
        <p:nvSpPr>
          <p:cNvPr id="4" name="Titel 3"/>
          <p:cNvSpPr>
            <a:spLocks noGrp="1"/>
          </p:cNvSpPr>
          <p:nvPr>
            <p:ph type="title"/>
          </p:nvPr>
        </p:nvSpPr>
        <p:spPr>
          <a:xfrm>
            <a:off x="574848" y="385338"/>
            <a:ext cx="6300788" cy="1486727"/>
          </a:xfrm>
        </p:spPr>
        <p:txBody>
          <a:bodyPr rtlCol="0"/>
          <a:lstStyle/>
          <a:p>
            <a:pPr rtl="0"/>
            <a:r>
              <a:rPr lang="en-gb" sz="3000">
                <a:solidFill>
                  <a:srgbClr val="211A52"/>
                </a:solidFill>
                <a:latin typeface="Arial Black" panose="020B0604020202020204" pitchFamily="34" charset="0"/>
                <a:cs typeface="Arial Black" panose="020B0604020202020204" pitchFamily="34" charset="0"/>
              </a:rPr>
              <a:t>DEPARTMENT OF THE BUILT ENVIRONMENT </a:t>
            </a:r>
          </a:p>
        </p:txBody>
      </p:sp>
      <p:sp>
        <p:nvSpPr>
          <p:cNvPr id="5" name="Pladsholder til tekst 4"/>
          <p:cNvSpPr>
            <a:spLocks noGrp="1"/>
          </p:cNvSpPr>
          <p:nvPr>
            <p:ph type="body" sz="quarter" idx="15"/>
          </p:nvPr>
        </p:nvSpPr>
        <p:spPr>
          <a:xfrm>
            <a:off x="587374" y="1966314"/>
            <a:ext cx="6430645" cy="3383952"/>
          </a:xfrm>
        </p:spPr>
        <p:txBody>
          <a:bodyPr rtlCol="0">
            <a:normAutofit lnSpcReduction="10000"/>
          </a:bodyPr>
          <a:lstStyle/>
          <a:p>
            <a:pPr marL="0" indent="0" rtl="0">
              <a:lnSpc>
                <a:spcPct val="120000"/>
              </a:lnSpc>
              <a:buNone/>
            </a:pPr>
            <a:r>
              <a:rPr lang="en-gb" b="0" i="0" dirty="0">
                <a:solidFill>
                  <a:srgbClr val="211A52"/>
                </a:solidFill>
                <a:effectLst/>
                <a:latin typeface="Arial" panose="020B0604020202020204" pitchFamily="34" charset="0"/>
                <a:cs typeface="Arial" panose="020B0604020202020204" pitchFamily="34" charset="0"/>
              </a:rPr>
              <a:t>BUILD conducts research, advises and educates in the </a:t>
            </a:r>
            <a:r>
              <a:rPr lang="en-gb" dirty="0">
                <a:solidFill>
                  <a:srgbClr val="211A52"/>
                </a:solidFill>
                <a:latin typeface="Arial" panose="020B0604020202020204" pitchFamily="34" charset="0"/>
                <a:cs typeface="Arial" panose="020B0604020202020204" pitchFamily="34" charset="0"/>
              </a:rPr>
              <a:t>areas </a:t>
            </a:r>
            <a:r>
              <a:rPr lang="en-gb" b="0" i="0" dirty="0">
                <a:solidFill>
                  <a:srgbClr val="211A52"/>
                </a:solidFill>
                <a:effectLst/>
                <a:latin typeface="Arial" panose="020B0604020202020204" pitchFamily="34" charset="0"/>
                <a:cs typeface="Arial" panose="020B0604020202020204" pitchFamily="34" charset="0"/>
              </a:rPr>
              <a:t>of urban, residential, construction and facilities. Against this background, the department contributes to solving society's biggest challenges, such as the climate crisis, population development, resource scarcity and urbanization.</a:t>
            </a:r>
            <a:br>
              <a:rPr lang="da-DK" b="0" i="0" dirty="0">
                <a:solidFill>
                  <a:srgbClr val="211A52"/>
                </a:solidFill>
                <a:effectLst/>
                <a:latin typeface="Arial" panose="020B0604020202020204" pitchFamily="34" charset="0"/>
                <a:cs typeface="Arial" panose="020B0604020202020204" pitchFamily="34" charset="0"/>
              </a:rPr>
            </a:br>
            <a:br>
              <a:rPr lang="da-DK" b="0" i="0" dirty="0">
                <a:solidFill>
                  <a:srgbClr val="211A52"/>
                </a:solidFill>
                <a:effectLst/>
                <a:latin typeface="Arial" panose="020B0604020202020204" pitchFamily="34" charset="0"/>
                <a:cs typeface="Arial" panose="020B0604020202020204" pitchFamily="34" charset="0"/>
              </a:rPr>
            </a:br>
            <a:r>
              <a:rPr lang="en-gb" b="1" dirty="0">
                <a:solidFill>
                  <a:srgbClr val="211A52"/>
                </a:solidFill>
                <a:latin typeface="Arial" panose="020B0604020202020204" pitchFamily="34" charset="0"/>
                <a:cs typeface="Arial" panose="020B0604020202020204" pitchFamily="34" charset="0"/>
              </a:rPr>
              <a:t>STRENGTHS NOW AND IN THE FUTURE</a:t>
            </a:r>
          </a:p>
          <a:p>
            <a:pPr lvl="0" rtl="0">
              <a:lnSpc>
                <a:spcPct val="120000"/>
              </a:lnSpc>
            </a:pPr>
            <a:r>
              <a:rPr lang="en-gb" dirty="0">
                <a:solidFill>
                  <a:srgbClr val="211A52"/>
                </a:solidFill>
                <a:latin typeface="Arial" panose="020B0604020202020204" pitchFamily="34" charset="0"/>
                <a:cs typeface="Arial" panose="020B0604020202020204" pitchFamily="34" charset="0"/>
              </a:rPr>
              <a:t>Sustainable construction, including health and indoor climate </a:t>
            </a:r>
          </a:p>
          <a:p>
            <a:pPr lvl="0" rtl="0">
              <a:lnSpc>
                <a:spcPct val="120000"/>
              </a:lnSpc>
            </a:pPr>
            <a:r>
              <a:rPr lang="en-gb" dirty="0">
                <a:solidFill>
                  <a:srgbClr val="211A52"/>
                </a:solidFill>
                <a:latin typeface="Arial" panose="020B0604020202020204" pitchFamily="34" charset="0"/>
                <a:cs typeface="Arial" panose="020B0604020202020204" pitchFamily="34" charset="0"/>
              </a:rPr>
              <a:t>Transformation of homes and places, including urban-rural relocation patterns </a:t>
            </a:r>
          </a:p>
          <a:p>
            <a:pPr rtl="0">
              <a:lnSpc>
                <a:spcPct val="120000"/>
              </a:lnSpc>
            </a:pPr>
            <a:r>
              <a:rPr lang="en-gb" dirty="0">
                <a:solidFill>
                  <a:srgbClr val="211A52"/>
                </a:solidFill>
                <a:latin typeface="Arial" panose="020B0604020202020204" pitchFamily="34" charset="0"/>
                <a:cs typeface="Arial" panose="020B0604020202020204" pitchFamily="34" charset="0"/>
              </a:rPr>
              <a:t>The city's water and pollution, including sea and coastal structures</a:t>
            </a:r>
          </a:p>
          <a:p>
            <a:pPr rtl="0"/>
            <a:endParaRPr lang="da-DK" dirty="0"/>
          </a:p>
          <a:p>
            <a:pPr marL="0" indent="0" rtl="0">
              <a:buNone/>
            </a:pPr>
            <a:endParaRPr lang="da-DK" dirty="0"/>
          </a:p>
        </p:txBody>
      </p:sp>
      <p:pic>
        <p:nvPicPr>
          <p:cNvPr id="7" name="Pladsholder til billede 6"/>
          <p:cNvPicPr>
            <a:picLocks noGrp="1" noChangeAspect="1"/>
          </p:cNvPicPr>
          <p:nvPr>
            <p:ph type="pic" sz="quarter" idx="16"/>
          </p:nvPr>
        </p:nvPicPr>
        <p:blipFill>
          <a:blip r:embed="rId3" cstate="email">
            <a:extLst>
              <a:ext uri="{28A0092B-C50C-407E-A947-70E740481C1C}">
                <a14:useLocalDpi xmlns:a14="http://schemas.microsoft.com/office/drawing/2010/main" val="0"/>
              </a:ext>
            </a:extLst>
          </a:blip>
          <a:srcRect/>
          <a:stretch/>
        </p:blipFill>
        <p:spPr>
          <a:xfrm>
            <a:off x="7427912" y="0"/>
            <a:ext cx="4764087" cy="3429000"/>
          </a:xfrm>
        </p:spPr>
      </p:pic>
      <p:pic>
        <p:nvPicPr>
          <p:cNvPr id="19" name="Grafik 18" descr="Bølgestreg kontur">
            <a:extLst>
              <a:ext uri="{FF2B5EF4-FFF2-40B4-BE49-F238E27FC236}">
                <a16:creationId xmlns:a16="http://schemas.microsoft.com/office/drawing/2014/main" id="{C7C24224-EE40-44A5-94BC-C336ADED9976}"/>
              </a:ext>
            </a:extLst>
          </p:cNvPr>
          <p:cNvPicPr>
            <a:picLocks noChangeAspect="1"/>
          </p:cNvPicPr>
          <p:nvPr/>
        </p:nvPicPr>
        <p:blipFill>
          <a:blip cstate="email">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255797" y="5558147"/>
            <a:ext cx="862990" cy="862990"/>
          </a:xfrm>
          <a:prstGeom prst="rect">
            <a:avLst/>
          </a:prstGeom>
        </p:spPr>
      </p:pic>
      <p:sp>
        <p:nvSpPr>
          <p:cNvPr id="3" name="Tekstfelt 2">
            <a:extLst>
              <a:ext uri="{FF2B5EF4-FFF2-40B4-BE49-F238E27FC236}">
                <a16:creationId xmlns:a16="http://schemas.microsoft.com/office/drawing/2014/main" id="{541FFD51-A893-8042-4DD0-12701CCB245B}"/>
              </a:ext>
            </a:extLst>
          </p:cNvPr>
          <p:cNvSpPr txBox="1"/>
          <p:nvPr/>
        </p:nvSpPr>
        <p:spPr>
          <a:xfrm>
            <a:off x="-4127" y="0"/>
            <a:ext cx="3200400" cy="370290"/>
          </a:xfrm>
          <a:prstGeom prst="rect">
            <a:avLst/>
          </a:prstGeom>
          <a:solidFill>
            <a:srgbClr val="211A52"/>
          </a:solidFill>
        </p:spPr>
        <p:txBody>
          <a:bodyPr wrap="square" rtlCol="0">
            <a:spAutoFit/>
          </a:bodyPr>
          <a:lstStyle/>
          <a:p>
            <a:pPr rtl="0"/>
            <a:r>
              <a:rPr lang="en-gb" b="1">
                <a:solidFill>
                  <a:schemeClr val="bg1"/>
                </a:solidFill>
              </a:rPr>
              <a:t>Departments </a:t>
            </a:r>
          </a:p>
        </p:txBody>
      </p:sp>
      <p:pic>
        <p:nvPicPr>
          <p:cNvPr id="10" name="Grafik 9" descr="Til salg kontur">
            <a:extLst>
              <a:ext uri="{FF2B5EF4-FFF2-40B4-BE49-F238E27FC236}">
                <a16:creationId xmlns:a16="http://schemas.microsoft.com/office/drawing/2014/main" id="{8D5F1395-0946-6C64-7A41-387146491EF8}"/>
              </a:ext>
            </a:extLst>
          </p:cNvPr>
          <p:cNvPicPr>
            <a:picLocks noChangeAspect="1"/>
          </p:cNvPicPr>
          <p:nvPr/>
        </p:nvPicPr>
        <p:blipFill>
          <a:blip cstate="email">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82493" y="-43290"/>
            <a:ext cx="413580" cy="413580"/>
          </a:xfrm>
          <a:prstGeom prst="rect">
            <a:avLst/>
          </a:prstGeom>
        </p:spPr>
      </p:pic>
      <p:sp>
        <p:nvSpPr>
          <p:cNvPr id="21" name="Rektangel 20">
            <a:extLst>
              <a:ext uri="{FF2B5EF4-FFF2-40B4-BE49-F238E27FC236}">
                <a16:creationId xmlns:a16="http://schemas.microsoft.com/office/drawing/2014/main" id="{DF425A76-8B01-30AB-82F4-D2E01F7EC517}"/>
              </a:ext>
            </a:extLst>
          </p:cNvPr>
          <p:cNvSpPr/>
          <p:nvPr/>
        </p:nvSpPr>
        <p:spPr>
          <a:xfrm>
            <a:off x="7421945" y="3429001"/>
            <a:ext cx="4770054" cy="3429000"/>
          </a:xfrm>
          <a:prstGeom prst="rect">
            <a:avLst/>
          </a:prstGeom>
          <a:solidFill>
            <a:srgbClr val="0E85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dirty="0"/>
          </a:p>
        </p:txBody>
      </p:sp>
      <p:sp>
        <p:nvSpPr>
          <p:cNvPr id="9" name="Tekstfelt 8">
            <a:extLst>
              <a:ext uri="{FF2B5EF4-FFF2-40B4-BE49-F238E27FC236}">
                <a16:creationId xmlns:a16="http://schemas.microsoft.com/office/drawing/2014/main" id="{3769B49F-0C80-4048-8C06-577CAC3392D8}"/>
              </a:ext>
            </a:extLst>
          </p:cNvPr>
          <p:cNvSpPr txBox="1"/>
          <p:nvPr/>
        </p:nvSpPr>
        <p:spPr>
          <a:xfrm>
            <a:off x="7162805" y="3492499"/>
            <a:ext cx="4189608" cy="4009972"/>
          </a:xfrm>
          <a:prstGeom prst="rect">
            <a:avLst/>
          </a:prstGeom>
          <a:noFill/>
        </p:spPr>
        <p:txBody>
          <a:bodyPr wrap="square" lIns="576000" tIns="180000" rIns="144000" bIns="108000" rtlCol="0">
            <a:spAutoFit/>
          </a:bodyPr>
          <a:lstStyle/>
          <a:p>
            <a:pPr marL="0" lvl="0" indent="0" rtl="0">
              <a:lnSpc>
                <a:spcPct val="120000"/>
              </a:lnSpc>
              <a:buNone/>
            </a:pPr>
            <a:r>
              <a:rPr lang="en-gb" sz="1200" b="1" dirty="0">
                <a:solidFill>
                  <a:schemeClr val="bg1"/>
                </a:solidFill>
                <a:latin typeface="Arial" panose="020B0604020202020204" pitchFamily="34" charset="0"/>
                <a:cs typeface="Arial" panose="020B0604020202020204" pitchFamily="34" charset="0"/>
              </a:rPr>
              <a:t>RESEARCH HIGHLIGHTS</a:t>
            </a:r>
          </a:p>
          <a:p>
            <a:pPr marL="0" lvl="0" indent="0" rtl="0">
              <a:lnSpc>
                <a:spcPct val="120000"/>
              </a:lnSpc>
              <a:buNone/>
            </a:pPr>
            <a:endParaRPr lang="da-DK" sz="1200" b="1" dirty="0">
              <a:solidFill>
                <a:schemeClr val="bg1"/>
              </a:solidFill>
              <a:latin typeface="Arial" panose="020B0604020202020204" pitchFamily="34" charset="0"/>
              <a:cs typeface="Arial" panose="020B0604020202020204" pitchFamily="34" charset="0"/>
            </a:endParaRPr>
          </a:p>
          <a:p>
            <a:pPr marL="171450" indent="-171450" rtl="0">
              <a:lnSpc>
                <a:spcPct val="120000"/>
              </a:lnSpc>
              <a:buFont typeface="Arial" panose="020B0604020202020204" pitchFamily="34" charset="0"/>
              <a:buChar char="•"/>
            </a:pPr>
            <a:r>
              <a:rPr lang="en-gb" sz="1200" dirty="0">
                <a:solidFill>
                  <a:schemeClr val="bg1"/>
                </a:solidFill>
                <a:latin typeface="Arial" panose="020B0604020202020204" pitchFamily="34" charset="0"/>
                <a:cs typeface="Arial" panose="020B0604020202020204" pitchFamily="34" charset="0"/>
              </a:rPr>
              <a:t>Development of LCA methods and tools for assessing the climate and environmental impact of construction</a:t>
            </a:r>
          </a:p>
          <a:p>
            <a:pPr marL="171450" indent="-171450" rtl="0">
              <a:lnSpc>
                <a:spcPct val="120000"/>
              </a:lnSpc>
              <a:buFont typeface="Arial" panose="020B0604020202020204" pitchFamily="34" charset="0"/>
              <a:buChar char="•"/>
            </a:pPr>
            <a:r>
              <a:rPr lang="en-gb" sz="1200" dirty="0">
                <a:solidFill>
                  <a:schemeClr val="bg1"/>
                </a:solidFill>
                <a:latin typeface="Arial" panose="020B0604020202020204" pitchFamily="34" charset="0"/>
                <a:cs typeface="Arial" panose="020B0604020202020204" pitchFamily="34" charset="0"/>
              </a:rPr>
              <a:t>Young talented researchers through the eye of the needle for </a:t>
            </a:r>
            <a:r>
              <a:rPr lang="en-gb" sz="1200" dirty="0" err="1">
                <a:solidFill>
                  <a:schemeClr val="bg1"/>
                </a:solidFill>
                <a:latin typeface="Arial" panose="020B0604020202020204" pitchFamily="34" charset="0"/>
                <a:cs typeface="Arial" panose="020B0604020202020204" pitchFamily="34" charset="0"/>
              </a:rPr>
              <a:t>Data.org's</a:t>
            </a:r>
            <a:r>
              <a:rPr lang="en-gb" sz="1200" dirty="0">
                <a:solidFill>
                  <a:schemeClr val="bg1"/>
                </a:solidFill>
                <a:latin typeface="Arial" panose="020B0604020202020204" pitchFamily="34" charset="0"/>
                <a:cs typeface="Arial" panose="020B0604020202020204" pitchFamily="34" charset="0"/>
              </a:rPr>
              <a:t> "Inclusive Growth and Recovery Challenge" programme</a:t>
            </a:r>
          </a:p>
          <a:p>
            <a:pPr marL="171450" indent="-171450" rtl="0">
              <a:lnSpc>
                <a:spcPct val="120000"/>
              </a:lnSpc>
              <a:buFont typeface="Arial" panose="020B0604020202020204" pitchFamily="34" charset="0"/>
              <a:buChar char="•"/>
            </a:pPr>
            <a:r>
              <a:rPr lang="en-gb" sz="1200" dirty="0" err="1">
                <a:solidFill>
                  <a:schemeClr val="bg1"/>
                </a:solidFill>
                <a:latin typeface="Arial" panose="020B0604020202020204" pitchFamily="34" charset="0"/>
                <a:cs typeface="Arial" panose="020B0604020202020204" pitchFamily="34" charset="0"/>
              </a:rPr>
              <a:t>MarinePlastic</a:t>
            </a:r>
            <a:r>
              <a:rPr lang="en-gb" sz="1200" dirty="0">
                <a:solidFill>
                  <a:schemeClr val="bg1"/>
                </a:solidFill>
                <a:latin typeface="Arial" panose="020B0604020202020204" pitchFamily="34" charset="0"/>
                <a:cs typeface="Arial" panose="020B0604020202020204" pitchFamily="34" charset="0"/>
              </a:rPr>
              <a:t> – BUILD researchers are key players in the interdisciplinary research centre for plastic pollution in the world's oceans</a:t>
            </a:r>
          </a:p>
          <a:p>
            <a:pPr marL="0" lvl="0" indent="0" rtl="0">
              <a:lnSpc>
                <a:spcPct val="140000"/>
              </a:lnSpc>
              <a:buNone/>
            </a:pPr>
            <a:endParaRPr lang="da-DK" sz="1200" b="1" dirty="0">
              <a:solidFill>
                <a:schemeClr val="bg1"/>
              </a:solidFill>
              <a:latin typeface="Arial" panose="020B0604020202020204" pitchFamily="34" charset="0"/>
              <a:cs typeface="Arial" panose="020B0604020202020204" pitchFamily="34" charset="0"/>
            </a:endParaRPr>
          </a:p>
          <a:p>
            <a:pPr lvl="0" rtl="0"/>
            <a:endParaRPr lang="da-DK" sz="1100" dirty="0">
              <a:solidFill>
                <a:schemeClr val="bg1"/>
              </a:solidFill>
            </a:endParaRPr>
          </a:p>
          <a:p>
            <a:pPr lvl="0" rtl="0"/>
            <a:endParaRPr lang="da-DK" sz="1100" dirty="0">
              <a:solidFill>
                <a:schemeClr val="bg1"/>
              </a:solidFill>
            </a:endParaRPr>
          </a:p>
          <a:p>
            <a:pPr lvl="0" rtl="0"/>
            <a:endParaRPr lang="da-DK" sz="1100" dirty="0">
              <a:solidFill>
                <a:schemeClr val="bg1"/>
              </a:solidFill>
            </a:endParaRPr>
          </a:p>
          <a:p>
            <a:pPr lvl="0" rtl="0"/>
            <a:endParaRPr lang="da-DK" sz="1100" dirty="0">
              <a:solidFill>
                <a:schemeClr val="bg1"/>
              </a:solidFill>
            </a:endParaRPr>
          </a:p>
          <a:p>
            <a:pPr lvl="0" rtl="0"/>
            <a:endParaRPr lang="da-DK" sz="1100" dirty="0">
              <a:solidFill>
                <a:schemeClr val="bg1"/>
              </a:solidFill>
            </a:endParaRPr>
          </a:p>
          <a:p>
            <a:pPr lvl="0" rtl="0"/>
            <a:endParaRPr lang="da-DK" sz="1100" dirty="0">
              <a:solidFill>
                <a:schemeClr val="bg1"/>
              </a:solidFill>
            </a:endParaRPr>
          </a:p>
          <a:p>
            <a:pPr lvl="0" rtl="0">
              <a:lnSpc>
                <a:spcPct val="140000"/>
              </a:lnSpc>
              <a:spcBef>
                <a:spcPts val="0"/>
              </a:spcBef>
            </a:pPr>
            <a:endParaRPr lang="da-DK" sz="1200" dirty="0">
              <a:solidFill>
                <a:schemeClr val="bg1"/>
              </a:solidFill>
            </a:endParaRPr>
          </a:p>
        </p:txBody>
      </p:sp>
      <p:pic>
        <p:nvPicPr>
          <p:cNvPr id="17" name="Grafik 16" descr="Åben hånd med plante kontur">
            <a:extLst>
              <a:ext uri="{FF2B5EF4-FFF2-40B4-BE49-F238E27FC236}">
                <a16:creationId xmlns:a16="http://schemas.microsoft.com/office/drawing/2014/main" id="{E7BE5F21-4148-4921-B7FC-06364E83A63B}"/>
              </a:ext>
            </a:extLst>
          </p:cNvPr>
          <p:cNvPicPr>
            <a:picLocks noChangeAspect="1"/>
          </p:cNvPicPr>
          <p:nvPr/>
        </p:nvPicPr>
        <p:blipFill>
          <a:blip cstate="email">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1382340" y="3799939"/>
            <a:ext cx="444572" cy="444572"/>
          </a:xfrm>
          <a:prstGeom prst="rect">
            <a:avLst/>
          </a:prstGeom>
        </p:spPr>
      </p:pic>
    </p:spTree>
    <p:extLst>
      <p:ext uri="{BB962C8B-B14F-4D97-AF65-F5344CB8AC3E}">
        <p14:creationId xmlns:p14="http://schemas.microsoft.com/office/powerpoint/2010/main" val="13416352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FCF990F-B974-9819-EAE3-7FFEF60F2638}"/>
              </a:ext>
            </a:extLst>
          </p:cNvPr>
          <p:cNvSpPr/>
          <p:nvPr/>
        </p:nvSpPr>
        <p:spPr>
          <a:xfrm>
            <a:off x="7430896" y="3429001"/>
            <a:ext cx="4770054" cy="3429000"/>
          </a:xfrm>
          <a:prstGeom prst="rect">
            <a:avLst/>
          </a:prstGeom>
          <a:solidFill>
            <a:srgbClr val="0E85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dirty="0"/>
          </a:p>
        </p:txBody>
      </p:sp>
      <p:sp>
        <p:nvSpPr>
          <p:cNvPr id="2" name="Pladsholder til slidenummer 1"/>
          <p:cNvSpPr>
            <a:spLocks noGrp="1"/>
          </p:cNvSpPr>
          <p:nvPr>
            <p:ph type="sldNum" sz="quarter" idx="10"/>
          </p:nvPr>
        </p:nvSpPr>
        <p:spPr/>
        <p:txBody>
          <a:bodyPr rtlCol="0"/>
          <a:lstStyle/>
          <a:p>
            <a:pPr marL="0" marR="0" lvl="0" indent="0" algn="r" defTabSz="914330" rtl="0" eaLnBrk="1" fontAlgn="auto" latinLnBrk="0" hangingPunct="1">
              <a:lnSpc>
                <a:spcPct val="100000"/>
              </a:lnSpc>
              <a:spcBef>
                <a:spcPts val="0"/>
              </a:spcBef>
              <a:spcAft>
                <a:spcPts val="0"/>
              </a:spcAft>
              <a:buClrTx/>
              <a:buSzTx/>
              <a:buFontTx/>
              <a:buNone/>
              <a:tabLst/>
              <a:defRPr/>
            </a:pPr>
            <a:fld id="{D8D877B3-D348-4611-9BDB-C5374591D951}" type="slidenum">
              <a:rPr kumimoji="0" lang="en-US" sz="1000" b="1" i="0" u="none" strike="noStrike" kern="1200" cap="none" spc="0" normalizeH="0" baseline="0" noProof="0" smtClean="0">
                <a:ln>
                  <a:noFill/>
                </a:ln>
                <a:solidFill>
                  <a:srgbClr val="211A52">
                    <a:alpha val="70000"/>
                  </a:srgbClr>
                </a:solidFill>
                <a:effectLst/>
                <a:uLnTx/>
                <a:uFillTx/>
                <a:latin typeface="Arial"/>
              </a:rPr>
              <a:pPr marL="0" marR="0" lvl="0" indent="0" algn="r" defTabSz="914330" rtl="0" eaLnBrk="1" fontAlgn="auto" latinLnBrk="0" hangingPunct="1">
                <a:lnSpc>
                  <a:spcPct val="100000"/>
                </a:lnSpc>
                <a:spcBef>
                  <a:spcPts val="0"/>
                </a:spcBef>
                <a:spcAft>
                  <a:spcPts val="0"/>
                </a:spcAft>
                <a:buClrTx/>
                <a:buSzTx/>
                <a:buFontTx/>
                <a:buNone/>
                <a:tabLst/>
                <a:defRPr/>
              </a:pPr>
              <a:t>12</a:t>
            </a:fld>
            <a:endParaRPr kumimoji="0" lang="en-US" sz="1000" b="1" i="0" u="none" strike="noStrike" kern="1200" cap="none" spc="0" normalizeH="0" baseline="0" noProof="0" dirty="0">
              <a:ln>
                <a:noFill/>
              </a:ln>
              <a:solidFill>
                <a:srgbClr val="211A52">
                  <a:alpha val="70000"/>
                </a:srgbClr>
              </a:solidFill>
              <a:effectLst/>
              <a:uLnTx/>
              <a:uFillTx/>
              <a:latin typeface="Arial"/>
            </a:endParaRPr>
          </a:p>
        </p:txBody>
      </p:sp>
      <p:sp>
        <p:nvSpPr>
          <p:cNvPr id="4" name="Titel 3"/>
          <p:cNvSpPr>
            <a:spLocks noGrp="1"/>
          </p:cNvSpPr>
          <p:nvPr>
            <p:ph type="title"/>
          </p:nvPr>
        </p:nvSpPr>
        <p:spPr>
          <a:xfrm>
            <a:off x="568881" y="387025"/>
            <a:ext cx="6300788" cy="1486727"/>
          </a:xfrm>
        </p:spPr>
        <p:txBody>
          <a:bodyPr rtlCol="0"/>
          <a:lstStyle/>
          <a:p>
            <a:pPr rtl="0"/>
            <a:r>
              <a:rPr lang="en-gb" sz="3000">
                <a:solidFill>
                  <a:srgbClr val="211A52"/>
                </a:solidFill>
                <a:latin typeface="Arial Black" panose="020B0604020202020204" pitchFamily="34" charset="0"/>
                <a:cs typeface="Arial Black" panose="020B0604020202020204" pitchFamily="34" charset="0"/>
              </a:rPr>
              <a:t>DEPARTMENT OF MATHEMATICAL SCIENCES</a:t>
            </a:r>
          </a:p>
        </p:txBody>
      </p:sp>
      <p:sp>
        <p:nvSpPr>
          <p:cNvPr id="5" name="Pladsholder til tekst 4"/>
          <p:cNvSpPr>
            <a:spLocks noGrp="1"/>
          </p:cNvSpPr>
          <p:nvPr>
            <p:ph type="body" sz="quarter" idx="15"/>
          </p:nvPr>
        </p:nvSpPr>
        <p:spPr>
          <a:xfrm>
            <a:off x="587374" y="1960992"/>
            <a:ext cx="6300789" cy="4111196"/>
          </a:xfrm>
        </p:spPr>
        <p:txBody>
          <a:bodyPr rtlCol="0">
            <a:normAutofit fontScale="92500" lnSpcReduction="10000"/>
          </a:bodyPr>
          <a:lstStyle/>
          <a:p>
            <a:pPr marL="0" indent="0" rtl="0">
              <a:lnSpc>
                <a:spcPct val="120000"/>
              </a:lnSpc>
              <a:buNone/>
            </a:pPr>
            <a:r>
              <a:rPr lang="en-gb" sz="1700">
                <a:solidFill>
                  <a:srgbClr val="211A52"/>
                </a:solidFill>
                <a:effectLst/>
                <a:latin typeface="Arial" panose="020B0604020202020204" pitchFamily="34" charset="0"/>
                <a:ea typeface="Calibri" panose="020F0502020204030204" pitchFamily="34" charset="0"/>
                <a:cs typeface="Arial" panose="020B0604020202020204" pitchFamily="34" charset="0"/>
              </a:rPr>
              <a:t>The Department of Mathematical Sciences conducts research and trains students in mathematics, mathematics-technology and mathematics-economics. The department's research contributes to basic scientific discoveries and to solving society's challenges.</a:t>
            </a:r>
            <a:br>
              <a:rPr lang="da-DK" sz="1700" dirty="0">
                <a:solidFill>
                  <a:srgbClr val="211A52"/>
                </a:solidFill>
                <a:effectLst/>
                <a:latin typeface="Arial" panose="020B0604020202020204" pitchFamily="34" charset="0"/>
                <a:ea typeface="Calibri" panose="020F0502020204030204" pitchFamily="34" charset="0"/>
                <a:cs typeface="Arial" panose="020B0604020202020204" pitchFamily="34" charset="0"/>
              </a:rPr>
            </a:br>
            <a:br>
              <a:rPr lang="da-DK" sz="1700" dirty="0">
                <a:solidFill>
                  <a:srgbClr val="211A52"/>
                </a:solidFill>
                <a:effectLst/>
                <a:latin typeface="Arial" panose="020B0604020202020204" pitchFamily="34" charset="0"/>
                <a:ea typeface="Calibri" panose="020F0502020204030204" pitchFamily="34" charset="0"/>
                <a:cs typeface="Arial" panose="020B0604020202020204" pitchFamily="34" charset="0"/>
              </a:rPr>
            </a:br>
            <a:r>
              <a:rPr lang="en-gb" sz="1700" b="1">
                <a:solidFill>
                  <a:srgbClr val="211A52"/>
                </a:solidFill>
                <a:latin typeface="Arial" panose="020B0604020202020204" pitchFamily="34" charset="0"/>
                <a:cs typeface="Arial" panose="020B0604020202020204" pitchFamily="34" charset="0"/>
              </a:rPr>
              <a:t>STRENGTHS NOW AND IN THE FUTURE</a:t>
            </a:r>
          </a:p>
          <a:p>
            <a:pPr rtl="0">
              <a:lnSpc>
                <a:spcPct val="120000"/>
              </a:lnSpc>
            </a:pPr>
            <a:r>
              <a:rPr lang="en-gb" sz="1700">
                <a:solidFill>
                  <a:srgbClr val="002060"/>
                </a:solidFill>
                <a:latin typeface="Arial" panose="020B0604020202020204" pitchFamily="34" charset="0"/>
                <a:cs typeface="Arial" panose="020B0604020202020204" pitchFamily="34" charset="0"/>
              </a:rPr>
              <a:t>Data Science and AI</a:t>
            </a:r>
          </a:p>
          <a:p>
            <a:pPr rtl="0">
              <a:lnSpc>
                <a:spcPct val="120000"/>
              </a:lnSpc>
            </a:pPr>
            <a:r>
              <a:rPr lang="en-gb" sz="1700">
                <a:solidFill>
                  <a:srgbClr val="002060"/>
                </a:solidFill>
                <a:latin typeface="Arial" panose="020B0604020202020204" pitchFamily="34" charset="0"/>
                <a:cs typeface="Arial" panose="020B0604020202020204" pitchFamily="34" charset="0"/>
              </a:rPr>
              <a:t>Mathematical issues in the maritime area</a:t>
            </a:r>
          </a:p>
          <a:p>
            <a:pPr rtl="0">
              <a:lnSpc>
                <a:spcPct val="120000"/>
              </a:lnSpc>
            </a:pPr>
            <a:r>
              <a:rPr lang="en-gb" sz="1700">
                <a:solidFill>
                  <a:srgbClr val="002060"/>
                </a:solidFill>
                <a:latin typeface="Arial" panose="020B0604020202020204" pitchFamily="34" charset="0"/>
                <a:cs typeface="Arial" panose="020B0604020202020204" pitchFamily="34" charset="0"/>
              </a:rPr>
              <a:t>Spatial statistics</a:t>
            </a:r>
          </a:p>
          <a:p>
            <a:pPr rtl="0">
              <a:lnSpc>
                <a:spcPct val="120000"/>
              </a:lnSpc>
            </a:pPr>
            <a:r>
              <a:rPr lang="en-gb" sz="1700">
                <a:solidFill>
                  <a:srgbClr val="002060"/>
                </a:solidFill>
                <a:latin typeface="Arial" panose="020B0604020202020204" pitchFamily="34" charset="0"/>
                <a:cs typeface="Arial" panose="020B0604020202020204" pitchFamily="34" charset="0"/>
              </a:rPr>
              <a:t>Forensic genetics</a:t>
            </a:r>
            <a:endParaRPr lang="da-DK" sz="1700" dirty="0">
              <a:solidFill>
                <a:srgbClr val="002060"/>
              </a:solidFill>
              <a:latin typeface="Arial" panose="020B0604020202020204" pitchFamily="34" charset="0"/>
              <a:cs typeface="Arial" panose="020B0604020202020204" pitchFamily="34" charset="0"/>
            </a:endParaRPr>
          </a:p>
          <a:p>
            <a:pPr rtl="0">
              <a:lnSpc>
                <a:spcPct val="120000"/>
              </a:lnSpc>
            </a:pPr>
            <a:r>
              <a:rPr lang="en-gb" sz="1700">
                <a:solidFill>
                  <a:srgbClr val="002060"/>
                </a:solidFill>
                <a:latin typeface="Arial" panose="020B0604020202020204" pitchFamily="34" charset="0"/>
                <a:cs typeface="Arial" panose="020B0604020202020204" pitchFamily="34" charset="0"/>
              </a:rPr>
              <a:t>Numerical and Mathematical Physics </a:t>
            </a:r>
          </a:p>
          <a:p>
            <a:pPr rtl="0">
              <a:lnSpc>
                <a:spcPct val="120000"/>
              </a:lnSpc>
            </a:pPr>
            <a:r>
              <a:rPr lang="en-gb" sz="1700">
                <a:solidFill>
                  <a:srgbClr val="002060"/>
                </a:solidFill>
                <a:latin typeface="Arial" panose="020B0604020202020204" pitchFamily="34" charset="0"/>
                <a:cs typeface="Arial" panose="020B0604020202020204" pitchFamily="34" charset="0"/>
              </a:rPr>
              <a:t>Topological Data Analysis</a:t>
            </a:r>
            <a:br>
              <a:rPr lang="da-DK" sz="2000" dirty="0">
                <a:solidFill>
                  <a:srgbClr val="211A52"/>
                </a:solidFill>
              </a:rPr>
            </a:br>
            <a:endParaRPr lang="da-DK" sz="2000" dirty="0">
              <a:solidFill>
                <a:srgbClr val="211A52"/>
              </a:solidFill>
            </a:endParaRPr>
          </a:p>
          <a:p>
            <a:pPr rtl="0"/>
            <a:endParaRPr lang="da-DK" dirty="0"/>
          </a:p>
          <a:p>
            <a:pPr rtl="0"/>
            <a:endParaRPr lang="da-DK" dirty="0"/>
          </a:p>
        </p:txBody>
      </p:sp>
      <p:pic>
        <p:nvPicPr>
          <p:cNvPr id="7" name="Pladsholder til billede 3"/>
          <p:cNvPicPr>
            <a:picLocks noGrp="1" noChangeAspect="1"/>
          </p:cNvPicPr>
          <p:nvPr>
            <p:ph type="pic" sz="quarter" idx="16"/>
          </p:nvPr>
        </p:nvPicPr>
        <p:blipFill>
          <a:blip r:embed="rId3" cstate="email">
            <a:extLst>
              <a:ext uri="{28A0092B-C50C-407E-A947-70E740481C1C}">
                <a14:useLocalDpi xmlns:a14="http://schemas.microsoft.com/office/drawing/2010/main" val="0"/>
              </a:ext>
            </a:extLst>
          </a:blip>
          <a:srcRect/>
          <a:stretch/>
        </p:blipFill>
        <p:spPr>
          <a:xfrm>
            <a:off x="7430896" y="0"/>
            <a:ext cx="4764087" cy="3429000"/>
          </a:xfrm>
        </p:spPr>
      </p:pic>
      <p:sp>
        <p:nvSpPr>
          <p:cNvPr id="9" name="Tekstfelt 8">
            <a:extLst>
              <a:ext uri="{FF2B5EF4-FFF2-40B4-BE49-F238E27FC236}">
                <a16:creationId xmlns:a16="http://schemas.microsoft.com/office/drawing/2014/main" id="{C21AD8CC-A69B-4155-ACDA-4701027D241E}"/>
              </a:ext>
            </a:extLst>
          </p:cNvPr>
          <p:cNvSpPr txBox="1"/>
          <p:nvPr/>
        </p:nvSpPr>
        <p:spPr>
          <a:xfrm>
            <a:off x="7163654" y="3490300"/>
            <a:ext cx="4176233" cy="3178975"/>
          </a:xfrm>
          <a:prstGeom prst="rect">
            <a:avLst/>
          </a:prstGeom>
          <a:noFill/>
        </p:spPr>
        <p:txBody>
          <a:bodyPr wrap="square" lIns="576000" tIns="180000" rIns="144000" bIns="108000" rtlCol="0">
            <a:spAutoFit/>
          </a:bodyPr>
          <a:lstStyle/>
          <a:p>
            <a:pPr marL="0" lvl="0" indent="0" rtl="0">
              <a:lnSpc>
                <a:spcPct val="120000"/>
              </a:lnSpc>
              <a:buNone/>
            </a:pPr>
            <a:r>
              <a:rPr lang="en-gb" sz="1200" b="1" dirty="0">
                <a:solidFill>
                  <a:schemeClr val="bg1"/>
                </a:solidFill>
                <a:latin typeface="Arial" panose="020B0604020202020204" pitchFamily="34" charset="0"/>
                <a:cs typeface="Arial" panose="020B0604020202020204" pitchFamily="34" charset="0"/>
              </a:rPr>
              <a:t>RESEARCH HIGHLIGHTS</a:t>
            </a:r>
          </a:p>
          <a:p>
            <a:pPr marL="0" lvl="0" indent="0" rtl="0">
              <a:lnSpc>
                <a:spcPct val="120000"/>
              </a:lnSpc>
              <a:buNone/>
            </a:pPr>
            <a:endParaRPr lang="da-DK" sz="1200" b="1" dirty="0">
              <a:solidFill>
                <a:schemeClr val="bg1"/>
              </a:solidFill>
              <a:latin typeface="Arial" panose="020B0604020202020204" pitchFamily="34" charset="0"/>
              <a:cs typeface="Arial" panose="020B0604020202020204" pitchFamily="34" charset="0"/>
            </a:endParaRPr>
          </a:p>
          <a:p>
            <a:pPr marL="171450" indent="-171450" rtl="0">
              <a:lnSpc>
                <a:spcPct val="120000"/>
              </a:lnSpc>
              <a:buFont typeface="Arial" panose="020B0604020202020204" pitchFamily="34" charset="0"/>
              <a:buChar char="•"/>
            </a:pPr>
            <a:r>
              <a:rPr lang="en-gb" sz="1200" dirty="0">
                <a:solidFill>
                  <a:schemeClr val="bg1"/>
                </a:solidFill>
                <a:latin typeface="Arial" panose="020B0604020202020204" pitchFamily="34" charset="0"/>
                <a:cs typeface="Arial" panose="020B0604020202020204" pitchFamily="34" charset="0"/>
              </a:rPr>
              <a:t>Grant from the Novo Nordisk Foundation for the project "AI – Aalborg Intelligence" to design courses that use artificial intelligence to make mathematics in high school more exciting </a:t>
            </a:r>
          </a:p>
          <a:p>
            <a:pPr marL="171450" indent="-171450" rtl="0">
              <a:lnSpc>
                <a:spcPct val="120000"/>
              </a:lnSpc>
              <a:buFont typeface="Arial" panose="020B0604020202020204" pitchFamily="34" charset="0"/>
              <a:buChar char="•"/>
            </a:pPr>
            <a:r>
              <a:rPr lang="en-gb" sz="1200" dirty="0">
                <a:solidFill>
                  <a:schemeClr val="bg1"/>
                </a:solidFill>
                <a:latin typeface="Arial" panose="020B0604020202020204" pitchFamily="34" charset="0"/>
                <a:cs typeface="Arial" panose="020B0604020202020204" pitchFamily="34" charset="0"/>
              </a:rPr>
              <a:t>Groundbreaking results on matching of Y-chromosomes</a:t>
            </a:r>
          </a:p>
          <a:p>
            <a:pPr marL="171450" indent="-171450" rtl="0">
              <a:lnSpc>
                <a:spcPct val="120000"/>
              </a:lnSpc>
              <a:buFont typeface="Arial" panose="020B0604020202020204" pitchFamily="34" charset="0"/>
              <a:buChar char="•"/>
            </a:pPr>
            <a:r>
              <a:rPr lang="en-gb" sz="1200" dirty="0">
                <a:solidFill>
                  <a:schemeClr val="bg1"/>
                </a:solidFill>
                <a:latin typeface="Arial" panose="020B0604020202020204" pitchFamily="34" charset="0"/>
                <a:cs typeface="Arial" panose="020B0604020202020204" pitchFamily="34" charset="0"/>
              </a:rPr>
              <a:t>World-leading research on spatial statistics with publications in the highest rated journals in statistics: </a:t>
            </a:r>
            <a:r>
              <a:rPr lang="da-dk" sz="1200" i="1" dirty="0">
                <a:solidFill>
                  <a:schemeClr val="bg1"/>
                </a:solidFill>
                <a:latin typeface="Arial" panose="020B0604020202020204" pitchFamily="34" charset="0"/>
                <a:cs typeface="Arial" panose="020B0604020202020204" pitchFamily="34" charset="0"/>
              </a:rPr>
              <a:t>Annals of Statistics</a:t>
            </a:r>
            <a:r>
              <a:rPr lang="da-dk" sz="1200" dirty="0">
                <a:solidFill>
                  <a:schemeClr val="bg1"/>
                </a:solidFill>
                <a:latin typeface="Arial" panose="020B0604020202020204" pitchFamily="34" charset="0"/>
                <a:cs typeface="Arial" panose="020B0604020202020204" pitchFamily="34" charset="0"/>
              </a:rPr>
              <a:t> and </a:t>
            </a:r>
            <a:r>
              <a:rPr lang="da-dk" sz="1200" i="1" dirty="0">
                <a:solidFill>
                  <a:schemeClr val="bg1"/>
                </a:solidFill>
                <a:latin typeface="Arial" panose="020B0604020202020204" pitchFamily="34" charset="0"/>
                <a:cs typeface="Arial" panose="020B0604020202020204" pitchFamily="34" charset="0"/>
              </a:rPr>
              <a:t>Journal of the American Statistical Association</a:t>
            </a:r>
            <a:r>
              <a:rPr lang="da-dk" sz="1200" dirty="0">
                <a:solidFill>
                  <a:schemeClr val="bg1"/>
                </a:solidFill>
                <a:latin typeface="Arial" panose="020B0604020202020204" pitchFamily="34" charset="0"/>
                <a:cs typeface="Arial" panose="020B0604020202020204" pitchFamily="34" charset="0"/>
              </a:rPr>
              <a:t> </a:t>
            </a:r>
            <a:endParaRPr lang="da-DK" sz="1200" dirty="0">
              <a:solidFill>
                <a:schemeClr val="bg1"/>
              </a:solidFill>
              <a:latin typeface="Arial" panose="020B0604020202020204" pitchFamily="34" charset="0"/>
              <a:cs typeface="Arial" panose="020B0604020202020204" pitchFamily="34" charset="0"/>
            </a:endParaRPr>
          </a:p>
          <a:p>
            <a:pPr marL="0" lvl="0" indent="0" rtl="0">
              <a:lnSpc>
                <a:spcPct val="140000"/>
              </a:lnSpc>
              <a:buNone/>
            </a:pPr>
            <a:endParaRPr lang="da-DK" sz="1200" b="1" dirty="0">
              <a:solidFill>
                <a:schemeClr val="bg1"/>
              </a:solidFill>
              <a:latin typeface="Arial" panose="020B0604020202020204" pitchFamily="34" charset="0"/>
              <a:cs typeface="Arial" panose="020B0604020202020204" pitchFamily="34" charset="0"/>
            </a:endParaRPr>
          </a:p>
        </p:txBody>
      </p:sp>
      <p:grpSp>
        <p:nvGrpSpPr>
          <p:cNvPr id="14" name="Gruppe 13">
            <a:extLst>
              <a:ext uri="{FF2B5EF4-FFF2-40B4-BE49-F238E27FC236}">
                <a16:creationId xmlns:a16="http://schemas.microsoft.com/office/drawing/2014/main" id="{BA27F235-E3DF-FC85-46C9-EB1B3D611915}"/>
              </a:ext>
            </a:extLst>
          </p:cNvPr>
          <p:cNvGrpSpPr/>
          <p:nvPr/>
        </p:nvGrpSpPr>
        <p:grpSpPr>
          <a:xfrm>
            <a:off x="11103349" y="3690395"/>
            <a:ext cx="638437" cy="663660"/>
            <a:chOff x="6448163" y="5189221"/>
            <a:chExt cx="1590348" cy="1653178"/>
          </a:xfrm>
        </p:grpSpPr>
        <p:pic>
          <p:nvPicPr>
            <p:cNvPr id="11" name="Grafik 10" descr="Søjlediagram kontur">
              <a:extLst>
                <a:ext uri="{FF2B5EF4-FFF2-40B4-BE49-F238E27FC236}">
                  <a16:creationId xmlns:a16="http://schemas.microsoft.com/office/drawing/2014/main" id="{66FA3F32-9CDF-48F6-A1BE-3EA1745CCD08}"/>
                </a:ext>
              </a:extLst>
            </p:cNvPr>
            <p:cNvPicPr>
              <a:picLocks noChangeAspect="1"/>
            </p:cNvPicPr>
            <p:nvPr/>
          </p:nvPicPr>
          <p:blipFill>
            <a:blip cstate="email">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48163" y="5189221"/>
              <a:ext cx="840951" cy="840951"/>
            </a:xfrm>
            <a:prstGeom prst="rect">
              <a:avLst/>
            </a:prstGeom>
          </p:spPr>
        </p:pic>
        <p:pic>
          <p:nvPicPr>
            <p:cNvPr id="13" name="Grafik 12" descr="Kunstig intelligens kontur">
              <a:extLst>
                <a:ext uri="{FF2B5EF4-FFF2-40B4-BE49-F238E27FC236}">
                  <a16:creationId xmlns:a16="http://schemas.microsoft.com/office/drawing/2014/main" id="{73BB0981-A1BB-49C3-8FB9-E21444F8D044}"/>
                </a:ext>
              </a:extLst>
            </p:cNvPr>
            <p:cNvPicPr>
              <a:picLocks noChangeAspect="1"/>
            </p:cNvPicPr>
            <p:nvPr/>
          </p:nvPicPr>
          <p:blipFill>
            <a:blip cstate="email">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226557" y="5203719"/>
              <a:ext cx="811954" cy="811954"/>
            </a:xfrm>
            <a:prstGeom prst="rect">
              <a:avLst/>
            </a:prstGeom>
          </p:spPr>
        </p:pic>
        <p:pic>
          <p:nvPicPr>
            <p:cNvPr id="22" name="Grafik 21" descr="Matematik kontur">
              <a:extLst>
                <a:ext uri="{FF2B5EF4-FFF2-40B4-BE49-F238E27FC236}">
                  <a16:creationId xmlns:a16="http://schemas.microsoft.com/office/drawing/2014/main" id="{192B9F5C-7E6C-5B5B-ACE7-E94A62AD2BB6}"/>
                </a:ext>
              </a:extLst>
            </p:cNvPr>
            <p:cNvPicPr>
              <a:picLocks noChangeAspect="1"/>
            </p:cNvPicPr>
            <p:nvPr/>
          </p:nvPicPr>
          <p:blipFill>
            <a:blip cstate="email">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769357" y="5927999"/>
              <a:ext cx="914400" cy="914400"/>
            </a:xfrm>
            <a:prstGeom prst="rect">
              <a:avLst/>
            </a:prstGeom>
          </p:spPr>
        </p:pic>
      </p:grpSp>
      <p:sp>
        <p:nvSpPr>
          <p:cNvPr id="23" name="Tekstfelt 22">
            <a:extLst>
              <a:ext uri="{FF2B5EF4-FFF2-40B4-BE49-F238E27FC236}">
                <a16:creationId xmlns:a16="http://schemas.microsoft.com/office/drawing/2014/main" id="{C44A19EE-CC1B-E3F8-7A7B-E3A1B25D0DC2}"/>
              </a:ext>
            </a:extLst>
          </p:cNvPr>
          <p:cNvSpPr txBox="1"/>
          <p:nvPr/>
        </p:nvSpPr>
        <p:spPr>
          <a:xfrm>
            <a:off x="-4127" y="0"/>
            <a:ext cx="3200400" cy="370290"/>
          </a:xfrm>
          <a:prstGeom prst="rect">
            <a:avLst/>
          </a:prstGeom>
          <a:solidFill>
            <a:srgbClr val="211A52"/>
          </a:solidFill>
        </p:spPr>
        <p:txBody>
          <a:bodyPr wrap="square" rtlCol="0">
            <a:spAutoFit/>
          </a:bodyPr>
          <a:lstStyle/>
          <a:p>
            <a:pPr rtl="0"/>
            <a:r>
              <a:rPr lang="en-gb" b="1">
                <a:solidFill>
                  <a:schemeClr val="bg1"/>
                </a:solidFill>
              </a:rPr>
              <a:t>Departments </a:t>
            </a:r>
          </a:p>
        </p:txBody>
      </p:sp>
      <p:pic>
        <p:nvPicPr>
          <p:cNvPr id="29" name="Grafik 28" descr="Til salg kontur">
            <a:extLst>
              <a:ext uri="{FF2B5EF4-FFF2-40B4-BE49-F238E27FC236}">
                <a16:creationId xmlns:a16="http://schemas.microsoft.com/office/drawing/2014/main" id="{D851CF59-4D94-B67A-34B7-7C83A1F58F96}"/>
              </a:ext>
            </a:extLst>
          </p:cNvPr>
          <p:cNvPicPr>
            <a:picLocks noChangeAspect="1"/>
          </p:cNvPicPr>
          <p:nvPr/>
        </p:nvPicPr>
        <p:blipFill>
          <a:blip cstate="email">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182493" y="-43290"/>
            <a:ext cx="413580" cy="413580"/>
          </a:xfrm>
          <a:prstGeom prst="rect">
            <a:avLst/>
          </a:prstGeom>
        </p:spPr>
      </p:pic>
    </p:spTree>
    <p:extLst>
      <p:ext uri="{BB962C8B-B14F-4D97-AF65-F5344CB8AC3E}">
        <p14:creationId xmlns:p14="http://schemas.microsoft.com/office/powerpoint/2010/main" val="22655890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lede 6">
            <a:extLst>
              <a:ext uri="{FF2B5EF4-FFF2-40B4-BE49-F238E27FC236}">
                <a16:creationId xmlns:a16="http://schemas.microsoft.com/office/drawing/2014/main" id="{34A2CD61-BC81-2527-6EB0-BBA8319957E4}"/>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1" y="0"/>
            <a:ext cx="12192000" cy="6858000"/>
          </a:xfrm>
          <a:prstGeom prst="rect">
            <a:avLst/>
          </a:prstGeom>
          <a:noFill/>
        </p:spPr>
      </p:pic>
      <p:sp>
        <p:nvSpPr>
          <p:cNvPr id="3" name="Titel 2"/>
          <p:cNvSpPr>
            <a:spLocks noGrp="1"/>
          </p:cNvSpPr>
          <p:nvPr>
            <p:ph type="title"/>
          </p:nvPr>
        </p:nvSpPr>
        <p:spPr>
          <a:xfrm>
            <a:off x="2425435" y="3194655"/>
            <a:ext cx="7341129" cy="793145"/>
          </a:xfrm>
        </p:spPr>
        <p:txBody>
          <a:bodyPr rtlCol="0" anchor="t">
            <a:normAutofit/>
          </a:bodyPr>
          <a:lstStyle/>
          <a:p>
            <a:pPr rtl="0"/>
            <a:r>
              <a:rPr lang="en-gb" sz="3600">
                <a:solidFill>
                  <a:srgbClr val="211A52"/>
                </a:solidFill>
                <a:latin typeface="Arial Black" panose="020B0604020202020204" pitchFamily="34" charset="0"/>
                <a:cs typeface="Arial Black" panose="020B0604020202020204" pitchFamily="34" charset="0"/>
              </a:rPr>
              <a:t>EDUCATION</a:t>
            </a:r>
          </a:p>
        </p:txBody>
      </p:sp>
    </p:spTree>
    <p:extLst>
      <p:ext uri="{BB962C8B-B14F-4D97-AF65-F5344CB8AC3E}">
        <p14:creationId xmlns:p14="http://schemas.microsoft.com/office/powerpoint/2010/main" val="37453723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kstfelt 17">
            <a:extLst>
              <a:ext uri="{FF2B5EF4-FFF2-40B4-BE49-F238E27FC236}">
                <a16:creationId xmlns:a16="http://schemas.microsoft.com/office/drawing/2014/main" id="{C335DCA2-4C20-9D5C-4550-D03FA4C73C65}"/>
              </a:ext>
            </a:extLst>
          </p:cNvPr>
          <p:cNvSpPr txBox="1"/>
          <p:nvPr/>
        </p:nvSpPr>
        <p:spPr>
          <a:xfrm>
            <a:off x="0" y="0"/>
            <a:ext cx="3200400" cy="370290"/>
          </a:xfrm>
          <a:prstGeom prst="rect">
            <a:avLst/>
          </a:prstGeom>
          <a:solidFill>
            <a:srgbClr val="211A52"/>
          </a:solidFill>
        </p:spPr>
        <p:txBody>
          <a:bodyPr wrap="square" rtlCol="0">
            <a:spAutoFit/>
          </a:bodyPr>
          <a:lstStyle/>
          <a:p>
            <a:pPr marL="0" marR="0" lvl="0" indent="0" algn="l" defTabSz="914220" rtl="0" eaLnBrk="1" fontAlgn="auto" latinLnBrk="0" hangingPunct="1">
              <a:lnSpc>
                <a:spcPct val="100000"/>
              </a:lnSpc>
              <a:spcBef>
                <a:spcPts val="0"/>
              </a:spcBef>
              <a:spcAft>
                <a:spcPts val="0"/>
              </a:spcAft>
              <a:buClrTx/>
              <a:buSzTx/>
              <a:buFontTx/>
              <a:buNone/>
              <a:tabLst/>
              <a:defRPr/>
            </a:pPr>
            <a:r>
              <a:rPr lang="en-gb" sz="1800" b="1" i="0" u="none" strike="noStrike" kern="1200" cap="none" spc="0" normalizeH="0" noProof="0">
                <a:ln>
                  <a:noFill/>
                </a:ln>
                <a:solidFill>
                  <a:prstClr val="white"/>
                </a:solidFill>
                <a:effectLst/>
                <a:uLnTx/>
                <a:uFillTx/>
                <a:latin typeface="Arial" panose="020B0604020202020204" pitchFamily="34" charset="0"/>
                <a:ea typeface="+mn-ea"/>
                <a:cs typeface="Arial" panose="020B0604020202020204" pitchFamily="34" charset="0"/>
              </a:rPr>
              <a:t>Education</a:t>
            </a:r>
          </a:p>
        </p:txBody>
      </p:sp>
      <p:pic>
        <p:nvPicPr>
          <p:cNvPr id="19" name="Billede 18">
            <a:extLst>
              <a:ext uri="{FF2B5EF4-FFF2-40B4-BE49-F238E27FC236}">
                <a16:creationId xmlns:a16="http://schemas.microsoft.com/office/drawing/2014/main" id="{45A2AEFF-4863-2529-3CE2-A4C4BB82AB7B}"/>
              </a:ext>
            </a:extLst>
          </p:cNvPr>
          <p:cNvPicPr>
            <a:picLocks noChangeAspect="1"/>
          </p:cNvPicPr>
          <p:nvPr/>
        </p:nvPicPr>
        <p:blipFill>
          <a:blip r:embed="rId3" cstate="email">
            <a:lum bright="70000" contrast="-70000"/>
            <a:extLst>
              <a:ext uri="{28A0092B-C50C-407E-A947-70E740481C1C}">
                <a14:useLocalDpi xmlns:a14="http://schemas.microsoft.com/office/drawing/2010/main" val="0"/>
              </a:ext>
            </a:extLst>
          </a:blip>
          <a:stretch>
            <a:fillRect/>
          </a:stretch>
        </p:blipFill>
        <p:spPr>
          <a:xfrm>
            <a:off x="1450138" y="61627"/>
            <a:ext cx="330852" cy="247036"/>
          </a:xfrm>
          <a:prstGeom prst="rect">
            <a:avLst/>
          </a:prstGeom>
        </p:spPr>
      </p:pic>
      <p:sp>
        <p:nvSpPr>
          <p:cNvPr id="20" name="Titel 1">
            <a:extLst>
              <a:ext uri="{FF2B5EF4-FFF2-40B4-BE49-F238E27FC236}">
                <a16:creationId xmlns:a16="http://schemas.microsoft.com/office/drawing/2014/main" id="{ED8C7649-8AA5-6D44-1F7E-2A4E34D0EFC1}"/>
              </a:ext>
            </a:extLst>
          </p:cNvPr>
          <p:cNvSpPr>
            <a:spLocks noGrp="1"/>
          </p:cNvSpPr>
          <p:nvPr>
            <p:ph type="title"/>
          </p:nvPr>
        </p:nvSpPr>
        <p:spPr>
          <a:xfrm>
            <a:off x="571500" y="395807"/>
            <a:ext cx="9193356" cy="1486727"/>
          </a:xfrm>
        </p:spPr>
        <p:txBody>
          <a:bodyPr rtlCol="0"/>
          <a:lstStyle/>
          <a:p>
            <a:pPr rtl="0"/>
            <a:r>
              <a:rPr lang="en-gb" sz="3000">
                <a:solidFill>
                  <a:srgbClr val="211A52"/>
                </a:solidFill>
                <a:latin typeface="Arial Black" panose="020B0604020202020204" pitchFamily="34" charset="0"/>
                <a:cs typeface="Arial Black" panose="020B0604020202020204" pitchFamily="34" charset="0"/>
              </a:rPr>
              <a:t>STUDENTS AT ENGINEERING</a:t>
            </a:r>
            <a:br>
              <a:rPr lang="da-DK" sz="3000" dirty="0">
                <a:solidFill>
                  <a:srgbClr val="211A52"/>
                </a:solidFill>
                <a:latin typeface="Arial Black" panose="020B0604020202020204" pitchFamily="34" charset="0"/>
                <a:cs typeface="Arial Black" panose="020B0604020202020204" pitchFamily="34" charset="0"/>
              </a:rPr>
            </a:br>
            <a:r>
              <a:rPr lang="en-gb" sz="3000">
                <a:solidFill>
                  <a:srgbClr val="211A52"/>
                </a:solidFill>
                <a:latin typeface="Arial Black" panose="020B0604020202020204" pitchFamily="34" charset="0"/>
                <a:cs typeface="Arial Black" panose="020B0604020202020204" pitchFamily="34" charset="0"/>
              </a:rPr>
              <a:t>2020-2025</a:t>
            </a:r>
          </a:p>
        </p:txBody>
      </p:sp>
      <p:sp>
        <p:nvSpPr>
          <p:cNvPr id="21" name="Ellipse 20">
            <a:extLst>
              <a:ext uri="{FF2B5EF4-FFF2-40B4-BE49-F238E27FC236}">
                <a16:creationId xmlns:a16="http://schemas.microsoft.com/office/drawing/2014/main" id="{A12FD183-B785-CD07-805A-D7E62F6C9A3E}"/>
              </a:ext>
            </a:extLst>
          </p:cNvPr>
          <p:cNvSpPr/>
          <p:nvPr/>
        </p:nvSpPr>
        <p:spPr>
          <a:xfrm>
            <a:off x="9764856" y="395807"/>
            <a:ext cx="1855644" cy="1663020"/>
          </a:xfrm>
          <a:prstGeom prst="ellipse">
            <a:avLst/>
          </a:prstGeom>
          <a:solidFill>
            <a:srgbClr val="211A5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tIns="58613" rIns="92304" bIns="58613" rtlCol="0" anchor="ctr"/>
          <a:lstStyle/>
          <a:p>
            <a:pPr marL="0" marR="0" lvl="0" indent="0" algn="ctr" defTabSz="914220" rtl="0" eaLnBrk="1" fontAlgn="auto" latinLnBrk="0" hangingPunct="1">
              <a:lnSpc>
                <a:spcPct val="100000"/>
              </a:lnSpc>
              <a:spcBef>
                <a:spcPts val="0"/>
              </a:spcBef>
              <a:spcAft>
                <a:spcPts val="0"/>
              </a:spcAft>
              <a:buClrTx/>
              <a:buSzTx/>
              <a:buFontTx/>
              <a:buNone/>
              <a:tabLst/>
              <a:defRPr/>
            </a:pPr>
            <a:r>
              <a:rPr lang="en-gb" sz="1400" b="1" i="0" u="none" strike="noStrike" kern="1200" cap="none" spc="0" normalizeH="0" noProof="0">
                <a:ln>
                  <a:noFill/>
                </a:ln>
                <a:solidFill>
                  <a:prstClr val="white"/>
                </a:solidFill>
                <a:effectLst/>
                <a:uLnTx/>
                <a:uFillTx/>
                <a:latin typeface="Arial" panose="020B0604020202020204" pitchFamily="34" charset="0"/>
                <a:ea typeface="+mn-ea"/>
                <a:cs typeface="Arial" panose="020B0604020202020204" pitchFamily="34" charset="0"/>
              </a:rPr>
              <a:t>Graduates finish</a:t>
            </a:r>
          </a:p>
          <a:p>
            <a:pPr marL="0" marR="0" lvl="0" indent="0" algn="ctr" defTabSz="914220" rtl="0" eaLnBrk="1" fontAlgn="auto" latinLnBrk="0" hangingPunct="1">
              <a:lnSpc>
                <a:spcPct val="100000"/>
              </a:lnSpc>
              <a:spcBef>
                <a:spcPts val="0"/>
              </a:spcBef>
              <a:spcAft>
                <a:spcPts val="0"/>
              </a:spcAft>
              <a:buClrTx/>
              <a:buSzTx/>
              <a:buFontTx/>
              <a:buNone/>
              <a:tabLst/>
              <a:defRPr/>
            </a:pPr>
            <a:r>
              <a:rPr lang="en-gb" sz="1400" b="1" i="0" u="none" strike="noStrike" kern="1200" cap="none" spc="0" normalizeH="0" noProof="0">
                <a:ln>
                  <a:noFill/>
                </a:ln>
                <a:solidFill>
                  <a:prstClr val="white"/>
                </a:solidFill>
                <a:effectLst/>
                <a:uLnTx/>
                <a:uFillTx/>
                <a:latin typeface="Arial" panose="020B0604020202020204" pitchFamily="34" charset="0"/>
                <a:ea typeface="+mn-ea"/>
                <a:cs typeface="Arial" panose="020B0604020202020204" pitchFamily="34" charset="0"/>
              </a:rPr>
              <a:t> in 5.1 years on average</a:t>
            </a:r>
          </a:p>
        </p:txBody>
      </p:sp>
      <p:graphicFrame>
        <p:nvGraphicFramePr>
          <p:cNvPr id="3" name="Diagram 2">
            <a:extLst>
              <a:ext uri="{FF2B5EF4-FFF2-40B4-BE49-F238E27FC236}">
                <a16:creationId xmlns:a16="http://schemas.microsoft.com/office/drawing/2014/main" id="{2B0CF6BE-D67F-1532-0C92-1800FCA0D88E}"/>
              </a:ext>
            </a:extLst>
          </p:cNvPr>
          <p:cNvGraphicFramePr>
            <a:graphicFrameLocks/>
          </p:cNvGraphicFramePr>
          <p:nvPr/>
        </p:nvGraphicFramePr>
        <p:xfrm>
          <a:off x="1156635" y="1578768"/>
          <a:ext cx="8701739" cy="4829176"/>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7738488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3695AA-4775-CE69-F3C3-726018948632}"/>
            </a:ext>
          </a:extLst>
        </p:cNvPr>
        <p:cNvGrpSpPr/>
        <p:nvPr/>
      </p:nvGrpSpPr>
      <p:grpSpPr>
        <a:xfrm>
          <a:off x="0" y="0"/>
          <a:ext cx="0" cy="0"/>
          <a:chOff x="0" y="0"/>
          <a:chExt cx="0" cy="0"/>
        </a:xfrm>
      </p:grpSpPr>
      <p:sp>
        <p:nvSpPr>
          <p:cNvPr id="2" name="Pladsholder til slidenummer 1">
            <a:extLst>
              <a:ext uri="{FF2B5EF4-FFF2-40B4-BE49-F238E27FC236}">
                <a16:creationId xmlns:a16="http://schemas.microsoft.com/office/drawing/2014/main" id="{ED98CBCF-6E44-F995-3F58-886FF32C0C9C}"/>
              </a:ext>
            </a:extLst>
          </p:cNvPr>
          <p:cNvSpPr>
            <a:spLocks noGrp="1"/>
          </p:cNvSpPr>
          <p:nvPr>
            <p:ph type="sldNum" sz="quarter" idx="4"/>
          </p:nvPr>
        </p:nvSpPr>
        <p:spPr/>
        <p:txBody>
          <a:bodyPr rtlCol="0"/>
          <a:lstStyle/>
          <a:p>
            <a:pPr rtl="0"/>
            <a:fld id="{D8D877B3-D348-4611-9BDB-C5374591D951}" type="slidenum">
              <a:rPr lang="en-US" smtClean="0"/>
              <a:pPr rtl="0"/>
              <a:t>15</a:t>
            </a:fld>
            <a:endParaRPr lang="en-US" dirty="0"/>
          </a:p>
        </p:txBody>
      </p:sp>
      <p:sp>
        <p:nvSpPr>
          <p:cNvPr id="3" name="Titel 2">
            <a:extLst>
              <a:ext uri="{FF2B5EF4-FFF2-40B4-BE49-F238E27FC236}">
                <a16:creationId xmlns:a16="http://schemas.microsoft.com/office/drawing/2014/main" id="{7F9E423D-7D75-70A4-6163-785551B1E390}"/>
              </a:ext>
            </a:extLst>
          </p:cNvPr>
          <p:cNvSpPr>
            <a:spLocks noGrp="1"/>
          </p:cNvSpPr>
          <p:nvPr>
            <p:ph type="title"/>
          </p:nvPr>
        </p:nvSpPr>
        <p:spPr>
          <a:xfrm>
            <a:off x="587376" y="370290"/>
            <a:ext cx="12095158" cy="1021324"/>
          </a:xfrm>
        </p:spPr>
        <p:txBody>
          <a:bodyPr rtlCol="0"/>
          <a:lstStyle/>
          <a:p>
            <a:pPr rtl="0"/>
            <a:r>
              <a:rPr lang="en-gb" sz="3000" dirty="0">
                <a:solidFill>
                  <a:srgbClr val="211A52"/>
                </a:solidFill>
                <a:latin typeface="+mj-lt"/>
              </a:rPr>
              <a:t>DROPOUT RATES 1ST YEAR OF STUDY </a:t>
            </a:r>
            <a:br>
              <a:rPr lang="en-gb" sz="3000" dirty="0">
                <a:solidFill>
                  <a:srgbClr val="211A52"/>
                </a:solidFill>
                <a:latin typeface="+mj-lt"/>
              </a:rPr>
            </a:br>
            <a:r>
              <a:rPr lang="en-gb" sz="3000" dirty="0">
                <a:solidFill>
                  <a:srgbClr val="211A52"/>
                </a:solidFill>
                <a:latin typeface="+mj-lt"/>
              </a:rPr>
              <a:t>AS OF 1 MARCH </a:t>
            </a:r>
            <a:endParaRPr lang="da-DK" sz="3000" dirty="0">
              <a:latin typeface="+mj-lt"/>
            </a:endParaRPr>
          </a:p>
        </p:txBody>
      </p:sp>
      <p:graphicFrame>
        <p:nvGraphicFramePr>
          <p:cNvPr id="6" name="Diagram 5">
            <a:extLst>
              <a:ext uri="{FF2B5EF4-FFF2-40B4-BE49-F238E27FC236}">
                <a16:creationId xmlns:a16="http://schemas.microsoft.com/office/drawing/2014/main" id="{69798959-461D-0FE7-75D3-DA0C67349A6D}"/>
              </a:ext>
            </a:extLst>
          </p:cNvPr>
          <p:cNvGraphicFramePr>
            <a:graphicFrameLocks/>
          </p:cNvGraphicFramePr>
          <p:nvPr>
            <p:extLst>
              <p:ext uri="{D42A27DB-BD31-4B8C-83A1-F6EECF244321}">
                <p14:modId xmlns:p14="http://schemas.microsoft.com/office/powerpoint/2010/main" val="1260961084"/>
              </p:ext>
            </p:extLst>
          </p:nvPr>
        </p:nvGraphicFramePr>
        <p:xfrm>
          <a:off x="587376" y="1757155"/>
          <a:ext cx="6932057" cy="4551984"/>
        </p:xfrm>
        <a:graphic>
          <a:graphicData uri="http://schemas.openxmlformats.org/drawingml/2006/chart">
            <c:chart xmlns:c="http://schemas.openxmlformats.org/drawingml/2006/chart" xmlns:r="http://schemas.openxmlformats.org/officeDocument/2006/relationships" r:id="rId3"/>
          </a:graphicData>
        </a:graphic>
      </p:graphicFrame>
      <p:sp>
        <p:nvSpPr>
          <p:cNvPr id="7" name="Pladsholder til tekst 4">
            <a:extLst>
              <a:ext uri="{FF2B5EF4-FFF2-40B4-BE49-F238E27FC236}">
                <a16:creationId xmlns:a16="http://schemas.microsoft.com/office/drawing/2014/main" id="{FEE0A2C3-8291-A547-8737-24F49F699C4C}"/>
              </a:ext>
            </a:extLst>
          </p:cNvPr>
          <p:cNvSpPr txBox="1">
            <a:spLocks/>
          </p:cNvSpPr>
          <p:nvPr/>
        </p:nvSpPr>
        <p:spPr>
          <a:xfrm>
            <a:off x="8453258" y="1123686"/>
            <a:ext cx="3068182" cy="4610628"/>
          </a:xfrm>
          <a:prstGeom prst="rect">
            <a:avLst/>
          </a:prstGeom>
        </p:spPr>
        <p:txBody>
          <a:bodyPr rtlCol="0">
            <a:normAutofit/>
          </a:bodyPr>
          <a:lstStyle>
            <a:lvl1pPr marL="0" indent="0" algn="l" defTabSz="914207" rtl="0" eaLnBrk="1" latinLnBrk="0" hangingPunct="1">
              <a:lnSpc>
                <a:spcPct val="120000"/>
              </a:lnSpc>
              <a:spcBef>
                <a:spcPts val="1000"/>
              </a:spcBef>
              <a:buFont typeface="Arial" panose="020B0604020202020204" pitchFamily="34" charset="0"/>
              <a:buNone/>
              <a:defRPr sz="1500" kern="1200" spc="0">
                <a:solidFill>
                  <a:schemeClr val="tx1"/>
                </a:solidFill>
                <a:latin typeface="+mn-lt"/>
                <a:ea typeface="+mn-ea"/>
                <a:cs typeface="+mn-cs"/>
              </a:defRPr>
            </a:lvl1pPr>
            <a:lvl2pPr marL="0" indent="0" algn="l" defTabSz="914207" rtl="0" eaLnBrk="1" latinLnBrk="0" hangingPunct="1">
              <a:lnSpc>
                <a:spcPct val="120000"/>
              </a:lnSpc>
              <a:spcBef>
                <a:spcPts val="499"/>
              </a:spcBef>
              <a:buFont typeface="Arial" panose="020B0604020202020204" pitchFamily="34" charset="0"/>
              <a:buNone/>
              <a:defRPr sz="1400" kern="1200">
                <a:solidFill>
                  <a:schemeClr val="tx1"/>
                </a:solidFill>
                <a:latin typeface="+mn-lt"/>
                <a:ea typeface="+mn-ea"/>
                <a:cs typeface="+mn-cs"/>
              </a:defRPr>
            </a:lvl2pPr>
            <a:lvl3pPr marL="0" indent="0" algn="l" defTabSz="914207" rtl="0" eaLnBrk="1" latinLnBrk="0" hangingPunct="1">
              <a:lnSpc>
                <a:spcPct val="120000"/>
              </a:lnSpc>
              <a:spcBef>
                <a:spcPts val="499"/>
              </a:spcBef>
              <a:buFont typeface="Arial" panose="020B0604020202020204" pitchFamily="34" charset="0"/>
              <a:buNone/>
              <a:defRPr sz="1200" kern="1200">
                <a:solidFill>
                  <a:schemeClr val="tx1"/>
                </a:solidFill>
                <a:latin typeface="+mn-lt"/>
                <a:ea typeface="+mn-ea"/>
                <a:cs typeface="+mn-cs"/>
              </a:defRPr>
            </a:lvl3pPr>
            <a:lvl4pPr marL="0" indent="0" algn="l" defTabSz="914207" rtl="0" eaLnBrk="1" latinLnBrk="0" hangingPunct="1">
              <a:lnSpc>
                <a:spcPct val="120000"/>
              </a:lnSpc>
              <a:spcBef>
                <a:spcPts val="499"/>
              </a:spcBef>
              <a:buFont typeface="Arial" panose="020B0604020202020204" pitchFamily="34" charset="0"/>
              <a:buNone/>
              <a:defRPr sz="1000" kern="1200">
                <a:solidFill>
                  <a:schemeClr val="tx1">
                    <a:alpha val="70000"/>
                  </a:schemeClr>
                </a:solidFill>
                <a:latin typeface="+mn-lt"/>
                <a:ea typeface="+mn-ea"/>
                <a:cs typeface="+mn-cs"/>
              </a:defRPr>
            </a:lvl4pPr>
            <a:lvl5pPr marL="0" indent="0" algn="l" defTabSz="914207" rtl="0" eaLnBrk="1" latinLnBrk="0" hangingPunct="1">
              <a:lnSpc>
                <a:spcPct val="120000"/>
              </a:lnSpc>
              <a:spcBef>
                <a:spcPts val="499"/>
              </a:spcBef>
              <a:buFont typeface="Arial" panose="020B0604020202020204" pitchFamily="34" charset="0"/>
              <a:buNone/>
              <a:defRPr sz="1000" kern="1200" baseline="0">
                <a:solidFill>
                  <a:schemeClr val="tx1">
                    <a:alpha val="50000"/>
                  </a:schemeClr>
                </a:solidFill>
                <a:latin typeface="+mn-lt"/>
                <a:ea typeface="+mn-ea"/>
                <a:cs typeface="+mn-cs"/>
              </a:defRPr>
            </a:lvl5pPr>
            <a:lvl6pPr marL="2514074" indent="-228552" algn="l" defTabSz="914207"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6pPr>
            <a:lvl7pPr marL="2971179" indent="-228552" algn="l" defTabSz="914207"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7pPr>
            <a:lvl8pPr marL="3428281" indent="-228552" algn="l" defTabSz="914207"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8pPr>
            <a:lvl9pPr marL="3885383" indent="-228552" algn="l" defTabSz="914207" rtl="0" eaLnBrk="1" latinLnBrk="0" hangingPunct="1">
              <a:lnSpc>
                <a:spcPct val="90000"/>
              </a:lnSpc>
              <a:spcBef>
                <a:spcPts val="499"/>
              </a:spcBef>
              <a:buFont typeface="Arial" panose="020B0604020202020204" pitchFamily="34" charset="0"/>
              <a:buChar char="•"/>
              <a:defRPr sz="1800" kern="1200">
                <a:solidFill>
                  <a:schemeClr val="tx1"/>
                </a:solidFill>
                <a:latin typeface="+mn-lt"/>
                <a:ea typeface="+mn-ea"/>
                <a:cs typeface="+mn-cs"/>
              </a:defRPr>
            </a:lvl9pPr>
          </a:lstStyle>
          <a:p>
            <a:pPr rtl="0">
              <a:buFont typeface="Arial" panose="020B0604020202020204" pitchFamily="34" charset="0"/>
              <a:buChar char="•"/>
            </a:pPr>
            <a:endParaRPr lang="da-DK" sz="1900" dirty="0">
              <a:solidFill>
                <a:srgbClr val="002060"/>
              </a:solidFill>
              <a:latin typeface="Arial" panose="020B0604020202020204" pitchFamily="34" charset="0"/>
              <a:cs typeface="Arial" panose="020B0604020202020204" pitchFamily="34" charset="0"/>
            </a:endParaRPr>
          </a:p>
          <a:p>
            <a:pPr rtl="0">
              <a:lnSpc>
                <a:spcPct val="110000"/>
              </a:lnSpc>
              <a:buFont typeface="Arial" panose="020B0604020202020204" pitchFamily="34" charset="0"/>
              <a:buChar char="•"/>
            </a:pPr>
            <a:endParaRPr lang="en-GB" sz="2200" b="1" dirty="0">
              <a:solidFill>
                <a:srgbClr val="002060"/>
              </a:solidFill>
            </a:endParaRPr>
          </a:p>
          <a:p>
            <a:pPr marL="342900" indent="-342900" rtl="0">
              <a:lnSpc>
                <a:spcPct val="110000"/>
              </a:lnSpc>
              <a:buFont typeface="Wingdings" panose="05000000000000000000" pitchFamily="2" charset="2"/>
              <a:buChar char="Ø"/>
            </a:pPr>
            <a:r>
              <a:rPr lang="en-gb" sz="1600" b="1" dirty="0">
                <a:solidFill>
                  <a:srgbClr val="002060"/>
                </a:solidFill>
              </a:rPr>
              <a:t>Targeted measures have yielded results</a:t>
            </a:r>
            <a:endParaRPr lang="en-GB" sz="1600" b="1" dirty="0">
              <a:solidFill>
                <a:srgbClr val="002060"/>
              </a:solidFill>
            </a:endParaRPr>
          </a:p>
          <a:p>
            <a:pPr marL="342900" indent="-342900" rtl="0">
              <a:lnSpc>
                <a:spcPct val="110000"/>
              </a:lnSpc>
              <a:buFont typeface="Wingdings" panose="05000000000000000000" pitchFamily="2" charset="2"/>
              <a:buChar char="Ø"/>
            </a:pPr>
            <a:endParaRPr lang="en-GB" sz="1600" b="1" dirty="0">
              <a:solidFill>
                <a:srgbClr val="002060"/>
              </a:solidFill>
            </a:endParaRPr>
          </a:p>
          <a:p>
            <a:pPr marL="342900" indent="-342900" rtl="0">
              <a:lnSpc>
                <a:spcPct val="110000"/>
              </a:lnSpc>
              <a:buFont typeface="Wingdings" panose="05000000000000000000" pitchFamily="2" charset="2"/>
              <a:buChar char="Ø"/>
            </a:pPr>
            <a:r>
              <a:rPr lang="en-gb" sz="1600" b="1" dirty="0">
                <a:solidFill>
                  <a:srgbClr val="002060"/>
                </a:solidFill>
              </a:rPr>
              <a:t>Focus on study environment and inclusion</a:t>
            </a:r>
            <a:endParaRPr lang="en-GB" sz="1600" b="1" dirty="0">
              <a:solidFill>
                <a:srgbClr val="002060"/>
              </a:solidFill>
            </a:endParaRPr>
          </a:p>
          <a:p>
            <a:pPr rtl="0"/>
            <a:endParaRPr lang="en-GB" sz="1900" dirty="0">
              <a:solidFill>
                <a:srgbClr val="002060"/>
              </a:solidFill>
            </a:endParaRPr>
          </a:p>
          <a:p>
            <a:pPr rtl="0"/>
            <a:endParaRPr lang="en-GB" sz="1900" dirty="0">
              <a:solidFill>
                <a:srgbClr val="002060"/>
              </a:solidFill>
            </a:endParaRPr>
          </a:p>
          <a:p>
            <a:pPr rtl="0"/>
            <a:endParaRPr lang="da-DK" dirty="0"/>
          </a:p>
          <a:p>
            <a:pPr rtl="0"/>
            <a:endParaRPr lang="da-DK" dirty="0"/>
          </a:p>
          <a:p>
            <a:pPr rtl="0"/>
            <a:endParaRPr lang="da-DK" dirty="0"/>
          </a:p>
        </p:txBody>
      </p:sp>
      <p:sp>
        <p:nvSpPr>
          <p:cNvPr id="4" name="Tekstfelt 3">
            <a:extLst>
              <a:ext uri="{FF2B5EF4-FFF2-40B4-BE49-F238E27FC236}">
                <a16:creationId xmlns:a16="http://schemas.microsoft.com/office/drawing/2014/main" id="{8076025D-DCAC-251B-A5D3-33C4CC48C78E}"/>
              </a:ext>
            </a:extLst>
          </p:cNvPr>
          <p:cNvSpPr txBox="1"/>
          <p:nvPr/>
        </p:nvSpPr>
        <p:spPr>
          <a:xfrm>
            <a:off x="0" y="0"/>
            <a:ext cx="3200400" cy="370290"/>
          </a:xfrm>
          <a:prstGeom prst="rect">
            <a:avLst/>
          </a:prstGeom>
          <a:solidFill>
            <a:srgbClr val="211A52"/>
          </a:solidFill>
        </p:spPr>
        <p:txBody>
          <a:bodyPr wrap="square" rtlCol="0">
            <a:spAutoFit/>
          </a:bodyPr>
          <a:lstStyle/>
          <a:p>
            <a:pPr rtl="0"/>
            <a:r>
              <a:rPr lang="en-gb" b="1">
                <a:solidFill>
                  <a:schemeClr val="bg1"/>
                </a:solidFill>
                <a:latin typeface="Arial" panose="020B0604020202020204" pitchFamily="34" charset="0"/>
                <a:cs typeface="Arial" panose="020B0604020202020204" pitchFamily="34" charset="0"/>
              </a:rPr>
              <a:t>Education</a:t>
            </a:r>
          </a:p>
        </p:txBody>
      </p:sp>
    </p:spTree>
    <p:extLst>
      <p:ext uri="{BB962C8B-B14F-4D97-AF65-F5344CB8AC3E}">
        <p14:creationId xmlns:p14="http://schemas.microsoft.com/office/powerpoint/2010/main" val="2026943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nummer 1">
            <a:extLst>
              <a:ext uri="{FF2B5EF4-FFF2-40B4-BE49-F238E27FC236}">
                <a16:creationId xmlns:a16="http://schemas.microsoft.com/office/drawing/2014/main" id="{20D2E29A-190E-C7FB-F03D-DD57C425984D}"/>
              </a:ext>
            </a:extLst>
          </p:cNvPr>
          <p:cNvSpPr>
            <a:spLocks noGrp="1"/>
          </p:cNvSpPr>
          <p:nvPr>
            <p:ph type="sldNum" sz="quarter" idx="4"/>
          </p:nvPr>
        </p:nvSpPr>
        <p:spPr/>
        <p:txBody>
          <a:bodyPr rtlCol="0"/>
          <a:lstStyle/>
          <a:p>
            <a:pPr rtl="0"/>
            <a:fld id="{D8D877B3-D348-4611-9BDB-C5374591D951}" type="slidenum">
              <a:rPr lang="en-US" smtClean="0"/>
              <a:pPr rtl="0"/>
              <a:t>16</a:t>
            </a:fld>
            <a:endParaRPr lang="en-US" dirty="0"/>
          </a:p>
        </p:txBody>
      </p:sp>
      <p:sp>
        <p:nvSpPr>
          <p:cNvPr id="4" name="Titel 3">
            <a:extLst>
              <a:ext uri="{FF2B5EF4-FFF2-40B4-BE49-F238E27FC236}">
                <a16:creationId xmlns:a16="http://schemas.microsoft.com/office/drawing/2014/main" id="{BACCA2A6-1806-D29D-A4EF-85DE11D8B287}"/>
              </a:ext>
            </a:extLst>
          </p:cNvPr>
          <p:cNvSpPr>
            <a:spLocks noGrp="1"/>
          </p:cNvSpPr>
          <p:nvPr>
            <p:ph type="title"/>
          </p:nvPr>
        </p:nvSpPr>
        <p:spPr>
          <a:xfrm>
            <a:off x="587374" y="369888"/>
            <a:ext cx="11985625" cy="14747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rtl="0"/>
            <a:r>
              <a:rPr lang="en-gb" sz="3000" b="1" dirty="0">
                <a:solidFill>
                  <a:srgbClr val="002060"/>
                </a:solidFill>
                <a:latin typeface="+mj-lt"/>
              </a:rPr>
              <a:t>LEARNING ENVIRONMENT AT ENGINEERING</a:t>
            </a:r>
          </a:p>
        </p:txBody>
      </p:sp>
      <p:graphicFrame>
        <p:nvGraphicFramePr>
          <p:cNvPr id="5" name="Diagram 4">
            <a:extLst>
              <a:ext uri="{FF2B5EF4-FFF2-40B4-BE49-F238E27FC236}">
                <a16:creationId xmlns:a16="http://schemas.microsoft.com/office/drawing/2014/main" id="{4DC62837-8CF1-7C1F-37E8-9AD0753A0592}"/>
              </a:ext>
            </a:extLst>
          </p:cNvPr>
          <p:cNvGraphicFramePr/>
          <p:nvPr>
            <p:extLst>
              <p:ext uri="{D42A27DB-BD31-4B8C-83A1-F6EECF244321}">
                <p14:modId xmlns:p14="http://schemas.microsoft.com/office/powerpoint/2010/main" val="3062836628"/>
              </p:ext>
            </p:extLst>
          </p:nvPr>
        </p:nvGraphicFramePr>
        <p:xfrm>
          <a:off x="1667729" y="1261917"/>
          <a:ext cx="3859525" cy="25527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Diagram 5">
            <a:extLst>
              <a:ext uri="{FF2B5EF4-FFF2-40B4-BE49-F238E27FC236}">
                <a16:creationId xmlns:a16="http://schemas.microsoft.com/office/drawing/2014/main" id="{621CFD81-42E2-27C0-DDE8-3A0FEB92F90C}"/>
              </a:ext>
            </a:extLst>
          </p:cNvPr>
          <p:cNvGraphicFramePr/>
          <p:nvPr>
            <p:extLst>
              <p:ext uri="{D42A27DB-BD31-4B8C-83A1-F6EECF244321}">
                <p14:modId xmlns:p14="http://schemas.microsoft.com/office/powerpoint/2010/main" val="2234139356"/>
              </p:ext>
            </p:extLst>
          </p:nvPr>
        </p:nvGraphicFramePr>
        <p:xfrm>
          <a:off x="6489604" y="1261917"/>
          <a:ext cx="3898224" cy="25527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7" name="Diagram 6">
            <a:extLst>
              <a:ext uri="{FF2B5EF4-FFF2-40B4-BE49-F238E27FC236}">
                <a16:creationId xmlns:a16="http://schemas.microsoft.com/office/drawing/2014/main" id="{7B572DEC-7542-BED7-B099-ADE283D1900D}"/>
              </a:ext>
            </a:extLst>
          </p:cNvPr>
          <p:cNvGraphicFramePr/>
          <p:nvPr>
            <p:extLst>
              <p:ext uri="{D42A27DB-BD31-4B8C-83A1-F6EECF244321}">
                <p14:modId xmlns:p14="http://schemas.microsoft.com/office/powerpoint/2010/main" val="195345406"/>
              </p:ext>
            </p:extLst>
          </p:nvPr>
        </p:nvGraphicFramePr>
        <p:xfrm>
          <a:off x="1764860" y="4043217"/>
          <a:ext cx="3665265" cy="2552700"/>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8" name="Diagram 7">
            <a:extLst>
              <a:ext uri="{FF2B5EF4-FFF2-40B4-BE49-F238E27FC236}">
                <a16:creationId xmlns:a16="http://schemas.microsoft.com/office/drawing/2014/main" id="{B47105FA-B6EF-8443-EEC5-19AE7AF5B073}"/>
              </a:ext>
            </a:extLst>
          </p:cNvPr>
          <p:cNvGraphicFramePr/>
          <p:nvPr>
            <p:extLst>
              <p:ext uri="{D42A27DB-BD31-4B8C-83A1-F6EECF244321}">
                <p14:modId xmlns:p14="http://schemas.microsoft.com/office/powerpoint/2010/main" val="717855970"/>
              </p:ext>
            </p:extLst>
          </p:nvPr>
        </p:nvGraphicFramePr>
        <p:xfrm>
          <a:off x="6534627" y="4043217"/>
          <a:ext cx="3808178" cy="2491072"/>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spTree>
    <p:extLst>
      <p:ext uri="{BB962C8B-B14F-4D97-AF65-F5344CB8AC3E}">
        <p14:creationId xmlns:p14="http://schemas.microsoft.com/office/powerpoint/2010/main" val="4618608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dsholder til billede 3">
            <a:extLst>
              <a:ext uri="{FF2B5EF4-FFF2-40B4-BE49-F238E27FC236}">
                <a16:creationId xmlns:a16="http://schemas.microsoft.com/office/drawing/2014/main" id="{0D8B20E8-9541-8F0B-620F-CE07565CE6FE}"/>
              </a:ext>
            </a:extLst>
          </p:cNvPr>
          <p:cNvSpPr>
            <a:spLocks noGrp="1"/>
          </p:cNvSpPr>
          <p:nvPr>
            <p:ph type="pic" sz="quarter" idx="11"/>
          </p:nvPr>
        </p:nvSpPr>
        <p:spPr/>
        <p:txBody>
          <a:bodyPr rtlCol="0"/>
          <a:lstStyle/>
          <a:p>
            <a:endParaRPr lang="da-DK"/>
          </a:p>
        </p:txBody>
      </p:sp>
      <p:sp>
        <p:nvSpPr>
          <p:cNvPr id="2" name="Pladsholder til slidenummer 1"/>
          <p:cNvSpPr>
            <a:spLocks noGrp="1"/>
          </p:cNvSpPr>
          <p:nvPr>
            <p:ph type="sldNum" sz="quarter" idx="10"/>
          </p:nvPr>
        </p:nvSpPr>
        <p:spPr>
          <a:xfrm>
            <a:off x="11620500" y="593725"/>
            <a:ext cx="571500" cy="227013"/>
          </a:xfrm>
          <a:prstGeom prst="rect">
            <a:avLst/>
          </a:prstGeom>
        </p:spPr>
        <p:txBody>
          <a:bodyPr rtlCol="0"/>
          <a:lstStyle/>
          <a:p>
            <a:pPr rtl="0"/>
            <a:fld id="{D8D877B3-D348-4611-9BDB-C5374591D951}" type="slidenum">
              <a:rPr lang="en-US" smtClean="0"/>
              <a:pPr rtl="0"/>
              <a:t>17</a:t>
            </a:fld>
            <a:endParaRPr lang="en-US" dirty="0"/>
          </a:p>
        </p:txBody>
      </p:sp>
      <p:sp>
        <p:nvSpPr>
          <p:cNvPr id="5" name="Titel 4"/>
          <p:cNvSpPr>
            <a:spLocks noGrp="1"/>
          </p:cNvSpPr>
          <p:nvPr>
            <p:ph type="title"/>
          </p:nvPr>
        </p:nvSpPr>
        <p:spPr>
          <a:xfrm>
            <a:off x="574847" y="387769"/>
            <a:ext cx="6570750" cy="1621619"/>
          </a:xfrm>
        </p:spPr>
        <p:txBody>
          <a:bodyPr rtlCol="0"/>
          <a:lstStyle/>
          <a:p>
            <a:pPr rtl="0"/>
            <a:r>
              <a:rPr lang="en-gb" sz="3000">
                <a:latin typeface="Arial Black" panose="020B0604020202020204" pitchFamily="34" charset="0"/>
                <a:cs typeface="Arial Black" panose="020B0604020202020204" pitchFamily="34" charset="0"/>
              </a:rPr>
              <a:t>PROBLEM- AND PROJECT-BASED LEARNING (PBL)</a:t>
            </a:r>
            <a:br>
              <a:rPr lang="da-DK" dirty="0">
                <a:latin typeface="Arial" panose="020B0604020202020204" pitchFamily="34" charset="0"/>
                <a:cs typeface="Arial" panose="020B0604020202020204" pitchFamily="34" charset="0"/>
              </a:rPr>
            </a:br>
            <a:endParaRPr lang="da-DK" sz="1600" b="0" dirty="0">
              <a:latin typeface="Arial" panose="020B0604020202020204" pitchFamily="34" charset="0"/>
              <a:cs typeface="Arial" panose="020B0604020202020204" pitchFamily="34" charset="0"/>
            </a:endParaRPr>
          </a:p>
        </p:txBody>
      </p:sp>
      <p:sp>
        <p:nvSpPr>
          <p:cNvPr id="7" name="Pladsholder til tekst 6"/>
          <p:cNvSpPr>
            <a:spLocks noGrp="1"/>
          </p:cNvSpPr>
          <p:nvPr>
            <p:ph type="body" sz="quarter" idx="12"/>
          </p:nvPr>
        </p:nvSpPr>
        <p:spPr>
          <a:xfrm>
            <a:off x="611655" y="1747055"/>
            <a:ext cx="6002563" cy="3863045"/>
          </a:xfrm>
        </p:spPr>
        <p:txBody>
          <a:bodyPr rtlCol="0">
            <a:noAutofit/>
          </a:bodyPr>
          <a:lstStyle/>
          <a:p>
            <a:pPr rtl="0">
              <a:lnSpc>
                <a:spcPct val="120000"/>
              </a:lnSpc>
              <a:spcBef>
                <a:spcPts val="0"/>
              </a:spcBef>
              <a:spcAft>
                <a:spcPts val="1200"/>
              </a:spcAft>
            </a:pPr>
            <a:r>
              <a:rPr lang="en-gb" dirty="0">
                <a:solidFill>
                  <a:srgbClr val="211A52"/>
                </a:solidFill>
                <a:latin typeface="Arial" panose="020B0604020202020204" pitchFamily="34" charset="0"/>
                <a:cs typeface="Arial" panose="020B0604020202020204" pitchFamily="34" charset="0"/>
              </a:rPr>
              <a:t>Students are driven by a problem and learn through the active application of theory and research-based knowledge in concrete problem solving. </a:t>
            </a:r>
          </a:p>
          <a:p>
            <a:pPr rtl="0">
              <a:lnSpc>
                <a:spcPct val="120000"/>
              </a:lnSpc>
              <a:spcBef>
                <a:spcPts val="0"/>
              </a:spcBef>
              <a:spcAft>
                <a:spcPts val="1200"/>
              </a:spcAft>
            </a:pPr>
            <a:r>
              <a:rPr lang="en-gb" dirty="0">
                <a:solidFill>
                  <a:srgbClr val="211A52"/>
                </a:solidFill>
                <a:latin typeface="Arial" panose="020B0604020202020204" pitchFamily="34" charset="0"/>
                <a:cs typeface="Arial" panose="020B0604020202020204" pitchFamily="34" charset="0"/>
              </a:rPr>
              <a:t>Students are trained to adopt an analytical, result-oriented approach to their work that is also application-oriented through collaboration with external partners. </a:t>
            </a:r>
          </a:p>
          <a:p>
            <a:pPr rtl="0">
              <a:lnSpc>
                <a:spcPct val="120000"/>
              </a:lnSpc>
              <a:spcBef>
                <a:spcPts val="0"/>
              </a:spcBef>
              <a:spcAft>
                <a:spcPts val="1200"/>
              </a:spcAft>
            </a:pPr>
            <a:r>
              <a:rPr lang="en-gb" dirty="0">
                <a:solidFill>
                  <a:srgbClr val="211A52"/>
                </a:solidFill>
                <a:latin typeface="Arial" panose="020B0604020202020204" pitchFamily="34" charset="0"/>
                <a:cs typeface="Arial" panose="020B0604020202020204" pitchFamily="34" charset="0"/>
              </a:rPr>
              <a:t>Students work on projects in groups where they strengthen communication and collaboration skills, among other things. Supervisors assist, challenge, discuss and give feedback along the way. </a:t>
            </a:r>
          </a:p>
          <a:p>
            <a:pPr rtl="0">
              <a:lnSpc>
                <a:spcPct val="120000"/>
              </a:lnSpc>
              <a:spcBef>
                <a:spcPts val="0"/>
              </a:spcBef>
              <a:spcAft>
                <a:spcPts val="1200"/>
              </a:spcAft>
            </a:pPr>
            <a:r>
              <a:rPr lang="en-gb" dirty="0">
                <a:solidFill>
                  <a:srgbClr val="211A52"/>
                </a:solidFill>
                <a:latin typeface="Arial" panose="020B0604020202020204" pitchFamily="34" charset="0"/>
                <a:cs typeface="Arial" panose="020B0604020202020204" pitchFamily="34" charset="0"/>
              </a:rPr>
              <a:t>The work is documented in project reports that are the subject of an oral (group) exam.</a:t>
            </a:r>
          </a:p>
          <a:p>
            <a:pPr marL="0" indent="0" rtl="0">
              <a:lnSpc>
                <a:spcPct val="120000"/>
              </a:lnSpc>
              <a:spcBef>
                <a:spcPts val="0"/>
              </a:spcBef>
              <a:spcAft>
                <a:spcPts val="1200"/>
              </a:spcAft>
              <a:buNone/>
            </a:pPr>
            <a:endParaRPr lang="da-DK" sz="1400" dirty="0">
              <a:solidFill>
                <a:srgbClr val="211A52"/>
              </a:solidFill>
              <a:cs typeface="Arial" panose="020B0604020202020204" pitchFamily="34" charset="0"/>
            </a:endParaRPr>
          </a:p>
          <a:p>
            <a:pPr rtl="0">
              <a:lnSpc>
                <a:spcPct val="120000"/>
              </a:lnSpc>
              <a:spcBef>
                <a:spcPts val="0"/>
              </a:spcBef>
              <a:spcAft>
                <a:spcPts val="1200"/>
              </a:spcAft>
            </a:pPr>
            <a:endParaRPr lang="da-DK" sz="1400" dirty="0">
              <a:solidFill>
                <a:srgbClr val="211A52"/>
              </a:solidFill>
            </a:endParaRPr>
          </a:p>
        </p:txBody>
      </p:sp>
      <p:sp>
        <p:nvSpPr>
          <p:cNvPr id="6" name="Tekstfelt 5"/>
          <p:cNvSpPr txBox="1"/>
          <p:nvPr/>
        </p:nvSpPr>
        <p:spPr>
          <a:xfrm>
            <a:off x="0" y="0"/>
            <a:ext cx="3200400" cy="370290"/>
          </a:xfrm>
          <a:prstGeom prst="rect">
            <a:avLst/>
          </a:prstGeom>
          <a:solidFill>
            <a:srgbClr val="211A52"/>
          </a:solidFill>
        </p:spPr>
        <p:txBody>
          <a:bodyPr wrap="square" rtlCol="0">
            <a:spAutoFit/>
          </a:bodyPr>
          <a:lstStyle/>
          <a:p>
            <a:pPr rtl="0"/>
            <a:r>
              <a:rPr lang="en-gb" b="1">
                <a:solidFill>
                  <a:schemeClr val="bg1"/>
                </a:solidFill>
                <a:latin typeface="Arial" panose="020B0604020202020204" pitchFamily="34" charset="0"/>
                <a:cs typeface="Arial" panose="020B0604020202020204" pitchFamily="34" charset="0"/>
              </a:rPr>
              <a:t>Education</a:t>
            </a:r>
          </a:p>
        </p:txBody>
      </p:sp>
      <p:grpSp>
        <p:nvGrpSpPr>
          <p:cNvPr id="11" name="Gruppe 10">
            <a:extLst>
              <a:ext uri="{FF2B5EF4-FFF2-40B4-BE49-F238E27FC236}">
                <a16:creationId xmlns:a16="http://schemas.microsoft.com/office/drawing/2014/main" id="{F5CAB424-28B7-F5A8-6CE4-5E57F5CF659D}"/>
              </a:ext>
            </a:extLst>
          </p:cNvPr>
          <p:cNvGrpSpPr/>
          <p:nvPr/>
        </p:nvGrpSpPr>
        <p:grpSpPr>
          <a:xfrm>
            <a:off x="4687342" y="5713324"/>
            <a:ext cx="2200821" cy="756907"/>
            <a:chOff x="1945065" y="4296603"/>
            <a:chExt cx="2522220" cy="868680"/>
          </a:xfrm>
        </p:grpSpPr>
        <p:pic>
          <p:nvPicPr>
            <p:cNvPr id="12" name="Billede 11">
              <a:extLst>
                <a:ext uri="{FF2B5EF4-FFF2-40B4-BE49-F238E27FC236}">
                  <a16:creationId xmlns:a16="http://schemas.microsoft.com/office/drawing/2014/main" id="{0AA39C03-2337-E866-1B16-1F7967193397}"/>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945065" y="4296603"/>
              <a:ext cx="2522220" cy="868680"/>
            </a:xfrm>
            <a:prstGeom prst="rect">
              <a:avLst/>
            </a:prstGeom>
          </p:spPr>
        </p:pic>
        <p:pic>
          <p:nvPicPr>
            <p:cNvPr id="13" name="Billede 12">
              <a:extLst>
                <a:ext uri="{FF2B5EF4-FFF2-40B4-BE49-F238E27FC236}">
                  <a16:creationId xmlns:a16="http://schemas.microsoft.com/office/drawing/2014/main" id="{894C6849-6ADE-F430-A5C8-8713DC276C49}"/>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2202485" y="4296603"/>
              <a:ext cx="667603" cy="507022"/>
            </a:xfrm>
            <a:prstGeom prst="rect">
              <a:avLst/>
            </a:prstGeom>
          </p:spPr>
        </p:pic>
      </p:grpSp>
      <p:pic>
        <p:nvPicPr>
          <p:cNvPr id="3" name="Billede 2">
            <a:extLst>
              <a:ext uri="{FF2B5EF4-FFF2-40B4-BE49-F238E27FC236}">
                <a16:creationId xmlns:a16="http://schemas.microsoft.com/office/drawing/2014/main" id="{44A37DCD-2FE9-C775-C544-DD97E7C6B2DC}"/>
              </a:ext>
            </a:extLst>
          </p:cNvPr>
          <p:cNvPicPr>
            <a:picLocks noChangeAspect="1"/>
          </p:cNvPicPr>
          <p:nvPr/>
        </p:nvPicPr>
        <p:blipFill>
          <a:blip r:embed="rId5" cstate="email">
            <a:lum bright="70000" contrast="-70000"/>
            <a:extLst>
              <a:ext uri="{28A0092B-C50C-407E-A947-70E740481C1C}">
                <a14:useLocalDpi xmlns:a14="http://schemas.microsoft.com/office/drawing/2010/main" val="0"/>
              </a:ext>
            </a:extLst>
          </a:blip>
          <a:stretch>
            <a:fillRect/>
          </a:stretch>
        </p:blipFill>
        <p:spPr>
          <a:xfrm>
            <a:off x="1434774" y="61627"/>
            <a:ext cx="330852" cy="247036"/>
          </a:xfrm>
          <a:prstGeom prst="rect">
            <a:avLst/>
          </a:prstGeom>
        </p:spPr>
      </p:pic>
      <p:pic>
        <p:nvPicPr>
          <p:cNvPr id="8" name="Pladsholder til billede 12">
            <a:extLst>
              <a:ext uri="{FF2B5EF4-FFF2-40B4-BE49-F238E27FC236}">
                <a16:creationId xmlns:a16="http://schemas.microsoft.com/office/drawing/2014/main" id="{44645BAF-D497-5869-849A-51C338A3D5EB}"/>
              </a:ext>
            </a:extLst>
          </p:cNvPr>
          <p:cNvPicPr>
            <a:picLocks noChangeAspect="1"/>
          </p:cNvPicPr>
          <p:nvPr/>
        </p:nvPicPr>
        <p:blipFill rotWithShape="1">
          <a:blip r:embed="rId6" cstate="email">
            <a:extLst>
              <a:ext uri="{28A0092B-C50C-407E-A947-70E740481C1C}">
                <a14:useLocalDpi xmlns:a14="http://schemas.microsoft.com/office/drawing/2010/main" val="0"/>
              </a:ext>
            </a:extLst>
          </a:blip>
          <a:srcRect/>
          <a:stretch/>
        </p:blipFill>
        <p:spPr>
          <a:xfrm>
            <a:off x="7438768" y="-9144"/>
            <a:ext cx="4753232" cy="6858000"/>
          </a:xfrm>
          <a:prstGeom prst="rect">
            <a:avLst/>
          </a:prstGeom>
          <a:noFill/>
        </p:spPr>
      </p:pic>
    </p:spTree>
    <p:extLst>
      <p:ext uri="{BB962C8B-B14F-4D97-AF65-F5344CB8AC3E}">
        <p14:creationId xmlns:p14="http://schemas.microsoft.com/office/powerpoint/2010/main" val="33761372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dsholder til billede 5">
            <a:extLst>
              <a:ext uri="{FF2B5EF4-FFF2-40B4-BE49-F238E27FC236}">
                <a16:creationId xmlns:a16="http://schemas.microsoft.com/office/drawing/2014/main" id="{64FEDB89-D9EA-41F8-955D-9CE8D21413C8}"/>
              </a:ext>
            </a:extLst>
          </p:cNvPr>
          <p:cNvPicPr>
            <a:picLocks noGrp="1" noChangeAspect="1"/>
          </p:cNvPicPr>
          <p:nvPr>
            <p:ph type="pic" sz="quarter" idx="11"/>
          </p:nvPr>
        </p:nvPicPr>
        <p:blipFill>
          <a:blip r:embed="rId3" cstate="email">
            <a:extLst>
              <a:ext uri="{28A0092B-C50C-407E-A947-70E740481C1C}">
                <a14:useLocalDpi xmlns:a14="http://schemas.microsoft.com/office/drawing/2010/main" val="0"/>
              </a:ext>
            </a:extLst>
          </a:blip>
          <a:srcRect/>
          <a:stretch>
            <a:fillRect/>
          </a:stretch>
        </p:blipFill>
        <p:spPr>
          <a:prstGeom prst="rect">
            <a:avLst/>
          </a:prstGeom>
        </p:spPr>
      </p:pic>
      <p:sp>
        <p:nvSpPr>
          <p:cNvPr id="3" name="Pladsholder til slidenummer 2">
            <a:extLst>
              <a:ext uri="{FF2B5EF4-FFF2-40B4-BE49-F238E27FC236}">
                <a16:creationId xmlns:a16="http://schemas.microsoft.com/office/drawing/2014/main" id="{9B9B55AE-9B2C-49E5-9174-285FBF72F534}"/>
              </a:ext>
            </a:extLst>
          </p:cNvPr>
          <p:cNvSpPr>
            <a:spLocks noGrp="1"/>
          </p:cNvSpPr>
          <p:nvPr>
            <p:ph type="sldNum" sz="quarter" idx="10"/>
          </p:nvPr>
        </p:nvSpPr>
        <p:spPr/>
        <p:txBody>
          <a:bodyPr rtlCol="0"/>
          <a:lstStyle/>
          <a:p>
            <a:pPr rtl="0"/>
            <a:fld id="{D8D877B3-D348-4611-9BDB-C5374591D951}" type="slidenum">
              <a:rPr lang="en-US" smtClean="0"/>
              <a:pPr rtl="0"/>
              <a:t>18</a:t>
            </a:fld>
            <a:endParaRPr lang="en-US" dirty="0"/>
          </a:p>
        </p:txBody>
      </p:sp>
      <p:sp>
        <p:nvSpPr>
          <p:cNvPr id="4" name="Titel 3">
            <a:extLst>
              <a:ext uri="{FF2B5EF4-FFF2-40B4-BE49-F238E27FC236}">
                <a16:creationId xmlns:a16="http://schemas.microsoft.com/office/drawing/2014/main" id="{857D0392-BCB4-412D-880B-366A401BFD39}"/>
              </a:ext>
            </a:extLst>
          </p:cNvPr>
          <p:cNvSpPr>
            <a:spLocks noGrp="1"/>
          </p:cNvSpPr>
          <p:nvPr>
            <p:ph type="title"/>
          </p:nvPr>
        </p:nvSpPr>
        <p:spPr>
          <a:xfrm>
            <a:off x="574848" y="391357"/>
            <a:ext cx="4978539" cy="1621619"/>
          </a:xfrm>
        </p:spPr>
        <p:txBody>
          <a:bodyPr rtlCol="0"/>
          <a:lstStyle/>
          <a:p>
            <a:pPr rtl="0"/>
            <a:r>
              <a:rPr lang="en-gb" sz="3000">
                <a:latin typeface="Arial Black" panose="020B0604020202020204" pitchFamily="34" charset="0"/>
                <a:cs typeface="Arial Black" panose="020B0604020202020204" pitchFamily="34" charset="0"/>
              </a:rPr>
              <a:t>INSTITUTE FOR ADVANCED STUDY IN PBL (IAS PBL)</a:t>
            </a:r>
          </a:p>
        </p:txBody>
      </p:sp>
      <p:sp>
        <p:nvSpPr>
          <p:cNvPr id="5" name="Pladsholder til tekst 4">
            <a:extLst>
              <a:ext uri="{FF2B5EF4-FFF2-40B4-BE49-F238E27FC236}">
                <a16:creationId xmlns:a16="http://schemas.microsoft.com/office/drawing/2014/main" id="{DC174E8B-5427-4249-AA61-3D009ED0AB12}"/>
              </a:ext>
            </a:extLst>
          </p:cNvPr>
          <p:cNvSpPr>
            <a:spLocks noGrp="1"/>
          </p:cNvSpPr>
          <p:nvPr>
            <p:ph type="body" sz="quarter" idx="12"/>
          </p:nvPr>
        </p:nvSpPr>
        <p:spPr>
          <a:xfrm>
            <a:off x="574848" y="2337506"/>
            <a:ext cx="6038716" cy="3880251"/>
          </a:xfrm>
        </p:spPr>
        <p:txBody>
          <a:bodyPr rtlCol="0">
            <a:noAutofit/>
          </a:bodyPr>
          <a:lstStyle/>
          <a:p>
            <a:pPr rtl="0">
              <a:lnSpc>
                <a:spcPct val="120000"/>
              </a:lnSpc>
              <a:spcBef>
                <a:spcPts val="0"/>
              </a:spcBef>
              <a:spcAft>
                <a:spcPts val="1200"/>
              </a:spcAft>
            </a:pPr>
            <a:r>
              <a:rPr lang="en-gb" dirty="0">
                <a:solidFill>
                  <a:srgbClr val="002060"/>
                </a:solidFill>
                <a:effectLst/>
                <a:cs typeface="Arial" panose="020B0604020202020204" pitchFamily="34" charset="0"/>
              </a:rPr>
              <a:t>IAS PBL is a cross-faculty unit that aims to strengthen the quality and development of ​PBL research and practice across AAU.</a:t>
            </a:r>
          </a:p>
          <a:p>
            <a:pPr rtl="0">
              <a:lnSpc>
                <a:spcPct val="120000"/>
              </a:lnSpc>
              <a:spcBef>
                <a:spcPts val="0"/>
              </a:spcBef>
              <a:spcAft>
                <a:spcPts val="1200"/>
              </a:spcAft>
            </a:pPr>
            <a:r>
              <a:rPr lang="en-gb" dirty="0">
                <a:solidFill>
                  <a:srgbClr val="002060"/>
                </a:solidFill>
                <a:effectLst/>
                <a:cs typeface="Arial" panose="020B0604020202020204" pitchFamily="34" charset="0"/>
              </a:rPr>
              <a:t>IAS PBL will serve as a hub for the ongoing development of the Aalborg PBL model in close collaboration with the rest of the ​AAU.</a:t>
            </a:r>
          </a:p>
          <a:p>
            <a:pPr rtl="0">
              <a:lnSpc>
                <a:spcPct val="120000"/>
              </a:lnSpc>
              <a:spcBef>
                <a:spcPts val="0"/>
              </a:spcBef>
              <a:spcAft>
                <a:spcPts val="1200"/>
              </a:spcAft>
            </a:pPr>
            <a:r>
              <a:rPr lang="en-gb" dirty="0">
                <a:solidFill>
                  <a:srgbClr val="002060"/>
                </a:solidFill>
              </a:rPr>
              <a:t>IAS PBL brings together researchers and research groups around pedagogical development. </a:t>
            </a:r>
          </a:p>
          <a:p>
            <a:pPr rtl="0">
              <a:lnSpc>
                <a:spcPct val="120000"/>
              </a:lnSpc>
              <a:spcBef>
                <a:spcPts val="0"/>
              </a:spcBef>
              <a:spcAft>
                <a:spcPts val="1200"/>
              </a:spcAft>
            </a:pPr>
            <a:r>
              <a:rPr lang="en-gb" dirty="0">
                <a:solidFill>
                  <a:srgbClr val="002060"/>
                </a:solidFill>
                <a:cs typeface="Arial" panose="020B0604020202020204" pitchFamily="34" charset="0"/>
              </a:rPr>
              <a:t>AAU is home to a UNESCO </a:t>
            </a:r>
            <a:r>
              <a:rPr lang="en-gb" dirty="0" err="1">
                <a:solidFill>
                  <a:srgbClr val="002060"/>
                </a:solidFill>
                <a:cs typeface="Arial" panose="020B0604020202020204" pitchFamily="34" charset="0"/>
              </a:rPr>
              <a:t>Center</a:t>
            </a:r>
            <a:r>
              <a:rPr lang="en-gb" dirty="0">
                <a:solidFill>
                  <a:srgbClr val="002060"/>
                </a:solidFill>
                <a:cs typeface="Arial" panose="020B0604020202020204" pitchFamily="34" charset="0"/>
              </a:rPr>
              <a:t> for Problem Based Learning in Engineering Science and Sustainability.</a:t>
            </a:r>
            <a:endParaRPr lang="da-DK" dirty="0">
              <a:solidFill>
                <a:srgbClr val="002060"/>
              </a:solidFill>
              <a:cs typeface="Arial" panose="020B0604020202020204" pitchFamily="34" charset="0"/>
            </a:endParaRPr>
          </a:p>
          <a:p>
            <a:pPr rtl="0">
              <a:lnSpc>
                <a:spcPct val="120000"/>
              </a:lnSpc>
              <a:spcBef>
                <a:spcPts val="0"/>
              </a:spcBef>
              <a:spcAft>
                <a:spcPts val="1200"/>
              </a:spcAft>
            </a:pPr>
            <a:endParaRPr lang="da-DK" sz="1400" dirty="0">
              <a:latin typeface="Arial" panose="020B0604020202020204" pitchFamily="34" charset="0"/>
              <a:cs typeface="Arial" panose="020B0604020202020204" pitchFamily="34" charset="0"/>
            </a:endParaRPr>
          </a:p>
        </p:txBody>
      </p:sp>
      <p:sp>
        <p:nvSpPr>
          <p:cNvPr id="7" name="Tekstfelt 6">
            <a:extLst>
              <a:ext uri="{FF2B5EF4-FFF2-40B4-BE49-F238E27FC236}">
                <a16:creationId xmlns:a16="http://schemas.microsoft.com/office/drawing/2014/main" id="{60A97487-C200-299B-2CBF-D5AA78B328AE}"/>
              </a:ext>
            </a:extLst>
          </p:cNvPr>
          <p:cNvSpPr txBox="1"/>
          <p:nvPr/>
        </p:nvSpPr>
        <p:spPr>
          <a:xfrm>
            <a:off x="0" y="0"/>
            <a:ext cx="3200400" cy="370290"/>
          </a:xfrm>
          <a:prstGeom prst="rect">
            <a:avLst/>
          </a:prstGeom>
          <a:solidFill>
            <a:srgbClr val="211A52"/>
          </a:solidFill>
        </p:spPr>
        <p:txBody>
          <a:bodyPr wrap="square" rtlCol="0">
            <a:spAutoFit/>
          </a:bodyPr>
          <a:lstStyle/>
          <a:p>
            <a:pPr rtl="0"/>
            <a:r>
              <a:rPr lang="en-gb" b="1">
                <a:solidFill>
                  <a:schemeClr val="bg1"/>
                </a:solidFill>
                <a:latin typeface="Arial" panose="020B0604020202020204" pitchFamily="34" charset="0"/>
                <a:cs typeface="Arial" panose="020B0604020202020204" pitchFamily="34" charset="0"/>
              </a:rPr>
              <a:t>Education</a:t>
            </a:r>
          </a:p>
        </p:txBody>
      </p:sp>
      <p:pic>
        <p:nvPicPr>
          <p:cNvPr id="8" name="Billede 7">
            <a:extLst>
              <a:ext uri="{FF2B5EF4-FFF2-40B4-BE49-F238E27FC236}">
                <a16:creationId xmlns:a16="http://schemas.microsoft.com/office/drawing/2014/main" id="{7211B45D-7023-2335-B7AF-286E908586DA}"/>
              </a:ext>
            </a:extLst>
          </p:cNvPr>
          <p:cNvPicPr>
            <a:picLocks noChangeAspect="1"/>
          </p:cNvPicPr>
          <p:nvPr/>
        </p:nvPicPr>
        <p:blipFill>
          <a:blip r:embed="rId4" cstate="email">
            <a:lum bright="70000" contrast="-70000"/>
            <a:extLst>
              <a:ext uri="{28A0092B-C50C-407E-A947-70E740481C1C}">
                <a14:useLocalDpi xmlns:a14="http://schemas.microsoft.com/office/drawing/2010/main" val="0"/>
              </a:ext>
            </a:extLst>
          </a:blip>
          <a:stretch>
            <a:fillRect/>
          </a:stretch>
        </p:blipFill>
        <p:spPr>
          <a:xfrm>
            <a:off x="1434774" y="61627"/>
            <a:ext cx="330852" cy="247036"/>
          </a:xfrm>
          <a:prstGeom prst="rect">
            <a:avLst/>
          </a:prstGeom>
        </p:spPr>
      </p:pic>
    </p:spTree>
    <p:extLst>
      <p:ext uri="{BB962C8B-B14F-4D97-AF65-F5344CB8AC3E}">
        <p14:creationId xmlns:p14="http://schemas.microsoft.com/office/powerpoint/2010/main" val="41967975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F96C9641-598B-926B-63B3-B902F58C7317}"/>
              </a:ext>
            </a:extLst>
          </p:cNvPr>
          <p:cNvSpPr>
            <a:spLocks noGrp="1"/>
          </p:cNvSpPr>
          <p:nvPr>
            <p:ph type="title"/>
          </p:nvPr>
        </p:nvSpPr>
        <p:spPr/>
        <p:txBody>
          <a:bodyPr rtlCol="0"/>
          <a:lstStyle/>
          <a:p>
            <a:pPr rtl="0"/>
            <a:r>
              <a:rPr lang="en-gb" sz="3000">
                <a:latin typeface="Arial Black" panose="020B0604020202020204" pitchFamily="34" charset="0"/>
                <a:cs typeface="Arial Black" panose="020B0604020202020204" pitchFamily="34" charset="0"/>
              </a:rPr>
              <a:t>AAU MICRO</a:t>
            </a:r>
            <a:endParaRPr lang="da-DK" sz="3000" dirty="0"/>
          </a:p>
        </p:txBody>
      </p:sp>
      <p:pic>
        <p:nvPicPr>
          <p:cNvPr id="9" name="Pladsholder til billede 8">
            <a:extLst>
              <a:ext uri="{FF2B5EF4-FFF2-40B4-BE49-F238E27FC236}">
                <a16:creationId xmlns:a16="http://schemas.microsoft.com/office/drawing/2014/main" id="{B903CE28-0611-BDEF-AE96-2D9D58CB30D4}"/>
              </a:ext>
            </a:extLst>
          </p:cNvPr>
          <p:cNvPicPr>
            <a:picLocks noGrp="1" noChangeAspect="1"/>
          </p:cNvPicPr>
          <p:nvPr>
            <p:ph type="pic" sz="quarter" idx="11"/>
          </p:nvPr>
        </p:nvPicPr>
        <p:blipFill>
          <a:blip r:embed="rId3"/>
          <a:srcRect l="611" r="611"/>
          <a:stretch/>
        </p:blipFill>
        <p:spPr/>
      </p:pic>
      <p:sp>
        <p:nvSpPr>
          <p:cNvPr id="5" name="Pladsholder til tekst 4">
            <a:extLst>
              <a:ext uri="{FF2B5EF4-FFF2-40B4-BE49-F238E27FC236}">
                <a16:creationId xmlns:a16="http://schemas.microsoft.com/office/drawing/2014/main" id="{BE8CF20E-B152-D6EB-FDA2-3BF88DB6E4F0}"/>
              </a:ext>
            </a:extLst>
          </p:cNvPr>
          <p:cNvSpPr>
            <a:spLocks noGrp="1"/>
          </p:cNvSpPr>
          <p:nvPr>
            <p:ph type="body" sz="quarter" idx="12"/>
          </p:nvPr>
        </p:nvSpPr>
        <p:spPr>
          <a:xfrm>
            <a:off x="587374" y="1371601"/>
            <a:ext cx="4906169" cy="4757738"/>
          </a:xfrm>
        </p:spPr>
        <p:txBody>
          <a:bodyPr rtlCol="0">
            <a:normAutofit fontScale="85000" lnSpcReduction="10000"/>
          </a:bodyPr>
          <a:lstStyle/>
          <a:p>
            <a:pPr marL="0" indent="0" rtl="0">
              <a:spcBef>
                <a:spcPts val="0"/>
              </a:spcBef>
              <a:spcAft>
                <a:spcPts val="1200"/>
              </a:spcAft>
              <a:buNone/>
            </a:pPr>
            <a:r>
              <a:rPr lang="en-gb" sz="1800" dirty="0">
                <a:solidFill>
                  <a:srgbClr val="002A54"/>
                </a:solidFill>
                <a:cs typeface="Arial" panose="020B0604020202020204" pitchFamily="34" charset="0"/>
              </a:rPr>
              <a:t>As a PBL-focused university</a:t>
            </a:r>
            <a:r>
              <a:rPr lang="en-gb" sz="1800" dirty="0">
                <a:solidFill>
                  <a:srgbClr val="002A54"/>
                </a:solidFill>
                <a:ea typeface="Times New Roman" panose="02020603050405020304" pitchFamily="18" charset="0"/>
                <a:cs typeface="Arial" panose="020B0604020202020204" pitchFamily="34" charset="0"/>
              </a:rPr>
              <a:t>, we have special prerequisites for benefiting from digitalization in our degree programmes. We do this with e.g. </a:t>
            </a:r>
            <a:r>
              <a:rPr lang="en-gb" sz="1800" dirty="0">
                <a:solidFill>
                  <a:srgbClr val="002A54"/>
                </a:solidFill>
                <a:cs typeface="Arial" panose="020B0604020202020204" pitchFamily="34" charset="0"/>
              </a:rPr>
              <a:t>AAU Micro.</a:t>
            </a:r>
          </a:p>
          <a:p>
            <a:pPr rtl="0">
              <a:spcBef>
                <a:spcPts val="0"/>
              </a:spcBef>
              <a:spcAft>
                <a:spcPts val="1200"/>
              </a:spcAft>
            </a:pPr>
            <a:r>
              <a:rPr lang="en-gb" sz="1800" dirty="0">
                <a:solidFill>
                  <a:srgbClr val="002A54"/>
                </a:solidFill>
                <a:cs typeface="Arial" panose="020B0604020202020204" pitchFamily="34" charset="0"/>
              </a:rPr>
              <a:t>AAU Micro consists of small digital learning units for students across AAU and along the education chain.</a:t>
            </a:r>
          </a:p>
          <a:p>
            <a:pPr rtl="0">
              <a:spcBef>
                <a:spcPts val="0"/>
              </a:spcBef>
              <a:spcAft>
                <a:spcPts val="1200"/>
              </a:spcAft>
            </a:pPr>
            <a:r>
              <a:rPr lang="en-gb" sz="1800" dirty="0">
                <a:solidFill>
                  <a:srgbClr val="002A54"/>
                </a:solidFill>
                <a:cs typeface="Arial" panose="020B0604020202020204" pitchFamily="34" charset="0"/>
              </a:rPr>
              <a:t>AAU Micro supports students' project work on-demand and gives them the opportunity to pursue their own interests.</a:t>
            </a:r>
          </a:p>
          <a:p>
            <a:pPr rtl="0">
              <a:spcBef>
                <a:spcPts val="0"/>
              </a:spcBef>
              <a:spcAft>
                <a:spcPts val="1200"/>
              </a:spcAft>
            </a:pPr>
            <a:r>
              <a:rPr lang="en-gb" sz="1800" dirty="0">
                <a:solidFill>
                  <a:srgbClr val="002A54"/>
                </a:solidFill>
                <a:ea typeface="Times New Roman" panose="02020603050405020304" pitchFamily="18" charset="0"/>
                <a:cs typeface="Arial" panose="020B0604020202020204" pitchFamily="34" charset="0"/>
              </a:rPr>
              <a:t>AAU Micro has the potential to link day programmes with continuing education, including preparing ordinary students for subsequent lifelong learning.</a:t>
            </a:r>
            <a:endParaRPr lang="da-DK" sz="1800" dirty="0">
              <a:solidFill>
                <a:srgbClr val="002A54"/>
              </a:solidFill>
              <a:cs typeface="Arial" panose="020B0604020202020204" pitchFamily="34" charset="0"/>
            </a:endParaRPr>
          </a:p>
          <a:p>
            <a:pPr rtl="0">
              <a:spcBef>
                <a:spcPts val="0"/>
              </a:spcBef>
              <a:spcAft>
                <a:spcPts val="1200"/>
              </a:spcAft>
            </a:pPr>
            <a:r>
              <a:rPr lang="en-gb" sz="1800" dirty="0">
                <a:solidFill>
                  <a:srgbClr val="002A54"/>
                </a:solidFill>
                <a:ea typeface="Times New Roman" panose="02020603050405020304" pitchFamily="18" charset="0"/>
                <a:cs typeface="Arial" panose="020B0604020202020204" pitchFamily="34" charset="0"/>
              </a:rPr>
              <a:t>AA Micro shares research-based knowledge to broaden the perspectives of students and teaching staff.</a:t>
            </a:r>
            <a:endParaRPr lang="da-DK" dirty="0"/>
          </a:p>
        </p:txBody>
      </p:sp>
      <p:sp>
        <p:nvSpPr>
          <p:cNvPr id="6" name="Tekstfelt 5">
            <a:extLst>
              <a:ext uri="{FF2B5EF4-FFF2-40B4-BE49-F238E27FC236}">
                <a16:creationId xmlns:a16="http://schemas.microsoft.com/office/drawing/2014/main" id="{C3A0CDEC-2936-FBD7-BB2C-A8A56FB7A041}"/>
              </a:ext>
            </a:extLst>
          </p:cNvPr>
          <p:cNvSpPr txBox="1"/>
          <p:nvPr/>
        </p:nvSpPr>
        <p:spPr>
          <a:xfrm>
            <a:off x="0" y="0"/>
            <a:ext cx="3200400" cy="370290"/>
          </a:xfrm>
          <a:prstGeom prst="rect">
            <a:avLst/>
          </a:prstGeom>
          <a:solidFill>
            <a:srgbClr val="211A52"/>
          </a:solidFill>
        </p:spPr>
        <p:txBody>
          <a:bodyPr wrap="square" rtlCol="0">
            <a:spAutoFit/>
          </a:bodyPr>
          <a:lstStyle/>
          <a:p>
            <a:pPr rtl="0"/>
            <a:r>
              <a:rPr lang="en-gb" b="1">
                <a:solidFill>
                  <a:schemeClr val="bg1"/>
                </a:solidFill>
                <a:latin typeface="Arial" panose="020B0604020202020204" pitchFamily="34" charset="0"/>
                <a:cs typeface="Arial" panose="020B0604020202020204" pitchFamily="34" charset="0"/>
              </a:rPr>
              <a:t>Education</a:t>
            </a:r>
          </a:p>
        </p:txBody>
      </p:sp>
    </p:spTree>
    <p:extLst>
      <p:ext uri="{BB962C8B-B14F-4D97-AF65-F5344CB8AC3E}">
        <p14:creationId xmlns:p14="http://schemas.microsoft.com/office/powerpoint/2010/main" val="3662288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ladsholder til billede 6" descr="Windmill-og solstråler">
            <a:extLst>
              <a:ext uri="{FF2B5EF4-FFF2-40B4-BE49-F238E27FC236}">
                <a16:creationId xmlns:a16="http://schemas.microsoft.com/office/drawing/2014/main" id="{69FE1F99-2DA2-EFC8-6F7A-D0C8595CA85B}"/>
              </a:ext>
            </a:extLst>
          </p:cNvPr>
          <p:cNvPicPr>
            <a:picLocks noGrp="1" noChangeAspect="1"/>
          </p:cNvPicPr>
          <p:nvPr>
            <p:ph type="pic" sz="quarter" idx="14"/>
          </p:nvPr>
        </p:nvPicPr>
        <p:blipFill>
          <a:blip r:embed="rId3" cstate="email">
            <a:extLst>
              <a:ext uri="{28A0092B-C50C-407E-A947-70E740481C1C}">
                <a14:useLocalDpi xmlns:a14="http://schemas.microsoft.com/office/drawing/2010/main" val="0"/>
              </a:ext>
            </a:extLst>
          </a:blip>
          <a:srcRect/>
          <a:stretch/>
        </p:blipFill>
        <p:spPr>
          <a:xfrm>
            <a:off x="7427912" y="3418702"/>
            <a:ext cx="4764087" cy="3433930"/>
          </a:xfrm>
          <a:noFill/>
        </p:spPr>
      </p:pic>
      <p:sp>
        <p:nvSpPr>
          <p:cNvPr id="3" name="Titel 2"/>
          <p:cNvSpPr>
            <a:spLocks noGrp="1"/>
          </p:cNvSpPr>
          <p:nvPr>
            <p:ph type="title"/>
          </p:nvPr>
        </p:nvSpPr>
        <p:spPr>
          <a:xfrm>
            <a:off x="578780" y="477909"/>
            <a:ext cx="6319603" cy="1286597"/>
          </a:xfrm>
        </p:spPr>
        <p:txBody>
          <a:bodyPr rtlCol="0">
            <a:normAutofit/>
          </a:bodyPr>
          <a:lstStyle/>
          <a:p>
            <a:pPr rtl="0">
              <a:lnSpc>
                <a:spcPct val="90000"/>
              </a:lnSpc>
            </a:pPr>
            <a:r>
              <a:rPr lang="en-gb" sz="3000" dirty="0">
                <a:solidFill>
                  <a:srgbClr val="211A52"/>
                </a:solidFill>
                <a:latin typeface="Arial Black" panose="020B0604020202020204" pitchFamily="34" charset="0"/>
                <a:cs typeface="Arial Black" panose="020B0604020202020204" pitchFamily="34" charset="0"/>
              </a:rPr>
              <a:t>FACULTY OF ENGINEERING AND SCIENCE</a:t>
            </a:r>
            <a:endParaRPr lang="da-DK" sz="3000" dirty="0">
              <a:latin typeface="Arial Black" panose="020B0604020202020204" pitchFamily="34" charset="0"/>
              <a:cs typeface="Arial Black" panose="020B0604020202020204" pitchFamily="34" charset="0"/>
            </a:endParaRPr>
          </a:p>
        </p:txBody>
      </p:sp>
      <p:sp>
        <p:nvSpPr>
          <p:cNvPr id="4" name="Pladsholder til tekst 3"/>
          <p:cNvSpPr>
            <a:spLocks noGrp="1"/>
          </p:cNvSpPr>
          <p:nvPr>
            <p:ph type="body" sz="quarter" idx="15"/>
          </p:nvPr>
        </p:nvSpPr>
        <p:spPr>
          <a:xfrm>
            <a:off x="578780" y="1828905"/>
            <a:ext cx="6319604" cy="4212416"/>
          </a:xfrm>
        </p:spPr>
        <p:txBody>
          <a:bodyPr rtlCol="0">
            <a:noAutofit/>
          </a:bodyPr>
          <a:lstStyle/>
          <a:p>
            <a:pPr marL="0" indent="0" rtl="0">
              <a:lnSpc>
                <a:spcPct val="140000"/>
              </a:lnSpc>
              <a:buNone/>
            </a:pPr>
            <a:r>
              <a:rPr lang="en-gb" sz="1400" dirty="0">
                <a:solidFill>
                  <a:srgbClr val="211A52"/>
                </a:solidFill>
                <a:effectLst/>
              </a:rPr>
              <a:t>At ENGINEERING, we are actively helping to solve some of the major global challenges, especially in the transition to green energy, clean water, sustainable transport and construction, as well as with smart and innovative methods of production for the good of society, the general public and companies. Research, education and knowledge collaboration at ENGINEERING </a:t>
            </a:r>
            <a:r>
              <a:rPr lang="en-gb" sz="1400" dirty="0">
                <a:solidFill>
                  <a:srgbClr val="211A52"/>
                </a:solidFill>
              </a:rPr>
              <a:t>take place </a:t>
            </a:r>
            <a:r>
              <a:rPr lang="en-gb" sz="1400" dirty="0">
                <a:solidFill>
                  <a:srgbClr val="211A52"/>
                </a:solidFill>
                <a:effectLst/>
              </a:rPr>
              <a:t>in five departments, each with its own core area.</a:t>
            </a:r>
            <a:r>
              <a:rPr lang="en-gb" sz="1400" b="1" dirty="0">
                <a:solidFill>
                  <a:srgbClr val="211A52"/>
                </a:solidFill>
              </a:rPr>
              <a:t> </a:t>
            </a:r>
          </a:p>
          <a:p>
            <a:pPr marL="0" indent="0" rtl="0">
              <a:lnSpc>
                <a:spcPct val="140000"/>
              </a:lnSpc>
              <a:buNone/>
            </a:pPr>
            <a:r>
              <a:rPr lang="en-gb" sz="1400" b="1" dirty="0">
                <a:solidFill>
                  <a:srgbClr val="211A52"/>
                </a:solidFill>
              </a:rPr>
              <a:t>STRENGTHS</a:t>
            </a:r>
            <a:endParaRPr lang="da-DK" sz="1400" b="1" dirty="0">
              <a:solidFill>
                <a:srgbClr val="211A52"/>
              </a:solidFill>
              <a:effectLst/>
            </a:endParaRPr>
          </a:p>
          <a:p>
            <a:pPr rtl="0">
              <a:lnSpc>
                <a:spcPct val="140000"/>
              </a:lnSpc>
            </a:pPr>
            <a:r>
              <a:rPr lang="en-gb" sz="1400" dirty="0">
                <a:solidFill>
                  <a:srgbClr val="211A52"/>
                </a:solidFill>
              </a:rPr>
              <a:t>Among Europe's best engineering universities</a:t>
            </a:r>
          </a:p>
          <a:p>
            <a:pPr rtl="0">
              <a:lnSpc>
                <a:spcPct val="140000"/>
              </a:lnSpc>
            </a:pPr>
            <a:r>
              <a:rPr lang="en-gb" sz="1400" dirty="0">
                <a:solidFill>
                  <a:srgbClr val="211A52"/>
                </a:solidFill>
                <a:effectLst/>
              </a:rPr>
              <a:t>We emphasize collaboration with companies and public sector authorities so that our research creates knowledge for the world</a:t>
            </a:r>
          </a:p>
          <a:p>
            <a:pPr rtl="0">
              <a:lnSpc>
                <a:spcPct val="140000"/>
              </a:lnSpc>
            </a:pPr>
            <a:r>
              <a:rPr lang="en-gb" sz="1400" dirty="0">
                <a:solidFill>
                  <a:srgbClr val="211A52"/>
                </a:solidFill>
                <a:effectLst/>
              </a:rPr>
              <a:t>We have a rich study environment with easy access to researchers and research environments, social activities outside</a:t>
            </a:r>
            <a:r>
              <a:rPr lang="en-gb" sz="1400" dirty="0">
                <a:solidFill>
                  <a:srgbClr val="211A52"/>
                </a:solidFill>
              </a:rPr>
              <a:t> the classroom, </a:t>
            </a:r>
            <a:r>
              <a:rPr lang="en-gb" sz="1400" dirty="0">
                <a:solidFill>
                  <a:srgbClr val="211A52"/>
                </a:solidFill>
                <a:effectLst/>
              </a:rPr>
              <a:t>and a high level of well-being</a:t>
            </a:r>
          </a:p>
        </p:txBody>
      </p:sp>
      <p:pic>
        <p:nvPicPr>
          <p:cNvPr id="17" name="Pladsholder til billede 16" descr="Silhuet af en byggeplads">
            <a:extLst>
              <a:ext uri="{FF2B5EF4-FFF2-40B4-BE49-F238E27FC236}">
                <a16:creationId xmlns:a16="http://schemas.microsoft.com/office/drawing/2014/main" id="{33ECA887-E00C-C012-B4E2-A2F969848978}"/>
              </a:ext>
            </a:extLst>
          </p:cNvPr>
          <p:cNvPicPr>
            <a:picLocks noGrp="1" noChangeAspect="1"/>
          </p:cNvPicPr>
          <p:nvPr>
            <p:ph type="pic" sz="quarter" idx="16"/>
          </p:nvPr>
        </p:nvPicPr>
        <p:blipFill>
          <a:blip r:embed="rId4" cstate="email">
            <a:extLst>
              <a:ext uri="{28A0092B-C50C-407E-A947-70E740481C1C}">
                <a14:useLocalDpi xmlns:a14="http://schemas.microsoft.com/office/drawing/2010/main" val="0"/>
              </a:ext>
            </a:extLst>
          </a:blip>
          <a:srcRect/>
          <a:stretch>
            <a:fillRect/>
          </a:stretch>
        </p:blipFill>
        <p:spPr>
          <a:xfrm>
            <a:off x="7427911" y="0"/>
            <a:ext cx="4764087" cy="3418702"/>
          </a:xfrm>
        </p:spPr>
      </p:pic>
    </p:spTree>
    <p:extLst>
      <p:ext uri="{BB962C8B-B14F-4D97-AF65-F5344CB8AC3E}">
        <p14:creationId xmlns:p14="http://schemas.microsoft.com/office/powerpoint/2010/main" val="39733139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ladsholder til billede 6">
            <a:extLst>
              <a:ext uri="{FF2B5EF4-FFF2-40B4-BE49-F238E27FC236}">
                <a16:creationId xmlns:a16="http://schemas.microsoft.com/office/drawing/2014/main" id="{7749FA0D-D9D3-4835-A8C1-6A39FF349F9F}"/>
              </a:ext>
            </a:extLst>
          </p:cNvPr>
          <p:cNvPicPr>
            <a:picLocks noGrp="1" noChangeAspect="1"/>
          </p:cNvPicPr>
          <p:nvPr>
            <p:ph type="pic" sz="quarter" idx="11"/>
          </p:nvPr>
        </p:nvPicPr>
        <p:blipFill rotWithShape="1">
          <a:blip r:embed="rId3" cstate="email">
            <a:extLst>
              <a:ext uri="{28A0092B-C50C-407E-A947-70E740481C1C}">
                <a14:useLocalDpi xmlns:a14="http://schemas.microsoft.com/office/drawing/2010/main" val="0"/>
              </a:ext>
            </a:extLst>
          </a:blip>
          <a:srcRect r="-1"/>
          <a:stretch/>
        </p:blipFill>
        <p:spPr>
          <a:xfrm>
            <a:off x="7427914" y="0"/>
            <a:ext cx="4734442" cy="6858000"/>
          </a:xfrm>
          <a:noFill/>
        </p:spPr>
      </p:pic>
      <p:sp>
        <p:nvSpPr>
          <p:cNvPr id="4" name="Titel 3">
            <a:extLst>
              <a:ext uri="{FF2B5EF4-FFF2-40B4-BE49-F238E27FC236}">
                <a16:creationId xmlns:a16="http://schemas.microsoft.com/office/drawing/2014/main" id="{857D0392-BCB4-412D-880B-366A401BFD39}"/>
              </a:ext>
            </a:extLst>
          </p:cNvPr>
          <p:cNvSpPr>
            <a:spLocks noGrp="1"/>
          </p:cNvSpPr>
          <p:nvPr>
            <p:ph type="title"/>
          </p:nvPr>
        </p:nvSpPr>
        <p:spPr>
          <a:xfrm>
            <a:off x="587374" y="391357"/>
            <a:ext cx="5788374" cy="1621619"/>
          </a:xfrm>
        </p:spPr>
        <p:txBody>
          <a:bodyPr rtlCol="0"/>
          <a:lstStyle/>
          <a:p>
            <a:pPr rtl="0"/>
            <a:r>
              <a:rPr lang="en-gb" sz="3000" b="0">
                <a:solidFill>
                  <a:srgbClr val="002060"/>
                </a:solidFill>
                <a:latin typeface="+mj-lt"/>
                <a:cs typeface="Arial" panose="020B0604020202020204" pitchFamily="34" charset="0"/>
              </a:rPr>
              <a:t>Lead</a:t>
            </a:r>
            <a:r>
              <a:rPr lang="en-gb" sz="3000">
                <a:solidFill>
                  <a:srgbClr val="002060"/>
                </a:solidFill>
                <a:latin typeface="+mj-lt"/>
                <a:cs typeface="Arial Black" panose="020B0604020202020204" pitchFamily="34" charset="0"/>
              </a:rPr>
              <a:t>ENG</a:t>
            </a:r>
            <a:br>
              <a:rPr lang="da-DK" sz="3000" dirty="0">
                <a:latin typeface="Barlow Black" panose="00000A00000000000000" pitchFamily="2" charset="0"/>
              </a:rPr>
            </a:br>
            <a:br>
              <a:rPr lang="da-DK" sz="1600" b="0" dirty="0">
                <a:latin typeface="Arial" panose="020B0604020202020204" pitchFamily="34" charset="0"/>
                <a:cs typeface="Arial" panose="020B0604020202020204" pitchFamily="34" charset="0"/>
              </a:rPr>
            </a:br>
            <a:endParaRPr lang="da-DK" sz="1600" b="0" dirty="0">
              <a:latin typeface="Arial" panose="020B0604020202020204" pitchFamily="34" charset="0"/>
              <a:cs typeface="Arial" panose="020B0604020202020204" pitchFamily="34" charset="0"/>
            </a:endParaRPr>
          </a:p>
        </p:txBody>
      </p:sp>
      <p:sp>
        <p:nvSpPr>
          <p:cNvPr id="7" name="Tekstfelt 6">
            <a:extLst>
              <a:ext uri="{FF2B5EF4-FFF2-40B4-BE49-F238E27FC236}">
                <a16:creationId xmlns:a16="http://schemas.microsoft.com/office/drawing/2014/main" id="{60A97487-C200-299B-2CBF-D5AA78B328AE}"/>
              </a:ext>
            </a:extLst>
          </p:cNvPr>
          <p:cNvSpPr txBox="1"/>
          <p:nvPr/>
        </p:nvSpPr>
        <p:spPr>
          <a:xfrm>
            <a:off x="0" y="0"/>
            <a:ext cx="3200400" cy="370290"/>
          </a:xfrm>
          <a:prstGeom prst="rect">
            <a:avLst/>
          </a:prstGeom>
          <a:solidFill>
            <a:srgbClr val="211A52"/>
          </a:solidFill>
        </p:spPr>
        <p:txBody>
          <a:bodyPr wrap="square" rtlCol="0">
            <a:spAutoFit/>
          </a:bodyPr>
          <a:lstStyle/>
          <a:p>
            <a:pPr rtl="0"/>
            <a:r>
              <a:rPr lang="en-gb" b="1">
                <a:solidFill>
                  <a:schemeClr val="bg1"/>
                </a:solidFill>
                <a:latin typeface="Arial" panose="020B0604020202020204" pitchFamily="34" charset="0"/>
                <a:cs typeface="Arial" panose="020B0604020202020204" pitchFamily="34" charset="0"/>
              </a:rPr>
              <a:t>Education</a:t>
            </a:r>
          </a:p>
        </p:txBody>
      </p:sp>
      <p:pic>
        <p:nvPicPr>
          <p:cNvPr id="8" name="Billede 7">
            <a:extLst>
              <a:ext uri="{FF2B5EF4-FFF2-40B4-BE49-F238E27FC236}">
                <a16:creationId xmlns:a16="http://schemas.microsoft.com/office/drawing/2014/main" id="{7211B45D-7023-2335-B7AF-286E908586DA}"/>
              </a:ext>
            </a:extLst>
          </p:cNvPr>
          <p:cNvPicPr>
            <a:picLocks noChangeAspect="1"/>
          </p:cNvPicPr>
          <p:nvPr/>
        </p:nvPicPr>
        <p:blipFill>
          <a:blip r:embed="rId4" cstate="email">
            <a:lum bright="70000" contrast="-70000"/>
            <a:extLst>
              <a:ext uri="{28A0092B-C50C-407E-A947-70E740481C1C}">
                <a14:useLocalDpi xmlns:a14="http://schemas.microsoft.com/office/drawing/2010/main" val="0"/>
              </a:ext>
            </a:extLst>
          </a:blip>
          <a:stretch>
            <a:fillRect/>
          </a:stretch>
        </p:blipFill>
        <p:spPr>
          <a:xfrm>
            <a:off x="1434774" y="61627"/>
            <a:ext cx="330852" cy="247036"/>
          </a:xfrm>
          <a:prstGeom prst="rect">
            <a:avLst/>
          </a:prstGeom>
        </p:spPr>
      </p:pic>
      <p:sp>
        <p:nvSpPr>
          <p:cNvPr id="12" name="Text Placeholder 4">
            <a:extLst>
              <a:ext uri="{FF2B5EF4-FFF2-40B4-BE49-F238E27FC236}">
                <a16:creationId xmlns:a16="http://schemas.microsoft.com/office/drawing/2014/main" id="{0386CC37-961F-5BA9-E4F6-DEBC5B982A0B}"/>
              </a:ext>
            </a:extLst>
          </p:cNvPr>
          <p:cNvSpPr>
            <a:spLocks noGrp="1"/>
          </p:cNvSpPr>
          <p:nvPr>
            <p:ph type="body" sz="quarter" idx="12"/>
          </p:nvPr>
        </p:nvSpPr>
        <p:spPr>
          <a:xfrm>
            <a:off x="587375" y="1491618"/>
            <a:ext cx="5901107" cy="4795689"/>
          </a:xfrm>
        </p:spPr>
        <p:txBody>
          <a:bodyPr rtlCol="0">
            <a:normAutofit/>
          </a:bodyPr>
          <a:lstStyle/>
          <a:p>
            <a:pPr rtl="0">
              <a:lnSpc>
                <a:spcPct val="120000"/>
              </a:lnSpc>
              <a:spcBef>
                <a:spcPts val="0"/>
              </a:spcBef>
              <a:spcAft>
                <a:spcPts val="1200"/>
              </a:spcAft>
            </a:pPr>
            <a:r>
              <a:rPr lang="en-gb">
                <a:latin typeface="Arial" panose="020B0604020202020204" pitchFamily="34" charset="0"/>
                <a:ea typeface="Times New Roman" panose="02020603050405020304" pitchFamily="18" charset="0"/>
                <a:cs typeface="Arial" panose="020B0604020202020204" pitchFamily="34" charset="0"/>
              </a:rPr>
              <a:t>LeadENG </a:t>
            </a:r>
            <a:r>
              <a:rPr lang="en-gb">
                <a:effectLst/>
                <a:latin typeface="Arial" panose="020B0604020202020204" pitchFamily="34" charset="0"/>
                <a:ea typeface="Times New Roman" panose="02020603050405020304" pitchFamily="18" charset="0"/>
                <a:cs typeface="Arial" panose="020B0604020202020204" pitchFamily="34" charset="0"/>
              </a:rPr>
              <a:t>projects provide students with unique opportunities for collaboration across fields of study and disciplines. </a:t>
            </a:r>
            <a:endParaRPr lang="da-DK" b="0" i="0" dirty="0">
              <a:effectLst/>
              <a:latin typeface="Arial" panose="020B0604020202020204" pitchFamily="34" charset="0"/>
              <a:cs typeface="Arial" panose="020B0604020202020204" pitchFamily="34" charset="0"/>
            </a:endParaRPr>
          </a:p>
          <a:p>
            <a:pPr rtl="0">
              <a:lnSpc>
                <a:spcPct val="120000"/>
              </a:lnSpc>
              <a:spcBef>
                <a:spcPts val="0"/>
              </a:spcBef>
              <a:spcAft>
                <a:spcPts val="1200"/>
              </a:spcAft>
            </a:pPr>
            <a:r>
              <a:rPr lang="en-gb">
                <a:effectLst/>
                <a:latin typeface="Arial" panose="020B0604020202020204" pitchFamily="34" charset="0"/>
                <a:ea typeface="Times New Roman" panose="02020603050405020304" pitchFamily="18" charset="0"/>
                <a:cs typeface="Arial" panose="020B0604020202020204" pitchFamily="34" charset="0"/>
              </a:rPr>
              <a:t>Through the projects, students gain a special understanding of their own discipline seen in the context of related disciplines. </a:t>
            </a:r>
            <a:endParaRPr lang="da-DK" dirty="0">
              <a:effectLst/>
              <a:latin typeface="Arial" panose="020B0604020202020204" pitchFamily="34" charset="0"/>
              <a:ea typeface="Calibri" panose="020F0502020204030204" pitchFamily="34" charset="0"/>
              <a:cs typeface="Arial" panose="020B0604020202020204" pitchFamily="34" charset="0"/>
            </a:endParaRPr>
          </a:p>
          <a:p>
            <a:pPr rtl="0">
              <a:lnSpc>
                <a:spcPct val="120000"/>
              </a:lnSpc>
              <a:spcBef>
                <a:spcPts val="0"/>
              </a:spcBef>
              <a:spcAft>
                <a:spcPts val="1200"/>
              </a:spcAft>
            </a:pPr>
            <a:r>
              <a:rPr lang="en-gb">
                <a:effectLst/>
                <a:latin typeface="Arial" panose="020B0604020202020204" pitchFamily="34" charset="0"/>
                <a:ea typeface="Times New Roman" panose="02020603050405020304" pitchFamily="18" charset="0"/>
                <a:cs typeface="Arial" panose="020B0604020202020204" pitchFamily="34" charset="0"/>
              </a:rPr>
              <a:t>Collaboration skills and awareness of one's disciplinary expertise are sought-after competencies in the business community as a basis for being able to deliver sustainable and interdisciplinary solutions to society's major challenges. </a:t>
            </a:r>
          </a:p>
          <a:p>
            <a:pPr rtl="0">
              <a:lnSpc>
                <a:spcPct val="120000"/>
              </a:lnSpc>
              <a:spcBef>
                <a:spcPts val="0"/>
              </a:spcBef>
              <a:spcAft>
                <a:spcPts val="1200"/>
              </a:spcAft>
            </a:pPr>
            <a:r>
              <a:rPr lang="en-gb" b="0" i="0">
                <a:solidFill>
                  <a:srgbClr val="211A52"/>
                </a:solidFill>
                <a:effectLst/>
                <a:latin typeface="Arial" panose="020B0604020202020204" pitchFamily="34" charset="0"/>
                <a:cs typeface="Arial" panose="020B0604020202020204" pitchFamily="34" charset="0"/>
              </a:rPr>
              <a:t>In 2022, Aalborg University won a gold medal at The QS Reimagine Education Awards </a:t>
            </a:r>
            <a:r>
              <a:rPr lang="en-gb" i="0">
                <a:solidFill>
                  <a:srgbClr val="211A52"/>
                </a:solidFill>
                <a:effectLst/>
                <a:latin typeface="Arial" panose="020B0604020202020204" pitchFamily="34" charset="0"/>
                <a:cs typeface="Arial" panose="020B0604020202020204" pitchFamily="34" charset="0"/>
              </a:rPr>
              <a:t>across categories as the most innovative education concept in all of Europe.</a:t>
            </a:r>
          </a:p>
          <a:p>
            <a:pPr rtl="0">
              <a:spcBef>
                <a:spcPts val="0"/>
              </a:spcBef>
              <a:spcAft>
                <a:spcPts val="1200"/>
              </a:spcAft>
            </a:pPr>
            <a:endParaRPr lang="da-DK" sz="1400" dirty="0">
              <a:effectLst/>
              <a:latin typeface="Arial" panose="020B0604020202020204" pitchFamily="34" charset="0"/>
              <a:ea typeface="Times New Roman" panose="02020603050405020304" pitchFamily="18" charset="0"/>
              <a:cs typeface="Arial" panose="020B0604020202020204" pitchFamily="34" charset="0"/>
            </a:endParaRPr>
          </a:p>
          <a:p>
            <a:pPr rtl="0">
              <a:spcBef>
                <a:spcPts val="0"/>
              </a:spcBef>
              <a:spcAft>
                <a:spcPts val="1200"/>
              </a:spcAft>
            </a:pPr>
            <a:endParaRPr lang="da-DK" dirty="0">
              <a:solidFill>
                <a:srgbClr val="211A52"/>
              </a:solidFill>
              <a:effectLst/>
              <a:latin typeface="Barlow Light" panose="00000400000000000000" pitchFamily="2" charset="0"/>
              <a:ea typeface="Calibri" panose="020F0502020204030204" pitchFamily="34" charset="0"/>
            </a:endParaRPr>
          </a:p>
          <a:p>
            <a:pPr marL="0" lvl="0" indent="0" rtl="0">
              <a:lnSpc>
                <a:spcPct val="120000"/>
              </a:lnSpc>
              <a:spcBef>
                <a:spcPts val="0"/>
              </a:spcBef>
              <a:spcAft>
                <a:spcPts val="1200"/>
              </a:spcAft>
              <a:buNone/>
              <a:tabLst>
                <a:tab pos="457200" algn="l"/>
              </a:tabLst>
            </a:pPr>
            <a:endParaRPr lang="da-DK" dirty="0">
              <a:solidFill>
                <a:srgbClr val="211A52"/>
              </a:solidFill>
              <a:effectLst/>
              <a:latin typeface="Barlow Light" panose="00000400000000000000" pitchFamily="2" charset="0"/>
              <a:ea typeface="Calibri" panose="020F0502020204030204" pitchFamily="34" charset="0"/>
            </a:endParaRPr>
          </a:p>
          <a:p>
            <a:pPr marL="0" lvl="0" indent="0" rtl="0">
              <a:lnSpc>
                <a:spcPct val="120000"/>
              </a:lnSpc>
              <a:spcBef>
                <a:spcPts val="0"/>
              </a:spcBef>
              <a:spcAft>
                <a:spcPts val="1200"/>
              </a:spcAft>
              <a:buNone/>
              <a:tabLst>
                <a:tab pos="457200" algn="l"/>
              </a:tabLst>
            </a:pPr>
            <a:endParaRPr lang="da-DK" dirty="0">
              <a:effectLst/>
              <a:latin typeface="Barlow Light" panose="00000400000000000000" pitchFamily="2" charset="0"/>
              <a:ea typeface="Calibri" panose="020F0502020204030204" pitchFamily="34" charset="0"/>
            </a:endParaRPr>
          </a:p>
          <a:p>
            <a:pPr marL="0" indent="0" rtl="0">
              <a:lnSpc>
                <a:spcPct val="120000"/>
              </a:lnSpc>
              <a:spcBef>
                <a:spcPts val="0"/>
              </a:spcBef>
              <a:spcAft>
                <a:spcPts val="1200"/>
              </a:spcAft>
              <a:buNone/>
            </a:pPr>
            <a:endParaRPr lang="en-US" dirty="0"/>
          </a:p>
        </p:txBody>
      </p:sp>
    </p:spTree>
    <p:extLst>
      <p:ext uri="{BB962C8B-B14F-4D97-AF65-F5344CB8AC3E}">
        <p14:creationId xmlns:p14="http://schemas.microsoft.com/office/powerpoint/2010/main" val="33102405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indhold 2"/>
          <p:cNvSpPr>
            <a:spLocks noGrp="1"/>
          </p:cNvSpPr>
          <p:nvPr>
            <p:ph type="body" sz="quarter" idx="12"/>
          </p:nvPr>
        </p:nvSpPr>
        <p:spPr>
          <a:xfrm>
            <a:off x="5440065" y="1457641"/>
            <a:ext cx="6296085" cy="2757171"/>
          </a:xfrm>
        </p:spPr>
        <p:txBody>
          <a:bodyPr rtlCol="0">
            <a:normAutofit fontScale="32500" lnSpcReduction="20000"/>
          </a:bodyPr>
          <a:lstStyle/>
          <a:p>
            <a:pPr rtl="0">
              <a:lnSpc>
                <a:spcPct val="120000"/>
              </a:lnSpc>
              <a:spcBef>
                <a:spcPts val="0"/>
              </a:spcBef>
              <a:spcAft>
                <a:spcPts val="1200"/>
              </a:spcAft>
            </a:pPr>
            <a:r>
              <a:rPr lang="en-gb" sz="4900" dirty="0">
                <a:cs typeface="Arial" panose="020B0604020202020204" pitchFamily="34" charset="0"/>
              </a:rPr>
              <a:t>In Q4-7 after graduation in 2022, unemployment is low at ENGINEERING. Thus, the latest figures show that unemployment is 4.4%. For AAU overall, unemployment </a:t>
            </a:r>
            <a:r>
              <a:rPr lang="en-gb" sz="4900">
                <a:cs typeface="Arial" panose="020B0604020202020204" pitchFamily="34" charset="0"/>
              </a:rPr>
              <a:t>is 9.5%.</a:t>
            </a:r>
            <a:endParaRPr lang="en-gb" sz="4900" dirty="0">
              <a:cs typeface="Arial" panose="020B0604020202020204" pitchFamily="34" charset="0"/>
            </a:endParaRPr>
          </a:p>
          <a:p>
            <a:pPr rtl="0">
              <a:lnSpc>
                <a:spcPct val="120000"/>
              </a:lnSpc>
              <a:spcBef>
                <a:spcPts val="0"/>
              </a:spcBef>
              <a:spcAft>
                <a:spcPts val="1200"/>
              </a:spcAft>
            </a:pPr>
            <a:r>
              <a:rPr lang="en-gb" sz="4900" dirty="0"/>
              <a:t>Employed graduates from Aalborg University are distributed across the country's regions more so than graduates from the other universities. </a:t>
            </a:r>
          </a:p>
          <a:p>
            <a:pPr rtl="0">
              <a:lnSpc>
                <a:spcPct val="120000"/>
              </a:lnSpc>
              <a:spcBef>
                <a:spcPts val="0"/>
              </a:spcBef>
              <a:spcAft>
                <a:spcPts val="1200"/>
              </a:spcAft>
            </a:pPr>
            <a:r>
              <a:rPr lang="en-gb" sz="4900" dirty="0">
                <a:cs typeface="Arial" panose="020B0604020202020204" pitchFamily="34" charset="0"/>
              </a:rPr>
              <a:t>On average, more than 60% of AAU graduates find employment in the private sector.</a:t>
            </a:r>
          </a:p>
          <a:p>
            <a:pPr marL="0" indent="0" rtl="0">
              <a:lnSpc>
                <a:spcPct val="120000"/>
              </a:lnSpc>
              <a:spcBef>
                <a:spcPts val="0"/>
              </a:spcBef>
              <a:spcAft>
                <a:spcPts val="1200"/>
              </a:spcAft>
              <a:buNone/>
            </a:pPr>
            <a:endParaRPr lang="da-DK" sz="4000" dirty="0">
              <a:cs typeface="Arial" panose="020B0604020202020204" pitchFamily="34" charset="0"/>
            </a:endParaRPr>
          </a:p>
          <a:p>
            <a:pPr marL="0" indent="0" rtl="0">
              <a:lnSpc>
                <a:spcPct val="120000"/>
              </a:lnSpc>
              <a:spcBef>
                <a:spcPts val="0"/>
              </a:spcBef>
              <a:spcAft>
                <a:spcPts val="1200"/>
              </a:spcAft>
              <a:buNone/>
            </a:pPr>
            <a:endParaRPr lang="da-DK" sz="1400" dirty="0"/>
          </a:p>
          <a:p>
            <a:pPr marL="0" indent="0" rtl="0">
              <a:lnSpc>
                <a:spcPct val="120000"/>
              </a:lnSpc>
              <a:spcBef>
                <a:spcPts val="0"/>
              </a:spcBef>
              <a:spcAft>
                <a:spcPts val="1200"/>
              </a:spcAft>
              <a:buNone/>
            </a:pPr>
            <a:endParaRPr lang="da-DK" sz="1400" dirty="0"/>
          </a:p>
          <a:p>
            <a:pPr marL="0" indent="0" rtl="0">
              <a:lnSpc>
                <a:spcPct val="120000"/>
              </a:lnSpc>
              <a:spcBef>
                <a:spcPts val="0"/>
              </a:spcBef>
              <a:spcAft>
                <a:spcPts val="1200"/>
              </a:spcAft>
              <a:buNone/>
            </a:pPr>
            <a:endParaRPr lang="da-DK" sz="1400" dirty="0"/>
          </a:p>
          <a:p>
            <a:pPr marL="0" indent="0" rtl="0">
              <a:lnSpc>
                <a:spcPct val="120000"/>
              </a:lnSpc>
              <a:spcBef>
                <a:spcPts val="0"/>
              </a:spcBef>
              <a:spcAft>
                <a:spcPts val="1200"/>
              </a:spcAft>
              <a:buNone/>
            </a:pPr>
            <a:endParaRPr lang="da-DK" sz="1400" dirty="0"/>
          </a:p>
          <a:p>
            <a:pPr marL="0" indent="0" rtl="0">
              <a:lnSpc>
                <a:spcPct val="120000"/>
              </a:lnSpc>
              <a:spcBef>
                <a:spcPts val="0"/>
              </a:spcBef>
              <a:spcAft>
                <a:spcPts val="1200"/>
              </a:spcAft>
              <a:buNone/>
            </a:pPr>
            <a:endParaRPr lang="da-DK" sz="1400" dirty="0"/>
          </a:p>
        </p:txBody>
      </p:sp>
      <p:sp>
        <p:nvSpPr>
          <p:cNvPr id="2" name="Titel 1"/>
          <p:cNvSpPr>
            <a:spLocks noGrp="1"/>
          </p:cNvSpPr>
          <p:nvPr>
            <p:ph type="title"/>
          </p:nvPr>
        </p:nvSpPr>
        <p:spPr>
          <a:xfrm>
            <a:off x="5324157" y="185145"/>
            <a:ext cx="6633026" cy="1235284"/>
          </a:xfrm>
        </p:spPr>
        <p:txBody>
          <a:bodyPr rtlCol="0" anchor="t">
            <a:normAutofit/>
          </a:bodyPr>
          <a:lstStyle/>
          <a:p>
            <a:pPr rtl="0"/>
            <a:r>
              <a:rPr lang="en-gb" sz="3000">
                <a:latin typeface="Arial Black" panose="020B0604020202020204" pitchFamily="34" charset="0"/>
                <a:cs typeface="Arial Black" panose="020B0604020202020204" pitchFamily="34" charset="0"/>
              </a:rPr>
              <a:t>UNEMPLOYMENT AND EMPLOYMENT</a:t>
            </a:r>
          </a:p>
        </p:txBody>
      </p:sp>
      <p:pic>
        <p:nvPicPr>
          <p:cNvPr id="24" name="Pladsholder til billede 23" descr="Et billede, der indeholder udendørs, græs, sky, bygning&#10;&#10;Automatisk genereret beskrivelse">
            <a:extLst>
              <a:ext uri="{FF2B5EF4-FFF2-40B4-BE49-F238E27FC236}">
                <a16:creationId xmlns:a16="http://schemas.microsoft.com/office/drawing/2014/main" id="{6297909A-BDA3-17BA-8687-7F6249C68CCD}"/>
              </a:ext>
            </a:extLst>
          </p:cNvPr>
          <p:cNvPicPr>
            <a:picLocks noGrp="1" noChangeAspect="1"/>
          </p:cNvPicPr>
          <p:nvPr>
            <p:ph type="pic" sz="quarter" idx="11"/>
          </p:nvPr>
        </p:nvPicPr>
        <p:blipFill>
          <a:blip r:embed="rId3" cstate="email">
            <a:extLst>
              <a:ext uri="{28A0092B-C50C-407E-A947-70E740481C1C}">
                <a14:useLocalDpi xmlns:a14="http://schemas.microsoft.com/office/drawing/2010/main" val="0"/>
              </a:ext>
            </a:extLst>
          </a:blip>
          <a:srcRect/>
          <a:stretch>
            <a:fillRect/>
          </a:stretch>
        </p:blipFill>
        <p:spPr/>
      </p:pic>
      <p:sp>
        <p:nvSpPr>
          <p:cNvPr id="27" name="Tekstfelt 26">
            <a:extLst>
              <a:ext uri="{FF2B5EF4-FFF2-40B4-BE49-F238E27FC236}">
                <a16:creationId xmlns:a16="http://schemas.microsoft.com/office/drawing/2014/main" id="{1FF88F9A-8253-58A2-49A1-C1C4E58E33CF}"/>
              </a:ext>
            </a:extLst>
          </p:cNvPr>
          <p:cNvSpPr txBox="1"/>
          <p:nvPr/>
        </p:nvSpPr>
        <p:spPr>
          <a:xfrm>
            <a:off x="-5790" y="0"/>
            <a:ext cx="3200400" cy="370290"/>
          </a:xfrm>
          <a:prstGeom prst="rect">
            <a:avLst/>
          </a:prstGeom>
          <a:solidFill>
            <a:srgbClr val="211A52"/>
          </a:solidFill>
        </p:spPr>
        <p:txBody>
          <a:bodyPr wrap="square" rtlCol="0">
            <a:spAutoFit/>
          </a:bodyPr>
          <a:lstStyle/>
          <a:p>
            <a:pPr rtl="0"/>
            <a:r>
              <a:rPr lang="en-gb" b="1">
                <a:solidFill>
                  <a:schemeClr val="bg1"/>
                </a:solidFill>
                <a:latin typeface="Arial" panose="020B0604020202020204" pitchFamily="34" charset="0"/>
                <a:cs typeface="Arial" panose="020B0604020202020204" pitchFamily="34" charset="0"/>
              </a:rPr>
              <a:t>Education</a:t>
            </a:r>
          </a:p>
        </p:txBody>
      </p:sp>
      <p:pic>
        <p:nvPicPr>
          <p:cNvPr id="28" name="Billede 27">
            <a:extLst>
              <a:ext uri="{FF2B5EF4-FFF2-40B4-BE49-F238E27FC236}">
                <a16:creationId xmlns:a16="http://schemas.microsoft.com/office/drawing/2014/main" id="{20B00276-2570-1D35-E157-66829B1A49BB}"/>
              </a:ext>
            </a:extLst>
          </p:cNvPr>
          <p:cNvPicPr>
            <a:picLocks noChangeAspect="1"/>
          </p:cNvPicPr>
          <p:nvPr/>
        </p:nvPicPr>
        <p:blipFill>
          <a:blip r:embed="rId4" cstate="email">
            <a:lum bright="70000" contrast="-70000"/>
            <a:extLst>
              <a:ext uri="{28A0092B-C50C-407E-A947-70E740481C1C}">
                <a14:useLocalDpi xmlns:a14="http://schemas.microsoft.com/office/drawing/2010/main" val="0"/>
              </a:ext>
            </a:extLst>
          </a:blip>
          <a:stretch>
            <a:fillRect/>
          </a:stretch>
        </p:blipFill>
        <p:spPr>
          <a:xfrm>
            <a:off x="1428984" y="61627"/>
            <a:ext cx="330852" cy="247036"/>
          </a:xfrm>
          <a:prstGeom prst="rect">
            <a:avLst/>
          </a:prstGeom>
        </p:spPr>
      </p:pic>
      <p:sp>
        <p:nvSpPr>
          <p:cNvPr id="4" name="Tekstfelt 3">
            <a:extLst>
              <a:ext uri="{FF2B5EF4-FFF2-40B4-BE49-F238E27FC236}">
                <a16:creationId xmlns:a16="http://schemas.microsoft.com/office/drawing/2014/main" id="{510AE8A0-CF17-237F-4BE8-50CA8CFD0095}"/>
              </a:ext>
            </a:extLst>
          </p:cNvPr>
          <p:cNvSpPr txBox="1"/>
          <p:nvPr/>
        </p:nvSpPr>
        <p:spPr>
          <a:xfrm>
            <a:off x="6686549" y="4251891"/>
            <a:ext cx="5270633" cy="2062103"/>
          </a:xfrm>
          <a:prstGeom prst="rect">
            <a:avLst/>
          </a:prstGeom>
          <a:ln>
            <a:prstDash val="sysDot"/>
          </a:ln>
        </p:spPr>
        <p:style>
          <a:lnRef idx="2">
            <a:schemeClr val="dk1"/>
          </a:lnRef>
          <a:fillRef idx="1">
            <a:schemeClr val="lt1"/>
          </a:fillRef>
          <a:effectRef idx="0">
            <a:schemeClr val="dk1"/>
          </a:effectRef>
          <a:fontRef idx="minor">
            <a:schemeClr val="dk1"/>
          </a:fontRef>
        </p:style>
        <p:txBody>
          <a:bodyPr wrap="square" rtlCol="0">
            <a:spAutoFit/>
          </a:bodyPr>
          <a:lstStyle/>
          <a:p>
            <a:pPr rtl="0"/>
            <a:r>
              <a:rPr lang="en-gb" sz="1600" i="1" dirty="0">
                <a:effectLst/>
                <a:ea typeface="Aptos" panose="020B0004020202020204" pitchFamily="34" charset="0"/>
                <a:cs typeface="Segoe UI" panose="020B0502040204020203" pitchFamily="34" charset="0"/>
              </a:rPr>
              <a:t>"Partnering with AAU enables us to always be relevant: To constantly have products that tap into the times, so that we can be at the forefront of the market and contribute solutions for the green transition, so that buildings can reduce their energy consumption and primarily use energy at times that put the least possible strain on the energy system."</a:t>
            </a:r>
            <a:r>
              <a:rPr lang="en-gb" sz="1600" dirty="0">
                <a:effectLst/>
                <a:ea typeface="Aptos" panose="020B0004020202020204" pitchFamily="34" charset="0"/>
                <a:cs typeface="Segoe UI" panose="020B0502040204020203" pitchFamily="34" charset="0"/>
              </a:rPr>
              <a:t> </a:t>
            </a:r>
            <a:r>
              <a:rPr lang="en-GB" sz="1600" dirty="0">
                <a:effectLst/>
                <a:ea typeface="Aptos" panose="020B0004020202020204" pitchFamily="34" charset="0"/>
                <a:cs typeface="Segoe UI" panose="020B0502040204020203" pitchFamily="34" charset="0"/>
              </a:rPr>
              <a:t>–</a:t>
            </a:r>
            <a:r>
              <a:rPr lang="en-gb" sz="1600" dirty="0">
                <a:effectLst/>
                <a:ea typeface="Aptos" panose="020B0004020202020204" pitchFamily="34" charset="0"/>
                <a:cs typeface="Segoe UI" panose="020B0502040204020203" pitchFamily="34" charset="0"/>
              </a:rPr>
              <a:t> Henrik </a:t>
            </a:r>
            <a:r>
              <a:rPr lang="en-gb" sz="1600" dirty="0" err="1">
                <a:effectLst/>
                <a:ea typeface="Aptos" panose="020B0004020202020204" pitchFamily="34" charset="0"/>
                <a:cs typeface="Segoe UI" panose="020B0502040204020203" pitchFamily="34" charset="0"/>
              </a:rPr>
              <a:t>Stærmose</a:t>
            </a:r>
            <a:r>
              <a:rPr lang="en-gb" sz="1600" dirty="0">
                <a:effectLst/>
                <a:ea typeface="Aptos" panose="020B0004020202020204" pitchFamily="34" charset="0"/>
                <a:cs typeface="Segoe UI" panose="020B0502040204020203" pitchFamily="34" charset="0"/>
              </a:rPr>
              <a:t>, </a:t>
            </a:r>
            <a:r>
              <a:rPr lang="en-gb" sz="1600" dirty="0">
                <a:ea typeface="Aptos" panose="020B0004020202020204" pitchFamily="34" charset="0"/>
                <a:cs typeface="Segoe UI" panose="020B0502040204020203" pitchFamily="34" charset="0"/>
              </a:rPr>
              <a:t>CEO, </a:t>
            </a:r>
            <a:r>
              <a:rPr lang="en-gb" sz="1600" dirty="0" err="1">
                <a:ea typeface="Aptos" panose="020B0004020202020204" pitchFamily="34" charset="0"/>
                <a:cs typeface="Segoe UI" panose="020B0502040204020203" pitchFamily="34" charset="0"/>
              </a:rPr>
              <a:t>Neogrid</a:t>
            </a:r>
            <a:r>
              <a:rPr lang="en-gb" sz="1600" dirty="0">
                <a:ea typeface="Aptos" panose="020B0004020202020204" pitchFamily="34" charset="0"/>
                <a:cs typeface="Segoe UI" panose="020B0502040204020203" pitchFamily="34" charset="0"/>
              </a:rPr>
              <a:t>, </a:t>
            </a:r>
            <a:r>
              <a:rPr lang="en-gb" sz="1600" dirty="0">
                <a:effectLst/>
                <a:ea typeface="Aptos" panose="020B0004020202020204" pitchFamily="34" charset="0"/>
                <a:cs typeface="Segoe UI" panose="020B0502040204020203" pitchFamily="34" charset="0"/>
              </a:rPr>
              <a:t> 2025</a:t>
            </a:r>
            <a:endParaRPr lang="da-DK" sz="1600" dirty="0">
              <a:cs typeface="Segoe UI" panose="020B0502040204020203" pitchFamily="34" charset="0"/>
            </a:endParaRPr>
          </a:p>
        </p:txBody>
      </p:sp>
    </p:spTree>
    <p:extLst>
      <p:ext uri="{BB962C8B-B14F-4D97-AF65-F5344CB8AC3E}">
        <p14:creationId xmlns:p14="http://schemas.microsoft.com/office/powerpoint/2010/main" val="5370721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a:extLst>
              <a:ext uri="{FF2B5EF4-FFF2-40B4-BE49-F238E27FC236}">
                <a16:creationId xmlns:a16="http://schemas.microsoft.com/office/drawing/2014/main" id="{2E3F37D6-FCF2-5F9A-E66B-3A514398225D}"/>
              </a:ext>
            </a:extLst>
          </p:cNvPr>
          <p:cNvSpPr>
            <a:spLocks noChangeArrowheads="1"/>
          </p:cNvSpPr>
          <p:nvPr/>
        </p:nvSpPr>
        <p:spPr bwMode="auto">
          <a:xfrm>
            <a:off x="993295" y="522300"/>
            <a:ext cx="12215044" cy="4539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srgbClr val="211A52"/>
              </a:solidFill>
              <a:effectLst/>
              <a:uLnTx/>
              <a:uFillTx/>
              <a:latin typeface="Arial"/>
              <a:ea typeface="+mn-ea"/>
              <a:cs typeface="+mn-cs"/>
            </a:endParaRPr>
          </a:p>
        </p:txBody>
      </p:sp>
      <p:sp>
        <p:nvSpPr>
          <p:cNvPr id="4" name="Heksagon 3">
            <a:extLst>
              <a:ext uri="{FF2B5EF4-FFF2-40B4-BE49-F238E27FC236}">
                <a16:creationId xmlns:a16="http://schemas.microsoft.com/office/drawing/2014/main" id="{08989BBA-C07B-4CFD-2DD9-5A214A0461CF}"/>
              </a:ext>
            </a:extLst>
          </p:cNvPr>
          <p:cNvSpPr/>
          <p:nvPr/>
        </p:nvSpPr>
        <p:spPr>
          <a:xfrm>
            <a:off x="1626012" y="4005782"/>
            <a:ext cx="1885166" cy="1601414"/>
          </a:xfrm>
          <a:prstGeom prst="hexagon">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30" rtl="0" eaLnBrk="1" fontAlgn="auto" latinLnBrk="0" hangingPunct="1">
              <a:lnSpc>
                <a:spcPct val="100000"/>
              </a:lnSpc>
              <a:spcBef>
                <a:spcPts val="0"/>
              </a:spcBef>
              <a:spcAft>
                <a:spcPts val="0"/>
              </a:spcAft>
              <a:buClrTx/>
              <a:buSzTx/>
              <a:buFontTx/>
              <a:buNone/>
              <a:tabLst/>
              <a:defRPr/>
            </a:pPr>
            <a:r>
              <a:rPr lang="en-gb" sz="1100" b="1" i="0" u="none" strike="noStrike" kern="1200" cap="none" spc="0" normalizeH="0" noProof="0" dirty="0">
                <a:ln>
                  <a:noFill/>
                </a:ln>
                <a:solidFill>
                  <a:srgbClr val="FFFFFF"/>
                </a:solidFill>
                <a:effectLst/>
                <a:uLnTx/>
                <a:uFillTx/>
                <a:latin typeface="Arial" panose="020B0604020202020204" pitchFamily="34" charset="0"/>
                <a:cs typeface="Arial" panose="020B0604020202020204" pitchFamily="34" charset="0"/>
              </a:rPr>
              <a:t>FLEXIBLE PROFESSIONAL /EXECUTIVE MASTER’S</a:t>
            </a:r>
          </a:p>
        </p:txBody>
      </p:sp>
      <p:sp>
        <p:nvSpPr>
          <p:cNvPr id="11" name="Heksagon 10">
            <a:extLst>
              <a:ext uri="{FF2B5EF4-FFF2-40B4-BE49-F238E27FC236}">
                <a16:creationId xmlns:a16="http://schemas.microsoft.com/office/drawing/2014/main" id="{5ECBD60A-B33C-CC8A-0FC7-0CBC81E06B60}"/>
              </a:ext>
            </a:extLst>
          </p:cNvPr>
          <p:cNvSpPr/>
          <p:nvPr/>
        </p:nvSpPr>
        <p:spPr>
          <a:xfrm>
            <a:off x="4753802" y="2247777"/>
            <a:ext cx="1858056" cy="1601414"/>
          </a:xfrm>
          <a:prstGeom prst="hexagon">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30" rtl="0" eaLnBrk="1" fontAlgn="auto" latinLnBrk="0" hangingPunct="1">
              <a:lnSpc>
                <a:spcPct val="100000"/>
              </a:lnSpc>
              <a:spcBef>
                <a:spcPts val="0"/>
              </a:spcBef>
              <a:spcAft>
                <a:spcPts val="0"/>
              </a:spcAft>
              <a:buClrTx/>
              <a:buSzTx/>
              <a:buFontTx/>
              <a:buNone/>
              <a:tabLst/>
              <a:defRPr/>
            </a:pPr>
            <a:r>
              <a:rPr lang="en-gb" sz="1100" b="1" i="0" u="none" strike="noStrike" kern="1200" cap="none" spc="0" normalizeH="0" noProof="0" dirty="0">
                <a:ln>
                  <a:noFill/>
                </a:ln>
                <a:solidFill>
                  <a:srgbClr val="FFFFFF"/>
                </a:solidFill>
                <a:effectLst/>
                <a:uLnTx/>
                <a:uFillTx/>
                <a:latin typeface="Arial" panose="020B0604020202020204" pitchFamily="34" charset="0"/>
                <a:cs typeface="Arial" panose="020B0604020202020204" pitchFamily="34" charset="0"/>
              </a:rPr>
              <a:t>AVAILABLE  SEATS IN COURSES</a:t>
            </a:r>
          </a:p>
        </p:txBody>
      </p:sp>
      <p:sp>
        <p:nvSpPr>
          <p:cNvPr id="12" name="Heksagon 11">
            <a:extLst>
              <a:ext uri="{FF2B5EF4-FFF2-40B4-BE49-F238E27FC236}">
                <a16:creationId xmlns:a16="http://schemas.microsoft.com/office/drawing/2014/main" id="{9E4341BE-EE72-C16E-10C8-A8EFBD952A32}"/>
              </a:ext>
            </a:extLst>
          </p:cNvPr>
          <p:cNvSpPr/>
          <p:nvPr/>
        </p:nvSpPr>
        <p:spPr>
          <a:xfrm>
            <a:off x="9547973" y="4849182"/>
            <a:ext cx="2076300" cy="1601414"/>
          </a:xfrm>
          <a:prstGeom prst="hexagon">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30" rtl="0" eaLnBrk="1" fontAlgn="auto" latinLnBrk="0" hangingPunct="1">
              <a:lnSpc>
                <a:spcPct val="100000"/>
              </a:lnSpc>
              <a:spcBef>
                <a:spcPts val="0"/>
              </a:spcBef>
              <a:spcAft>
                <a:spcPts val="0"/>
              </a:spcAft>
              <a:buClrTx/>
              <a:buSzTx/>
              <a:buFontTx/>
              <a:buNone/>
              <a:tabLst/>
              <a:defRPr/>
            </a:pPr>
            <a:r>
              <a:rPr lang="en-gb" sz="1100" b="1">
                <a:solidFill>
                  <a:srgbClr val="FFFFFF"/>
                </a:solidFill>
                <a:latin typeface="Arial" panose="020B0604020202020204" pitchFamily="34" charset="0"/>
                <a:cs typeface="Arial" panose="020B0604020202020204" pitchFamily="34" charset="0"/>
              </a:rPr>
              <a:t>COMPANY-ADAPTED ACTIVITY</a:t>
            </a:r>
            <a:endParaRPr kumimoji="0" lang="da-DK" sz="1100" b="1"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endParaRPr>
          </a:p>
        </p:txBody>
      </p:sp>
      <p:sp>
        <p:nvSpPr>
          <p:cNvPr id="14" name="Heksagon 13">
            <a:extLst>
              <a:ext uri="{FF2B5EF4-FFF2-40B4-BE49-F238E27FC236}">
                <a16:creationId xmlns:a16="http://schemas.microsoft.com/office/drawing/2014/main" id="{60756FC5-A4CC-867E-5EB5-B1CADEE56715}"/>
              </a:ext>
            </a:extLst>
          </p:cNvPr>
          <p:cNvSpPr/>
          <p:nvPr/>
        </p:nvSpPr>
        <p:spPr>
          <a:xfrm>
            <a:off x="1534689" y="2285800"/>
            <a:ext cx="1885167" cy="1601414"/>
          </a:xfrm>
          <a:prstGeom prst="hexagon">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30" rtl="0" eaLnBrk="1" fontAlgn="auto" latinLnBrk="0" hangingPunct="1">
              <a:lnSpc>
                <a:spcPct val="100000"/>
              </a:lnSpc>
              <a:spcBef>
                <a:spcPts val="0"/>
              </a:spcBef>
              <a:spcAft>
                <a:spcPts val="0"/>
              </a:spcAft>
              <a:buClrTx/>
              <a:buSzTx/>
              <a:buFontTx/>
              <a:buNone/>
              <a:tabLst/>
              <a:defRPr/>
            </a:pPr>
            <a:r>
              <a:rPr lang="en-gb" sz="1100" b="1" i="0" u="none" strike="noStrike" kern="1200" cap="none" spc="0" normalizeH="0" noProof="0" dirty="0">
                <a:ln>
                  <a:noFill/>
                </a:ln>
                <a:solidFill>
                  <a:srgbClr val="FFFFFF"/>
                </a:solidFill>
                <a:effectLst/>
                <a:uLnTx/>
                <a:uFillTx/>
                <a:latin typeface="Arial" panose="020B0604020202020204" pitchFamily="34" charset="0"/>
                <a:cs typeface="Arial" panose="020B0604020202020204" pitchFamily="34" charset="0"/>
              </a:rPr>
              <a:t>PROFESSIONAL/EXECUTIVE MASTER’S</a:t>
            </a:r>
          </a:p>
        </p:txBody>
      </p:sp>
      <p:sp>
        <p:nvSpPr>
          <p:cNvPr id="15" name="Heksagon 14">
            <a:extLst>
              <a:ext uri="{FF2B5EF4-FFF2-40B4-BE49-F238E27FC236}">
                <a16:creationId xmlns:a16="http://schemas.microsoft.com/office/drawing/2014/main" id="{6E2493B4-3031-F6F7-AB6D-F654EC300D6D}"/>
              </a:ext>
            </a:extLst>
          </p:cNvPr>
          <p:cNvSpPr/>
          <p:nvPr/>
        </p:nvSpPr>
        <p:spPr>
          <a:xfrm>
            <a:off x="6351349" y="3001170"/>
            <a:ext cx="1858056" cy="1601414"/>
          </a:xfrm>
          <a:prstGeom prst="hexagon">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30" rtl="0" eaLnBrk="1" fontAlgn="auto" latinLnBrk="0" hangingPunct="1">
              <a:lnSpc>
                <a:spcPct val="100000"/>
              </a:lnSpc>
              <a:spcBef>
                <a:spcPts val="0"/>
              </a:spcBef>
              <a:spcAft>
                <a:spcPts val="0"/>
              </a:spcAft>
              <a:buClrTx/>
              <a:buSzTx/>
              <a:buFontTx/>
              <a:buNone/>
              <a:tabLst/>
              <a:defRPr/>
            </a:pPr>
            <a:r>
              <a:rPr lang="en-gb" sz="1100" b="1" i="0" u="none" strike="noStrike" kern="1200" cap="none" spc="0" normalizeH="0" noProof="0">
                <a:ln>
                  <a:noFill/>
                </a:ln>
                <a:solidFill>
                  <a:srgbClr val="FFFFFF"/>
                </a:solidFill>
                <a:effectLst/>
                <a:uLnTx/>
                <a:uFillTx/>
                <a:latin typeface="Arial" panose="020B0604020202020204" pitchFamily="34" charset="0"/>
                <a:cs typeface="Arial" panose="020B0604020202020204" pitchFamily="34" charset="0"/>
              </a:rPr>
              <a:t>SEPARATE MODULES</a:t>
            </a:r>
          </a:p>
        </p:txBody>
      </p:sp>
      <p:sp>
        <p:nvSpPr>
          <p:cNvPr id="16" name="Heksagon 15">
            <a:extLst>
              <a:ext uri="{FF2B5EF4-FFF2-40B4-BE49-F238E27FC236}">
                <a16:creationId xmlns:a16="http://schemas.microsoft.com/office/drawing/2014/main" id="{73BD9933-7BF2-077C-42F7-064C1840C065}"/>
              </a:ext>
            </a:extLst>
          </p:cNvPr>
          <p:cNvSpPr/>
          <p:nvPr/>
        </p:nvSpPr>
        <p:spPr>
          <a:xfrm>
            <a:off x="3220030" y="4849182"/>
            <a:ext cx="1858056" cy="1601414"/>
          </a:xfrm>
          <a:prstGeom prst="hexagon">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30" rtl="0" eaLnBrk="1" fontAlgn="auto" latinLnBrk="0" hangingPunct="1">
              <a:lnSpc>
                <a:spcPct val="100000"/>
              </a:lnSpc>
              <a:spcBef>
                <a:spcPts val="0"/>
              </a:spcBef>
              <a:spcAft>
                <a:spcPts val="0"/>
              </a:spcAft>
              <a:buClrTx/>
              <a:buSzTx/>
              <a:buFontTx/>
              <a:buNone/>
              <a:tabLst/>
              <a:defRPr/>
            </a:pPr>
            <a:r>
              <a:rPr lang="en-gb" sz="1100" b="1" i="0" u="none" strike="noStrike" kern="1200" cap="none" spc="0" normalizeH="0" noProof="0">
                <a:ln>
                  <a:noFill/>
                </a:ln>
                <a:solidFill>
                  <a:srgbClr val="FFFFFF"/>
                </a:solidFill>
                <a:effectLst/>
                <a:uLnTx/>
                <a:uFillTx/>
                <a:latin typeface="Arial" panose="020B0604020202020204" pitchFamily="34" charset="0"/>
                <a:cs typeface="Arial" panose="020B0604020202020204" pitchFamily="34" charset="0"/>
              </a:rPr>
              <a:t>SINGLE SUBJECTS</a:t>
            </a:r>
          </a:p>
        </p:txBody>
      </p:sp>
      <p:sp>
        <p:nvSpPr>
          <p:cNvPr id="17" name="Heksagon 16">
            <a:extLst>
              <a:ext uri="{FF2B5EF4-FFF2-40B4-BE49-F238E27FC236}">
                <a16:creationId xmlns:a16="http://schemas.microsoft.com/office/drawing/2014/main" id="{F99EC38B-E83A-6401-4C7F-F5272362838D}"/>
              </a:ext>
            </a:extLst>
          </p:cNvPr>
          <p:cNvSpPr/>
          <p:nvPr/>
        </p:nvSpPr>
        <p:spPr>
          <a:xfrm>
            <a:off x="7899249" y="2151467"/>
            <a:ext cx="2076299" cy="1601414"/>
          </a:xfrm>
          <a:prstGeom prst="hexagon">
            <a:avLst/>
          </a:prstGeom>
          <a:solidFill>
            <a:srgbClr val="002060"/>
          </a:solidFill>
          <a:ln>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30" rtl="0" eaLnBrk="1" fontAlgn="auto" latinLnBrk="0" hangingPunct="1">
              <a:lnSpc>
                <a:spcPct val="100000"/>
              </a:lnSpc>
              <a:spcBef>
                <a:spcPts val="0"/>
              </a:spcBef>
              <a:spcAft>
                <a:spcPts val="0"/>
              </a:spcAft>
              <a:buClrTx/>
              <a:buSzTx/>
              <a:buFontTx/>
              <a:buNone/>
              <a:tabLst/>
              <a:defRPr/>
            </a:pPr>
            <a:r>
              <a:rPr lang="en-gb" sz="1100" b="1" i="0" u="none" strike="noStrike" kern="1200" cap="none" spc="0" normalizeH="0" noProof="0" dirty="0">
                <a:ln>
                  <a:noFill/>
                </a:ln>
                <a:solidFill>
                  <a:srgbClr val="FFFFFF"/>
                </a:solidFill>
                <a:effectLst/>
                <a:uLnTx/>
                <a:uFillTx/>
                <a:latin typeface="Arial" panose="020B0604020202020204" pitchFamily="34" charset="0"/>
                <a:cs typeface="Arial" panose="020B0604020202020204" pitchFamily="34" charset="0"/>
              </a:rPr>
              <a:t>FULL-TIME-</a:t>
            </a:r>
          </a:p>
          <a:p>
            <a:pPr marL="0" marR="0" lvl="0" indent="0" algn="ctr" defTabSz="914330" rtl="0" eaLnBrk="1" fontAlgn="auto" latinLnBrk="0" hangingPunct="1">
              <a:lnSpc>
                <a:spcPct val="100000"/>
              </a:lnSpc>
              <a:spcBef>
                <a:spcPts val="0"/>
              </a:spcBef>
              <a:spcAft>
                <a:spcPts val="0"/>
              </a:spcAft>
              <a:buClrTx/>
              <a:buSzTx/>
              <a:buFontTx/>
              <a:buNone/>
              <a:tabLst/>
              <a:defRPr/>
            </a:pPr>
            <a:r>
              <a:rPr lang="en-gb" sz="1100" b="1" i="0" u="none" strike="noStrike" kern="1200" cap="none" spc="0" normalizeH="0" noProof="0" dirty="0">
                <a:ln>
                  <a:noFill/>
                </a:ln>
                <a:solidFill>
                  <a:srgbClr val="FFFFFF"/>
                </a:solidFill>
                <a:effectLst/>
                <a:uLnTx/>
                <a:uFillTx/>
                <a:latin typeface="Arial" panose="020B0604020202020204" pitchFamily="34" charset="0"/>
                <a:cs typeface="Arial" panose="020B0604020202020204" pitchFamily="34" charset="0"/>
              </a:rPr>
              <a:t>PART-TIME</a:t>
            </a:r>
          </a:p>
        </p:txBody>
      </p:sp>
      <p:sp>
        <p:nvSpPr>
          <p:cNvPr id="27" name="Tekstfelt 26">
            <a:extLst>
              <a:ext uri="{FF2B5EF4-FFF2-40B4-BE49-F238E27FC236}">
                <a16:creationId xmlns:a16="http://schemas.microsoft.com/office/drawing/2014/main" id="{DE092215-1003-1D38-B65E-13FD5B877A78}"/>
              </a:ext>
            </a:extLst>
          </p:cNvPr>
          <p:cNvSpPr txBox="1"/>
          <p:nvPr/>
        </p:nvSpPr>
        <p:spPr>
          <a:xfrm>
            <a:off x="-31350" y="545441"/>
            <a:ext cx="11616265" cy="553998"/>
          </a:xfrm>
          <a:prstGeom prst="rect">
            <a:avLst/>
          </a:prstGeom>
          <a:noFill/>
        </p:spPr>
        <p:txBody>
          <a:bodyPr wrap="square" rtlCol="0">
            <a:spAutoFit/>
          </a:bodyPr>
          <a:lstStyle/>
          <a:p>
            <a:pPr marL="0" marR="0" lvl="0" indent="0" defTabSz="914330" rtl="0" eaLnBrk="1" fontAlgn="auto" latinLnBrk="0" hangingPunct="1">
              <a:lnSpc>
                <a:spcPct val="100000"/>
              </a:lnSpc>
              <a:spcBef>
                <a:spcPts val="0"/>
              </a:spcBef>
              <a:spcAft>
                <a:spcPts val="0"/>
              </a:spcAft>
              <a:buClrTx/>
              <a:buSzTx/>
              <a:buFontTx/>
              <a:buNone/>
              <a:tabLst/>
              <a:defRPr/>
            </a:pPr>
            <a:r>
              <a:rPr lang="en-gb" sz="3000" b="1" u="none" strike="noStrike" kern="1200" cap="none" spc="0" normalizeH="0" noProof="0">
                <a:ln>
                  <a:noFill/>
                </a:ln>
                <a:effectLst/>
                <a:uLnTx/>
                <a:uFillTx/>
                <a:latin typeface="Arial Black" panose="020B0604020202020204" pitchFamily="34" charset="0"/>
                <a:cs typeface="Arial Black" panose="020B0604020202020204" pitchFamily="34" charset="0"/>
              </a:rPr>
              <a:t>    CONTINUING EDUCATION</a:t>
            </a:r>
          </a:p>
        </p:txBody>
      </p:sp>
      <p:sp>
        <p:nvSpPr>
          <p:cNvPr id="10" name="Heksagon 9">
            <a:extLst>
              <a:ext uri="{FF2B5EF4-FFF2-40B4-BE49-F238E27FC236}">
                <a16:creationId xmlns:a16="http://schemas.microsoft.com/office/drawing/2014/main" id="{F6CE3889-A8E0-7A5A-9618-52C86667607B}"/>
              </a:ext>
            </a:extLst>
          </p:cNvPr>
          <p:cNvSpPr/>
          <p:nvPr/>
        </p:nvSpPr>
        <p:spPr>
          <a:xfrm>
            <a:off x="3156255" y="3138610"/>
            <a:ext cx="1885166" cy="1577753"/>
          </a:xfrm>
          <a:prstGeom prst="hexagon">
            <a:avLst>
              <a:gd name="adj" fmla="val 25000"/>
              <a:gd name="vf" fmla="val 115470"/>
            </a:avLst>
          </a:prstGeom>
          <a:blipFill>
            <a:blip r:embed="rId3" cstate="email">
              <a:extLst>
                <a:ext uri="{28A0092B-C50C-407E-A947-70E740481C1C}">
                  <a14:useLocalDpi xmlns:a14="http://schemas.microsoft.com/office/drawing/2010/main" val="0"/>
                </a:ext>
              </a:extLst>
            </a:blip>
            <a:srcRect/>
            <a:stretch>
              <a:fillRect/>
            </a:stretch>
          </a:blipFill>
        </p:spPr>
        <p:style>
          <a:lnRef idx="1">
            <a:schemeClr val="accent1">
              <a:hueOff val="0"/>
              <a:satOff val="0"/>
              <a:lumOff val="0"/>
              <a:alphaOff val="0"/>
            </a:schemeClr>
          </a:lnRef>
          <a:fillRef idx="1">
            <a:scrgbClr r="0" g="0" b="0"/>
          </a:fillRef>
          <a:effectRef idx="2">
            <a:schemeClr val="lt1">
              <a:alpha val="90000"/>
              <a:hueOff val="0"/>
              <a:satOff val="0"/>
              <a:lumOff val="0"/>
              <a:alphaOff val="0"/>
            </a:schemeClr>
          </a:effectRef>
          <a:fontRef idx="minor">
            <a:schemeClr val="dk1">
              <a:hueOff val="0"/>
              <a:satOff val="0"/>
              <a:lumOff val="0"/>
              <a:alphaOff val="0"/>
            </a:schemeClr>
          </a:fontRef>
        </p:style>
        <p:txBody>
          <a:bodyPr rtlCol="0"/>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srgbClr val="211A52">
                  <a:hueOff val="0"/>
                  <a:satOff val="0"/>
                  <a:lumOff val="0"/>
                  <a:alphaOff val="0"/>
                </a:srgbClr>
              </a:solidFill>
              <a:effectLst/>
              <a:uLnTx/>
              <a:uFillTx/>
              <a:latin typeface="Arial"/>
              <a:ea typeface="+mn-ea"/>
              <a:cs typeface="+mn-cs"/>
            </a:endParaRPr>
          </a:p>
        </p:txBody>
      </p:sp>
      <p:sp>
        <p:nvSpPr>
          <p:cNvPr id="13" name="Heksagon 12">
            <a:extLst>
              <a:ext uri="{FF2B5EF4-FFF2-40B4-BE49-F238E27FC236}">
                <a16:creationId xmlns:a16="http://schemas.microsoft.com/office/drawing/2014/main" id="{91D0FBA7-EE26-6DEC-99BF-0317AC645F28}"/>
              </a:ext>
            </a:extLst>
          </p:cNvPr>
          <p:cNvSpPr/>
          <p:nvPr/>
        </p:nvSpPr>
        <p:spPr>
          <a:xfrm>
            <a:off x="4763406" y="3983974"/>
            <a:ext cx="1816092" cy="1536394"/>
          </a:xfrm>
          <a:prstGeom prst="hexagon">
            <a:avLst>
              <a:gd name="adj" fmla="val 25000"/>
              <a:gd name="vf" fmla="val 115470"/>
            </a:avLst>
          </a:prstGeom>
          <a:blipFill>
            <a:blip r:embed="rId4" cstate="email">
              <a:extLst>
                <a:ext uri="{28A0092B-C50C-407E-A947-70E740481C1C}">
                  <a14:useLocalDpi xmlns:a14="http://schemas.microsoft.com/office/drawing/2010/main" val="0"/>
                </a:ext>
              </a:extLst>
            </a:blip>
            <a:srcRect/>
            <a:stretch>
              <a:fillRect/>
            </a:stretch>
          </a:blipFill>
        </p:spPr>
        <p:style>
          <a:lnRef idx="1">
            <a:schemeClr val="accent1">
              <a:hueOff val="0"/>
              <a:satOff val="0"/>
              <a:lumOff val="0"/>
              <a:alphaOff val="0"/>
            </a:schemeClr>
          </a:lnRef>
          <a:fillRef idx="1">
            <a:scrgbClr r="0" g="0" b="0"/>
          </a:fillRef>
          <a:effectRef idx="2">
            <a:schemeClr val="lt1">
              <a:alpha val="90000"/>
              <a:hueOff val="0"/>
              <a:satOff val="0"/>
              <a:lumOff val="0"/>
              <a:alphaOff val="0"/>
            </a:schemeClr>
          </a:effectRef>
          <a:fontRef idx="minor">
            <a:schemeClr val="dk1">
              <a:hueOff val="0"/>
              <a:satOff val="0"/>
              <a:lumOff val="0"/>
              <a:alphaOff val="0"/>
            </a:schemeClr>
          </a:fontRef>
        </p:style>
        <p:txBody>
          <a:bodyPr rtlCol="0"/>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srgbClr val="211A52">
                  <a:hueOff val="0"/>
                  <a:satOff val="0"/>
                  <a:lumOff val="0"/>
                  <a:alphaOff val="0"/>
                </a:srgbClr>
              </a:solidFill>
              <a:effectLst/>
              <a:uLnTx/>
              <a:uFillTx/>
              <a:latin typeface="Arial"/>
              <a:ea typeface="+mn-ea"/>
              <a:cs typeface="+mn-cs"/>
            </a:endParaRPr>
          </a:p>
        </p:txBody>
      </p:sp>
      <p:sp>
        <p:nvSpPr>
          <p:cNvPr id="18" name="Heksagon 17">
            <a:extLst>
              <a:ext uri="{FF2B5EF4-FFF2-40B4-BE49-F238E27FC236}">
                <a16:creationId xmlns:a16="http://schemas.microsoft.com/office/drawing/2014/main" id="{F33BD57C-AF5D-0EEA-743D-45594803DB6D}"/>
              </a:ext>
            </a:extLst>
          </p:cNvPr>
          <p:cNvSpPr/>
          <p:nvPr/>
        </p:nvSpPr>
        <p:spPr>
          <a:xfrm>
            <a:off x="6247851" y="1254156"/>
            <a:ext cx="1898435" cy="1637466"/>
          </a:xfrm>
          <a:prstGeom prst="hexagon">
            <a:avLst>
              <a:gd name="adj" fmla="val 25000"/>
              <a:gd name="vf" fmla="val 115470"/>
            </a:avLst>
          </a:prstGeom>
          <a:blipFill>
            <a:blip r:embed="rId5" cstate="email">
              <a:extLst>
                <a:ext uri="{28A0092B-C50C-407E-A947-70E740481C1C}">
                  <a14:useLocalDpi xmlns:a14="http://schemas.microsoft.com/office/drawing/2010/main" val="0"/>
                </a:ext>
              </a:extLst>
            </a:blip>
            <a:srcRect/>
            <a:stretch>
              <a:fillRect/>
            </a:stretch>
          </a:blipFill>
        </p:spPr>
        <p:style>
          <a:lnRef idx="1">
            <a:schemeClr val="accent1">
              <a:hueOff val="0"/>
              <a:satOff val="0"/>
              <a:lumOff val="0"/>
              <a:alphaOff val="0"/>
            </a:schemeClr>
          </a:lnRef>
          <a:fillRef idx="1">
            <a:scrgbClr r="0" g="0" b="0"/>
          </a:fillRef>
          <a:effectRef idx="2">
            <a:schemeClr val="lt1">
              <a:alpha val="90000"/>
              <a:hueOff val="0"/>
              <a:satOff val="0"/>
              <a:lumOff val="0"/>
              <a:alphaOff val="0"/>
            </a:schemeClr>
          </a:effectRef>
          <a:fontRef idx="minor">
            <a:schemeClr val="dk1">
              <a:hueOff val="0"/>
              <a:satOff val="0"/>
              <a:lumOff val="0"/>
              <a:alphaOff val="0"/>
            </a:schemeClr>
          </a:fontRef>
        </p:style>
        <p:txBody>
          <a:bodyPr rtlCol="0"/>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srgbClr val="211A52">
                  <a:hueOff val="0"/>
                  <a:satOff val="0"/>
                  <a:lumOff val="0"/>
                  <a:alphaOff val="0"/>
                </a:srgbClr>
              </a:solidFill>
              <a:effectLst/>
              <a:uLnTx/>
              <a:uFillTx/>
              <a:latin typeface="Arial"/>
              <a:ea typeface="+mn-ea"/>
              <a:cs typeface="+mn-cs"/>
            </a:endParaRPr>
          </a:p>
        </p:txBody>
      </p:sp>
      <p:sp>
        <p:nvSpPr>
          <p:cNvPr id="19" name="Heksagon 18">
            <a:extLst>
              <a:ext uri="{FF2B5EF4-FFF2-40B4-BE49-F238E27FC236}">
                <a16:creationId xmlns:a16="http://schemas.microsoft.com/office/drawing/2014/main" id="{4B5FD981-DB13-056D-F705-0C597BF04DF6}"/>
              </a:ext>
            </a:extLst>
          </p:cNvPr>
          <p:cNvSpPr/>
          <p:nvPr/>
        </p:nvSpPr>
        <p:spPr>
          <a:xfrm>
            <a:off x="7983253" y="3865252"/>
            <a:ext cx="1908293" cy="1584457"/>
          </a:xfrm>
          <a:prstGeom prst="hexagon">
            <a:avLst>
              <a:gd name="adj" fmla="val 25000"/>
              <a:gd name="vf" fmla="val 115470"/>
            </a:avLst>
          </a:prstGeom>
          <a:blipFill>
            <a:blip r:embed="rId6" cstate="email">
              <a:extLst>
                <a:ext uri="{28A0092B-C50C-407E-A947-70E740481C1C}">
                  <a14:useLocalDpi xmlns:a14="http://schemas.microsoft.com/office/drawing/2010/main" val="0"/>
                </a:ext>
              </a:extLst>
            </a:blip>
            <a:srcRect/>
            <a:stretch>
              <a:fillRect/>
            </a:stretch>
          </a:blipFill>
        </p:spPr>
        <p:style>
          <a:lnRef idx="1">
            <a:schemeClr val="accent1">
              <a:hueOff val="0"/>
              <a:satOff val="0"/>
              <a:lumOff val="0"/>
              <a:alphaOff val="0"/>
            </a:schemeClr>
          </a:lnRef>
          <a:fillRef idx="1">
            <a:scrgbClr r="0" g="0" b="0"/>
          </a:fillRef>
          <a:effectRef idx="2">
            <a:schemeClr val="lt1">
              <a:alpha val="90000"/>
              <a:hueOff val="0"/>
              <a:satOff val="0"/>
              <a:lumOff val="0"/>
              <a:alphaOff val="0"/>
            </a:schemeClr>
          </a:effectRef>
          <a:fontRef idx="minor">
            <a:schemeClr val="dk1">
              <a:hueOff val="0"/>
              <a:satOff val="0"/>
              <a:lumOff val="0"/>
              <a:alphaOff val="0"/>
            </a:schemeClr>
          </a:fontRef>
        </p:style>
        <p:txBody>
          <a:bodyPr rtlCol="0"/>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srgbClr val="211A52">
                  <a:hueOff val="0"/>
                  <a:satOff val="0"/>
                  <a:lumOff val="0"/>
                  <a:alphaOff val="0"/>
                </a:srgbClr>
              </a:solidFill>
              <a:effectLst/>
              <a:uLnTx/>
              <a:uFillTx/>
              <a:latin typeface="Arial"/>
              <a:ea typeface="+mn-ea"/>
              <a:cs typeface="+mn-cs"/>
            </a:endParaRPr>
          </a:p>
        </p:txBody>
      </p:sp>
      <p:sp>
        <p:nvSpPr>
          <p:cNvPr id="20" name="Heksagon 19">
            <a:extLst>
              <a:ext uri="{FF2B5EF4-FFF2-40B4-BE49-F238E27FC236}">
                <a16:creationId xmlns:a16="http://schemas.microsoft.com/office/drawing/2014/main" id="{EA78A0B8-4A01-2D54-01CA-642AA6FD7829}"/>
              </a:ext>
            </a:extLst>
          </p:cNvPr>
          <p:cNvSpPr/>
          <p:nvPr/>
        </p:nvSpPr>
        <p:spPr>
          <a:xfrm>
            <a:off x="3156255" y="1447840"/>
            <a:ext cx="1858056" cy="1577753"/>
          </a:xfrm>
          <a:prstGeom prst="hexagon">
            <a:avLst>
              <a:gd name="adj" fmla="val 25000"/>
              <a:gd name="vf" fmla="val 115470"/>
            </a:avLst>
          </a:prstGeom>
          <a:blipFill>
            <a:blip r:embed="rId7" cstate="email">
              <a:extLst>
                <a:ext uri="{28A0092B-C50C-407E-A947-70E740481C1C}">
                  <a14:useLocalDpi xmlns:a14="http://schemas.microsoft.com/office/drawing/2010/main" val="0"/>
                </a:ext>
              </a:extLst>
            </a:blip>
            <a:srcRect/>
            <a:stretch>
              <a:fillRect/>
            </a:stretch>
          </a:blipFill>
        </p:spPr>
        <p:style>
          <a:lnRef idx="1">
            <a:schemeClr val="accent1">
              <a:hueOff val="0"/>
              <a:satOff val="0"/>
              <a:lumOff val="0"/>
              <a:alphaOff val="0"/>
            </a:schemeClr>
          </a:lnRef>
          <a:fillRef idx="1">
            <a:scrgbClr r="0" g="0" b="0"/>
          </a:fillRef>
          <a:effectRef idx="2">
            <a:schemeClr val="lt1">
              <a:alpha val="90000"/>
              <a:hueOff val="0"/>
              <a:satOff val="0"/>
              <a:lumOff val="0"/>
              <a:alphaOff val="0"/>
            </a:schemeClr>
          </a:effectRef>
          <a:fontRef idx="minor">
            <a:schemeClr val="dk1">
              <a:hueOff val="0"/>
              <a:satOff val="0"/>
              <a:lumOff val="0"/>
              <a:alphaOff val="0"/>
            </a:schemeClr>
          </a:fontRef>
        </p:style>
        <p:txBody>
          <a:bodyPr rtlCol="0"/>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srgbClr val="211A52">
                  <a:hueOff val="0"/>
                  <a:satOff val="0"/>
                  <a:lumOff val="0"/>
                  <a:alphaOff val="0"/>
                </a:srgbClr>
              </a:solidFill>
              <a:effectLst/>
              <a:uLnTx/>
              <a:uFillTx/>
              <a:latin typeface="Arial"/>
              <a:ea typeface="+mn-ea"/>
              <a:cs typeface="+mn-cs"/>
            </a:endParaRPr>
          </a:p>
        </p:txBody>
      </p:sp>
      <p:sp>
        <p:nvSpPr>
          <p:cNvPr id="21" name="Heksagon 20">
            <a:extLst>
              <a:ext uri="{FF2B5EF4-FFF2-40B4-BE49-F238E27FC236}">
                <a16:creationId xmlns:a16="http://schemas.microsoft.com/office/drawing/2014/main" id="{D2C797CF-D5C5-6ADF-C917-96122BEC9C7E}"/>
              </a:ext>
            </a:extLst>
          </p:cNvPr>
          <p:cNvSpPr/>
          <p:nvPr/>
        </p:nvSpPr>
        <p:spPr>
          <a:xfrm>
            <a:off x="6320759" y="4691504"/>
            <a:ext cx="2000974" cy="1759093"/>
          </a:xfrm>
          <a:prstGeom prst="hexagon">
            <a:avLst>
              <a:gd name="adj" fmla="val 25000"/>
              <a:gd name="vf" fmla="val 115470"/>
            </a:avLst>
          </a:prstGeom>
          <a:blipFill>
            <a:blip r:embed="rId8" cstate="email">
              <a:extLst>
                <a:ext uri="{28A0092B-C50C-407E-A947-70E740481C1C}">
                  <a14:useLocalDpi xmlns:a14="http://schemas.microsoft.com/office/drawing/2010/main" val="0"/>
                </a:ext>
              </a:extLst>
            </a:blip>
            <a:srcRect/>
            <a:stretch>
              <a:fillRect/>
            </a:stretch>
          </a:blipFill>
        </p:spPr>
        <p:style>
          <a:lnRef idx="1">
            <a:schemeClr val="accent1">
              <a:hueOff val="0"/>
              <a:satOff val="0"/>
              <a:lumOff val="0"/>
              <a:alphaOff val="0"/>
            </a:schemeClr>
          </a:lnRef>
          <a:fillRef idx="1">
            <a:scrgbClr r="0" g="0" b="0"/>
          </a:fillRef>
          <a:effectRef idx="2">
            <a:schemeClr val="lt1">
              <a:alpha val="90000"/>
              <a:hueOff val="0"/>
              <a:satOff val="0"/>
              <a:lumOff val="0"/>
              <a:alphaOff val="0"/>
            </a:schemeClr>
          </a:effectRef>
          <a:fontRef idx="minor">
            <a:schemeClr val="dk1">
              <a:hueOff val="0"/>
              <a:satOff val="0"/>
              <a:lumOff val="0"/>
              <a:alphaOff val="0"/>
            </a:schemeClr>
          </a:fontRef>
        </p:style>
        <p:txBody>
          <a:bodyPr rtlCol="0"/>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srgbClr val="211A52">
                  <a:hueOff val="0"/>
                  <a:satOff val="0"/>
                  <a:lumOff val="0"/>
                  <a:alphaOff val="0"/>
                </a:srgbClr>
              </a:solidFill>
              <a:effectLst/>
              <a:uLnTx/>
              <a:uFillTx/>
              <a:latin typeface="Arial"/>
              <a:ea typeface="+mn-ea"/>
              <a:cs typeface="+mn-cs"/>
            </a:endParaRPr>
          </a:p>
        </p:txBody>
      </p:sp>
      <p:sp>
        <p:nvSpPr>
          <p:cNvPr id="2" name="Tekstfelt 1">
            <a:extLst>
              <a:ext uri="{FF2B5EF4-FFF2-40B4-BE49-F238E27FC236}">
                <a16:creationId xmlns:a16="http://schemas.microsoft.com/office/drawing/2014/main" id="{020BEE8A-1245-CEC0-32E8-30B7320A50B3}"/>
              </a:ext>
            </a:extLst>
          </p:cNvPr>
          <p:cNvSpPr txBox="1"/>
          <p:nvPr/>
        </p:nvSpPr>
        <p:spPr>
          <a:xfrm>
            <a:off x="0" y="0"/>
            <a:ext cx="3200400" cy="370290"/>
          </a:xfrm>
          <a:prstGeom prst="rect">
            <a:avLst/>
          </a:prstGeom>
          <a:solidFill>
            <a:srgbClr val="211A52"/>
          </a:solidFill>
        </p:spPr>
        <p:txBody>
          <a:bodyPr wrap="square" rtlCol="0">
            <a:spAutoFit/>
          </a:bodyPr>
          <a:lstStyle/>
          <a:p>
            <a:pPr rtl="0"/>
            <a:r>
              <a:rPr lang="en-gb" b="1">
                <a:solidFill>
                  <a:schemeClr val="bg1"/>
                </a:solidFill>
                <a:latin typeface="Arial" panose="020B0604020202020204" pitchFamily="34" charset="0"/>
                <a:cs typeface="Arial" panose="020B0604020202020204" pitchFamily="34" charset="0"/>
              </a:rPr>
              <a:t>Education</a:t>
            </a:r>
          </a:p>
        </p:txBody>
      </p:sp>
      <p:pic>
        <p:nvPicPr>
          <p:cNvPr id="3" name="Billede 2">
            <a:extLst>
              <a:ext uri="{FF2B5EF4-FFF2-40B4-BE49-F238E27FC236}">
                <a16:creationId xmlns:a16="http://schemas.microsoft.com/office/drawing/2014/main" id="{E8F964E4-26EE-D480-34EC-448A5FDBA182}"/>
              </a:ext>
            </a:extLst>
          </p:cNvPr>
          <p:cNvPicPr>
            <a:picLocks noChangeAspect="1"/>
          </p:cNvPicPr>
          <p:nvPr/>
        </p:nvPicPr>
        <p:blipFill>
          <a:blip r:embed="rId9" cstate="email">
            <a:lum bright="70000" contrast="-70000"/>
            <a:extLst>
              <a:ext uri="{28A0092B-C50C-407E-A947-70E740481C1C}">
                <a14:useLocalDpi xmlns:a14="http://schemas.microsoft.com/office/drawing/2010/main" val="0"/>
              </a:ext>
            </a:extLst>
          </a:blip>
          <a:stretch>
            <a:fillRect/>
          </a:stretch>
        </p:blipFill>
        <p:spPr>
          <a:xfrm>
            <a:off x="1434774" y="74505"/>
            <a:ext cx="330852" cy="247036"/>
          </a:xfrm>
          <a:prstGeom prst="rect">
            <a:avLst/>
          </a:prstGeom>
        </p:spPr>
      </p:pic>
    </p:spTree>
    <p:extLst>
      <p:ext uri="{BB962C8B-B14F-4D97-AF65-F5344CB8AC3E}">
        <p14:creationId xmlns:p14="http://schemas.microsoft.com/office/powerpoint/2010/main" val="42719920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dsholder til billede 4" descr="DNA-gengivelse"/>
          <p:cNvPicPr>
            <a:picLocks noGrp="1" noChangeAspect="1"/>
          </p:cNvPicPr>
          <p:nvPr>
            <p:ph type="pic" sz="quarter" idx="11"/>
          </p:nvPr>
        </p:nvPicPr>
        <p:blipFill>
          <a:blip r:embed="rId3" cstate="email">
            <a:extLst>
              <a:ext uri="{28A0092B-C50C-407E-A947-70E740481C1C}">
                <a14:useLocalDpi xmlns:a14="http://schemas.microsoft.com/office/drawing/2010/main" val="0"/>
              </a:ext>
            </a:extLst>
          </a:blip>
          <a:srcRect/>
          <a:stretch/>
        </p:blipFill>
        <p:spPr/>
      </p:pic>
      <p:sp>
        <p:nvSpPr>
          <p:cNvPr id="3" name="Titel 2"/>
          <p:cNvSpPr>
            <a:spLocks noGrp="1"/>
          </p:cNvSpPr>
          <p:nvPr>
            <p:ph type="title"/>
          </p:nvPr>
        </p:nvSpPr>
        <p:spPr>
          <a:xfrm>
            <a:off x="2184987" y="2504871"/>
            <a:ext cx="7341129" cy="924130"/>
          </a:xfrm>
        </p:spPr>
        <p:txBody>
          <a:bodyPr rtlCol="0" anchor="ctr"/>
          <a:lstStyle/>
          <a:p>
            <a:pPr rtl="0"/>
            <a:r>
              <a:rPr lang="en-gb" sz="3600">
                <a:solidFill>
                  <a:srgbClr val="211A52"/>
                </a:solidFill>
                <a:latin typeface="Arial Black" panose="020B0604020202020204" pitchFamily="34" charset="0"/>
                <a:cs typeface="Arial Black" panose="020B0604020202020204" pitchFamily="34" charset="0"/>
              </a:rPr>
              <a:t>RESEARCH</a:t>
            </a:r>
          </a:p>
        </p:txBody>
      </p:sp>
    </p:spTree>
    <p:extLst>
      <p:ext uri="{BB962C8B-B14F-4D97-AF65-F5344CB8AC3E}">
        <p14:creationId xmlns:p14="http://schemas.microsoft.com/office/powerpoint/2010/main" val="16752516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87375" y="357948"/>
            <a:ext cx="8619378" cy="742057"/>
          </a:xfrm>
        </p:spPr>
        <p:txBody>
          <a:bodyPr rtlCol="0"/>
          <a:lstStyle/>
          <a:p>
            <a:pPr rtl="0"/>
            <a:r>
              <a:rPr lang="en-gb" sz="3000">
                <a:solidFill>
                  <a:srgbClr val="211A52"/>
                </a:solidFill>
                <a:latin typeface="Arial Black" panose="020B0604020202020204" pitchFamily="34" charset="0"/>
                <a:cs typeface="Arial Black" panose="020B0604020202020204" pitchFamily="34" charset="0"/>
              </a:rPr>
              <a:t>RESEARCH AT ENGINEERING</a:t>
            </a:r>
          </a:p>
        </p:txBody>
      </p:sp>
      <p:sp>
        <p:nvSpPr>
          <p:cNvPr id="6" name="Tekstfelt 5"/>
          <p:cNvSpPr txBox="1"/>
          <p:nvPr/>
        </p:nvSpPr>
        <p:spPr>
          <a:xfrm>
            <a:off x="0" y="0"/>
            <a:ext cx="3200400" cy="370290"/>
          </a:xfrm>
          <a:prstGeom prst="rect">
            <a:avLst/>
          </a:prstGeom>
          <a:solidFill>
            <a:srgbClr val="002060"/>
          </a:solidFill>
        </p:spPr>
        <p:txBody>
          <a:bodyPr wrap="square" rtlCol="0">
            <a:spAutoFit/>
          </a:bodyPr>
          <a:lstStyle/>
          <a:p>
            <a:pPr rtl="0"/>
            <a:r>
              <a:rPr lang="en-gb" b="1">
                <a:solidFill>
                  <a:schemeClr val="bg1"/>
                </a:solidFill>
              </a:rPr>
              <a:t>Research</a:t>
            </a:r>
          </a:p>
        </p:txBody>
      </p:sp>
      <p:pic>
        <p:nvPicPr>
          <p:cNvPr id="9" name="Billede 8">
            <a:extLst>
              <a:ext uri="{FF2B5EF4-FFF2-40B4-BE49-F238E27FC236}">
                <a16:creationId xmlns:a16="http://schemas.microsoft.com/office/drawing/2014/main" id="{910F6B45-BAB1-6043-9B73-AB0A5F9BB42B}"/>
              </a:ext>
            </a:extLst>
          </p:cNvPr>
          <p:cNvPicPr>
            <a:picLocks noChangeAspect="1"/>
          </p:cNvPicPr>
          <p:nvPr/>
        </p:nvPicPr>
        <p:blipFill>
          <a:blip r:embed="rId3" cstate="email">
            <a:lum bright="70000" contrast="-70000"/>
            <a:extLst>
              <a:ext uri="{28A0092B-C50C-407E-A947-70E740481C1C}">
                <a14:useLocalDpi xmlns:a14="http://schemas.microsoft.com/office/drawing/2010/main" val="0"/>
              </a:ext>
            </a:extLst>
          </a:blip>
          <a:stretch>
            <a:fillRect/>
          </a:stretch>
        </p:blipFill>
        <p:spPr>
          <a:xfrm>
            <a:off x="1285920" y="15755"/>
            <a:ext cx="232805" cy="334393"/>
          </a:xfrm>
          <a:prstGeom prst="rect">
            <a:avLst/>
          </a:prstGeom>
        </p:spPr>
      </p:pic>
      <p:graphicFrame>
        <p:nvGraphicFramePr>
          <p:cNvPr id="7" name="Diagram 6">
            <a:extLst>
              <a:ext uri="{FF2B5EF4-FFF2-40B4-BE49-F238E27FC236}">
                <a16:creationId xmlns:a16="http://schemas.microsoft.com/office/drawing/2014/main" id="{F07C2D7D-8CBF-B21E-EC75-14C9F847E4F3}"/>
              </a:ext>
            </a:extLst>
          </p:cNvPr>
          <p:cNvGraphicFramePr/>
          <p:nvPr>
            <p:extLst>
              <p:ext uri="{D42A27DB-BD31-4B8C-83A1-F6EECF244321}">
                <p14:modId xmlns:p14="http://schemas.microsoft.com/office/powerpoint/2010/main" val="3203549870"/>
              </p:ext>
            </p:extLst>
          </p:nvPr>
        </p:nvGraphicFramePr>
        <p:xfrm>
          <a:off x="366345" y="1107805"/>
          <a:ext cx="3859525" cy="25527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10" name="Diagram 9">
            <a:extLst>
              <a:ext uri="{FF2B5EF4-FFF2-40B4-BE49-F238E27FC236}">
                <a16:creationId xmlns:a16="http://schemas.microsoft.com/office/drawing/2014/main" id="{86F4BD01-B57C-5C67-C752-8D65B08F17B9}"/>
              </a:ext>
            </a:extLst>
          </p:cNvPr>
          <p:cNvGraphicFramePr/>
          <p:nvPr>
            <p:extLst>
              <p:ext uri="{D42A27DB-BD31-4B8C-83A1-F6EECF244321}">
                <p14:modId xmlns:p14="http://schemas.microsoft.com/office/powerpoint/2010/main" val="3994216682"/>
              </p:ext>
            </p:extLst>
          </p:nvPr>
        </p:nvGraphicFramePr>
        <p:xfrm>
          <a:off x="3878203" y="4093053"/>
          <a:ext cx="3859525" cy="2552700"/>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aphicFrame>
        <p:nvGraphicFramePr>
          <p:cNvPr id="11" name="Diagram 10">
            <a:extLst>
              <a:ext uri="{FF2B5EF4-FFF2-40B4-BE49-F238E27FC236}">
                <a16:creationId xmlns:a16="http://schemas.microsoft.com/office/drawing/2014/main" id="{E34BC3E9-BDF0-CAD3-7949-7DCBE17F3518}"/>
              </a:ext>
            </a:extLst>
          </p:cNvPr>
          <p:cNvGraphicFramePr/>
          <p:nvPr>
            <p:extLst>
              <p:ext uri="{D42A27DB-BD31-4B8C-83A1-F6EECF244321}">
                <p14:modId xmlns:p14="http://schemas.microsoft.com/office/powerpoint/2010/main" val="2745467417"/>
              </p:ext>
            </p:extLst>
          </p:nvPr>
        </p:nvGraphicFramePr>
        <p:xfrm>
          <a:off x="7737728" y="4093053"/>
          <a:ext cx="3859525" cy="2552700"/>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graphicFrame>
        <p:nvGraphicFramePr>
          <p:cNvPr id="12" name="Diagram 11">
            <a:extLst>
              <a:ext uri="{FF2B5EF4-FFF2-40B4-BE49-F238E27FC236}">
                <a16:creationId xmlns:a16="http://schemas.microsoft.com/office/drawing/2014/main" id="{C1A889C4-E8AF-F5B6-9FD4-1D4E1A2E3608}"/>
              </a:ext>
            </a:extLst>
          </p:cNvPr>
          <p:cNvGraphicFramePr/>
          <p:nvPr>
            <p:extLst>
              <p:ext uri="{D42A27DB-BD31-4B8C-83A1-F6EECF244321}">
                <p14:modId xmlns:p14="http://schemas.microsoft.com/office/powerpoint/2010/main" val="3543518658"/>
              </p:ext>
            </p:extLst>
          </p:nvPr>
        </p:nvGraphicFramePr>
        <p:xfrm>
          <a:off x="7864365" y="1100004"/>
          <a:ext cx="3859525" cy="2552700"/>
        </p:xfrm>
        <a:graphic>
          <a:graphicData uri="http://schemas.openxmlformats.org/drawingml/2006/diagram">
            <dgm:relIds xmlns:dgm="http://schemas.openxmlformats.org/drawingml/2006/diagram" xmlns:r="http://schemas.openxmlformats.org/officeDocument/2006/relationships" r:dm="rId19" r:lo="rId20" r:qs="rId21" r:cs="rId22"/>
          </a:graphicData>
        </a:graphic>
      </p:graphicFrame>
      <p:graphicFrame>
        <p:nvGraphicFramePr>
          <p:cNvPr id="16" name="Diagram 15">
            <a:extLst>
              <a:ext uri="{FF2B5EF4-FFF2-40B4-BE49-F238E27FC236}">
                <a16:creationId xmlns:a16="http://schemas.microsoft.com/office/drawing/2014/main" id="{82930B00-3C48-2DAA-551B-3CB85D6597D4}"/>
              </a:ext>
            </a:extLst>
          </p:cNvPr>
          <p:cNvGraphicFramePr/>
          <p:nvPr>
            <p:extLst>
              <p:ext uri="{D42A27DB-BD31-4B8C-83A1-F6EECF244321}">
                <p14:modId xmlns:p14="http://schemas.microsoft.com/office/powerpoint/2010/main" val="3794558962"/>
              </p:ext>
            </p:extLst>
          </p:nvPr>
        </p:nvGraphicFramePr>
        <p:xfrm>
          <a:off x="3878204" y="1100005"/>
          <a:ext cx="3859525" cy="2552700"/>
        </p:xfrm>
        <a:graphic>
          <a:graphicData uri="http://schemas.openxmlformats.org/drawingml/2006/diagram">
            <dgm:relIds xmlns:dgm="http://schemas.openxmlformats.org/drawingml/2006/diagram" xmlns:r="http://schemas.openxmlformats.org/officeDocument/2006/relationships" r:dm="rId24" r:lo="rId25" r:qs="rId26" r:cs="rId27"/>
          </a:graphicData>
        </a:graphic>
      </p:graphicFrame>
    </p:spTree>
    <p:extLst>
      <p:ext uri="{BB962C8B-B14F-4D97-AF65-F5344CB8AC3E}">
        <p14:creationId xmlns:p14="http://schemas.microsoft.com/office/powerpoint/2010/main" val="26939769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nummer 1"/>
          <p:cNvSpPr>
            <a:spLocks noGrp="1"/>
          </p:cNvSpPr>
          <p:nvPr>
            <p:ph type="sldNum" sz="quarter" idx="10"/>
          </p:nvPr>
        </p:nvSpPr>
        <p:spPr/>
        <p:txBody>
          <a:bodyPr rtlCol="0"/>
          <a:lstStyle/>
          <a:p>
            <a:pPr marL="0" marR="0" lvl="0" indent="0" algn="r" defTabSz="914220" rtl="0" eaLnBrk="1" fontAlgn="auto" latinLnBrk="0" hangingPunct="1">
              <a:lnSpc>
                <a:spcPct val="100000"/>
              </a:lnSpc>
              <a:spcBef>
                <a:spcPts val="0"/>
              </a:spcBef>
              <a:spcAft>
                <a:spcPts val="0"/>
              </a:spcAft>
              <a:buClrTx/>
              <a:buSzTx/>
              <a:buFontTx/>
              <a:buNone/>
              <a:tabLst/>
              <a:defRPr/>
            </a:pPr>
            <a:fld id="{D8D877B3-D348-4611-9BDB-C5374591D951}" type="slidenum">
              <a:rPr kumimoji="0" lang="en-US" sz="1000" b="1" i="0" u="none" strike="noStrike" kern="1200" cap="none" spc="0" normalizeH="0" baseline="0" noProof="0" smtClean="0">
                <a:ln>
                  <a:noFill/>
                </a:ln>
                <a:solidFill>
                  <a:srgbClr val="211A52">
                    <a:alpha val="70000"/>
                  </a:srgbClr>
                </a:solidFill>
                <a:effectLst/>
                <a:uLnTx/>
                <a:uFillTx/>
                <a:latin typeface="Arial"/>
              </a:rPr>
              <a:pPr marL="0" marR="0" lvl="0" indent="0" algn="r" defTabSz="914220" rtl="0" eaLnBrk="1" fontAlgn="auto" latinLnBrk="0" hangingPunct="1">
                <a:lnSpc>
                  <a:spcPct val="100000"/>
                </a:lnSpc>
                <a:spcBef>
                  <a:spcPts val="0"/>
                </a:spcBef>
                <a:spcAft>
                  <a:spcPts val="0"/>
                </a:spcAft>
                <a:buClrTx/>
                <a:buSzTx/>
                <a:buFontTx/>
                <a:buNone/>
                <a:tabLst/>
                <a:defRPr/>
              </a:pPr>
              <a:t>25</a:t>
            </a:fld>
            <a:endParaRPr kumimoji="0" lang="en-US" sz="1000" b="1" i="0" u="none" strike="noStrike" kern="1200" cap="none" spc="0" normalizeH="0" baseline="0" noProof="0" dirty="0">
              <a:ln>
                <a:noFill/>
              </a:ln>
              <a:solidFill>
                <a:srgbClr val="211A52">
                  <a:alpha val="70000"/>
                </a:srgbClr>
              </a:solidFill>
              <a:effectLst/>
              <a:uLnTx/>
              <a:uFillTx/>
              <a:latin typeface="Arial"/>
            </a:endParaRPr>
          </a:p>
        </p:txBody>
      </p:sp>
      <p:sp>
        <p:nvSpPr>
          <p:cNvPr id="3" name="Titel 2"/>
          <p:cNvSpPr>
            <a:spLocks noGrp="1"/>
          </p:cNvSpPr>
          <p:nvPr>
            <p:ph type="title"/>
          </p:nvPr>
        </p:nvSpPr>
        <p:spPr>
          <a:xfrm>
            <a:off x="587375" y="318253"/>
            <a:ext cx="6357122" cy="1605797"/>
          </a:xfrm>
        </p:spPr>
        <p:txBody>
          <a:bodyPr rtlCol="0">
            <a:normAutofit fontScale="90000"/>
          </a:bodyPr>
          <a:lstStyle/>
          <a:p>
            <a:pPr rtl="0"/>
            <a:r>
              <a:rPr lang="en-gb" sz="3300" dirty="0">
                <a:solidFill>
                  <a:srgbClr val="002060"/>
                </a:solidFill>
                <a:latin typeface="Arial Black" panose="020B0A04020102020204" pitchFamily="34" charset="0"/>
                <a:cs typeface="Arial" panose="020B0604020202020204" pitchFamily="34" charset="0"/>
              </a:rPr>
              <a:t>STRATEGIC GOALS</a:t>
            </a:r>
            <a:br>
              <a:rPr lang="en-GB" sz="3300" dirty="0">
                <a:solidFill>
                  <a:srgbClr val="002060"/>
                </a:solidFill>
                <a:latin typeface="Arial Black" panose="020B0A04020102020204" pitchFamily="34" charset="0"/>
                <a:cs typeface="Arial" panose="020B0604020202020204" pitchFamily="34" charset="0"/>
              </a:rPr>
            </a:br>
            <a:r>
              <a:rPr lang="en-gb" sz="3300" dirty="0">
                <a:solidFill>
                  <a:srgbClr val="002060"/>
                </a:solidFill>
                <a:latin typeface="Arial Black" panose="020B0A04020102020204" pitchFamily="34" charset="0"/>
                <a:cs typeface="Arial" panose="020B0604020202020204" pitchFamily="34" charset="0"/>
              </a:rPr>
              <a:t>2025-2026</a:t>
            </a:r>
            <a:br>
              <a:rPr lang="en-GB" dirty="0">
                <a:solidFill>
                  <a:srgbClr val="002060"/>
                </a:solidFill>
                <a:latin typeface="Arial" panose="020B0604020202020204" pitchFamily="34" charset="0"/>
                <a:cs typeface="Arial" panose="020B0604020202020204" pitchFamily="34" charset="0"/>
              </a:rPr>
            </a:br>
            <a:endParaRPr lang="da-DK" dirty="0">
              <a:solidFill>
                <a:schemeClr val="accent4"/>
              </a:solidFill>
              <a:latin typeface="Arial" panose="020B0604020202020204" pitchFamily="34" charset="0"/>
              <a:cs typeface="Arial" panose="020B0604020202020204" pitchFamily="34" charset="0"/>
            </a:endParaRPr>
          </a:p>
        </p:txBody>
      </p:sp>
      <p:sp>
        <p:nvSpPr>
          <p:cNvPr id="5" name="Pladsholder til tekst 4"/>
          <p:cNvSpPr>
            <a:spLocks noGrp="1"/>
          </p:cNvSpPr>
          <p:nvPr>
            <p:ph type="body" sz="quarter" idx="15"/>
          </p:nvPr>
        </p:nvSpPr>
        <p:spPr>
          <a:xfrm>
            <a:off x="587375" y="1852206"/>
            <a:ext cx="5316604" cy="3738268"/>
          </a:xfrm>
        </p:spPr>
        <p:txBody>
          <a:bodyPr rtlCol="0">
            <a:normAutofit/>
          </a:bodyPr>
          <a:lstStyle/>
          <a:p>
            <a:pPr rtl="0">
              <a:buFont typeface="Arial" panose="020B0604020202020204" pitchFamily="34" charset="0"/>
              <a:buChar char="•"/>
            </a:pPr>
            <a:endParaRPr lang="da-DK" sz="1600" dirty="0">
              <a:latin typeface="Arial" panose="020B0604020202020204" pitchFamily="34" charset="0"/>
              <a:cs typeface="Arial" panose="020B0604020202020204" pitchFamily="34" charset="0"/>
            </a:endParaRPr>
          </a:p>
          <a:p>
            <a:pPr rtl="0"/>
            <a:r>
              <a:rPr lang="en-gb" sz="1600" dirty="0">
                <a:solidFill>
                  <a:srgbClr val="002060"/>
                </a:solidFill>
              </a:rPr>
              <a:t>Increase research level</a:t>
            </a:r>
            <a:endParaRPr lang="en-GB" sz="1600" dirty="0">
              <a:solidFill>
                <a:srgbClr val="002060"/>
              </a:solidFill>
            </a:endParaRPr>
          </a:p>
          <a:p>
            <a:pPr marL="0" indent="0" rtl="0">
              <a:buNone/>
            </a:pPr>
            <a:endParaRPr lang="en-GB" sz="1600" dirty="0">
              <a:solidFill>
                <a:srgbClr val="002060"/>
              </a:solidFill>
            </a:endParaRPr>
          </a:p>
          <a:p>
            <a:pPr rtl="0"/>
            <a:r>
              <a:rPr lang="en-gb" sz="1600" dirty="0">
                <a:solidFill>
                  <a:srgbClr val="002060"/>
                </a:solidFill>
              </a:rPr>
              <a:t>Strengthen innovation level</a:t>
            </a:r>
            <a:endParaRPr lang="en-GB" sz="1600" dirty="0">
              <a:solidFill>
                <a:srgbClr val="002060"/>
              </a:solidFill>
            </a:endParaRPr>
          </a:p>
          <a:p>
            <a:pPr marL="0" indent="0" rtl="0">
              <a:buNone/>
            </a:pPr>
            <a:endParaRPr lang="en-GB" sz="1600" dirty="0">
              <a:solidFill>
                <a:srgbClr val="002060"/>
              </a:solidFill>
            </a:endParaRPr>
          </a:p>
          <a:p>
            <a:pPr rtl="0"/>
            <a:r>
              <a:rPr lang="en-gb" sz="1600" dirty="0">
                <a:solidFill>
                  <a:srgbClr val="002060"/>
                </a:solidFill>
              </a:rPr>
              <a:t>Increase strategic cooperation</a:t>
            </a:r>
            <a:endParaRPr lang="en-GB" sz="1600" dirty="0">
              <a:solidFill>
                <a:srgbClr val="002060"/>
              </a:solidFill>
            </a:endParaRPr>
          </a:p>
          <a:p>
            <a:pPr marL="0" indent="0" rtl="0">
              <a:buNone/>
            </a:pPr>
            <a:endParaRPr lang="en-GB" sz="1600" dirty="0">
              <a:solidFill>
                <a:srgbClr val="002060"/>
              </a:solidFill>
            </a:endParaRPr>
          </a:p>
          <a:p>
            <a:pPr rtl="0"/>
            <a:r>
              <a:rPr lang="en-gb" sz="1600" dirty="0">
                <a:solidFill>
                  <a:srgbClr val="002060"/>
                </a:solidFill>
              </a:rPr>
              <a:t>Boost external funding</a:t>
            </a:r>
          </a:p>
          <a:p>
            <a:pPr marL="0" indent="0" rtl="0">
              <a:buNone/>
            </a:pPr>
            <a:endParaRPr lang="en-GB" sz="1600" dirty="0">
              <a:solidFill>
                <a:srgbClr val="002060"/>
              </a:solidFill>
            </a:endParaRPr>
          </a:p>
          <a:p>
            <a:pPr rtl="0"/>
            <a:r>
              <a:rPr lang="en-gb" sz="1600" dirty="0">
                <a:solidFill>
                  <a:srgbClr val="002060"/>
                </a:solidFill>
              </a:rPr>
              <a:t>Update and share infrastructure</a:t>
            </a:r>
            <a:endParaRPr lang="en-GB" sz="1600" dirty="0">
              <a:solidFill>
                <a:srgbClr val="002060"/>
              </a:solidFill>
            </a:endParaRPr>
          </a:p>
          <a:p>
            <a:pPr marL="0" indent="0" rtl="0">
              <a:buNone/>
            </a:pPr>
            <a:endParaRPr lang="en-GB" sz="2000" dirty="0">
              <a:solidFill>
                <a:srgbClr val="002060"/>
              </a:solidFill>
            </a:endParaRPr>
          </a:p>
          <a:p>
            <a:pPr marL="0" indent="0" rtl="0">
              <a:buNone/>
            </a:pPr>
            <a:endParaRPr lang="en-GB" sz="1900" dirty="0">
              <a:solidFill>
                <a:srgbClr val="002060"/>
              </a:solidFill>
            </a:endParaRPr>
          </a:p>
          <a:p>
            <a:pPr marL="0" indent="0" rtl="0">
              <a:buNone/>
            </a:pPr>
            <a:endParaRPr lang="en-GB" sz="1900" dirty="0">
              <a:solidFill>
                <a:srgbClr val="002060"/>
              </a:solidFill>
            </a:endParaRPr>
          </a:p>
          <a:p>
            <a:pPr marL="0" indent="0" rtl="0">
              <a:buNone/>
            </a:pPr>
            <a:endParaRPr lang="en-GB" sz="1900" dirty="0">
              <a:solidFill>
                <a:srgbClr val="002060"/>
              </a:solidFill>
            </a:endParaRPr>
          </a:p>
          <a:p>
            <a:pPr marL="0" indent="0" rtl="0">
              <a:buNone/>
            </a:pPr>
            <a:endParaRPr lang="da-DK" dirty="0"/>
          </a:p>
          <a:p>
            <a:pPr marL="0" indent="0" rtl="0">
              <a:buNone/>
            </a:pPr>
            <a:endParaRPr lang="da-DK" dirty="0"/>
          </a:p>
          <a:p>
            <a:pPr marL="0" indent="0" rtl="0">
              <a:buNone/>
            </a:pPr>
            <a:endParaRPr lang="da-DK" dirty="0"/>
          </a:p>
        </p:txBody>
      </p:sp>
      <p:pic>
        <p:nvPicPr>
          <p:cNvPr id="8" name="Pladsholder til billede 7"/>
          <p:cNvPicPr>
            <a:picLocks noGrp="1" noChangeAspect="1"/>
          </p:cNvPicPr>
          <p:nvPr>
            <p:ph type="pic" sz="quarter" idx="18"/>
          </p:nvPr>
        </p:nvPicPr>
        <p:blipFill rotWithShape="1">
          <a:blip r:embed="rId3" cstate="email">
            <a:extLst>
              <a:ext uri="{28A0092B-C50C-407E-A947-70E740481C1C}">
                <a14:useLocalDpi xmlns:a14="http://schemas.microsoft.com/office/drawing/2010/main" val="0"/>
              </a:ext>
            </a:extLst>
          </a:blip>
          <a:srcRect/>
          <a:stretch/>
        </p:blipFill>
        <p:spPr>
          <a:xfrm>
            <a:off x="7427914" y="-1"/>
            <a:ext cx="2311191" cy="3349488"/>
          </a:xfrm>
        </p:spPr>
      </p:pic>
      <p:pic>
        <p:nvPicPr>
          <p:cNvPr id="18" name="Pladsholder til billede 17"/>
          <p:cNvPicPr>
            <a:picLocks noGrp="1" noChangeAspect="1"/>
          </p:cNvPicPr>
          <p:nvPr>
            <p:ph type="pic" sz="quarter" idx="16"/>
          </p:nvPr>
        </p:nvPicPr>
        <p:blipFill rotWithShape="1">
          <a:blip r:embed="rId4" cstate="email">
            <a:extLst>
              <a:ext uri="{28A0092B-C50C-407E-A947-70E740481C1C}">
                <a14:useLocalDpi xmlns:a14="http://schemas.microsoft.com/office/drawing/2010/main" val="0"/>
              </a:ext>
            </a:extLst>
          </a:blip>
          <a:srcRect/>
          <a:stretch/>
        </p:blipFill>
        <p:spPr/>
      </p:pic>
      <p:pic>
        <p:nvPicPr>
          <p:cNvPr id="10" name="Pladsholder til billede 9"/>
          <p:cNvPicPr>
            <a:picLocks noGrp="1" noChangeAspect="1"/>
          </p:cNvPicPr>
          <p:nvPr>
            <p:ph type="pic" sz="quarter" idx="14"/>
          </p:nvPr>
        </p:nvPicPr>
        <p:blipFill>
          <a:blip r:embed="rId5" cstate="email">
            <a:extLst>
              <a:ext uri="{28A0092B-C50C-407E-A947-70E740481C1C}">
                <a14:useLocalDpi xmlns:a14="http://schemas.microsoft.com/office/drawing/2010/main" val="0"/>
              </a:ext>
            </a:extLst>
          </a:blip>
          <a:srcRect/>
          <a:stretch>
            <a:fillRect/>
          </a:stretch>
        </p:blipFill>
        <p:spPr/>
      </p:pic>
      <p:pic>
        <p:nvPicPr>
          <p:cNvPr id="12" name="Pladsholder til billede 11"/>
          <p:cNvPicPr>
            <a:picLocks noGrp="1" noChangeAspect="1"/>
          </p:cNvPicPr>
          <p:nvPr>
            <p:ph type="pic" sz="quarter" idx="17"/>
          </p:nvPr>
        </p:nvPicPr>
        <p:blipFill rotWithShape="1">
          <a:blip r:embed="rId6" cstate="email">
            <a:extLst>
              <a:ext uri="{28A0092B-C50C-407E-A947-70E740481C1C}">
                <a14:useLocalDpi xmlns:a14="http://schemas.microsoft.com/office/drawing/2010/main" val="0"/>
              </a:ext>
            </a:extLst>
          </a:blip>
          <a:srcRect b="-241"/>
          <a:stretch/>
        </p:blipFill>
        <p:spPr/>
      </p:pic>
      <p:sp>
        <p:nvSpPr>
          <p:cNvPr id="4" name="Tekstfelt 5">
            <a:extLst>
              <a:ext uri="{FF2B5EF4-FFF2-40B4-BE49-F238E27FC236}">
                <a16:creationId xmlns:a16="http://schemas.microsoft.com/office/drawing/2014/main" id="{AA3D1380-F5AF-3D55-152A-F2CEEF9ED4FF}"/>
              </a:ext>
            </a:extLst>
          </p:cNvPr>
          <p:cNvSpPr txBox="1"/>
          <p:nvPr/>
        </p:nvSpPr>
        <p:spPr>
          <a:xfrm>
            <a:off x="0" y="0"/>
            <a:ext cx="3200400" cy="370290"/>
          </a:xfrm>
          <a:prstGeom prst="rect">
            <a:avLst/>
          </a:prstGeom>
          <a:solidFill>
            <a:srgbClr val="002060"/>
          </a:solid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gb" sz="1800" b="1" i="0" u="none" strike="noStrike" kern="0" cap="none" spc="0" normalizeH="0" noProof="0">
                <a:ln>
                  <a:noFill/>
                </a:ln>
                <a:solidFill>
                  <a:srgbClr val="FFFFFF"/>
                </a:solidFill>
                <a:effectLst/>
                <a:uLnTx/>
                <a:uFillTx/>
              </a:rPr>
              <a:t>Research</a:t>
            </a:r>
          </a:p>
        </p:txBody>
      </p:sp>
    </p:spTree>
    <p:extLst>
      <p:ext uri="{BB962C8B-B14F-4D97-AF65-F5344CB8AC3E}">
        <p14:creationId xmlns:p14="http://schemas.microsoft.com/office/powerpoint/2010/main" val="32427977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Ellipse 51"/>
          <p:cNvSpPr/>
          <p:nvPr/>
        </p:nvSpPr>
        <p:spPr>
          <a:xfrm>
            <a:off x="3785946" y="6082103"/>
            <a:ext cx="1395072" cy="722239"/>
          </a:xfrm>
          <a:prstGeom prst="ellipse">
            <a:avLst/>
          </a:prstGeom>
          <a:solidFill>
            <a:srgbClr val="C9D3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a:p>
        </p:txBody>
      </p:sp>
      <p:pic>
        <p:nvPicPr>
          <p:cNvPr id="34" name="Billede 33"/>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2393779" y="418920"/>
            <a:ext cx="8336249" cy="5567731"/>
          </a:xfrm>
          <a:prstGeom prst="rect">
            <a:avLst/>
          </a:prstGeom>
        </p:spPr>
      </p:pic>
      <p:sp>
        <p:nvSpPr>
          <p:cNvPr id="35" name="Opad-nedadgående pil 34"/>
          <p:cNvSpPr/>
          <p:nvPr/>
        </p:nvSpPr>
        <p:spPr>
          <a:xfrm>
            <a:off x="1938835" y="3638838"/>
            <a:ext cx="135907" cy="295699"/>
          </a:xfrm>
          <a:prstGeom prst="upDownArrow">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a:p>
        </p:txBody>
      </p:sp>
      <p:sp>
        <p:nvSpPr>
          <p:cNvPr id="36" name="Opad-nedadgående pil 35"/>
          <p:cNvSpPr/>
          <p:nvPr/>
        </p:nvSpPr>
        <p:spPr>
          <a:xfrm>
            <a:off x="1938834" y="4692389"/>
            <a:ext cx="135907" cy="295699"/>
          </a:xfrm>
          <a:prstGeom prst="upDownArrow">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a:p>
        </p:txBody>
      </p:sp>
      <p:sp>
        <p:nvSpPr>
          <p:cNvPr id="44" name="Sky 43"/>
          <p:cNvSpPr/>
          <p:nvPr/>
        </p:nvSpPr>
        <p:spPr>
          <a:xfrm>
            <a:off x="4975483" y="153167"/>
            <a:ext cx="3971920" cy="863159"/>
          </a:xfrm>
          <a:prstGeom prst="cloud">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a:p>
        </p:txBody>
      </p:sp>
      <p:sp>
        <p:nvSpPr>
          <p:cNvPr id="45" name="Tekstfelt 44"/>
          <p:cNvSpPr txBox="1"/>
          <p:nvPr/>
        </p:nvSpPr>
        <p:spPr>
          <a:xfrm>
            <a:off x="5282061" y="256835"/>
            <a:ext cx="3358764" cy="523220"/>
          </a:xfrm>
          <a:prstGeom prst="rect">
            <a:avLst/>
          </a:prstGeom>
          <a:noFill/>
        </p:spPr>
        <p:txBody>
          <a:bodyPr wrap="square" rtlCol="0">
            <a:spAutoFit/>
          </a:bodyPr>
          <a:lstStyle/>
          <a:p>
            <a:pPr algn="ctr" rtl="0"/>
            <a:r>
              <a:rPr lang="en-gb" sz="1400" dirty="0"/>
              <a:t>Research and innovation level, collaboration and external funding</a:t>
            </a:r>
          </a:p>
        </p:txBody>
      </p:sp>
      <p:sp>
        <p:nvSpPr>
          <p:cNvPr id="46" name="Ellipse 45"/>
          <p:cNvSpPr/>
          <p:nvPr/>
        </p:nvSpPr>
        <p:spPr>
          <a:xfrm>
            <a:off x="6055019" y="6086160"/>
            <a:ext cx="1395072" cy="722239"/>
          </a:xfrm>
          <a:prstGeom prst="ellipse">
            <a:avLst/>
          </a:prstGeom>
          <a:solidFill>
            <a:srgbClr val="C9D3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a:p>
        </p:txBody>
      </p:sp>
      <p:sp>
        <p:nvSpPr>
          <p:cNvPr id="49" name="Tekstfelt 48"/>
          <p:cNvSpPr txBox="1"/>
          <p:nvPr/>
        </p:nvSpPr>
        <p:spPr>
          <a:xfrm>
            <a:off x="6216860" y="6181613"/>
            <a:ext cx="1184366" cy="523220"/>
          </a:xfrm>
          <a:prstGeom prst="rect">
            <a:avLst/>
          </a:prstGeom>
          <a:noFill/>
        </p:spPr>
        <p:txBody>
          <a:bodyPr wrap="square" rtlCol="0">
            <a:spAutoFit/>
          </a:bodyPr>
          <a:lstStyle/>
          <a:p>
            <a:pPr algn="ctr" rtl="0"/>
            <a:r>
              <a:rPr lang="en-gb" sz="1400"/>
              <a:t>Strategic funds</a:t>
            </a:r>
          </a:p>
        </p:txBody>
      </p:sp>
      <p:sp>
        <p:nvSpPr>
          <p:cNvPr id="51" name="Tekstfelt 50"/>
          <p:cNvSpPr txBox="1"/>
          <p:nvPr/>
        </p:nvSpPr>
        <p:spPr>
          <a:xfrm>
            <a:off x="3925796" y="6185670"/>
            <a:ext cx="1184366" cy="523220"/>
          </a:xfrm>
          <a:prstGeom prst="rect">
            <a:avLst/>
          </a:prstGeom>
          <a:noFill/>
        </p:spPr>
        <p:txBody>
          <a:bodyPr wrap="square" rtlCol="0">
            <a:spAutoFit/>
          </a:bodyPr>
          <a:lstStyle/>
          <a:p>
            <a:pPr algn="ctr" rtl="0"/>
            <a:r>
              <a:rPr lang="en-gb" sz="1400"/>
              <a:t>Basic</a:t>
            </a:r>
          </a:p>
          <a:p>
            <a:pPr algn="ctr" rtl="0"/>
            <a:r>
              <a:rPr lang="en-gb" sz="1400"/>
              <a:t>funds</a:t>
            </a:r>
          </a:p>
        </p:txBody>
      </p:sp>
      <p:sp>
        <p:nvSpPr>
          <p:cNvPr id="54" name="Ellipse 53"/>
          <p:cNvSpPr/>
          <p:nvPr/>
        </p:nvSpPr>
        <p:spPr>
          <a:xfrm>
            <a:off x="8072457" y="6086160"/>
            <a:ext cx="1395072" cy="722239"/>
          </a:xfrm>
          <a:prstGeom prst="ellipse">
            <a:avLst/>
          </a:prstGeom>
          <a:solidFill>
            <a:srgbClr val="C9D3C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a:p>
        </p:txBody>
      </p:sp>
      <p:sp>
        <p:nvSpPr>
          <p:cNvPr id="55" name="Tekstfelt 54"/>
          <p:cNvSpPr txBox="1"/>
          <p:nvPr/>
        </p:nvSpPr>
        <p:spPr>
          <a:xfrm>
            <a:off x="8072457" y="6185670"/>
            <a:ext cx="1184366" cy="523220"/>
          </a:xfrm>
          <a:prstGeom prst="rect">
            <a:avLst/>
          </a:prstGeom>
          <a:noFill/>
        </p:spPr>
        <p:txBody>
          <a:bodyPr wrap="square" rtlCol="0">
            <a:spAutoFit/>
          </a:bodyPr>
          <a:lstStyle/>
          <a:p>
            <a:pPr algn="ctr" rtl="0"/>
            <a:r>
              <a:rPr lang="en-gb" sz="1400"/>
              <a:t>External funding</a:t>
            </a:r>
          </a:p>
        </p:txBody>
      </p:sp>
      <p:sp>
        <p:nvSpPr>
          <p:cNvPr id="56" name="Opadgående pil 55"/>
          <p:cNvSpPr/>
          <p:nvPr/>
        </p:nvSpPr>
        <p:spPr>
          <a:xfrm>
            <a:off x="6891774" y="1009374"/>
            <a:ext cx="304800" cy="497881"/>
          </a:xfrm>
          <a:prstGeom prst="up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a:p>
        </p:txBody>
      </p:sp>
      <p:sp>
        <p:nvSpPr>
          <p:cNvPr id="4" name="Tekstfelt 5">
            <a:extLst>
              <a:ext uri="{FF2B5EF4-FFF2-40B4-BE49-F238E27FC236}">
                <a16:creationId xmlns:a16="http://schemas.microsoft.com/office/drawing/2014/main" id="{21D5252D-7A13-3C9B-15A8-131F4284F678}"/>
              </a:ext>
            </a:extLst>
          </p:cNvPr>
          <p:cNvSpPr txBox="1"/>
          <p:nvPr/>
        </p:nvSpPr>
        <p:spPr>
          <a:xfrm>
            <a:off x="0" y="0"/>
            <a:ext cx="3200400" cy="370290"/>
          </a:xfrm>
          <a:prstGeom prst="rect">
            <a:avLst/>
          </a:prstGeom>
          <a:solidFill>
            <a:srgbClr val="002060"/>
          </a:solid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gb" sz="1800" b="1" i="0" u="none" strike="noStrike" kern="0" cap="none" spc="0" normalizeH="0" noProof="0">
                <a:ln>
                  <a:noFill/>
                </a:ln>
                <a:solidFill>
                  <a:srgbClr val="FFFFFF"/>
                </a:solidFill>
                <a:effectLst/>
                <a:uLnTx/>
                <a:uFillTx/>
              </a:rPr>
              <a:t>Research</a:t>
            </a:r>
          </a:p>
        </p:txBody>
      </p:sp>
      <p:sp>
        <p:nvSpPr>
          <p:cNvPr id="7" name="Opad-nedadgående pil 34">
            <a:extLst>
              <a:ext uri="{FF2B5EF4-FFF2-40B4-BE49-F238E27FC236}">
                <a16:creationId xmlns:a16="http://schemas.microsoft.com/office/drawing/2014/main" id="{AABBE08B-7ABF-B4BD-2E3D-760A8E5732E0}"/>
              </a:ext>
            </a:extLst>
          </p:cNvPr>
          <p:cNvSpPr/>
          <p:nvPr/>
        </p:nvSpPr>
        <p:spPr>
          <a:xfrm>
            <a:off x="10720672" y="3638838"/>
            <a:ext cx="135907" cy="295699"/>
          </a:xfrm>
          <a:prstGeom prst="upDownArrow">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a:p>
        </p:txBody>
      </p:sp>
      <p:sp>
        <p:nvSpPr>
          <p:cNvPr id="8" name="Opad-nedadgående pil 34">
            <a:extLst>
              <a:ext uri="{FF2B5EF4-FFF2-40B4-BE49-F238E27FC236}">
                <a16:creationId xmlns:a16="http://schemas.microsoft.com/office/drawing/2014/main" id="{B48C5E99-B5E9-0E97-DB7A-E4979CEBBDCC}"/>
              </a:ext>
            </a:extLst>
          </p:cNvPr>
          <p:cNvSpPr/>
          <p:nvPr/>
        </p:nvSpPr>
        <p:spPr>
          <a:xfrm>
            <a:off x="10730028" y="4664894"/>
            <a:ext cx="135907" cy="295699"/>
          </a:xfrm>
          <a:prstGeom prst="upDownArrow">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a:p>
        </p:txBody>
      </p:sp>
    </p:spTree>
    <p:extLst>
      <p:ext uri="{BB962C8B-B14F-4D97-AF65-F5344CB8AC3E}">
        <p14:creationId xmlns:p14="http://schemas.microsoft.com/office/powerpoint/2010/main" val="20775932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B4B8F-CDD2-B2BF-732E-F53036C4CB1D}"/>
            </a:ext>
          </a:extLst>
        </p:cNvPr>
        <p:cNvGrpSpPr/>
        <p:nvPr/>
      </p:nvGrpSpPr>
      <p:grpSpPr>
        <a:xfrm>
          <a:off x="0" y="0"/>
          <a:ext cx="0" cy="0"/>
          <a:chOff x="0" y="0"/>
          <a:chExt cx="0" cy="0"/>
        </a:xfrm>
      </p:grpSpPr>
      <p:sp>
        <p:nvSpPr>
          <p:cNvPr id="4" name="Ellipse 3">
            <a:extLst>
              <a:ext uri="{FF2B5EF4-FFF2-40B4-BE49-F238E27FC236}">
                <a16:creationId xmlns:a16="http://schemas.microsoft.com/office/drawing/2014/main" id="{D4513EA9-ECDC-9E3D-63C5-598301BCB99C}"/>
              </a:ext>
            </a:extLst>
          </p:cNvPr>
          <p:cNvSpPr/>
          <p:nvPr/>
        </p:nvSpPr>
        <p:spPr>
          <a:xfrm>
            <a:off x="6311228" y="1530258"/>
            <a:ext cx="2200460" cy="957325"/>
          </a:xfrm>
          <a:prstGeom prst="ellips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3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srgbClr val="FFFFFF"/>
              </a:solidFill>
              <a:effectLst/>
              <a:uLnTx/>
              <a:uFillTx/>
              <a:latin typeface="Arial"/>
              <a:ea typeface="+mn-ea"/>
              <a:cs typeface="+mn-cs"/>
            </a:endParaRPr>
          </a:p>
        </p:txBody>
      </p:sp>
      <p:sp>
        <p:nvSpPr>
          <p:cNvPr id="6" name="Tekstfelt 5">
            <a:extLst>
              <a:ext uri="{FF2B5EF4-FFF2-40B4-BE49-F238E27FC236}">
                <a16:creationId xmlns:a16="http://schemas.microsoft.com/office/drawing/2014/main" id="{81130D6C-0B54-91C7-BA82-9A25D779295E}"/>
              </a:ext>
            </a:extLst>
          </p:cNvPr>
          <p:cNvSpPr txBox="1"/>
          <p:nvPr/>
        </p:nvSpPr>
        <p:spPr>
          <a:xfrm>
            <a:off x="6455014" y="1839975"/>
            <a:ext cx="2011680" cy="337893"/>
          </a:xfrm>
          <a:prstGeom prst="rect">
            <a:avLst/>
          </a:prstGeom>
          <a:effectLst/>
        </p:spPr>
        <p:txBody>
          <a:bodyPr vert="horz" wrap="square" lIns="0" tIns="0" rIns="0" bIns="0" rtlCol="0" anchor="t" anchorCtr="0">
            <a:noAutofit/>
          </a:bodyPr>
          <a:lstStyle/>
          <a:p>
            <a:pPr marL="0" marR="0" lvl="0" indent="0" algn="ctr" defTabSz="914330" rtl="0" eaLnBrk="1" fontAlgn="auto" latinLnBrk="0" hangingPunct="1">
              <a:lnSpc>
                <a:spcPct val="100000"/>
              </a:lnSpc>
              <a:spcBef>
                <a:spcPts val="0"/>
              </a:spcBef>
              <a:spcAft>
                <a:spcPts val="0"/>
              </a:spcAft>
              <a:buClrTx/>
              <a:buSzTx/>
              <a:buFontTx/>
              <a:buNone/>
              <a:tabLst/>
              <a:defRPr/>
            </a:pPr>
            <a:r>
              <a:rPr lang="en-gb" sz="1800" b="0" i="0" u="none" strike="noStrike" kern="1200" cap="none" spc="0" normalizeH="0" noProof="0">
                <a:ln>
                  <a:noFill/>
                </a:ln>
                <a:solidFill>
                  <a:schemeClr val="bg1"/>
                </a:solidFill>
                <a:effectLst/>
                <a:uLnTx/>
                <a:uFillTx/>
                <a:latin typeface="Arial"/>
                <a:ea typeface="+mn-ea"/>
                <a:cs typeface="+mn-cs"/>
              </a:rPr>
              <a:t>AAU PLASTIC</a:t>
            </a:r>
          </a:p>
        </p:txBody>
      </p:sp>
      <p:sp>
        <p:nvSpPr>
          <p:cNvPr id="11" name="Tekstfelt 10">
            <a:extLst>
              <a:ext uri="{FF2B5EF4-FFF2-40B4-BE49-F238E27FC236}">
                <a16:creationId xmlns:a16="http://schemas.microsoft.com/office/drawing/2014/main" id="{92623FDD-FCBF-9D44-27C7-D9C0DC628A31}"/>
              </a:ext>
            </a:extLst>
          </p:cNvPr>
          <p:cNvSpPr txBox="1"/>
          <p:nvPr/>
        </p:nvSpPr>
        <p:spPr>
          <a:xfrm>
            <a:off x="8370552" y="2530010"/>
            <a:ext cx="914400" cy="471948"/>
          </a:xfrm>
          <a:prstGeom prst="rect">
            <a:avLst/>
          </a:prstGeom>
          <a:effectLst/>
        </p:spPr>
        <p:txBody>
          <a:bodyPr vert="horz" wrap="none" lIns="0" tIns="0" rIns="0" bIns="0" rtlCol="0" anchor="t" anchorCtr="0">
            <a:noAutofit/>
          </a:bodyP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211A52"/>
              </a:solidFill>
              <a:effectLst/>
              <a:uLnTx/>
              <a:uFillTx/>
              <a:latin typeface="Arial"/>
              <a:ea typeface="+mn-ea"/>
              <a:cs typeface="+mn-cs"/>
            </a:endParaRPr>
          </a:p>
        </p:txBody>
      </p:sp>
      <p:sp>
        <p:nvSpPr>
          <p:cNvPr id="12" name="Tekstfelt 11">
            <a:extLst>
              <a:ext uri="{FF2B5EF4-FFF2-40B4-BE49-F238E27FC236}">
                <a16:creationId xmlns:a16="http://schemas.microsoft.com/office/drawing/2014/main" id="{47D26200-5735-AD72-5B6D-3C636FCF38A5}"/>
              </a:ext>
            </a:extLst>
          </p:cNvPr>
          <p:cNvSpPr txBox="1"/>
          <p:nvPr/>
        </p:nvSpPr>
        <p:spPr>
          <a:xfrm>
            <a:off x="9749754" y="5365061"/>
            <a:ext cx="2011680" cy="337893"/>
          </a:xfrm>
          <a:prstGeom prst="rect">
            <a:avLst/>
          </a:prstGeom>
          <a:effectLst/>
        </p:spPr>
        <p:txBody>
          <a:bodyPr vert="horz" wrap="square" lIns="0" tIns="0" rIns="0" bIns="0" rtlCol="0" anchor="t" anchorCtr="0">
            <a:noAutofit/>
          </a:bodyPr>
          <a:lstStyle/>
          <a:p>
            <a:pPr marL="0" marR="0" lvl="0" indent="0" algn="ctr" defTabSz="914330" rtl="0" eaLnBrk="1" fontAlgn="auto" latinLnBrk="0" hangingPunct="1">
              <a:lnSpc>
                <a:spcPct val="100000"/>
              </a:lnSpc>
              <a:spcBef>
                <a:spcPts val="0"/>
              </a:spcBef>
              <a:spcAft>
                <a:spcPts val="0"/>
              </a:spcAft>
              <a:buClrTx/>
              <a:buSzTx/>
              <a:buFontTx/>
              <a:buNone/>
              <a:tabLst/>
              <a:defRPr/>
            </a:pPr>
            <a:r>
              <a:rPr lang="en-gb" sz="1800" b="0" i="0" u="none" strike="noStrike" kern="1200" cap="none" spc="0" normalizeH="0" noProof="0">
                <a:ln>
                  <a:noFill/>
                </a:ln>
                <a:solidFill>
                  <a:srgbClr val="FFFFFF"/>
                </a:solidFill>
                <a:effectLst/>
                <a:uLnTx/>
                <a:uFillTx/>
                <a:latin typeface="Arial"/>
                <a:ea typeface="+mn-ea"/>
                <a:cs typeface="+mn-cs"/>
              </a:rPr>
              <a:t>AAU WATER</a:t>
            </a:r>
          </a:p>
          <a:p>
            <a:pPr marL="0" marR="0" lvl="0" indent="0" algn="ctr" defTabSz="914330" rtl="0" eaLnBrk="1" fontAlgn="auto" latinLnBrk="0" hangingPunct="1">
              <a:lnSpc>
                <a:spcPct val="100000"/>
              </a:lnSpc>
              <a:spcBef>
                <a:spcPts val="0"/>
              </a:spcBef>
              <a:spcAft>
                <a:spcPts val="0"/>
              </a:spcAft>
              <a:buClrTx/>
              <a:buSzTx/>
              <a:buFontTx/>
              <a:buNone/>
              <a:tabLst/>
              <a:defRPr/>
            </a:pPr>
            <a:r>
              <a:rPr lang="en-gb" sz="1200">
                <a:solidFill>
                  <a:srgbClr val="FFFFFF"/>
                </a:solidFill>
                <a:latin typeface="Arial"/>
              </a:rPr>
              <a:t>BIO/BUILD/TECH/ENERGY</a:t>
            </a:r>
            <a:endParaRPr kumimoji="0" lang="da-DK" sz="1200" b="0" i="0" u="none" strike="noStrike" kern="1200" cap="none" spc="0" normalizeH="0" baseline="0" noProof="0" dirty="0">
              <a:ln>
                <a:noFill/>
              </a:ln>
              <a:solidFill>
                <a:srgbClr val="FFFFFF"/>
              </a:solidFill>
              <a:effectLst/>
              <a:uLnTx/>
              <a:uFillTx/>
              <a:latin typeface="Arial"/>
              <a:ea typeface="+mn-ea"/>
              <a:cs typeface="+mn-cs"/>
            </a:endParaRPr>
          </a:p>
        </p:txBody>
      </p:sp>
      <p:sp>
        <p:nvSpPr>
          <p:cNvPr id="14" name="Tekstfelt 13">
            <a:extLst>
              <a:ext uri="{FF2B5EF4-FFF2-40B4-BE49-F238E27FC236}">
                <a16:creationId xmlns:a16="http://schemas.microsoft.com/office/drawing/2014/main" id="{EDB58C71-599C-D9F0-98D5-B9024D183BEE}"/>
              </a:ext>
            </a:extLst>
          </p:cNvPr>
          <p:cNvSpPr txBox="1"/>
          <p:nvPr/>
        </p:nvSpPr>
        <p:spPr>
          <a:xfrm>
            <a:off x="7322784" y="1299409"/>
            <a:ext cx="914400" cy="471948"/>
          </a:xfrm>
          <a:prstGeom prst="rect">
            <a:avLst/>
          </a:prstGeom>
          <a:effectLst/>
        </p:spPr>
        <p:txBody>
          <a:bodyPr vert="horz" wrap="none" lIns="0" tIns="0" rIns="0" bIns="0" rtlCol="0" anchor="t" anchorCtr="0">
            <a:noAutofit/>
          </a:bodyP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211A52"/>
              </a:solidFill>
              <a:effectLst/>
              <a:uLnTx/>
              <a:uFillTx/>
              <a:latin typeface="Arial"/>
              <a:ea typeface="+mn-ea"/>
              <a:cs typeface="+mn-cs"/>
            </a:endParaRPr>
          </a:p>
        </p:txBody>
      </p:sp>
      <p:sp>
        <p:nvSpPr>
          <p:cNvPr id="16" name="Ellipse 15">
            <a:extLst>
              <a:ext uri="{FF2B5EF4-FFF2-40B4-BE49-F238E27FC236}">
                <a16:creationId xmlns:a16="http://schemas.microsoft.com/office/drawing/2014/main" id="{FC062538-6433-D1AB-3CDF-407C5A7DC2F9}"/>
              </a:ext>
            </a:extLst>
          </p:cNvPr>
          <p:cNvSpPr/>
          <p:nvPr/>
        </p:nvSpPr>
        <p:spPr>
          <a:xfrm>
            <a:off x="6096000" y="4281544"/>
            <a:ext cx="2200460" cy="957325"/>
          </a:xfrm>
          <a:prstGeom prst="ellips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30" rtl="0" eaLnBrk="1" fontAlgn="auto" latinLnBrk="0" hangingPunct="1">
              <a:lnSpc>
                <a:spcPct val="100000"/>
              </a:lnSpc>
              <a:spcBef>
                <a:spcPts val="0"/>
              </a:spcBef>
              <a:spcAft>
                <a:spcPts val="0"/>
              </a:spcAft>
              <a:buClrTx/>
              <a:buSzTx/>
              <a:buFontTx/>
              <a:buNone/>
              <a:tabLst/>
              <a:defRPr/>
            </a:pPr>
            <a:r>
              <a:rPr lang="en-gb" sz="1800" b="0" i="0" u="none" strike="noStrike" kern="1200" cap="none" spc="0" normalizeH="0" noProof="0">
                <a:ln>
                  <a:noFill/>
                </a:ln>
                <a:solidFill>
                  <a:srgbClr val="FFFFFF"/>
                </a:solidFill>
                <a:effectLst/>
                <a:uLnTx/>
                <a:uFillTx/>
                <a:latin typeface="Arial"/>
                <a:ea typeface="+mn-ea"/>
                <a:cs typeface="+mn-cs"/>
              </a:rPr>
              <a:t>AAU WATER</a:t>
            </a:r>
          </a:p>
        </p:txBody>
      </p:sp>
      <p:sp>
        <p:nvSpPr>
          <p:cNvPr id="17" name="Tekstfelt 16">
            <a:extLst>
              <a:ext uri="{FF2B5EF4-FFF2-40B4-BE49-F238E27FC236}">
                <a16:creationId xmlns:a16="http://schemas.microsoft.com/office/drawing/2014/main" id="{F00E7BBF-11DC-121E-6FED-7E497715E2A2}"/>
              </a:ext>
            </a:extLst>
          </p:cNvPr>
          <p:cNvSpPr txBox="1"/>
          <p:nvPr/>
        </p:nvSpPr>
        <p:spPr>
          <a:xfrm>
            <a:off x="9470782" y="381165"/>
            <a:ext cx="914400" cy="471948"/>
          </a:xfrm>
          <a:prstGeom prst="rect">
            <a:avLst/>
          </a:prstGeom>
          <a:effectLst/>
        </p:spPr>
        <p:txBody>
          <a:bodyPr vert="horz" wrap="none" lIns="0" tIns="0" rIns="0" bIns="0" rtlCol="0" anchor="t" anchorCtr="0">
            <a:noAutofit/>
          </a:bodyPr>
          <a:lstStyle/>
          <a:p>
            <a:pPr marL="0" marR="0" lvl="0" indent="0" algn="l" defTabSz="91433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211A52"/>
              </a:solidFill>
              <a:effectLst/>
              <a:uLnTx/>
              <a:uFillTx/>
              <a:latin typeface="Arial"/>
              <a:ea typeface="+mn-ea"/>
              <a:cs typeface="+mn-cs"/>
            </a:endParaRPr>
          </a:p>
        </p:txBody>
      </p:sp>
      <p:sp>
        <p:nvSpPr>
          <p:cNvPr id="8" name="Ellipse 83">
            <a:extLst>
              <a:ext uri="{FF2B5EF4-FFF2-40B4-BE49-F238E27FC236}">
                <a16:creationId xmlns:a16="http://schemas.microsoft.com/office/drawing/2014/main" id="{75ED5A36-5543-6950-4031-B46C311678CD}"/>
              </a:ext>
            </a:extLst>
          </p:cNvPr>
          <p:cNvSpPr/>
          <p:nvPr/>
        </p:nvSpPr>
        <p:spPr>
          <a:xfrm>
            <a:off x="9162445" y="2796318"/>
            <a:ext cx="2200460" cy="957325"/>
          </a:xfrm>
          <a:prstGeom prst="ellipse">
            <a:avLst/>
          </a:prstGeom>
          <a:solidFill>
            <a:schemeClr val="tx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3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dirty="0">
              <a:ln>
                <a:noFill/>
              </a:ln>
              <a:solidFill>
                <a:srgbClr val="FFFFFF"/>
              </a:solidFill>
              <a:effectLst/>
              <a:uLnTx/>
              <a:uFillTx/>
              <a:latin typeface="Arial"/>
              <a:ea typeface="+mn-ea"/>
              <a:cs typeface="+mn-cs"/>
            </a:endParaRPr>
          </a:p>
        </p:txBody>
      </p:sp>
      <p:sp>
        <p:nvSpPr>
          <p:cNvPr id="5" name="Tekstfelt 84">
            <a:extLst>
              <a:ext uri="{FF2B5EF4-FFF2-40B4-BE49-F238E27FC236}">
                <a16:creationId xmlns:a16="http://schemas.microsoft.com/office/drawing/2014/main" id="{88C2FB26-1852-CF39-2FD6-745172E06F0E}"/>
              </a:ext>
            </a:extLst>
          </p:cNvPr>
          <p:cNvSpPr txBox="1"/>
          <p:nvPr/>
        </p:nvSpPr>
        <p:spPr>
          <a:xfrm>
            <a:off x="9284952" y="3083963"/>
            <a:ext cx="2011680" cy="337893"/>
          </a:xfrm>
          <a:prstGeom prst="rect">
            <a:avLst/>
          </a:prstGeom>
          <a:effectLst/>
        </p:spPr>
        <p:txBody>
          <a:bodyPr vert="horz" wrap="square" lIns="0" tIns="0" rIns="0" bIns="0" rtlCol="0" anchor="t" anchorCtr="0">
            <a:noAutofit/>
          </a:bodyPr>
          <a:lstStyle/>
          <a:p>
            <a:pPr marL="0" marR="0" lvl="0" indent="0" algn="ctr" defTabSz="914330" rtl="0" eaLnBrk="1" fontAlgn="auto" latinLnBrk="0" hangingPunct="1">
              <a:lnSpc>
                <a:spcPct val="100000"/>
              </a:lnSpc>
              <a:spcBef>
                <a:spcPts val="0"/>
              </a:spcBef>
              <a:spcAft>
                <a:spcPts val="0"/>
              </a:spcAft>
              <a:buClrTx/>
              <a:buSzTx/>
              <a:buFontTx/>
              <a:buNone/>
              <a:tabLst/>
              <a:defRPr/>
            </a:pPr>
            <a:r>
              <a:rPr lang="en-gb" sz="1800" b="0" i="0" u="none" strike="noStrike" kern="1200" cap="none" spc="0" normalizeH="0" noProof="0">
                <a:ln>
                  <a:noFill/>
                </a:ln>
                <a:solidFill>
                  <a:schemeClr val="bg1"/>
                </a:solidFill>
                <a:effectLst/>
                <a:uLnTx/>
                <a:uFillTx/>
                <a:latin typeface="Arial"/>
                <a:ea typeface="+mn-ea"/>
                <a:cs typeface="+mn-cs"/>
              </a:rPr>
              <a:t>AAU BLUE</a:t>
            </a:r>
            <a:endParaRPr lang="da-DK" dirty="0">
              <a:solidFill>
                <a:schemeClr val="bg1"/>
              </a:solidFill>
              <a:latin typeface="Arial"/>
            </a:endParaRPr>
          </a:p>
        </p:txBody>
      </p:sp>
      <p:sp>
        <p:nvSpPr>
          <p:cNvPr id="28" name="Titel 1">
            <a:extLst>
              <a:ext uri="{FF2B5EF4-FFF2-40B4-BE49-F238E27FC236}">
                <a16:creationId xmlns:a16="http://schemas.microsoft.com/office/drawing/2014/main" id="{D04397F4-E530-84E1-761C-9DA05E087322}"/>
              </a:ext>
            </a:extLst>
          </p:cNvPr>
          <p:cNvSpPr txBox="1">
            <a:spLocks/>
          </p:cNvSpPr>
          <p:nvPr/>
        </p:nvSpPr>
        <p:spPr>
          <a:xfrm>
            <a:off x="575650" y="348453"/>
            <a:ext cx="11471155" cy="694827"/>
          </a:xfrm>
          <a:prstGeom prst="rect">
            <a:avLst/>
          </a:prstGeom>
          <a:effectLst/>
        </p:spPr>
        <p:txBody>
          <a:bodyPr vert="horz" lIns="0" tIns="192001" rIns="0" bIns="0" rtlCol="0" anchor="t" anchorCtr="0">
            <a:noAutofit/>
          </a:bodyPr>
          <a:lstStyle>
            <a:lvl1pPr algn="l" defTabSz="914207" rtl="0" eaLnBrk="1" latinLnBrk="0" hangingPunct="1">
              <a:lnSpc>
                <a:spcPct val="100000"/>
              </a:lnSpc>
              <a:spcBef>
                <a:spcPct val="0"/>
              </a:spcBef>
              <a:buNone/>
              <a:defRPr sz="3600" b="1" kern="1200" spc="300" baseline="0">
                <a:solidFill>
                  <a:schemeClr val="tx1"/>
                </a:solidFill>
                <a:latin typeface="+mn-lt"/>
                <a:ea typeface="+mj-ea"/>
                <a:cs typeface="+mj-cs"/>
              </a:defRPr>
            </a:lvl1pPr>
          </a:lstStyle>
          <a:p>
            <a:pPr rtl="0"/>
            <a:r>
              <a:rPr lang="en-gb" sz="3000">
                <a:solidFill>
                  <a:srgbClr val="211A52"/>
                </a:solidFill>
                <a:latin typeface="Arial Black" panose="020B0604020202020204" pitchFamily="34" charset="0"/>
                <a:cs typeface="Arial Black" panose="020B0604020202020204" pitchFamily="34" charset="0"/>
              </a:rPr>
              <a:t>SPECIFIC INTERDISCIPLINARY INITIATIVES</a:t>
            </a:r>
          </a:p>
        </p:txBody>
      </p:sp>
      <p:sp>
        <p:nvSpPr>
          <p:cNvPr id="29" name="Tekstfelt 7">
            <a:extLst>
              <a:ext uri="{FF2B5EF4-FFF2-40B4-BE49-F238E27FC236}">
                <a16:creationId xmlns:a16="http://schemas.microsoft.com/office/drawing/2014/main" id="{697D703B-9E19-E3AF-8062-CEEF3B4C8F6A}"/>
              </a:ext>
            </a:extLst>
          </p:cNvPr>
          <p:cNvSpPr txBox="1"/>
          <p:nvPr/>
        </p:nvSpPr>
        <p:spPr>
          <a:xfrm>
            <a:off x="0" y="0"/>
            <a:ext cx="3200400" cy="370290"/>
          </a:xfrm>
          <a:prstGeom prst="rect">
            <a:avLst/>
          </a:prstGeom>
          <a:solidFill>
            <a:srgbClr val="211A52"/>
          </a:solidFill>
        </p:spPr>
        <p:txBody>
          <a:bodyPr wrap="square" rtlCol="0">
            <a:spAutoFit/>
          </a:bodyPr>
          <a:lstStyle/>
          <a:p>
            <a:pPr rtl="0"/>
            <a:r>
              <a:rPr lang="en-gb" b="1">
                <a:solidFill>
                  <a:prstClr val="white"/>
                </a:solidFill>
                <a:cs typeface="Arial" panose="020B0604020202020204" pitchFamily="34" charset="0"/>
              </a:rPr>
              <a:t>Research</a:t>
            </a:r>
          </a:p>
        </p:txBody>
      </p:sp>
      <p:sp>
        <p:nvSpPr>
          <p:cNvPr id="21" name="Pladsholder til tekst 20">
            <a:extLst>
              <a:ext uri="{FF2B5EF4-FFF2-40B4-BE49-F238E27FC236}">
                <a16:creationId xmlns:a16="http://schemas.microsoft.com/office/drawing/2014/main" id="{C0116869-2F2E-7771-FB58-9EA0F77634E0}"/>
              </a:ext>
            </a:extLst>
          </p:cNvPr>
          <p:cNvSpPr>
            <a:spLocks noGrp="1"/>
          </p:cNvSpPr>
          <p:nvPr>
            <p:ph type="body" sz="quarter" idx="12"/>
          </p:nvPr>
        </p:nvSpPr>
        <p:spPr>
          <a:xfrm>
            <a:off x="766762" y="2205038"/>
            <a:ext cx="4412457" cy="3704284"/>
          </a:xfrm>
        </p:spPr>
        <p:txBody>
          <a:bodyPr rtlCol="0"/>
          <a:lstStyle/>
          <a:p>
            <a:pPr marL="0" indent="0" rtl="0">
              <a:buNone/>
            </a:pPr>
            <a:r>
              <a:rPr lang="en-gb" b="1" dirty="0">
                <a:solidFill>
                  <a:srgbClr val="002060"/>
                </a:solidFill>
              </a:rPr>
              <a:t>PURPOSE</a:t>
            </a:r>
          </a:p>
          <a:p>
            <a:pPr marL="0" indent="0" rtl="0">
              <a:buNone/>
            </a:pPr>
            <a:r>
              <a:rPr lang="en-gb" dirty="0">
                <a:solidFill>
                  <a:srgbClr val="002060"/>
                </a:solidFill>
              </a:rPr>
              <a:t>Interdisciplinary initiatives across departments and faculties align with the strategic goals and contribute to increased collaboration.</a:t>
            </a:r>
            <a:endParaRPr lang="en-US" sz="1400" dirty="0"/>
          </a:p>
          <a:p>
            <a:pPr rtl="0"/>
            <a:endParaRPr lang="da-DK" dirty="0"/>
          </a:p>
        </p:txBody>
      </p:sp>
    </p:spTree>
    <p:extLst>
      <p:ext uri="{BB962C8B-B14F-4D97-AF65-F5344CB8AC3E}">
        <p14:creationId xmlns:p14="http://schemas.microsoft.com/office/powerpoint/2010/main" val="30526299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el 2">
            <a:extLst>
              <a:ext uri="{FF2B5EF4-FFF2-40B4-BE49-F238E27FC236}">
                <a16:creationId xmlns:a16="http://schemas.microsoft.com/office/drawing/2014/main" id="{A0AE632B-0EFF-E8C8-D7A0-8AFAB34053E0}"/>
              </a:ext>
            </a:extLst>
          </p:cNvPr>
          <p:cNvSpPr>
            <a:spLocks noGrp="1"/>
          </p:cNvSpPr>
          <p:nvPr>
            <p:ph type="title"/>
          </p:nvPr>
        </p:nvSpPr>
        <p:spPr>
          <a:xfrm>
            <a:off x="3368166" y="79467"/>
            <a:ext cx="3114959" cy="581646"/>
          </a:xfrm>
        </p:spPr>
        <p:txBody>
          <a:bodyPr rtlCol="0"/>
          <a:lstStyle/>
          <a:p>
            <a:pPr rtl="0"/>
            <a:r>
              <a:rPr lang="en-gb" sz="3000">
                <a:solidFill>
                  <a:srgbClr val="211A51"/>
                </a:solidFill>
                <a:effectLst/>
                <a:latin typeface="Arial Black" panose="020B0604020202020204" pitchFamily="34" charset="0"/>
                <a:cs typeface="Arial Black" panose="020B0604020202020204" pitchFamily="34" charset="0"/>
              </a:rPr>
              <a:t>AAU WATER</a:t>
            </a:r>
          </a:p>
        </p:txBody>
      </p:sp>
      <p:sp>
        <p:nvSpPr>
          <p:cNvPr id="7" name="Pladsholder til tekst 6"/>
          <p:cNvSpPr>
            <a:spLocks noGrp="1"/>
          </p:cNvSpPr>
          <p:nvPr>
            <p:ph type="body" sz="quarter" idx="12"/>
          </p:nvPr>
        </p:nvSpPr>
        <p:spPr>
          <a:xfrm>
            <a:off x="560397" y="875338"/>
            <a:ext cx="5301142" cy="5308291"/>
          </a:xfrm>
        </p:spPr>
        <p:txBody>
          <a:bodyPr rtlCol="0">
            <a:normAutofit/>
          </a:bodyPr>
          <a:lstStyle/>
          <a:p>
            <a:pPr marL="0" indent="0" rtl="0">
              <a:buNone/>
            </a:pPr>
            <a:r>
              <a:rPr b="1" dirty="0"/>
              <a:t>Societal challenges:</a:t>
            </a:r>
          </a:p>
          <a:p>
            <a:pPr rtl="0"/>
            <a:r>
              <a:rPr lang="en-gb" dirty="0"/>
              <a:t>Clean, high-quality drinking water</a:t>
            </a:r>
          </a:p>
          <a:p>
            <a:pPr rtl="0"/>
            <a:r>
              <a:rPr lang="en-gb" dirty="0"/>
              <a:t>Water saving, optimized use and circularity</a:t>
            </a:r>
          </a:p>
          <a:p>
            <a:pPr rtl="0"/>
            <a:r>
              <a:rPr lang="en-gb" dirty="0"/>
              <a:t>Climate change adaptation</a:t>
            </a:r>
          </a:p>
          <a:p>
            <a:pPr rtl="0"/>
            <a:r>
              <a:rPr lang="en-gb" dirty="0"/>
              <a:t>Waste products from wastewater treatment plants</a:t>
            </a:r>
          </a:p>
          <a:p>
            <a:pPr rtl="0"/>
            <a:r>
              <a:rPr lang="en-gb" dirty="0"/>
              <a:t>Sector coupling with energy technologies</a:t>
            </a:r>
          </a:p>
          <a:p>
            <a:pPr rtl="0"/>
            <a:r>
              <a:rPr lang="en-gb" dirty="0"/>
              <a:t>Robust and reliable water infrastructure</a:t>
            </a:r>
            <a:endParaRPr lang="en-US" dirty="0"/>
          </a:p>
          <a:p>
            <a:pPr marL="0" indent="0" rtl="0">
              <a:buNone/>
            </a:pPr>
            <a:endParaRPr lang="en-US" dirty="0"/>
          </a:p>
          <a:p>
            <a:pPr marL="0" marR="0" lvl="0" indent="0" defTabSz="914400" rtl="0" eaLnBrk="0" fontAlgn="base" latinLnBrk="0" hangingPunct="0">
              <a:lnSpc>
                <a:spcPct val="100000"/>
              </a:lnSpc>
              <a:spcBef>
                <a:spcPct val="0"/>
              </a:spcBef>
              <a:spcAft>
                <a:spcPct val="0"/>
              </a:spcAft>
              <a:buClrTx/>
              <a:buSzTx/>
              <a:buFontTx/>
              <a:buNone/>
              <a:tabLst/>
              <a:defRPr/>
            </a:pPr>
            <a:r>
              <a:rPr lang="en-gb" b="1" i="0" u="none" strike="noStrike" kern="0" cap="none" spc="0" normalizeH="0" noProof="0" dirty="0">
                <a:ln>
                  <a:noFill/>
                </a:ln>
                <a:solidFill>
                  <a:srgbClr val="002060"/>
                </a:solidFill>
                <a:effectLst/>
                <a:uLnTx/>
                <a:uFillTx/>
              </a:rPr>
              <a:t>AAU research focus areas:</a:t>
            </a:r>
            <a:endParaRPr lang="en-US" dirty="0"/>
          </a:p>
          <a:p>
            <a:pPr rtl="0"/>
            <a:r>
              <a:rPr lang="en-gb" dirty="0"/>
              <a:t>Wastewater management and water transport</a:t>
            </a:r>
          </a:p>
          <a:p>
            <a:pPr rtl="0"/>
            <a:r>
              <a:rPr lang="en-gb" dirty="0"/>
              <a:t>Sensor/IoT, data management and cybersecurity</a:t>
            </a:r>
            <a:endParaRPr lang="da-DK" dirty="0"/>
          </a:p>
          <a:p>
            <a:pPr rtl="0"/>
            <a:r>
              <a:rPr lang="en-gb" dirty="0"/>
              <a:t>Water quality and environmental impact</a:t>
            </a:r>
          </a:p>
          <a:p>
            <a:pPr rtl="0"/>
            <a:r>
              <a:rPr lang="en-gb" dirty="0"/>
              <a:t>Synergies between water and energy</a:t>
            </a:r>
          </a:p>
          <a:p>
            <a:pPr rtl="0"/>
            <a:r>
              <a:rPr lang="en-gb" dirty="0"/>
              <a:t>Biodiversity in aquatic environments</a:t>
            </a:r>
            <a:endParaRPr lang="en-US" dirty="0">
              <a:solidFill>
                <a:srgbClr val="002060"/>
              </a:solidFill>
            </a:endParaRPr>
          </a:p>
          <a:p>
            <a:pPr marL="0" indent="0" rtl="0">
              <a:buNone/>
            </a:pPr>
            <a:endParaRPr lang="en-US" sz="1400" dirty="0"/>
          </a:p>
          <a:p>
            <a:pPr marL="0" indent="0" rtl="0">
              <a:buNone/>
            </a:pPr>
            <a:endParaRPr lang="en-US" sz="1400" dirty="0"/>
          </a:p>
          <a:p>
            <a:pPr marL="0" indent="0" rtl="0">
              <a:buNone/>
            </a:pPr>
            <a:endParaRPr lang="en-US" sz="1400" dirty="0"/>
          </a:p>
          <a:p>
            <a:pPr rtl="0"/>
            <a:endParaRPr lang="en-US" dirty="0"/>
          </a:p>
        </p:txBody>
      </p:sp>
      <p:pic>
        <p:nvPicPr>
          <p:cNvPr id="6" name="Billede 5" descr="Et billede, der indeholder køretøj, vand, udendørs, transport">
            <a:extLst>
              <a:ext uri="{FF2B5EF4-FFF2-40B4-BE49-F238E27FC236}">
                <a16:creationId xmlns:a16="http://schemas.microsoft.com/office/drawing/2014/main" id="{17F35186-CE84-321D-FF50-829B8DEB616C}"/>
              </a:ext>
            </a:extLst>
          </p:cNvPr>
          <p:cNvPicPr>
            <a:picLocks noChangeAspect="1"/>
          </p:cNvPicPr>
          <p:nvPr/>
        </p:nvPicPr>
        <p:blipFill>
          <a:blip r:embed="rId3" cstate="email">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650892" y="3340390"/>
            <a:ext cx="5541108" cy="3517610"/>
          </a:xfrm>
          <a:prstGeom prst="rect">
            <a:avLst/>
          </a:prstGeom>
        </p:spPr>
      </p:pic>
      <p:pic>
        <p:nvPicPr>
          <p:cNvPr id="15" name="Billede 14" descr="Et billede, der indeholder væske, Gennemsigtigt materiale, drikkevand, dråbe">
            <a:extLst>
              <a:ext uri="{FF2B5EF4-FFF2-40B4-BE49-F238E27FC236}">
                <a16:creationId xmlns:a16="http://schemas.microsoft.com/office/drawing/2014/main" id="{76704535-252E-0FB4-B4B8-1956820D03D3}"/>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6650891" y="-1"/>
            <a:ext cx="5541110" cy="3340391"/>
          </a:xfrm>
          <a:prstGeom prst="rect">
            <a:avLst/>
          </a:prstGeom>
        </p:spPr>
      </p:pic>
      <p:sp>
        <p:nvSpPr>
          <p:cNvPr id="10" name="Tekstfelt 7">
            <a:extLst>
              <a:ext uri="{FF2B5EF4-FFF2-40B4-BE49-F238E27FC236}">
                <a16:creationId xmlns:a16="http://schemas.microsoft.com/office/drawing/2014/main" id="{F9115519-C612-3DB9-D05A-052C1831A38F}"/>
              </a:ext>
            </a:extLst>
          </p:cNvPr>
          <p:cNvSpPr txBox="1"/>
          <p:nvPr/>
        </p:nvSpPr>
        <p:spPr>
          <a:xfrm>
            <a:off x="0" y="0"/>
            <a:ext cx="3200400" cy="370290"/>
          </a:xfrm>
          <a:prstGeom prst="rect">
            <a:avLst/>
          </a:prstGeom>
          <a:solidFill>
            <a:srgbClr val="211A52"/>
          </a:solidFill>
        </p:spPr>
        <p:txBody>
          <a:bodyPr wrap="square" rtlCol="0">
            <a:spAutoFit/>
          </a:bodyPr>
          <a:lstStyle/>
          <a:p>
            <a:pPr marL="0" marR="0" lvl="0" indent="0" algn="l" defTabSz="914220" rtl="0" eaLnBrk="1" fontAlgn="auto" latinLnBrk="0" hangingPunct="1">
              <a:lnSpc>
                <a:spcPct val="100000"/>
              </a:lnSpc>
              <a:spcBef>
                <a:spcPts val="0"/>
              </a:spcBef>
              <a:spcAft>
                <a:spcPts val="0"/>
              </a:spcAft>
              <a:buClrTx/>
              <a:buSzTx/>
              <a:buFontTx/>
              <a:buNone/>
              <a:tabLst/>
              <a:defRPr/>
            </a:pPr>
            <a:r>
              <a:rPr lang="en-gb" sz="1800" b="1" i="0" u="none" strike="noStrike" kern="1200" cap="none" spc="0" normalizeH="0" noProof="0">
                <a:ln>
                  <a:noFill/>
                </a:ln>
                <a:solidFill>
                  <a:prstClr val="white"/>
                </a:solidFill>
                <a:effectLst/>
                <a:uLnTx/>
                <a:uFillTx/>
                <a:latin typeface="Arial" panose="020B0604020202020204" pitchFamily="34" charset="0"/>
                <a:ea typeface="+mn-ea"/>
                <a:cs typeface="Arial" panose="020B0604020202020204" pitchFamily="34" charset="0"/>
              </a:rPr>
              <a:t>Research</a:t>
            </a:r>
          </a:p>
        </p:txBody>
      </p:sp>
    </p:spTree>
    <p:extLst>
      <p:ext uri="{BB962C8B-B14F-4D97-AF65-F5344CB8AC3E}">
        <p14:creationId xmlns:p14="http://schemas.microsoft.com/office/powerpoint/2010/main" val="30623940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1DE2A-7860-49EF-33B9-06AB026082F5}"/>
            </a:ext>
          </a:extLst>
        </p:cNvPr>
        <p:cNvGrpSpPr/>
        <p:nvPr/>
      </p:nvGrpSpPr>
      <p:grpSpPr>
        <a:xfrm>
          <a:off x="0" y="0"/>
          <a:ext cx="0" cy="0"/>
          <a:chOff x="0" y="0"/>
          <a:chExt cx="0" cy="0"/>
        </a:xfrm>
      </p:grpSpPr>
      <p:pic>
        <p:nvPicPr>
          <p:cNvPr id="3" name="Billede 2" descr="Et billede, der indeholder vand, vand/blågrøn, Turkis, Turkis/turkisfarvet&#10;&#10;Indhold genereret af kunstig intelligens kan være forkert.">
            <a:extLst>
              <a:ext uri="{FF2B5EF4-FFF2-40B4-BE49-F238E27FC236}">
                <a16:creationId xmlns:a16="http://schemas.microsoft.com/office/drawing/2014/main" id="{886F80B4-5264-90D1-B571-696698A6AF14}"/>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650892" y="0"/>
            <a:ext cx="5541108" cy="4155831"/>
          </a:xfrm>
          <a:prstGeom prst="rect">
            <a:avLst/>
          </a:prstGeom>
        </p:spPr>
      </p:pic>
      <p:sp>
        <p:nvSpPr>
          <p:cNvPr id="9" name="Titel 2">
            <a:extLst>
              <a:ext uri="{FF2B5EF4-FFF2-40B4-BE49-F238E27FC236}">
                <a16:creationId xmlns:a16="http://schemas.microsoft.com/office/drawing/2014/main" id="{F705A128-522F-E60C-E24B-497C010ADDC9}"/>
              </a:ext>
            </a:extLst>
          </p:cNvPr>
          <p:cNvSpPr>
            <a:spLocks noGrp="1"/>
          </p:cNvSpPr>
          <p:nvPr>
            <p:ph type="title"/>
          </p:nvPr>
        </p:nvSpPr>
        <p:spPr>
          <a:xfrm>
            <a:off x="3284284" y="79467"/>
            <a:ext cx="3282724" cy="581646"/>
          </a:xfrm>
        </p:spPr>
        <p:txBody>
          <a:bodyPr rtlCol="0"/>
          <a:lstStyle/>
          <a:p>
            <a:pPr rtl="0"/>
            <a:r>
              <a:rPr lang="en-gb" sz="3000">
                <a:solidFill>
                  <a:srgbClr val="211A51"/>
                </a:solidFill>
                <a:effectLst/>
                <a:latin typeface="Arial Black" panose="020B0604020202020204" pitchFamily="34" charset="0"/>
                <a:cs typeface="Arial Black" panose="020B0604020202020204" pitchFamily="34" charset="0"/>
              </a:rPr>
              <a:t>AAU PLASTIC</a:t>
            </a:r>
          </a:p>
        </p:txBody>
      </p:sp>
      <p:sp>
        <p:nvSpPr>
          <p:cNvPr id="7" name="Pladsholder til tekst 6">
            <a:extLst>
              <a:ext uri="{FF2B5EF4-FFF2-40B4-BE49-F238E27FC236}">
                <a16:creationId xmlns:a16="http://schemas.microsoft.com/office/drawing/2014/main" id="{50FDF9C6-7CBB-7F9A-9190-475CDE99C22A}"/>
              </a:ext>
            </a:extLst>
          </p:cNvPr>
          <p:cNvSpPr>
            <a:spLocks noGrp="1"/>
          </p:cNvSpPr>
          <p:nvPr>
            <p:ph type="body" sz="quarter" idx="12"/>
          </p:nvPr>
        </p:nvSpPr>
        <p:spPr>
          <a:xfrm>
            <a:off x="560397" y="901464"/>
            <a:ext cx="5301142" cy="5308291"/>
          </a:xfrm>
        </p:spPr>
        <p:txBody>
          <a:bodyPr rtlCol="0">
            <a:normAutofit/>
          </a:bodyPr>
          <a:lstStyle/>
          <a:p>
            <a:pPr marL="0" indent="0" rtl="0">
              <a:buNone/>
            </a:pPr>
            <a:r>
              <a:rPr lang="en-gb" b="1" dirty="0">
                <a:solidFill>
                  <a:srgbClr val="002060"/>
                </a:solidFill>
              </a:rPr>
              <a:t>Societal challenges:</a:t>
            </a:r>
          </a:p>
          <a:p>
            <a:pPr rtl="0"/>
            <a:r>
              <a:rPr lang="en-gb" dirty="0"/>
              <a:t>Plastic has become a major environmental problem, especially through the release of micro- and nano-plastics into the environment </a:t>
            </a:r>
          </a:p>
          <a:p>
            <a:pPr rtl="0"/>
            <a:r>
              <a:rPr lang="en-gb" dirty="0"/>
              <a:t>Reuse and recycling of plastic is necessary to keep plastic in the circular value chain</a:t>
            </a:r>
            <a:endParaRPr lang="en-US" b="0" i="0" dirty="0">
              <a:solidFill>
                <a:srgbClr val="002060"/>
              </a:solidFill>
              <a:effectLst/>
            </a:endParaRPr>
          </a:p>
          <a:p>
            <a:pPr marL="0" indent="0" rtl="0">
              <a:buNone/>
            </a:pPr>
            <a:endParaRPr lang="en-US" dirty="0">
              <a:solidFill>
                <a:srgbClr val="002060"/>
              </a:solidFill>
            </a:endParaRPr>
          </a:p>
          <a:p>
            <a:pPr marL="0" marR="0" lvl="0" indent="0" defTabSz="914400" rtl="0" eaLnBrk="0" fontAlgn="base" latinLnBrk="0" hangingPunct="0">
              <a:lnSpc>
                <a:spcPct val="100000"/>
              </a:lnSpc>
              <a:spcBef>
                <a:spcPct val="0"/>
              </a:spcBef>
              <a:spcAft>
                <a:spcPct val="0"/>
              </a:spcAft>
              <a:buClrTx/>
              <a:buSzTx/>
              <a:buFontTx/>
              <a:buNone/>
              <a:tabLst/>
              <a:defRPr/>
            </a:pPr>
            <a:r>
              <a:rPr lang="en-gb" b="1" i="0" u="none" strike="noStrike" kern="0" cap="none" spc="0" normalizeH="0" noProof="0" dirty="0">
                <a:ln>
                  <a:noFill/>
                </a:ln>
                <a:solidFill>
                  <a:srgbClr val="002060"/>
                </a:solidFill>
                <a:effectLst/>
                <a:uLnTx/>
                <a:uFillTx/>
              </a:rPr>
              <a:t>AAU research focus areas:</a:t>
            </a:r>
            <a:endParaRPr lang="en-US" dirty="0">
              <a:solidFill>
                <a:srgbClr val="002060"/>
              </a:solidFill>
            </a:endParaRPr>
          </a:p>
          <a:p>
            <a:pPr rtl="0"/>
            <a:r>
              <a:rPr lang="en-gb" dirty="0"/>
              <a:t>Improve waste management</a:t>
            </a:r>
          </a:p>
          <a:p>
            <a:pPr rtl="0"/>
            <a:r>
              <a:rPr lang="en-gb" dirty="0"/>
              <a:t>Promote innovation and exploration of sustainable solutions</a:t>
            </a:r>
          </a:p>
          <a:p>
            <a:pPr rtl="0"/>
            <a:r>
              <a:rPr lang="en-gb" dirty="0"/>
              <a:t>Efficient recycling and upcycling of plastics</a:t>
            </a:r>
          </a:p>
          <a:p>
            <a:pPr rtl="0"/>
            <a:r>
              <a:rPr lang="en-gb" dirty="0"/>
              <a:t>Mechanical and chemical recycling</a:t>
            </a:r>
          </a:p>
          <a:p>
            <a:pPr rtl="0"/>
            <a:r>
              <a:rPr lang="en-gb" dirty="0"/>
              <a:t>Quantification of the smallest plastic particles</a:t>
            </a:r>
          </a:p>
          <a:p>
            <a:pPr rtl="0"/>
            <a:r>
              <a:rPr lang="en-gb" dirty="0"/>
              <a:t>Degradation and toxicity of petroleum plastics</a:t>
            </a:r>
          </a:p>
          <a:p>
            <a:pPr rtl="0"/>
            <a:r>
              <a:rPr lang="en-gb" dirty="0"/>
              <a:t>Create a circular plastics economy</a:t>
            </a:r>
            <a:endParaRPr lang="en-US" dirty="0">
              <a:solidFill>
                <a:srgbClr val="002060"/>
              </a:solidFill>
            </a:endParaRPr>
          </a:p>
          <a:p>
            <a:pPr marL="0" indent="0" rtl="0">
              <a:buNone/>
            </a:pPr>
            <a:endParaRPr lang="en-US" sz="1400" dirty="0"/>
          </a:p>
          <a:p>
            <a:pPr rtl="0"/>
            <a:endParaRPr lang="en-US" sz="1400" dirty="0"/>
          </a:p>
          <a:p>
            <a:pPr rtl="0"/>
            <a:endParaRPr lang="en-US" dirty="0"/>
          </a:p>
        </p:txBody>
      </p:sp>
      <p:sp>
        <p:nvSpPr>
          <p:cNvPr id="10" name="Tekstfelt 7">
            <a:extLst>
              <a:ext uri="{FF2B5EF4-FFF2-40B4-BE49-F238E27FC236}">
                <a16:creationId xmlns:a16="http://schemas.microsoft.com/office/drawing/2014/main" id="{D6154AA0-1DDC-D100-7237-16B8F93158E7}"/>
              </a:ext>
            </a:extLst>
          </p:cNvPr>
          <p:cNvSpPr txBox="1"/>
          <p:nvPr/>
        </p:nvSpPr>
        <p:spPr>
          <a:xfrm>
            <a:off x="0" y="0"/>
            <a:ext cx="3200400" cy="370290"/>
          </a:xfrm>
          <a:prstGeom prst="rect">
            <a:avLst/>
          </a:prstGeom>
          <a:solidFill>
            <a:srgbClr val="211A52"/>
          </a:solidFill>
        </p:spPr>
        <p:txBody>
          <a:bodyPr wrap="square" rtlCol="0">
            <a:spAutoFit/>
          </a:bodyPr>
          <a:lstStyle/>
          <a:p>
            <a:pPr marL="0" marR="0" lvl="0" indent="0" algn="l" defTabSz="914220" rtl="0" eaLnBrk="1" fontAlgn="auto" latinLnBrk="0" hangingPunct="1">
              <a:lnSpc>
                <a:spcPct val="100000"/>
              </a:lnSpc>
              <a:spcBef>
                <a:spcPts val="0"/>
              </a:spcBef>
              <a:spcAft>
                <a:spcPts val="0"/>
              </a:spcAft>
              <a:buClrTx/>
              <a:buSzTx/>
              <a:buFontTx/>
              <a:buNone/>
              <a:tabLst/>
              <a:defRPr/>
            </a:pPr>
            <a:r>
              <a:rPr lang="en-gb" sz="1800" b="1" i="0" u="none" strike="noStrike" kern="1200" cap="none" spc="0" normalizeH="0" noProof="0">
                <a:ln>
                  <a:noFill/>
                </a:ln>
                <a:solidFill>
                  <a:prstClr val="white"/>
                </a:solidFill>
                <a:effectLst/>
                <a:uLnTx/>
                <a:uFillTx/>
                <a:latin typeface="Arial" panose="020B0604020202020204" pitchFamily="34" charset="0"/>
                <a:ea typeface="+mn-ea"/>
                <a:cs typeface="Arial" panose="020B0604020202020204" pitchFamily="34" charset="0"/>
              </a:rPr>
              <a:t>Research</a:t>
            </a:r>
          </a:p>
        </p:txBody>
      </p:sp>
      <p:pic>
        <p:nvPicPr>
          <p:cNvPr id="5" name="Billede 4" descr="Et billede, der indeholder person, plante, hånd, stueplante&#10;&#10;Indhold genereret af kunstig intelligens kan være forkert.">
            <a:extLst>
              <a:ext uri="{FF2B5EF4-FFF2-40B4-BE49-F238E27FC236}">
                <a16:creationId xmlns:a16="http://schemas.microsoft.com/office/drawing/2014/main" id="{3A87983E-AA8E-206E-E406-0193B2B32CCA}"/>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p:blipFill>
        <p:spPr>
          <a:xfrm>
            <a:off x="6650890" y="3429001"/>
            <a:ext cx="5544000" cy="3429000"/>
          </a:xfrm>
          <a:prstGeom prst="rect">
            <a:avLst/>
          </a:prstGeom>
        </p:spPr>
      </p:pic>
    </p:spTree>
    <p:extLst>
      <p:ext uri="{BB962C8B-B14F-4D97-AF65-F5344CB8AC3E}">
        <p14:creationId xmlns:p14="http://schemas.microsoft.com/office/powerpoint/2010/main" val="40366862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579097" y="390810"/>
            <a:ext cx="10191584" cy="1326947"/>
          </a:xfrm>
        </p:spPr>
        <p:txBody>
          <a:bodyPr rtlCol="0"/>
          <a:lstStyle/>
          <a:p>
            <a:pPr rtl="0"/>
            <a:r>
              <a:rPr lang="en-gb" sz="3000" dirty="0">
                <a:solidFill>
                  <a:srgbClr val="211A52"/>
                </a:solidFill>
                <a:latin typeface="Arial Black" panose="020B0604020202020204" pitchFamily="34" charset="0"/>
                <a:cs typeface="Arial Black" panose="020B0604020202020204" pitchFamily="34" charset="0"/>
              </a:rPr>
              <a:t>WORLD-CLASS UNIVERSITY </a:t>
            </a:r>
            <a:br>
              <a:rPr lang="en-gb" sz="3000" dirty="0">
                <a:solidFill>
                  <a:srgbClr val="211A52"/>
                </a:solidFill>
                <a:latin typeface="Arial Black" panose="020B0604020202020204" pitchFamily="34" charset="0"/>
                <a:cs typeface="Arial Black" panose="020B0604020202020204" pitchFamily="34" charset="0"/>
              </a:rPr>
            </a:br>
            <a:r>
              <a:rPr lang="en-gb" sz="3000" dirty="0">
                <a:solidFill>
                  <a:srgbClr val="211A52"/>
                </a:solidFill>
                <a:latin typeface="Arial Black" panose="020B0604020202020204" pitchFamily="34" charset="0"/>
                <a:cs typeface="Arial Black" panose="020B0604020202020204" pitchFamily="34" charset="0"/>
              </a:rPr>
              <a:t>WITH HIGH RANKINGS</a:t>
            </a:r>
          </a:p>
        </p:txBody>
      </p:sp>
      <p:grpSp>
        <p:nvGrpSpPr>
          <p:cNvPr id="22" name="Gruppe 21"/>
          <p:cNvGrpSpPr/>
          <p:nvPr/>
        </p:nvGrpSpPr>
        <p:grpSpPr>
          <a:xfrm>
            <a:off x="170209" y="3359112"/>
            <a:ext cx="3250612" cy="2344501"/>
            <a:chOff x="183069" y="3569892"/>
            <a:chExt cx="3250612" cy="2344501"/>
          </a:xfrm>
        </p:grpSpPr>
        <p:sp>
          <p:nvSpPr>
            <p:cNvPr id="9" name="TextBox 19"/>
            <p:cNvSpPr txBox="1"/>
            <p:nvPr/>
          </p:nvSpPr>
          <p:spPr>
            <a:xfrm>
              <a:off x="183069" y="3569892"/>
              <a:ext cx="3250612" cy="757130"/>
            </a:xfrm>
            <a:prstGeom prst="rect">
              <a:avLst/>
            </a:prstGeom>
            <a:noFill/>
          </p:spPr>
          <p:txBody>
            <a:bodyPr wrap="square" lIns="0" rIns="0" rtlCol="0">
              <a:spAutoFit/>
            </a:bodyPr>
            <a:lstStyle/>
            <a:p>
              <a:pPr algn="ctr" defTabSz="822898" rtl="0">
                <a:defRPr/>
              </a:pPr>
              <a:r>
                <a:rPr lang="en-gb" sz="1440" b="1">
                  <a:solidFill>
                    <a:srgbClr val="211A52"/>
                  </a:solidFill>
                  <a:latin typeface="Arial Black"/>
                  <a:cs typeface="Arial" panose="020B0604020202020204" pitchFamily="34" charset="0"/>
                </a:rPr>
                <a:t>ONE OF THE BEST ENGINEERING UNIVERSITIES IN EUROPE</a:t>
              </a:r>
            </a:p>
            <a:p>
              <a:pPr defTabSz="822898" rtl="0">
                <a:defRPr/>
              </a:pPr>
              <a:endParaRPr lang="nn-NO" sz="1440" b="1" dirty="0">
                <a:solidFill>
                  <a:srgbClr val="000061"/>
                </a:solidFill>
                <a:latin typeface="Arial Black"/>
                <a:cs typeface="Arial" panose="020B0604020202020204" pitchFamily="34" charset="0"/>
              </a:endParaRPr>
            </a:p>
          </p:txBody>
        </p:sp>
        <p:sp>
          <p:nvSpPr>
            <p:cNvPr id="10" name="TextBox 20"/>
            <p:cNvSpPr txBox="1"/>
            <p:nvPr/>
          </p:nvSpPr>
          <p:spPr>
            <a:xfrm>
              <a:off x="622715" y="4529398"/>
              <a:ext cx="2810965" cy="1384995"/>
            </a:xfrm>
            <a:prstGeom prst="rect">
              <a:avLst/>
            </a:prstGeom>
            <a:noFill/>
          </p:spPr>
          <p:txBody>
            <a:bodyPr wrap="square" lIns="0" rIns="0" rtlCol="0">
              <a:spAutoFit/>
            </a:bodyPr>
            <a:lstStyle/>
            <a:p>
              <a:pPr defTabSz="822960" rtl="0">
                <a:defRPr/>
              </a:pPr>
              <a:r>
                <a:rPr lang="en-gb" sz="1400">
                  <a:solidFill>
                    <a:srgbClr val="211A52"/>
                  </a:solidFill>
                  <a:latin typeface="Arial" panose="020B0604020202020204" pitchFamily="34" charset="0"/>
                  <a:cs typeface="Arial" panose="020B0604020202020204" pitchFamily="34" charset="0"/>
                </a:rPr>
                <a:t>In engineering, Aalborg University is ranked No. 3 among European universities </a:t>
              </a:r>
            </a:p>
            <a:p>
              <a:pPr defTabSz="822960" rtl="0">
                <a:defRPr/>
              </a:pPr>
              <a:endParaRPr lang="da-DK" sz="1400" dirty="0">
                <a:solidFill>
                  <a:srgbClr val="211A52"/>
                </a:solidFill>
                <a:latin typeface="Arial" panose="020B0604020202020204" pitchFamily="34" charset="0"/>
                <a:cs typeface="Arial" panose="020B0604020202020204" pitchFamily="34" charset="0"/>
              </a:endParaRPr>
            </a:p>
            <a:p>
              <a:pPr defTabSz="822960" rtl="0">
                <a:defRPr/>
              </a:pPr>
              <a:r>
                <a:rPr lang="en-gb" sz="1400" i="1">
                  <a:solidFill>
                    <a:srgbClr val="211A52"/>
                  </a:solidFill>
                  <a:latin typeface="Arial" panose="020B0604020202020204" pitchFamily="34" charset="0"/>
                  <a:cs typeface="Arial" panose="020B0604020202020204" pitchFamily="34" charset="0"/>
                </a:rPr>
                <a:t>U.S. News &amp; World Report, 2025-26</a:t>
              </a:r>
            </a:p>
          </p:txBody>
        </p:sp>
      </p:grpSp>
      <p:sp>
        <p:nvSpPr>
          <p:cNvPr id="14" name="Ellipse 13"/>
          <p:cNvSpPr/>
          <p:nvPr/>
        </p:nvSpPr>
        <p:spPr>
          <a:xfrm>
            <a:off x="9646985" y="3646515"/>
            <a:ext cx="97211" cy="9116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22898" rtl="0">
              <a:defRPr/>
            </a:pPr>
            <a:endParaRPr lang="da-DK" sz="1620" dirty="0">
              <a:solidFill>
                <a:srgbClr val="FFFFFF"/>
              </a:solidFill>
              <a:latin typeface="Arial"/>
            </a:endParaRPr>
          </a:p>
        </p:txBody>
      </p:sp>
      <p:grpSp>
        <p:nvGrpSpPr>
          <p:cNvPr id="17" name="Gruppe 16"/>
          <p:cNvGrpSpPr/>
          <p:nvPr/>
        </p:nvGrpSpPr>
        <p:grpSpPr>
          <a:xfrm>
            <a:off x="4429453" y="3339889"/>
            <a:ext cx="3800147" cy="2626219"/>
            <a:chOff x="3303667" y="3554477"/>
            <a:chExt cx="3800147" cy="2626219"/>
          </a:xfrm>
        </p:grpSpPr>
        <p:sp>
          <p:nvSpPr>
            <p:cNvPr id="7" name="TextBox 19"/>
            <p:cNvSpPr txBox="1"/>
            <p:nvPr/>
          </p:nvSpPr>
          <p:spPr>
            <a:xfrm>
              <a:off x="3303667" y="3554477"/>
              <a:ext cx="3250612" cy="978729"/>
            </a:xfrm>
            <a:prstGeom prst="rect">
              <a:avLst/>
            </a:prstGeom>
            <a:noFill/>
          </p:spPr>
          <p:txBody>
            <a:bodyPr wrap="square" lIns="0" rIns="0" rtlCol="0">
              <a:spAutoFit/>
            </a:bodyPr>
            <a:lstStyle/>
            <a:p>
              <a:pPr algn="ctr" defTabSz="822898" rtl="0">
                <a:defRPr/>
              </a:pPr>
              <a:r>
                <a:rPr lang="en-gb" sz="1440" b="1">
                  <a:solidFill>
                    <a:srgbClr val="211A52"/>
                  </a:solidFill>
                  <a:latin typeface="Arial Black"/>
                  <a:cs typeface="Arial" panose="020B0604020202020204" pitchFamily="34" charset="0"/>
                </a:rPr>
                <a:t>BEST UNIVERSITY</a:t>
              </a:r>
            </a:p>
            <a:p>
              <a:pPr algn="ctr" defTabSz="822898" rtl="0">
                <a:defRPr/>
              </a:pPr>
              <a:r>
                <a:rPr lang="en-gb" sz="1440" b="1">
                  <a:solidFill>
                    <a:srgbClr val="211A52"/>
                  </a:solidFill>
                  <a:latin typeface="Arial Black"/>
                  <a:cs typeface="Arial" panose="020B0604020202020204" pitchFamily="34" charset="0"/>
                </a:rPr>
                <a:t>IN EUROPE IN GREEN AND SUSTAINABLE SCIENCE AND TECHNOLOGY</a:t>
              </a:r>
            </a:p>
          </p:txBody>
        </p:sp>
        <p:sp>
          <p:nvSpPr>
            <p:cNvPr id="8" name="TextBox 20"/>
            <p:cNvSpPr txBox="1"/>
            <p:nvPr/>
          </p:nvSpPr>
          <p:spPr>
            <a:xfrm>
              <a:off x="3551880" y="4380203"/>
              <a:ext cx="3551934" cy="1800493"/>
            </a:xfrm>
            <a:prstGeom prst="rect">
              <a:avLst/>
            </a:prstGeom>
            <a:noFill/>
          </p:spPr>
          <p:txBody>
            <a:bodyPr wrap="square" lIns="0" rIns="0" rtlCol="0">
              <a:spAutoFit/>
            </a:bodyPr>
            <a:lstStyle/>
            <a:p>
              <a:pPr defTabSz="822960" rtl="0">
                <a:defRPr/>
              </a:pPr>
              <a:endParaRPr lang="en-US" sz="1080" dirty="0">
                <a:solidFill>
                  <a:srgbClr val="211A52"/>
                </a:solidFill>
                <a:latin typeface="Arial" panose="020B0604020202020204" pitchFamily="34" charset="0"/>
                <a:cs typeface="Arial" panose="020B0604020202020204" pitchFamily="34" charset="0"/>
              </a:endParaRPr>
            </a:p>
            <a:p>
              <a:pPr defTabSz="822960" rtl="0">
                <a:defRPr/>
              </a:pPr>
              <a:r>
                <a:rPr lang="en-gb" sz="1400">
                  <a:solidFill>
                    <a:srgbClr val="211A52"/>
                  </a:solidFill>
                  <a:latin typeface="Arial" panose="020B0604020202020204" pitchFamily="34" charset="0"/>
                  <a:cs typeface="Arial" panose="020B0604020202020204" pitchFamily="34" charset="0"/>
                </a:rPr>
                <a:t>In green and sustainable science and technology, Aalborg University ranks No. 1 in Europe and No. 26 in the world</a:t>
              </a:r>
            </a:p>
            <a:p>
              <a:pPr defTabSz="822960" rtl="0">
                <a:defRPr/>
              </a:pPr>
              <a:endParaRPr lang="da-DK" sz="1400" i="1" dirty="0">
                <a:solidFill>
                  <a:srgbClr val="211A52"/>
                </a:solidFill>
                <a:latin typeface="Arial" panose="020B0604020202020204" pitchFamily="34" charset="0"/>
                <a:cs typeface="Arial" panose="020B0604020202020204" pitchFamily="34" charset="0"/>
              </a:endParaRPr>
            </a:p>
            <a:p>
              <a:pPr defTabSz="822960" rtl="0">
                <a:defRPr/>
              </a:pPr>
              <a:r>
                <a:rPr lang="en-gb" sz="1400" i="1">
                  <a:solidFill>
                    <a:srgbClr val="211A52"/>
                  </a:solidFill>
                  <a:latin typeface="Arial" panose="020B0604020202020204" pitchFamily="34" charset="0"/>
                  <a:cs typeface="Arial" panose="020B0604020202020204" pitchFamily="34" charset="0"/>
                </a:rPr>
                <a:t>U.S. News &amp; World Report, </a:t>
              </a:r>
            </a:p>
            <a:p>
              <a:pPr defTabSz="822960" rtl="0">
                <a:defRPr/>
              </a:pPr>
              <a:r>
                <a:rPr lang="en-gb" sz="1400" i="1">
                  <a:solidFill>
                    <a:srgbClr val="211A52"/>
                  </a:solidFill>
                  <a:latin typeface="Arial" panose="020B0604020202020204" pitchFamily="34" charset="0"/>
                  <a:cs typeface="Arial" panose="020B0604020202020204" pitchFamily="34" charset="0"/>
                </a:rPr>
                <a:t>2024-25</a:t>
              </a:r>
            </a:p>
            <a:p>
              <a:pPr defTabSz="822898" rtl="0">
                <a:defRPr/>
              </a:pPr>
              <a:endParaRPr lang="da-DK" sz="1620" dirty="0">
                <a:solidFill>
                  <a:srgbClr val="211A52"/>
                </a:solidFill>
                <a:latin typeface="Arial"/>
              </a:endParaRPr>
            </a:p>
          </p:txBody>
        </p:sp>
      </p:grpSp>
      <p:grpSp>
        <p:nvGrpSpPr>
          <p:cNvPr id="16" name="Gruppe 15"/>
          <p:cNvGrpSpPr/>
          <p:nvPr/>
        </p:nvGrpSpPr>
        <p:grpSpPr>
          <a:xfrm>
            <a:off x="8485241" y="3339889"/>
            <a:ext cx="3543119" cy="1934009"/>
            <a:chOff x="6338351" y="3635642"/>
            <a:chExt cx="3543119" cy="1934009"/>
          </a:xfrm>
        </p:grpSpPr>
        <p:sp>
          <p:nvSpPr>
            <p:cNvPr id="19" name="TextBox 19"/>
            <p:cNvSpPr txBox="1"/>
            <p:nvPr/>
          </p:nvSpPr>
          <p:spPr>
            <a:xfrm>
              <a:off x="6338351" y="3635642"/>
              <a:ext cx="3250612" cy="757130"/>
            </a:xfrm>
            <a:prstGeom prst="rect">
              <a:avLst/>
            </a:prstGeom>
            <a:noFill/>
          </p:spPr>
          <p:txBody>
            <a:bodyPr wrap="square" lIns="0" rIns="0" rtlCol="0">
              <a:spAutoFit/>
            </a:bodyPr>
            <a:lstStyle/>
            <a:p>
              <a:pPr algn="ctr" defTabSz="822898" rtl="0">
                <a:defRPr/>
              </a:pPr>
              <a:r>
                <a:rPr lang="en-gb" sz="1440" b="1">
                  <a:solidFill>
                    <a:srgbClr val="211A52"/>
                  </a:solidFill>
                  <a:latin typeface="Arial Black"/>
                  <a:cs typeface="Arial" panose="020B0604020202020204" pitchFamily="34" charset="0"/>
                </a:rPr>
                <a:t>COMPANIES' PREFERRED PARTNER</a:t>
              </a:r>
            </a:p>
          </p:txBody>
        </p:sp>
        <p:sp>
          <p:nvSpPr>
            <p:cNvPr id="20" name="TextBox 20"/>
            <p:cNvSpPr txBox="1"/>
            <p:nvPr/>
          </p:nvSpPr>
          <p:spPr>
            <a:xfrm>
              <a:off x="6506267" y="4615544"/>
              <a:ext cx="3375203" cy="954107"/>
            </a:xfrm>
            <a:prstGeom prst="rect">
              <a:avLst/>
            </a:prstGeom>
            <a:noFill/>
          </p:spPr>
          <p:txBody>
            <a:bodyPr wrap="square" lIns="0" rIns="0" rtlCol="0">
              <a:spAutoFit/>
            </a:bodyPr>
            <a:lstStyle/>
            <a:p>
              <a:pPr rtl="0"/>
              <a:r>
                <a:rPr lang="en-US" sz="1400" b="0" i="0" u="none" strike="noStrike" kern="1200" cap="none" spc="0" normalizeH="0" noProof="0" dirty="0">
                  <a:ln>
                    <a:noFill/>
                  </a:ln>
                  <a:solidFill>
                    <a:srgbClr val="211A52"/>
                  </a:solidFill>
                  <a:effectLst/>
                  <a:uLnTx/>
                  <a:uFillTx/>
                  <a:latin typeface="Arial" panose="020B0604020202020204" pitchFamily="34" charset="0"/>
                  <a:cs typeface="Arial" panose="020B0604020202020204" pitchFamily="34" charset="0"/>
                </a:rPr>
                <a:t>AAU takes first place on the Confederation of Danish Industry (DI) list of how satisfied companies are with collaborating with the country's universities</a:t>
              </a:r>
              <a:endParaRPr lang="en-gb" sz="1400" b="0" i="0" u="none" strike="noStrike" kern="1200" cap="none" spc="0" normalizeH="0" noProof="0" dirty="0">
                <a:ln>
                  <a:noFill/>
                </a:ln>
                <a:solidFill>
                  <a:srgbClr val="211A52"/>
                </a:solidFill>
                <a:effectLst/>
                <a:uLnTx/>
                <a:uFillTx/>
                <a:latin typeface="Arial" panose="020B0604020202020204" pitchFamily="34" charset="0"/>
                <a:cs typeface="Arial" panose="020B0604020202020204" pitchFamily="34" charset="0"/>
              </a:endParaRPr>
            </a:p>
          </p:txBody>
        </p:sp>
      </p:grpSp>
      <p:sp>
        <p:nvSpPr>
          <p:cNvPr id="11" name="AutoShape 4" descr="Billedresultat for the world university ranking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da-DK"/>
          </a:p>
        </p:txBody>
      </p:sp>
      <p:sp>
        <p:nvSpPr>
          <p:cNvPr id="15" name="Rektangel 14"/>
          <p:cNvSpPr/>
          <p:nvPr/>
        </p:nvSpPr>
        <p:spPr>
          <a:xfrm flipV="1">
            <a:off x="2028825" y="3194050"/>
            <a:ext cx="80009" cy="920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a:p>
        </p:txBody>
      </p:sp>
      <p:pic>
        <p:nvPicPr>
          <p:cNvPr id="25" name="Grafik 24" descr="Åben hånd med plante kontur">
            <a:extLst>
              <a:ext uri="{FF2B5EF4-FFF2-40B4-BE49-F238E27FC236}">
                <a16:creationId xmlns:a16="http://schemas.microsoft.com/office/drawing/2014/main" id="{4DE3FF93-0296-00E1-F3A8-C668DBD7231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491467" y="1950873"/>
            <a:ext cx="1216464" cy="1216464"/>
          </a:xfrm>
          <a:prstGeom prst="rect">
            <a:avLst/>
          </a:prstGeom>
        </p:spPr>
      </p:pic>
      <p:pic>
        <p:nvPicPr>
          <p:cNvPr id="29" name="Grafik 28" descr="Håndtryk kontur">
            <a:extLst>
              <a:ext uri="{FF2B5EF4-FFF2-40B4-BE49-F238E27FC236}">
                <a16:creationId xmlns:a16="http://schemas.microsoft.com/office/drawing/2014/main" id="{896CC73C-4C6B-5EEE-773E-1EE5AE572F8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9695590" y="1914276"/>
            <a:ext cx="1290338" cy="1290338"/>
          </a:xfrm>
          <a:prstGeom prst="rect">
            <a:avLst/>
          </a:prstGeom>
        </p:spPr>
      </p:pic>
      <p:grpSp>
        <p:nvGrpSpPr>
          <p:cNvPr id="2" name="Group 4">
            <a:extLst>
              <a:ext uri="{FF2B5EF4-FFF2-40B4-BE49-F238E27FC236}">
                <a16:creationId xmlns:a16="http://schemas.microsoft.com/office/drawing/2014/main" id="{4B79CE98-B631-C6DA-27B9-08C3993E5396}"/>
              </a:ext>
            </a:extLst>
          </p:cNvPr>
          <p:cNvGrpSpPr>
            <a:grpSpLocks noChangeAspect="1"/>
          </p:cNvGrpSpPr>
          <p:nvPr/>
        </p:nvGrpSpPr>
        <p:grpSpPr bwMode="auto">
          <a:xfrm>
            <a:off x="1343077" y="2166937"/>
            <a:ext cx="904875" cy="1136650"/>
            <a:chOff x="854" y="1435"/>
            <a:chExt cx="570" cy="716"/>
          </a:xfrm>
        </p:grpSpPr>
        <p:sp>
          <p:nvSpPr>
            <p:cNvPr id="3" name="AutoShape 3">
              <a:extLst>
                <a:ext uri="{FF2B5EF4-FFF2-40B4-BE49-F238E27FC236}">
                  <a16:creationId xmlns:a16="http://schemas.microsoft.com/office/drawing/2014/main" id="{2D82A717-EBE7-2C89-FFD3-41F2EFA42820}"/>
                </a:ext>
              </a:extLst>
            </p:cNvPr>
            <p:cNvSpPr>
              <a:spLocks noChangeAspect="1" noChangeArrowheads="1" noTextEdit="1"/>
            </p:cNvSpPr>
            <p:nvPr/>
          </p:nvSpPr>
          <p:spPr bwMode="auto">
            <a:xfrm>
              <a:off x="854" y="1435"/>
              <a:ext cx="570" cy="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rtl="0"/>
              <a:endParaRPr lang="da-DK"/>
            </a:p>
          </p:txBody>
        </p:sp>
        <p:sp>
          <p:nvSpPr>
            <p:cNvPr id="4" name="Freeform 5">
              <a:extLst>
                <a:ext uri="{FF2B5EF4-FFF2-40B4-BE49-F238E27FC236}">
                  <a16:creationId xmlns:a16="http://schemas.microsoft.com/office/drawing/2014/main" id="{50D43982-91BB-9977-5B61-F5E15A9B9D25}"/>
                </a:ext>
              </a:extLst>
            </p:cNvPr>
            <p:cNvSpPr>
              <a:spLocks noEditPoints="1"/>
            </p:cNvSpPr>
            <p:nvPr/>
          </p:nvSpPr>
          <p:spPr bwMode="auto">
            <a:xfrm>
              <a:off x="854" y="1435"/>
              <a:ext cx="568" cy="714"/>
            </a:xfrm>
            <a:custGeom>
              <a:avLst/>
              <a:gdLst>
                <a:gd name="T0" fmla="*/ 198 w 278"/>
                <a:gd name="T1" fmla="*/ 203 h 350"/>
                <a:gd name="T2" fmla="*/ 213 w 278"/>
                <a:gd name="T3" fmla="*/ 126 h 350"/>
                <a:gd name="T4" fmla="*/ 232 w 278"/>
                <a:gd name="T5" fmla="*/ 102 h 350"/>
                <a:gd name="T6" fmla="*/ 223 w 278"/>
                <a:gd name="T7" fmla="*/ 93 h 350"/>
                <a:gd name="T8" fmla="*/ 148 w 278"/>
                <a:gd name="T9" fmla="*/ 0 h 350"/>
                <a:gd name="T10" fmla="*/ 116 w 278"/>
                <a:gd name="T11" fmla="*/ 15 h 350"/>
                <a:gd name="T12" fmla="*/ 51 w 278"/>
                <a:gd name="T13" fmla="*/ 98 h 350"/>
                <a:gd name="T14" fmla="*/ 65 w 278"/>
                <a:gd name="T15" fmla="*/ 107 h 350"/>
                <a:gd name="T16" fmla="*/ 79 w 278"/>
                <a:gd name="T17" fmla="*/ 199 h 350"/>
                <a:gd name="T18" fmla="*/ 14 w 278"/>
                <a:gd name="T19" fmla="*/ 231 h 350"/>
                <a:gd name="T20" fmla="*/ 4 w 278"/>
                <a:gd name="T21" fmla="*/ 279 h 350"/>
                <a:gd name="T22" fmla="*/ 187 w 278"/>
                <a:gd name="T23" fmla="*/ 319 h 350"/>
                <a:gd name="T24" fmla="*/ 246 w 278"/>
                <a:gd name="T25" fmla="*/ 306 h 350"/>
                <a:gd name="T26" fmla="*/ 278 w 278"/>
                <a:gd name="T27" fmla="*/ 274 h 350"/>
                <a:gd name="T28" fmla="*/ 182 w 278"/>
                <a:gd name="T29" fmla="*/ 34 h 350"/>
                <a:gd name="T30" fmla="*/ 178 w 278"/>
                <a:gd name="T31" fmla="*/ 54 h 350"/>
                <a:gd name="T32" fmla="*/ 96 w 278"/>
                <a:gd name="T33" fmla="*/ 34 h 350"/>
                <a:gd name="T34" fmla="*/ 95 w 278"/>
                <a:gd name="T35" fmla="*/ 35 h 350"/>
                <a:gd name="T36" fmla="*/ 106 w 278"/>
                <a:gd name="T37" fmla="*/ 65 h 350"/>
                <a:gd name="T38" fmla="*/ 112 w 278"/>
                <a:gd name="T39" fmla="*/ 60 h 350"/>
                <a:gd name="T40" fmla="*/ 116 w 278"/>
                <a:gd name="T41" fmla="*/ 37 h 350"/>
                <a:gd name="T42" fmla="*/ 125 w 278"/>
                <a:gd name="T43" fmla="*/ 14 h 350"/>
                <a:gd name="T44" fmla="*/ 153 w 278"/>
                <a:gd name="T45" fmla="*/ 14 h 350"/>
                <a:gd name="T46" fmla="*/ 162 w 278"/>
                <a:gd name="T47" fmla="*/ 37 h 350"/>
                <a:gd name="T48" fmla="*/ 167 w 278"/>
                <a:gd name="T49" fmla="*/ 60 h 350"/>
                <a:gd name="T50" fmla="*/ 172 w 278"/>
                <a:gd name="T51" fmla="*/ 65 h 350"/>
                <a:gd name="T52" fmla="*/ 213 w 278"/>
                <a:gd name="T53" fmla="*/ 98 h 350"/>
                <a:gd name="T54" fmla="*/ 74 w 278"/>
                <a:gd name="T55" fmla="*/ 126 h 350"/>
                <a:gd name="T56" fmla="*/ 204 w 278"/>
                <a:gd name="T57" fmla="*/ 126 h 350"/>
                <a:gd name="T58" fmla="*/ 185 w 278"/>
                <a:gd name="T59" fmla="*/ 179 h 350"/>
                <a:gd name="T60" fmla="*/ 139 w 278"/>
                <a:gd name="T61" fmla="*/ 204 h 350"/>
                <a:gd name="T62" fmla="*/ 117 w 278"/>
                <a:gd name="T63" fmla="*/ 199 h 350"/>
                <a:gd name="T64" fmla="*/ 93 w 278"/>
                <a:gd name="T65" fmla="*/ 179 h 350"/>
                <a:gd name="T66" fmla="*/ 74 w 278"/>
                <a:gd name="T67" fmla="*/ 126 h 350"/>
                <a:gd name="T68" fmla="*/ 128 w 278"/>
                <a:gd name="T69" fmla="*/ 246 h 350"/>
                <a:gd name="T70" fmla="*/ 146 w 278"/>
                <a:gd name="T71" fmla="*/ 236 h 350"/>
                <a:gd name="T72" fmla="*/ 9 w 278"/>
                <a:gd name="T73" fmla="*/ 254 h 350"/>
                <a:gd name="T74" fmla="*/ 115 w 278"/>
                <a:gd name="T75" fmla="*/ 252 h 350"/>
                <a:gd name="T76" fmla="*/ 94 w 278"/>
                <a:gd name="T77" fmla="*/ 206 h 350"/>
                <a:gd name="T78" fmla="*/ 90 w 278"/>
                <a:gd name="T79" fmla="*/ 191 h 350"/>
                <a:gd name="T80" fmla="*/ 119 w 278"/>
                <a:gd name="T81" fmla="*/ 242 h 350"/>
                <a:gd name="T82" fmla="*/ 124 w 278"/>
                <a:gd name="T83" fmla="*/ 256 h 350"/>
                <a:gd name="T84" fmla="*/ 122 w 278"/>
                <a:gd name="T85" fmla="*/ 270 h 350"/>
                <a:gd name="T86" fmla="*/ 183 w 278"/>
                <a:gd name="T87" fmla="*/ 195 h 350"/>
                <a:gd name="T88" fmla="*/ 190 w 278"/>
                <a:gd name="T89" fmla="*/ 199 h 350"/>
                <a:gd name="T90" fmla="*/ 165 w 278"/>
                <a:gd name="T91" fmla="*/ 233 h 350"/>
                <a:gd name="T92" fmla="*/ 196 w 278"/>
                <a:gd name="T93" fmla="*/ 298 h 350"/>
                <a:gd name="T94" fmla="*/ 182 w 278"/>
                <a:gd name="T95" fmla="*/ 270 h 350"/>
                <a:gd name="T96" fmla="*/ 197 w 278"/>
                <a:gd name="T97" fmla="*/ 279 h 350"/>
                <a:gd name="T98" fmla="*/ 195 w 278"/>
                <a:gd name="T99" fmla="*/ 260 h 350"/>
                <a:gd name="T100" fmla="*/ 202 w 278"/>
                <a:gd name="T101" fmla="*/ 269 h 350"/>
                <a:gd name="T102" fmla="*/ 221 w 278"/>
                <a:gd name="T103" fmla="*/ 288 h 350"/>
                <a:gd name="T104" fmla="*/ 208 w 278"/>
                <a:gd name="T105" fmla="*/ 279 h 350"/>
                <a:gd name="T106" fmla="*/ 196 w 278"/>
                <a:gd name="T107" fmla="*/ 319 h 350"/>
                <a:gd name="T108" fmla="*/ 218 w 278"/>
                <a:gd name="T109" fmla="*/ 341 h 350"/>
                <a:gd name="T110" fmla="*/ 239 w 278"/>
                <a:gd name="T111" fmla="*/ 279 h 350"/>
                <a:gd name="T112" fmla="*/ 254 w 278"/>
                <a:gd name="T113" fmla="*/ 270 h 350"/>
                <a:gd name="T114" fmla="*/ 240 w 278"/>
                <a:gd name="T115" fmla="*/ 298 h 350"/>
                <a:gd name="T116" fmla="*/ 254 w 278"/>
                <a:gd name="T117" fmla="*/ 253 h 350"/>
                <a:gd name="T118" fmla="*/ 182 w 278"/>
                <a:gd name="T119" fmla="*/ 253 h 350"/>
                <a:gd name="T120" fmla="*/ 163 w 278"/>
                <a:gd name="T121" fmla="*/ 252 h 350"/>
                <a:gd name="T122" fmla="*/ 269 w 278"/>
                <a:gd name="T123" fmla="*/ 254 h 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8" h="350">
                  <a:moveTo>
                    <a:pt x="264" y="231"/>
                  </a:moveTo>
                  <a:cubicBezTo>
                    <a:pt x="237" y="217"/>
                    <a:pt x="215" y="209"/>
                    <a:pt x="196" y="205"/>
                  </a:cubicBezTo>
                  <a:cubicBezTo>
                    <a:pt x="198" y="203"/>
                    <a:pt x="198" y="203"/>
                    <a:pt x="198" y="203"/>
                  </a:cubicBezTo>
                  <a:cubicBezTo>
                    <a:pt x="199" y="202"/>
                    <a:pt x="200" y="200"/>
                    <a:pt x="199" y="199"/>
                  </a:cubicBezTo>
                  <a:cubicBezTo>
                    <a:pt x="195" y="182"/>
                    <a:pt x="195" y="182"/>
                    <a:pt x="195" y="182"/>
                  </a:cubicBezTo>
                  <a:cubicBezTo>
                    <a:pt x="207" y="165"/>
                    <a:pt x="213" y="145"/>
                    <a:pt x="213" y="126"/>
                  </a:cubicBezTo>
                  <a:cubicBezTo>
                    <a:pt x="213" y="107"/>
                    <a:pt x="213" y="107"/>
                    <a:pt x="213" y="107"/>
                  </a:cubicBezTo>
                  <a:cubicBezTo>
                    <a:pt x="227" y="107"/>
                    <a:pt x="227" y="107"/>
                    <a:pt x="227" y="107"/>
                  </a:cubicBezTo>
                  <a:cubicBezTo>
                    <a:pt x="230" y="107"/>
                    <a:pt x="232" y="105"/>
                    <a:pt x="232" y="102"/>
                  </a:cubicBezTo>
                  <a:cubicBezTo>
                    <a:pt x="232" y="100"/>
                    <a:pt x="230" y="98"/>
                    <a:pt x="227" y="98"/>
                  </a:cubicBezTo>
                  <a:cubicBezTo>
                    <a:pt x="223" y="98"/>
                    <a:pt x="223" y="98"/>
                    <a:pt x="223" y="98"/>
                  </a:cubicBezTo>
                  <a:cubicBezTo>
                    <a:pt x="223" y="93"/>
                    <a:pt x="223" y="93"/>
                    <a:pt x="223" y="93"/>
                  </a:cubicBezTo>
                  <a:cubicBezTo>
                    <a:pt x="223" y="56"/>
                    <a:pt x="198" y="25"/>
                    <a:pt x="162" y="15"/>
                  </a:cubicBezTo>
                  <a:cubicBezTo>
                    <a:pt x="162" y="14"/>
                    <a:pt x="162" y="14"/>
                    <a:pt x="162" y="14"/>
                  </a:cubicBezTo>
                  <a:cubicBezTo>
                    <a:pt x="162" y="7"/>
                    <a:pt x="156" y="0"/>
                    <a:pt x="148" y="0"/>
                  </a:cubicBezTo>
                  <a:cubicBezTo>
                    <a:pt x="130" y="0"/>
                    <a:pt x="130" y="0"/>
                    <a:pt x="130" y="0"/>
                  </a:cubicBezTo>
                  <a:cubicBezTo>
                    <a:pt x="122" y="0"/>
                    <a:pt x="116" y="6"/>
                    <a:pt x="116" y="14"/>
                  </a:cubicBezTo>
                  <a:cubicBezTo>
                    <a:pt x="116" y="15"/>
                    <a:pt x="116" y="15"/>
                    <a:pt x="116" y="15"/>
                  </a:cubicBezTo>
                  <a:cubicBezTo>
                    <a:pt x="80" y="25"/>
                    <a:pt x="55" y="56"/>
                    <a:pt x="55" y="93"/>
                  </a:cubicBezTo>
                  <a:cubicBezTo>
                    <a:pt x="55" y="98"/>
                    <a:pt x="55" y="98"/>
                    <a:pt x="55" y="98"/>
                  </a:cubicBezTo>
                  <a:cubicBezTo>
                    <a:pt x="51" y="98"/>
                    <a:pt x="51" y="98"/>
                    <a:pt x="51" y="98"/>
                  </a:cubicBezTo>
                  <a:cubicBezTo>
                    <a:pt x="48" y="98"/>
                    <a:pt x="46" y="100"/>
                    <a:pt x="46" y="102"/>
                  </a:cubicBezTo>
                  <a:cubicBezTo>
                    <a:pt x="46" y="105"/>
                    <a:pt x="48" y="107"/>
                    <a:pt x="51" y="107"/>
                  </a:cubicBezTo>
                  <a:cubicBezTo>
                    <a:pt x="65" y="107"/>
                    <a:pt x="65" y="107"/>
                    <a:pt x="65" y="107"/>
                  </a:cubicBezTo>
                  <a:cubicBezTo>
                    <a:pt x="65" y="126"/>
                    <a:pt x="65" y="126"/>
                    <a:pt x="65" y="126"/>
                  </a:cubicBezTo>
                  <a:cubicBezTo>
                    <a:pt x="65" y="145"/>
                    <a:pt x="71" y="165"/>
                    <a:pt x="83" y="182"/>
                  </a:cubicBezTo>
                  <a:cubicBezTo>
                    <a:pt x="79" y="199"/>
                    <a:pt x="79" y="199"/>
                    <a:pt x="79" y="199"/>
                  </a:cubicBezTo>
                  <a:cubicBezTo>
                    <a:pt x="79" y="200"/>
                    <a:pt x="79" y="202"/>
                    <a:pt x="80" y="203"/>
                  </a:cubicBezTo>
                  <a:cubicBezTo>
                    <a:pt x="82" y="205"/>
                    <a:pt x="82" y="205"/>
                    <a:pt x="82" y="205"/>
                  </a:cubicBezTo>
                  <a:cubicBezTo>
                    <a:pt x="63" y="209"/>
                    <a:pt x="41" y="217"/>
                    <a:pt x="14" y="231"/>
                  </a:cubicBezTo>
                  <a:cubicBezTo>
                    <a:pt x="5" y="236"/>
                    <a:pt x="0" y="244"/>
                    <a:pt x="0" y="254"/>
                  </a:cubicBezTo>
                  <a:cubicBezTo>
                    <a:pt x="0" y="274"/>
                    <a:pt x="0" y="274"/>
                    <a:pt x="0" y="274"/>
                  </a:cubicBezTo>
                  <a:cubicBezTo>
                    <a:pt x="0" y="277"/>
                    <a:pt x="1" y="279"/>
                    <a:pt x="4" y="279"/>
                  </a:cubicBezTo>
                  <a:cubicBezTo>
                    <a:pt x="171" y="279"/>
                    <a:pt x="171" y="279"/>
                    <a:pt x="171" y="279"/>
                  </a:cubicBezTo>
                  <a:cubicBezTo>
                    <a:pt x="190" y="306"/>
                    <a:pt x="190" y="306"/>
                    <a:pt x="190" y="306"/>
                  </a:cubicBezTo>
                  <a:cubicBezTo>
                    <a:pt x="188" y="310"/>
                    <a:pt x="187" y="314"/>
                    <a:pt x="187" y="319"/>
                  </a:cubicBezTo>
                  <a:cubicBezTo>
                    <a:pt x="187" y="336"/>
                    <a:pt x="201" y="350"/>
                    <a:pt x="218" y="350"/>
                  </a:cubicBezTo>
                  <a:cubicBezTo>
                    <a:pt x="235" y="350"/>
                    <a:pt x="249" y="336"/>
                    <a:pt x="249" y="319"/>
                  </a:cubicBezTo>
                  <a:cubicBezTo>
                    <a:pt x="249" y="314"/>
                    <a:pt x="248" y="310"/>
                    <a:pt x="246" y="306"/>
                  </a:cubicBezTo>
                  <a:cubicBezTo>
                    <a:pt x="265" y="279"/>
                    <a:pt x="265" y="279"/>
                    <a:pt x="265" y="279"/>
                  </a:cubicBezTo>
                  <a:cubicBezTo>
                    <a:pt x="274" y="279"/>
                    <a:pt x="274" y="279"/>
                    <a:pt x="274" y="279"/>
                  </a:cubicBezTo>
                  <a:cubicBezTo>
                    <a:pt x="277" y="279"/>
                    <a:pt x="278" y="277"/>
                    <a:pt x="278" y="274"/>
                  </a:cubicBezTo>
                  <a:cubicBezTo>
                    <a:pt x="278" y="254"/>
                    <a:pt x="278" y="254"/>
                    <a:pt x="278" y="254"/>
                  </a:cubicBezTo>
                  <a:cubicBezTo>
                    <a:pt x="278" y="245"/>
                    <a:pt x="273" y="236"/>
                    <a:pt x="264" y="231"/>
                  </a:cubicBezTo>
                  <a:close/>
                  <a:moveTo>
                    <a:pt x="182" y="34"/>
                  </a:moveTo>
                  <a:cubicBezTo>
                    <a:pt x="182" y="35"/>
                    <a:pt x="183" y="35"/>
                    <a:pt x="183" y="35"/>
                  </a:cubicBezTo>
                  <a:cubicBezTo>
                    <a:pt x="189" y="40"/>
                    <a:pt x="195" y="45"/>
                    <a:pt x="199" y="50"/>
                  </a:cubicBezTo>
                  <a:cubicBezTo>
                    <a:pt x="178" y="54"/>
                    <a:pt x="178" y="54"/>
                    <a:pt x="178" y="54"/>
                  </a:cubicBezTo>
                  <a:lnTo>
                    <a:pt x="182" y="34"/>
                  </a:lnTo>
                  <a:close/>
                  <a:moveTo>
                    <a:pt x="95" y="35"/>
                  </a:moveTo>
                  <a:cubicBezTo>
                    <a:pt x="95" y="35"/>
                    <a:pt x="96" y="35"/>
                    <a:pt x="96" y="34"/>
                  </a:cubicBezTo>
                  <a:cubicBezTo>
                    <a:pt x="100" y="54"/>
                    <a:pt x="100" y="54"/>
                    <a:pt x="100" y="54"/>
                  </a:cubicBezTo>
                  <a:cubicBezTo>
                    <a:pt x="79" y="50"/>
                    <a:pt x="79" y="50"/>
                    <a:pt x="79" y="50"/>
                  </a:cubicBezTo>
                  <a:cubicBezTo>
                    <a:pt x="83" y="45"/>
                    <a:pt x="89" y="40"/>
                    <a:pt x="95" y="35"/>
                  </a:cubicBezTo>
                  <a:close/>
                  <a:moveTo>
                    <a:pt x="65" y="93"/>
                  </a:moveTo>
                  <a:cubicBezTo>
                    <a:pt x="65" y="81"/>
                    <a:pt x="68" y="69"/>
                    <a:pt x="73" y="59"/>
                  </a:cubicBezTo>
                  <a:cubicBezTo>
                    <a:pt x="106" y="65"/>
                    <a:pt x="106" y="65"/>
                    <a:pt x="106" y="65"/>
                  </a:cubicBezTo>
                  <a:cubicBezTo>
                    <a:pt x="106" y="65"/>
                    <a:pt x="106" y="65"/>
                    <a:pt x="106" y="65"/>
                  </a:cubicBezTo>
                  <a:cubicBezTo>
                    <a:pt x="108" y="65"/>
                    <a:pt x="109" y="65"/>
                    <a:pt x="110" y="64"/>
                  </a:cubicBezTo>
                  <a:cubicBezTo>
                    <a:pt x="112" y="63"/>
                    <a:pt x="112" y="61"/>
                    <a:pt x="112" y="60"/>
                  </a:cubicBezTo>
                  <a:cubicBezTo>
                    <a:pt x="105" y="29"/>
                    <a:pt x="105" y="29"/>
                    <a:pt x="105" y="29"/>
                  </a:cubicBezTo>
                  <a:cubicBezTo>
                    <a:pt x="109" y="27"/>
                    <a:pt x="112" y="26"/>
                    <a:pt x="116" y="25"/>
                  </a:cubicBezTo>
                  <a:cubicBezTo>
                    <a:pt x="116" y="37"/>
                    <a:pt x="116" y="37"/>
                    <a:pt x="116" y="37"/>
                  </a:cubicBezTo>
                  <a:cubicBezTo>
                    <a:pt x="116" y="40"/>
                    <a:pt x="118" y="42"/>
                    <a:pt x="120" y="42"/>
                  </a:cubicBezTo>
                  <a:cubicBezTo>
                    <a:pt x="123" y="42"/>
                    <a:pt x="125" y="40"/>
                    <a:pt x="125" y="37"/>
                  </a:cubicBezTo>
                  <a:cubicBezTo>
                    <a:pt x="125" y="14"/>
                    <a:pt x="125" y="14"/>
                    <a:pt x="125" y="14"/>
                  </a:cubicBezTo>
                  <a:cubicBezTo>
                    <a:pt x="125" y="12"/>
                    <a:pt x="127" y="9"/>
                    <a:pt x="130" y="9"/>
                  </a:cubicBezTo>
                  <a:cubicBezTo>
                    <a:pt x="148" y="9"/>
                    <a:pt x="148" y="9"/>
                    <a:pt x="148" y="9"/>
                  </a:cubicBezTo>
                  <a:cubicBezTo>
                    <a:pt x="151" y="9"/>
                    <a:pt x="153" y="11"/>
                    <a:pt x="153" y="14"/>
                  </a:cubicBezTo>
                  <a:cubicBezTo>
                    <a:pt x="153" y="37"/>
                    <a:pt x="153" y="37"/>
                    <a:pt x="153" y="37"/>
                  </a:cubicBezTo>
                  <a:cubicBezTo>
                    <a:pt x="153" y="40"/>
                    <a:pt x="155" y="42"/>
                    <a:pt x="158" y="42"/>
                  </a:cubicBezTo>
                  <a:cubicBezTo>
                    <a:pt x="160" y="42"/>
                    <a:pt x="162" y="40"/>
                    <a:pt x="162" y="37"/>
                  </a:cubicBezTo>
                  <a:cubicBezTo>
                    <a:pt x="162" y="25"/>
                    <a:pt x="162" y="25"/>
                    <a:pt x="162" y="25"/>
                  </a:cubicBezTo>
                  <a:cubicBezTo>
                    <a:pt x="166" y="26"/>
                    <a:pt x="170" y="28"/>
                    <a:pt x="173" y="29"/>
                  </a:cubicBezTo>
                  <a:cubicBezTo>
                    <a:pt x="167" y="60"/>
                    <a:pt x="167" y="60"/>
                    <a:pt x="167" y="60"/>
                  </a:cubicBezTo>
                  <a:cubicBezTo>
                    <a:pt x="167" y="61"/>
                    <a:pt x="167" y="63"/>
                    <a:pt x="168" y="64"/>
                  </a:cubicBezTo>
                  <a:cubicBezTo>
                    <a:pt x="169" y="65"/>
                    <a:pt x="170" y="65"/>
                    <a:pt x="172" y="65"/>
                  </a:cubicBezTo>
                  <a:cubicBezTo>
                    <a:pt x="172" y="65"/>
                    <a:pt x="172" y="65"/>
                    <a:pt x="172" y="65"/>
                  </a:cubicBezTo>
                  <a:cubicBezTo>
                    <a:pt x="204" y="58"/>
                    <a:pt x="204" y="58"/>
                    <a:pt x="204" y="58"/>
                  </a:cubicBezTo>
                  <a:cubicBezTo>
                    <a:pt x="210" y="69"/>
                    <a:pt x="213" y="81"/>
                    <a:pt x="213" y="93"/>
                  </a:cubicBezTo>
                  <a:cubicBezTo>
                    <a:pt x="213" y="98"/>
                    <a:pt x="213" y="98"/>
                    <a:pt x="213" y="98"/>
                  </a:cubicBezTo>
                  <a:cubicBezTo>
                    <a:pt x="65" y="98"/>
                    <a:pt x="65" y="98"/>
                    <a:pt x="65" y="98"/>
                  </a:cubicBezTo>
                  <a:lnTo>
                    <a:pt x="65" y="93"/>
                  </a:lnTo>
                  <a:close/>
                  <a:moveTo>
                    <a:pt x="74" y="126"/>
                  </a:moveTo>
                  <a:cubicBezTo>
                    <a:pt x="74" y="107"/>
                    <a:pt x="74" y="107"/>
                    <a:pt x="74" y="107"/>
                  </a:cubicBezTo>
                  <a:cubicBezTo>
                    <a:pt x="204" y="107"/>
                    <a:pt x="204" y="107"/>
                    <a:pt x="204" y="107"/>
                  </a:cubicBezTo>
                  <a:cubicBezTo>
                    <a:pt x="204" y="126"/>
                    <a:pt x="204" y="126"/>
                    <a:pt x="204" y="126"/>
                  </a:cubicBezTo>
                  <a:cubicBezTo>
                    <a:pt x="204" y="146"/>
                    <a:pt x="197" y="164"/>
                    <a:pt x="187" y="178"/>
                  </a:cubicBezTo>
                  <a:cubicBezTo>
                    <a:pt x="186" y="178"/>
                    <a:pt x="186" y="178"/>
                    <a:pt x="186" y="178"/>
                  </a:cubicBezTo>
                  <a:cubicBezTo>
                    <a:pt x="186" y="178"/>
                    <a:pt x="185" y="179"/>
                    <a:pt x="185" y="179"/>
                  </a:cubicBezTo>
                  <a:cubicBezTo>
                    <a:pt x="182" y="182"/>
                    <a:pt x="180" y="185"/>
                    <a:pt x="177" y="188"/>
                  </a:cubicBezTo>
                  <a:cubicBezTo>
                    <a:pt x="166" y="198"/>
                    <a:pt x="153" y="204"/>
                    <a:pt x="141" y="204"/>
                  </a:cubicBezTo>
                  <a:cubicBezTo>
                    <a:pt x="140" y="204"/>
                    <a:pt x="140" y="204"/>
                    <a:pt x="139" y="204"/>
                  </a:cubicBezTo>
                  <a:cubicBezTo>
                    <a:pt x="138" y="204"/>
                    <a:pt x="138" y="204"/>
                    <a:pt x="137" y="204"/>
                  </a:cubicBezTo>
                  <a:cubicBezTo>
                    <a:pt x="136" y="204"/>
                    <a:pt x="135" y="204"/>
                    <a:pt x="133" y="204"/>
                  </a:cubicBezTo>
                  <a:cubicBezTo>
                    <a:pt x="128" y="203"/>
                    <a:pt x="122" y="202"/>
                    <a:pt x="117" y="199"/>
                  </a:cubicBezTo>
                  <a:cubicBezTo>
                    <a:pt x="117" y="199"/>
                    <a:pt x="116" y="199"/>
                    <a:pt x="115" y="198"/>
                  </a:cubicBezTo>
                  <a:cubicBezTo>
                    <a:pt x="115" y="198"/>
                    <a:pt x="114" y="197"/>
                    <a:pt x="113" y="197"/>
                  </a:cubicBezTo>
                  <a:cubicBezTo>
                    <a:pt x="106" y="193"/>
                    <a:pt x="99" y="187"/>
                    <a:pt x="93" y="179"/>
                  </a:cubicBezTo>
                  <a:cubicBezTo>
                    <a:pt x="93" y="179"/>
                    <a:pt x="92" y="178"/>
                    <a:pt x="92" y="178"/>
                  </a:cubicBezTo>
                  <a:cubicBezTo>
                    <a:pt x="91" y="178"/>
                    <a:pt x="91" y="178"/>
                    <a:pt x="91" y="178"/>
                  </a:cubicBezTo>
                  <a:cubicBezTo>
                    <a:pt x="81" y="164"/>
                    <a:pt x="74" y="146"/>
                    <a:pt x="74" y="126"/>
                  </a:cubicBezTo>
                  <a:close/>
                  <a:moveTo>
                    <a:pt x="146" y="236"/>
                  </a:moveTo>
                  <a:cubicBezTo>
                    <a:pt x="151" y="246"/>
                    <a:pt x="151" y="246"/>
                    <a:pt x="151" y="246"/>
                  </a:cubicBezTo>
                  <a:cubicBezTo>
                    <a:pt x="128" y="246"/>
                    <a:pt x="128" y="246"/>
                    <a:pt x="128" y="246"/>
                  </a:cubicBezTo>
                  <a:cubicBezTo>
                    <a:pt x="136" y="227"/>
                    <a:pt x="136" y="227"/>
                    <a:pt x="136" y="227"/>
                  </a:cubicBezTo>
                  <a:cubicBezTo>
                    <a:pt x="139" y="221"/>
                    <a:pt x="139" y="221"/>
                    <a:pt x="139" y="221"/>
                  </a:cubicBezTo>
                  <a:lnTo>
                    <a:pt x="146" y="236"/>
                  </a:lnTo>
                  <a:close/>
                  <a:moveTo>
                    <a:pt x="112" y="270"/>
                  </a:moveTo>
                  <a:cubicBezTo>
                    <a:pt x="9" y="270"/>
                    <a:pt x="9" y="270"/>
                    <a:pt x="9" y="270"/>
                  </a:cubicBezTo>
                  <a:cubicBezTo>
                    <a:pt x="9" y="254"/>
                    <a:pt x="9" y="254"/>
                    <a:pt x="9" y="254"/>
                  </a:cubicBezTo>
                  <a:cubicBezTo>
                    <a:pt x="9" y="248"/>
                    <a:pt x="12" y="243"/>
                    <a:pt x="18" y="240"/>
                  </a:cubicBezTo>
                  <a:cubicBezTo>
                    <a:pt x="47" y="224"/>
                    <a:pt x="69" y="216"/>
                    <a:pt x="88" y="214"/>
                  </a:cubicBezTo>
                  <a:cubicBezTo>
                    <a:pt x="115" y="252"/>
                    <a:pt x="115" y="252"/>
                    <a:pt x="115" y="252"/>
                  </a:cubicBezTo>
                  <a:lnTo>
                    <a:pt x="112" y="270"/>
                  </a:lnTo>
                  <a:close/>
                  <a:moveTo>
                    <a:pt x="113" y="233"/>
                  </a:moveTo>
                  <a:cubicBezTo>
                    <a:pt x="94" y="206"/>
                    <a:pt x="94" y="206"/>
                    <a:pt x="94" y="206"/>
                  </a:cubicBezTo>
                  <a:cubicBezTo>
                    <a:pt x="94" y="206"/>
                    <a:pt x="94" y="206"/>
                    <a:pt x="93" y="206"/>
                  </a:cubicBezTo>
                  <a:cubicBezTo>
                    <a:pt x="88" y="199"/>
                    <a:pt x="88" y="199"/>
                    <a:pt x="88" y="199"/>
                  </a:cubicBezTo>
                  <a:cubicBezTo>
                    <a:pt x="90" y="191"/>
                    <a:pt x="90" y="191"/>
                    <a:pt x="90" y="191"/>
                  </a:cubicBezTo>
                  <a:cubicBezTo>
                    <a:pt x="90" y="191"/>
                    <a:pt x="91" y="191"/>
                    <a:pt x="91" y="191"/>
                  </a:cubicBezTo>
                  <a:cubicBezTo>
                    <a:pt x="102" y="203"/>
                    <a:pt x="116" y="211"/>
                    <a:pt x="132" y="213"/>
                  </a:cubicBezTo>
                  <a:cubicBezTo>
                    <a:pt x="119" y="242"/>
                    <a:pt x="119" y="242"/>
                    <a:pt x="119" y="242"/>
                  </a:cubicBezTo>
                  <a:lnTo>
                    <a:pt x="113" y="233"/>
                  </a:lnTo>
                  <a:close/>
                  <a:moveTo>
                    <a:pt x="122" y="270"/>
                  </a:moveTo>
                  <a:cubicBezTo>
                    <a:pt x="124" y="256"/>
                    <a:pt x="124" y="256"/>
                    <a:pt x="124" y="256"/>
                  </a:cubicBezTo>
                  <a:cubicBezTo>
                    <a:pt x="154" y="256"/>
                    <a:pt x="154" y="256"/>
                    <a:pt x="154" y="256"/>
                  </a:cubicBezTo>
                  <a:cubicBezTo>
                    <a:pt x="156" y="270"/>
                    <a:pt x="156" y="270"/>
                    <a:pt x="156" y="270"/>
                  </a:cubicBezTo>
                  <a:lnTo>
                    <a:pt x="122" y="270"/>
                  </a:lnTo>
                  <a:close/>
                  <a:moveTo>
                    <a:pt x="146" y="213"/>
                  </a:moveTo>
                  <a:cubicBezTo>
                    <a:pt x="160" y="212"/>
                    <a:pt x="173" y="205"/>
                    <a:pt x="183" y="195"/>
                  </a:cubicBezTo>
                  <a:cubicBezTo>
                    <a:pt x="183" y="195"/>
                    <a:pt x="183" y="195"/>
                    <a:pt x="183" y="195"/>
                  </a:cubicBezTo>
                  <a:cubicBezTo>
                    <a:pt x="185" y="194"/>
                    <a:pt x="186" y="192"/>
                    <a:pt x="187" y="191"/>
                  </a:cubicBezTo>
                  <a:cubicBezTo>
                    <a:pt x="187" y="191"/>
                    <a:pt x="188" y="191"/>
                    <a:pt x="188" y="191"/>
                  </a:cubicBezTo>
                  <a:cubicBezTo>
                    <a:pt x="190" y="199"/>
                    <a:pt x="190" y="199"/>
                    <a:pt x="190" y="199"/>
                  </a:cubicBezTo>
                  <a:cubicBezTo>
                    <a:pt x="185" y="205"/>
                    <a:pt x="185" y="205"/>
                    <a:pt x="185" y="205"/>
                  </a:cubicBezTo>
                  <a:cubicBezTo>
                    <a:pt x="185" y="206"/>
                    <a:pt x="184" y="206"/>
                    <a:pt x="184" y="206"/>
                  </a:cubicBezTo>
                  <a:cubicBezTo>
                    <a:pt x="165" y="233"/>
                    <a:pt x="165" y="233"/>
                    <a:pt x="165" y="233"/>
                  </a:cubicBezTo>
                  <a:cubicBezTo>
                    <a:pt x="159" y="242"/>
                    <a:pt x="159" y="242"/>
                    <a:pt x="159" y="242"/>
                  </a:cubicBezTo>
                  <a:lnTo>
                    <a:pt x="146" y="213"/>
                  </a:lnTo>
                  <a:close/>
                  <a:moveTo>
                    <a:pt x="196" y="298"/>
                  </a:moveTo>
                  <a:cubicBezTo>
                    <a:pt x="182" y="279"/>
                    <a:pt x="182" y="279"/>
                    <a:pt x="182" y="279"/>
                  </a:cubicBezTo>
                  <a:cubicBezTo>
                    <a:pt x="179" y="274"/>
                    <a:pt x="179" y="274"/>
                    <a:pt x="179" y="274"/>
                  </a:cubicBezTo>
                  <a:cubicBezTo>
                    <a:pt x="182" y="270"/>
                    <a:pt x="182" y="270"/>
                    <a:pt x="182" y="270"/>
                  </a:cubicBezTo>
                  <a:cubicBezTo>
                    <a:pt x="186" y="263"/>
                    <a:pt x="186" y="263"/>
                    <a:pt x="186" y="263"/>
                  </a:cubicBezTo>
                  <a:cubicBezTo>
                    <a:pt x="190" y="270"/>
                    <a:pt x="190" y="270"/>
                    <a:pt x="190" y="270"/>
                  </a:cubicBezTo>
                  <a:cubicBezTo>
                    <a:pt x="197" y="279"/>
                    <a:pt x="197" y="279"/>
                    <a:pt x="197" y="279"/>
                  </a:cubicBezTo>
                  <a:cubicBezTo>
                    <a:pt x="205" y="291"/>
                    <a:pt x="205" y="291"/>
                    <a:pt x="205" y="291"/>
                  </a:cubicBezTo>
                  <a:cubicBezTo>
                    <a:pt x="202" y="292"/>
                    <a:pt x="198" y="295"/>
                    <a:pt x="196" y="298"/>
                  </a:cubicBezTo>
                  <a:close/>
                  <a:moveTo>
                    <a:pt x="195" y="260"/>
                  </a:moveTo>
                  <a:cubicBezTo>
                    <a:pt x="241" y="260"/>
                    <a:pt x="241" y="260"/>
                    <a:pt x="241" y="260"/>
                  </a:cubicBezTo>
                  <a:cubicBezTo>
                    <a:pt x="234" y="269"/>
                    <a:pt x="234" y="269"/>
                    <a:pt x="234" y="269"/>
                  </a:cubicBezTo>
                  <a:cubicBezTo>
                    <a:pt x="202" y="269"/>
                    <a:pt x="202" y="269"/>
                    <a:pt x="202" y="269"/>
                  </a:cubicBezTo>
                  <a:lnTo>
                    <a:pt x="195" y="260"/>
                  </a:lnTo>
                  <a:close/>
                  <a:moveTo>
                    <a:pt x="228" y="279"/>
                  </a:moveTo>
                  <a:cubicBezTo>
                    <a:pt x="221" y="288"/>
                    <a:pt x="221" y="288"/>
                    <a:pt x="221" y="288"/>
                  </a:cubicBezTo>
                  <a:cubicBezTo>
                    <a:pt x="220" y="288"/>
                    <a:pt x="219" y="288"/>
                    <a:pt x="218" y="288"/>
                  </a:cubicBezTo>
                  <a:cubicBezTo>
                    <a:pt x="217" y="288"/>
                    <a:pt x="216" y="288"/>
                    <a:pt x="215" y="288"/>
                  </a:cubicBezTo>
                  <a:cubicBezTo>
                    <a:pt x="208" y="279"/>
                    <a:pt x="208" y="279"/>
                    <a:pt x="208" y="279"/>
                  </a:cubicBezTo>
                  <a:lnTo>
                    <a:pt x="228" y="279"/>
                  </a:lnTo>
                  <a:close/>
                  <a:moveTo>
                    <a:pt x="218" y="341"/>
                  </a:moveTo>
                  <a:cubicBezTo>
                    <a:pt x="206" y="341"/>
                    <a:pt x="196" y="331"/>
                    <a:pt x="196" y="319"/>
                  </a:cubicBezTo>
                  <a:cubicBezTo>
                    <a:pt x="196" y="307"/>
                    <a:pt x="206" y="297"/>
                    <a:pt x="218" y="297"/>
                  </a:cubicBezTo>
                  <a:cubicBezTo>
                    <a:pt x="230" y="297"/>
                    <a:pt x="240" y="307"/>
                    <a:pt x="240" y="319"/>
                  </a:cubicBezTo>
                  <a:cubicBezTo>
                    <a:pt x="240" y="331"/>
                    <a:pt x="230" y="341"/>
                    <a:pt x="218" y="341"/>
                  </a:cubicBezTo>
                  <a:close/>
                  <a:moveTo>
                    <a:pt x="240" y="298"/>
                  </a:moveTo>
                  <a:cubicBezTo>
                    <a:pt x="238" y="295"/>
                    <a:pt x="234" y="292"/>
                    <a:pt x="231" y="291"/>
                  </a:cubicBezTo>
                  <a:cubicBezTo>
                    <a:pt x="239" y="279"/>
                    <a:pt x="239" y="279"/>
                    <a:pt x="239" y="279"/>
                  </a:cubicBezTo>
                  <a:cubicBezTo>
                    <a:pt x="246" y="270"/>
                    <a:pt x="246" y="270"/>
                    <a:pt x="246" y="270"/>
                  </a:cubicBezTo>
                  <a:cubicBezTo>
                    <a:pt x="250" y="263"/>
                    <a:pt x="250" y="263"/>
                    <a:pt x="250" y="263"/>
                  </a:cubicBezTo>
                  <a:cubicBezTo>
                    <a:pt x="254" y="270"/>
                    <a:pt x="254" y="270"/>
                    <a:pt x="254" y="270"/>
                  </a:cubicBezTo>
                  <a:cubicBezTo>
                    <a:pt x="257" y="274"/>
                    <a:pt x="257" y="274"/>
                    <a:pt x="257" y="274"/>
                  </a:cubicBezTo>
                  <a:cubicBezTo>
                    <a:pt x="254" y="279"/>
                    <a:pt x="254" y="279"/>
                    <a:pt x="254" y="279"/>
                  </a:cubicBezTo>
                  <a:lnTo>
                    <a:pt x="240" y="298"/>
                  </a:lnTo>
                  <a:close/>
                  <a:moveTo>
                    <a:pt x="269" y="270"/>
                  </a:moveTo>
                  <a:cubicBezTo>
                    <a:pt x="265" y="270"/>
                    <a:pt x="265" y="270"/>
                    <a:pt x="265" y="270"/>
                  </a:cubicBezTo>
                  <a:cubicBezTo>
                    <a:pt x="254" y="253"/>
                    <a:pt x="254" y="253"/>
                    <a:pt x="254" y="253"/>
                  </a:cubicBezTo>
                  <a:cubicBezTo>
                    <a:pt x="253" y="252"/>
                    <a:pt x="251" y="251"/>
                    <a:pt x="250" y="251"/>
                  </a:cubicBezTo>
                  <a:cubicBezTo>
                    <a:pt x="186" y="251"/>
                    <a:pt x="186" y="251"/>
                    <a:pt x="186" y="251"/>
                  </a:cubicBezTo>
                  <a:cubicBezTo>
                    <a:pt x="185" y="251"/>
                    <a:pt x="183" y="252"/>
                    <a:pt x="182" y="253"/>
                  </a:cubicBezTo>
                  <a:cubicBezTo>
                    <a:pt x="171" y="270"/>
                    <a:pt x="171" y="270"/>
                    <a:pt x="171" y="270"/>
                  </a:cubicBezTo>
                  <a:cubicBezTo>
                    <a:pt x="166" y="270"/>
                    <a:pt x="166" y="270"/>
                    <a:pt x="166" y="270"/>
                  </a:cubicBezTo>
                  <a:cubicBezTo>
                    <a:pt x="163" y="252"/>
                    <a:pt x="163" y="252"/>
                    <a:pt x="163" y="252"/>
                  </a:cubicBezTo>
                  <a:cubicBezTo>
                    <a:pt x="191" y="213"/>
                    <a:pt x="191" y="213"/>
                    <a:pt x="191" y="213"/>
                  </a:cubicBezTo>
                  <a:cubicBezTo>
                    <a:pt x="210" y="216"/>
                    <a:pt x="231" y="224"/>
                    <a:pt x="260" y="239"/>
                  </a:cubicBezTo>
                  <a:cubicBezTo>
                    <a:pt x="266" y="243"/>
                    <a:pt x="269" y="248"/>
                    <a:pt x="269" y="254"/>
                  </a:cubicBezTo>
                  <a:lnTo>
                    <a:pt x="269" y="270"/>
                  </a:lnTo>
                  <a:close/>
                </a:path>
              </a:pathLst>
            </a:custGeom>
            <a:solidFill>
              <a:srgbClr val="1C2C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da-DK" dirty="0"/>
            </a:p>
          </p:txBody>
        </p:sp>
      </p:grpSp>
      <p:sp>
        <p:nvSpPr>
          <p:cNvPr id="26" name="Tekstfelt 25">
            <a:extLst>
              <a:ext uri="{FF2B5EF4-FFF2-40B4-BE49-F238E27FC236}">
                <a16:creationId xmlns:a16="http://schemas.microsoft.com/office/drawing/2014/main" id="{A0570EE2-9925-5582-849A-CE8D50772DAB}"/>
              </a:ext>
            </a:extLst>
          </p:cNvPr>
          <p:cNvSpPr txBox="1"/>
          <p:nvPr/>
        </p:nvSpPr>
        <p:spPr>
          <a:xfrm flipH="1">
            <a:off x="1958899" y="3193892"/>
            <a:ext cx="133501" cy="230832"/>
          </a:xfrm>
          <a:prstGeom prst="rect">
            <a:avLst/>
          </a:prstGeom>
          <a:noFill/>
        </p:spPr>
        <p:txBody>
          <a:bodyPr wrap="square" rtlCol="0">
            <a:spAutoFit/>
          </a:bodyPr>
          <a:lstStyle/>
          <a:p>
            <a:pPr rtl="0"/>
            <a:r>
              <a:rPr lang="en-gb" sz="900">
                <a:solidFill>
                  <a:srgbClr val="211A52"/>
                </a:solidFill>
                <a:latin typeface="+mj-lt"/>
                <a:cs typeface="Arial" panose="020B0604020202020204" pitchFamily="34" charset="0"/>
              </a:rPr>
              <a:t>2</a:t>
            </a:r>
            <a:endParaRPr lang="da-DK" sz="900" dirty="0">
              <a:latin typeface="+mj-lt"/>
            </a:endParaRPr>
          </a:p>
        </p:txBody>
      </p:sp>
    </p:spTree>
    <p:extLst>
      <p:ext uri="{BB962C8B-B14F-4D97-AF65-F5344CB8AC3E}">
        <p14:creationId xmlns:p14="http://schemas.microsoft.com/office/powerpoint/2010/main" val="14016732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80A287-C540-321C-93B1-3FD3609EC2D4}"/>
            </a:ext>
          </a:extLst>
        </p:cNvPr>
        <p:cNvGrpSpPr/>
        <p:nvPr/>
      </p:nvGrpSpPr>
      <p:grpSpPr>
        <a:xfrm>
          <a:off x="0" y="0"/>
          <a:ext cx="0" cy="0"/>
          <a:chOff x="0" y="0"/>
          <a:chExt cx="0" cy="0"/>
        </a:xfrm>
      </p:grpSpPr>
      <p:sp>
        <p:nvSpPr>
          <p:cNvPr id="9" name="Titel 2">
            <a:extLst>
              <a:ext uri="{FF2B5EF4-FFF2-40B4-BE49-F238E27FC236}">
                <a16:creationId xmlns:a16="http://schemas.microsoft.com/office/drawing/2014/main" id="{C870B8F7-789D-506F-DD0C-592FCE757801}"/>
              </a:ext>
            </a:extLst>
          </p:cNvPr>
          <p:cNvSpPr>
            <a:spLocks noGrp="1"/>
          </p:cNvSpPr>
          <p:nvPr>
            <p:ph type="title"/>
          </p:nvPr>
        </p:nvSpPr>
        <p:spPr>
          <a:xfrm>
            <a:off x="3465259" y="79467"/>
            <a:ext cx="3282724" cy="581646"/>
          </a:xfrm>
        </p:spPr>
        <p:txBody>
          <a:bodyPr rtlCol="0"/>
          <a:lstStyle/>
          <a:p>
            <a:pPr rtl="0"/>
            <a:r>
              <a:rPr lang="en-gb" sz="3000">
                <a:solidFill>
                  <a:srgbClr val="211A51"/>
                </a:solidFill>
                <a:effectLst/>
                <a:latin typeface="Arial Black" panose="020B0604020202020204" pitchFamily="34" charset="0"/>
                <a:cs typeface="Arial Black" panose="020B0604020202020204" pitchFamily="34" charset="0"/>
              </a:rPr>
              <a:t>AAU BLUE</a:t>
            </a:r>
          </a:p>
        </p:txBody>
      </p:sp>
      <p:sp>
        <p:nvSpPr>
          <p:cNvPr id="7" name="Pladsholder til tekst 6">
            <a:extLst>
              <a:ext uri="{FF2B5EF4-FFF2-40B4-BE49-F238E27FC236}">
                <a16:creationId xmlns:a16="http://schemas.microsoft.com/office/drawing/2014/main" id="{C80CDC00-E395-E803-E979-4772A5174C56}"/>
              </a:ext>
            </a:extLst>
          </p:cNvPr>
          <p:cNvSpPr>
            <a:spLocks noGrp="1"/>
          </p:cNvSpPr>
          <p:nvPr>
            <p:ph type="body" sz="quarter" idx="12"/>
          </p:nvPr>
        </p:nvSpPr>
        <p:spPr>
          <a:xfrm>
            <a:off x="549829" y="936298"/>
            <a:ext cx="5950984" cy="5842235"/>
          </a:xfrm>
        </p:spPr>
        <p:txBody>
          <a:bodyPr rtlCol="0">
            <a:normAutofit/>
          </a:bodyPr>
          <a:lstStyle/>
          <a:p>
            <a:pPr marL="0" indent="0" rtl="0">
              <a:buNone/>
            </a:pPr>
            <a:r>
              <a:rPr lang="en-gb" b="1" dirty="0">
                <a:solidFill>
                  <a:srgbClr val="002060"/>
                </a:solidFill>
              </a:rPr>
              <a:t>Societal challenges:</a:t>
            </a:r>
          </a:p>
          <a:p>
            <a:pPr rtl="0"/>
            <a:r>
              <a:rPr lang="en-gb" dirty="0">
                <a:solidFill>
                  <a:srgbClr val="002060"/>
                </a:solidFill>
              </a:rPr>
              <a:t>Sustainable coastal protection and maritime management</a:t>
            </a:r>
          </a:p>
          <a:p>
            <a:pPr rtl="0"/>
            <a:r>
              <a:rPr lang="en-gb" dirty="0">
                <a:solidFill>
                  <a:srgbClr val="002060"/>
                </a:solidFill>
              </a:rPr>
              <a:t>Green transition in maritime industries</a:t>
            </a:r>
          </a:p>
          <a:p>
            <a:pPr marL="0" indent="0" rtl="0">
              <a:buNone/>
            </a:pPr>
            <a:endParaRPr lang="en-US" dirty="0">
              <a:solidFill>
                <a:srgbClr val="002060"/>
              </a:solidFill>
            </a:endParaRPr>
          </a:p>
          <a:p>
            <a:pPr marL="0" marR="0" lvl="0" indent="0" defTabSz="914400" rtl="0" eaLnBrk="0" fontAlgn="base" latinLnBrk="0" hangingPunct="0">
              <a:lnSpc>
                <a:spcPct val="100000"/>
              </a:lnSpc>
              <a:spcBef>
                <a:spcPct val="0"/>
              </a:spcBef>
              <a:spcAft>
                <a:spcPct val="0"/>
              </a:spcAft>
              <a:buClrTx/>
              <a:buSzTx/>
              <a:buFontTx/>
              <a:buNone/>
              <a:tabLst/>
              <a:defRPr/>
            </a:pPr>
            <a:r>
              <a:rPr lang="en-gb" b="1" i="0" u="none" strike="noStrike" kern="0" cap="none" spc="0" normalizeH="0" noProof="0" dirty="0">
                <a:ln>
                  <a:noFill/>
                </a:ln>
                <a:solidFill>
                  <a:srgbClr val="002060"/>
                </a:solidFill>
                <a:effectLst/>
                <a:uLnTx/>
                <a:uFillTx/>
              </a:rPr>
              <a:t>AAU research focus areas:</a:t>
            </a:r>
            <a:endParaRPr lang="en-US" dirty="0">
              <a:solidFill>
                <a:srgbClr val="002060"/>
              </a:solidFill>
            </a:endParaRPr>
          </a:p>
          <a:p>
            <a:pPr rtl="0"/>
            <a:r>
              <a:rPr lang="en-gb" dirty="0">
                <a:solidFill>
                  <a:srgbClr val="002060"/>
                </a:solidFill>
              </a:rPr>
              <a:t>Coastal protection and technology</a:t>
            </a:r>
          </a:p>
          <a:p>
            <a:pPr rtl="0"/>
            <a:r>
              <a:rPr lang="en-gb" dirty="0">
                <a:solidFill>
                  <a:srgbClr val="002060"/>
                </a:solidFill>
              </a:rPr>
              <a:t>Marine renewable energy sources</a:t>
            </a:r>
          </a:p>
          <a:p>
            <a:pPr rtl="0"/>
            <a:r>
              <a:rPr lang="en-gb" dirty="0">
                <a:solidFill>
                  <a:srgbClr val="002060"/>
                </a:solidFill>
              </a:rPr>
              <a:t>Marine ecology and fisheries</a:t>
            </a:r>
          </a:p>
          <a:p>
            <a:pPr rtl="0"/>
            <a:r>
              <a:rPr lang="en-gb" dirty="0">
                <a:solidFill>
                  <a:srgbClr val="002060"/>
                </a:solidFill>
              </a:rPr>
              <a:t>Coastal communities and maritime history</a:t>
            </a:r>
          </a:p>
          <a:p>
            <a:pPr rtl="0"/>
            <a:r>
              <a:rPr lang="en-gb" dirty="0">
                <a:solidFill>
                  <a:srgbClr val="002060"/>
                </a:solidFill>
              </a:rPr>
              <a:t>Maritime law and governance</a:t>
            </a:r>
            <a:endParaRPr lang="da-DK" dirty="0">
              <a:solidFill>
                <a:srgbClr val="002060"/>
              </a:solidFill>
            </a:endParaRPr>
          </a:p>
          <a:p>
            <a:pPr rtl="0"/>
            <a:r>
              <a:rPr lang="en-gb" dirty="0">
                <a:solidFill>
                  <a:srgbClr val="002060"/>
                </a:solidFill>
              </a:rPr>
              <a:t>Maritime technology and innovation</a:t>
            </a:r>
            <a:br>
              <a:rPr lang="da-DK" dirty="0">
                <a:solidFill>
                  <a:srgbClr val="002060"/>
                </a:solidFill>
              </a:rPr>
            </a:br>
            <a:endParaRPr lang="en-US" dirty="0"/>
          </a:p>
        </p:txBody>
      </p:sp>
      <p:sp>
        <p:nvSpPr>
          <p:cNvPr id="10" name="Tekstfelt 7">
            <a:extLst>
              <a:ext uri="{FF2B5EF4-FFF2-40B4-BE49-F238E27FC236}">
                <a16:creationId xmlns:a16="http://schemas.microsoft.com/office/drawing/2014/main" id="{A9C6B0DA-DF6D-11CE-3C9A-A31491E82EFB}"/>
              </a:ext>
            </a:extLst>
          </p:cNvPr>
          <p:cNvSpPr txBox="1"/>
          <p:nvPr/>
        </p:nvSpPr>
        <p:spPr>
          <a:xfrm>
            <a:off x="0" y="0"/>
            <a:ext cx="3200400" cy="370290"/>
          </a:xfrm>
          <a:prstGeom prst="rect">
            <a:avLst/>
          </a:prstGeom>
          <a:solidFill>
            <a:srgbClr val="211A52"/>
          </a:solidFill>
        </p:spPr>
        <p:txBody>
          <a:bodyPr wrap="square" rtlCol="0">
            <a:spAutoFit/>
          </a:bodyPr>
          <a:lstStyle/>
          <a:p>
            <a:pPr marL="0" marR="0" lvl="0" indent="0" algn="l" defTabSz="914220" rtl="0" eaLnBrk="1" fontAlgn="auto" latinLnBrk="0" hangingPunct="1">
              <a:lnSpc>
                <a:spcPct val="100000"/>
              </a:lnSpc>
              <a:spcBef>
                <a:spcPts val="0"/>
              </a:spcBef>
              <a:spcAft>
                <a:spcPts val="0"/>
              </a:spcAft>
              <a:buClrTx/>
              <a:buSzTx/>
              <a:buFontTx/>
              <a:buNone/>
              <a:tabLst/>
              <a:defRPr/>
            </a:pPr>
            <a:r>
              <a:rPr lang="en-gb" sz="1800" b="1" i="0" u="none" strike="noStrike" kern="1200" cap="none" spc="0" normalizeH="0" noProof="0">
                <a:ln>
                  <a:noFill/>
                </a:ln>
                <a:solidFill>
                  <a:prstClr val="white"/>
                </a:solidFill>
                <a:effectLst/>
                <a:uLnTx/>
                <a:uFillTx/>
                <a:latin typeface="Arial" panose="020B0604020202020204" pitchFamily="34" charset="0"/>
                <a:ea typeface="+mn-ea"/>
                <a:cs typeface="Arial" panose="020B0604020202020204" pitchFamily="34" charset="0"/>
              </a:rPr>
              <a:t>Research</a:t>
            </a:r>
          </a:p>
        </p:txBody>
      </p:sp>
      <p:pic>
        <p:nvPicPr>
          <p:cNvPr id="4" name="Billede 3" descr="Et billede, der indeholder udendørs, vand, person, tøj&#10;&#10;Indhold genereret af kunstig intelligens kan være forkert.">
            <a:extLst>
              <a:ext uri="{FF2B5EF4-FFF2-40B4-BE49-F238E27FC236}">
                <a16:creationId xmlns:a16="http://schemas.microsoft.com/office/drawing/2014/main" id="{59519E6B-3E31-6A37-88D4-7D0E5AF3BAEB}"/>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6650892" y="-1"/>
            <a:ext cx="5541108" cy="3429001"/>
          </a:xfrm>
          <a:prstGeom prst="rect">
            <a:avLst/>
          </a:prstGeom>
        </p:spPr>
      </p:pic>
      <p:pic>
        <p:nvPicPr>
          <p:cNvPr id="8" name="Billede 7" descr="Et billede, der indeholder sne, udendørs, natur, vand&#10;&#10;Indhold genereret af kunstig intelligens kan være forkert.">
            <a:extLst>
              <a:ext uri="{FF2B5EF4-FFF2-40B4-BE49-F238E27FC236}">
                <a16:creationId xmlns:a16="http://schemas.microsoft.com/office/drawing/2014/main" id="{98802242-8537-4BA4-E65C-BDD835209B6B}"/>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p:blipFill>
        <p:spPr>
          <a:xfrm>
            <a:off x="6650892" y="3428219"/>
            <a:ext cx="5541108" cy="3429781"/>
          </a:xfrm>
          <a:prstGeom prst="rect">
            <a:avLst/>
          </a:prstGeom>
        </p:spPr>
      </p:pic>
    </p:spTree>
    <p:extLst>
      <p:ext uri="{BB962C8B-B14F-4D97-AF65-F5344CB8AC3E}">
        <p14:creationId xmlns:p14="http://schemas.microsoft.com/office/powerpoint/2010/main" val="8964448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75652" y="399968"/>
            <a:ext cx="9753600" cy="788121"/>
          </a:xfrm>
        </p:spPr>
        <p:txBody>
          <a:bodyPr rtlCol="0"/>
          <a:lstStyle/>
          <a:p>
            <a:pPr rtl="0"/>
            <a:r>
              <a:rPr lang="en-gb" sz="3000" dirty="0">
                <a:solidFill>
                  <a:srgbClr val="211A52"/>
                </a:solidFill>
                <a:latin typeface="Arial Black" panose="020B0604020202020204" pitchFamily="34" charset="0"/>
                <a:cs typeface="Arial Black" panose="020B0604020202020204" pitchFamily="34" charset="0"/>
              </a:rPr>
              <a:t>RESEARCH – KEY FIGURES</a:t>
            </a:r>
          </a:p>
        </p:txBody>
      </p:sp>
      <p:sp>
        <p:nvSpPr>
          <p:cNvPr id="8" name="Tekstfelt 7"/>
          <p:cNvSpPr txBox="1"/>
          <p:nvPr/>
        </p:nvSpPr>
        <p:spPr>
          <a:xfrm>
            <a:off x="0" y="0"/>
            <a:ext cx="3200400" cy="370290"/>
          </a:xfrm>
          <a:prstGeom prst="rect">
            <a:avLst/>
          </a:prstGeom>
          <a:solidFill>
            <a:srgbClr val="211A52"/>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i="0" u="none" strike="noStrike" kern="1200" cap="none" spc="0" normalizeH="0" noProof="0">
                <a:ln>
                  <a:noFill/>
                </a:ln>
                <a:solidFill>
                  <a:prstClr val="white"/>
                </a:solidFill>
                <a:effectLst/>
                <a:uLnTx/>
                <a:uFillTx/>
                <a:latin typeface="Arial" panose="020B0604020202020204" pitchFamily="34" charset="0"/>
                <a:ea typeface="+mn-ea"/>
                <a:cs typeface="Arial" panose="020B0604020202020204" pitchFamily="34" charset="0"/>
              </a:rPr>
              <a:t>Research</a:t>
            </a:r>
          </a:p>
        </p:txBody>
      </p:sp>
      <p:pic>
        <p:nvPicPr>
          <p:cNvPr id="9" name="Billede 8">
            <a:extLst>
              <a:ext uri="{FF2B5EF4-FFF2-40B4-BE49-F238E27FC236}">
                <a16:creationId xmlns:a16="http://schemas.microsoft.com/office/drawing/2014/main" id="{910F6B45-BAB1-6043-9B73-AB0A5F9BB42B}"/>
              </a:ext>
            </a:extLst>
          </p:cNvPr>
          <p:cNvPicPr>
            <a:picLocks noChangeAspect="1"/>
          </p:cNvPicPr>
          <p:nvPr/>
        </p:nvPicPr>
        <p:blipFill>
          <a:blip r:embed="rId3" cstate="email">
            <a:lum bright="70000" contrast="-70000"/>
            <a:extLst>
              <a:ext uri="{28A0092B-C50C-407E-A947-70E740481C1C}">
                <a14:useLocalDpi xmlns:a14="http://schemas.microsoft.com/office/drawing/2010/main" val="0"/>
              </a:ext>
            </a:extLst>
          </a:blip>
          <a:stretch>
            <a:fillRect/>
          </a:stretch>
        </p:blipFill>
        <p:spPr>
          <a:xfrm>
            <a:off x="1285920" y="15755"/>
            <a:ext cx="232805" cy="334393"/>
          </a:xfrm>
          <a:prstGeom prst="rect">
            <a:avLst/>
          </a:prstGeom>
        </p:spPr>
      </p:pic>
      <p:graphicFrame>
        <p:nvGraphicFramePr>
          <p:cNvPr id="6" name="Diagram 4">
            <a:extLst>
              <a:ext uri="{FF2B5EF4-FFF2-40B4-BE49-F238E27FC236}">
                <a16:creationId xmlns:a16="http://schemas.microsoft.com/office/drawing/2014/main" id="{436D2461-8BF1-FDFD-1B84-C6FCE1DBA85A}"/>
              </a:ext>
            </a:extLst>
          </p:cNvPr>
          <p:cNvGraphicFramePr/>
          <p:nvPr>
            <p:extLst>
              <p:ext uri="{D42A27DB-BD31-4B8C-83A1-F6EECF244321}">
                <p14:modId xmlns:p14="http://schemas.microsoft.com/office/powerpoint/2010/main" val="3973711191"/>
              </p:ext>
            </p:extLst>
          </p:nvPr>
        </p:nvGraphicFramePr>
        <p:xfrm>
          <a:off x="658917" y="1466163"/>
          <a:ext cx="5727135" cy="4831999"/>
        </p:xfrm>
        <a:graphic>
          <a:graphicData uri="http://schemas.openxmlformats.org/drawingml/2006/chart">
            <c:chart xmlns:c="http://schemas.openxmlformats.org/drawingml/2006/chart" xmlns:r="http://schemas.openxmlformats.org/officeDocument/2006/relationships" r:id="rId4"/>
          </a:graphicData>
        </a:graphic>
      </p:graphicFrame>
      <p:sp>
        <p:nvSpPr>
          <p:cNvPr id="7" name="Tekstfelt 6">
            <a:extLst>
              <a:ext uri="{FF2B5EF4-FFF2-40B4-BE49-F238E27FC236}">
                <a16:creationId xmlns:a16="http://schemas.microsoft.com/office/drawing/2014/main" id="{CB286B0D-A35A-D1BF-FF0C-F06D467E45F7}"/>
              </a:ext>
            </a:extLst>
          </p:cNvPr>
          <p:cNvSpPr txBox="1"/>
          <p:nvPr/>
        </p:nvSpPr>
        <p:spPr>
          <a:xfrm>
            <a:off x="575652" y="1439428"/>
            <a:ext cx="1057205"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cap="none" spc="0" normalizeH="0" noProof="0">
                <a:ln>
                  <a:noFill/>
                </a:ln>
                <a:solidFill>
                  <a:prstClr val="black"/>
                </a:solidFill>
                <a:effectLst/>
                <a:uLnTx/>
                <a:uFillTx/>
                <a:latin typeface="Arial" panose="020B0604020202020204" pitchFamily="34" charset="0"/>
                <a:ea typeface="+mn-ea"/>
                <a:cs typeface="Arial" panose="020B0604020202020204" pitchFamily="34" charset="0"/>
              </a:rPr>
              <a:t>DKK Million</a:t>
            </a:r>
          </a:p>
        </p:txBody>
      </p:sp>
      <p:graphicFrame>
        <p:nvGraphicFramePr>
          <p:cNvPr id="4" name="Diagram 3">
            <a:extLst>
              <a:ext uri="{FF2B5EF4-FFF2-40B4-BE49-F238E27FC236}">
                <a16:creationId xmlns:a16="http://schemas.microsoft.com/office/drawing/2014/main" id="{17B4D577-9B2E-AAF3-69CC-533BAFF7D321}"/>
              </a:ext>
            </a:extLst>
          </p:cNvPr>
          <p:cNvGraphicFramePr>
            <a:graphicFrameLocks/>
          </p:cNvGraphicFramePr>
          <p:nvPr/>
        </p:nvGraphicFramePr>
        <p:xfrm>
          <a:off x="6096000" y="1217767"/>
          <a:ext cx="5777593" cy="5240265"/>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9470439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06608" y="282659"/>
            <a:ext cx="9753600" cy="788121"/>
          </a:xfrm>
        </p:spPr>
        <p:txBody>
          <a:bodyPr rtlCol="0"/>
          <a:lstStyle/>
          <a:p>
            <a:pPr rtl="0"/>
            <a:r>
              <a:rPr lang="en-gb" sz="3000" dirty="0">
                <a:solidFill>
                  <a:srgbClr val="211A52"/>
                </a:solidFill>
                <a:latin typeface="Arial Black" panose="020B0604020202020204" pitchFamily="34" charset="0"/>
                <a:cs typeface="Arial Black" panose="020B0604020202020204" pitchFamily="34" charset="0"/>
              </a:rPr>
              <a:t>RESEARCH – KEY FIGURES </a:t>
            </a:r>
          </a:p>
        </p:txBody>
      </p:sp>
      <p:pic>
        <p:nvPicPr>
          <p:cNvPr id="9" name="Billede 8">
            <a:extLst>
              <a:ext uri="{FF2B5EF4-FFF2-40B4-BE49-F238E27FC236}">
                <a16:creationId xmlns:a16="http://schemas.microsoft.com/office/drawing/2014/main" id="{910F6B45-BAB1-6043-9B73-AB0A5F9BB42B}"/>
              </a:ext>
            </a:extLst>
          </p:cNvPr>
          <p:cNvPicPr>
            <a:picLocks noChangeAspect="1"/>
          </p:cNvPicPr>
          <p:nvPr/>
        </p:nvPicPr>
        <p:blipFill>
          <a:blip r:embed="rId3" cstate="email">
            <a:lum bright="70000" contrast="-70000"/>
            <a:extLst>
              <a:ext uri="{28A0092B-C50C-407E-A947-70E740481C1C}">
                <a14:useLocalDpi xmlns:a14="http://schemas.microsoft.com/office/drawing/2010/main" val="0"/>
              </a:ext>
            </a:extLst>
          </a:blip>
          <a:stretch>
            <a:fillRect/>
          </a:stretch>
        </p:blipFill>
        <p:spPr>
          <a:xfrm>
            <a:off x="1285920" y="15755"/>
            <a:ext cx="232805" cy="334393"/>
          </a:xfrm>
          <a:prstGeom prst="rect">
            <a:avLst/>
          </a:prstGeom>
        </p:spPr>
      </p:pic>
      <p:graphicFrame>
        <p:nvGraphicFramePr>
          <p:cNvPr id="6" name="Diagram 4">
            <a:extLst>
              <a:ext uri="{FF2B5EF4-FFF2-40B4-BE49-F238E27FC236}">
                <a16:creationId xmlns:a16="http://schemas.microsoft.com/office/drawing/2014/main" id="{436D2461-8BF1-FDFD-1B84-C6FCE1DBA85A}"/>
              </a:ext>
            </a:extLst>
          </p:cNvPr>
          <p:cNvGraphicFramePr/>
          <p:nvPr/>
        </p:nvGraphicFramePr>
        <p:xfrm>
          <a:off x="658916" y="1466163"/>
          <a:ext cx="5544457" cy="499186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Diagram 2">
            <a:extLst>
              <a:ext uri="{FF2B5EF4-FFF2-40B4-BE49-F238E27FC236}">
                <a16:creationId xmlns:a16="http://schemas.microsoft.com/office/drawing/2014/main" id="{797A7017-F85D-FC86-C70F-3571D4C83203}"/>
              </a:ext>
            </a:extLst>
          </p:cNvPr>
          <p:cNvGraphicFramePr>
            <a:graphicFrameLocks/>
          </p:cNvGraphicFramePr>
          <p:nvPr/>
        </p:nvGraphicFramePr>
        <p:xfrm>
          <a:off x="6355975" y="1466163"/>
          <a:ext cx="5629837" cy="4991869"/>
        </p:xfrm>
        <a:graphic>
          <a:graphicData uri="http://schemas.openxmlformats.org/drawingml/2006/chart">
            <c:chart xmlns:c="http://schemas.openxmlformats.org/drawingml/2006/chart" xmlns:r="http://schemas.openxmlformats.org/officeDocument/2006/relationships" r:id="rId5"/>
          </a:graphicData>
        </a:graphic>
      </p:graphicFrame>
      <p:pic>
        <p:nvPicPr>
          <p:cNvPr id="1026" name="Billede 1">
            <a:extLst>
              <a:ext uri="{FF2B5EF4-FFF2-40B4-BE49-F238E27FC236}">
                <a16:creationId xmlns:a16="http://schemas.microsoft.com/office/drawing/2014/main" id="{630A063F-5068-5CAB-AA71-AC0B8B090A2E}"/>
              </a:ext>
            </a:extLst>
          </p:cNvPr>
          <p:cNvPicPr>
            <a:picLocks noChangeAspect="1" noChangeArrowheads="1"/>
          </p:cNvPicPr>
          <p:nvPr/>
        </p:nvPicPr>
        <p:blipFill rotWithShape="1">
          <a:blip r:embed="rId6" cstate="email">
            <a:extLst>
              <a:ext uri="{28A0092B-C50C-407E-A947-70E740481C1C}">
                <a14:useLocalDpi xmlns:a14="http://schemas.microsoft.com/office/drawing/2010/main" val="0"/>
              </a:ext>
            </a:extLst>
          </a:blip>
          <a:srcRect/>
          <a:stretch>
            <a:fillRect/>
          </a:stretch>
        </p:blipFill>
        <p:spPr bwMode="auto">
          <a:xfrm>
            <a:off x="0" y="1049349"/>
            <a:ext cx="12224000" cy="601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kstfelt 2">
            <a:extLst>
              <a:ext uri="{FF2B5EF4-FFF2-40B4-BE49-F238E27FC236}">
                <a16:creationId xmlns:a16="http://schemas.microsoft.com/office/drawing/2014/main" id="{4BDEF5C5-D67A-2C42-F2DB-534641130B31}"/>
              </a:ext>
            </a:extLst>
          </p:cNvPr>
          <p:cNvSpPr txBox="1"/>
          <p:nvPr/>
        </p:nvSpPr>
        <p:spPr>
          <a:xfrm>
            <a:off x="0" y="0"/>
            <a:ext cx="3200400" cy="370290"/>
          </a:xfrm>
          <a:prstGeom prst="rect">
            <a:avLst/>
          </a:prstGeom>
          <a:solidFill>
            <a:srgbClr val="211A52"/>
          </a:solidFill>
        </p:spPr>
        <p:txBody>
          <a:bodyPr wrap="square" rtlCol="0">
            <a:spAutoFit/>
          </a:bodyPr>
          <a:lstStyle/>
          <a:p>
            <a:pPr rtl="0"/>
            <a:r>
              <a:rPr lang="en-gb" b="1">
                <a:solidFill>
                  <a:schemeClr val="bg1"/>
                </a:solidFill>
                <a:latin typeface="Arial" panose="020B0604020202020204" pitchFamily="34" charset="0"/>
                <a:cs typeface="Arial" panose="020B0604020202020204" pitchFamily="34" charset="0"/>
              </a:rPr>
              <a:t>Research</a:t>
            </a:r>
          </a:p>
        </p:txBody>
      </p:sp>
    </p:spTree>
    <p:extLst>
      <p:ext uri="{BB962C8B-B14F-4D97-AF65-F5344CB8AC3E}">
        <p14:creationId xmlns:p14="http://schemas.microsoft.com/office/powerpoint/2010/main" val="1805680525"/>
      </p:ext>
    </p:extLst>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75652" y="399968"/>
            <a:ext cx="9753600" cy="788121"/>
          </a:xfrm>
        </p:spPr>
        <p:txBody>
          <a:bodyPr rtlCol="0"/>
          <a:lstStyle/>
          <a:p>
            <a:pPr rtl="0"/>
            <a:r>
              <a:rPr lang="en-gb" sz="3000" dirty="0">
                <a:solidFill>
                  <a:srgbClr val="211A52"/>
                </a:solidFill>
                <a:latin typeface="Arial Black" panose="020B0604020202020204" pitchFamily="34" charset="0"/>
                <a:cs typeface="Arial Black" panose="020B0604020202020204" pitchFamily="34" charset="0"/>
              </a:rPr>
              <a:t>RESEARCH – KEY FIGURES</a:t>
            </a:r>
          </a:p>
        </p:txBody>
      </p:sp>
      <p:sp>
        <p:nvSpPr>
          <p:cNvPr id="8" name="Tekstfelt 7"/>
          <p:cNvSpPr txBox="1"/>
          <p:nvPr/>
        </p:nvSpPr>
        <p:spPr>
          <a:xfrm>
            <a:off x="0" y="0"/>
            <a:ext cx="3200400" cy="370290"/>
          </a:xfrm>
          <a:prstGeom prst="rect">
            <a:avLst/>
          </a:prstGeom>
          <a:solidFill>
            <a:srgbClr val="211A52"/>
          </a:solidFill>
        </p:spPr>
        <p:txBody>
          <a:bodyPr wrap="square" rtlCol="0">
            <a:spAutoFit/>
          </a:bodyPr>
          <a:lstStyle/>
          <a:p>
            <a:pPr rtl="0"/>
            <a:r>
              <a:rPr lang="en-gb" b="1">
                <a:solidFill>
                  <a:schemeClr val="bg1"/>
                </a:solidFill>
                <a:latin typeface="Arial" panose="020B0604020202020204" pitchFamily="34" charset="0"/>
                <a:cs typeface="Arial" panose="020B0604020202020204" pitchFamily="34" charset="0"/>
              </a:rPr>
              <a:t>Research</a:t>
            </a:r>
          </a:p>
        </p:txBody>
      </p:sp>
      <p:pic>
        <p:nvPicPr>
          <p:cNvPr id="9" name="Billede 8">
            <a:extLst>
              <a:ext uri="{FF2B5EF4-FFF2-40B4-BE49-F238E27FC236}">
                <a16:creationId xmlns:a16="http://schemas.microsoft.com/office/drawing/2014/main" id="{910F6B45-BAB1-6043-9B73-AB0A5F9BB42B}"/>
              </a:ext>
            </a:extLst>
          </p:cNvPr>
          <p:cNvPicPr>
            <a:picLocks noChangeAspect="1"/>
          </p:cNvPicPr>
          <p:nvPr/>
        </p:nvPicPr>
        <p:blipFill>
          <a:blip r:embed="rId3" cstate="email">
            <a:lum bright="70000" contrast="-70000"/>
            <a:extLst>
              <a:ext uri="{28A0092B-C50C-407E-A947-70E740481C1C}">
                <a14:useLocalDpi xmlns:a14="http://schemas.microsoft.com/office/drawing/2010/main" val="0"/>
              </a:ext>
            </a:extLst>
          </a:blip>
          <a:stretch>
            <a:fillRect/>
          </a:stretch>
        </p:blipFill>
        <p:spPr>
          <a:xfrm>
            <a:off x="1285920" y="15755"/>
            <a:ext cx="232805" cy="334393"/>
          </a:xfrm>
          <a:prstGeom prst="rect">
            <a:avLst/>
          </a:prstGeom>
        </p:spPr>
      </p:pic>
      <p:graphicFrame>
        <p:nvGraphicFramePr>
          <p:cNvPr id="3" name="Diagram 4">
            <a:extLst>
              <a:ext uri="{FF2B5EF4-FFF2-40B4-BE49-F238E27FC236}">
                <a16:creationId xmlns:a16="http://schemas.microsoft.com/office/drawing/2014/main" id="{115525E8-C69E-0F41-0127-1E1D0272AACE}"/>
              </a:ext>
            </a:extLst>
          </p:cNvPr>
          <p:cNvGraphicFramePr/>
          <p:nvPr/>
        </p:nvGraphicFramePr>
        <p:xfrm>
          <a:off x="551543" y="1491725"/>
          <a:ext cx="5544457" cy="421373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 name="Diagram 4">
            <a:extLst>
              <a:ext uri="{FF2B5EF4-FFF2-40B4-BE49-F238E27FC236}">
                <a16:creationId xmlns:a16="http://schemas.microsoft.com/office/drawing/2014/main" id="{E8BF1E7D-A440-6338-01CB-6BBD2335B2A8}"/>
              </a:ext>
            </a:extLst>
          </p:cNvPr>
          <p:cNvGraphicFramePr/>
          <p:nvPr/>
        </p:nvGraphicFramePr>
        <p:xfrm>
          <a:off x="6326776" y="1463039"/>
          <a:ext cx="5544457" cy="421373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48193537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dsholder til billede 3"/>
          <p:cNvPicPr>
            <a:picLocks noGrp="1" noChangeAspect="1"/>
          </p:cNvPicPr>
          <p:nvPr>
            <p:ph type="pic" sz="quarter" idx="11"/>
          </p:nvPr>
        </p:nvPicPr>
        <p:blipFill rotWithShape="1">
          <a:blip r:embed="rId3" cstate="email">
            <a:extLst>
              <a:ext uri="{28A0092B-C50C-407E-A947-70E740481C1C}">
                <a14:useLocalDpi xmlns:a14="http://schemas.microsoft.com/office/drawing/2010/main" val="0"/>
              </a:ext>
            </a:extLst>
          </a:blip>
          <a:srcRect/>
          <a:stretch/>
        </p:blipFill>
        <p:spPr>
          <a:xfrm>
            <a:off x="-1007486" y="-1255352"/>
            <a:ext cx="15337971" cy="8627609"/>
          </a:xfrm>
        </p:spPr>
      </p:pic>
      <p:sp>
        <p:nvSpPr>
          <p:cNvPr id="3" name="Titel 2"/>
          <p:cNvSpPr>
            <a:spLocks noGrp="1"/>
          </p:cNvSpPr>
          <p:nvPr>
            <p:ph type="title"/>
          </p:nvPr>
        </p:nvSpPr>
        <p:spPr>
          <a:xfrm>
            <a:off x="2441575" y="3008923"/>
            <a:ext cx="7341129" cy="840153"/>
          </a:xfrm>
        </p:spPr>
        <p:txBody>
          <a:bodyPr rtlCol="0" anchor="ctr"/>
          <a:lstStyle/>
          <a:p>
            <a:pPr rtl="0"/>
            <a:r>
              <a:rPr lang="en-gb">
                <a:solidFill>
                  <a:srgbClr val="211A52"/>
                </a:solidFill>
                <a:latin typeface="Arial Black" panose="020B0604020202020204" pitchFamily="34" charset="0"/>
                <a:cs typeface="Arial Black" panose="020B0604020202020204" pitchFamily="34" charset="0"/>
              </a:rPr>
              <a:t>KNOWLEDGE COLLABORATION</a:t>
            </a:r>
          </a:p>
        </p:txBody>
      </p:sp>
    </p:spTree>
    <p:extLst>
      <p:ext uri="{BB962C8B-B14F-4D97-AF65-F5344CB8AC3E}">
        <p14:creationId xmlns:p14="http://schemas.microsoft.com/office/powerpoint/2010/main" val="154191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slidenummer 2">
            <a:extLst>
              <a:ext uri="{FF2B5EF4-FFF2-40B4-BE49-F238E27FC236}">
                <a16:creationId xmlns:a16="http://schemas.microsoft.com/office/drawing/2014/main" id="{9B9B55AE-9B2C-49E5-9174-285FBF72F534}"/>
              </a:ext>
            </a:extLst>
          </p:cNvPr>
          <p:cNvSpPr>
            <a:spLocks noGrp="1"/>
          </p:cNvSpPr>
          <p:nvPr>
            <p:ph type="sldNum" sz="quarter" idx="10"/>
          </p:nvPr>
        </p:nvSpPr>
        <p:spPr/>
        <p:txBody>
          <a:bodyPr rtlCol="0"/>
          <a:lstStyle/>
          <a:p>
            <a:pPr rtl="0"/>
            <a:fld id="{D8D877B3-D348-4611-9BDB-C5374591D951}" type="slidenum">
              <a:rPr lang="en-US" smtClean="0"/>
              <a:pPr rtl="0"/>
              <a:t>35</a:t>
            </a:fld>
            <a:endParaRPr lang="en-US" dirty="0"/>
          </a:p>
        </p:txBody>
      </p:sp>
      <p:sp>
        <p:nvSpPr>
          <p:cNvPr id="4" name="Titel 3">
            <a:extLst>
              <a:ext uri="{FF2B5EF4-FFF2-40B4-BE49-F238E27FC236}">
                <a16:creationId xmlns:a16="http://schemas.microsoft.com/office/drawing/2014/main" id="{857D0392-BCB4-412D-880B-366A401BFD39}"/>
              </a:ext>
            </a:extLst>
          </p:cNvPr>
          <p:cNvSpPr>
            <a:spLocks noGrp="1"/>
          </p:cNvSpPr>
          <p:nvPr>
            <p:ph type="title"/>
          </p:nvPr>
        </p:nvSpPr>
        <p:spPr>
          <a:xfrm>
            <a:off x="587374" y="391357"/>
            <a:ext cx="5788374" cy="1621619"/>
          </a:xfrm>
        </p:spPr>
        <p:txBody>
          <a:bodyPr rtlCol="0"/>
          <a:lstStyle/>
          <a:p>
            <a:pPr rtl="0"/>
            <a:r>
              <a:rPr lang="en-gb" sz="3000">
                <a:latin typeface="Arial Black" panose="020B0604020202020204" pitchFamily="34" charset="0"/>
                <a:cs typeface="Arial Black" panose="020B0604020202020204" pitchFamily="34" charset="0"/>
              </a:rPr>
              <a:t>TRADITION OF COLLABORATION</a:t>
            </a:r>
            <a:endParaRPr lang="da-DK" sz="1600" b="0" dirty="0">
              <a:latin typeface="Arial" panose="020B0604020202020204" pitchFamily="34" charset="0"/>
              <a:cs typeface="Arial" panose="020B0604020202020204" pitchFamily="34" charset="0"/>
            </a:endParaRPr>
          </a:p>
        </p:txBody>
      </p:sp>
      <p:sp>
        <p:nvSpPr>
          <p:cNvPr id="12" name="Text Placeholder 4">
            <a:extLst>
              <a:ext uri="{FF2B5EF4-FFF2-40B4-BE49-F238E27FC236}">
                <a16:creationId xmlns:a16="http://schemas.microsoft.com/office/drawing/2014/main" id="{0386CC37-961F-5BA9-E4F6-DEBC5B982A0B}"/>
              </a:ext>
            </a:extLst>
          </p:cNvPr>
          <p:cNvSpPr>
            <a:spLocks noGrp="1"/>
          </p:cNvSpPr>
          <p:nvPr>
            <p:ph type="body" sz="quarter" idx="12"/>
          </p:nvPr>
        </p:nvSpPr>
        <p:spPr>
          <a:xfrm>
            <a:off x="587375" y="1963106"/>
            <a:ext cx="5901107" cy="4795689"/>
          </a:xfrm>
        </p:spPr>
        <p:txBody>
          <a:bodyPr rtlCol="0">
            <a:normAutofit/>
          </a:bodyPr>
          <a:lstStyle/>
          <a:p>
            <a:pPr rtl="0">
              <a:lnSpc>
                <a:spcPct val="120000"/>
              </a:lnSpc>
            </a:pPr>
            <a:r>
              <a:rPr lang="en-gb" dirty="0"/>
              <a:t>AAU's problem-based research and learning model creates innovative solutions to real-world societal challenges through collaboration between students, researchers and external partners.</a:t>
            </a:r>
          </a:p>
          <a:p>
            <a:pPr rtl="0">
              <a:lnSpc>
                <a:spcPct val="120000"/>
              </a:lnSpc>
            </a:pPr>
            <a:r>
              <a:rPr lang="en-gb" dirty="0">
                <a:latin typeface="Arial" panose="020B0604020202020204" pitchFamily="34" charset="0"/>
                <a:cs typeface="Arial" panose="020B0604020202020204" pitchFamily="34" charset="0"/>
              </a:rPr>
              <a:t>Science is conducted in close collaboration with the business community and public partners.</a:t>
            </a:r>
          </a:p>
          <a:p>
            <a:pPr rtl="0">
              <a:lnSpc>
                <a:spcPct val="120000"/>
              </a:lnSpc>
            </a:pPr>
            <a:r>
              <a:rPr lang="en-gb" dirty="0">
                <a:latin typeface="Arial" panose="020B0604020202020204" pitchFamily="34" charset="0"/>
                <a:cs typeface="Arial" panose="020B0604020202020204" pitchFamily="34" charset="0"/>
              </a:rPr>
              <a:t>An AAU culture that supports the dynamism and drive of students and staff.</a:t>
            </a:r>
          </a:p>
          <a:p>
            <a:pPr rtl="0">
              <a:lnSpc>
                <a:spcPct val="120000"/>
              </a:lnSpc>
            </a:pPr>
            <a:r>
              <a:rPr lang="en-gb" dirty="0">
                <a:latin typeface="Arial" panose="020B0604020202020204" pitchFamily="34" charset="0"/>
                <a:cs typeface="Arial" panose="020B0604020202020204" pitchFamily="34" charset="0"/>
              </a:rPr>
              <a:t>Strong focus on developing new ways of supporting knowledge collaboration.</a:t>
            </a:r>
            <a:endParaRPr lang="da-DK" sz="1400" dirty="0">
              <a:latin typeface="Arial" panose="020B0604020202020204" pitchFamily="34" charset="0"/>
              <a:cs typeface="Arial" panose="020B0604020202020204" pitchFamily="34" charset="0"/>
            </a:endParaRPr>
          </a:p>
          <a:p>
            <a:pPr rtl="0">
              <a:spcBef>
                <a:spcPts val="0"/>
              </a:spcBef>
              <a:spcAft>
                <a:spcPts val="1200"/>
              </a:spcAft>
            </a:pPr>
            <a:endParaRPr lang="da-DK" sz="1400" dirty="0">
              <a:effectLst/>
              <a:latin typeface="Arial" panose="020B0604020202020204" pitchFamily="34" charset="0"/>
              <a:ea typeface="Times New Roman" panose="02020603050405020304" pitchFamily="18" charset="0"/>
              <a:cs typeface="Arial" panose="020B0604020202020204" pitchFamily="34" charset="0"/>
            </a:endParaRPr>
          </a:p>
          <a:p>
            <a:pPr rtl="0">
              <a:spcBef>
                <a:spcPts val="0"/>
              </a:spcBef>
              <a:spcAft>
                <a:spcPts val="1200"/>
              </a:spcAft>
            </a:pPr>
            <a:endParaRPr lang="da-DK" dirty="0">
              <a:solidFill>
                <a:srgbClr val="211A52"/>
              </a:solidFill>
              <a:effectLst/>
              <a:latin typeface="Barlow Light" panose="00000400000000000000" pitchFamily="2" charset="0"/>
              <a:ea typeface="Calibri" panose="020F0502020204030204" pitchFamily="34" charset="0"/>
            </a:endParaRPr>
          </a:p>
          <a:p>
            <a:pPr marL="0" lvl="0" indent="0" rtl="0">
              <a:lnSpc>
                <a:spcPct val="120000"/>
              </a:lnSpc>
              <a:spcBef>
                <a:spcPts val="0"/>
              </a:spcBef>
              <a:spcAft>
                <a:spcPts val="1200"/>
              </a:spcAft>
              <a:buNone/>
              <a:tabLst>
                <a:tab pos="457200" algn="l"/>
              </a:tabLst>
            </a:pPr>
            <a:endParaRPr lang="da-DK" dirty="0">
              <a:solidFill>
                <a:srgbClr val="211A52"/>
              </a:solidFill>
              <a:effectLst/>
              <a:latin typeface="Barlow Light" panose="00000400000000000000" pitchFamily="2" charset="0"/>
              <a:ea typeface="Calibri" panose="020F0502020204030204" pitchFamily="34" charset="0"/>
            </a:endParaRPr>
          </a:p>
          <a:p>
            <a:pPr marL="0" lvl="0" indent="0" rtl="0">
              <a:lnSpc>
                <a:spcPct val="120000"/>
              </a:lnSpc>
              <a:spcBef>
                <a:spcPts val="0"/>
              </a:spcBef>
              <a:spcAft>
                <a:spcPts val="1200"/>
              </a:spcAft>
              <a:buNone/>
              <a:tabLst>
                <a:tab pos="457200" algn="l"/>
              </a:tabLst>
            </a:pPr>
            <a:endParaRPr lang="da-DK" dirty="0">
              <a:effectLst/>
              <a:latin typeface="Barlow Light" panose="00000400000000000000" pitchFamily="2" charset="0"/>
              <a:ea typeface="Calibri" panose="020F0502020204030204" pitchFamily="34" charset="0"/>
            </a:endParaRPr>
          </a:p>
          <a:p>
            <a:pPr marL="0" indent="0" rtl="0">
              <a:lnSpc>
                <a:spcPct val="120000"/>
              </a:lnSpc>
              <a:spcBef>
                <a:spcPts val="0"/>
              </a:spcBef>
              <a:spcAft>
                <a:spcPts val="1200"/>
              </a:spcAft>
              <a:buNone/>
            </a:pPr>
            <a:endParaRPr lang="en-US" dirty="0"/>
          </a:p>
        </p:txBody>
      </p:sp>
      <p:sp>
        <p:nvSpPr>
          <p:cNvPr id="5" name="Tekstfelt 4">
            <a:extLst>
              <a:ext uri="{FF2B5EF4-FFF2-40B4-BE49-F238E27FC236}">
                <a16:creationId xmlns:a16="http://schemas.microsoft.com/office/drawing/2014/main" id="{3B2CAAD0-1759-A1E2-897C-FAE2F32F8932}"/>
              </a:ext>
            </a:extLst>
          </p:cNvPr>
          <p:cNvSpPr txBox="1"/>
          <p:nvPr/>
        </p:nvSpPr>
        <p:spPr>
          <a:xfrm>
            <a:off x="0" y="0"/>
            <a:ext cx="3200400" cy="370290"/>
          </a:xfrm>
          <a:prstGeom prst="rect">
            <a:avLst/>
          </a:prstGeom>
          <a:solidFill>
            <a:srgbClr val="002060"/>
          </a:solidFill>
        </p:spPr>
        <p:txBody>
          <a:bodyPr wrap="square" rtlCol="0">
            <a:spAutoFit/>
          </a:bodyPr>
          <a:lstStyle/>
          <a:p>
            <a:pPr rtl="0"/>
            <a:r>
              <a:rPr lang="en-gb" b="1">
                <a:solidFill>
                  <a:schemeClr val="bg1"/>
                </a:solidFill>
              </a:rPr>
              <a:t>Collaboration  </a:t>
            </a:r>
          </a:p>
        </p:txBody>
      </p:sp>
      <p:sp>
        <p:nvSpPr>
          <p:cNvPr id="6" name="Freeform 14">
            <a:extLst>
              <a:ext uri="{FF2B5EF4-FFF2-40B4-BE49-F238E27FC236}">
                <a16:creationId xmlns:a16="http://schemas.microsoft.com/office/drawing/2014/main" id="{D78D5BD0-2F95-94FE-8C91-B0C28AD3F786}"/>
              </a:ext>
            </a:extLst>
          </p:cNvPr>
          <p:cNvSpPr>
            <a:spLocks noEditPoints="1"/>
          </p:cNvSpPr>
          <p:nvPr/>
        </p:nvSpPr>
        <p:spPr bwMode="auto">
          <a:xfrm>
            <a:off x="1534008" y="53070"/>
            <a:ext cx="332542" cy="264150"/>
          </a:xfrm>
          <a:custGeom>
            <a:avLst/>
            <a:gdLst>
              <a:gd name="T0" fmla="*/ 154 w 257"/>
              <a:gd name="T1" fmla="*/ 27 h 203"/>
              <a:gd name="T2" fmla="*/ 107 w 257"/>
              <a:gd name="T3" fmla="*/ 36 h 203"/>
              <a:gd name="T4" fmla="*/ 76 w 257"/>
              <a:gd name="T5" fmla="*/ 3 h 203"/>
              <a:gd name="T6" fmla="*/ 31 w 257"/>
              <a:gd name="T7" fmla="*/ 110 h 203"/>
              <a:gd name="T8" fmla="*/ 53 w 257"/>
              <a:gd name="T9" fmla="*/ 123 h 203"/>
              <a:gd name="T10" fmla="*/ 80 w 257"/>
              <a:gd name="T11" fmla="*/ 172 h 203"/>
              <a:gd name="T12" fmla="*/ 136 w 257"/>
              <a:gd name="T13" fmla="*/ 202 h 203"/>
              <a:gd name="T14" fmla="*/ 143 w 257"/>
              <a:gd name="T15" fmla="*/ 201 h 203"/>
              <a:gd name="T16" fmla="*/ 148 w 257"/>
              <a:gd name="T17" fmla="*/ 197 h 203"/>
              <a:gd name="T18" fmla="*/ 152 w 257"/>
              <a:gd name="T19" fmla="*/ 193 h 203"/>
              <a:gd name="T20" fmla="*/ 156 w 257"/>
              <a:gd name="T21" fmla="*/ 194 h 203"/>
              <a:gd name="T22" fmla="*/ 163 w 257"/>
              <a:gd name="T23" fmla="*/ 194 h 203"/>
              <a:gd name="T24" fmla="*/ 169 w 257"/>
              <a:gd name="T25" fmla="*/ 191 h 203"/>
              <a:gd name="T26" fmla="*/ 173 w 257"/>
              <a:gd name="T27" fmla="*/ 186 h 203"/>
              <a:gd name="T28" fmla="*/ 175 w 257"/>
              <a:gd name="T29" fmla="*/ 183 h 203"/>
              <a:gd name="T30" fmla="*/ 195 w 257"/>
              <a:gd name="T31" fmla="*/ 163 h 203"/>
              <a:gd name="T32" fmla="*/ 194 w 257"/>
              <a:gd name="T33" fmla="*/ 159 h 203"/>
              <a:gd name="T34" fmla="*/ 198 w 257"/>
              <a:gd name="T35" fmla="*/ 155 h 203"/>
              <a:gd name="T36" fmla="*/ 202 w 257"/>
              <a:gd name="T37" fmla="*/ 149 h 203"/>
              <a:gd name="T38" fmla="*/ 203 w 257"/>
              <a:gd name="T39" fmla="*/ 142 h 203"/>
              <a:gd name="T40" fmla="*/ 202 w 257"/>
              <a:gd name="T41" fmla="*/ 137 h 203"/>
              <a:gd name="T42" fmla="*/ 200 w 257"/>
              <a:gd name="T43" fmla="*/ 133 h 203"/>
              <a:gd name="T44" fmla="*/ 222 w 257"/>
              <a:gd name="T45" fmla="*/ 103 h 203"/>
              <a:gd name="T46" fmla="*/ 255 w 257"/>
              <a:gd name="T47" fmla="*/ 81 h 203"/>
              <a:gd name="T48" fmla="*/ 149 w 257"/>
              <a:gd name="T49" fmla="*/ 62 h 203"/>
              <a:gd name="T50" fmla="*/ 108 w 257"/>
              <a:gd name="T51" fmla="*/ 77 h 203"/>
              <a:gd name="T52" fmla="*/ 123 w 257"/>
              <a:gd name="T53" fmla="*/ 48 h 203"/>
              <a:gd name="T54" fmla="*/ 204 w 257"/>
              <a:gd name="T55" fmla="*/ 104 h 203"/>
              <a:gd name="T56" fmla="*/ 31 w 257"/>
              <a:gd name="T57" fmla="*/ 96 h 203"/>
              <a:gd name="T58" fmla="*/ 31 w 257"/>
              <a:gd name="T59" fmla="*/ 96 h 203"/>
              <a:gd name="T60" fmla="*/ 66 w 257"/>
              <a:gd name="T61" fmla="*/ 145 h 203"/>
              <a:gd name="T62" fmla="*/ 85 w 257"/>
              <a:gd name="T63" fmla="*/ 158 h 203"/>
              <a:gd name="T64" fmla="*/ 93 w 257"/>
              <a:gd name="T65" fmla="*/ 166 h 203"/>
              <a:gd name="T66" fmla="*/ 107 w 257"/>
              <a:gd name="T67" fmla="*/ 185 h 203"/>
              <a:gd name="T68" fmla="*/ 107 w 257"/>
              <a:gd name="T69" fmla="*/ 185 h 203"/>
              <a:gd name="T70" fmla="*/ 171 w 257"/>
              <a:gd name="T71" fmla="*/ 165 h 203"/>
              <a:gd name="T72" fmla="*/ 170 w 257"/>
              <a:gd name="T73" fmla="*/ 165 h 203"/>
              <a:gd name="T74" fmla="*/ 170 w 257"/>
              <a:gd name="T75" fmla="*/ 165 h 203"/>
              <a:gd name="T76" fmla="*/ 170 w 257"/>
              <a:gd name="T77" fmla="*/ 165 h 203"/>
              <a:gd name="T78" fmla="*/ 124 w 257"/>
              <a:gd name="T79" fmla="*/ 127 h 203"/>
              <a:gd name="T80" fmla="*/ 163 w 257"/>
              <a:gd name="T81" fmla="*/ 175 h 203"/>
              <a:gd name="T82" fmla="*/ 117 w 257"/>
              <a:gd name="T83" fmla="*/ 142 h 203"/>
              <a:gd name="T84" fmla="*/ 139 w 257"/>
              <a:gd name="T85" fmla="*/ 181 h 203"/>
              <a:gd name="T86" fmla="*/ 141 w 257"/>
              <a:gd name="T87" fmla="*/ 184 h 203"/>
              <a:gd name="T88" fmla="*/ 65 w 257"/>
              <a:gd name="T89" fmla="*/ 121 h 203"/>
              <a:gd name="T90" fmla="*/ 96 w 257"/>
              <a:gd name="T91" fmla="*/ 48 h 203"/>
              <a:gd name="T92" fmla="*/ 105 w 257"/>
              <a:gd name="T93" fmla="*/ 91 h 203"/>
              <a:gd name="T94" fmla="*/ 137 w 257"/>
              <a:gd name="T95" fmla="*/ 85 h 203"/>
              <a:gd name="T96" fmla="*/ 189 w 257"/>
              <a:gd name="T97" fmla="*/ 139 h 203"/>
              <a:gd name="T98" fmla="*/ 182 w 257"/>
              <a:gd name="T99" fmla="*/ 146 h 203"/>
              <a:gd name="T100" fmla="*/ 181 w 257"/>
              <a:gd name="T101" fmla="*/ 162 h 203"/>
              <a:gd name="T102" fmla="*/ 224 w 257"/>
              <a:gd name="T103" fmla="*/ 88 h 203"/>
              <a:gd name="T104" fmla="*/ 182 w 257"/>
              <a:gd name="T105" fmla="*/ 16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57" h="203">
                <a:moveTo>
                  <a:pt x="255" y="73"/>
                </a:moveTo>
                <a:cubicBezTo>
                  <a:pt x="186" y="4"/>
                  <a:pt x="186" y="4"/>
                  <a:pt x="186" y="4"/>
                </a:cubicBezTo>
                <a:cubicBezTo>
                  <a:pt x="184" y="1"/>
                  <a:pt x="180" y="1"/>
                  <a:pt x="177" y="4"/>
                </a:cubicBezTo>
                <a:cubicBezTo>
                  <a:pt x="154" y="27"/>
                  <a:pt x="154" y="27"/>
                  <a:pt x="154" y="27"/>
                </a:cubicBezTo>
                <a:cubicBezTo>
                  <a:pt x="153" y="28"/>
                  <a:pt x="153" y="29"/>
                  <a:pt x="153" y="31"/>
                </a:cubicBezTo>
                <a:cubicBezTo>
                  <a:pt x="153" y="32"/>
                  <a:pt x="153" y="34"/>
                  <a:pt x="154" y="35"/>
                </a:cubicBezTo>
                <a:cubicBezTo>
                  <a:pt x="156" y="36"/>
                  <a:pt x="156" y="36"/>
                  <a:pt x="156" y="36"/>
                </a:cubicBezTo>
                <a:cubicBezTo>
                  <a:pt x="107" y="36"/>
                  <a:pt x="107" y="36"/>
                  <a:pt x="107" y="36"/>
                </a:cubicBezTo>
                <a:cubicBezTo>
                  <a:pt x="108" y="35"/>
                  <a:pt x="108" y="35"/>
                  <a:pt x="108" y="35"/>
                </a:cubicBezTo>
                <a:cubicBezTo>
                  <a:pt x="110" y="33"/>
                  <a:pt x="110" y="29"/>
                  <a:pt x="108" y="27"/>
                </a:cubicBezTo>
                <a:cubicBezTo>
                  <a:pt x="84" y="3"/>
                  <a:pt x="84" y="3"/>
                  <a:pt x="84" y="3"/>
                </a:cubicBezTo>
                <a:cubicBezTo>
                  <a:pt x="82" y="0"/>
                  <a:pt x="78" y="0"/>
                  <a:pt x="76" y="3"/>
                </a:cubicBezTo>
                <a:cubicBezTo>
                  <a:pt x="2" y="76"/>
                  <a:pt x="2" y="76"/>
                  <a:pt x="2" y="76"/>
                </a:cubicBezTo>
                <a:cubicBezTo>
                  <a:pt x="0" y="78"/>
                  <a:pt x="0" y="82"/>
                  <a:pt x="2" y="84"/>
                </a:cubicBezTo>
                <a:cubicBezTo>
                  <a:pt x="26" y="108"/>
                  <a:pt x="26" y="108"/>
                  <a:pt x="26" y="108"/>
                </a:cubicBezTo>
                <a:cubicBezTo>
                  <a:pt x="27" y="109"/>
                  <a:pt x="29" y="110"/>
                  <a:pt x="31" y="110"/>
                </a:cubicBezTo>
                <a:cubicBezTo>
                  <a:pt x="32" y="110"/>
                  <a:pt x="34" y="109"/>
                  <a:pt x="35" y="108"/>
                </a:cubicBezTo>
                <a:cubicBezTo>
                  <a:pt x="41" y="102"/>
                  <a:pt x="41" y="102"/>
                  <a:pt x="41" y="102"/>
                </a:cubicBezTo>
                <a:cubicBezTo>
                  <a:pt x="53" y="114"/>
                  <a:pt x="53" y="114"/>
                  <a:pt x="53" y="114"/>
                </a:cubicBezTo>
                <a:cubicBezTo>
                  <a:pt x="53" y="123"/>
                  <a:pt x="53" y="123"/>
                  <a:pt x="53" y="123"/>
                </a:cubicBezTo>
                <a:cubicBezTo>
                  <a:pt x="53" y="125"/>
                  <a:pt x="53" y="126"/>
                  <a:pt x="54" y="127"/>
                </a:cubicBezTo>
                <a:cubicBezTo>
                  <a:pt x="53" y="128"/>
                  <a:pt x="49" y="133"/>
                  <a:pt x="49" y="139"/>
                </a:cubicBezTo>
                <a:cubicBezTo>
                  <a:pt x="49" y="148"/>
                  <a:pt x="55" y="155"/>
                  <a:pt x="64" y="156"/>
                </a:cubicBezTo>
                <a:cubicBezTo>
                  <a:pt x="65" y="164"/>
                  <a:pt x="72" y="171"/>
                  <a:pt x="80" y="172"/>
                </a:cubicBezTo>
                <a:cubicBezTo>
                  <a:pt x="81" y="180"/>
                  <a:pt x="87" y="186"/>
                  <a:pt x="95" y="187"/>
                </a:cubicBezTo>
                <a:cubicBezTo>
                  <a:pt x="96" y="196"/>
                  <a:pt x="103" y="203"/>
                  <a:pt x="112" y="203"/>
                </a:cubicBezTo>
                <a:cubicBezTo>
                  <a:pt x="118" y="203"/>
                  <a:pt x="123" y="198"/>
                  <a:pt x="124" y="197"/>
                </a:cubicBezTo>
                <a:cubicBezTo>
                  <a:pt x="126" y="199"/>
                  <a:pt x="130" y="202"/>
                  <a:pt x="136" y="202"/>
                </a:cubicBezTo>
                <a:cubicBezTo>
                  <a:pt x="137" y="202"/>
                  <a:pt x="138" y="202"/>
                  <a:pt x="139" y="202"/>
                </a:cubicBezTo>
                <a:cubicBezTo>
                  <a:pt x="139" y="202"/>
                  <a:pt x="139" y="202"/>
                  <a:pt x="140" y="202"/>
                </a:cubicBezTo>
                <a:cubicBezTo>
                  <a:pt x="140" y="202"/>
                  <a:pt x="141" y="201"/>
                  <a:pt x="142" y="201"/>
                </a:cubicBezTo>
                <a:cubicBezTo>
                  <a:pt x="142" y="201"/>
                  <a:pt x="142" y="201"/>
                  <a:pt x="143" y="201"/>
                </a:cubicBezTo>
                <a:cubicBezTo>
                  <a:pt x="143" y="200"/>
                  <a:pt x="144" y="200"/>
                  <a:pt x="145" y="199"/>
                </a:cubicBezTo>
                <a:cubicBezTo>
                  <a:pt x="145" y="199"/>
                  <a:pt x="146" y="199"/>
                  <a:pt x="146" y="199"/>
                </a:cubicBezTo>
                <a:cubicBezTo>
                  <a:pt x="146" y="198"/>
                  <a:pt x="147" y="198"/>
                  <a:pt x="148" y="197"/>
                </a:cubicBezTo>
                <a:cubicBezTo>
                  <a:pt x="148" y="197"/>
                  <a:pt x="148" y="197"/>
                  <a:pt x="148" y="197"/>
                </a:cubicBezTo>
                <a:cubicBezTo>
                  <a:pt x="149" y="196"/>
                  <a:pt x="150" y="195"/>
                  <a:pt x="150" y="194"/>
                </a:cubicBezTo>
                <a:cubicBezTo>
                  <a:pt x="150" y="194"/>
                  <a:pt x="150" y="194"/>
                  <a:pt x="150" y="194"/>
                </a:cubicBezTo>
                <a:cubicBezTo>
                  <a:pt x="151" y="194"/>
                  <a:pt x="151" y="193"/>
                  <a:pt x="151" y="192"/>
                </a:cubicBezTo>
                <a:cubicBezTo>
                  <a:pt x="151" y="193"/>
                  <a:pt x="152" y="193"/>
                  <a:pt x="152" y="193"/>
                </a:cubicBezTo>
                <a:cubicBezTo>
                  <a:pt x="152" y="193"/>
                  <a:pt x="152" y="193"/>
                  <a:pt x="153" y="193"/>
                </a:cubicBezTo>
                <a:cubicBezTo>
                  <a:pt x="153" y="193"/>
                  <a:pt x="153" y="193"/>
                  <a:pt x="154" y="194"/>
                </a:cubicBezTo>
                <a:cubicBezTo>
                  <a:pt x="154" y="194"/>
                  <a:pt x="154" y="194"/>
                  <a:pt x="154" y="194"/>
                </a:cubicBezTo>
                <a:cubicBezTo>
                  <a:pt x="155" y="194"/>
                  <a:pt x="155" y="194"/>
                  <a:pt x="156" y="194"/>
                </a:cubicBezTo>
                <a:cubicBezTo>
                  <a:pt x="156" y="194"/>
                  <a:pt x="156" y="194"/>
                  <a:pt x="156" y="194"/>
                </a:cubicBezTo>
                <a:cubicBezTo>
                  <a:pt x="157" y="194"/>
                  <a:pt x="158" y="195"/>
                  <a:pt x="159" y="195"/>
                </a:cubicBezTo>
                <a:cubicBezTo>
                  <a:pt x="160" y="195"/>
                  <a:pt x="161" y="194"/>
                  <a:pt x="162" y="194"/>
                </a:cubicBezTo>
                <a:cubicBezTo>
                  <a:pt x="162" y="194"/>
                  <a:pt x="162" y="194"/>
                  <a:pt x="163" y="194"/>
                </a:cubicBezTo>
                <a:cubicBezTo>
                  <a:pt x="164" y="194"/>
                  <a:pt x="164" y="194"/>
                  <a:pt x="165" y="193"/>
                </a:cubicBezTo>
                <a:cubicBezTo>
                  <a:pt x="165" y="193"/>
                  <a:pt x="166" y="193"/>
                  <a:pt x="166" y="193"/>
                </a:cubicBezTo>
                <a:cubicBezTo>
                  <a:pt x="167" y="193"/>
                  <a:pt x="167" y="192"/>
                  <a:pt x="168" y="192"/>
                </a:cubicBezTo>
                <a:cubicBezTo>
                  <a:pt x="168" y="192"/>
                  <a:pt x="168" y="192"/>
                  <a:pt x="169" y="191"/>
                </a:cubicBezTo>
                <a:cubicBezTo>
                  <a:pt x="169" y="191"/>
                  <a:pt x="170" y="190"/>
                  <a:pt x="171" y="189"/>
                </a:cubicBezTo>
                <a:cubicBezTo>
                  <a:pt x="171" y="189"/>
                  <a:pt x="171" y="189"/>
                  <a:pt x="171" y="189"/>
                </a:cubicBezTo>
                <a:cubicBezTo>
                  <a:pt x="172" y="189"/>
                  <a:pt x="172" y="188"/>
                  <a:pt x="173" y="187"/>
                </a:cubicBezTo>
                <a:cubicBezTo>
                  <a:pt x="173" y="187"/>
                  <a:pt x="173" y="186"/>
                  <a:pt x="173" y="186"/>
                </a:cubicBezTo>
                <a:cubicBezTo>
                  <a:pt x="174" y="186"/>
                  <a:pt x="174" y="185"/>
                  <a:pt x="174" y="184"/>
                </a:cubicBezTo>
                <a:cubicBezTo>
                  <a:pt x="175" y="184"/>
                  <a:pt x="175" y="184"/>
                  <a:pt x="175" y="183"/>
                </a:cubicBezTo>
                <a:cubicBezTo>
                  <a:pt x="175" y="183"/>
                  <a:pt x="175" y="183"/>
                  <a:pt x="175" y="183"/>
                </a:cubicBezTo>
                <a:cubicBezTo>
                  <a:pt x="175" y="183"/>
                  <a:pt x="175" y="183"/>
                  <a:pt x="175" y="183"/>
                </a:cubicBezTo>
                <a:cubicBezTo>
                  <a:pt x="176" y="183"/>
                  <a:pt x="177" y="183"/>
                  <a:pt x="178" y="183"/>
                </a:cubicBezTo>
                <a:cubicBezTo>
                  <a:pt x="187" y="183"/>
                  <a:pt x="195" y="175"/>
                  <a:pt x="195" y="165"/>
                </a:cubicBezTo>
                <a:cubicBezTo>
                  <a:pt x="195" y="165"/>
                  <a:pt x="195" y="164"/>
                  <a:pt x="195" y="163"/>
                </a:cubicBezTo>
                <a:cubicBezTo>
                  <a:pt x="195" y="163"/>
                  <a:pt x="195" y="163"/>
                  <a:pt x="195" y="163"/>
                </a:cubicBezTo>
                <a:cubicBezTo>
                  <a:pt x="195" y="162"/>
                  <a:pt x="195" y="162"/>
                  <a:pt x="195" y="161"/>
                </a:cubicBezTo>
                <a:cubicBezTo>
                  <a:pt x="195" y="161"/>
                  <a:pt x="194" y="161"/>
                  <a:pt x="194" y="161"/>
                </a:cubicBezTo>
                <a:cubicBezTo>
                  <a:pt x="194" y="160"/>
                  <a:pt x="194" y="160"/>
                  <a:pt x="194" y="159"/>
                </a:cubicBezTo>
                <a:cubicBezTo>
                  <a:pt x="194" y="159"/>
                  <a:pt x="194" y="159"/>
                  <a:pt x="194" y="159"/>
                </a:cubicBezTo>
                <a:cubicBezTo>
                  <a:pt x="193" y="159"/>
                  <a:pt x="193" y="158"/>
                  <a:pt x="193" y="158"/>
                </a:cubicBezTo>
                <a:cubicBezTo>
                  <a:pt x="194" y="158"/>
                  <a:pt x="195" y="157"/>
                  <a:pt x="195" y="157"/>
                </a:cubicBezTo>
                <a:cubicBezTo>
                  <a:pt x="195" y="157"/>
                  <a:pt x="195" y="157"/>
                  <a:pt x="195" y="157"/>
                </a:cubicBezTo>
                <a:cubicBezTo>
                  <a:pt x="196" y="156"/>
                  <a:pt x="197" y="156"/>
                  <a:pt x="198" y="155"/>
                </a:cubicBezTo>
                <a:cubicBezTo>
                  <a:pt x="198" y="155"/>
                  <a:pt x="198" y="155"/>
                  <a:pt x="198" y="154"/>
                </a:cubicBezTo>
                <a:cubicBezTo>
                  <a:pt x="199" y="154"/>
                  <a:pt x="199" y="153"/>
                  <a:pt x="200" y="153"/>
                </a:cubicBezTo>
                <a:cubicBezTo>
                  <a:pt x="200" y="152"/>
                  <a:pt x="200" y="152"/>
                  <a:pt x="200" y="152"/>
                </a:cubicBezTo>
                <a:cubicBezTo>
                  <a:pt x="201" y="151"/>
                  <a:pt x="201" y="150"/>
                  <a:pt x="202" y="149"/>
                </a:cubicBezTo>
                <a:cubicBezTo>
                  <a:pt x="202" y="149"/>
                  <a:pt x="202" y="149"/>
                  <a:pt x="202" y="149"/>
                </a:cubicBezTo>
                <a:cubicBezTo>
                  <a:pt x="202" y="148"/>
                  <a:pt x="202" y="147"/>
                  <a:pt x="203" y="146"/>
                </a:cubicBezTo>
                <a:cubicBezTo>
                  <a:pt x="203" y="146"/>
                  <a:pt x="203" y="146"/>
                  <a:pt x="203" y="146"/>
                </a:cubicBezTo>
                <a:cubicBezTo>
                  <a:pt x="203" y="145"/>
                  <a:pt x="203" y="143"/>
                  <a:pt x="203" y="142"/>
                </a:cubicBezTo>
                <a:cubicBezTo>
                  <a:pt x="203" y="142"/>
                  <a:pt x="203" y="141"/>
                  <a:pt x="203" y="140"/>
                </a:cubicBezTo>
                <a:cubicBezTo>
                  <a:pt x="203" y="140"/>
                  <a:pt x="203" y="139"/>
                  <a:pt x="203" y="139"/>
                </a:cubicBezTo>
                <a:cubicBezTo>
                  <a:pt x="202" y="139"/>
                  <a:pt x="202" y="138"/>
                  <a:pt x="202" y="137"/>
                </a:cubicBezTo>
                <a:cubicBezTo>
                  <a:pt x="202" y="137"/>
                  <a:pt x="202" y="137"/>
                  <a:pt x="202" y="137"/>
                </a:cubicBezTo>
                <a:cubicBezTo>
                  <a:pt x="202" y="136"/>
                  <a:pt x="201" y="136"/>
                  <a:pt x="201" y="135"/>
                </a:cubicBezTo>
                <a:cubicBezTo>
                  <a:pt x="201" y="135"/>
                  <a:pt x="201" y="135"/>
                  <a:pt x="201" y="135"/>
                </a:cubicBezTo>
                <a:cubicBezTo>
                  <a:pt x="200" y="134"/>
                  <a:pt x="200" y="134"/>
                  <a:pt x="200" y="133"/>
                </a:cubicBezTo>
                <a:cubicBezTo>
                  <a:pt x="200" y="133"/>
                  <a:pt x="200" y="133"/>
                  <a:pt x="200" y="133"/>
                </a:cubicBezTo>
                <a:cubicBezTo>
                  <a:pt x="213" y="120"/>
                  <a:pt x="213" y="120"/>
                  <a:pt x="213" y="120"/>
                </a:cubicBezTo>
                <a:cubicBezTo>
                  <a:pt x="214" y="119"/>
                  <a:pt x="215" y="117"/>
                  <a:pt x="215" y="115"/>
                </a:cubicBezTo>
                <a:cubicBezTo>
                  <a:pt x="215" y="110"/>
                  <a:pt x="215" y="110"/>
                  <a:pt x="215" y="110"/>
                </a:cubicBezTo>
                <a:cubicBezTo>
                  <a:pt x="222" y="103"/>
                  <a:pt x="222" y="103"/>
                  <a:pt x="222" y="103"/>
                </a:cubicBezTo>
                <a:cubicBezTo>
                  <a:pt x="224" y="104"/>
                  <a:pt x="224" y="104"/>
                  <a:pt x="224" y="104"/>
                </a:cubicBezTo>
                <a:cubicBezTo>
                  <a:pt x="225" y="105"/>
                  <a:pt x="226" y="106"/>
                  <a:pt x="228" y="106"/>
                </a:cubicBezTo>
                <a:cubicBezTo>
                  <a:pt x="229" y="106"/>
                  <a:pt x="231" y="105"/>
                  <a:pt x="232" y="104"/>
                </a:cubicBezTo>
                <a:cubicBezTo>
                  <a:pt x="255" y="81"/>
                  <a:pt x="255" y="81"/>
                  <a:pt x="255" y="81"/>
                </a:cubicBezTo>
                <a:cubicBezTo>
                  <a:pt x="257" y="79"/>
                  <a:pt x="257" y="75"/>
                  <a:pt x="255" y="73"/>
                </a:cubicBezTo>
                <a:close/>
                <a:moveTo>
                  <a:pt x="191" y="124"/>
                </a:moveTo>
                <a:cubicBezTo>
                  <a:pt x="149" y="82"/>
                  <a:pt x="149" y="82"/>
                  <a:pt x="149" y="82"/>
                </a:cubicBezTo>
                <a:cubicBezTo>
                  <a:pt x="149" y="62"/>
                  <a:pt x="149" y="62"/>
                  <a:pt x="149" y="62"/>
                </a:cubicBezTo>
                <a:cubicBezTo>
                  <a:pt x="149" y="58"/>
                  <a:pt x="147" y="56"/>
                  <a:pt x="143" y="56"/>
                </a:cubicBezTo>
                <a:cubicBezTo>
                  <a:pt x="132" y="56"/>
                  <a:pt x="132" y="56"/>
                  <a:pt x="132" y="56"/>
                </a:cubicBezTo>
                <a:cubicBezTo>
                  <a:pt x="130" y="56"/>
                  <a:pt x="129" y="56"/>
                  <a:pt x="127" y="57"/>
                </a:cubicBezTo>
                <a:cubicBezTo>
                  <a:pt x="108" y="77"/>
                  <a:pt x="108" y="77"/>
                  <a:pt x="108" y="77"/>
                </a:cubicBezTo>
                <a:cubicBezTo>
                  <a:pt x="107" y="78"/>
                  <a:pt x="105" y="79"/>
                  <a:pt x="105" y="79"/>
                </a:cubicBezTo>
                <a:cubicBezTo>
                  <a:pt x="102" y="79"/>
                  <a:pt x="99" y="76"/>
                  <a:pt x="99" y="73"/>
                </a:cubicBezTo>
                <a:cubicBezTo>
                  <a:pt x="99" y="73"/>
                  <a:pt x="100" y="71"/>
                  <a:pt x="101" y="70"/>
                </a:cubicBezTo>
                <a:cubicBezTo>
                  <a:pt x="123" y="48"/>
                  <a:pt x="123" y="48"/>
                  <a:pt x="123" y="48"/>
                </a:cubicBezTo>
                <a:cubicBezTo>
                  <a:pt x="168" y="48"/>
                  <a:pt x="168" y="48"/>
                  <a:pt x="168" y="48"/>
                </a:cubicBezTo>
                <a:cubicBezTo>
                  <a:pt x="175" y="56"/>
                  <a:pt x="175" y="56"/>
                  <a:pt x="175" y="56"/>
                </a:cubicBezTo>
                <a:cubicBezTo>
                  <a:pt x="214" y="94"/>
                  <a:pt x="214" y="94"/>
                  <a:pt x="214" y="94"/>
                </a:cubicBezTo>
                <a:cubicBezTo>
                  <a:pt x="204" y="104"/>
                  <a:pt x="204" y="104"/>
                  <a:pt x="204" y="104"/>
                </a:cubicBezTo>
                <a:cubicBezTo>
                  <a:pt x="203" y="105"/>
                  <a:pt x="203" y="106"/>
                  <a:pt x="203" y="108"/>
                </a:cubicBezTo>
                <a:cubicBezTo>
                  <a:pt x="203" y="113"/>
                  <a:pt x="203" y="113"/>
                  <a:pt x="203" y="113"/>
                </a:cubicBezTo>
                <a:lnTo>
                  <a:pt x="191" y="124"/>
                </a:lnTo>
                <a:close/>
                <a:moveTo>
                  <a:pt x="31" y="96"/>
                </a:moveTo>
                <a:cubicBezTo>
                  <a:pt x="15" y="80"/>
                  <a:pt x="15" y="80"/>
                  <a:pt x="15" y="80"/>
                </a:cubicBezTo>
                <a:cubicBezTo>
                  <a:pt x="80" y="15"/>
                  <a:pt x="80" y="15"/>
                  <a:pt x="80" y="15"/>
                </a:cubicBezTo>
                <a:cubicBezTo>
                  <a:pt x="95" y="31"/>
                  <a:pt x="95" y="31"/>
                  <a:pt x="95" y="31"/>
                </a:cubicBezTo>
                <a:lnTo>
                  <a:pt x="31" y="96"/>
                </a:lnTo>
                <a:close/>
                <a:moveTo>
                  <a:pt x="61" y="139"/>
                </a:moveTo>
                <a:cubicBezTo>
                  <a:pt x="61" y="138"/>
                  <a:pt x="62" y="137"/>
                  <a:pt x="63" y="136"/>
                </a:cubicBezTo>
                <a:cubicBezTo>
                  <a:pt x="70" y="143"/>
                  <a:pt x="70" y="143"/>
                  <a:pt x="70" y="143"/>
                </a:cubicBezTo>
                <a:cubicBezTo>
                  <a:pt x="69" y="143"/>
                  <a:pt x="67" y="145"/>
                  <a:pt x="66" y="145"/>
                </a:cubicBezTo>
                <a:cubicBezTo>
                  <a:pt x="63" y="145"/>
                  <a:pt x="61" y="142"/>
                  <a:pt x="61" y="139"/>
                </a:cubicBezTo>
                <a:close/>
                <a:moveTo>
                  <a:pt x="76" y="154"/>
                </a:moveTo>
                <a:cubicBezTo>
                  <a:pt x="76" y="154"/>
                  <a:pt x="77" y="152"/>
                  <a:pt x="78" y="151"/>
                </a:cubicBezTo>
                <a:cubicBezTo>
                  <a:pt x="85" y="158"/>
                  <a:pt x="85" y="158"/>
                  <a:pt x="85" y="158"/>
                </a:cubicBezTo>
                <a:cubicBezTo>
                  <a:pt x="84" y="159"/>
                  <a:pt x="82" y="160"/>
                  <a:pt x="82" y="160"/>
                </a:cubicBezTo>
                <a:cubicBezTo>
                  <a:pt x="79" y="160"/>
                  <a:pt x="76" y="157"/>
                  <a:pt x="76" y="154"/>
                </a:cubicBezTo>
                <a:close/>
                <a:moveTo>
                  <a:pt x="91" y="170"/>
                </a:moveTo>
                <a:cubicBezTo>
                  <a:pt x="91" y="169"/>
                  <a:pt x="92" y="167"/>
                  <a:pt x="93" y="166"/>
                </a:cubicBezTo>
                <a:cubicBezTo>
                  <a:pt x="100" y="173"/>
                  <a:pt x="100" y="173"/>
                  <a:pt x="100" y="173"/>
                </a:cubicBezTo>
                <a:cubicBezTo>
                  <a:pt x="99" y="174"/>
                  <a:pt x="98" y="175"/>
                  <a:pt x="97" y="175"/>
                </a:cubicBezTo>
                <a:cubicBezTo>
                  <a:pt x="94" y="175"/>
                  <a:pt x="91" y="173"/>
                  <a:pt x="91" y="170"/>
                </a:cubicBezTo>
                <a:close/>
                <a:moveTo>
                  <a:pt x="107" y="185"/>
                </a:moveTo>
                <a:cubicBezTo>
                  <a:pt x="107" y="185"/>
                  <a:pt x="108" y="183"/>
                  <a:pt x="109" y="182"/>
                </a:cubicBezTo>
                <a:cubicBezTo>
                  <a:pt x="116" y="189"/>
                  <a:pt x="116" y="189"/>
                  <a:pt x="116" y="189"/>
                </a:cubicBezTo>
                <a:cubicBezTo>
                  <a:pt x="115" y="190"/>
                  <a:pt x="113" y="191"/>
                  <a:pt x="112" y="191"/>
                </a:cubicBezTo>
                <a:cubicBezTo>
                  <a:pt x="109" y="191"/>
                  <a:pt x="107" y="188"/>
                  <a:pt x="107" y="185"/>
                </a:cubicBezTo>
                <a:close/>
                <a:moveTo>
                  <a:pt x="178" y="171"/>
                </a:moveTo>
                <a:cubicBezTo>
                  <a:pt x="178" y="171"/>
                  <a:pt x="177" y="171"/>
                  <a:pt x="177" y="171"/>
                </a:cubicBezTo>
                <a:cubicBezTo>
                  <a:pt x="176" y="170"/>
                  <a:pt x="175" y="170"/>
                  <a:pt x="174" y="169"/>
                </a:cubicBezTo>
                <a:cubicBezTo>
                  <a:pt x="171" y="165"/>
                  <a:pt x="171" y="165"/>
                  <a:pt x="171" y="165"/>
                </a:cubicBezTo>
                <a:cubicBezTo>
                  <a:pt x="171" y="165"/>
                  <a:pt x="171" y="165"/>
                  <a:pt x="171" y="165"/>
                </a:cubicBezTo>
                <a:cubicBezTo>
                  <a:pt x="171" y="165"/>
                  <a:pt x="171" y="165"/>
                  <a:pt x="171" y="165"/>
                </a:cubicBezTo>
                <a:cubicBezTo>
                  <a:pt x="171" y="165"/>
                  <a:pt x="171" y="165"/>
                  <a:pt x="171" y="165"/>
                </a:cubicBezTo>
                <a:cubicBezTo>
                  <a:pt x="170" y="165"/>
                  <a:pt x="170" y="165"/>
                  <a:pt x="170" y="165"/>
                </a:cubicBezTo>
                <a:cubicBezTo>
                  <a:pt x="170" y="165"/>
                  <a:pt x="170" y="165"/>
                  <a:pt x="170" y="165"/>
                </a:cubicBezTo>
                <a:cubicBezTo>
                  <a:pt x="170" y="165"/>
                  <a:pt x="170" y="165"/>
                  <a:pt x="170" y="165"/>
                </a:cubicBezTo>
                <a:cubicBezTo>
                  <a:pt x="170" y="165"/>
                  <a:pt x="170" y="165"/>
                  <a:pt x="170" y="165"/>
                </a:cubicBezTo>
                <a:cubicBezTo>
                  <a:pt x="170" y="165"/>
                  <a:pt x="170" y="165"/>
                  <a:pt x="170" y="165"/>
                </a:cubicBezTo>
                <a:cubicBezTo>
                  <a:pt x="170" y="165"/>
                  <a:pt x="170" y="165"/>
                  <a:pt x="170" y="165"/>
                </a:cubicBezTo>
                <a:cubicBezTo>
                  <a:pt x="170" y="165"/>
                  <a:pt x="170" y="165"/>
                  <a:pt x="170" y="165"/>
                </a:cubicBezTo>
                <a:cubicBezTo>
                  <a:pt x="170" y="165"/>
                  <a:pt x="170" y="165"/>
                  <a:pt x="170" y="165"/>
                </a:cubicBezTo>
                <a:cubicBezTo>
                  <a:pt x="170" y="165"/>
                  <a:pt x="170" y="165"/>
                  <a:pt x="170" y="165"/>
                </a:cubicBezTo>
                <a:cubicBezTo>
                  <a:pt x="170" y="165"/>
                  <a:pt x="170" y="165"/>
                  <a:pt x="170" y="165"/>
                </a:cubicBezTo>
                <a:cubicBezTo>
                  <a:pt x="170" y="165"/>
                  <a:pt x="170" y="165"/>
                  <a:pt x="170" y="165"/>
                </a:cubicBezTo>
                <a:cubicBezTo>
                  <a:pt x="132" y="127"/>
                  <a:pt x="132" y="127"/>
                  <a:pt x="132" y="127"/>
                </a:cubicBezTo>
                <a:cubicBezTo>
                  <a:pt x="130" y="124"/>
                  <a:pt x="126" y="124"/>
                  <a:pt x="124" y="127"/>
                </a:cubicBezTo>
                <a:cubicBezTo>
                  <a:pt x="121" y="129"/>
                  <a:pt x="121" y="133"/>
                  <a:pt x="124" y="135"/>
                </a:cubicBezTo>
                <a:cubicBezTo>
                  <a:pt x="162" y="174"/>
                  <a:pt x="162" y="174"/>
                  <a:pt x="162" y="174"/>
                </a:cubicBezTo>
                <a:cubicBezTo>
                  <a:pt x="163" y="174"/>
                  <a:pt x="163" y="175"/>
                  <a:pt x="163" y="175"/>
                </a:cubicBezTo>
                <a:cubicBezTo>
                  <a:pt x="163" y="175"/>
                  <a:pt x="163" y="175"/>
                  <a:pt x="163" y="175"/>
                </a:cubicBezTo>
                <a:cubicBezTo>
                  <a:pt x="164" y="176"/>
                  <a:pt x="164" y="177"/>
                  <a:pt x="164" y="177"/>
                </a:cubicBezTo>
                <a:cubicBezTo>
                  <a:pt x="164" y="180"/>
                  <a:pt x="162" y="183"/>
                  <a:pt x="159" y="183"/>
                </a:cubicBezTo>
                <a:cubicBezTo>
                  <a:pt x="158" y="182"/>
                  <a:pt x="156" y="181"/>
                  <a:pt x="155" y="180"/>
                </a:cubicBezTo>
                <a:cubicBezTo>
                  <a:pt x="117" y="142"/>
                  <a:pt x="117" y="142"/>
                  <a:pt x="117" y="142"/>
                </a:cubicBezTo>
                <a:cubicBezTo>
                  <a:pt x="114" y="140"/>
                  <a:pt x="111" y="140"/>
                  <a:pt x="108" y="142"/>
                </a:cubicBezTo>
                <a:cubicBezTo>
                  <a:pt x="106" y="144"/>
                  <a:pt x="106" y="148"/>
                  <a:pt x="108" y="150"/>
                </a:cubicBezTo>
                <a:cubicBezTo>
                  <a:pt x="139" y="181"/>
                  <a:pt x="139" y="181"/>
                  <a:pt x="139" y="181"/>
                </a:cubicBezTo>
                <a:cubicBezTo>
                  <a:pt x="139" y="181"/>
                  <a:pt x="139" y="181"/>
                  <a:pt x="139" y="181"/>
                </a:cubicBezTo>
                <a:cubicBezTo>
                  <a:pt x="139" y="182"/>
                  <a:pt x="140" y="182"/>
                  <a:pt x="140" y="183"/>
                </a:cubicBezTo>
                <a:cubicBezTo>
                  <a:pt x="140" y="183"/>
                  <a:pt x="140" y="183"/>
                  <a:pt x="140" y="183"/>
                </a:cubicBezTo>
                <a:cubicBezTo>
                  <a:pt x="141" y="183"/>
                  <a:pt x="141" y="184"/>
                  <a:pt x="141" y="184"/>
                </a:cubicBezTo>
                <a:cubicBezTo>
                  <a:pt x="141" y="184"/>
                  <a:pt x="141" y="184"/>
                  <a:pt x="141" y="184"/>
                </a:cubicBezTo>
                <a:cubicBezTo>
                  <a:pt x="141" y="184"/>
                  <a:pt x="141" y="185"/>
                  <a:pt x="141" y="185"/>
                </a:cubicBezTo>
                <a:cubicBezTo>
                  <a:pt x="141" y="188"/>
                  <a:pt x="139" y="190"/>
                  <a:pt x="136" y="190"/>
                </a:cubicBezTo>
                <a:cubicBezTo>
                  <a:pt x="135" y="190"/>
                  <a:pt x="133" y="189"/>
                  <a:pt x="132" y="188"/>
                </a:cubicBezTo>
                <a:cubicBezTo>
                  <a:pt x="65" y="121"/>
                  <a:pt x="65" y="121"/>
                  <a:pt x="65" y="121"/>
                </a:cubicBezTo>
                <a:cubicBezTo>
                  <a:pt x="65" y="112"/>
                  <a:pt x="65" y="112"/>
                  <a:pt x="65" y="112"/>
                </a:cubicBezTo>
                <a:cubicBezTo>
                  <a:pt x="65" y="110"/>
                  <a:pt x="64" y="109"/>
                  <a:pt x="63" y="107"/>
                </a:cubicBezTo>
                <a:cubicBezTo>
                  <a:pt x="50" y="94"/>
                  <a:pt x="50" y="94"/>
                  <a:pt x="50" y="94"/>
                </a:cubicBezTo>
                <a:cubicBezTo>
                  <a:pt x="96" y="48"/>
                  <a:pt x="96" y="48"/>
                  <a:pt x="96" y="48"/>
                </a:cubicBezTo>
                <a:cubicBezTo>
                  <a:pt x="106" y="48"/>
                  <a:pt x="106" y="48"/>
                  <a:pt x="106" y="48"/>
                </a:cubicBezTo>
                <a:cubicBezTo>
                  <a:pt x="93" y="61"/>
                  <a:pt x="93" y="61"/>
                  <a:pt x="93" y="61"/>
                </a:cubicBezTo>
                <a:cubicBezTo>
                  <a:pt x="92" y="62"/>
                  <a:pt x="87" y="67"/>
                  <a:pt x="87" y="73"/>
                </a:cubicBezTo>
                <a:cubicBezTo>
                  <a:pt x="87" y="83"/>
                  <a:pt x="95" y="91"/>
                  <a:pt x="105" y="91"/>
                </a:cubicBezTo>
                <a:cubicBezTo>
                  <a:pt x="111" y="91"/>
                  <a:pt x="116" y="86"/>
                  <a:pt x="117" y="85"/>
                </a:cubicBezTo>
                <a:cubicBezTo>
                  <a:pt x="134" y="68"/>
                  <a:pt x="134" y="68"/>
                  <a:pt x="134" y="68"/>
                </a:cubicBezTo>
                <a:cubicBezTo>
                  <a:pt x="137" y="68"/>
                  <a:pt x="137" y="68"/>
                  <a:pt x="137" y="68"/>
                </a:cubicBezTo>
                <a:cubicBezTo>
                  <a:pt x="137" y="85"/>
                  <a:pt x="137" y="85"/>
                  <a:pt x="137" y="85"/>
                </a:cubicBezTo>
                <a:cubicBezTo>
                  <a:pt x="137" y="86"/>
                  <a:pt x="138" y="88"/>
                  <a:pt x="139" y="89"/>
                </a:cubicBezTo>
                <a:cubicBezTo>
                  <a:pt x="185" y="135"/>
                  <a:pt x="185" y="135"/>
                  <a:pt x="185" y="135"/>
                </a:cubicBezTo>
                <a:cubicBezTo>
                  <a:pt x="185" y="135"/>
                  <a:pt x="185" y="135"/>
                  <a:pt x="185" y="135"/>
                </a:cubicBezTo>
                <a:cubicBezTo>
                  <a:pt x="189" y="139"/>
                  <a:pt x="189" y="139"/>
                  <a:pt x="189" y="139"/>
                </a:cubicBezTo>
                <a:cubicBezTo>
                  <a:pt x="190" y="140"/>
                  <a:pt x="191" y="142"/>
                  <a:pt x="191" y="142"/>
                </a:cubicBezTo>
                <a:cubicBezTo>
                  <a:pt x="191" y="145"/>
                  <a:pt x="189" y="148"/>
                  <a:pt x="186" y="148"/>
                </a:cubicBezTo>
                <a:cubicBezTo>
                  <a:pt x="185" y="148"/>
                  <a:pt x="183" y="147"/>
                  <a:pt x="182" y="146"/>
                </a:cubicBezTo>
                <a:cubicBezTo>
                  <a:pt x="182" y="146"/>
                  <a:pt x="182" y="146"/>
                  <a:pt x="182" y="146"/>
                </a:cubicBezTo>
                <a:cubicBezTo>
                  <a:pt x="147" y="111"/>
                  <a:pt x="147" y="111"/>
                  <a:pt x="147" y="111"/>
                </a:cubicBezTo>
                <a:cubicBezTo>
                  <a:pt x="145" y="109"/>
                  <a:pt x="141" y="109"/>
                  <a:pt x="139" y="111"/>
                </a:cubicBezTo>
                <a:cubicBezTo>
                  <a:pt x="137" y="114"/>
                  <a:pt x="137" y="117"/>
                  <a:pt x="139" y="120"/>
                </a:cubicBezTo>
                <a:cubicBezTo>
                  <a:pt x="181" y="162"/>
                  <a:pt x="181" y="162"/>
                  <a:pt x="181" y="162"/>
                </a:cubicBezTo>
                <a:cubicBezTo>
                  <a:pt x="182" y="163"/>
                  <a:pt x="183" y="165"/>
                  <a:pt x="183" y="165"/>
                </a:cubicBezTo>
                <a:cubicBezTo>
                  <a:pt x="183" y="168"/>
                  <a:pt x="181" y="171"/>
                  <a:pt x="178" y="171"/>
                </a:cubicBezTo>
                <a:close/>
                <a:moveTo>
                  <a:pt x="228" y="92"/>
                </a:moveTo>
                <a:cubicBezTo>
                  <a:pt x="224" y="88"/>
                  <a:pt x="224" y="88"/>
                  <a:pt x="224" y="88"/>
                </a:cubicBezTo>
                <a:cubicBezTo>
                  <a:pt x="224" y="88"/>
                  <a:pt x="224" y="88"/>
                  <a:pt x="224" y="88"/>
                </a:cubicBezTo>
                <a:cubicBezTo>
                  <a:pt x="175" y="39"/>
                  <a:pt x="175" y="39"/>
                  <a:pt x="175" y="39"/>
                </a:cubicBezTo>
                <a:cubicBezTo>
                  <a:pt x="167" y="31"/>
                  <a:pt x="167" y="31"/>
                  <a:pt x="167" y="31"/>
                </a:cubicBezTo>
                <a:cubicBezTo>
                  <a:pt x="182" y="16"/>
                  <a:pt x="182" y="16"/>
                  <a:pt x="182" y="16"/>
                </a:cubicBezTo>
                <a:cubicBezTo>
                  <a:pt x="242" y="77"/>
                  <a:pt x="242" y="77"/>
                  <a:pt x="242" y="77"/>
                </a:cubicBezTo>
                <a:lnTo>
                  <a:pt x="228" y="92"/>
                </a:ln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defPPr>
              <a:defRPr lang="en-US"/>
            </a:defPPr>
            <a:lvl1pPr marL="0" algn="l" defTabSz="914330" rtl="0" eaLnBrk="1" latinLnBrk="0" hangingPunct="1">
              <a:defRPr sz="1800" kern="1200">
                <a:solidFill>
                  <a:schemeClr val="tx1"/>
                </a:solidFill>
                <a:latin typeface="+mn-lt"/>
                <a:ea typeface="+mn-ea"/>
                <a:cs typeface="+mn-cs"/>
              </a:defRPr>
            </a:lvl1pPr>
            <a:lvl2pPr marL="457165" algn="l" defTabSz="914330" rtl="0" eaLnBrk="1" latinLnBrk="0" hangingPunct="1">
              <a:defRPr sz="1800" kern="1200">
                <a:solidFill>
                  <a:schemeClr val="tx1"/>
                </a:solidFill>
                <a:latin typeface="+mn-lt"/>
                <a:ea typeface="+mn-ea"/>
                <a:cs typeface="+mn-cs"/>
              </a:defRPr>
            </a:lvl2pPr>
            <a:lvl3pPr marL="914330" algn="l" defTabSz="914330" rtl="0" eaLnBrk="1" latinLnBrk="0" hangingPunct="1">
              <a:defRPr sz="1800" kern="1200">
                <a:solidFill>
                  <a:schemeClr val="tx1"/>
                </a:solidFill>
                <a:latin typeface="+mn-lt"/>
                <a:ea typeface="+mn-ea"/>
                <a:cs typeface="+mn-cs"/>
              </a:defRPr>
            </a:lvl3pPr>
            <a:lvl4pPr marL="1371495" algn="l" defTabSz="914330" rtl="0" eaLnBrk="1" latinLnBrk="0" hangingPunct="1">
              <a:defRPr sz="1800" kern="1200">
                <a:solidFill>
                  <a:schemeClr val="tx1"/>
                </a:solidFill>
                <a:latin typeface="+mn-lt"/>
                <a:ea typeface="+mn-ea"/>
                <a:cs typeface="+mn-cs"/>
              </a:defRPr>
            </a:lvl4pPr>
            <a:lvl5pPr marL="1828660" algn="l" defTabSz="914330" rtl="0" eaLnBrk="1" latinLnBrk="0" hangingPunct="1">
              <a:defRPr sz="1800" kern="1200">
                <a:solidFill>
                  <a:schemeClr val="tx1"/>
                </a:solidFill>
                <a:latin typeface="+mn-lt"/>
                <a:ea typeface="+mn-ea"/>
                <a:cs typeface="+mn-cs"/>
              </a:defRPr>
            </a:lvl5pPr>
            <a:lvl6pPr marL="2285825" algn="l" defTabSz="914330" rtl="0" eaLnBrk="1" latinLnBrk="0" hangingPunct="1">
              <a:defRPr sz="1800" kern="1200">
                <a:solidFill>
                  <a:schemeClr val="tx1"/>
                </a:solidFill>
                <a:latin typeface="+mn-lt"/>
                <a:ea typeface="+mn-ea"/>
                <a:cs typeface="+mn-cs"/>
              </a:defRPr>
            </a:lvl6pPr>
            <a:lvl7pPr marL="2742990" algn="l" defTabSz="914330" rtl="0" eaLnBrk="1" latinLnBrk="0" hangingPunct="1">
              <a:defRPr sz="1800" kern="1200">
                <a:solidFill>
                  <a:schemeClr val="tx1"/>
                </a:solidFill>
                <a:latin typeface="+mn-lt"/>
                <a:ea typeface="+mn-ea"/>
                <a:cs typeface="+mn-cs"/>
              </a:defRPr>
            </a:lvl7pPr>
            <a:lvl8pPr marL="3200155" algn="l" defTabSz="914330" rtl="0" eaLnBrk="1" latinLnBrk="0" hangingPunct="1">
              <a:defRPr sz="1800" kern="1200">
                <a:solidFill>
                  <a:schemeClr val="tx1"/>
                </a:solidFill>
                <a:latin typeface="+mn-lt"/>
                <a:ea typeface="+mn-ea"/>
                <a:cs typeface="+mn-cs"/>
              </a:defRPr>
            </a:lvl8pPr>
            <a:lvl9pPr marL="3657320" algn="l" defTabSz="914330" rtl="0" eaLnBrk="1" latinLnBrk="0" hangingPunct="1">
              <a:defRPr sz="1800" kern="1200">
                <a:solidFill>
                  <a:schemeClr val="tx1"/>
                </a:solidFill>
                <a:latin typeface="+mn-lt"/>
                <a:ea typeface="+mn-ea"/>
                <a:cs typeface="+mn-cs"/>
              </a:defRPr>
            </a:lvl9pPr>
          </a:lstStyle>
          <a:p>
            <a:pPr defTabSz="685748" rtl="0">
              <a:defRPr/>
            </a:pPr>
            <a:endParaRPr lang="da-DK" sz="1350" dirty="0">
              <a:solidFill>
                <a:srgbClr val="211A52"/>
              </a:solidFill>
              <a:latin typeface="Arial"/>
            </a:endParaRPr>
          </a:p>
        </p:txBody>
      </p:sp>
      <p:sp>
        <p:nvSpPr>
          <p:cNvPr id="10" name="Pladsholder til billede 9">
            <a:extLst>
              <a:ext uri="{FF2B5EF4-FFF2-40B4-BE49-F238E27FC236}">
                <a16:creationId xmlns:a16="http://schemas.microsoft.com/office/drawing/2014/main" id="{2D42E01D-2A96-4F09-6E4A-75E52FB7E2B9}"/>
              </a:ext>
            </a:extLst>
          </p:cNvPr>
          <p:cNvSpPr>
            <a:spLocks noGrp="1"/>
          </p:cNvSpPr>
          <p:nvPr>
            <p:ph type="pic" sz="quarter" idx="11"/>
          </p:nvPr>
        </p:nvSpPr>
        <p:spPr/>
        <p:txBody>
          <a:bodyPr rtlCol="0"/>
          <a:lstStyle/>
          <a:p>
            <a:pPr rtl="0"/>
            <a:endParaRPr lang="da-DK"/>
          </a:p>
        </p:txBody>
      </p:sp>
      <p:pic>
        <p:nvPicPr>
          <p:cNvPr id="11" name="Pladsholder til billede 9">
            <a:extLst>
              <a:ext uri="{FF2B5EF4-FFF2-40B4-BE49-F238E27FC236}">
                <a16:creationId xmlns:a16="http://schemas.microsoft.com/office/drawing/2014/main" id="{C8744DD7-957D-B05A-7763-3AEBE9DEBDFB}"/>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a:xfrm>
            <a:off x="7438768" y="0"/>
            <a:ext cx="4753232" cy="6858000"/>
          </a:xfrm>
          <a:prstGeom prst="rect">
            <a:avLst/>
          </a:prstGeom>
        </p:spPr>
      </p:pic>
    </p:spTree>
    <p:extLst>
      <p:ext uri="{BB962C8B-B14F-4D97-AF65-F5344CB8AC3E}">
        <p14:creationId xmlns:p14="http://schemas.microsoft.com/office/powerpoint/2010/main" val="36994257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575798" y="393440"/>
            <a:ext cx="8514862" cy="1474385"/>
          </a:xfrm>
        </p:spPr>
        <p:txBody>
          <a:bodyPr rtlCol="0"/>
          <a:lstStyle/>
          <a:p>
            <a:pPr rtl="0"/>
            <a:r>
              <a:rPr lang="en-gb" sz="3000" dirty="0">
                <a:solidFill>
                  <a:srgbClr val="211A52"/>
                </a:solidFill>
                <a:latin typeface="Arial Black" panose="020B0604020202020204" pitchFamily="34" charset="0"/>
                <a:cs typeface="Arial Black" panose="020B0604020202020204" pitchFamily="34" charset="0"/>
              </a:rPr>
              <a:t>STRONG COLLABORATION SKILLS</a:t>
            </a:r>
          </a:p>
        </p:txBody>
      </p:sp>
      <p:sp>
        <p:nvSpPr>
          <p:cNvPr id="4" name="TextBox 19"/>
          <p:cNvSpPr txBox="1"/>
          <p:nvPr/>
        </p:nvSpPr>
        <p:spPr>
          <a:xfrm>
            <a:off x="587374" y="4021644"/>
            <a:ext cx="3098361" cy="313932"/>
          </a:xfrm>
          <a:prstGeom prst="rect">
            <a:avLst/>
          </a:prstGeom>
          <a:noFill/>
        </p:spPr>
        <p:txBody>
          <a:bodyPr wrap="square" lIns="0" rIns="0" rtlCol="0">
            <a:spAutoFit/>
          </a:bodyPr>
          <a:lstStyle/>
          <a:p>
            <a:pPr marL="0" marR="0" lvl="0" indent="0" algn="ctr" defTabSz="914220" rtl="0" eaLnBrk="1" fontAlgn="auto" latinLnBrk="0" hangingPunct="1">
              <a:lnSpc>
                <a:spcPct val="100000"/>
              </a:lnSpc>
              <a:spcBef>
                <a:spcPts val="0"/>
              </a:spcBef>
              <a:spcAft>
                <a:spcPts val="0"/>
              </a:spcAft>
              <a:buClrTx/>
              <a:buSzTx/>
              <a:buFontTx/>
              <a:buNone/>
              <a:tabLst/>
              <a:defRPr/>
            </a:pPr>
            <a:endParaRPr kumimoji="0" lang="da-DK" sz="1440" b="1" u="none" strike="noStrike" kern="1200" cap="none" spc="0" normalizeH="0" baseline="0" noProof="0" dirty="0">
              <a:ln>
                <a:noFill/>
              </a:ln>
              <a:solidFill>
                <a:prstClr val="black"/>
              </a:solidFill>
              <a:effectLst/>
              <a:uLnTx/>
              <a:uFillTx/>
              <a:latin typeface="Arial Black" panose="020B0604020202020204" pitchFamily="34" charset="0"/>
              <a:cs typeface="Arial Black" panose="020B0604020202020204" pitchFamily="34" charset="0"/>
            </a:endParaRPr>
          </a:p>
        </p:txBody>
      </p:sp>
      <p:sp>
        <p:nvSpPr>
          <p:cNvPr id="6" name="TextBox 20"/>
          <p:cNvSpPr txBox="1"/>
          <p:nvPr/>
        </p:nvSpPr>
        <p:spPr>
          <a:xfrm>
            <a:off x="935502" y="4737160"/>
            <a:ext cx="3098361" cy="1661993"/>
          </a:xfrm>
          <a:prstGeom prst="rect">
            <a:avLst/>
          </a:prstGeom>
          <a:noFill/>
        </p:spPr>
        <p:txBody>
          <a:bodyPr wrap="square" lIns="0" rIns="0" rtlCol="0">
            <a:spAutoFit/>
          </a:bodyPr>
          <a:lstStyle/>
          <a:p>
            <a:pPr marL="0" marR="0" lvl="0" indent="0" defTabSz="914220" rtl="0" eaLnBrk="1" fontAlgn="auto" latinLnBrk="0" hangingPunct="1">
              <a:lnSpc>
                <a:spcPct val="100000"/>
              </a:lnSpc>
              <a:spcBef>
                <a:spcPts val="0"/>
              </a:spcBef>
              <a:spcAft>
                <a:spcPts val="0"/>
              </a:spcAft>
              <a:buClrTx/>
              <a:buSzTx/>
              <a:buFontTx/>
              <a:buNone/>
              <a:tabLst/>
              <a:defRPr/>
            </a:pPr>
            <a:r>
              <a:rPr lang="en-gb" sz="1600" i="0" u="none" strike="noStrike" kern="1200" cap="none" spc="0" normalizeH="0" noProof="0" dirty="0">
                <a:ln>
                  <a:noFill/>
                </a:ln>
                <a:solidFill>
                  <a:srgbClr val="211A52"/>
                </a:solidFill>
                <a:effectLst/>
                <a:uLnTx/>
                <a:uFillTx/>
                <a:latin typeface="Arial" panose="020B0604020202020204" pitchFamily="34" charset="0"/>
                <a:cs typeface="Arial" panose="020B0604020202020204" pitchFamily="34" charset="0"/>
              </a:rPr>
              <a:t>AAU is in the top 3 in terms of active options, license and sales agreements.</a:t>
            </a:r>
          </a:p>
          <a:p>
            <a:pPr marL="0" marR="0" lvl="0" indent="0" defTabSz="914220" rtl="0" eaLnBrk="1" fontAlgn="auto" latinLnBrk="0" hangingPunct="1">
              <a:lnSpc>
                <a:spcPct val="100000"/>
              </a:lnSpc>
              <a:spcBef>
                <a:spcPts val="0"/>
              </a:spcBef>
              <a:spcAft>
                <a:spcPts val="0"/>
              </a:spcAft>
              <a:buClrTx/>
              <a:buSzTx/>
              <a:buFontTx/>
              <a:buNone/>
              <a:tabLst/>
              <a:defRPr/>
            </a:pPr>
            <a:endParaRPr lang="da-DK" sz="1080" b="1" dirty="0">
              <a:solidFill>
                <a:srgbClr val="211A52"/>
              </a:solidFill>
              <a:latin typeface="Arial" panose="020B0604020202020204" pitchFamily="34" charset="0"/>
              <a:cs typeface="Arial" panose="020B0604020202020204" pitchFamily="34" charset="0"/>
            </a:endParaRPr>
          </a:p>
          <a:p>
            <a:pPr marL="0" marR="0" lvl="0" indent="0" defTabSz="914220" rtl="0" eaLnBrk="1" fontAlgn="auto" latinLnBrk="0" hangingPunct="1">
              <a:lnSpc>
                <a:spcPct val="100000"/>
              </a:lnSpc>
              <a:spcBef>
                <a:spcPts val="0"/>
              </a:spcBef>
              <a:spcAft>
                <a:spcPts val="0"/>
              </a:spcAft>
              <a:buClrTx/>
              <a:buSzTx/>
              <a:buFontTx/>
              <a:buNone/>
              <a:tabLst/>
              <a:defRPr/>
            </a:pPr>
            <a:endParaRPr kumimoji="0" lang="da-DK" sz="1080" b="1" i="0" u="none" strike="noStrike" kern="1200" cap="none" spc="0" normalizeH="0" baseline="0" noProof="0" dirty="0">
              <a:ln>
                <a:noFill/>
              </a:ln>
              <a:solidFill>
                <a:srgbClr val="211A52"/>
              </a:solidFill>
              <a:effectLst/>
              <a:uLnTx/>
              <a:uFillTx/>
              <a:latin typeface="Arial" panose="020B0604020202020204" pitchFamily="34" charset="0"/>
              <a:cs typeface="Arial" panose="020B0604020202020204" pitchFamily="34" charset="0"/>
            </a:endParaRPr>
          </a:p>
          <a:p>
            <a:pPr marL="0" marR="0" lvl="0" indent="0" defTabSz="914220" rtl="0" eaLnBrk="1" fontAlgn="auto" latinLnBrk="0" hangingPunct="1">
              <a:lnSpc>
                <a:spcPct val="100000"/>
              </a:lnSpc>
              <a:spcBef>
                <a:spcPts val="0"/>
              </a:spcBef>
              <a:spcAft>
                <a:spcPts val="0"/>
              </a:spcAft>
              <a:buClrTx/>
              <a:buSzTx/>
              <a:buFontTx/>
              <a:buNone/>
              <a:tabLst/>
              <a:defRPr/>
            </a:pPr>
            <a:endParaRPr lang="da-DK" sz="1080" b="1" dirty="0">
              <a:solidFill>
                <a:srgbClr val="211A52"/>
              </a:solidFill>
              <a:latin typeface="Arial" panose="020B0604020202020204" pitchFamily="34" charset="0"/>
              <a:cs typeface="Arial" panose="020B0604020202020204" pitchFamily="34" charset="0"/>
            </a:endParaRPr>
          </a:p>
          <a:p>
            <a:pPr marL="0" marR="0" lvl="0" indent="0" defTabSz="914220" rtl="0" eaLnBrk="1" fontAlgn="auto" latinLnBrk="0" hangingPunct="1">
              <a:lnSpc>
                <a:spcPct val="100000"/>
              </a:lnSpc>
              <a:spcBef>
                <a:spcPts val="0"/>
              </a:spcBef>
              <a:spcAft>
                <a:spcPts val="0"/>
              </a:spcAft>
              <a:buClrTx/>
              <a:buSzTx/>
              <a:buFontTx/>
              <a:buNone/>
              <a:tabLst/>
              <a:defRPr/>
            </a:pPr>
            <a:endParaRPr kumimoji="0" lang="da-DK" sz="1080" b="1" i="0" u="none" strike="noStrike" kern="1200" cap="none" spc="0" normalizeH="0" baseline="0" noProof="0" dirty="0">
              <a:ln>
                <a:noFill/>
              </a:ln>
              <a:solidFill>
                <a:srgbClr val="211A52"/>
              </a:solidFill>
              <a:effectLst/>
              <a:uLnTx/>
              <a:uFillTx/>
              <a:latin typeface="Arial" panose="020B0604020202020204" pitchFamily="34" charset="0"/>
              <a:cs typeface="Arial" panose="020B0604020202020204" pitchFamily="34" charset="0"/>
            </a:endParaRPr>
          </a:p>
          <a:p>
            <a:pPr marL="0" marR="0" lvl="0" indent="0" defTabSz="914220" rtl="0" eaLnBrk="1" fontAlgn="auto" latinLnBrk="0" hangingPunct="1">
              <a:lnSpc>
                <a:spcPct val="100000"/>
              </a:lnSpc>
              <a:spcBef>
                <a:spcPts val="0"/>
              </a:spcBef>
              <a:spcAft>
                <a:spcPts val="0"/>
              </a:spcAft>
              <a:buClrTx/>
              <a:buSzTx/>
              <a:buFontTx/>
              <a:buNone/>
              <a:tabLst/>
              <a:defRPr/>
            </a:pPr>
            <a:endParaRPr kumimoji="0" lang="da-DK" sz="1080" b="1" i="0" u="none" strike="noStrike" kern="1200" cap="none" spc="0" normalizeH="0" baseline="0" noProof="0" dirty="0">
              <a:ln>
                <a:noFill/>
              </a:ln>
              <a:solidFill>
                <a:srgbClr val="211A52"/>
              </a:solidFill>
              <a:effectLst/>
              <a:uLnTx/>
              <a:uFillTx/>
              <a:latin typeface="Arial" panose="020B0604020202020204" pitchFamily="34" charset="0"/>
              <a:cs typeface="Arial" panose="020B0604020202020204" pitchFamily="34" charset="0"/>
            </a:endParaRPr>
          </a:p>
        </p:txBody>
      </p:sp>
      <p:sp>
        <p:nvSpPr>
          <p:cNvPr id="7" name="TextBox 19"/>
          <p:cNvSpPr txBox="1"/>
          <p:nvPr/>
        </p:nvSpPr>
        <p:spPr>
          <a:xfrm>
            <a:off x="4639601" y="4021644"/>
            <a:ext cx="2980399" cy="806375"/>
          </a:xfrm>
          <a:prstGeom prst="rect">
            <a:avLst/>
          </a:prstGeom>
          <a:noFill/>
        </p:spPr>
        <p:txBody>
          <a:bodyPr wrap="square" lIns="0" rIns="0" rtlCol="0">
            <a:spAutoFit/>
          </a:bodyPr>
          <a:lstStyle/>
          <a:p>
            <a:pPr algn="ctr" rtl="0"/>
            <a:r>
              <a:rPr lang="en-gb" sz="1600" b="1" u="none" strike="noStrike" kern="1200" cap="none" spc="0" normalizeH="0" noProof="0" dirty="0">
                <a:ln>
                  <a:noFill/>
                </a:ln>
                <a:solidFill>
                  <a:srgbClr val="211A52"/>
                </a:solidFill>
                <a:effectLst/>
                <a:uLnTx/>
                <a:uFillTx/>
                <a:latin typeface="Arial Black" panose="020B0604020202020204" pitchFamily="34" charset="0"/>
                <a:cs typeface="Arial Black" panose="020B0604020202020204" pitchFamily="34" charset="0"/>
              </a:rPr>
              <a:t>FLEXIBLE APPROACH TO COLLABORATION</a:t>
            </a:r>
          </a:p>
          <a:p>
            <a:pPr marL="0" marR="0" lvl="0" indent="0" algn="ctr" defTabSz="914220" rtl="0" eaLnBrk="1" fontAlgn="auto" latinLnBrk="0" hangingPunct="1">
              <a:lnSpc>
                <a:spcPct val="100000"/>
              </a:lnSpc>
              <a:spcBef>
                <a:spcPts val="0"/>
              </a:spcBef>
              <a:spcAft>
                <a:spcPts val="0"/>
              </a:spcAft>
              <a:buClrTx/>
              <a:buSzTx/>
              <a:buFontTx/>
              <a:buNone/>
              <a:tabLst/>
              <a:defRPr/>
            </a:pPr>
            <a:endParaRPr kumimoji="0" lang="da-DK" sz="1440" b="1" u="none" strike="noStrike" kern="1200" cap="none" spc="0" normalizeH="0" baseline="0" noProof="0" dirty="0">
              <a:ln>
                <a:noFill/>
              </a:ln>
              <a:solidFill>
                <a:prstClr val="black"/>
              </a:solidFill>
              <a:effectLst/>
              <a:uLnTx/>
              <a:uFillTx/>
              <a:latin typeface="Arial Black" panose="020B0604020202020204" pitchFamily="34" charset="0"/>
              <a:cs typeface="Arial Black" panose="020B0604020202020204" pitchFamily="34" charset="0"/>
            </a:endParaRPr>
          </a:p>
        </p:txBody>
      </p:sp>
      <p:sp>
        <p:nvSpPr>
          <p:cNvPr id="8" name="TextBox 20"/>
          <p:cNvSpPr txBox="1"/>
          <p:nvPr/>
        </p:nvSpPr>
        <p:spPr>
          <a:xfrm>
            <a:off x="4806875" y="4737160"/>
            <a:ext cx="3550329" cy="1243417"/>
          </a:xfrm>
          <a:prstGeom prst="rect">
            <a:avLst/>
          </a:prstGeom>
          <a:noFill/>
        </p:spPr>
        <p:txBody>
          <a:bodyPr wrap="square" lIns="0" rIns="0" rtlCol="0">
            <a:spAutoFit/>
          </a:bodyPr>
          <a:lstStyle/>
          <a:p>
            <a:pPr rtl="0"/>
            <a:r>
              <a:rPr lang="en-gb" sz="1600" b="0" i="0" u="none" strike="noStrike" kern="1200" cap="none" spc="0" normalizeH="0" noProof="0" dirty="0">
                <a:ln>
                  <a:noFill/>
                </a:ln>
                <a:solidFill>
                  <a:srgbClr val="211A52"/>
                </a:solidFill>
                <a:effectLst/>
                <a:uLnTx/>
                <a:uFillTx/>
                <a:latin typeface="Arial" panose="020B0604020202020204" pitchFamily="34" charset="0"/>
                <a:cs typeface="Arial" panose="020B0604020202020204" pitchFamily="34" charset="0"/>
              </a:rPr>
              <a:t>Research-intensive companies consider AAU to be the best Danish university at handling the process from patent to commercialization.</a:t>
            </a:r>
            <a:endParaRPr kumimoji="0" lang="da-DK" sz="1600" b="1" i="0" u="none" strike="noStrike" kern="1200" cap="none" spc="0" normalizeH="0" baseline="0" noProof="0" dirty="0">
              <a:ln>
                <a:noFill/>
              </a:ln>
              <a:solidFill>
                <a:srgbClr val="211A52"/>
              </a:solidFill>
              <a:effectLst/>
              <a:uLnTx/>
              <a:uFillTx/>
              <a:latin typeface="Arial" panose="020B0604020202020204" pitchFamily="34" charset="0"/>
              <a:cs typeface="Arial" panose="020B0604020202020204" pitchFamily="34" charset="0"/>
            </a:endParaRPr>
          </a:p>
          <a:p>
            <a:pPr marL="0" marR="0" lvl="0" indent="0" algn="ctr" defTabSz="914220" rtl="0" eaLnBrk="1" fontAlgn="auto" latinLnBrk="0" hangingPunct="1">
              <a:lnSpc>
                <a:spcPct val="100000"/>
              </a:lnSpc>
              <a:spcBef>
                <a:spcPts val="0"/>
              </a:spcBef>
              <a:spcAft>
                <a:spcPts val="0"/>
              </a:spcAft>
              <a:buClrTx/>
              <a:buSzTx/>
              <a:buFontTx/>
              <a:buNone/>
              <a:tabLst/>
              <a:defRPr/>
            </a:pPr>
            <a:endParaRPr kumimoji="0" lang="da-DK" sz="108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14" name="Ellipse 13"/>
          <p:cNvSpPr/>
          <p:nvPr/>
        </p:nvSpPr>
        <p:spPr>
          <a:xfrm>
            <a:off x="10041538" y="3670684"/>
            <a:ext cx="108012" cy="10129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2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prstClr val="white"/>
              </a:solidFill>
              <a:effectLst/>
              <a:uLnTx/>
              <a:uFillTx/>
              <a:latin typeface="Arial"/>
              <a:ea typeface="+mn-ea"/>
              <a:cs typeface="+mn-cs"/>
            </a:endParaRPr>
          </a:p>
        </p:txBody>
      </p:sp>
      <p:sp>
        <p:nvSpPr>
          <p:cNvPr id="21" name="Tekstfelt 20"/>
          <p:cNvSpPr txBox="1"/>
          <p:nvPr/>
        </p:nvSpPr>
        <p:spPr>
          <a:xfrm>
            <a:off x="8659150" y="4737160"/>
            <a:ext cx="3431250" cy="1489639"/>
          </a:xfrm>
          <a:prstGeom prst="rect">
            <a:avLst/>
          </a:prstGeom>
          <a:noFill/>
        </p:spPr>
        <p:txBody>
          <a:bodyPr wrap="square" rtlCol="0">
            <a:spAutoFit/>
          </a:bodyPr>
          <a:lstStyle/>
          <a:p>
            <a:pPr defTabSz="914330" rtl="0">
              <a:defRPr/>
            </a:pPr>
            <a:r>
              <a:rPr lang="en-gb" sz="1600" b="0" i="0" u="none" strike="noStrike" kern="1200" cap="none" spc="0" normalizeH="0" noProof="0" dirty="0">
                <a:ln>
                  <a:noFill/>
                </a:ln>
                <a:solidFill>
                  <a:srgbClr val="211A52"/>
                </a:solidFill>
                <a:effectLst/>
                <a:uLnTx/>
                <a:uFillTx/>
                <a:latin typeface="Arial" panose="020B0604020202020204" pitchFamily="34" charset="0"/>
                <a:cs typeface="Arial" panose="020B0604020202020204" pitchFamily="34" charset="0"/>
              </a:rPr>
              <a:t>In 2025, 511 research agreements were established between public/private actors and AAU. This puts AAU in 3rd place among the Danish universities.</a:t>
            </a:r>
            <a:endParaRPr kumimoji="0" lang="da-DK" sz="1600" b="1" i="0" u="none" strike="noStrike" kern="1200" cap="none" spc="0" normalizeH="0" baseline="0" noProof="0" dirty="0">
              <a:ln>
                <a:noFill/>
              </a:ln>
              <a:solidFill>
                <a:srgbClr val="211A52"/>
              </a:solidFill>
              <a:effectLst/>
              <a:uLnTx/>
              <a:uFillTx/>
              <a:latin typeface="Arial" panose="020B0604020202020204" pitchFamily="34" charset="0"/>
              <a:cs typeface="Arial" panose="020B0604020202020204" pitchFamily="34" charset="0"/>
            </a:endParaRPr>
          </a:p>
          <a:p>
            <a:pPr marL="0" marR="0" lvl="0" indent="0" algn="ctr" defTabSz="914330" rtl="0" eaLnBrk="1" fontAlgn="auto" latinLnBrk="0" hangingPunct="1">
              <a:lnSpc>
                <a:spcPct val="100000"/>
              </a:lnSpc>
              <a:spcBef>
                <a:spcPts val="0"/>
              </a:spcBef>
              <a:spcAft>
                <a:spcPts val="0"/>
              </a:spcAft>
              <a:buClrTx/>
              <a:buSzTx/>
              <a:buFontTx/>
              <a:buNone/>
              <a:tabLst/>
              <a:defRPr/>
            </a:pPr>
            <a:endParaRPr kumimoji="0" lang="da-DK" sz="1080" b="0" i="0" u="none" strike="noStrike" kern="1200" cap="none" spc="0" normalizeH="0" baseline="0" noProof="0" dirty="0">
              <a:ln>
                <a:noFill/>
              </a:ln>
              <a:solidFill>
                <a:srgbClr val="211A52"/>
              </a:solidFill>
              <a:effectLst/>
              <a:uLnTx/>
              <a:uFillTx/>
              <a:latin typeface="Arial" panose="020B0604020202020204" pitchFamily="34" charset="0"/>
              <a:cs typeface="Arial" panose="020B0604020202020204" pitchFamily="34" charset="0"/>
            </a:endParaRPr>
          </a:p>
        </p:txBody>
      </p:sp>
      <p:sp>
        <p:nvSpPr>
          <p:cNvPr id="23" name="Tekstfelt 22"/>
          <p:cNvSpPr txBox="1"/>
          <p:nvPr/>
        </p:nvSpPr>
        <p:spPr>
          <a:xfrm>
            <a:off x="8357205" y="4030675"/>
            <a:ext cx="3368667" cy="806375"/>
          </a:xfrm>
          <a:prstGeom prst="rect">
            <a:avLst/>
          </a:prstGeom>
          <a:noFill/>
        </p:spPr>
        <p:txBody>
          <a:bodyPr wrap="square" rtlCol="0">
            <a:spAutoFit/>
          </a:bodyPr>
          <a:lstStyle/>
          <a:p>
            <a:pPr algn="ctr" rtl="0"/>
            <a:r>
              <a:rPr lang="en-gb" sz="1600" b="1" u="none" strike="noStrike" kern="1200" cap="none" spc="0" normalizeH="0" noProof="0">
                <a:ln>
                  <a:noFill/>
                </a:ln>
                <a:solidFill>
                  <a:srgbClr val="211A52"/>
                </a:solidFill>
                <a:effectLst/>
                <a:uLnTx/>
                <a:uFillTx/>
                <a:latin typeface="Arial Black" panose="020B0604020202020204" pitchFamily="34" charset="0"/>
                <a:cs typeface="Arial Black" panose="020B0604020202020204" pitchFamily="34" charset="0"/>
              </a:rPr>
              <a:t>BEST FOR RESEARCH AGREEMENTS</a:t>
            </a:r>
          </a:p>
          <a:p>
            <a:pPr marL="0" marR="0" lvl="0" indent="0" algn="ctr" defTabSz="914220" rtl="0" eaLnBrk="1" fontAlgn="auto" latinLnBrk="0" hangingPunct="1">
              <a:lnSpc>
                <a:spcPct val="100000"/>
              </a:lnSpc>
              <a:spcBef>
                <a:spcPts val="0"/>
              </a:spcBef>
              <a:spcAft>
                <a:spcPts val="0"/>
              </a:spcAft>
              <a:buClrTx/>
              <a:buSzTx/>
              <a:buFontTx/>
              <a:buNone/>
              <a:tabLst/>
              <a:defRPr/>
            </a:pPr>
            <a:endParaRPr kumimoji="0" lang="da-DK" sz="1440" b="1" u="none" strike="noStrike" kern="1200" cap="none" spc="0" normalizeH="0" baseline="0" noProof="0" dirty="0">
              <a:ln>
                <a:noFill/>
              </a:ln>
              <a:solidFill>
                <a:prstClr val="black"/>
              </a:solidFill>
              <a:effectLst/>
              <a:uLnTx/>
              <a:uFillTx/>
              <a:latin typeface="Arial Black" panose="020B0604020202020204" pitchFamily="34" charset="0"/>
              <a:cs typeface="Arial Black" panose="020B0604020202020204" pitchFamily="34" charset="0"/>
            </a:endParaRPr>
          </a:p>
        </p:txBody>
      </p:sp>
      <p:sp>
        <p:nvSpPr>
          <p:cNvPr id="15" name="Tekstfelt 14"/>
          <p:cNvSpPr txBox="1"/>
          <p:nvPr/>
        </p:nvSpPr>
        <p:spPr>
          <a:xfrm>
            <a:off x="0" y="0"/>
            <a:ext cx="3200400" cy="370290"/>
          </a:xfrm>
          <a:prstGeom prst="rect">
            <a:avLst/>
          </a:prstGeom>
          <a:solidFill>
            <a:srgbClr val="211A52"/>
          </a:solidFill>
        </p:spPr>
        <p:txBody>
          <a:bodyPr wrap="square" rtlCol="0">
            <a:spAutoFit/>
          </a:bodyPr>
          <a:lstStyle/>
          <a:p>
            <a:pPr marL="0" marR="0" lvl="0" indent="0" algn="l" defTabSz="914220" rtl="0" eaLnBrk="1" fontAlgn="auto" latinLnBrk="0" hangingPunct="1">
              <a:lnSpc>
                <a:spcPct val="100000"/>
              </a:lnSpc>
              <a:spcBef>
                <a:spcPts val="0"/>
              </a:spcBef>
              <a:spcAft>
                <a:spcPts val="0"/>
              </a:spcAft>
              <a:buClrTx/>
              <a:buSzTx/>
              <a:buFontTx/>
              <a:buNone/>
              <a:tabLst/>
              <a:defRPr/>
            </a:pPr>
            <a:r>
              <a:rPr lang="en-gb" sz="1800" b="1" i="0" u="none" strike="noStrike" kern="1200" cap="none" spc="0" normalizeH="0" noProof="0">
                <a:ln>
                  <a:noFill/>
                </a:ln>
                <a:solidFill>
                  <a:prstClr val="white"/>
                </a:solidFill>
                <a:effectLst/>
                <a:uLnTx/>
                <a:uFillTx/>
                <a:latin typeface="Arial" panose="020B0604020202020204" pitchFamily="34" charset="0"/>
                <a:cs typeface="Arial" panose="020B0604020202020204" pitchFamily="34" charset="0"/>
              </a:rPr>
              <a:t>Collaboration</a:t>
            </a:r>
            <a:r>
              <a:rPr lang="en-gb" sz="1800" b="1" i="0" u="none" strike="noStrike" kern="1200" cap="none" spc="0" normalizeH="0" noProof="0">
                <a:ln>
                  <a:noFill/>
                </a:ln>
                <a:solidFill>
                  <a:prstClr val="white"/>
                </a:solidFill>
                <a:effectLst/>
                <a:uLnTx/>
                <a:uFillTx/>
                <a:latin typeface="Arial"/>
                <a:ea typeface="+mn-ea"/>
                <a:cs typeface="+mn-cs"/>
              </a:rPr>
              <a:t>  </a:t>
            </a:r>
          </a:p>
        </p:txBody>
      </p:sp>
      <p:sp>
        <p:nvSpPr>
          <p:cNvPr id="19" name="Freeform 14">
            <a:extLst>
              <a:ext uri="{FF2B5EF4-FFF2-40B4-BE49-F238E27FC236}">
                <a16:creationId xmlns:a16="http://schemas.microsoft.com/office/drawing/2014/main" id="{44399B7B-586C-6F40-8CB5-07109E07EB7E}"/>
              </a:ext>
            </a:extLst>
          </p:cNvPr>
          <p:cNvSpPr>
            <a:spLocks noEditPoints="1"/>
          </p:cNvSpPr>
          <p:nvPr/>
        </p:nvSpPr>
        <p:spPr bwMode="auto">
          <a:xfrm>
            <a:off x="1534008" y="53070"/>
            <a:ext cx="332542" cy="264150"/>
          </a:xfrm>
          <a:custGeom>
            <a:avLst/>
            <a:gdLst>
              <a:gd name="T0" fmla="*/ 154 w 257"/>
              <a:gd name="T1" fmla="*/ 27 h 203"/>
              <a:gd name="T2" fmla="*/ 107 w 257"/>
              <a:gd name="T3" fmla="*/ 36 h 203"/>
              <a:gd name="T4" fmla="*/ 76 w 257"/>
              <a:gd name="T5" fmla="*/ 3 h 203"/>
              <a:gd name="T6" fmla="*/ 31 w 257"/>
              <a:gd name="T7" fmla="*/ 110 h 203"/>
              <a:gd name="T8" fmla="*/ 53 w 257"/>
              <a:gd name="T9" fmla="*/ 123 h 203"/>
              <a:gd name="T10" fmla="*/ 80 w 257"/>
              <a:gd name="T11" fmla="*/ 172 h 203"/>
              <a:gd name="T12" fmla="*/ 136 w 257"/>
              <a:gd name="T13" fmla="*/ 202 h 203"/>
              <a:gd name="T14" fmla="*/ 143 w 257"/>
              <a:gd name="T15" fmla="*/ 201 h 203"/>
              <a:gd name="T16" fmla="*/ 148 w 257"/>
              <a:gd name="T17" fmla="*/ 197 h 203"/>
              <a:gd name="T18" fmla="*/ 152 w 257"/>
              <a:gd name="T19" fmla="*/ 193 h 203"/>
              <a:gd name="T20" fmla="*/ 156 w 257"/>
              <a:gd name="T21" fmla="*/ 194 h 203"/>
              <a:gd name="T22" fmla="*/ 163 w 257"/>
              <a:gd name="T23" fmla="*/ 194 h 203"/>
              <a:gd name="T24" fmla="*/ 169 w 257"/>
              <a:gd name="T25" fmla="*/ 191 h 203"/>
              <a:gd name="T26" fmla="*/ 173 w 257"/>
              <a:gd name="T27" fmla="*/ 186 h 203"/>
              <a:gd name="T28" fmla="*/ 175 w 257"/>
              <a:gd name="T29" fmla="*/ 183 h 203"/>
              <a:gd name="T30" fmla="*/ 195 w 257"/>
              <a:gd name="T31" fmla="*/ 163 h 203"/>
              <a:gd name="T32" fmla="*/ 194 w 257"/>
              <a:gd name="T33" fmla="*/ 159 h 203"/>
              <a:gd name="T34" fmla="*/ 198 w 257"/>
              <a:gd name="T35" fmla="*/ 155 h 203"/>
              <a:gd name="T36" fmla="*/ 202 w 257"/>
              <a:gd name="T37" fmla="*/ 149 h 203"/>
              <a:gd name="T38" fmla="*/ 203 w 257"/>
              <a:gd name="T39" fmla="*/ 142 h 203"/>
              <a:gd name="T40" fmla="*/ 202 w 257"/>
              <a:gd name="T41" fmla="*/ 137 h 203"/>
              <a:gd name="T42" fmla="*/ 200 w 257"/>
              <a:gd name="T43" fmla="*/ 133 h 203"/>
              <a:gd name="T44" fmla="*/ 222 w 257"/>
              <a:gd name="T45" fmla="*/ 103 h 203"/>
              <a:gd name="T46" fmla="*/ 255 w 257"/>
              <a:gd name="T47" fmla="*/ 81 h 203"/>
              <a:gd name="T48" fmla="*/ 149 w 257"/>
              <a:gd name="T49" fmla="*/ 62 h 203"/>
              <a:gd name="T50" fmla="*/ 108 w 257"/>
              <a:gd name="T51" fmla="*/ 77 h 203"/>
              <a:gd name="T52" fmla="*/ 123 w 257"/>
              <a:gd name="T53" fmla="*/ 48 h 203"/>
              <a:gd name="T54" fmla="*/ 204 w 257"/>
              <a:gd name="T55" fmla="*/ 104 h 203"/>
              <a:gd name="T56" fmla="*/ 31 w 257"/>
              <a:gd name="T57" fmla="*/ 96 h 203"/>
              <a:gd name="T58" fmla="*/ 31 w 257"/>
              <a:gd name="T59" fmla="*/ 96 h 203"/>
              <a:gd name="T60" fmla="*/ 66 w 257"/>
              <a:gd name="T61" fmla="*/ 145 h 203"/>
              <a:gd name="T62" fmla="*/ 85 w 257"/>
              <a:gd name="T63" fmla="*/ 158 h 203"/>
              <a:gd name="T64" fmla="*/ 93 w 257"/>
              <a:gd name="T65" fmla="*/ 166 h 203"/>
              <a:gd name="T66" fmla="*/ 107 w 257"/>
              <a:gd name="T67" fmla="*/ 185 h 203"/>
              <a:gd name="T68" fmla="*/ 107 w 257"/>
              <a:gd name="T69" fmla="*/ 185 h 203"/>
              <a:gd name="T70" fmla="*/ 171 w 257"/>
              <a:gd name="T71" fmla="*/ 165 h 203"/>
              <a:gd name="T72" fmla="*/ 170 w 257"/>
              <a:gd name="T73" fmla="*/ 165 h 203"/>
              <a:gd name="T74" fmla="*/ 170 w 257"/>
              <a:gd name="T75" fmla="*/ 165 h 203"/>
              <a:gd name="T76" fmla="*/ 170 w 257"/>
              <a:gd name="T77" fmla="*/ 165 h 203"/>
              <a:gd name="T78" fmla="*/ 124 w 257"/>
              <a:gd name="T79" fmla="*/ 127 h 203"/>
              <a:gd name="T80" fmla="*/ 163 w 257"/>
              <a:gd name="T81" fmla="*/ 175 h 203"/>
              <a:gd name="T82" fmla="*/ 117 w 257"/>
              <a:gd name="T83" fmla="*/ 142 h 203"/>
              <a:gd name="T84" fmla="*/ 139 w 257"/>
              <a:gd name="T85" fmla="*/ 181 h 203"/>
              <a:gd name="T86" fmla="*/ 141 w 257"/>
              <a:gd name="T87" fmla="*/ 184 h 203"/>
              <a:gd name="T88" fmla="*/ 65 w 257"/>
              <a:gd name="T89" fmla="*/ 121 h 203"/>
              <a:gd name="T90" fmla="*/ 96 w 257"/>
              <a:gd name="T91" fmla="*/ 48 h 203"/>
              <a:gd name="T92" fmla="*/ 105 w 257"/>
              <a:gd name="T93" fmla="*/ 91 h 203"/>
              <a:gd name="T94" fmla="*/ 137 w 257"/>
              <a:gd name="T95" fmla="*/ 85 h 203"/>
              <a:gd name="T96" fmla="*/ 189 w 257"/>
              <a:gd name="T97" fmla="*/ 139 h 203"/>
              <a:gd name="T98" fmla="*/ 182 w 257"/>
              <a:gd name="T99" fmla="*/ 146 h 203"/>
              <a:gd name="T100" fmla="*/ 181 w 257"/>
              <a:gd name="T101" fmla="*/ 162 h 203"/>
              <a:gd name="T102" fmla="*/ 224 w 257"/>
              <a:gd name="T103" fmla="*/ 88 h 203"/>
              <a:gd name="T104" fmla="*/ 182 w 257"/>
              <a:gd name="T105" fmla="*/ 16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57" h="203">
                <a:moveTo>
                  <a:pt x="255" y="73"/>
                </a:moveTo>
                <a:cubicBezTo>
                  <a:pt x="186" y="4"/>
                  <a:pt x="186" y="4"/>
                  <a:pt x="186" y="4"/>
                </a:cubicBezTo>
                <a:cubicBezTo>
                  <a:pt x="184" y="1"/>
                  <a:pt x="180" y="1"/>
                  <a:pt x="177" y="4"/>
                </a:cubicBezTo>
                <a:cubicBezTo>
                  <a:pt x="154" y="27"/>
                  <a:pt x="154" y="27"/>
                  <a:pt x="154" y="27"/>
                </a:cubicBezTo>
                <a:cubicBezTo>
                  <a:pt x="153" y="28"/>
                  <a:pt x="153" y="29"/>
                  <a:pt x="153" y="31"/>
                </a:cubicBezTo>
                <a:cubicBezTo>
                  <a:pt x="153" y="32"/>
                  <a:pt x="153" y="34"/>
                  <a:pt x="154" y="35"/>
                </a:cubicBezTo>
                <a:cubicBezTo>
                  <a:pt x="156" y="36"/>
                  <a:pt x="156" y="36"/>
                  <a:pt x="156" y="36"/>
                </a:cubicBezTo>
                <a:cubicBezTo>
                  <a:pt x="107" y="36"/>
                  <a:pt x="107" y="36"/>
                  <a:pt x="107" y="36"/>
                </a:cubicBezTo>
                <a:cubicBezTo>
                  <a:pt x="108" y="35"/>
                  <a:pt x="108" y="35"/>
                  <a:pt x="108" y="35"/>
                </a:cubicBezTo>
                <a:cubicBezTo>
                  <a:pt x="110" y="33"/>
                  <a:pt x="110" y="29"/>
                  <a:pt x="108" y="27"/>
                </a:cubicBezTo>
                <a:cubicBezTo>
                  <a:pt x="84" y="3"/>
                  <a:pt x="84" y="3"/>
                  <a:pt x="84" y="3"/>
                </a:cubicBezTo>
                <a:cubicBezTo>
                  <a:pt x="82" y="0"/>
                  <a:pt x="78" y="0"/>
                  <a:pt x="76" y="3"/>
                </a:cubicBezTo>
                <a:cubicBezTo>
                  <a:pt x="2" y="76"/>
                  <a:pt x="2" y="76"/>
                  <a:pt x="2" y="76"/>
                </a:cubicBezTo>
                <a:cubicBezTo>
                  <a:pt x="0" y="78"/>
                  <a:pt x="0" y="82"/>
                  <a:pt x="2" y="84"/>
                </a:cubicBezTo>
                <a:cubicBezTo>
                  <a:pt x="26" y="108"/>
                  <a:pt x="26" y="108"/>
                  <a:pt x="26" y="108"/>
                </a:cubicBezTo>
                <a:cubicBezTo>
                  <a:pt x="27" y="109"/>
                  <a:pt x="29" y="110"/>
                  <a:pt x="31" y="110"/>
                </a:cubicBezTo>
                <a:cubicBezTo>
                  <a:pt x="32" y="110"/>
                  <a:pt x="34" y="109"/>
                  <a:pt x="35" y="108"/>
                </a:cubicBezTo>
                <a:cubicBezTo>
                  <a:pt x="41" y="102"/>
                  <a:pt x="41" y="102"/>
                  <a:pt x="41" y="102"/>
                </a:cubicBezTo>
                <a:cubicBezTo>
                  <a:pt x="53" y="114"/>
                  <a:pt x="53" y="114"/>
                  <a:pt x="53" y="114"/>
                </a:cubicBezTo>
                <a:cubicBezTo>
                  <a:pt x="53" y="123"/>
                  <a:pt x="53" y="123"/>
                  <a:pt x="53" y="123"/>
                </a:cubicBezTo>
                <a:cubicBezTo>
                  <a:pt x="53" y="125"/>
                  <a:pt x="53" y="126"/>
                  <a:pt x="54" y="127"/>
                </a:cubicBezTo>
                <a:cubicBezTo>
                  <a:pt x="53" y="128"/>
                  <a:pt x="49" y="133"/>
                  <a:pt x="49" y="139"/>
                </a:cubicBezTo>
                <a:cubicBezTo>
                  <a:pt x="49" y="148"/>
                  <a:pt x="55" y="155"/>
                  <a:pt x="64" y="156"/>
                </a:cubicBezTo>
                <a:cubicBezTo>
                  <a:pt x="65" y="164"/>
                  <a:pt x="72" y="171"/>
                  <a:pt x="80" y="172"/>
                </a:cubicBezTo>
                <a:cubicBezTo>
                  <a:pt x="81" y="180"/>
                  <a:pt x="87" y="186"/>
                  <a:pt x="95" y="187"/>
                </a:cubicBezTo>
                <a:cubicBezTo>
                  <a:pt x="96" y="196"/>
                  <a:pt x="103" y="203"/>
                  <a:pt x="112" y="203"/>
                </a:cubicBezTo>
                <a:cubicBezTo>
                  <a:pt x="118" y="203"/>
                  <a:pt x="123" y="198"/>
                  <a:pt x="124" y="197"/>
                </a:cubicBezTo>
                <a:cubicBezTo>
                  <a:pt x="126" y="199"/>
                  <a:pt x="130" y="202"/>
                  <a:pt x="136" y="202"/>
                </a:cubicBezTo>
                <a:cubicBezTo>
                  <a:pt x="137" y="202"/>
                  <a:pt x="138" y="202"/>
                  <a:pt x="139" y="202"/>
                </a:cubicBezTo>
                <a:cubicBezTo>
                  <a:pt x="139" y="202"/>
                  <a:pt x="139" y="202"/>
                  <a:pt x="140" y="202"/>
                </a:cubicBezTo>
                <a:cubicBezTo>
                  <a:pt x="140" y="202"/>
                  <a:pt x="141" y="201"/>
                  <a:pt x="142" y="201"/>
                </a:cubicBezTo>
                <a:cubicBezTo>
                  <a:pt x="142" y="201"/>
                  <a:pt x="142" y="201"/>
                  <a:pt x="143" y="201"/>
                </a:cubicBezTo>
                <a:cubicBezTo>
                  <a:pt x="143" y="200"/>
                  <a:pt x="144" y="200"/>
                  <a:pt x="145" y="199"/>
                </a:cubicBezTo>
                <a:cubicBezTo>
                  <a:pt x="145" y="199"/>
                  <a:pt x="146" y="199"/>
                  <a:pt x="146" y="199"/>
                </a:cubicBezTo>
                <a:cubicBezTo>
                  <a:pt x="146" y="198"/>
                  <a:pt x="147" y="198"/>
                  <a:pt x="148" y="197"/>
                </a:cubicBezTo>
                <a:cubicBezTo>
                  <a:pt x="148" y="197"/>
                  <a:pt x="148" y="197"/>
                  <a:pt x="148" y="197"/>
                </a:cubicBezTo>
                <a:cubicBezTo>
                  <a:pt x="149" y="196"/>
                  <a:pt x="150" y="195"/>
                  <a:pt x="150" y="194"/>
                </a:cubicBezTo>
                <a:cubicBezTo>
                  <a:pt x="150" y="194"/>
                  <a:pt x="150" y="194"/>
                  <a:pt x="150" y="194"/>
                </a:cubicBezTo>
                <a:cubicBezTo>
                  <a:pt x="151" y="194"/>
                  <a:pt x="151" y="193"/>
                  <a:pt x="151" y="192"/>
                </a:cubicBezTo>
                <a:cubicBezTo>
                  <a:pt x="151" y="193"/>
                  <a:pt x="152" y="193"/>
                  <a:pt x="152" y="193"/>
                </a:cubicBezTo>
                <a:cubicBezTo>
                  <a:pt x="152" y="193"/>
                  <a:pt x="152" y="193"/>
                  <a:pt x="153" y="193"/>
                </a:cubicBezTo>
                <a:cubicBezTo>
                  <a:pt x="153" y="193"/>
                  <a:pt x="153" y="193"/>
                  <a:pt x="154" y="194"/>
                </a:cubicBezTo>
                <a:cubicBezTo>
                  <a:pt x="154" y="194"/>
                  <a:pt x="154" y="194"/>
                  <a:pt x="154" y="194"/>
                </a:cubicBezTo>
                <a:cubicBezTo>
                  <a:pt x="155" y="194"/>
                  <a:pt x="155" y="194"/>
                  <a:pt x="156" y="194"/>
                </a:cubicBezTo>
                <a:cubicBezTo>
                  <a:pt x="156" y="194"/>
                  <a:pt x="156" y="194"/>
                  <a:pt x="156" y="194"/>
                </a:cubicBezTo>
                <a:cubicBezTo>
                  <a:pt x="157" y="194"/>
                  <a:pt x="158" y="195"/>
                  <a:pt x="159" y="195"/>
                </a:cubicBezTo>
                <a:cubicBezTo>
                  <a:pt x="160" y="195"/>
                  <a:pt x="161" y="194"/>
                  <a:pt x="162" y="194"/>
                </a:cubicBezTo>
                <a:cubicBezTo>
                  <a:pt x="162" y="194"/>
                  <a:pt x="162" y="194"/>
                  <a:pt x="163" y="194"/>
                </a:cubicBezTo>
                <a:cubicBezTo>
                  <a:pt x="164" y="194"/>
                  <a:pt x="164" y="194"/>
                  <a:pt x="165" y="193"/>
                </a:cubicBezTo>
                <a:cubicBezTo>
                  <a:pt x="165" y="193"/>
                  <a:pt x="166" y="193"/>
                  <a:pt x="166" y="193"/>
                </a:cubicBezTo>
                <a:cubicBezTo>
                  <a:pt x="167" y="193"/>
                  <a:pt x="167" y="192"/>
                  <a:pt x="168" y="192"/>
                </a:cubicBezTo>
                <a:cubicBezTo>
                  <a:pt x="168" y="192"/>
                  <a:pt x="168" y="192"/>
                  <a:pt x="169" y="191"/>
                </a:cubicBezTo>
                <a:cubicBezTo>
                  <a:pt x="169" y="191"/>
                  <a:pt x="170" y="190"/>
                  <a:pt x="171" y="189"/>
                </a:cubicBezTo>
                <a:cubicBezTo>
                  <a:pt x="171" y="189"/>
                  <a:pt x="171" y="189"/>
                  <a:pt x="171" y="189"/>
                </a:cubicBezTo>
                <a:cubicBezTo>
                  <a:pt x="172" y="189"/>
                  <a:pt x="172" y="188"/>
                  <a:pt x="173" y="187"/>
                </a:cubicBezTo>
                <a:cubicBezTo>
                  <a:pt x="173" y="187"/>
                  <a:pt x="173" y="186"/>
                  <a:pt x="173" y="186"/>
                </a:cubicBezTo>
                <a:cubicBezTo>
                  <a:pt x="174" y="186"/>
                  <a:pt x="174" y="185"/>
                  <a:pt x="174" y="184"/>
                </a:cubicBezTo>
                <a:cubicBezTo>
                  <a:pt x="175" y="184"/>
                  <a:pt x="175" y="184"/>
                  <a:pt x="175" y="183"/>
                </a:cubicBezTo>
                <a:cubicBezTo>
                  <a:pt x="175" y="183"/>
                  <a:pt x="175" y="183"/>
                  <a:pt x="175" y="183"/>
                </a:cubicBezTo>
                <a:cubicBezTo>
                  <a:pt x="175" y="183"/>
                  <a:pt x="175" y="183"/>
                  <a:pt x="175" y="183"/>
                </a:cubicBezTo>
                <a:cubicBezTo>
                  <a:pt x="176" y="183"/>
                  <a:pt x="177" y="183"/>
                  <a:pt x="178" y="183"/>
                </a:cubicBezTo>
                <a:cubicBezTo>
                  <a:pt x="187" y="183"/>
                  <a:pt x="195" y="175"/>
                  <a:pt x="195" y="165"/>
                </a:cubicBezTo>
                <a:cubicBezTo>
                  <a:pt x="195" y="165"/>
                  <a:pt x="195" y="164"/>
                  <a:pt x="195" y="163"/>
                </a:cubicBezTo>
                <a:cubicBezTo>
                  <a:pt x="195" y="163"/>
                  <a:pt x="195" y="163"/>
                  <a:pt x="195" y="163"/>
                </a:cubicBezTo>
                <a:cubicBezTo>
                  <a:pt x="195" y="162"/>
                  <a:pt x="195" y="162"/>
                  <a:pt x="195" y="161"/>
                </a:cubicBezTo>
                <a:cubicBezTo>
                  <a:pt x="195" y="161"/>
                  <a:pt x="194" y="161"/>
                  <a:pt x="194" y="161"/>
                </a:cubicBezTo>
                <a:cubicBezTo>
                  <a:pt x="194" y="160"/>
                  <a:pt x="194" y="160"/>
                  <a:pt x="194" y="159"/>
                </a:cubicBezTo>
                <a:cubicBezTo>
                  <a:pt x="194" y="159"/>
                  <a:pt x="194" y="159"/>
                  <a:pt x="194" y="159"/>
                </a:cubicBezTo>
                <a:cubicBezTo>
                  <a:pt x="193" y="159"/>
                  <a:pt x="193" y="158"/>
                  <a:pt x="193" y="158"/>
                </a:cubicBezTo>
                <a:cubicBezTo>
                  <a:pt x="194" y="158"/>
                  <a:pt x="195" y="157"/>
                  <a:pt x="195" y="157"/>
                </a:cubicBezTo>
                <a:cubicBezTo>
                  <a:pt x="195" y="157"/>
                  <a:pt x="195" y="157"/>
                  <a:pt x="195" y="157"/>
                </a:cubicBezTo>
                <a:cubicBezTo>
                  <a:pt x="196" y="156"/>
                  <a:pt x="197" y="156"/>
                  <a:pt x="198" y="155"/>
                </a:cubicBezTo>
                <a:cubicBezTo>
                  <a:pt x="198" y="155"/>
                  <a:pt x="198" y="155"/>
                  <a:pt x="198" y="154"/>
                </a:cubicBezTo>
                <a:cubicBezTo>
                  <a:pt x="199" y="154"/>
                  <a:pt x="199" y="153"/>
                  <a:pt x="200" y="153"/>
                </a:cubicBezTo>
                <a:cubicBezTo>
                  <a:pt x="200" y="152"/>
                  <a:pt x="200" y="152"/>
                  <a:pt x="200" y="152"/>
                </a:cubicBezTo>
                <a:cubicBezTo>
                  <a:pt x="201" y="151"/>
                  <a:pt x="201" y="150"/>
                  <a:pt x="202" y="149"/>
                </a:cubicBezTo>
                <a:cubicBezTo>
                  <a:pt x="202" y="149"/>
                  <a:pt x="202" y="149"/>
                  <a:pt x="202" y="149"/>
                </a:cubicBezTo>
                <a:cubicBezTo>
                  <a:pt x="202" y="148"/>
                  <a:pt x="202" y="147"/>
                  <a:pt x="203" y="146"/>
                </a:cubicBezTo>
                <a:cubicBezTo>
                  <a:pt x="203" y="146"/>
                  <a:pt x="203" y="146"/>
                  <a:pt x="203" y="146"/>
                </a:cubicBezTo>
                <a:cubicBezTo>
                  <a:pt x="203" y="145"/>
                  <a:pt x="203" y="143"/>
                  <a:pt x="203" y="142"/>
                </a:cubicBezTo>
                <a:cubicBezTo>
                  <a:pt x="203" y="142"/>
                  <a:pt x="203" y="141"/>
                  <a:pt x="203" y="140"/>
                </a:cubicBezTo>
                <a:cubicBezTo>
                  <a:pt x="203" y="140"/>
                  <a:pt x="203" y="139"/>
                  <a:pt x="203" y="139"/>
                </a:cubicBezTo>
                <a:cubicBezTo>
                  <a:pt x="202" y="139"/>
                  <a:pt x="202" y="138"/>
                  <a:pt x="202" y="137"/>
                </a:cubicBezTo>
                <a:cubicBezTo>
                  <a:pt x="202" y="137"/>
                  <a:pt x="202" y="137"/>
                  <a:pt x="202" y="137"/>
                </a:cubicBezTo>
                <a:cubicBezTo>
                  <a:pt x="202" y="136"/>
                  <a:pt x="201" y="136"/>
                  <a:pt x="201" y="135"/>
                </a:cubicBezTo>
                <a:cubicBezTo>
                  <a:pt x="201" y="135"/>
                  <a:pt x="201" y="135"/>
                  <a:pt x="201" y="135"/>
                </a:cubicBezTo>
                <a:cubicBezTo>
                  <a:pt x="200" y="134"/>
                  <a:pt x="200" y="134"/>
                  <a:pt x="200" y="133"/>
                </a:cubicBezTo>
                <a:cubicBezTo>
                  <a:pt x="200" y="133"/>
                  <a:pt x="200" y="133"/>
                  <a:pt x="200" y="133"/>
                </a:cubicBezTo>
                <a:cubicBezTo>
                  <a:pt x="213" y="120"/>
                  <a:pt x="213" y="120"/>
                  <a:pt x="213" y="120"/>
                </a:cubicBezTo>
                <a:cubicBezTo>
                  <a:pt x="214" y="119"/>
                  <a:pt x="215" y="117"/>
                  <a:pt x="215" y="115"/>
                </a:cubicBezTo>
                <a:cubicBezTo>
                  <a:pt x="215" y="110"/>
                  <a:pt x="215" y="110"/>
                  <a:pt x="215" y="110"/>
                </a:cubicBezTo>
                <a:cubicBezTo>
                  <a:pt x="222" y="103"/>
                  <a:pt x="222" y="103"/>
                  <a:pt x="222" y="103"/>
                </a:cubicBezTo>
                <a:cubicBezTo>
                  <a:pt x="224" y="104"/>
                  <a:pt x="224" y="104"/>
                  <a:pt x="224" y="104"/>
                </a:cubicBezTo>
                <a:cubicBezTo>
                  <a:pt x="225" y="105"/>
                  <a:pt x="226" y="106"/>
                  <a:pt x="228" y="106"/>
                </a:cubicBezTo>
                <a:cubicBezTo>
                  <a:pt x="229" y="106"/>
                  <a:pt x="231" y="105"/>
                  <a:pt x="232" y="104"/>
                </a:cubicBezTo>
                <a:cubicBezTo>
                  <a:pt x="255" y="81"/>
                  <a:pt x="255" y="81"/>
                  <a:pt x="255" y="81"/>
                </a:cubicBezTo>
                <a:cubicBezTo>
                  <a:pt x="257" y="79"/>
                  <a:pt x="257" y="75"/>
                  <a:pt x="255" y="73"/>
                </a:cubicBezTo>
                <a:close/>
                <a:moveTo>
                  <a:pt x="191" y="124"/>
                </a:moveTo>
                <a:cubicBezTo>
                  <a:pt x="149" y="82"/>
                  <a:pt x="149" y="82"/>
                  <a:pt x="149" y="82"/>
                </a:cubicBezTo>
                <a:cubicBezTo>
                  <a:pt x="149" y="62"/>
                  <a:pt x="149" y="62"/>
                  <a:pt x="149" y="62"/>
                </a:cubicBezTo>
                <a:cubicBezTo>
                  <a:pt x="149" y="58"/>
                  <a:pt x="147" y="56"/>
                  <a:pt x="143" y="56"/>
                </a:cubicBezTo>
                <a:cubicBezTo>
                  <a:pt x="132" y="56"/>
                  <a:pt x="132" y="56"/>
                  <a:pt x="132" y="56"/>
                </a:cubicBezTo>
                <a:cubicBezTo>
                  <a:pt x="130" y="56"/>
                  <a:pt x="129" y="56"/>
                  <a:pt x="127" y="57"/>
                </a:cubicBezTo>
                <a:cubicBezTo>
                  <a:pt x="108" y="77"/>
                  <a:pt x="108" y="77"/>
                  <a:pt x="108" y="77"/>
                </a:cubicBezTo>
                <a:cubicBezTo>
                  <a:pt x="107" y="78"/>
                  <a:pt x="105" y="79"/>
                  <a:pt x="105" y="79"/>
                </a:cubicBezTo>
                <a:cubicBezTo>
                  <a:pt x="102" y="79"/>
                  <a:pt x="99" y="76"/>
                  <a:pt x="99" y="73"/>
                </a:cubicBezTo>
                <a:cubicBezTo>
                  <a:pt x="99" y="73"/>
                  <a:pt x="100" y="71"/>
                  <a:pt x="101" y="70"/>
                </a:cubicBezTo>
                <a:cubicBezTo>
                  <a:pt x="123" y="48"/>
                  <a:pt x="123" y="48"/>
                  <a:pt x="123" y="48"/>
                </a:cubicBezTo>
                <a:cubicBezTo>
                  <a:pt x="168" y="48"/>
                  <a:pt x="168" y="48"/>
                  <a:pt x="168" y="48"/>
                </a:cubicBezTo>
                <a:cubicBezTo>
                  <a:pt x="175" y="56"/>
                  <a:pt x="175" y="56"/>
                  <a:pt x="175" y="56"/>
                </a:cubicBezTo>
                <a:cubicBezTo>
                  <a:pt x="214" y="94"/>
                  <a:pt x="214" y="94"/>
                  <a:pt x="214" y="94"/>
                </a:cubicBezTo>
                <a:cubicBezTo>
                  <a:pt x="204" y="104"/>
                  <a:pt x="204" y="104"/>
                  <a:pt x="204" y="104"/>
                </a:cubicBezTo>
                <a:cubicBezTo>
                  <a:pt x="203" y="105"/>
                  <a:pt x="203" y="106"/>
                  <a:pt x="203" y="108"/>
                </a:cubicBezTo>
                <a:cubicBezTo>
                  <a:pt x="203" y="113"/>
                  <a:pt x="203" y="113"/>
                  <a:pt x="203" y="113"/>
                </a:cubicBezTo>
                <a:lnTo>
                  <a:pt x="191" y="124"/>
                </a:lnTo>
                <a:close/>
                <a:moveTo>
                  <a:pt x="31" y="96"/>
                </a:moveTo>
                <a:cubicBezTo>
                  <a:pt x="15" y="80"/>
                  <a:pt x="15" y="80"/>
                  <a:pt x="15" y="80"/>
                </a:cubicBezTo>
                <a:cubicBezTo>
                  <a:pt x="80" y="15"/>
                  <a:pt x="80" y="15"/>
                  <a:pt x="80" y="15"/>
                </a:cubicBezTo>
                <a:cubicBezTo>
                  <a:pt x="95" y="31"/>
                  <a:pt x="95" y="31"/>
                  <a:pt x="95" y="31"/>
                </a:cubicBezTo>
                <a:lnTo>
                  <a:pt x="31" y="96"/>
                </a:lnTo>
                <a:close/>
                <a:moveTo>
                  <a:pt x="61" y="139"/>
                </a:moveTo>
                <a:cubicBezTo>
                  <a:pt x="61" y="138"/>
                  <a:pt x="62" y="137"/>
                  <a:pt x="63" y="136"/>
                </a:cubicBezTo>
                <a:cubicBezTo>
                  <a:pt x="70" y="143"/>
                  <a:pt x="70" y="143"/>
                  <a:pt x="70" y="143"/>
                </a:cubicBezTo>
                <a:cubicBezTo>
                  <a:pt x="69" y="143"/>
                  <a:pt x="67" y="145"/>
                  <a:pt x="66" y="145"/>
                </a:cubicBezTo>
                <a:cubicBezTo>
                  <a:pt x="63" y="145"/>
                  <a:pt x="61" y="142"/>
                  <a:pt x="61" y="139"/>
                </a:cubicBezTo>
                <a:close/>
                <a:moveTo>
                  <a:pt x="76" y="154"/>
                </a:moveTo>
                <a:cubicBezTo>
                  <a:pt x="76" y="154"/>
                  <a:pt x="77" y="152"/>
                  <a:pt x="78" y="151"/>
                </a:cubicBezTo>
                <a:cubicBezTo>
                  <a:pt x="85" y="158"/>
                  <a:pt x="85" y="158"/>
                  <a:pt x="85" y="158"/>
                </a:cubicBezTo>
                <a:cubicBezTo>
                  <a:pt x="84" y="159"/>
                  <a:pt x="82" y="160"/>
                  <a:pt x="82" y="160"/>
                </a:cubicBezTo>
                <a:cubicBezTo>
                  <a:pt x="79" y="160"/>
                  <a:pt x="76" y="157"/>
                  <a:pt x="76" y="154"/>
                </a:cubicBezTo>
                <a:close/>
                <a:moveTo>
                  <a:pt x="91" y="170"/>
                </a:moveTo>
                <a:cubicBezTo>
                  <a:pt x="91" y="169"/>
                  <a:pt x="92" y="167"/>
                  <a:pt x="93" y="166"/>
                </a:cubicBezTo>
                <a:cubicBezTo>
                  <a:pt x="100" y="173"/>
                  <a:pt x="100" y="173"/>
                  <a:pt x="100" y="173"/>
                </a:cubicBezTo>
                <a:cubicBezTo>
                  <a:pt x="99" y="174"/>
                  <a:pt x="98" y="175"/>
                  <a:pt x="97" y="175"/>
                </a:cubicBezTo>
                <a:cubicBezTo>
                  <a:pt x="94" y="175"/>
                  <a:pt x="91" y="173"/>
                  <a:pt x="91" y="170"/>
                </a:cubicBezTo>
                <a:close/>
                <a:moveTo>
                  <a:pt x="107" y="185"/>
                </a:moveTo>
                <a:cubicBezTo>
                  <a:pt x="107" y="185"/>
                  <a:pt x="108" y="183"/>
                  <a:pt x="109" y="182"/>
                </a:cubicBezTo>
                <a:cubicBezTo>
                  <a:pt x="116" y="189"/>
                  <a:pt x="116" y="189"/>
                  <a:pt x="116" y="189"/>
                </a:cubicBezTo>
                <a:cubicBezTo>
                  <a:pt x="115" y="190"/>
                  <a:pt x="113" y="191"/>
                  <a:pt x="112" y="191"/>
                </a:cubicBezTo>
                <a:cubicBezTo>
                  <a:pt x="109" y="191"/>
                  <a:pt x="107" y="188"/>
                  <a:pt x="107" y="185"/>
                </a:cubicBezTo>
                <a:close/>
                <a:moveTo>
                  <a:pt x="178" y="171"/>
                </a:moveTo>
                <a:cubicBezTo>
                  <a:pt x="178" y="171"/>
                  <a:pt x="177" y="171"/>
                  <a:pt x="177" y="171"/>
                </a:cubicBezTo>
                <a:cubicBezTo>
                  <a:pt x="176" y="170"/>
                  <a:pt x="175" y="170"/>
                  <a:pt x="174" y="169"/>
                </a:cubicBezTo>
                <a:cubicBezTo>
                  <a:pt x="171" y="165"/>
                  <a:pt x="171" y="165"/>
                  <a:pt x="171" y="165"/>
                </a:cubicBezTo>
                <a:cubicBezTo>
                  <a:pt x="171" y="165"/>
                  <a:pt x="171" y="165"/>
                  <a:pt x="171" y="165"/>
                </a:cubicBezTo>
                <a:cubicBezTo>
                  <a:pt x="171" y="165"/>
                  <a:pt x="171" y="165"/>
                  <a:pt x="171" y="165"/>
                </a:cubicBezTo>
                <a:cubicBezTo>
                  <a:pt x="171" y="165"/>
                  <a:pt x="171" y="165"/>
                  <a:pt x="171" y="165"/>
                </a:cubicBezTo>
                <a:cubicBezTo>
                  <a:pt x="170" y="165"/>
                  <a:pt x="170" y="165"/>
                  <a:pt x="170" y="165"/>
                </a:cubicBezTo>
                <a:cubicBezTo>
                  <a:pt x="170" y="165"/>
                  <a:pt x="170" y="165"/>
                  <a:pt x="170" y="165"/>
                </a:cubicBezTo>
                <a:cubicBezTo>
                  <a:pt x="170" y="165"/>
                  <a:pt x="170" y="165"/>
                  <a:pt x="170" y="165"/>
                </a:cubicBezTo>
                <a:cubicBezTo>
                  <a:pt x="170" y="165"/>
                  <a:pt x="170" y="165"/>
                  <a:pt x="170" y="165"/>
                </a:cubicBezTo>
                <a:cubicBezTo>
                  <a:pt x="170" y="165"/>
                  <a:pt x="170" y="165"/>
                  <a:pt x="170" y="165"/>
                </a:cubicBezTo>
                <a:cubicBezTo>
                  <a:pt x="170" y="165"/>
                  <a:pt x="170" y="165"/>
                  <a:pt x="170" y="165"/>
                </a:cubicBezTo>
                <a:cubicBezTo>
                  <a:pt x="170" y="165"/>
                  <a:pt x="170" y="165"/>
                  <a:pt x="170" y="165"/>
                </a:cubicBezTo>
                <a:cubicBezTo>
                  <a:pt x="170" y="165"/>
                  <a:pt x="170" y="165"/>
                  <a:pt x="170" y="165"/>
                </a:cubicBezTo>
                <a:cubicBezTo>
                  <a:pt x="170" y="165"/>
                  <a:pt x="170" y="165"/>
                  <a:pt x="170" y="165"/>
                </a:cubicBezTo>
                <a:cubicBezTo>
                  <a:pt x="170" y="165"/>
                  <a:pt x="170" y="165"/>
                  <a:pt x="170" y="165"/>
                </a:cubicBezTo>
                <a:cubicBezTo>
                  <a:pt x="170" y="165"/>
                  <a:pt x="170" y="165"/>
                  <a:pt x="170" y="165"/>
                </a:cubicBezTo>
                <a:cubicBezTo>
                  <a:pt x="132" y="127"/>
                  <a:pt x="132" y="127"/>
                  <a:pt x="132" y="127"/>
                </a:cubicBezTo>
                <a:cubicBezTo>
                  <a:pt x="130" y="124"/>
                  <a:pt x="126" y="124"/>
                  <a:pt x="124" y="127"/>
                </a:cubicBezTo>
                <a:cubicBezTo>
                  <a:pt x="121" y="129"/>
                  <a:pt x="121" y="133"/>
                  <a:pt x="124" y="135"/>
                </a:cubicBezTo>
                <a:cubicBezTo>
                  <a:pt x="162" y="174"/>
                  <a:pt x="162" y="174"/>
                  <a:pt x="162" y="174"/>
                </a:cubicBezTo>
                <a:cubicBezTo>
                  <a:pt x="163" y="174"/>
                  <a:pt x="163" y="175"/>
                  <a:pt x="163" y="175"/>
                </a:cubicBezTo>
                <a:cubicBezTo>
                  <a:pt x="163" y="175"/>
                  <a:pt x="163" y="175"/>
                  <a:pt x="163" y="175"/>
                </a:cubicBezTo>
                <a:cubicBezTo>
                  <a:pt x="164" y="176"/>
                  <a:pt x="164" y="177"/>
                  <a:pt x="164" y="177"/>
                </a:cubicBezTo>
                <a:cubicBezTo>
                  <a:pt x="164" y="180"/>
                  <a:pt x="162" y="183"/>
                  <a:pt x="159" y="183"/>
                </a:cubicBezTo>
                <a:cubicBezTo>
                  <a:pt x="158" y="182"/>
                  <a:pt x="156" y="181"/>
                  <a:pt x="155" y="180"/>
                </a:cubicBezTo>
                <a:cubicBezTo>
                  <a:pt x="117" y="142"/>
                  <a:pt x="117" y="142"/>
                  <a:pt x="117" y="142"/>
                </a:cubicBezTo>
                <a:cubicBezTo>
                  <a:pt x="114" y="140"/>
                  <a:pt x="111" y="140"/>
                  <a:pt x="108" y="142"/>
                </a:cubicBezTo>
                <a:cubicBezTo>
                  <a:pt x="106" y="144"/>
                  <a:pt x="106" y="148"/>
                  <a:pt x="108" y="150"/>
                </a:cubicBezTo>
                <a:cubicBezTo>
                  <a:pt x="139" y="181"/>
                  <a:pt x="139" y="181"/>
                  <a:pt x="139" y="181"/>
                </a:cubicBezTo>
                <a:cubicBezTo>
                  <a:pt x="139" y="181"/>
                  <a:pt x="139" y="181"/>
                  <a:pt x="139" y="181"/>
                </a:cubicBezTo>
                <a:cubicBezTo>
                  <a:pt x="139" y="182"/>
                  <a:pt x="140" y="182"/>
                  <a:pt x="140" y="183"/>
                </a:cubicBezTo>
                <a:cubicBezTo>
                  <a:pt x="140" y="183"/>
                  <a:pt x="140" y="183"/>
                  <a:pt x="140" y="183"/>
                </a:cubicBezTo>
                <a:cubicBezTo>
                  <a:pt x="141" y="183"/>
                  <a:pt x="141" y="184"/>
                  <a:pt x="141" y="184"/>
                </a:cubicBezTo>
                <a:cubicBezTo>
                  <a:pt x="141" y="184"/>
                  <a:pt x="141" y="184"/>
                  <a:pt x="141" y="184"/>
                </a:cubicBezTo>
                <a:cubicBezTo>
                  <a:pt x="141" y="184"/>
                  <a:pt x="141" y="185"/>
                  <a:pt x="141" y="185"/>
                </a:cubicBezTo>
                <a:cubicBezTo>
                  <a:pt x="141" y="188"/>
                  <a:pt x="139" y="190"/>
                  <a:pt x="136" y="190"/>
                </a:cubicBezTo>
                <a:cubicBezTo>
                  <a:pt x="135" y="190"/>
                  <a:pt x="133" y="189"/>
                  <a:pt x="132" y="188"/>
                </a:cubicBezTo>
                <a:cubicBezTo>
                  <a:pt x="65" y="121"/>
                  <a:pt x="65" y="121"/>
                  <a:pt x="65" y="121"/>
                </a:cubicBezTo>
                <a:cubicBezTo>
                  <a:pt x="65" y="112"/>
                  <a:pt x="65" y="112"/>
                  <a:pt x="65" y="112"/>
                </a:cubicBezTo>
                <a:cubicBezTo>
                  <a:pt x="65" y="110"/>
                  <a:pt x="64" y="109"/>
                  <a:pt x="63" y="107"/>
                </a:cubicBezTo>
                <a:cubicBezTo>
                  <a:pt x="50" y="94"/>
                  <a:pt x="50" y="94"/>
                  <a:pt x="50" y="94"/>
                </a:cubicBezTo>
                <a:cubicBezTo>
                  <a:pt x="96" y="48"/>
                  <a:pt x="96" y="48"/>
                  <a:pt x="96" y="48"/>
                </a:cubicBezTo>
                <a:cubicBezTo>
                  <a:pt x="106" y="48"/>
                  <a:pt x="106" y="48"/>
                  <a:pt x="106" y="48"/>
                </a:cubicBezTo>
                <a:cubicBezTo>
                  <a:pt x="93" y="61"/>
                  <a:pt x="93" y="61"/>
                  <a:pt x="93" y="61"/>
                </a:cubicBezTo>
                <a:cubicBezTo>
                  <a:pt x="92" y="62"/>
                  <a:pt x="87" y="67"/>
                  <a:pt x="87" y="73"/>
                </a:cubicBezTo>
                <a:cubicBezTo>
                  <a:pt x="87" y="83"/>
                  <a:pt x="95" y="91"/>
                  <a:pt x="105" y="91"/>
                </a:cubicBezTo>
                <a:cubicBezTo>
                  <a:pt x="111" y="91"/>
                  <a:pt x="116" y="86"/>
                  <a:pt x="117" y="85"/>
                </a:cubicBezTo>
                <a:cubicBezTo>
                  <a:pt x="134" y="68"/>
                  <a:pt x="134" y="68"/>
                  <a:pt x="134" y="68"/>
                </a:cubicBezTo>
                <a:cubicBezTo>
                  <a:pt x="137" y="68"/>
                  <a:pt x="137" y="68"/>
                  <a:pt x="137" y="68"/>
                </a:cubicBezTo>
                <a:cubicBezTo>
                  <a:pt x="137" y="85"/>
                  <a:pt x="137" y="85"/>
                  <a:pt x="137" y="85"/>
                </a:cubicBezTo>
                <a:cubicBezTo>
                  <a:pt x="137" y="86"/>
                  <a:pt x="138" y="88"/>
                  <a:pt x="139" y="89"/>
                </a:cubicBezTo>
                <a:cubicBezTo>
                  <a:pt x="185" y="135"/>
                  <a:pt x="185" y="135"/>
                  <a:pt x="185" y="135"/>
                </a:cubicBezTo>
                <a:cubicBezTo>
                  <a:pt x="185" y="135"/>
                  <a:pt x="185" y="135"/>
                  <a:pt x="185" y="135"/>
                </a:cubicBezTo>
                <a:cubicBezTo>
                  <a:pt x="189" y="139"/>
                  <a:pt x="189" y="139"/>
                  <a:pt x="189" y="139"/>
                </a:cubicBezTo>
                <a:cubicBezTo>
                  <a:pt x="190" y="140"/>
                  <a:pt x="191" y="142"/>
                  <a:pt x="191" y="142"/>
                </a:cubicBezTo>
                <a:cubicBezTo>
                  <a:pt x="191" y="145"/>
                  <a:pt x="189" y="148"/>
                  <a:pt x="186" y="148"/>
                </a:cubicBezTo>
                <a:cubicBezTo>
                  <a:pt x="185" y="148"/>
                  <a:pt x="183" y="147"/>
                  <a:pt x="182" y="146"/>
                </a:cubicBezTo>
                <a:cubicBezTo>
                  <a:pt x="182" y="146"/>
                  <a:pt x="182" y="146"/>
                  <a:pt x="182" y="146"/>
                </a:cubicBezTo>
                <a:cubicBezTo>
                  <a:pt x="147" y="111"/>
                  <a:pt x="147" y="111"/>
                  <a:pt x="147" y="111"/>
                </a:cubicBezTo>
                <a:cubicBezTo>
                  <a:pt x="145" y="109"/>
                  <a:pt x="141" y="109"/>
                  <a:pt x="139" y="111"/>
                </a:cubicBezTo>
                <a:cubicBezTo>
                  <a:pt x="137" y="114"/>
                  <a:pt x="137" y="117"/>
                  <a:pt x="139" y="120"/>
                </a:cubicBezTo>
                <a:cubicBezTo>
                  <a:pt x="181" y="162"/>
                  <a:pt x="181" y="162"/>
                  <a:pt x="181" y="162"/>
                </a:cubicBezTo>
                <a:cubicBezTo>
                  <a:pt x="182" y="163"/>
                  <a:pt x="183" y="165"/>
                  <a:pt x="183" y="165"/>
                </a:cubicBezTo>
                <a:cubicBezTo>
                  <a:pt x="183" y="168"/>
                  <a:pt x="181" y="171"/>
                  <a:pt x="178" y="171"/>
                </a:cubicBezTo>
                <a:close/>
                <a:moveTo>
                  <a:pt x="228" y="92"/>
                </a:moveTo>
                <a:cubicBezTo>
                  <a:pt x="224" y="88"/>
                  <a:pt x="224" y="88"/>
                  <a:pt x="224" y="88"/>
                </a:cubicBezTo>
                <a:cubicBezTo>
                  <a:pt x="224" y="88"/>
                  <a:pt x="224" y="88"/>
                  <a:pt x="224" y="88"/>
                </a:cubicBezTo>
                <a:cubicBezTo>
                  <a:pt x="175" y="39"/>
                  <a:pt x="175" y="39"/>
                  <a:pt x="175" y="39"/>
                </a:cubicBezTo>
                <a:cubicBezTo>
                  <a:pt x="167" y="31"/>
                  <a:pt x="167" y="31"/>
                  <a:pt x="167" y="31"/>
                </a:cubicBezTo>
                <a:cubicBezTo>
                  <a:pt x="182" y="16"/>
                  <a:pt x="182" y="16"/>
                  <a:pt x="182" y="16"/>
                </a:cubicBezTo>
                <a:cubicBezTo>
                  <a:pt x="242" y="77"/>
                  <a:pt x="242" y="77"/>
                  <a:pt x="242" y="77"/>
                </a:cubicBezTo>
                <a:lnTo>
                  <a:pt x="228" y="92"/>
                </a:ln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defPPr>
              <a:defRPr lang="en-US"/>
            </a:defPPr>
            <a:lvl1pPr marL="0" algn="l" defTabSz="914330" rtl="0" eaLnBrk="1" latinLnBrk="0" hangingPunct="1">
              <a:defRPr sz="1800" kern="1200">
                <a:solidFill>
                  <a:schemeClr val="tx1"/>
                </a:solidFill>
                <a:latin typeface="+mn-lt"/>
                <a:ea typeface="+mn-ea"/>
                <a:cs typeface="+mn-cs"/>
              </a:defRPr>
            </a:lvl1pPr>
            <a:lvl2pPr marL="457165" algn="l" defTabSz="914330" rtl="0" eaLnBrk="1" latinLnBrk="0" hangingPunct="1">
              <a:defRPr sz="1800" kern="1200">
                <a:solidFill>
                  <a:schemeClr val="tx1"/>
                </a:solidFill>
                <a:latin typeface="+mn-lt"/>
                <a:ea typeface="+mn-ea"/>
                <a:cs typeface="+mn-cs"/>
              </a:defRPr>
            </a:lvl2pPr>
            <a:lvl3pPr marL="914330" algn="l" defTabSz="914330" rtl="0" eaLnBrk="1" latinLnBrk="0" hangingPunct="1">
              <a:defRPr sz="1800" kern="1200">
                <a:solidFill>
                  <a:schemeClr val="tx1"/>
                </a:solidFill>
                <a:latin typeface="+mn-lt"/>
                <a:ea typeface="+mn-ea"/>
                <a:cs typeface="+mn-cs"/>
              </a:defRPr>
            </a:lvl3pPr>
            <a:lvl4pPr marL="1371495" algn="l" defTabSz="914330" rtl="0" eaLnBrk="1" latinLnBrk="0" hangingPunct="1">
              <a:defRPr sz="1800" kern="1200">
                <a:solidFill>
                  <a:schemeClr val="tx1"/>
                </a:solidFill>
                <a:latin typeface="+mn-lt"/>
                <a:ea typeface="+mn-ea"/>
                <a:cs typeface="+mn-cs"/>
              </a:defRPr>
            </a:lvl4pPr>
            <a:lvl5pPr marL="1828660" algn="l" defTabSz="914330" rtl="0" eaLnBrk="1" latinLnBrk="0" hangingPunct="1">
              <a:defRPr sz="1800" kern="1200">
                <a:solidFill>
                  <a:schemeClr val="tx1"/>
                </a:solidFill>
                <a:latin typeface="+mn-lt"/>
                <a:ea typeface="+mn-ea"/>
                <a:cs typeface="+mn-cs"/>
              </a:defRPr>
            </a:lvl5pPr>
            <a:lvl6pPr marL="2285825" algn="l" defTabSz="914330" rtl="0" eaLnBrk="1" latinLnBrk="0" hangingPunct="1">
              <a:defRPr sz="1800" kern="1200">
                <a:solidFill>
                  <a:schemeClr val="tx1"/>
                </a:solidFill>
                <a:latin typeface="+mn-lt"/>
                <a:ea typeface="+mn-ea"/>
                <a:cs typeface="+mn-cs"/>
              </a:defRPr>
            </a:lvl6pPr>
            <a:lvl7pPr marL="2742990" algn="l" defTabSz="914330" rtl="0" eaLnBrk="1" latinLnBrk="0" hangingPunct="1">
              <a:defRPr sz="1800" kern="1200">
                <a:solidFill>
                  <a:schemeClr val="tx1"/>
                </a:solidFill>
                <a:latin typeface="+mn-lt"/>
                <a:ea typeface="+mn-ea"/>
                <a:cs typeface="+mn-cs"/>
              </a:defRPr>
            </a:lvl7pPr>
            <a:lvl8pPr marL="3200155" algn="l" defTabSz="914330" rtl="0" eaLnBrk="1" latinLnBrk="0" hangingPunct="1">
              <a:defRPr sz="1800" kern="1200">
                <a:solidFill>
                  <a:schemeClr val="tx1"/>
                </a:solidFill>
                <a:latin typeface="+mn-lt"/>
                <a:ea typeface="+mn-ea"/>
                <a:cs typeface="+mn-cs"/>
              </a:defRPr>
            </a:lvl8pPr>
            <a:lvl9pPr marL="3657320" algn="l" defTabSz="914330" rtl="0" eaLnBrk="1" latinLnBrk="0" hangingPunct="1">
              <a:defRPr sz="1800" kern="1200">
                <a:solidFill>
                  <a:schemeClr val="tx1"/>
                </a:solidFill>
                <a:latin typeface="+mn-lt"/>
                <a:ea typeface="+mn-ea"/>
                <a:cs typeface="+mn-cs"/>
              </a:defRPr>
            </a:lvl9pPr>
          </a:lstStyle>
          <a:p>
            <a:pPr marL="0" marR="0" lvl="0" indent="0" algn="l" defTabSz="685748" rtl="0" eaLnBrk="1" fontAlgn="auto" latinLnBrk="0" hangingPunct="1">
              <a:lnSpc>
                <a:spcPct val="100000"/>
              </a:lnSpc>
              <a:spcBef>
                <a:spcPts val="0"/>
              </a:spcBef>
              <a:spcAft>
                <a:spcPts val="0"/>
              </a:spcAft>
              <a:buClrTx/>
              <a:buSzTx/>
              <a:buFontTx/>
              <a:buNone/>
              <a:tabLst/>
              <a:defRPr/>
            </a:pPr>
            <a:endParaRPr kumimoji="0" lang="da-DK" sz="1350" b="0" i="0" u="none" strike="noStrike" kern="1200" cap="none" spc="0" normalizeH="0" baseline="0" noProof="0" dirty="0">
              <a:ln>
                <a:noFill/>
              </a:ln>
              <a:solidFill>
                <a:srgbClr val="211A52"/>
              </a:solidFill>
              <a:effectLst/>
              <a:uLnTx/>
              <a:uFillTx/>
              <a:latin typeface="Arial"/>
              <a:ea typeface="+mn-ea"/>
              <a:cs typeface="+mn-cs"/>
            </a:endParaRPr>
          </a:p>
        </p:txBody>
      </p:sp>
      <p:pic>
        <p:nvPicPr>
          <p:cNvPr id="20" name="Billede 19">
            <a:extLst>
              <a:ext uri="{FF2B5EF4-FFF2-40B4-BE49-F238E27FC236}">
                <a16:creationId xmlns:a16="http://schemas.microsoft.com/office/drawing/2014/main" id="{9E89E486-137D-4340-8B86-092B9B1C49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79582" y="2269864"/>
            <a:ext cx="1513944" cy="1215614"/>
          </a:xfrm>
          <a:prstGeom prst="rect">
            <a:avLst/>
          </a:prstGeom>
        </p:spPr>
      </p:pic>
      <p:pic>
        <p:nvPicPr>
          <p:cNvPr id="22" name="Billede 21">
            <a:extLst>
              <a:ext uri="{FF2B5EF4-FFF2-40B4-BE49-F238E27FC236}">
                <a16:creationId xmlns:a16="http://schemas.microsoft.com/office/drawing/2014/main" id="{32F18A9B-912E-4E18-9481-2A739CC18E25}"/>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5255096" y="2098485"/>
            <a:ext cx="1608784" cy="1610025"/>
          </a:xfrm>
          <a:prstGeom prst="rect">
            <a:avLst/>
          </a:prstGeom>
        </p:spPr>
      </p:pic>
      <p:pic>
        <p:nvPicPr>
          <p:cNvPr id="24" name="Billede 23">
            <a:extLst>
              <a:ext uri="{FF2B5EF4-FFF2-40B4-BE49-F238E27FC236}">
                <a16:creationId xmlns:a16="http://schemas.microsoft.com/office/drawing/2014/main" id="{5A9BD0C8-A847-42A7-B2BC-90D77B51DD5C}"/>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9170471" y="2025748"/>
            <a:ext cx="1742133" cy="1695581"/>
          </a:xfrm>
          <a:prstGeom prst="rect">
            <a:avLst/>
          </a:prstGeom>
        </p:spPr>
      </p:pic>
      <p:sp>
        <p:nvSpPr>
          <p:cNvPr id="2" name="TextBox 19">
            <a:extLst>
              <a:ext uri="{FF2B5EF4-FFF2-40B4-BE49-F238E27FC236}">
                <a16:creationId xmlns:a16="http://schemas.microsoft.com/office/drawing/2014/main" id="{C3B198CB-6269-C8BB-455B-66340D58FB9A}"/>
              </a:ext>
            </a:extLst>
          </p:cNvPr>
          <p:cNvSpPr txBox="1"/>
          <p:nvPr/>
        </p:nvSpPr>
        <p:spPr>
          <a:xfrm>
            <a:off x="649804" y="4030675"/>
            <a:ext cx="2973499" cy="806375"/>
          </a:xfrm>
          <a:prstGeom prst="rect">
            <a:avLst/>
          </a:prstGeom>
          <a:noFill/>
        </p:spPr>
        <p:txBody>
          <a:bodyPr wrap="square" lIns="0" rIns="0" rtlCol="0">
            <a:spAutoFit/>
          </a:bodyPr>
          <a:lstStyle/>
          <a:p>
            <a:pPr algn="ctr" rtl="0"/>
            <a:r>
              <a:rPr lang="en-gb" sz="1600" b="1" u="none" strike="noStrike" kern="1200" cap="none" spc="0" normalizeH="0" noProof="0">
                <a:ln>
                  <a:noFill/>
                </a:ln>
                <a:solidFill>
                  <a:srgbClr val="211A52"/>
                </a:solidFill>
                <a:effectLst/>
                <a:uLnTx/>
                <a:uFillTx/>
                <a:latin typeface="Arial Black" panose="020B0604020202020204" pitchFamily="34" charset="0"/>
                <a:cs typeface="Arial Black" panose="020B0604020202020204" pitchFamily="34" charset="0"/>
              </a:rPr>
              <a:t>COMMERCIAL PORTFOLIO</a:t>
            </a:r>
          </a:p>
          <a:p>
            <a:pPr marL="0" marR="0" lvl="0" indent="0" algn="ctr" defTabSz="914220" rtl="0" eaLnBrk="1" fontAlgn="auto" latinLnBrk="0" hangingPunct="1">
              <a:lnSpc>
                <a:spcPct val="100000"/>
              </a:lnSpc>
              <a:spcBef>
                <a:spcPts val="0"/>
              </a:spcBef>
              <a:spcAft>
                <a:spcPts val="0"/>
              </a:spcAft>
              <a:buClrTx/>
              <a:buSzTx/>
              <a:buFontTx/>
              <a:buNone/>
              <a:tabLst/>
              <a:defRPr/>
            </a:pPr>
            <a:endParaRPr kumimoji="0" lang="da-DK" sz="1440" b="1" u="none" strike="noStrike" kern="1200" cap="none" spc="0" normalizeH="0" baseline="0" noProof="0" dirty="0">
              <a:ln>
                <a:noFill/>
              </a:ln>
              <a:solidFill>
                <a:prstClr val="black"/>
              </a:solidFill>
              <a:effectLst/>
              <a:uLnTx/>
              <a:uFillTx/>
              <a:latin typeface="Arial Black" panose="020B0604020202020204" pitchFamily="34" charset="0"/>
              <a:cs typeface="Arial Black" panose="020B0604020202020204" pitchFamily="34" charset="0"/>
            </a:endParaRPr>
          </a:p>
        </p:txBody>
      </p:sp>
    </p:spTree>
    <p:extLst>
      <p:ext uri="{BB962C8B-B14F-4D97-AF65-F5344CB8AC3E}">
        <p14:creationId xmlns:p14="http://schemas.microsoft.com/office/powerpoint/2010/main" val="36201280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dsholder til slidenummer 2">
            <a:extLst>
              <a:ext uri="{FF2B5EF4-FFF2-40B4-BE49-F238E27FC236}">
                <a16:creationId xmlns:a16="http://schemas.microsoft.com/office/drawing/2014/main" id="{9B9B55AE-9B2C-49E5-9174-285FBF72F534}"/>
              </a:ext>
            </a:extLst>
          </p:cNvPr>
          <p:cNvSpPr>
            <a:spLocks noGrp="1"/>
          </p:cNvSpPr>
          <p:nvPr>
            <p:ph type="sldNum" sz="quarter" idx="10"/>
          </p:nvPr>
        </p:nvSpPr>
        <p:spPr/>
        <p:txBody>
          <a:bodyPr rtlCol="0"/>
          <a:lstStyle/>
          <a:p>
            <a:pPr rtl="0"/>
            <a:fld id="{D8D877B3-D348-4611-9BDB-C5374591D951}" type="slidenum">
              <a:rPr lang="en-US" smtClean="0"/>
              <a:pPr rtl="0"/>
              <a:t>37</a:t>
            </a:fld>
            <a:endParaRPr lang="en-US" dirty="0"/>
          </a:p>
        </p:txBody>
      </p:sp>
      <p:sp>
        <p:nvSpPr>
          <p:cNvPr id="12" name="Text Placeholder 4">
            <a:extLst>
              <a:ext uri="{FF2B5EF4-FFF2-40B4-BE49-F238E27FC236}">
                <a16:creationId xmlns:a16="http://schemas.microsoft.com/office/drawing/2014/main" id="{0386CC37-961F-5BA9-E4F6-DEBC5B982A0B}"/>
              </a:ext>
            </a:extLst>
          </p:cNvPr>
          <p:cNvSpPr>
            <a:spLocks noGrp="1"/>
          </p:cNvSpPr>
          <p:nvPr>
            <p:ph type="body" sz="quarter" idx="12"/>
          </p:nvPr>
        </p:nvSpPr>
        <p:spPr>
          <a:xfrm>
            <a:off x="615214" y="2185879"/>
            <a:ext cx="5901107" cy="4795689"/>
          </a:xfrm>
        </p:spPr>
        <p:txBody>
          <a:bodyPr rtlCol="0">
            <a:normAutofit/>
          </a:bodyPr>
          <a:lstStyle/>
          <a:p>
            <a:pPr rtl="0">
              <a:lnSpc>
                <a:spcPct val="121000"/>
              </a:lnSpc>
              <a:spcBef>
                <a:spcPts val="1200"/>
              </a:spcBef>
            </a:pPr>
            <a:r>
              <a:rPr lang="en-gb" dirty="0">
                <a:solidFill>
                  <a:srgbClr val="211A52"/>
                </a:solidFill>
                <a:latin typeface="Arial" panose="020B0604020202020204" pitchFamily="34" charset="0"/>
                <a:cs typeface="Arial" panose="020B0604020202020204" pitchFamily="34" charset="0"/>
              </a:rPr>
              <a:t>Cluster partnerships</a:t>
            </a:r>
          </a:p>
          <a:p>
            <a:pPr rtl="0">
              <a:lnSpc>
                <a:spcPct val="121000"/>
              </a:lnSpc>
              <a:spcBef>
                <a:spcPts val="1200"/>
              </a:spcBef>
            </a:pPr>
            <a:r>
              <a:rPr lang="en-gb" dirty="0">
                <a:solidFill>
                  <a:srgbClr val="211A52"/>
                </a:solidFill>
                <a:latin typeface="Arial" panose="020B0604020202020204" pitchFamily="34" charset="0"/>
                <a:cs typeface="Arial" panose="020B0604020202020204" pitchFamily="34" charset="0"/>
              </a:rPr>
              <a:t>Entrepreneurship</a:t>
            </a:r>
          </a:p>
          <a:p>
            <a:pPr rtl="0">
              <a:lnSpc>
                <a:spcPct val="121000"/>
              </a:lnSpc>
              <a:spcBef>
                <a:spcPts val="1200"/>
              </a:spcBef>
            </a:pPr>
            <a:r>
              <a:rPr lang="en-gb" dirty="0">
                <a:solidFill>
                  <a:srgbClr val="211A52"/>
                </a:solidFill>
                <a:latin typeface="Arial" panose="020B0604020202020204" pitchFamily="34" charset="0"/>
                <a:cs typeface="Arial" panose="020B0604020202020204" pitchFamily="34" charset="0"/>
              </a:rPr>
              <a:t>SME partnerships</a:t>
            </a:r>
          </a:p>
          <a:p>
            <a:pPr rtl="0">
              <a:lnSpc>
                <a:spcPct val="121000"/>
              </a:lnSpc>
              <a:spcBef>
                <a:spcPts val="1200"/>
              </a:spcBef>
            </a:pPr>
            <a:r>
              <a:rPr lang="en-gb" dirty="0">
                <a:solidFill>
                  <a:srgbClr val="211A52"/>
                </a:solidFill>
                <a:latin typeface="Arial" panose="020B0604020202020204" pitchFamily="34" charset="0"/>
                <a:cs typeface="Arial" panose="020B0604020202020204" pitchFamily="34" charset="0"/>
              </a:rPr>
              <a:t>Strategic partnerships</a:t>
            </a:r>
          </a:p>
          <a:p>
            <a:pPr rtl="0">
              <a:lnSpc>
                <a:spcPct val="121000"/>
              </a:lnSpc>
              <a:spcBef>
                <a:spcPts val="1200"/>
              </a:spcBef>
            </a:pPr>
            <a:r>
              <a:rPr lang="en-gb" dirty="0">
                <a:solidFill>
                  <a:srgbClr val="211A52"/>
                </a:solidFill>
                <a:latin typeface="Arial" panose="020B0604020202020204" pitchFamily="34" charset="0"/>
                <a:cs typeface="Arial" panose="020B0604020202020204" pitchFamily="34" charset="0"/>
              </a:rPr>
              <a:t>Industrial PhDs, postdocs, 20% professors, etc. </a:t>
            </a:r>
          </a:p>
          <a:p>
            <a:pPr rtl="0">
              <a:lnSpc>
                <a:spcPct val="121000"/>
              </a:lnSpc>
              <a:spcBef>
                <a:spcPts val="1200"/>
              </a:spcBef>
            </a:pPr>
            <a:r>
              <a:rPr lang="en-gb" dirty="0">
                <a:solidFill>
                  <a:srgbClr val="211A52"/>
                </a:solidFill>
                <a:latin typeface="Arial" panose="020B0604020202020204" pitchFamily="34" charset="0"/>
                <a:cs typeface="Arial" panose="020B0604020202020204" pitchFamily="34" charset="0"/>
              </a:rPr>
              <a:t>Student collaboration (projects, internships, student jobs)</a:t>
            </a:r>
          </a:p>
          <a:p>
            <a:pPr rtl="0">
              <a:lnSpc>
                <a:spcPct val="121000"/>
              </a:lnSpc>
              <a:spcBef>
                <a:spcPts val="1200"/>
              </a:spcBef>
            </a:pPr>
            <a:r>
              <a:rPr lang="en-gb" dirty="0">
                <a:solidFill>
                  <a:srgbClr val="211A52"/>
                </a:solidFill>
                <a:latin typeface="Arial" panose="020B0604020202020204" pitchFamily="34" charset="0"/>
                <a:cs typeface="Arial" panose="020B0604020202020204" pitchFamily="34" charset="0"/>
              </a:rPr>
              <a:t>Research collaboration with 3rd party funding</a:t>
            </a:r>
          </a:p>
          <a:p>
            <a:pPr rtl="0">
              <a:lnSpc>
                <a:spcPct val="121000"/>
              </a:lnSpc>
              <a:spcBef>
                <a:spcPts val="1200"/>
              </a:spcBef>
            </a:pPr>
            <a:r>
              <a:rPr lang="en-gb" dirty="0">
                <a:solidFill>
                  <a:srgbClr val="211A52"/>
                </a:solidFill>
                <a:latin typeface="Arial" panose="020B0604020202020204" pitchFamily="34" charset="0"/>
                <a:cs typeface="Arial" panose="020B0604020202020204" pitchFamily="34" charset="0"/>
              </a:rPr>
              <a:t>Use of facilities and equipment</a:t>
            </a:r>
          </a:p>
          <a:p>
            <a:pPr rtl="0">
              <a:spcBef>
                <a:spcPts val="0"/>
              </a:spcBef>
              <a:spcAft>
                <a:spcPts val="1200"/>
              </a:spcAft>
            </a:pPr>
            <a:endParaRPr lang="da-DK" sz="1400" dirty="0">
              <a:effectLst/>
              <a:latin typeface="Arial" panose="020B0604020202020204" pitchFamily="34" charset="0"/>
              <a:ea typeface="Times New Roman" panose="02020603050405020304" pitchFamily="18" charset="0"/>
              <a:cs typeface="Arial" panose="020B0604020202020204" pitchFamily="34" charset="0"/>
            </a:endParaRPr>
          </a:p>
          <a:p>
            <a:pPr rtl="0">
              <a:spcBef>
                <a:spcPts val="0"/>
              </a:spcBef>
              <a:spcAft>
                <a:spcPts val="1200"/>
              </a:spcAft>
            </a:pPr>
            <a:endParaRPr lang="da-DK" dirty="0">
              <a:solidFill>
                <a:srgbClr val="211A52"/>
              </a:solidFill>
              <a:effectLst/>
              <a:latin typeface="Barlow Light" panose="00000400000000000000" pitchFamily="2" charset="0"/>
              <a:ea typeface="Calibri" panose="020F0502020204030204" pitchFamily="34" charset="0"/>
            </a:endParaRPr>
          </a:p>
          <a:p>
            <a:pPr marL="0" lvl="0" indent="0" rtl="0">
              <a:lnSpc>
                <a:spcPct val="120000"/>
              </a:lnSpc>
              <a:spcBef>
                <a:spcPts val="0"/>
              </a:spcBef>
              <a:spcAft>
                <a:spcPts val="1200"/>
              </a:spcAft>
              <a:buNone/>
              <a:tabLst>
                <a:tab pos="457200" algn="l"/>
              </a:tabLst>
            </a:pPr>
            <a:endParaRPr lang="da-DK" dirty="0">
              <a:solidFill>
                <a:srgbClr val="211A52"/>
              </a:solidFill>
              <a:effectLst/>
              <a:latin typeface="Barlow Light" panose="00000400000000000000" pitchFamily="2" charset="0"/>
              <a:ea typeface="Calibri" panose="020F0502020204030204" pitchFamily="34" charset="0"/>
            </a:endParaRPr>
          </a:p>
          <a:p>
            <a:pPr marL="0" lvl="0" indent="0" rtl="0">
              <a:lnSpc>
                <a:spcPct val="120000"/>
              </a:lnSpc>
              <a:spcBef>
                <a:spcPts val="0"/>
              </a:spcBef>
              <a:spcAft>
                <a:spcPts val="1200"/>
              </a:spcAft>
              <a:buNone/>
              <a:tabLst>
                <a:tab pos="457200" algn="l"/>
              </a:tabLst>
            </a:pPr>
            <a:endParaRPr lang="da-DK" dirty="0">
              <a:effectLst/>
              <a:latin typeface="Barlow Light" panose="00000400000000000000" pitchFamily="2" charset="0"/>
              <a:ea typeface="Calibri" panose="020F0502020204030204" pitchFamily="34" charset="0"/>
            </a:endParaRPr>
          </a:p>
          <a:p>
            <a:pPr marL="0" indent="0" rtl="0">
              <a:lnSpc>
                <a:spcPct val="120000"/>
              </a:lnSpc>
              <a:spcBef>
                <a:spcPts val="0"/>
              </a:spcBef>
              <a:spcAft>
                <a:spcPts val="1200"/>
              </a:spcAft>
              <a:buNone/>
            </a:pPr>
            <a:endParaRPr lang="en-US" dirty="0"/>
          </a:p>
        </p:txBody>
      </p:sp>
      <p:sp>
        <p:nvSpPr>
          <p:cNvPr id="5" name="Tekstfelt 4">
            <a:extLst>
              <a:ext uri="{FF2B5EF4-FFF2-40B4-BE49-F238E27FC236}">
                <a16:creationId xmlns:a16="http://schemas.microsoft.com/office/drawing/2014/main" id="{3B2CAAD0-1759-A1E2-897C-FAE2F32F8932}"/>
              </a:ext>
            </a:extLst>
          </p:cNvPr>
          <p:cNvSpPr txBox="1"/>
          <p:nvPr/>
        </p:nvSpPr>
        <p:spPr>
          <a:xfrm>
            <a:off x="0" y="0"/>
            <a:ext cx="3200400" cy="370290"/>
          </a:xfrm>
          <a:prstGeom prst="rect">
            <a:avLst/>
          </a:prstGeom>
          <a:solidFill>
            <a:srgbClr val="002060"/>
          </a:solidFill>
        </p:spPr>
        <p:txBody>
          <a:bodyPr wrap="square" rtlCol="0">
            <a:spAutoFit/>
          </a:bodyPr>
          <a:lstStyle/>
          <a:p>
            <a:pPr rtl="0"/>
            <a:r>
              <a:rPr lang="en-gb" b="1">
                <a:solidFill>
                  <a:schemeClr val="bg1"/>
                </a:solidFill>
              </a:rPr>
              <a:t>Collaboration  </a:t>
            </a:r>
          </a:p>
        </p:txBody>
      </p:sp>
      <p:sp>
        <p:nvSpPr>
          <p:cNvPr id="6" name="Freeform 14">
            <a:extLst>
              <a:ext uri="{FF2B5EF4-FFF2-40B4-BE49-F238E27FC236}">
                <a16:creationId xmlns:a16="http://schemas.microsoft.com/office/drawing/2014/main" id="{D78D5BD0-2F95-94FE-8C91-B0C28AD3F786}"/>
              </a:ext>
            </a:extLst>
          </p:cNvPr>
          <p:cNvSpPr>
            <a:spLocks noEditPoints="1"/>
          </p:cNvSpPr>
          <p:nvPr/>
        </p:nvSpPr>
        <p:spPr bwMode="auto">
          <a:xfrm>
            <a:off x="1534008" y="53070"/>
            <a:ext cx="332542" cy="264150"/>
          </a:xfrm>
          <a:custGeom>
            <a:avLst/>
            <a:gdLst>
              <a:gd name="T0" fmla="*/ 154 w 257"/>
              <a:gd name="T1" fmla="*/ 27 h 203"/>
              <a:gd name="T2" fmla="*/ 107 w 257"/>
              <a:gd name="T3" fmla="*/ 36 h 203"/>
              <a:gd name="T4" fmla="*/ 76 w 257"/>
              <a:gd name="T5" fmla="*/ 3 h 203"/>
              <a:gd name="T6" fmla="*/ 31 w 257"/>
              <a:gd name="T7" fmla="*/ 110 h 203"/>
              <a:gd name="T8" fmla="*/ 53 w 257"/>
              <a:gd name="T9" fmla="*/ 123 h 203"/>
              <a:gd name="T10" fmla="*/ 80 w 257"/>
              <a:gd name="T11" fmla="*/ 172 h 203"/>
              <a:gd name="T12" fmla="*/ 136 w 257"/>
              <a:gd name="T13" fmla="*/ 202 h 203"/>
              <a:gd name="T14" fmla="*/ 143 w 257"/>
              <a:gd name="T15" fmla="*/ 201 h 203"/>
              <a:gd name="T16" fmla="*/ 148 w 257"/>
              <a:gd name="T17" fmla="*/ 197 h 203"/>
              <a:gd name="T18" fmla="*/ 152 w 257"/>
              <a:gd name="T19" fmla="*/ 193 h 203"/>
              <a:gd name="T20" fmla="*/ 156 w 257"/>
              <a:gd name="T21" fmla="*/ 194 h 203"/>
              <a:gd name="T22" fmla="*/ 163 w 257"/>
              <a:gd name="T23" fmla="*/ 194 h 203"/>
              <a:gd name="T24" fmla="*/ 169 w 257"/>
              <a:gd name="T25" fmla="*/ 191 h 203"/>
              <a:gd name="T26" fmla="*/ 173 w 257"/>
              <a:gd name="T27" fmla="*/ 186 h 203"/>
              <a:gd name="T28" fmla="*/ 175 w 257"/>
              <a:gd name="T29" fmla="*/ 183 h 203"/>
              <a:gd name="T30" fmla="*/ 195 w 257"/>
              <a:gd name="T31" fmla="*/ 163 h 203"/>
              <a:gd name="T32" fmla="*/ 194 w 257"/>
              <a:gd name="T33" fmla="*/ 159 h 203"/>
              <a:gd name="T34" fmla="*/ 198 w 257"/>
              <a:gd name="T35" fmla="*/ 155 h 203"/>
              <a:gd name="T36" fmla="*/ 202 w 257"/>
              <a:gd name="T37" fmla="*/ 149 h 203"/>
              <a:gd name="T38" fmla="*/ 203 w 257"/>
              <a:gd name="T39" fmla="*/ 142 h 203"/>
              <a:gd name="T40" fmla="*/ 202 w 257"/>
              <a:gd name="T41" fmla="*/ 137 h 203"/>
              <a:gd name="T42" fmla="*/ 200 w 257"/>
              <a:gd name="T43" fmla="*/ 133 h 203"/>
              <a:gd name="T44" fmla="*/ 222 w 257"/>
              <a:gd name="T45" fmla="*/ 103 h 203"/>
              <a:gd name="T46" fmla="*/ 255 w 257"/>
              <a:gd name="T47" fmla="*/ 81 h 203"/>
              <a:gd name="T48" fmla="*/ 149 w 257"/>
              <a:gd name="T49" fmla="*/ 62 h 203"/>
              <a:gd name="T50" fmla="*/ 108 w 257"/>
              <a:gd name="T51" fmla="*/ 77 h 203"/>
              <a:gd name="T52" fmla="*/ 123 w 257"/>
              <a:gd name="T53" fmla="*/ 48 h 203"/>
              <a:gd name="T54" fmla="*/ 204 w 257"/>
              <a:gd name="T55" fmla="*/ 104 h 203"/>
              <a:gd name="T56" fmla="*/ 31 w 257"/>
              <a:gd name="T57" fmla="*/ 96 h 203"/>
              <a:gd name="T58" fmla="*/ 31 w 257"/>
              <a:gd name="T59" fmla="*/ 96 h 203"/>
              <a:gd name="T60" fmla="*/ 66 w 257"/>
              <a:gd name="T61" fmla="*/ 145 h 203"/>
              <a:gd name="T62" fmla="*/ 85 w 257"/>
              <a:gd name="T63" fmla="*/ 158 h 203"/>
              <a:gd name="T64" fmla="*/ 93 w 257"/>
              <a:gd name="T65" fmla="*/ 166 h 203"/>
              <a:gd name="T66" fmla="*/ 107 w 257"/>
              <a:gd name="T67" fmla="*/ 185 h 203"/>
              <a:gd name="T68" fmla="*/ 107 w 257"/>
              <a:gd name="T69" fmla="*/ 185 h 203"/>
              <a:gd name="T70" fmla="*/ 171 w 257"/>
              <a:gd name="T71" fmla="*/ 165 h 203"/>
              <a:gd name="T72" fmla="*/ 170 w 257"/>
              <a:gd name="T73" fmla="*/ 165 h 203"/>
              <a:gd name="T74" fmla="*/ 170 w 257"/>
              <a:gd name="T75" fmla="*/ 165 h 203"/>
              <a:gd name="T76" fmla="*/ 170 w 257"/>
              <a:gd name="T77" fmla="*/ 165 h 203"/>
              <a:gd name="T78" fmla="*/ 124 w 257"/>
              <a:gd name="T79" fmla="*/ 127 h 203"/>
              <a:gd name="T80" fmla="*/ 163 w 257"/>
              <a:gd name="T81" fmla="*/ 175 h 203"/>
              <a:gd name="T82" fmla="*/ 117 w 257"/>
              <a:gd name="T83" fmla="*/ 142 h 203"/>
              <a:gd name="T84" fmla="*/ 139 w 257"/>
              <a:gd name="T85" fmla="*/ 181 h 203"/>
              <a:gd name="T86" fmla="*/ 141 w 257"/>
              <a:gd name="T87" fmla="*/ 184 h 203"/>
              <a:gd name="T88" fmla="*/ 65 w 257"/>
              <a:gd name="T89" fmla="*/ 121 h 203"/>
              <a:gd name="T90" fmla="*/ 96 w 257"/>
              <a:gd name="T91" fmla="*/ 48 h 203"/>
              <a:gd name="T92" fmla="*/ 105 w 257"/>
              <a:gd name="T93" fmla="*/ 91 h 203"/>
              <a:gd name="T94" fmla="*/ 137 w 257"/>
              <a:gd name="T95" fmla="*/ 85 h 203"/>
              <a:gd name="T96" fmla="*/ 189 w 257"/>
              <a:gd name="T97" fmla="*/ 139 h 203"/>
              <a:gd name="T98" fmla="*/ 182 w 257"/>
              <a:gd name="T99" fmla="*/ 146 h 203"/>
              <a:gd name="T100" fmla="*/ 181 w 257"/>
              <a:gd name="T101" fmla="*/ 162 h 203"/>
              <a:gd name="T102" fmla="*/ 224 w 257"/>
              <a:gd name="T103" fmla="*/ 88 h 203"/>
              <a:gd name="T104" fmla="*/ 182 w 257"/>
              <a:gd name="T105" fmla="*/ 16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57" h="203">
                <a:moveTo>
                  <a:pt x="255" y="73"/>
                </a:moveTo>
                <a:cubicBezTo>
                  <a:pt x="186" y="4"/>
                  <a:pt x="186" y="4"/>
                  <a:pt x="186" y="4"/>
                </a:cubicBezTo>
                <a:cubicBezTo>
                  <a:pt x="184" y="1"/>
                  <a:pt x="180" y="1"/>
                  <a:pt x="177" y="4"/>
                </a:cubicBezTo>
                <a:cubicBezTo>
                  <a:pt x="154" y="27"/>
                  <a:pt x="154" y="27"/>
                  <a:pt x="154" y="27"/>
                </a:cubicBezTo>
                <a:cubicBezTo>
                  <a:pt x="153" y="28"/>
                  <a:pt x="153" y="29"/>
                  <a:pt x="153" y="31"/>
                </a:cubicBezTo>
                <a:cubicBezTo>
                  <a:pt x="153" y="32"/>
                  <a:pt x="153" y="34"/>
                  <a:pt x="154" y="35"/>
                </a:cubicBezTo>
                <a:cubicBezTo>
                  <a:pt x="156" y="36"/>
                  <a:pt x="156" y="36"/>
                  <a:pt x="156" y="36"/>
                </a:cubicBezTo>
                <a:cubicBezTo>
                  <a:pt x="107" y="36"/>
                  <a:pt x="107" y="36"/>
                  <a:pt x="107" y="36"/>
                </a:cubicBezTo>
                <a:cubicBezTo>
                  <a:pt x="108" y="35"/>
                  <a:pt x="108" y="35"/>
                  <a:pt x="108" y="35"/>
                </a:cubicBezTo>
                <a:cubicBezTo>
                  <a:pt x="110" y="33"/>
                  <a:pt x="110" y="29"/>
                  <a:pt x="108" y="27"/>
                </a:cubicBezTo>
                <a:cubicBezTo>
                  <a:pt x="84" y="3"/>
                  <a:pt x="84" y="3"/>
                  <a:pt x="84" y="3"/>
                </a:cubicBezTo>
                <a:cubicBezTo>
                  <a:pt x="82" y="0"/>
                  <a:pt x="78" y="0"/>
                  <a:pt x="76" y="3"/>
                </a:cubicBezTo>
                <a:cubicBezTo>
                  <a:pt x="2" y="76"/>
                  <a:pt x="2" y="76"/>
                  <a:pt x="2" y="76"/>
                </a:cubicBezTo>
                <a:cubicBezTo>
                  <a:pt x="0" y="78"/>
                  <a:pt x="0" y="82"/>
                  <a:pt x="2" y="84"/>
                </a:cubicBezTo>
                <a:cubicBezTo>
                  <a:pt x="26" y="108"/>
                  <a:pt x="26" y="108"/>
                  <a:pt x="26" y="108"/>
                </a:cubicBezTo>
                <a:cubicBezTo>
                  <a:pt x="27" y="109"/>
                  <a:pt x="29" y="110"/>
                  <a:pt x="31" y="110"/>
                </a:cubicBezTo>
                <a:cubicBezTo>
                  <a:pt x="32" y="110"/>
                  <a:pt x="34" y="109"/>
                  <a:pt x="35" y="108"/>
                </a:cubicBezTo>
                <a:cubicBezTo>
                  <a:pt x="41" y="102"/>
                  <a:pt x="41" y="102"/>
                  <a:pt x="41" y="102"/>
                </a:cubicBezTo>
                <a:cubicBezTo>
                  <a:pt x="53" y="114"/>
                  <a:pt x="53" y="114"/>
                  <a:pt x="53" y="114"/>
                </a:cubicBezTo>
                <a:cubicBezTo>
                  <a:pt x="53" y="123"/>
                  <a:pt x="53" y="123"/>
                  <a:pt x="53" y="123"/>
                </a:cubicBezTo>
                <a:cubicBezTo>
                  <a:pt x="53" y="125"/>
                  <a:pt x="53" y="126"/>
                  <a:pt x="54" y="127"/>
                </a:cubicBezTo>
                <a:cubicBezTo>
                  <a:pt x="53" y="128"/>
                  <a:pt x="49" y="133"/>
                  <a:pt x="49" y="139"/>
                </a:cubicBezTo>
                <a:cubicBezTo>
                  <a:pt x="49" y="148"/>
                  <a:pt x="55" y="155"/>
                  <a:pt x="64" y="156"/>
                </a:cubicBezTo>
                <a:cubicBezTo>
                  <a:pt x="65" y="164"/>
                  <a:pt x="72" y="171"/>
                  <a:pt x="80" y="172"/>
                </a:cubicBezTo>
                <a:cubicBezTo>
                  <a:pt x="81" y="180"/>
                  <a:pt x="87" y="186"/>
                  <a:pt x="95" y="187"/>
                </a:cubicBezTo>
                <a:cubicBezTo>
                  <a:pt x="96" y="196"/>
                  <a:pt x="103" y="203"/>
                  <a:pt x="112" y="203"/>
                </a:cubicBezTo>
                <a:cubicBezTo>
                  <a:pt x="118" y="203"/>
                  <a:pt x="123" y="198"/>
                  <a:pt x="124" y="197"/>
                </a:cubicBezTo>
                <a:cubicBezTo>
                  <a:pt x="126" y="199"/>
                  <a:pt x="130" y="202"/>
                  <a:pt x="136" y="202"/>
                </a:cubicBezTo>
                <a:cubicBezTo>
                  <a:pt x="137" y="202"/>
                  <a:pt x="138" y="202"/>
                  <a:pt x="139" y="202"/>
                </a:cubicBezTo>
                <a:cubicBezTo>
                  <a:pt x="139" y="202"/>
                  <a:pt x="139" y="202"/>
                  <a:pt x="140" y="202"/>
                </a:cubicBezTo>
                <a:cubicBezTo>
                  <a:pt x="140" y="202"/>
                  <a:pt x="141" y="201"/>
                  <a:pt x="142" y="201"/>
                </a:cubicBezTo>
                <a:cubicBezTo>
                  <a:pt x="142" y="201"/>
                  <a:pt x="142" y="201"/>
                  <a:pt x="143" y="201"/>
                </a:cubicBezTo>
                <a:cubicBezTo>
                  <a:pt x="143" y="200"/>
                  <a:pt x="144" y="200"/>
                  <a:pt x="145" y="199"/>
                </a:cubicBezTo>
                <a:cubicBezTo>
                  <a:pt x="145" y="199"/>
                  <a:pt x="146" y="199"/>
                  <a:pt x="146" y="199"/>
                </a:cubicBezTo>
                <a:cubicBezTo>
                  <a:pt x="146" y="198"/>
                  <a:pt x="147" y="198"/>
                  <a:pt x="148" y="197"/>
                </a:cubicBezTo>
                <a:cubicBezTo>
                  <a:pt x="148" y="197"/>
                  <a:pt x="148" y="197"/>
                  <a:pt x="148" y="197"/>
                </a:cubicBezTo>
                <a:cubicBezTo>
                  <a:pt x="149" y="196"/>
                  <a:pt x="150" y="195"/>
                  <a:pt x="150" y="194"/>
                </a:cubicBezTo>
                <a:cubicBezTo>
                  <a:pt x="150" y="194"/>
                  <a:pt x="150" y="194"/>
                  <a:pt x="150" y="194"/>
                </a:cubicBezTo>
                <a:cubicBezTo>
                  <a:pt x="151" y="194"/>
                  <a:pt x="151" y="193"/>
                  <a:pt x="151" y="192"/>
                </a:cubicBezTo>
                <a:cubicBezTo>
                  <a:pt x="151" y="193"/>
                  <a:pt x="152" y="193"/>
                  <a:pt x="152" y="193"/>
                </a:cubicBezTo>
                <a:cubicBezTo>
                  <a:pt x="152" y="193"/>
                  <a:pt x="152" y="193"/>
                  <a:pt x="153" y="193"/>
                </a:cubicBezTo>
                <a:cubicBezTo>
                  <a:pt x="153" y="193"/>
                  <a:pt x="153" y="193"/>
                  <a:pt x="154" y="194"/>
                </a:cubicBezTo>
                <a:cubicBezTo>
                  <a:pt x="154" y="194"/>
                  <a:pt x="154" y="194"/>
                  <a:pt x="154" y="194"/>
                </a:cubicBezTo>
                <a:cubicBezTo>
                  <a:pt x="155" y="194"/>
                  <a:pt x="155" y="194"/>
                  <a:pt x="156" y="194"/>
                </a:cubicBezTo>
                <a:cubicBezTo>
                  <a:pt x="156" y="194"/>
                  <a:pt x="156" y="194"/>
                  <a:pt x="156" y="194"/>
                </a:cubicBezTo>
                <a:cubicBezTo>
                  <a:pt x="157" y="194"/>
                  <a:pt x="158" y="195"/>
                  <a:pt x="159" y="195"/>
                </a:cubicBezTo>
                <a:cubicBezTo>
                  <a:pt x="160" y="195"/>
                  <a:pt x="161" y="194"/>
                  <a:pt x="162" y="194"/>
                </a:cubicBezTo>
                <a:cubicBezTo>
                  <a:pt x="162" y="194"/>
                  <a:pt x="162" y="194"/>
                  <a:pt x="163" y="194"/>
                </a:cubicBezTo>
                <a:cubicBezTo>
                  <a:pt x="164" y="194"/>
                  <a:pt x="164" y="194"/>
                  <a:pt x="165" y="193"/>
                </a:cubicBezTo>
                <a:cubicBezTo>
                  <a:pt x="165" y="193"/>
                  <a:pt x="166" y="193"/>
                  <a:pt x="166" y="193"/>
                </a:cubicBezTo>
                <a:cubicBezTo>
                  <a:pt x="167" y="193"/>
                  <a:pt x="167" y="192"/>
                  <a:pt x="168" y="192"/>
                </a:cubicBezTo>
                <a:cubicBezTo>
                  <a:pt x="168" y="192"/>
                  <a:pt x="168" y="192"/>
                  <a:pt x="169" y="191"/>
                </a:cubicBezTo>
                <a:cubicBezTo>
                  <a:pt x="169" y="191"/>
                  <a:pt x="170" y="190"/>
                  <a:pt x="171" y="189"/>
                </a:cubicBezTo>
                <a:cubicBezTo>
                  <a:pt x="171" y="189"/>
                  <a:pt x="171" y="189"/>
                  <a:pt x="171" y="189"/>
                </a:cubicBezTo>
                <a:cubicBezTo>
                  <a:pt x="172" y="189"/>
                  <a:pt x="172" y="188"/>
                  <a:pt x="173" y="187"/>
                </a:cubicBezTo>
                <a:cubicBezTo>
                  <a:pt x="173" y="187"/>
                  <a:pt x="173" y="186"/>
                  <a:pt x="173" y="186"/>
                </a:cubicBezTo>
                <a:cubicBezTo>
                  <a:pt x="174" y="186"/>
                  <a:pt x="174" y="185"/>
                  <a:pt x="174" y="184"/>
                </a:cubicBezTo>
                <a:cubicBezTo>
                  <a:pt x="175" y="184"/>
                  <a:pt x="175" y="184"/>
                  <a:pt x="175" y="183"/>
                </a:cubicBezTo>
                <a:cubicBezTo>
                  <a:pt x="175" y="183"/>
                  <a:pt x="175" y="183"/>
                  <a:pt x="175" y="183"/>
                </a:cubicBezTo>
                <a:cubicBezTo>
                  <a:pt x="175" y="183"/>
                  <a:pt x="175" y="183"/>
                  <a:pt x="175" y="183"/>
                </a:cubicBezTo>
                <a:cubicBezTo>
                  <a:pt x="176" y="183"/>
                  <a:pt x="177" y="183"/>
                  <a:pt x="178" y="183"/>
                </a:cubicBezTo>
                <a:cubicBezTo>
                  <a:pt x="187" y="183"/>
                  <a:pt x="195" y="175"/>
                  <a:pt x="195" y="165"/>
                </a:cubicBezTo>
                <a:cubicBezTo>
                  <a:pt x="195" y="165"/>
                  <a:pt x="195" y="164"/>
                  <a:pt x="195" y="163"/>
                </a:cubicBezTo>
                <a:cubicBezTo>
                  <a:pt x="195" y="163"/>
                  <a:pt x="195" y="163"/>
                  <a:pt x="195" y="163"/>
                </a:cubicBezTo>
                <a:cubicBezTo>
                  <a:pt x="195" y="162"/>
                  <a:pt x="195" y="162"/>
                  <a:pt x="195" y="161"/>
                </a:cubicBezTo>
                <a:cubicBezTo>
                  <a:pt x="195" y="161"/>
                  <a:pt x="194" y="161"/>
                  <a:pt x="194" y="161"/>
                </a:cubicBezTo>
                <a:cubicBezTo>
                  <a:pt x="194" y="160"/>
                  <a:pt x="194" y="160"/>
                  <a:pt x="194" y="159"/>
                </a:cubicBezTo>
                <a:cubicBezTo>
                  <a:pt x="194" y="159"/>
                  <a:pt x="194" y="159"/>
                  <a:pt x="194" y="159"/>
                </a:cubicBezTo>
                <a:cubicBezTo>
                  <a:pt x="193" y="159"/>
                  <a:pt x="193" y="158"/>
                  <a:pt x="193" y="158"/>
                </a:cubicBezTo>
                <a:cubicBezTo>
                  <a:pt x="194" y="158"/>
                  <a:pt x="195" y="157"/>
                  <a:pt x="195" y="157"/>
                </a:cubicBezTo>
                <a:cubicBezTo>
                  <a:pt x="195" y="157"/>
                  <a:pt x="195" y="157"/>
                  <a:pt x="195" y="157"/>
                </a:cubicBezTo>
                <a:cubicBezTo>
                  <a:pt x="196" y="156"/>
                  <a:pt x="197" y="156"/>
                  <a:pt x="198" y="155"/>
                </a:cubicBezTo>
                <a:cubicBezTo>
                  <a:pt x="198" y="155"/>
                  <a:pt x="198" y="155"/>
                  <a:pt x="198" y="154"/>
                </a:cubicBezTo>
                <a:cubicBezTo>
                  <a:pt x="199" y="154"/>
                  <a:pt x="199" y="153"/>
                  <a:pt x="200" y="153"/>
                </a:cubicBezTo>
                <a:cubicBezTo>
                  <a:pt x="200" y="152"/>
                  <a:pt x="200" y="152"/>
                  <a:pt x="200" y="152"/>
                </a:cubicBezTo>
                <a:cubicBezTo>
                  <a:pt x="201" y="151"/>
                  <a:pt x="201" y="150"/>
                  <a:pt x="202" y="149"/>
                </a:cubicBezTo>
                <a:cubicBezTo>
                  <a:pt x="202" y="149"/>
                  <a:pt x="202" y="149"/>
                  <a:pt x="202" y="149"/>
                </a:cubicBezTo>
                <a:cubicBezTo>
                  <a:pt x="202" y="148"/>
                  <a:pt x="202" y="147"/>
                  <a:pt x="203" y="146"/>
                </a:cubicBezTo>
                <a:cubicBezTo>
                  <a:pt x="203" y="146"/>
                  <a:pt x="203" y="146"/>
                  <a:pt x="203" y="146"/>
                </a:cubicBezTo>
                <a:cubicBezTo>
                  <a:pt x="203" y="145"/>
                  <a:pt x="203" y="143"/>
                  <a:pt x="203" y="142"/>
                </a:cubicBezTo>
                <a:cubicBezTo>
                  <a:pt x="203" y="142"/>
                  <a:pt x="203" y="141"/>
                  <a:pt x="203" y="140"/>
                </a:cubicBezTo>
                <a:cubicBezTo>
                  <a:pt x="203" y="140"/>
                  <a:pt x="203" y="139"/>
                  <a:pt x="203" y="139"/>
                </a:cubicBezTo>
                <a:cubicBezTo>
                  <a:pt x="202" y="139"/>
                  <a:pt x="202" y="138"/>
                  <a:pt x="202" y="137"/>
                </a:cubicBezTo>
                <a:cubicBezTo>
                  <a:pt x="202" y="137"/>
                  <a:pt x="202" y="137"/>
                  <a:pt x="202" y="137"/>
                </a:cubicBezTo>
                <a:cubicBezTo>
                  <a:pt x="202" y="136"/>
                  <a:pt x="201" y="136"/>
                  <a:pt x="201" y="135"/>
                </a:cubicBezTo>
                <a:cubicBezTo>
                  <a:pt x="201" y="135"/>
                  <a:pt x="201" y="135"/>
                  <a:pt x="201" y="135"/>
                </a:cubicBezTo>
                <a:cubicBezTo>
                  <a:pt x="200" y="134"/>
                  <a:pt x="200" y="134"/>
                  <a:pt x="200" y="133"/>
                </a:cubicBezTo>
                <a:cubicBezTo>
                  <a:pt x="200" y="133"/>
                  <a:pt x="200" y="133"/>
                  <a:pt x="200" y="133"/>
                </a:cubicBezTo>
                <a:cubicBezTo>
                  <a:pt x="213" y="120"/>
                  <a:pt x="213" y="120"/>
                  <a:pt x="213" y="120"/>
                </a:cubicBezTo>
                <a:cubicBezTo>
                  <a:pt x="214" y="119"/>
                  <a:pt x="215" y="117"/>
                  <a:pt x="215" y="115"/>
                </a:cubicBezTo>
                <a:cubicBezTo>
                  <a:pt x="215" y="110"/>
                  <a:pt x="215" y="110"/>
                  <a:pt x="215" y="110"/>
                </a:cubicBezTo>
                <a:cubicBezTo>
                  <a:pt x="222" y="103"/>
                  <a:pt x="222" y="103"/>
                  <a:pt x="222" y="103"/>
                </a:cubicBezTo>
                <a:cubicBezTo>
                  <a:pt x="224" y="104"/>
                  <a:pt x="224" y="104"/>
                  <a:pt x="224" y="104"/>
                </a:cubicBezTo>
                <a:cubicBezTo>
                  <a:pt x="225" y="105"/>
                  <a:pt x="226" y="106"/>
                  <a:pt x="228" y="106"/>
                </a:cubicBezTo>
                <a:cubicBezTo>
                  <a:pt x="229" y="106"/>
                  <a:pt x="231" y="105"/>
                  <a:pt x="232" y="104"/>
                </a:cubicBezTo>
                <a:cubicBezTo>
                  <a:pt x="255" y="81"/>
                  <a:pt x="255" y="81"/>
                  <a:pt x="255" y="81"/>
                </a:cubicBezTo>
                <a:cubicBezTo>
                  <a:pt x="257" y="79"/>
                  <a:pt x="257" y="75"/>
                  <a:pt x="255" y="73"/>
                </a:cubicBezTo>
                <a:close/>
                <a:moveTo>
                  <a:pt x="191" y="124"/>
                </a:moveTo>
                <a:cubicBezTo>
                  <a:pt x="149" y="82"/>
                  <a:pt x="149" y="82"/>
                  <a:pt x="149" y="82"/>
                </a:cubicBezTo>
                <a:cubicBezTo>
                  <a:pt x="149" y="62"/>
                  <a:pt x="149" y="62"/>
                  <a:pt x="149" y="62"/>
                </a:cubicBezTo>
                <a:cubicBezTo>
                  <a:pt x="149" y="58"/>
                  <a:pt x="147" y="56"/>
                  <a:pt x="143" y="56"/>
                </a:cubicBezTo>
                <a:cubicBezTo>
                  <a:pt x="132" y="56"/>
                  <a:pt x="132" y="56"/>
                  <a:pt x="132" y="56"/>
                </a:cubicBezTo>
                <a:cubicBezTo>
                  <a:pt x="130" y="56"/>
                  <a:pt x="129" y="56"/>
                  <a:pt x="127" y="57"/>
                </a:cubicBezTo>
                <a:cubicBezTo>
                  <a:pt x="108" y="77"/>
                  <a:pt x="108" y="77"/>
                  <a:pt x="108" y="77"/>
                </a:cubicBezTo>
                <a:cubicBezTo>
                  <a:pt x="107" y="78"/>
                  <a:pt x="105" y="79"/>
                  <a:pt x="105" y="79"/>
                </a:cubicBezTo>
                <a:cubicBezTo>
                  <a:pt x="102" y="79"/>
                  <a:pt x="99" y="76"/>
                  <a:pt x="99" y="73"/>
                </a:cubicBezTo>
                <a:cubicBezTo>
                  <a:pt x="99" y="73"/>
                  <a:pt x="100" y="71"/>
                  <a:pt x="101" y="70"/>
                </a:cubicBezTo>
                <a:cubicBezTo>
                  <a:pt x="123" y="48"/>
                  <a:pt x="123" y="48"/>
                  <a:pt x="123" y="48"/>
                </a:cubicBezTo>
                <a:cubicBezTo>
                  <a:pt x="168" y="48"/>
                  <a:pt x="168" y="48"/>
                  <a:pt x="168" y="48"/>
                </a:cubicBezTo>
                <a:cubicBezTo>
                  <a:pt x="175" y="56"/>
                  <a:pt x="175" y="56"/>
                  <a:pt x="175" y="56"/>
                </a:cubicBezTo>
                <a:cubicBezTo>
                  <a:pt x="214" y="94"/>
                  <a:pt x="214" y="94"/>
                  <a:pt x="214" y="94"/>
                </a:cubicBezTo>
                <a:cubicBezTo>
                  <a:pt x="204" y="104"/>
                  <a:pt x="204" y="104"/>
                  <a:pt x="204" y="104"/>
                </a:cubicBezTo>
                <a:cubicBezTo>
                  <a:pt x="203" y="105"/>
                  <a:pt x="203" y="106"/>
                  <a:pt x="203" y="108"/>
                </a:cubicBezTo>
                <a:cubicBezTo>
                  <a:pt x="203" y="113"/>
                  <a:pt x="203" y="113"/>
                  <a:pt x="203" y="113"/>
                </a:cubicBezTo>
                <a:lnTo>
                  <a:pt x="191" y="124"/>
                </a:lnTo>
                <a:close/>
                <a:moveTo>
                  <a:pt x="31" y="96"/>
                </a:moveTo>
                <a:cubicBezTo>
                  <a:pt x="15" y="80"/>
                  <a:pt x="15" y="80"/>
                  <a:pt x="15" y="80"/>
                </a:cubicBezTo>
                <a:cubicBezTo>
                  <a:pt x="80" y="15"/>
                  <a:pt x="80" y="15"/>
                  <a:pt x="80" y="15"/>
                </a:cubicBezTo>
                <a:cubicBezTo>
                  <a:pt x="95" y="31"/>
                  <a:pt x="95" y="31"/>
                  <a:pt x="95" y="31"/>
                </a:cubicBezTo>
                <a:lnTo>
                  <a:pt x="31" y="96"/>
                </a:lnTo>
                <a:close/>
                <a:moveTo>
                  <a:pt x="61" y="139"/>
                </a:moveTo>
                <a:cubicBezTo>
                  <a:pt x="61" y="138"/>
                  <a:pt x="62" y="137"/>
                  <a:pt x="63" y="136"/>
                </a:cubicBezTo>
                <a:cubicBezTo>
                  <a:pt x="70" y="143"/>
                  <a:pt x="70" y="143"/>
                  <a:pt x="70" y="143"/>
                </a:cubicBezTo>
                <a:cubicBezTo>
                  <a:pt x="69" y="143"/>
                  <a:pt x="67" y="145"/>
                  <a:pt x="66" y="145"/>
                </a:cubicBezTo>
                <a:cubicBezTo>
                  <a:pt x="63" y="145"/>
                  <a:pt x="61" y="142"/>
                  <a:pt x="61" y="139"/>
                </a:cubicBezTo>
                <a:close/>
                <a:moveTo>
                  <a:pt x="76" y="154"/>
                </a:moveTo>
                <a:cubicBezTo>
                  <a:pt x="76" y="154"/>
                  <a:pt x="77" y="152"/>
                  <a:pt x="78" y="151"/>
                </a:cubicBezTo>
                <a:cubicBezTo>
                  <a:pt x="85" y="158"/>
                  <a:pt x="85" y="158"/>
                  <a:pt x="85" y="158"/>
                </a:cubicBezTo>
                <a:cubicBezTo>
                  <a:pt x="84" y="159"/>
                  <a:pt x="82" y="160"/>
                  <a:pt x="82" y="160"/>
                </a:cubicBezTo>
                <a:cubicBezTo>
                  <a:pt x="79" y="160"/>
                  <a:pt x="76" y="157"/>
                  <a:pt x="76" y="154"/>
                </a:cubicBezTo>
                <a:close/>
                <a:moveTo>
                  <a:pt x="91" y="170"/>
                </a:moveTo>
                <a:cubicBezTo>
                  <a:pt x="91" y="169"/>
                  <a:pt x="92" y="167"/>
                  <a:pt x="93" y="166"/>
                </a:cubicBezTo>
                <a:cubicBezTo>
                  <a:pt x="100" y="173"/>
                  <a:pt x="100" y="173"/>
                  <a:pt x="100" y="173"/>
                </a:cubicBezTo>
                <a:cubicBezTo>
                  <a:pt x="99" y="174"/>
                  <a:pt x="98" y="175"/>
                  <a:pt x="97" y="175"/>
                </a:cubicBezTo>
                <a:cubicBezTo>
                  <a:pt x="94" y="175"/>
                  <a:pt x="91" y="173"/>
                  <a:pt x="91" y="170"/>
                </a:cubicBezTo>
                <a:close/>
                <a:moveTo>
                  <a:pt x="107" y="185"/>
                </a:moveTo>
                <a:cubicBezTo>
                  <a:pt x="107" y="185"/>
                  <a:pt x="108" y="183"/>
                  <a:pt x="109" y="182"/>
                </a:cubicBezTo>
                <a:cubicBezTo>
                  <a:pt x="116" y="189"/>
                  <a:pt x="116" y="189"/>
                  <a:pt x="116" y="189"/>
                </a:cubicBezTo>
                <a:cubicBezTo>
                  <a:pt x="115" y="190"/>
                  <a:pt x="113" y="191"/>
                  <a:pt x="112" y="191"/>
                </a:cubicBezTo>
                <a:cubicBezTo>
                  <a:pt x="109" y="191"/>
                  <a:pt x="107" y="188"/>
                  <a:pt x="107" y="185"/>
                </a:cubicBezTo>
                <a:close/>
                <a:moveTo>
                  <a:pt x="178" y="171"/>
                </a:moveTo>
                <a:cubicBezTo>
                  <a:pt x="178" y="171"/>
                  <a:pt x="177" y="171"/>
                  <a:pt x="177" y="171"/>
                </a:cubicBezTo>
                <a:cubicBezTo>
                  <a:pt x="176" y="170"/>
                  <a:pt x="175" y="170"/>
                  <a:pt x="174" y="169"/>
                </a:cubicBezTo>
                <a:cubicBezTo>
                  <a:pt x="171" y="165"/>
                  <a:pt x="171" y="165"/>
                  <a:pt x="171" y="165"/>
                </a:cubicBezTo>
                <a:cubicBezTo>
                  <a:pt x="171" y="165"/>
                  <a:pt x="171" y="165"/>
                  <a:pt x="171" y="165"/>
                </a:cubicBezTo>
                <a:cubicBezTo>
                  <a:pt x="171" y="165"/>
                  <a:pt x="171" y="165"/>
                  <a:pt x="171" y="165"/>
                </a:cubicBezTo>
                <a:cubicBezTo>
                  <a:pt x="171" y="165"/>
                  <a:pt x="171" y="165"/>
                  <a:pt x="171" y="165"/>
                </a:cubicBezTo>
                <a:cubicBezTo>
                  <a:pt x="170" y="165"/>
                  <a:pt x="170" y="165"/>
                  <a:pt x="170" y="165"/>
                </a:cubicBezTo>
                <a:cubicBezTo>
                  <a:pt x="170" y="165"/>
                  <a:pt x="170" y="165"/>
                  <a:pt x="170" y="165"/>
                </a:cubicBezTo>
                <a:cubicBezTo>
                  <a:pt x="170" y="165"/>
                  <a:pt x="170" y="165"/>
                  <a:pt x="170" y="165"/>
                </a:cubicBezTo>
                <a:cubicBezTo>
                  <a:pt x="170" y="165"/>
                  <a:pt x="170" y="165"/>
                  <a:pt x="170" y="165"/>
                </a:cubicBezTo>
                <a:cubicBezTo>
                  <a:pt x="170" y="165"/>
                  <a:pt x="170" y="165"/>
                  <a:pt x="170" y="165"/>
                </a:cubicBezTo>
                <a:cubicBezTo>
                  <a:pt x="170" y="165"/>
                  <a:pt x="170" y="165"/>
                  <a:pt x="170" y="165"/>
                </a:cubicBezTo>
                <a:cubicBezTo>
                  <a:pt x="170" y="165"/>
                  <a:pt x="170" y="165"/>
                  <a:pt x="170" y="165"/>
                </a:cubicBezTo>
                <a:cubicBezTo>
                  <a:pt x="170" y="165"/>
                  <a:pt x="170" y="165"/>
                  <a:pt x="170" y="165"/>
                </a:cubicBezTo>
                <a:cubicBezTo>
                  <a:pt x="170" y="165"/>
                  <a:pt x="170" y="165"/>
                  <a:pt x="170" y="165"/>
                </a:cubicBezTo>
                <a:cubicBezTo>
                  <a:pt x="170" y="165"/>
                  <a:pt x="170" y="165"/>
                  <a:pt x="170" y="165"/>
                </a:cubicBezTo>
                <a:cubicBezTo>
                  <a:pt x="170" y="165"/>
                  <a:pt x="170" y="165"/>
                  <a:pt x="170" y="165"/>
                </a:cubicBezTo>
                <a:cubicBezTo>
                  <a:pt x="132" y="127"/>
                  <a:pt x="132" y="127"/>
                  <a:pt x="132" y="127"/>
                </a:cubicBezTo>
                <a:cubicBezTo>
                  <a:pt x="130" y="124"/>
                  <a:pt x="126" y="124"/>
                  <a:pt x="124" y="127"/>
                </a:cubicBezTo>
                <a:cubicBezTo>
                  <a:pt x="121" y="129"/>
                  <a:pt x="121" y="133"/>
                  <a:pt x="124" y="135"/>
                </a:cubicBezTo>
                <a:cubicBezTo>
                  <a:pt x="162" y="174"/>
                  <a:pt x="162" y="174"/>
                  <a:pt x="162" y="174"/>
                </a:cubicBezTo>
                <a:cubicBezTo>
                  <a:pt x="163" y="174"/>
                  <a:pt x="163" y="175"/>
                  <a:pt x="163" y="175"/>
                </a:cubicBezTo>
                <a:cubicBezTo>
                  <a:pt x="163" y="175"/>
                  <a:pt x="163" y="175"/>
                  <a:pt x="163" y="175"/>
                </a:cubicBezTo>
                <a:cubicBezTo>
                  <a:pt x="164" y="176"/>
                  <a:pt x="164" y="177"/>
                  <a:pt x="164" y="177"/>
                </a:cubicBezTo>
                <a:cubicBezTo>
                  <a:pt x="164" y="180"/>
                  <a:pt x="162" y="183"/>
                  <a:pt x="159" y="183"/>
                </a:cubicBezTo>
                <a:cubicBezTo>
                  <a:pt x="158" y="182"/>
                  <a:pt x="156" y="181"/>
                  <a:pt x="155" y="180"/>
                </a:cubicBezTo>
                <a:cubicBezTo>
                  <a:pt x="117" y="142"/>
                  <a:pt x="117" y="142"/>
                  <a:pt x="117" y="142"/>
                </a:cubicBezTo>
                <a:cubicBezTo>
                  <a:pt x="114" y="140"/>
                  <a:pt x="111" y="140"/>
                  <a:pt x="108" y="142"/>
                </a:cubicBezTo>
                <a:cubicBezTo>
                  <a:pt x="106" y="144"/>
                  <a:pt x="106" y="148"/>
                  <a:pt x="108" y="150"/>
                </a:cubicBezTo>
                <a:cubicBezTo>
                  <a:pt x="139" y="181"/>
                  <a:pt x="139" y="181"/>
                  <a:pt x="139" y="181"/>
                </a:cubicBezTo>
                <a:cubicBezTo>
                  <a:pt x="139" y="181"/>
                  <a:pt x="139" y="181"/>
                  <a:pt x="139" y="181"/>
                </a:cubicBezTo>
                <a:cubicBezTo>
                  <a:pt x="139" y="182"/>
                  <a:pt x="140" y="182"/>
                  <a:pt x="140" y="183"/>
                </a:cubicBezTo>
                <a:cubicBezTo>
                  <a:pt x="140" y="183"/>
                  <a:pt x="140" y="183"/>
                  <a:pt x="140" y="183"/>
                </a:cubicBezTo>
                <a:cubicBezTo>
                  <a:pt x="141" y="183"/>
                  <a:pt x="141" y="184"/>
                  <a:pt x="141" y="184"/>
                </a:cubicBezTo>
                <a:cubicBezTo>
                  <a:pt x="141" y="184"/>
                  <a:pt x="141" y="184"/>
                  <a:pt x="141" y="184"/>
                </a:cubicBezTo>
                <a:cubicBezTo>
                  <a:pt x="141" y="184"/>
                  <a:pt x="141" y="185"/>
                  <a:pt x="141" y="185"/>
                </a:cubicBezTo>
                <a:cubicBezTo>
                  <a:pt x="141" y="188"/>
                  <a:pt x="139" y="190"/>
                  <a:pt x="136" y="190"/>
                </a:cubicBezTo>
                <a:cubicBezTo>
                  <a:pt x="135" y="190"/>
                  <a:pt x="133" y="189"/>
                  <a:pt x="132" y="188"/>
                </a:cubicBezTo>
                <a:cubicBezTo>
                  <a:pt x="65" y="121"/>
                  <a:pt x="65" y="121"/>
                  <a:pt x="65" y="121"/>
                </a:cubicBezTo>
                <a:cubicBezTo>
                  <a:pt x="65" y="112"/>
                  <a:pt x="65" y="112"/>
                  <a:pt x="65" y="112"/>
                </a:cubicBezTo>
                <a:cubicBezTo>
                  <a:pt x="65" y="110"/>
                  <a:pt x="64" y="109"/>
                  <a:pt x="63" y="107"/>
                </a:cubicBezTo>
                <a:cubicBezTo>
                  <a:pt x="50" y="94"/>
                  <a:pt x="50" y="94"/>
                  <a:pt x="50" y="94"/>
                </a:cubicBezTo>
                <a:cubicBezTo>
                  <a:pt x="96" y="48"/>
                  <a:pt x="96" y="48"/>
                  <a:pt x="96" y="48"/>
                </a:cubicBezTo>
                <a:cubicBezTo>
                  <a:pt x="106" y="48"/>
                  <a:pt x="106" y="48"/>
                  <a:pt x="106" y="48"/>
                </a:cubicBezTo>
                <a:cubicBezTo>
                  <a:pt x="93" y="61"/>
                  <a:pt x="93" y="61"/>
                  <a:pt x="93" y="61"/>
                </a:cubicBezTo>
                <a:cubicBezTo>
                  <a:pt x="92" y="62"/>
                  <a:pt x="87" y="67"/>
                  <a:pt x="87" y="73"/>
                </a:cubicBezTo>
                <a:cubicBezTo>
                  <a:pt x="87" y="83"/>
                  <a:pt x="95" y="91"/>
                  <a:pt x="105" y="91"/>
                </a:cubicBezTo>
                <a:cubicBezTo>
                  <a:pt x="111" y="91"/>
                  <a:pt x="116" y="86"/>
                  <a:pt x="117" y="85"/>
                </a:cubicBezTo>
                <a:cubicBezTo>
                  <a:pt x="134" y="68"/>
                  <a:pt x="134" y="68"/>
                  <a:pt x="134" y="68"/>
                </a:cubicBezTo>
                <a:cubicBezTo>
                  <a:pt x="137" y="68"/>
                  <a:pt x="137" y="68"/>
                  <a:pt x="137" y="68"/>
                </a:cubicBezTo>
                <a:cubicBezTo>
                  <a:pt x="137" y="85"/>
                  <a:pt x="137" y="85"/>
                  <a:pt x="137" y="85"/>
                </a:cubicBezTo>
                <a:cubicBezTo>
                  <a:pt x="137" y="86"/>
                  <a:pt x="138" y="88"/>
                  <a:pt x="139" y="89"/>
                </a:cubicBezTo>
                <a:cubicBezTo>
                  <a:pt x="185" y="135"/>
                  <a:pt x="185" y="135"/>
                  <a:pt x="185" y="135"/>
                </a:cubicBezTo>
                <a:cubicBezTo>
                  <a:pt x="185" y="135"/>
                  <a:pt x="185" y="135"/>
                  <a:pt x="185" y="135"/>
                </a:cubicBezTo>
                <a:cubicBezTo>
                  <a:pt x="189" y="139"/>
                  <a:pt x="189" y="139"/>
                  <a:pt x="189" y="139"/>
                </a:cubicBezTo>
                <a:cubicBezTo>
                  <a:pt x="190" y="140"/>
                  <a:pt x="191" y="142"/>
                  <a:pt x="191" y="142"/>
                </a:cubicBezTo>
                <a:cubicBezTo>
                  <a:pt x="191" y="145"/>
                  <a:pt x="189" y="148"/>
                  <a:pt x="186" y="148"/>
                </a:cubicBezTo>
                <a:cubicBezTo>
                  <a:pt x="185" y="148"/>
                  <a:pt x="183" y="147"/>
                  <a:pt x="182" y="146"/>
                </a:cubicBezTo>
                <a:cubicBezTo>
                  <a:pt x="182" y="146"/>
                  <a:pt x="182" y="146"/>
                  <a:pt x="182" y="146"/>
                </a:cubicBezTo>
                <a:cubicBezTo>
                  <a:pt x="147" y="111"/>
                  <a:pt x="147" y="111"/>
                  <a:pt x="147" y="111"/>
                </a:cubicBezTo>
                <a:cubicBezTo>
                  <a:pt x="145" y="109"/>
                  <a:pt x="141" y="109"/>
                  <a:pt x="139" y="111"/>
                </a:cubicBezTo>
                <a:cubicBezTo>
                  <a:pt x="137" y="114"/>
                  <a:pt x="137" y="117"/>
                  <a:pt x="139" y="120"/>
                </a:cubicBezTo>
                <a:cubicBezTo>
                  <a:pt x="181" y="162"/>
                  <a:pt x="181" y="162"/>
                  <a:pt x="181" y="162"/>
                </a:cubicBezTo>
                <a:cubicBezTo>
                  <a:pt x="182" y="163"/>
                  <a:pt x="183" y="165"/>
                  <a:pt x="183" y="165"/>
                </a:cubicBezTo>
                <a:cubicBezTo>
                  <a:pt x="183" y="168"/>
                  <a:pt x="181" y="171"/>
                  <a:pt x="178" y="171"/>
                </a:cubicBezTo>
                <a:close/>
                <a:moveTo>
                  <a:pt x="228" y="92"/>
                </a:moveTo>
                <a:cubicBezTo>
                  <a:pt x="224" y="88"/>
                  <a:pt x="224" y="88"/>
                  <a:pt x="224" y="88"/>
                </a:cubicBezTo>
                <a:cubicBezTo>
                  <a:pt x="224" y="88"/>
                  <a:pt x="224" y="88"/>
                  <a:pt x="224" y="88"/>
                </a:cubicBezTo>
                <a:cubicBezTo>
                  <a:pt x="175" y="39"/>
                  <a:pt x="175" y="39"/>
                  <a:pt x="175" y="39"/>
                </a:cubicBezTo>
                <a:cubicBezTo>
                  <a:pt x="167" y="31"/>
                  <a:pt x="167" y="31"/>
                  <a:pt x="167" y="31"/>
                </a:cubicBezTo>
                <a:cubicBezTo>
                  <a:pt x="182" y="16"/>
                  <a:pt x="182" y="16"/>
                  <a:pt x="182" y="16"/>
                </a:cubicBezTo>
                <a:cubicBezTo>
                  <a:pt x="242" y="77"/>
                  <a:pt x="242" y="77"/>
                  <a:pt x="242" y="77"/>
                </a:cubicBezTo>
                <a:lnTo>
                  <a:pt x="228" y="92"/>
                </a:ln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defPPr>
              <a:defRPr lang="en-US"/>
            </a:defPPr>
            <a:lvl1pPr marL="0" algn="l" defTabSz="914330" rtl="0" eaLnBrk="1" latinLnBrk="0" hangingPunct="1">
              <a:defRPr sz="1800" kern="1200">
                <a:solidFill>
                  <a:schemeClr val="tx1"/>
                </a:solidFill>
                <a:latin typeface="+mn-lt"/>
                <a:ea typeface="+mn-ea"/>
                <a:cs typeface="+mn-cs"/>
              </a:defRPr>
            </a:lvl1pPr>
            <a:lvl2pPr marL="457165" algn="l" defTabSz="914330" rtl="0" eaLnBrk="1" latinLnBrk="0" hangingPunct="1">
              <a:defRPr sz="1800" kern="1200">
                <a:solidFill>
                  <a:schemeClr val="tx1"/>
                </a:solidFill>
                <a:latin typeface="+mn-lt"/>
                <a:ea typeface="+mn-ea"/>
                <a:cs typeface="+mn-cs"/>
              </a:defRPr>
            </a:lvl2pPr>
            <a:lvl3pPr marL="914330" algn="l" defTabSz="914330" rtl="0" eaLnBrk="1" latinLnBrk="0" hangingPunct="1">
              <a:defRPr sz="1800" kern="1200">
                <a:solidFill>
                  <a:schemeClr val="tx1"/>
                </a:solidFill>
                <a:latin typeface="+mn-lt"/>
                <a:ea typeface="+mn-ea"/>
                <a:cs typeface="+mn-cs"/>
              </a:defRPr>
            </a:lvl3pPr>
            <a:lvl4pPr marL="1371495" algn="l" defTabSz="914330" rtl="0" eaLnBrk="1" latinLnBrk="0" hangingPunct="1">
              <a:defRPr sz="1800" kern="1200">
                <a:solidFill>
                  <a:schemeClr val="tx1"/>
                </a:solidFill>
                <a:latin typeface="+mn-lt"/>
                <a:ea typeface="+mn-ea"/>
                <a:cs typeface="+mn-cs"/>
              </a:defRPr>
            </a:lvl4pPr>
            <a:lvl5pPr marL="1828660" algn="l" defTabSz="914330" rtl="0" eaLnBrk="1" latinLnBrk="0" hangingPunct="1">
              <a:defRPr sz="1800" kern="1200">
                <a:solidFill>
                  <a:schemeClr val="tx1"/>
                </a:solidFill>
                <a:latin typeface="+mn-lt"/>
                <a:ea typeface="+mn-ea"/>
                <a:cs typeface="+mn-cs"/>
              </a:defRPr>
            </a:lvl5pPr>
            <a:lvl6pPr marL="2285825" algn="l" defTabSz="914330" rtl="0" eaLnBrk="1" latinLnBrk="0" hangingPunct="1">
              <a:defRPr sz="1800" kern="1200">
                <a:solidFill>
                  <a:schemeClr val="tx1"/>
                </a:solidFill>
                <a:latin typeface="+mn-lt"/>
                <a:ea typeface="+mn-ea"/>
                <a:cs typeface="+mn-cs"/>
              </a:defRPr>
            </a:lvl6pPr>
            <a:lvl7pPr marL="2742990" algn="l" defTabSz="914330" rtl="0" eaLnBrk="1" latinLnBrk="0" hangingPunct="1">
              <a:defRPr sz="1800" kern="1200">
                <a:solidFill>
                  <a:schemeClr val="tx1"/>
                </a:solidFill>
                <a:latin typeface="+mn-lt"/>
                <a:ea typeface="+mn-ea"/>
                <a:cs typeface="+mn-cs"/>
              </a:defRPr>
            </a:lvl7pPr>
            <a:lvl8pPr marL="3200155" algn="l" defTabSz="914330" rtl="0" eaLnBrk="1" latinLnBrk="0" hangingPunct="1">
              <a:defRPr sz="1800" kern="1200">
                <a:solidFill>
                  <a:schemeClr val="tx1"/>
                </a:solidFill>
                <a:latin typeface="+mn-lt"/>
                <a:ea typeface="+mn-ea"/>
                <a:cs typeface="+mn-cs"/>
              </a:defRPr>
            </a:lvl8pPr>
            <a:lvl9pPr marL="3657320" algn="l" defTabSz="914330" rtl="0" eaLnBrk="1" latinLnBrk="0" hangingPunct="1">
              <a:defRPr sz="1800" kern="1200">
                <a:solidFill>
                  <a:schemeClr val="tx1"/>
                </a:solidFill>
                <a:latin typeface="+mn-lt"/>
                <a:ea typeface="+mn-ea"/>
                <a:cs typeface="+mn-cs"/>
              </a:defRPr>
            </a:lvl9pPr>
          </a:lstStyle>
          <a:p>
            <a:pPr defTabSz="685748" rtl="0">
              <a:defRPr/>
            </a:pPr>
            <a:endParaRPr lang="da-DK" sz="1350" dirty="0">
              <a:solidFill>
                <a:srgbClr val="211A52"/>
              </a:solidFill>
              <a:latin typeface="Arial"/>
            </a:endParaRPr>
          </a:p>
        </p:txBody>
      </p:sp>
      <p:sp>
        <p:nvSpPr>
          <p:cNvPr id="8" name="Titel 1">
            <a:extLst>
              <a:ext uri="{FF2B5EF4-FFF2-40B4-BE49-F238E27FC236}">
                <a16:creationId xmlns:a16="http://schemas.microsoft.com/office/drawing/2014/main" id="{F6C5EDF2-4C88-532F-76C8-DC9E6F9831CA}"/>
              </a:ext>
            </a:extLst>
          </p:cNvPr>
          <p:cNvSpPr>
            <a:spLocks noGrp="1"/>
          </p:cNvSpPr>
          <p:nvPr>
            <p:ph type="title"/>
          </p:nvPr>
        </p:nvSpPr>
        <p:spPr>
          <a:xfrm>
            <a:off x="615214" y="382427"/>
            <a:ext cx="6738086" cy="1977188"/>
          </a:xfrm>
        </p:spPr>
        <p:txBody>
          <a:bodyPr rtlCol="0"/>
          <a:lstStyle/>
          <a:p>
            <a:pPr rtl="0"/>
            <a:r>
              <a:rPr lang="en-gb" sz="2800" dirty="0">
                <a:solidFill>
                  <a:srgbClr val="211A52"/>
                </a:solidFill>
                <a:latin typeface="Arial Black" panose="020B0604020202020204" pitchFamily="34" charset="0"/>
                <a:cs typeface="Arial Black" panose="020B0604020202020204" pitchFamily="34" charset="0"/>
              </a:rPr>
              <a:t>KNOWLEDGE COLLABORATION</a:t>
            </a:r>
            <a:br>
              <a:rPr lang="da-DK" sz="3000" dirty="0">
                <a:solidFill>
                  <a:srgbClr val="211A52"/>
                </a:solidFill>
                <a:latin typeface="Arial Black" panose="020B0604020202020204" pitchFamily="34" charset="0"/>
                <a:cs typeface="Arial Black" panose="020B0604020202020204" pitchFamily="34" charset="0"/>
              </a:rPr>
            </a:br>
            <a:r>
              <a:rPr lang="en-gb" sz="3000" dirty="0">
                <a:solidFill>
                  <a:srgbClr val="211A52"/>
                </a:solidFill>
                <a:latin typeface="Arial Black" panose="020B0604020202020204" pitchFamily="34" charset="0"/>
                <a:cs typeface="Arial Black" panose="020B0604020202020204" pitchFamily="34" charset="0"/>
              </a:rPr>
              <a:t>– </a:t>
            </a:r>
            <a:r>
              <a:rPr lang="en-gb" sz="2600" dirty="0">
                <a:solidFill>
                  <a:srgbClr val="211A52"/>
                </a:solidFill>
                <a:latin typeface="Arial Black" panose="020B0604020202020204" pitchFamily="34" charset="0"/>
                <a:cs typeface="Arial Black" panose="020B0604020202020204" pitchFamily="34" charset="0"/>
              </a:rPr>
              <a:t>BINDING, FOCUSED, MUTUAL </a:t>
            </a:r>
          </a:p>
        </p:txBody>
      </p:sp>
      <p:pic>
        <p:nvPicPr>
          <p:cNvPr id="14" name="Pladsholder til billede 13" descr="Et billede, der indeholder person, Mobiltelefon, tøj, finger&#10;&#10;Indhold genereret af kunstig intelligens kan være forkert.">
            <a:extLst>
              <a:ext uri="{FF2B5EF4-FFF2-40B4-BE49-F238E27FC236}">
                <a16:creationId xmlns:a16="http://schemas.microsoft.com/office/drawing/2014/main" id="{86D18A93-E19F-4337-424D-20AEE3E2E220}"/>
              </a:ext>
            </a:extLst>
          </p:cNvPr>
          <p:cNvPicPr>
            <a:picLocks noGrp="1" noChangeAspect="1"/>
          </p:cNvPicPr>
          <p:nvPr>
            <p:ph type="pic" sz="quarter" idx="11"/>
          </p:nvPr>
        </p:nvPicPr>
        <p:blipFill>
          <a:blip r:embed="rId3" cstate="email">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8877314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587373" y="381865"/>
            <a:ext cx="7788141" cy="1474385"/>
          </a:xfrm>
        </p:spPr>
        <p:txBody>
          <a:bodyPr rtlCol="0"/>
          <a:lstStyle/>
          <a:p>
            <a:pPr rtl="0"/>
            <a:r>
              <a:rPr lang="en-gb" sz="3000" dirty="0">
                <a:solidFill>
                  <a:srgbClr val="211A52"/>
                </a:solidFill>
                <a:latin typeface="Arial Black" panose="020B0604020202020204" pitchFamily="34" charset="0"/>
                <a:cs typeface="Arial Black" panose="020B0604020202020204" pitchFamily="34" charset="0"/>
              </a:rPr>
              <a:t>CREATING VALUE IN SOCIETY</a:t>
            </a:r>
            <a:endParaRPr lang="da-DK" sz="3000" dirty="0">
              <a:solidFill>
                <a:srgbClr val="211A52"/>
              </a:solidFill>
              <a:latin typeface="Arial Black" panose="020B0604020202020204" pitchFamily="34" charset="0"/>
              <a:cs typeface="Arial Black" panose="020B0604020202020204" pitchFamily="34" charset="0"/>
            </a:endParaRPr>
          </a:p>
        </p:txBody>
      </p:sp>
      <p:sp>
        <p:nvSpPr>
          <p:cNvPr id="4" name="TextBox 19"/>
          <p:cNvSpPr txBox="1"/>
          <p:nvPr/>
        </p:nvSpPr>
        <p:spPr>
          <a:xfrm>
            <a:off x="587375" y="3709125"/>
            <a:ext cx="3063192" cy="830997"/>
          </a:xfrm>
          <a:prstGeom prst="rect">
            <a:avLst/>
          </a:prstGeom>
          <a:noFill/>
        </p:spPr>
        <p:txBody>
          <a:bodyPr wrap="square" lIns="0" rIns="0" rtlCol="0">
            <a:spAutoFit/>
          </a:bodyPr>
          <a:lstStyle/>
          <a:p>
            <a:pPr algn="ctr" rtl="0"/>
            <a:r>
              <a:rPr lang="en-gb" sz="1600" b="1" u="none" strike="noStrike" kern="1200" cap="none" spc="0" normalizeH="0" noProof="0">
                <a:ln>
                  <a:noFill/>
                </a:ln>
                <a:solidFill>
                  <a:srgbClr val="211A52"/>
                </a:solidFill>
                <a:effectLst/>
                <a:uLnTx/>
                <a:uFillTx/>
                <a:latin typeface="Arial Black" panose="020B0604020202020204" pitchFamily="34" charset="0"/>
                <a:cs typeface="Arial Black" panose="020B0604020202020204" pitchFamily="34" charset="0"/>
              </a:rPr>
              <a:t>COMPETITIVENESS </a:t>
            </a:r>
          </a:p>
          <a:p>
            <a:pPr algn="ctr" rtl="0"/>
            <a:r>
              <a:rPr lang="en-gb" sz="1600" b="1" u="none" strike="noStrike" kern="1200" cap="none" spc="0" normalizeH="0" noProof="0">
                <a:ln>
                  <a:noFill/>
                </a:ln>
                <a:solidFill>
                  <a:srgbClr val="211A52"/>
                </a:solidFill>
                <a:effectLst/>
                <a:uLnTx/>
                <a:uFillTx/>
                <a:latin typeface="Arial Black" panose="020B0604020202020204" pitchFamily="34" charset="0"/>
                <a:cs typeface="Arial Black" panose="020B0604020202020204" pitchFamily="34" charset="0"/>
              </a:rPr>
              <a:t>STRENGTHENED</a:t>
            </a:r>
          </a:p>
          <a:p>
            <a:pPr marL="0" marR="0" lvl="0" indent="0" algn="l" defTabSz="914220" rtl="0" eaLnBrk="1" fontAlgn="auto" latinLnBrk="0" hangingPunct="1">
              <a:lnSpc>
                <a:spcPct val="100000"/>
              </a:lnSpc>
              <a:spcBef>
                <a:spcPts val="0"/>
              </a:spcBef>
              <a:spcAft>
                <a:spcPts val="0"/>
              </a:spcAft>
              <a:buClrTx/>
              <a:buSzTx/>
              <a:buFontTx/>
              <a:buNone/>
              <a:tabLst/>
              <a:defRPr/>
            </a:pPr>
            <a:endParaRPr kumimoji="0" lang="da-DK" sz="1600" b="1" u="none" strike="noStrike" kern="1200" cap="none" spc="0" normalizeH="0" baseline="0" noProof="0" dirty="0">
              <a:ln>
                <a:noFill/>
              </a:ln>
              <a:solidFill>
                <a:prstClr val="black"/>
              </a:solidFill>
              <a:effectLst/>
              <a:uLnTx/>
              <a:uFillTx/>
              <a:latin typeface="Arial Black" panose="020B0604020202020204" pitchFamily="34" charset="0"/>
              <a:cs typeface="Arial Black" panose="020B0604020202020204" pitchFamily="34" charset="0"/>
            </a:endParaRPr>
          </a:p>
        </p:txBody>
      </p:sp>
      <p:sp>
        <p:nvSpPr>
          <p:cNvPr id="6" name="TextBox 20"/>
          <p:cNvSpPr txBox="1"/>
          <p:nvPr/>
        </p:nvSpPr>
        <p:spPr>
          <a:xfrm>
            <a:off x="817030" y="4415536"/>
            <a:ext cx="3759505" cy="1323439"/>
          </a:xfrm>
          <a:prstGeom prst="rect">
            <a:avLst/>
          </a:prstGeom>
          <a:noFill/>
        </p:spPr>
        <p:txBody>
          <a:bodyPr wrap="square" lIns="0" rIns="0" rtlCol="0">
            <a:spAutoFit/>
          </a:bodyPr>
          <a:lstStyle/>
          <a:p>
            <a:pPr rtl="0"/>
            <a:r>
              <a:rPr lang="en-gb" sz="1600" b="0" i="0" u="none" strike="noStrike" kern="1200" cap="none" spc="0" normalizeH="0" noProof="0">
                <a:ln>
                  <a:noFill/>
                </a:ln>
                <a:solidFill>
                  <a:srgbClr val="211A52"/>
                </a:solidFill>
                <a:effectLst/>
                <a:uLnTx/>
                <a:uFillTx/>
                <a:latin typeface="Arial" panose="020B0604020202020204" pitchFamily="34" charset="0"/>
                <a:cs typeface="Arial" panose="020B0604020202020204" pitchFamily="34" charset="0"/>
              </a:rPr>
              <a:t>More than 75% of companies indicate that collaboration with AAU has contributed, to a high or some extent, to strengthening their competitiveness in one or more areas.</a:t>
            </a:r>
            <a:endParaRPr kumimoji="0" lang="da-DK" sz="1600" b="1" i="0" u="none" strike="noStrike" kern="1200" cap="none" spc="0" normalizeH="0" baseline="0" noProof="0" dirty="0">
              <a:ln>
                <a:noFill/>
              </a:ln>
              <a:solidFill>
                <a:srgbClr val="211A52"/>
              </a:solidFill>
              <a:effectLst/>
              <a:uLnTx/>
              <a:uFillTx/>
              <a:latin typeface="Arial" panose="020B0604020202020204" pitchFamily="34" charset="0"/>
              <a:cs typeface="Arial" panose="020B0604020202020204" pitchFamily="34" charset="0"/>
            </a:endParaRPr>
          </a:p>
        </p:txBody>
      </p:sp>
      <p:sp>
        <p:nvSpPr>
          <p:cNvPr id="7" name="TextBox 19"/>
          <p:cNvSpPr txBox="1"/>
          <p:nvPr/>
        </p:nvSpPr>
        <p:spPr>
          <a:xfrm>
            <a:off x="4791400" y="3686524"/>
            <a:ext cx="2417825" cy="806375"/>
          </a:xfrm>
          <a:prstGeom prst="rect">
            <a:avLst/>
          </a:prstGeom>
          <a:noFill/>
        </p:spPr>
        <p:txBody>
          <a:bodyPr wrap="square" lIns="0" rIns="0" rtlCol="0">
            <a:spAutoFit/>
          </a:bodyPr>
          <a:lstStyle/>
          <a:p>
            <a:pPr algn="ctr" rtl="0"/>
            <a:r>
              <a:rPr lang="en-gb" sz="1600" b="1" strike="noStrike" kern="1200" cap="none" spc="0" normalizeH="0" noProof="0">
                <a:ln>
                  <a:noFill/>
                </a:ln>
                <a:solidFill>
                  <a:srgbClr val="211A52"/>
                </a:solidFill>
                <a:effectLst/>
                <a:uLnTx/>
                <a:uFillTx/>
                <a:latin typeface="Arial Black" panose="020B0604020202020204" pitchFamily="34" charset="0"/>
                <a:cs typeface="Arial Black" panose="020B0604020202020204" pitchFamily="34" charset="0"/>
              </a:rPr>
              <a:t>PRODUCTIVITY </a:t>
            </a:r>
          </a:p>
          <a:p>
            <a:pPr algn="ctr" rtl="0"/>
            <a:r>
              <a:rPr lang="en-gb" sz="1600" b="1" strike="noStrike" kern="1200" cap="none" spc="0" normalizeH="0" noProof="0">
                <a:ln>
                  <a:noFill/>
                </a:ln>
                <a:solidFill>
                  <a:srgbClr val="211A52"/>
                </a:solidFill>
                <a:effectLst/>
                <a:uLnTx/>
                <a:uFillTx/>
                <a:latin typeface="Arial Black" panose="020B0604020202020204" pitchFamily="34" charset="0"/>
                <a:cs typeface="Arial Black" panose="020B0604020202020204" pitchFamily="34" charset="0"/>
              </a:rPr>
              <a:t>GROWS</a:t>
            </a:r>
          </a:p>
          <a:p>
            <a:pPr marL="0" marR="0" lvl="0" indent="0" algn="ctr" defTabSz="914220" rtl="0" eaLnBrk="1" fontAlgn="auto" latinLnBrk="0" hangingPunct="1">
              <a:lnSpc>
                <a:spcPct val="100000"/>
              </a:lnSpc>
              <a:spcBef>
                <a:spcPts val="0"/>
              </a:spcBef>
              <a:spcAft>
                <a:spcPts val="0"/>
              </a:spcAft>
              <a:buClrTx/>
              <a:buSzTx/>
              <a:buFontTx/>
              <a:buNone/>
              <a:tabLst/>
              <a:defRPr/>
            </a:pPr>
            <a:endParaRPr kumimoji="0" lang="da-DK" sz="1440" b="1" u="none" strike="noStrike" kern="1200" cap="none" spc="0" normalizeH="0" baseline="0" noProof="0" dirty="0">
              <a:ln>
                <a:noFill/>
              </a:ln>
              <a:solidFill>
                <a:prstClr val="black"/>
              </a:solidFill>
              <a:effectLst/>
              <a:uLnTx/>
              <a:uFillTx/>
              <a:latin typeface="Arial Black" panose="020B0604020202020204" pitchFamily="34" charset="0"/>
              <a:cs typeface="Arial Black" panose="020B0604020202020204" pitchFamily="34" charset="0"/>
            </a:endParaRPr>
          </a:p>
        </p:txBody>
      </p:sp>
      <p:sp>
        <p:nvSpPr>
          <p:cNvPr id="8" name="TextBox 20"/>
          <p:cNvSpPr txBox="1"/>
          <p:nvPr/>
        </p:nvSpPr>
        <p:spPr>
          <a:xfrm>
            <a:off x="4797044" y="4415536"/>
            <a:ext cx="2774303" cy="997196"/>
          </a:xfrm>
          <a:prstGeom prst="rect">
            <a:avLst/>
          </a:prstGeom>
          <a:noFill/>
        </p:spPr>
        <p:txBody>
          <a:bodyPr wrap="square" lIns="0" rIns="0" rtlCol="0">
            <a:spAutoFit/>
          </a:bodyPr>
          <a:lstStyle/>
          <a:p>
            <a:pPr marL="0" marR="0" lvl="0" indent="0" defTabSz="914330" rtl="0" eaLnBrk="1" fontAlgn="auto" latinLnBrk="0" hangingPunct="1">
              <a:lnSpc>
                <a:spcPct val="100000"/>
              </a:lnSpc>
              <a:spcBef>
                <a:spcPts val="0"/>
              </a:spcBef>
              <a:spcAft>
                <a:spcPts val="0"/>
              </a:spcAft>
              <a:buClrTx/>
              <a:buSzTx/>
              <a:buFontTx/>
              <a:buNone/>
              <a:tabLst/>
              <a:defRPr/>
            </a:pPr>
            <a:r>
              <a:rPr lang="en-gb" sz="1600" b="0" i="0" u="none" strike="noStrike" kern="1200" cap="none" spc="0" normalizeH="0" noProof="0" dirty="0">
                <a:ln>
                  <a:noFill/>
                </a:ln>
                <a:solidFill>
                  <a:srgbClr val="211A52"/>
                </a:solidFill>
                <a:effectLst/>
                <a:uLnTx/>
                <a:uFillTx/>
                <a:latin typeface="Arial" panose="020B0604020202020204" pitchFamily="34" charset="0"/>
                <a:cs typeface="Arial" panose="020B0604020202020204" pitchFamily="34" charset="0"/>
              </a:rPr>
              <a:t>Company productivity grows 12</a:t>
            </a:r>
            <a:r>
              <a:rPr lang="en-gb" sz="1600" dirty="0">
                <a:solidFill>
                  <a:srgbClr val="211A52"/>
                </a:solidFill>
                <a:latin typeface="Arial" panose="020B0604020202020204" pitchFamily="34" charset="0"/>
                <a:cs typeface="Arial" panose="020B0604020202020204" pitchFamily="34" charset="0"/>
              </a:rPr>
              <a:t>%</a:t>
            </a:r>
            <a:r>
              <a:rPr lang="en-gb" sz="1600" b="0" i="0" u="none" strike="noStrike" kern="1200" cap="none" spc="0" normalizeH="0" noProof="0" dirty="0">
                <a:ln>
                  <a:noFill/>
                </a:ln>
                <a:solidFill>
                  <a:srgbClr val="211A52"/>
                </a:solidFill>
                <a:effectLst/>
                <a:uLnTx/>
                <a:uFillTx/>
                <a:latin typeface="Arial" panose="020B0604020202020204" pitchFamily="34" charset="0"/>
                <a:cs typeface="Arial" panose="020B0604020202020204" pitchFamily="34" charset="0"/>
              </a:rPr>
              <a:t> on average when collaborating with AAU </a:t>
            </a:r>
            <a:endParaRPr kumimoji="0" lang="da-DK" sz="1600" b="1" i="0" u="none" strike="noStrike" kern="1200" cap="none" spc="0" normalizeH="0" baseline="0" noProof="0" dirty="0">
              <a:ln>
                <a:noFill/>
              </a:ln>
              <a:solidFill>
                <a:srgbClr val="211A52"/>
              </a:solidFill>
              <a:effectLst/>
              <a:uLnTx/>
              <a:uFillTx/>
              <a:latin typeface="Arial" panose="020B0604020202020204" pitchFamily="34" charset="0"/>
              <a:cs typeface="Arial" panose="020B0604020202020204" pitchFamily="34" charset="0"/>
            </a:endParaRPr>
          </a:p>
          <a:p>
            <a:pPr marL="0" marR="0" lvl="0" indent="0" algn="ctr" defTabSz="914220" rtl="0" eaLnBrk="1" fontAlgn="auto" latinLnBrk="0" hangingPunct="1">
              <a:lnSpc>
                <a:spcPct val="100000"/>
              </a:lnSpc>
              <a:spcBef>
                <a:spcPts val="0"/>
              </a:spcBef>
              <a:spcAft>
                <a:spcPts val="0"/>
              </a:spcAft>
              <a:buClrTx/>
              <a:buSzTx/>
              <a:buFontTx/>
              <a:buNone/>
              <a:tabLst/>
              <a:defRPr/>
            </a:pPr>
            <a:endParaRPr kumimoji="0" lang="da-DK" sz="108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sp>
        <p:nvSpPr>
          <p:cNvPr id="14" name="Ellipse 13"/>
          <p:cNvSpPr/>
          <p:nvPr/>
        </p:nvSpPr>
        <p:spPr>
          <a:xfrm>
            <a:off x="10041538" y="3670684"/>
            <a:ext cx="108012" cy="10129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220" rtl="0" eaLnBrk="1" fontAlgn="auto" latinLnBrk="0" hangingPunct="1">
              <a:lnSpc>
                <a:spcPct val="100000"/>
              </a:lnSpc>
              <a:spcBef>
                <a:spcPts val="0"/>
              </a:spcBef>
              <a:spcAft>
                <a:spcPts val="0"/>
              </a:spcAft>
              <a:buClrTx/>
              <a:buSzTx/>
              <a:buFontTx/>
              <a:buNone/>
              <a:tabLst/>
              <a:defRPr/>
            </a:pPr>
            <a:endParaRPr kumimoji="0" lang="da-DK" sz="1800" b="0" i="0" u="none" strike="noStrike" kern="1200" cap="none" spc="0" normalizeH="0" baseline="0" noProof="0">
              <a:ln>
                <a:noFill/>
              </a:ln>
              <a:solidFill>
                <a:prstClr val="white"/>
              </a:solidFill>
              <a:effectLst/>
              <a:uLnTx/>
              <a:uFillTx/>
              <a:latin typeface="Arial"/>
              <a:ea typeface="+mn-ea"/>
              <a:cs typeface="+mn-cs"/>
            </a:endParaRPr>
          </a:p>
        </p:txBody>
      </p:sp>
      <p:sp>
        <p:nvSpPr>
          <p:cNvPr id="21" name="Tekstfelt 20"/>
          <p:cNvSpPr txBox="1"/>
          <p:nvPr/>
        </p:nvSpPr>
        <p:spPr>
          <a:xfrm>
            <a:off x="8488861" y="4415536"/>
            <a:ext cx="3434057" cy="1323439"/>
          </a:xfrm>
          <a:prstGeom prst="rect">
            <a:avLst/>
          </a:prstGeom>
          <a:noFill/>
        </p:spPr>
        <p:txBody>
          <a:bodyPr wrap="square" rtlCol="0">
            <a:spAutoFit/>
          </a:bodyPr>
          <a:lstStyle/>
          <a:p>
            <a:pPr marL="0" marR="0" lvl="0" indent="0" defTabSz="914330" rtl="0" eaLnBrk="1" fontAlgn="auto" latinLnBrk="0" hangingPunct="1">
              <a:lnSpc>
                <a:spcPct val="100000"/>
              </a:lnSpc>
              <a:spcBef>
                <a:spcPts val="0"/>
              </a:spcBef>
              <a:spcAft>
                <a:spcPts val="0"/>
              </a:spcAft>
              <a:buClrTx/>
              <a:buSzTx/>
              <a:buFontTx/>
              <a:buNone/>
              <a:tabLst/>
              <a:defRPr/>
            </a:pPr>
            <a:r>
              <a:rPr lang="en-gb" sz="1600" b="0" i="0" u="none" strike="noStrike" kern="1200" cap="none" spc="0" normalizeH="0" noProof="0">
                <a:ln>
                  <a:noFill/>
                </a:ln>
                <a:solidFill>
                  <a:srgbClr val="211A52"/>
                </a:solidFill>
                <a:effectLst/>
                <a:uLnTx/>
                <a:uFillTx/>
                <a:latin typeface="Arial" panose="020B0604020202020204" pitchFamily="34" charset="0"/>
                <a:cs typeface="Arial" panose="020B0604020202020204" pitchFamily="34" charset="0"/>
              </a:rPr>
              <a:t>More than 90% of public sector partners state that they gained new inspiration and professional competences, to a high or some extent, after collaborating with AAU.</a:t>
            </a:r>
          </a:p>
        </p:txBody>
      </p:sp>
      <p:sp>
        <p:nvSpPr>
          <p:cNvPr id="23" name="Tekstfelt 22"/>
          <p:cNvSpPr txBox="1"/>
          <p:nvPr/>
        </p:nvSpPr>
        <p:spPr>
          <a:xfrm>
            <a:off x="8135193" y="3670119"/>
            <a:ext cx="3368667" cy="806375"/>
          </a:xfrm>
          <a:prstGeom prst="rect">
            <a:avLst/>
          </a:prstGeom>
          <a:noFill/>
        </p:spPr>
        <p:txBody>
          <a:bodyPr wrap="square" rtlCol="0">
            <a:spAutoFit/>
          </a:bodyPr>
          <a:lstStyle/>
          <a:p>
            <a:pPr algn="ctr" rtl="0"/>
            <a:r>
              <a:rPr lang="en-gb" sz="1600" b="1" u="none" strike="noStrike" kern="1200" cap="none" spc="0" normalizeH="0" noProof="0">
                <a:ln>
                  <a:noFill/>
                </a:ln>
                <a:solidFill>
                  <a:srgbClr val="211A52"/>
                </a:solidFill>
                <a:effectLst/>
                <a:uLnTx/>
                <a:uFillTx/>
                <a:latin typeface="Arial Black" panose="020B0604020202020204" pitchFamily="34" charset="0"/>
                <a:cs typeface="Arial Black" panose="020B0604020202020204" pitchFamily="34" charset="0"/>
              </a:rPr>
              <a:t>STRENGTHENED </a:t>
            </a:r>
          </a:p>
          <a:p>
            <a:pPr algn="ctr" rtl="0"/>
            <a:r>
              <a:rPr lang="en-gb" sz="1600" b="1" u="none" strike="noStrike" kern="1200" cap="none" spc="0" normalizeH="0" noProof="0">
                <a:ln>
                  <a:noFill/>
                </a:ln>
                <a:solidFill>
                  <a:srgbClr val="211A52"/>
                </a:solidFill>
                <a:effectLst/>
                <a:uLnTx/>
                <a:uFillTx/>
                <a:latin typeface="Arial Black" panose="020B0604020202020204" pitchFamily="34" charset="0"/>
                <a:cs typeface="Arial Black" panose="020B0604020202020204" pitchFamily="34" charset="0"/>
              </a:rPr>
              <a:t>INNOVATION CULTURE</a:t>
            </a:r>
          </a:p>
          <a:p>
            <a:pPr marL="0" marR="0" lvl="0" indent="0" algn="ctr" defTabSz="914220" rtl="0" eaLnBrk="1" fontAlgn="auto" latinLnBrk="0" hangingPunct="1">
              <a:lnSpc>
                <a:spcPct val="100000"/>
              </a:lnSpc>
              <a:spcBef>
                <a:spcPts val="0"/>
              </a:spcBef>
              <a:spcAft>
                <a:spcPts val="0"/>
              </a:spcAft>
              <a:buClrTx/>
              <a:buSzTx/>
              <a:buFontTx/>
              <a:buNone/>
              <a:tabLst/>
              <a:defRPr/>
            </a:pPr>
            <a:endParaRPr kumimoji="0" lang="da-DK" sz="1440" b="1" u="none" strike="noStrike" kern="1200" cap="none" spc="0" normalizeH="0" baseline="0" noProof="0" dirty="0">
              <a:ln>
                <a:noFill/>
              </a:ln>
              <a:solidFill>
                <a:prstClr val="black"/>
              </a:solidFill>
              <a:effectLst/>
              <a:uLnTx/>
              <a:uFillTx/>
              <a:latin typeface="Arial Black" panose="020B0604020202020204" pitchFamily="34" charset="0"/>
              <a:cs typeface="Arial Black" panose="020B0604020202020204" pitchFamily="34" charset="0"/>
            </a:endParaRPr>
          </a:p>
        </p:txBody>
      </p:sp>
      <p:pic>
        <p:nvPicPr>
          <p:cNvPr id="16" name="Billede 15"/>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534008" y="1902446"/>
            <a:ext cx="1190576" cy="1331449"/>
          </a:xfrm>
          <a:prstGeom prst="rect">
            <a:avLst/>
          </a:prstGeom>
        </p:spPr>
      </p:pic>
      <p:pic>
        <p:nvPicPr>
          <p:cNvPr id="17" name="Billede 16"/>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5332908" y="2072972"/>
            <a:ext cx="1334808" cy="1335838"/>
          </a:xfrm>
          <a:prstGeom prst="rect">
            <a:avLst/>
          </a:prstGeom>
        </p:spPr>
      </p:pic>
      <p:pic>
        <p:nvPicPr>
          <p:cNvPr id="18" name="Billede 17"/>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9148595" y="1939720"/>
            <a:ext cx="1341861" cy="1318481"/>
          </a:xfrm>
          <a:prstGeom prst="rect">
            <a:avLst/>
          </a:prstGeom>
        </p:spPr>
      </p:pic>
      <p:sp>
        <p:nvSpPr>
          <p:cNvPr id="15" name="Tekstfelt 14"/>
          <p:cNvSpPr txBox="1"/>
          <p:nvPr/>
        </p:nvSpPr>
        <p:spPr>
          <a:xfrm>
            <a:off x="0" y="0"/>
            <a:ext cx="3200400" cy="370290"/>
          </a:xfrm>
          <a:prstGeom prst="rect">
            <a:avLst/>
          </a:prstGeom>
          <a:solidFill>
            <a:srgbClr val="211A52"/>
          </a:solidFill>
        </p:spPr>
        <p:txBody>
          <a:bodyPr wrap="square" rtlCol="0">
            <a:spAutoFit/>
          </a:bodyPr>
          <a:lstStyle/>
          <a:p>
            <a:pPr marL="0" marR="0" lvl="0" indent="0" algn="l" defTabSz="914220" rtl="0" eaLnBrk="1" fontAlgn="auto" latinLnBrk="0" hangingPunct="1">
              <a:lnSpc>
                <a:spcPct val="100000"/>
              </a:lnSpc>
              <a:spcBef>
                <a:spcPts val="0"/>
              </a:spcBef>
              <a:spcAft>
                <a:spcPts val="0"/>
              </a:spcAft>
              <a:buClrTx/>
              <a:buSzTx/>
              <a:buFontTx/>
              <a:buNone/>
              <a:tabLst/>
              <a:defRPr/>
            </a:pPr>
            <a:r>
              <a:rPr lang="en-gb" sz="1800" b="1" i="0" u="none" strike="noStrike" kern="1200" cap="none" spc="0" normalizeH="0" noProof="0">
                <a:ln>
                  <a:noFill/>
                </a:ln>
                <a:solidFill>
                  <a:prstClr val="white"/>
                </a:solidFill>
                <a:effectLst/>
                <a:uLnTx/>
                <a:uFillTx/>
                <a:latin typeface="Arial"/>
                <a:ea typeface="+mn-ea"/>
                <a:cs typeface="+mn-cs"/>
              </a:rPr>
              <a:t>Collaboration  </a:t>
            </a:r>
          </a:p>
        </p:txBody>
      </p:sp>
      <p:sp>
        <p:nvSpPr>
          <p:cNvPr id="19" name="Freeform 14">
            <a:extLst>
              <a:ext uri="{FF2B5EF4-FFF2-40B4-BE49-F238E27FC236}">
                <a16:creationId xmlns:a16="http://schemas.microsoft.com/office/drawing/2014/main" id="{44399B7B-586C-6F40-8CB5-07109E07EB7E}"/>
              </a:ext>
            </a:extLst>
          </p:cNvPr>
          <p:cNvSpPr>
            <a:spLocks noEditPoints="1"/>
          </p:cNvSpPr>
          <p:nvPr/>
        </p:nvSpPr>
        <p:spPr bwMode="auto">
          <a:xfrm>
            <a:off x="1534008" y="53070"/>
            <a:ext cx="332542" cy="264150"/>
          </a:xfrm>
          <a:custGeom>
            <a:avLst/>
            <a:gdLst>
              <a:gd name="T0" fmla="*/ 154 w 257"/>
              <a:gd name="T1" fmla="*/ 27 h 203"/>
              <a:gd name="T2" fmla="*/ 107 w 257"/>
              <a:gd name="T3" fmla="*/ 36 h 203"/>
              <a:gd name="T4" fmla="*/ 76 w 257"/>
              <a:gd name="T5" fmla="*/ 3 h 203"/>
              <a:gd name="T6" fmla="*/ 31 w 257"/>
              <a:gd name="T7" fmla="*/ 110 h 203"/>
              <a:gd name="T8" fmla="*/ 53 w 257"/>
              <a:gd name="T9" fmla="*/ 123 h 203"/>
              <a:gd name="T10" fmla="*/ 80 w 257"/>
              <a:gd name="T11" fmla="*/ 172 h 203"/>
              <a:gd name="T12" fmla="*/ 136 w 257"/>
              <a:gd name="T13" fmla="*/ 202 h 203"/>
              <a:gd name="T14" fmla="*/ 143 w 257"/>
              <a:gd name="T15" fmla="*/ 201 h 203"/>
              <a:gd name="T16" fmla="*/ 148 w 257"/>
              <a:gd name="T17" fmla="*/ 197 h 203"/>
              <a:gd name="T18" fmla="*/ 152 w 257"/>
              <a:gd name="T19" fmla="*/ 193 h 203"/>
              <a:gd name="T20" fmla="*/ 156 w 257"/>
              <a:gd name="T21" fmla="*/ 194 h 203"/>
              <a:gd name="T22" fmla="*/ 163 w 257"/>
              <a:gd name="T23" fmla="*/ 194 h 203"/>
              <a:gd name="T24" fmla="*/ 169 w 257"/>
              <a:gd name="T25" fmla="*/ 191 h 203"/>
              <a:gd name="T26" fmla="*/ 173 w 257"/>
              <a:gd name="T27" fmla="*/ 186 h 203"/>
              <a:gd name="T28" fmla="*/ 175 w 257"/>
              <a:gd name="T29" fmla="*/ 183 h 203"/>
              <a:gd name="T30" fmla="*/ 195 w 257"/>
              <a:gd name="T31" fmla="*/ 163 h 203"/>
              <a:gd name="T32" fmla="*/ 194 w 257"/>
              <a:gd name="T33" fmla="*/ 159 h 203"/>
              <a:gd name="T34" fmla="*/ 198 w 257"/>
              <a:gd name="T35" fmla="*/ 155 h 203"/>
              <a:gd name="T36" fmla="*/ 202 w 257"/>
              <a:gd name="T37" fmla="*/ 149 h 203"/>
              <a:gd name="T38" fmla="*/ 203 w 257"/>
              <a:gd name="T39" fmla="*/ 142 h 203"/>
              <a:gd name="T40" fmla="*/ 202 w 257"/>
              <a:gd name="T41" fmla="*/ 137 h 203"/>
              <a:gd name="T42" fmla="*/ 200 w 257"/>
              <a:gd name="T43" fmla="*/ 133 h 203"/>
              <a:gd name="T44" fmla="*/ 222 w 257"/>
              <a:gd name="T45" fmla="*/ 103 h 203"/>
              <a:gd name="T46" fmla="*/ 255 w 257"/>
              <a:gd name="T47" fmla="*/ 81 h 203"/>
              <a:gd name="T48" fmla="*/ 149 w 257"/>
              <a:gd name="T49" fmla="*/ 62 h 203"/>
              <a:gd name="T50" fmla="*/ 108 w 257"/>
              <a:gd name="T51" fmla="*/ 77 h 203"/>
              <a:gd name="T52" fmla="*/ 123 w 257"/>
              <a:gd name="T53" fmla="*/ 48 h 203"/>
              <a:gd name="T54" fmla="*/ 204 w 257"/>
              <a:gd name="T55" fmla="*/ 104 h 203"/>
              <a:gd name="T56" fmla="*/ 31 w 257"/>
              <a:gd name="T57" fmla="*/ 96 h 203"/>
              <a:gd name="T58" fmla="*/ 31 w 257"/>
              <a:gd name="T59" fmla="*/ 96 h 203"/>
              <a:gd name="T60" fmla="*/ 66 w 257"/>
              <a:gd name="T61" fmla="*/ 145 h 203"/>
              <a:gd name="T62" fmla="*/ 85 w 257"/>
              <a:gd name="T63" fmla="*/ 158 h 203"/>
              <a:gd name="T64" fmla="*/ 93 w 257"/>
              <a:gd name="T65" fmla="*/ 166 h 203"/>
              <a:gd name="T66" fmla="*/ 107 w 257"/>
              <a:gd name="T67" fmla="*/ 185 h 203"/>
              <a:gd name="T68" fmla="*/ 107 w 257"/>
              <a:gd name="T69" fmla="*/ 185 h 203"/>
              <a:gd name="T70" fmla="*/ 171 w 257"/>
              <a:gd name="T71" fmla="*/ 165 h 203"/>
              <a:gd name="T72" fmla="*/ 170 w 257"/>
              <a:gd name="T73" fmla="*/ 165 h 203"/>
              <a:gd name="T74" fmla="*/ 170 w 257"/>
              <a:gd name="T75" fmla="*/ 165 h 203"/>
              <a:gd name="T76" fmla="*/ 170 w 257"/>
              <a:gd name="T77" fmla="*/ 165 h 203"/>
              <a:gd name="T78" fmla="*/ 124 w 257"/>
              <a:gd name="T79" fmla="*/ 127 h 203"/>
              <a:gd name="T80" fmla="*/ 163 w 257"/>
              <a:gd name="T81" fmla="*/ 175 h 203"/>
              <a:gd name="T82" fmla="*/ 117 w 257"/>
              <a:gd name="T83" fmla="*/ 142 h 203"/>
              <a:gd name="T84" fmla="*/ 139 w 257"/>
              <a:gd name="T85" fmla="*/ 181 h 203"/>
              <a:gd name="T86" fmla="*/ 141 w 257"/>
              <a:gd name="T87" fmla="*/ 184 h 203"/>
              <a:gd name="T88" fmla="*/ 65 w 257"/>
              <a:gd name="T89" fmla="*/ 121 h 203"/>
              <a:gd name="T90" fmla="*/ 96 w 257"/>
              <a:gd name="T91" fmla="*/ 48 h 203"/>
              <a:gd name="T92" fmla="*/ 105 w 257"/>
              <a:gd name="T93" fmla="*/ 91 h 203"/>
              <a:gd name="T94" fmla="*/ 137 w 257"/>
              <a:gd name="T95" fmla="*/ 85 h 203"/>
              <a:gd name="T96" fmla="*/ 189 w 257"/>
              <a:gd name="T97" fmla="*/ 139 h 203"/>
              <a:gd name="T98" fmla="*/ 182 w 257"/>
              <a:gd name="T99" fmla="*/ 146 h 203"/>
              <a:gd name="T100" fmla="*/ 181 w 257"/>
              <a:gd name="T101" fmla="*/ 162 h 203"/>
              <a:gd name="T102" fmla="*/ 224 w 257"/>
              <a:gd name="T103" fmla="*/ 88 h 203"/>
              <a:gd name="T104" fmla="*/ 182 w 257"/>
              <a:gd name="T105" fmla="*/ 16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57" h="203">
                <a:moveTo>
                  <a:pt x="255" y="73"/>
                </a:moveTo>
                <a:cubicBezTo>
                  <a:pt x="186" y="4"/>
                  <a:pt x="186" y="4"/>
                  <a:pt x="186" y="4"/>
                </a:cubicBezTo>
                <a:cubicBezTo>
                  <a:pt x="184" y="1"/>
                  <a:pt x="180" y="1"/>
                  <a:pt x="177" y="4"/>
                </a:cubicBezTo>
                <a:cubicBezTo>
                  <a:pt x="154" y="27"/>
                  <a:pt x="154" y="27"/>
                  <a:pt x="154" y="27"/>
                </a:cubicBezTo>
                <a:cubicBezTo>
                  <a:pt x="153" y="28"/>
                  <a:pt x="153" y="29"/>
                  <a:pt x="153" y="31"/>
                </a:cubicBezTo>
                <a:cubicBezTo>
                  <a:pt x="153" y="32"/>
                  <a:pt x="153" y="34"/>
                  <a:pt x="154" y="35"/>
                </a:cubicBezTo>
                <a:cubicBezTo>
                  <a:pt x="156" y="36"/>
                  <a:pt x="156" y="36"/>
                  <a:pt x="156" y="36"/>
                </a:cubicBezTo>
                <a:cubicBezTo>
                  <a:pt x="107" y="36"/>
                  <a:pt x="107" y="36"/>
                  <a:pt x="107" y="36"/>
                </a:cubicBezTo>
                <a:cubicBezTo>
                  <a:pt x="108" y="35"/>
                  <a:pt x="108" y="35"/>
                  <a:pt x="108" y="35"/>
                </a:cubicBezTo>
                <a:cubicBezTo>
                  <a:pt x="110" y="33"/>
                  <a:pt x="110" y="29"/>
                  <a:pt x="108" y="27"/>
                </a:cubicBezTo>
                <a:cubicBezTo>
                  <a:pt x="84" y="3"/>
                  <a:pt x="84" y="3"/>
                  <a:pt x="84" y="3"/>
                </a:cubicBezTo>
                <a:cubicBezTo>
                  <a:pt x="82" y="0"/>
                  <a:pt x="78" y="0"/>
                  <a:pt x="76" y="3"/>
                </a:cubicBezTo>
                <a:cubicBezTo>
                  <a:pt x="2" y="76"/>
                  <a:pt x="2" y="76"/>
                  <a:pt x="2" y="76"/>
                </a:cubicBezTo>
                <a:cubicBezTo>
                  <a:pt x="0" y="78"/>
                  <a:pt x="0" y="82"/>
                  <a:pt x="2" y="84"/>
                </a:cubicBezTo>
                <a:cubicBezTo>
                  <a:pt x="26" y="108"/>
                  <a:pt x="26" y="108"/>
                  <a:pt x="26" y="108"/>
                </a:cubicBezTo>
                <a:cubicBezTo>
                  <a:pt x="27" y="109"/>
                  <a:pt x="29" y="110"/>
                  <a:pt x="31" y="110"/>
                </a:cubicBezTo>
                <a:cubicBezTo>
                  <a:pt x="32" y="110"/>
                  <a:pt x="34" y="109"/>
                  <a:pt x="35" y="108"/>
                </a:cubicBezTo>
                <a:cubicBezTo>
                  <a:pt x="41" y="102"/>
                  <a:pt x="41" y="102"/>
                  <a:pt x="41" y="102"/>
                </a:cubicBezTo>
                <a:cubicBezTo>
                  <a:pt x="53" y="114"/>
                  <a:pt x="53" y="114"/>
                  <a:pt x="53" y="114"/>
                </a:cubicBezTo>
                <a:cubicBezTo>
                  <a:pt x="53" y="123"/>
                  <a:pt x="53" y="123"/>
                  <a:pt x="53" y="123"/>
                </a:cubicBezTo>
                <a:cubicBezTo>
                  <a:pt x="53" y="125"/>
                  <a:pt x="53" y="126"/>
                  <a:pt x="54" y="127"/>
                </a:cubicBezTo>
                <a:cubicBezTo>
                  <a:pt x="53" y="128"/>
                  <a:pt x="49" y="133"/>
                  <a:pt x="49" y="139"/>
                </a:cubicBezTo>
                <a:cubicBezTo>
                  <a:pt x="49" y="148"/>
                  <a:pt x="55" y="155"/>
                  <a:pt x="64" y="156"/>
                </a:cubicBezTo>
                <a:cubicBezTo>
                  <a:pt x="65" y="164"/>
                  <a:pt x="72" y="171"/>
                  <a:pt x="80" y="172"/>
                </a:cubicBezTo>
                <a:cubicBezTo>
                  <a:pt x="81" y="180"/>
                  <a:pt x="87" y="186"/>
                  <a:pt x="95" y="187"/>
                </a:cubicBezTo>
                <a:cubicBezTo>
                  <a:pt x="96" y="196"/>
                  <a:pt x="103" y="203"/>
                  <a:pt x="112" y="203"/>
                </a:cubicBezTo>
                <a:cubicBezTo>
                  <a:pt x="118" y="203"/>
                  <a:pt x="123" y="198"/>
                  <a:pt x="124" y="197"/>
                </a:cubicBezTo>
                <a:cubicBezTo>
                  <a:pt x="126" y="199"/>
                  <a:pt x="130" y="202"/>
                  <a:pt x="136" y="202"/>
                </a:cubicBezTo>
                <a:cubicBezTo>
                  <a:pt x="137" y="202"/>
                  <a:pt x="138" y="202"/>
                  <a:pt x="139" y="202"/>
                </a:cubicBezTo>
                <a:cubicBezTo>
                  <a:pt x="139" y="202"/>
                  <a:pt x="139" y="202"/>
                  <a:pt x="140" y="202"/>
                </a:cubicBezTo>
                <a:cubicBezTo>
                  <a:pt x="140" y="202"/>
                  <a:pt x="141" y="201"/>
                  <a:pt x="142" y="201"/>
                </a:cubicBezTo>
                <a:cubicBezTo>
                  <a:pt x="142" y="201"/>
                  <a:pt x="142" y="201"/>
                  <a:pt x="143" y="201"/>
                </a:cubicBezTo>
                <a:cubicBezTo>
                  <a:pt x="143" y="200"/>
                  <a:pt x="144" y="200"/>
                  <a:pt x="145" y="199"/>
                </a:cubicBezTo>
                <a:cubicBezTo>
                  <a:pt x="145" y="199"/>
                  <a:pt x="146" y="199"/>
                  <a:pt x="146" y="199"/>
                </a:cubicBezTo>
                <a:cubicBezTo>
                  <a:pt x="146" y="198"/>
                  <a:pt x="147" y="198"/>
                  <a:pt x="148" y="197"/>
                </a:cubicBezTo>
                <a:cubicBezTo>
                  <a:pt x="148" y="197"/>
                  <a:pt x="148" y="197"/>
                  <a:pt x="148" y="197"/>
                </a:cubicBezTo>
                <a:cubicBezTo>
                  <a:pt x="149" y="196"/>
                  <a:pt x="150" y="195"/>
                  <a:pt x="150" y="194"/>
                </a:cubicBezTo>
                <a:cubicBezTo>
                  <a:pt x="150" y="194"/>
                  <a:pt x="150" y="194"/>
                  <a:pt x="150" y="194"/>
                </a:cubicBezTo>
                <a:cubicBezTo>
                  <a:pt x="151" y="194"/>
                  <a:pt x="151" y="193"/>
                  <a:pt x="151" y="192"/>
                </a:cubicBezTo>
                <a:cubicBezTo>
                  <a:pt x="151" y="193"/>
                  <a:pt x="152" y="193"/>
                  <a:pt x="152" y="193"/>
                </a:cubicBezTo>
                <a:cubicBezTo>
                  <a:pt x="152" y="193"/>
                  <a:pt x="152" y="193"/>
                  <a:pt x="153" y="193"/>
                </a:cubicBezTo>
                <a:cubicBezTo>
                  <a:pt x="153" y="193"/>
                  <a:pt x="153" y="193"/>
                  <a:pt x="154" y="194"/>
                </a:cubicBezTo>
                <a:cubicBezTo>
                  <a:pt x="154" y="194"/>
                  <a:pt x="154" y="194"/>
                  <a:pt x="154" y="194"/>
                </a:cubicBezTo>
                <a:cubicBezTo>
                  <a:pt x="155" y="194"/>
                  <a:pt x="155" y="194"/>
                  <a:pt x="156" y="194"/>
                </a:cubicBezTo>
                <a:cubicBezTo>
                  <a:pt x="156" y="194"/>
                  <a:pt x="156" y="194"/>
                  <a:pt x="156" y="194"/>
                </a:cubicBezTo>
                <a:cubicBezTo>
                  <a:pt x="157" y="194"/>
                  <a:pt x="158" y="195"/>
                  <a:pt x="159" y="195"/>
                </a:cubicBezTo>
                <a:cubicBezTo>
                  <a:pt x="160" y="195"/>
                  <a:pt x="161" y="194"/>
                  <a:pt x="162" y="194"/>
                </a:cubicBezTo>
                <a:cubicBezTo>
                  <a:pt x="162" y="194"/>
                  <a:pt x="162" y="194"/>
                  <a:pt x="163" y="194"/>
                </a:cubicBezTo>
                <a:cubicBezTo>
                  <a:pt x="164" y="194"/>
                  <a:pt x="164" y="194"/>
                  <a:pt x="165" y="193"/>
                </a:cubicBezTo>
                <a:cubicBezTo>
                  <a:pt x="165" y="193"/>
                  <a:pt x="166" y="193"/>
                  <a:pt x="166" y="193"/>
                </a:cubicBezTo>
                <a:cubicBezTo>
                  <a:pt x="167" y="193"/>
                  <a:pt x="167" y="192"/>
                  <a:pt x="168" y="192"/>
                </a:cubicBezTo>
                <a:cubicBezTo>
                  <a:pt x="168" y="192"/>
                  <a:pt x="168" y="192"/>
                  <a:pt x="169" y="191"/>
                </a:cubicBezTo>
                <a:cubicBezTo>
                  <a:pt x="169" y="191"/>
                  <a:pt x="170" y="190"/>
                  <a:pt x="171" y="189"/>
                </a:cubicBezTo>
                <a:cubicBezTo>
                  <a:pt x="171" y="189"/>
                  <a:pt x="171" y="189"/>
                  <a:pt x="171" y="189"/>
                </a:cubicBezTo>
                <a:cubicBezTo>
                  <a:pt x="172" y="189"/>
                  <a:pt x="172" y="188"/>
                  <a:pt x="173" y="187"/>
                </a:cubicBezTo>
                <a:cubicBezTo>
                  <a:pt x="173" y="187"/>
                  <a:pt x="173" y="186"/>
                  <a:pt x="173" y="186"/>
                </a:cubicBezTo>
                <a:cubicBezTo>
                  <a:pt x="174" y="186"/>
                  <a:pt x="174" y="185"/>
                  <a:pt x="174" y="184"/>
                </a:cubicBezTo>
                <a:cubicBezTo>
                  <a:pt x="175" y="184"/>
                  <a:pt x="175" y="184"/>
                  <a:pt x="175" y="183"/>
                </a:cubicBezTo>
                <a:cubicBezTo>
                  <a:pt x="175" y="183"/>
                  <a:pt x="175" y="183"/>
                  <a:pt x="175" y="183"/>
                </a:cubicBezTo>
                <a:cubicBezTo>
                  <a:pt x="175" y="183"/>
                  <a:pt x="175" y="183"/>
                  <a:pt x="175" y="183"/>
                </a:cubicBezTo>
                <a:cubicBezTo>
                  <a:pt x="176" y="183"/>
                  <a:pt x="177" y="183"/>
                  <a:pt x="178" y="183"/>
                </a:cubicBezTo>
                <a:cubicBezTo>
                  <a:pt x="187" y="183"/>
                  <a:pt x="195" y="175"/>
                  <a:pt x="195" y="165"/>
                </a:cubicBezTo>
                <a:cubicBezTo>
                  <a:pt x="195" y="165"/>
                  <a:pt x="195" y="164"/>
                  <a:pt x="195" y="163"/>
                </a:cubicBezTo>
                <a:cubicBezTo>
                  <a:pt x="195" y="163"/>
                  <a:pt x="195" y="163"/>
                  <a:pt x="195" y="163"/>
                </a:cubicBezTo>
                <a:cubicBezTo>
                  <a:pt x="195" y="162"/>
                  <a:pt x="195" y="162"/>
                  <a:pt x="195" y="161"/>
                </a:cubicBezTo>
                <a:cubicBezTo>
                  <a:pt x="195" y="161"/>
                  <a:pt x="194" y="161"/>
                  <a:pt x="194" y="161"/>
                </a:cubicBezTo>
                <a:cubicBezTo>
                  <a:pt x="194" y="160"/>
                  <a:pt x="194" y="160"/>
                  <a:pt x="194" y="159"/>
                </a:cubicBezTo>
                <a:cubicBezTo>
                  <a:pt x="194" y="159"/>
                  <a:pt x="194" y="159"/>
                  <a:pt x="194" y="159"/>
                </a:cubicBezTo>
                <a:cubicBezTo>
                  <a:pt x="193" y="159"/>
                  <a:pt x="193" y="158"/>
                  <a:pt x="193" y="158"/>
                </a:cubicBezTo>
                <a:cubicBezTo>
                  <a:pt x="194" y="158"/>
                  <a:pt x="195" y="157"/>
                  <a:pt x="195" y="157"/>
                </a:cubicBezTo>
                <a:cubicBezTo>
                  <a:pt x="195" y="157"/>
                  <a:pt x="195" y="157"/>
                  <a:pt x="195" y="157"/>
                </a:cubicBezTo>
                <a:cubicBezTo>
                  <a:pt x="196" y="156"/>
                  <a:pt x="197" y="156"/>
                  <a:pt x="198" y="155"/>
                </a:cubicBezTo>
                <a:cubicBezTo>
                  <a:pt x="198" y="155"/>
                  <a:pt x="198" y="155"/>
                  <a:pt x="198" y="154"/>
                </a:cubicBezTo>
                <a:cubicBezTo>
                  <a:pt x="199" y="154"/>
                  <a:pt x="199" y="153"/>
                  <a:pt x="200" y="153"/>
                </a:cubicBezTo>
                <a:cubicBezTo>
                  <a:pt x="200" y="152"/>
                  <a:pt x="200" y="152"/>
                  <a:pt x="200" y="152"/>
                </a:cubicBezTo>
                <a:cubicBezTo>
                  <a:pt x="201" y="151"/>
                  <a:pt x="201" y="150"/>
                  <a:pt x="202" y="149"/>
                </a:cubicBezTo>
                <a:cubicBezTo>
                  <a:pt x="202" y="149"/>
                  <a:pt x="202" y="149"/>
                  <a:pt x="202" y="149"/>
                </a:cubicBezTo>
                <a:cubicBezTo>
                  <a:pt x="202" y="148"/>
                  <a:pt x="202" y="147"/>
                  <a:pt x="203" y="146"/>
                </a:cubicBezTo>
                <a:cubicBezTo>
                  <a:pt x="203" y="146"/>
                  <a:pt x="203" y="146"/>
                  <a:pt x="203" y="146"/>
                </a:cubicBezTo>
                <a:cubicBezTo>
                  <a:pt x="203" y="145"/>
                  <a:pt x="203" y="143"/>
                  <a:pt x="203" y="142"/>
                </a:cubicBezTo>
                <a:cubicBezTo>
                  <a:pt x="203" y="142"/>
                  <a:pt x="203" y="141"/>
                  <a:pt x="203" y="140"/>
                </a:cubicBezTo>
                <a:cubicBezTo>
                  <a:pt x="203" y="140"/>
                  <a:pt x="203" y="139"/>
                  <a:pt x="203" y="139"/>
                </a:cubicBezTo>
                <a:cubicBezTo>
                  <a:pt x="202" y="139"/>
                  <a:pt x="202" y="138"/>
                  <a:pt x="202" y="137"/>
                </a:cubicBezTo>
                <a:cubicBezTo>
                  <a:pt x="202" y="137"/>
                  <a:pt x="202" y="137"/>
                  <a:pt x="202" y="137"/>
                </a:cubicBezTo>
                <a:cubicBezTo>
                  <a:pt x="202" y="136"/>
                  <a:pt x="201" y="136"/>
                  <a:pt x="201" y="135"/>
                </a:cubicBezTo>
                <a:cubicBezTo>
                  <a:pt x="201" y="135"/>
                  <a:pt x="201" y="135"/>
                  <a:pt x="201" y="135"/>
                </a:cubicBezTo>
                <a:cubicBezTo>
                  <a:pt x="200" y="134"/>
                  <a:pt x="200" y="134"/>
                  <a:pt x="200" y="133"/>
                </a:cubicBezTo>
                <a:cubicBezTo>
                  <a:pt x="200" y="133"/>
                  <a:pt x="200" y="133"/>
                  <a:pt x="200" y="133"/>
                </a:cubicBezTo>
                <a:cubicBezTo>
                  <a:pt x="213" y="120"/>
                  <a:pt x="213" y="120"/>
                  <a:pt x="213" y="120"/>
                </a:cubicBezTo>
                <a:cubicBezTo>
                  <a:pt x="214" y="119"/>
                  <a:pt x="215" y="117"/>
                  <a:pt x="215" y="115"/>
                </a:cubicBezTo>
                <a:cubicBezTo>
                  <a:pt x="215" y="110"/>
                  <a:pt x="215" y="110"/>
                  <a:pt x="215" y="110"/>
                </a:cubicBezTo>
                <a:cubicBezTo>
                  <a:pt x="222" y="103"/>
                  <a:pt x="222" y="103"/>
                  <a:pt x="222" y="103"/>
                </a:cubicBezTo>
                <a:cubicBezTo>
                  <a:pt x="224" y="104"/>
                  <a:pt x="224" y="104"/>
                  <a:pt x="224" y="104"/>
                </a:cubicBezTo>
                <a:cubicBezTo>
                  <a:pt x="225" y="105"/>
                  <a:pt x="226" y="106"/>
                  <a:pt x="228" y="106"/>
                </a:cubicBezTo>
                <a:cubicBezTo>
                  <a:pt x="229" y="106"/>
                  <a:pt x="231" y="105"/>
                  <a:pt x="232" y="104"/>
                </a:cubicBezTo>
                <a:cubicBezTo>
                  <a:pt x="255" y="81"/>
                  <a:pt x="255" y="81"/>
                  <a:pt x="255" y="81"/>
                </a:cubicBezTo>
                <a:cubicBezTo>
                  <a:pt x="257" y="79"/>
                  <a:pt x="257" y="75"/>
                  <a:pt x="255" y="73"/>
                </a:cubicBezTo>
                <a:close/>
                <a:moveTo>
                  <a:pt x="191" y="124"/>
                </a:moveTo>
                <a:cubicBezTo>
                  <a:pt x="149" y="82"/>
                  <a:pt x="149" y="82"/>
                  <a:pt x="149" y="82"/>
                </a:cubicBezTo>
                <a:cubicBezTo>
                  <a:pt x="149" y="62"/>
                  <a:pt x="149" y="62"/>
                  <a:pt x="149" y="62"/>
                </a:cubicBezTo>
                <a:cubicBezTo>
                  <a:pt x="149" y="58"/>
                  <a:pt x="147" y="56"/>
                  <a:pt x="143" y="56"/>
                </a:cubicBezTo>
                <a:cubicBezTo>
                  <a:pt x="132" y="56"/>
                  <a:pt x="132" y="56"/>
                  <a:pt x="132" y="56"/>
                </a:cubicBezTo>
                <a:cubicBezTo>
                  <a:pt x="130" y="56"/>
                  <a:pt x="129" y="56"/>
                  <a:pt x="127" y="57"/>
                </a:cubicBezTo>
                <a:cubicBezTo>
                  <a:pt x="108" y="77"/>
                  <a:pt x="108" y="77"/>
                  <a:pt x="108" y="77"/>
                </a:cubicBezTo>
                <a:cubicBezTo>
                  <a:pt x="107" y="78"/>
                  <a:pt x="105" y="79"/>
                  <a:pt x="105" y="79"/>
                </a:cubicBezTo>
                <a:cubicBezTo>
                  <a:pt x="102" y="79"/>
                  <a:pt x="99" y="76"/>
                  <a:pt x="99" y="73"/>
                </a:cubicBezTo>
                <a:cubicBezTo>
                  <a:pt x="99" y="73"/>
                  <a:pt x="100" y="71"/>
                  <a:pt x="101" y="70"/>
                </a:cubicBezTo>
                <a:cubicBezTo>
                  <a:pt x="123" y="48"/>
                  <a:pt x="123" y="48"/>
                  <a:pt x="123" y="48"/>
                </a:cubicBezTo>
                <a:cubicBezTo>
                  <a:pt x="168" y="48"/>
                  <a:pt x="168" y="48"/>
                  <a:pt x="168" y="48"/>
                </a:cubicBezTo>
                <a:cubicBezTo>
                  <a:pt x="175" y="56"/>
                  <a:pt x="175" y="56"/>
                  <a:pt x="175" y="56"/>
                </a:cubicBezTo>
                <a:cubicBezTo>
                  <a:pt x="214" y="94"/>
                  <a:pt x="214" y="94"/>
                  <a:pt x="214" y="94"/>
                </a:cubicBezTo>
                <a:cubicBezTo>
                  <a:pt x="204" y="104"/>
                  <a:pt x="204" y="104"/>
                  <a:pt x="204" y="104"/>
                </a:cubicBezTo>
                <a:cubicBezTo>
                  <a:pt x="203" y="105"/>
                  <a:pt x="203" y="106"/>
                  <a:pt x="203" y="108"/>
                </a:cubicBezTo>
                <a:cubicBezTo>
                  <a:pt x="203" y="113"/>
                  <a:pt x="203" y="113"/>
                  <a:pt x="203" y="113"/>
                </a:cubicBezTo>
                <a:lnTo>
                  <a:pt x="191" y="124"/>
                </a:lnTo>
                <a:close/>
                <a:moveTo>
                  <a:pt x="31" y="96"/>
                </a:moveTo>
                <a:cubicBezTo>
                  <a:pt x="15" y="80"/>
                  <a:pt x="15" y="80"/>
                  <a:pt x="15" y="80"/>
                </a:cubicBezTo>
                <a:cubicBezTo>
                  <a:pt x="80" y="15"/>
                  <a:pt x="80" y="15"/>
                  <a:pt x="80" y="15"/>
                </a:cubicBezTo>
                <a:cubicBezTo>
                  <a:pt x="95" y="31"/>
                  <a:pt x="95" y="31"/>
                  <a:pt x="95" y="31"/>
                </a:cubicBezTo>
                <a:lnTo>
                  <a:pt x="31" y="96"/>
                </a:lnTo>
                <a:close/>
                <a:moveTo>
                  <a:pt x="61" y="139"/>
                </a:moveTo>
                <a:cubicBezTo>
                  <a:pt x="61" y="138"/>
                  <a:pt x="62" y="137"/>
                  <a:pt x="63" y="136"/>
                </a:cubicBezTo>
                <a:cubicBezTo>
                  <a:pt x="70" y="143"/>
                  <a:pt x="70" y="143"/>
                  <a:pt x="70" y="143"/>
                </a:cubicBezTo>
                <a:cubicBezTo>
                  <a:pt x="69" y="143"/>
                  <a:pt x="67" y="145"/>
                  <a:pt x="66" y="145"/>
                </a:cubicBezTo>
                <a:cubicBezTo>
                  <a:pt x="63" y="145"/>
                  <a:pt x="61" y="142"/>
                  <a:pt x="61" y="139"/>
                </a:cubicBezTo>
                <a:close/>
                <a:moveTo>
                  <a:pt x="76" y="154"/>
                </a:moveTo>
                <a:cubicBezTo>
                  <a:pt x="76" y="154"/>
                  <a:pt x="77" y="152"/>
                  <a:pt x="78" y="151"/>
                </a:cubicBezTo>
                <a:cubicBezTo>
                  <a:pt x="85" y="158"/>
                  <a:pt x="85" y="158"/>
                  <a:pt x="85" y="158"/>
                </a:cubicBezTo>
                <a:cubicBezTo>
                  <a:pt x="84" y="159"/>
                  <a:pt x="82" y="160"/>
                  <a:pt x="82" y="160"/>
                </a:cubicBezTo>
                <a:cubicBezTo>
                  <a:pt x="79" y="160"/>
                  <a:pt x="76" y="157"/>
                  <a:pt x="76" y="154"/>
                </a:cubicBezTo>
                <a:close/>
                <a:moveTo>
                  <a:pt x="91" y="170"/>
                </a:moveTo>
                <a:cubicBezTo>
                  <a:pt x="91" y="169"/>
                  <a:pt x="92" y="167"/>
                  <a:pt x="93" y="166"/>
                </a:cubicBezTo>
                <a:cubicBezTo>
                  <a:pt x="100" y="173"/>
                  <a:pt x="100" y="173"/>
                  <a:pt x="100" y="173"/>
                </a:cubicBezTo>
                <a:cubicBezTo>
                  <a:pt x="99" y="174"/>
                  <a:pt x="98" y="175"/>
                  <a:pt x="97" y="175"/>
                </a:cubicBezTo>
                <a:cubicBezTo>
                  <a:pt x="94" y="175"/>
                  <a:pt x="91" y="173"/>
                  <a:pt x="91" y="170"/>
                </a:cubicBezTo>
                <a:close/>
                <a:moveTo>
                  <a:pt x="107" y="185"/>
                </a:moveTo>
                <a:cubicBezTo>
                  <a:pt x="107" y="185"/>
                  <a:pt x="108" y="183"/>
                  <a:pt x="109" y="182"/>
                </a:cubicBezTo>
                <a:cubicBezTo>
                  <a:pt x="116" y="189"/>
                  <a:pt x="116" y="189"/>
                  <a:pt x="116" y="189"/>
                </a:cubicBezTo>
                <a:cubicBezTo>
                  <a:pt x="115" y="190"/>
                  <a:pt x="113" y="191"/>
                  <a:pt x="112" y="191"/>
                </a:cubicBezTo>
                <a:cubicBezTo>
                  <a:pt x="109" y="191"/>
                  <a:pt x="107" y="188"/>
                  <a:pt x="107" y="185"/>
                </a:cubicBezTo>
                <a:close/>
                <a:moveTo>
                  <a:pt x="178" y="171"/>
                </a:moveTo>
                <a:cubicBezTo>
                  <a:pt x="178" y="171"/>
                  <a:pt x="177" y="171"/>
                  <a:pt x="177" y="171"/>
                </a:cubicBezTo>
                <a:cubicBezTo>
                  <a:pt x="176" y="170"/>
                  <a:pt x="175" y="170"/>
                  <a:pt x="174" y="169"/>
                </a:cubicBezTo>
                <a:cubicBezTo>
                  <a:pt x="171" y="165"/>
                  <a:pt x="171" y="165"/>
                  <a:pt x="171" y="165"/>
                </a:cubicBezTo>
                <a:cubicBezTo>
                  <a:pt x="171" y="165"/>
                  <a:pt x="171" y="165"/>
                  <a:pt x="171" y="165"/>
                </a:cubicBezTo>
                <a:cubicBezTo>
                  <a:pt x="171" y="165"/>
                  <a:pt x="171" y="165"/>
                  <a:pt x="171" y="165"/>
                </a:cubicBezTo>
                <a:cubicBezTo>
                  <a:pt x="171" y="165"/>
                  <a:pt x="171" y="165"/>
                  <a:pt x="171" y="165"/>
                </a:cubicBezTo>
                <a:cubicBezTo>
                  <a:pt x="170" y="165"/>
                  <a:pt x="170" y="165"/>
                  <a:pt x="170" y="165"/>
                </a:cubicBezTo>
                <a:cubicBezTo>
                  <a:pt x="170" y="165"/>
                  <a:pt x="170" y="165"/>
                  <a:pt x="170" y="165"/>
                </a:cubicBezTo>
                <a:cubicBezTo>
                  <a:pt x="170" y="165"/>
                  <a:pt x="170" y="165"/>
                  <a:pt x="170" y="165"/>
                </a:cubicBezTo>
                <a:cubicBezTo>
                  <a:pt x="170" y="165"/>
                  <a:pt x="170" y="165"/>
                  <a:pt x="170" y="165"/>
                </a:cubicBezTo>
                <a:cubicBezTo>
                  <a:pt x="170" y="165"/>
                  <a:pt x="170" y="165"/>
                  <a:pt x="170" y="165"/>
                </a:cubicBezTo>
                <a:cubicBezTo>
                  <a:pt x="170" y="165"/>
                  <a:pt x="170" y="165"/>
                  <a:pt x="170" y="165"/>
                </a:cubicBezTo>
                <a:cubicBezTo>
                  <a:pt x="170" y="165"/>
                  <a:pt x="170" y="165"/>
                  <a:pt x="170" y="165"/>
                </a:cubicBezTo>
                <a:cubicBezTo>
                  <a:pt x="170" y="165"/>
                  <a:pt x="170" y="165"/>
                  <a:pt x="170" y="165"/>
                </a:cubicBezTo>
                <a:cubicBezTo>
                  <a:pt x="170" y="165"/>
                  <a:pt x="170" y="165"/>
                  <a:pt x="170" y="165"/>
                </a:cubicBezTo>
                <a:cubicBezTo>
                  <a:pt x="170" y="165"/>
                  <a:pt x="170" y="165"/>
                  <a:pt x="170" y="165"/>
                </a:cubicBezTo>
                <a:cubicBezTo>
                  <a:pt x="170" y="165"/>
                  <a:pt x="170" y="165"/>
                  <a:pt x="170" y="165"/>
                </a:cubicBezTo>
                <a:cubicBezTo>
                  <a:pt x="132" y="127"/>
                  <a:pt x="132" y="127"/>
                  <a:pt x="132" y="127"/>
                </a:cubicBezTo>
                <a:cubicBezTo>
                  <a:pt x="130" y="124"/>
                  <a:pt x="126" y="124"/>
                  <a:pt x="124" y="127"/>
                </a:cubicBezTo>
                <a:cubicBezTo>
                  <a:pt x="121" y="129"/>
                  <a:pt x="121" y="133"/>
                  <a:pt x="124" y="135"/>
                </a:cubicBezTo>
                <a:cubicBezTo>
                  <a:pt x="162" y="174"/>
                  <a:pt x="162" y="174"/>
                  <a:pt x="162" y="174"/>
                </a:cubicBezTo>
                <a:cubicBezTo>
                  <a:pt x="163" y="174"/>
                  <a:pt x="163" y="175"/>
                  <a:pt x="163" y="175"/>
                </a:cubicBezTo>
                <a:cubicBezTo>
                  <a:pt x="163" y="175"/>
                  <a:pt x="163" y="175"/>
                  <a:pt x="163" y="175"/>
                </a:cubicBezTo>
                <a:cubicBezTo>
                  <a:pt x="164" y="176"/>
                  <a:pt x="164" y="177"/>
                  <a:pt x="164" y="177"/>
                </a:cubicBezTo>
                <a:cubicBezTo>
                  <a:pt x="164" y="180"/>
                  <a:pt x="162" y="183"/>
                  <a:pt x="159" y="183"/>
                </a:cubicBezTo>
                <a:cubicBezTo>
                  <a:pt x="158" y="182"/>
                  <a:pt x="156" y="181"/>
                  <a:pt x="155" y="180"/>
                </a:cubicBezTo>
                <a:cubicBezTo>
                  <a:pt x="117" y="142"/>
                  <a:pt x="117" y="142"/>
                  <a:pt x="117" y="142"/>
                </a:cubicBezTo>
                <a:cubicBezTo>
                  <a:pt x="114" y="140"/>
                  <a:pt x="111" y="140"/>
                  <a:pt x="108" y="142"/>
                </a:cubicBezTo>
                <a:cubicBezTo>
                  <a:pt x="106" y="144"/>
                  <a:pt x="106" y="148"/>
                  <a:pt x="108" y="150"/>
                </a:cubicBezTo>
                <a:cubicBezTo>
                  <a:pt x="139" y="181"/>
                  <a:pt x="139" y="181"/>
                  <a:pt x="139" y="181"/>
                </a:cubicBezTo>
                <a:cubicBezTo>
                  <a:pt x="139" y="181"/>
                  <a:pt x="139" y="181"/>
                  <a:pt x="139" y="181"/>
                </a:cubicBezTo>
                <a:cubicBezTo>
                  <a:pt x="139" y="182"/>
                  <a:pt x="140" y="182"/>
                  <a:pt x="140" y="183"/>
                </a:cubicBezTo>
                <a:cubicBezTo>
                  <a:pt x="140" y="183"/>
                  <a:pt x="140" y="183"/>
                  <a:pt x="140" y="183"/>
                </a:cubicBezTo>
                <a:cubicBezTo>
                  <a:pt x="141" y="183"/>
                  <a:pt x="141" y="184"/>
                  <a:pt x="141" y="184"/>
                </a:cubicBezTo>
                <a:cubicBezTo>
                  <a:pt x="141" y="184"/>
                  <a:pt x="141" y="184"/>
                  <a:pt x="141" y="184"/>
                </a:cubicBezTo>
                <a:cubicBezTo>
                  <a:pt x="141" y="184"/>
                  <a:pt x="141" y="185"/>
                  <a:pt x="141" y="185"/>
                </a:cubicBezTo>
                <a:cubicBezTo>
                  <a:pt x="141" y="188"/>
                  <a:pt x="139" y="190"/>
                  <a:pt x="136" y="190"/>
                </a:cubicBezTo>
                <a:cubicBezTo>
                  <a:pt x="135" y="190"/>
                  <a:pt x="133" y="189"/>
                  <a:pt x="132" y="188"/>
                </a:cubicBezTo>
                <a:cubicBezTo>
                  <a:pt x="65" y="121"/>
                  <a:pt x="65" y="121"/>
                  <a:pt x="65" y="121"/>
                </a:cubicBezTo>
                <a:cubicBezTo>
                  <a:pt x="65" y="112"/>
                  <a:pt x="65" y="112"/>
                  <a:pt x="65" y="112"/>
                </a:cubicBezTo>
                <a:cubicBezTo>
                  <a:pt x="65" y="110"/>
                  <a:pt x="64" y="109"/>
                  <a:pt x="63" y="107"/>
                </a:cubicBezTo>
                <a:cubicBezTo>
                  <a:pt x="50" y="94"/>
                  <a:pt x="50" y="94"/>
                  <a:pt x="50" y="94"/>
                </a:cubicBezTo>
                <a:cubicBezTo>
                  <a:pt x="96" y="48"/>
                  <a:pt x="96" y="48"/>
                  <a:pt x="96" y="48"/>
                </a:cubicBezTo>
                <a:cubicBezTo>
                  <a:pt x="106" y="48"/>
                  <a:pt x="106" y="48"/>
                  <a:pt x="106" y="48"/>
                </a:cubicBezTo>
                <a:cubicBezTo>
                  <a:pt x="93" y="61"/>
                  <a:pt x="93" y="61"/>
                  <a:pt x="93" y="61"/>
                </a:cubicBezTo>
                <a:cubicBezTo>
                  <a:pt x="92" y="62"/>
                  <a:pt x="87" y="67"/>
                  <a:pt x="87" y="73"/>
                </a:cubicBezTo>
                <a:cubicBezTo>
                  <a:pt x="87" y="83"/>
                  <a:pt x="95" y="91"/>
                  <a:pt x="105" y="91"/>
                </a:cubicBezTo>
                <a:cubicBezTo>
                  <a:pt x="111" y="91"/>
                  <a:pt x="116" y="86"/>
                  <a:pt x="117" y="85"/>
                </a:cubicBezTo>
                <a:cubicBezTo>
                  <a:pt x="134" y="68"/>
                  <a:pt x="134" y="68"/>
                  <a:pt x="134" y="68"/>
                </a:cubicBezTo>
                <a:cubicBezTo>
                  <a:pt x="137" y="68"/>
                  <a:pt x="137" y="68"/>
                  <a:pt x="137" y="68"/>
                </a:cubicBezTo>
                <a:cubicBezTo>
                  <a:pt x="137" y="85"/>
                  <a:pt x="137" y="85"/>
                  <a:pt x="137" y="85"/>
                </a:cubicBezTo>
                <a:cubicBezTo>
                  <a:pt x="137" y="86"/>
                  <a:pt x="138" y="88"/>
                  <a:pt x="139" y="89"/>
                </a:cubicBezTo>
                <a:cubicBezTo>
                  <a:pt x="185" y="135"/>
                  <a:pt x="185" y="135"/>
                  <a:pt x="185" y="135"/>
                </a:cubicBezTo>
                <a:cubicBezTo>
                  <a:pt x="185" y="135"/>
                  <a:pt x="185" y="135"/>
                  <a:pt x="185" y="135"/>
                </a:cubicBezTo>
                <a:cubicBezTo>
                  <a:pt x="189" y="139"/>
                  <a:pt x="189" y="139"/>
                  <a:pt x="189" y="139"/>
                </a:cubicBezTo>
                <a:cubicBezTo>
                  <a:pt x="190" y="140"/>
                  <a:pt x="191" y="142"/>
                  <a:pt x="191" y="142"/>
                </a:cubicBezTo>
                <a:cubicBezTo>
                  <a:pt x="191" y="145"/>
                  <a:pt x="189" y="148"/>
                  <a:pt x="186" y="148"/>
                </a:cubicBezTo>
                <a:cubicBezTo>
                  <a:pt x="185" y="148"/>
                  <a:pt x="183" y="147"/>
                  <a:pt x="182" y="146"/>
                </a:cubicBezTo>
                <a:cubicBezTo>
                  <a:pt x="182" y="146"/>
                  <a:pt x="182" y="146"/>
                  <a:pt x="182" y="146"/>
                </a:cubicBezTo>
                <a:cubicBezTo>
                  <a:pt x="147" y="111"/>
                  <a:pt x="147" y="111"/>
                  <a:pt x="147" y="111"/>
                </a:cubicBezTo>
                <a:cubicBezTo>
                  <a:pt x="145" y="109"/>
                  <a:pt x="141" y="109"/>
                  <a:pt x="139" y="111"/>
                </a:cubicBezTo>
                <a:cubicBezTo>
                  <a:pt x="137" y="114"/>
                  <a:pt x="137" y="117"/>
                  <a:pt x="139" y="120"/>
                </a:cubicBezTo>
                <a:cubicBezTo>
                  <a:pt x="181" y="162"/>
                  <a:pt x="181" y="162"/>
                  <a:pt x="181" y="162"/>
                </a:cubicBezTo>
                <a:cubicBezTo>
                  <a:pt x="182" y="163"/>
                  <a:pt x="183" y="165"/>
                  <a:pt x="183" y="165"/>
                </a:cubicBezTo>
                <a:cubicBezTo>
                  <a:pt x="183" y="168"/>
                  <a:pt x="181" y="171"/>
                  <a:pt x="178" y="171"/>
                </a:cubicBezTo>
                <a:close/>
                <a:moveTo>
                  <a:pt x="228" y="92"/>
                </a:moveTo>
                <a:cubicBezTo>
                  <a:pt x="224" y="88"/>
                  <a:pt x="224" y="88"/>
                  <a:pt x="224" y="88"/>
                </a:cubicBezTo>
                <a:cubicBezTo>
                  <a:pt x="224" y="88"/>
                  <a:pt x="224" y="88"/>
                  <a:pt x="224" y="88"/>
                </a:cubicBezTo>
                <a:cubicBezTo>
                  <a:pt x="175" y="39"/>
                  <a:pt x="175" y="39"/>
                  <a:pt x="175" y="39"/>
                </a:cubicBezTo>
                <a:cubicBezTo>
                  <a:pt x="167" y="31"/>
                  <a:pt x="167" y="31"/>
                  <a:pt x="167" y="31"/>
                </a:cubicBezTo>
                <a:cubicBezTo>
                  <a:pt x="182" y="16"/>
                  <a:pt x="182" y="16"/>
                  <a:pt x="182" y="16"/>
                </a:cubicBezTo>
                <a:cubicBezTo>
                  <a:pt x="242" y="77"/>
                  <a:pt x="242" y="77"/>
                  <a:pt x="242" y="77"/>
                </a:cubicBezTo>
                <a:lnTo>
                  <a:pt x="228" y="92"/>
                </a:ln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defPPr>
              <a:defRPr lang="en-US"/>
            </a:defPPr>
            <a:lvl1pPr marL="0" algn="l" defTabSz="914330" rtl="0" eaLnBrk="1" latinLnBrk="0" hangingPunct="1">
              <a:defRPr sz="1800" kern="1200">
                <a:solidFill>
                  <a:schemeClr val="tx1"/>
                </a:solidFill>
                <a:latin typeface="+mn-lt"/>
                <a:ea typeface="+mn-ea"/>
                <a:cs typeface="+mn-cs"/>
              </a:defRPr>
            </a:lvl1pPr>
            <a:lvl2pPr marL="457165" algn="l" defTabSz="914330" rtl="0" eaLnBrk="1" latinLnBrk="0" hangingPunct="1">
              <a:defRPr sz="1800" kern="1200">
                <a:solidFill>
                  <a:schemeClr val="tx1"/>
                </a:solidFill>
                <a:latin typeface="+mn-lt"/>
                <a:ea typeface="+mn-ea"/>
                <a:cs typeface="+mn-cs"/>
              </a:defRPr>
            </a:lvl2pPr>
            <a:lvl3pPr marL="914330" algn="l" defTabSz="914330" rtl="0" eaLnBrk="1" latinLnBrk="0" hangingPunct="1">
              <a:defRPr sz="1800" kern="1200">
                <a:solidFill>
                  <a:schemeClr val="tx1"/>
                </a:solidFill>
                <a:latin typeface="+mn-lt"/>
                <a:ea typeface="+mn-ea"/>
                <a:cs typeface="+mn-cs"/>
              </a:defRPr>
            </a:lvl3pPr>
            <a:lvl4pPr marL="1371495" algn="l" defTabSz="914330" rtl="0" eaLnBrk="1" latinLnBrk="0" hangingPunct="1">
              <a:defRPr sz="1800" kern="1200">
                <a:solidFill>
                  <a:schemeClr val="tx1"/>
                </a:solidFill>
                <a:latin typeface="+mn-lt"/>
                <a:ea typeface="+mn-ea"/>
                <a:cs typeface="+mn-cs"/>
              </a:defRPr>
            </a:lvl4pPr>
            <a:lvl5pPr marL="1828660" algn="l" defTabSz="914330" rtl="0" eaLnBrk="1" latinLnBrk="0" hangingPunct="1">
              <a:defRPr sz="1800" kern="1200">
                <a:solidFill>
                  <a:schemeClr val="tx1"/>
                </a:solidFill>
                <a:latin typeface="+mn-lt"/>
                <a:ea typeface="+mn-ea"/>
                <a:cs typeface="+mn-cs"/>
              </a:defRPr>
            </a:lvl5pPr>
            <a:lvl6pPr marL="2285825" algn="l" defTabSz="914330" rtl="0" eaLnBrk="1" latinLnBrk="0" hangingPunct="1">
              <a:defRPr sz="1800" kern="1200">
                <a:solidFill>
                  <a:schemeClr val="tx1"/>
                </a:solidFill>
                <a:latin typeface="+mn-lt"/>
                <a:ea typeface="+mn-ea"/>
                <a:cs typeface="+mn-cs"/>
              </a:defRPr>
            </a:lvl6pPr>
            <a:lvl7pPr marL="2742990" algn="l" defTabSz="914330" rtl="0" eaLnBrk="1" latinLnBrk="0" hangingPunct="1">
              <a:defRPr sz="1800" kern="1200">
                <a:solidFill>
                  <a:schemeClr val="tx1"/>
                </a:solidFill>
                <a:latin typeface="+mn-lt"/>
                <a:ea typeface="+mn-ea"/>
                <a:cs typeface="+mn-cs"/>
              </a:defRPr>
            </a:lvl7pPr>
            <a:lvl8pPr marL="3200155" algn="l" defTabSz="914330" rtl="0" eaLnBrk="1" latinLnBrk="0" hangingPunct="1">
              <a:defRPr sz="1800" kern="1200">
                <a:solidFill>
                  <a:schemeClr val="tx1"/>
                </a:solidFill>
                <a:latin typeface="+mn-lt"/>
                <a:ea typeface="+mn-ea"/>
                <a:cs typeface="+mn-cs"/>
              </a:defRPr>
            </a:lvl8pPr>
            <a:lvl9pPr marL="3657320" algn="l" defTabSz="914330" rtl="0" eaLnBrk="1" latinLnBrk="0" hangingPunct="1">
              <a:defRPr sz="1800" kern="1200">
                <a:solidFill>
                  <a:schemeClr val="tx1"/>
                </a:solidFill>
                <a:latin typeface="+mn-lt"/>
                <a:ea typeface="+mn-ea"/>
                <a:cs typeface="+mn-cs"/>
              </a:defRPr>
            </a:lvl9pPr>
          </a:lstStyle>
          <a:p>
            <a:pPr marL="0" marR="0" lvl="0" indent="0" algn="l" defTabSz="685748" rtl="0" eaLnBrk="1" fontAlgn="auto" latinLnBrk="0" hangingPunct="1">
              <a:lnSpc>
                <a:spcPct val="100000"/>
              </a:lnSpc>
              <a:spcBef>
                <a:spcPts val="0"/>
              </a:spcBef>
              <a:spcAft>
                <a:spcPts val="0"/>
              </a:spcAft>
              <a:buClrTx/>
              <a:buSzTx/>
              <a:buFontTx/>
              <a:buNone/>
              <a:tabLst/>
              <a:defRPr/>
            </a:pPr>
            <a:endParaRPr kumimoji="0" lang="da-DK" sz="1350" b="0" i="0" u="none" strike="noStrike" kern="1200" cap="none" spc="0" normalizeH="0" baseline="0" noProof="0" dirty="0">
              <a:ln>
                <a:noFill/>
              </a:ln>
              <a:solidFill>
                <a:srgbClr val="211A52"/>
              </a:solidFill>
              <a:effectLst/>
              <a:uLnTx/>
              <a:uFillTx/>
              <a:latin typeface="Arial"/>
              <a:ea typeface="+mn-ea"/>
              <a:cs typeface="+mn-cs"/>
            </a:endParaRPr>
          </a:p>
        </p:txBody>
      </p:sp>
    </p:spTree>
    <p:extLst>
      <p:ext uri="{BB962C8B-B14F-4D97-AF65-F5344CB8AC3E}">
        <p14:creationId xmlns:p14="http://schemas.microsoft.com/office/powerpoint/2010/main" val="13715737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øjet pil 4"/>
          <p:cNvSpPr/>
          <p:nvPr/>
        </p:nvSpPr>
        <p:spPr>
          <a:xfrm>
            <a:off x="2717798" y="4785516"/>
            <a:ext cx="828477" cy="573562"/>
          </a:xfrm>
          <a:prstGeom prst="bentArrow">
            <a:avLst/>
          </a:prstGeom>
          <a:solidFill>
            <a:srgbClr val="211A52"/>
          </a:solidFill>
          <a:ln>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rtl="0"/>
            <a:endParaRPr lang="da-DK">
              <a:solidFill>
                <a:schemeClr val="tx1"/>
              </a:solidFill>
            </a:endParaRPr>
          </a:p>
        </p:txBody>
      </p:sp>
      <p:sp>
        <p:nvSpPr>
          <p:cNvPr id="6" name="Bøjet pil 5"/>
          <p:cNvSpPr/>
          <p:nvPr/>
        </p:nvSpPr>
        <p:spPr>
          <a:xfrm>
            <a:off x="3592506" y="4377009"/>
            <a:ext cx="828477" cy="573562"/>
          </a:xfrm>
          <a:prstGeom prst="bentArrow">
            <a:avLst/>
          </a:prstGeom>
          <a:solidFill>
            <a:srgbClr val="211A52"/>
          </a:solidFill>
          <a:ln>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rtl="0"/>
            <a:endParaRPr lang="da-DK">
              <a:solidFill>
                <a:schemeClr val="tx1"/>
              </a:solidFill>
            </a:endParaRPr>
          </a:p>
        </p:txBody>
      </p:sp>
      <p:sp>
        <p:nvSpPr>
          <p:cNvPr id="7" name="Bøjet pil 6"/>
          <p:cNvSpPr/>
          <p:nvPr/>
        </p:nvSpPr>
        <p:spPr>
          <a:xfrm>
            <a:off x="4502567" y="3957115"/>
            <a:ext cx="828477" cy="573562"/>
          </a:xfrm>
          <a:prstGeom prst="bentArrow">
            <a:avLst/>
          </a:prstGeom>
          <a:solidFill>
            <a:srgbClr val="211A52"/>
          </a:solidFill>
          <a:ln>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rtl="0"/>
            <a:endParaRPr lang="da-DK">
              <a:solidFill>
                <a:schemeClr val="tx1"/>
              </a:solidFill>
            </a:endParaRPr>
          </a:p>
        </p:txBody>
      </p:sp>
      <p:sp>
        <p:nvSpPr>
          <p:cNvPr id="8" name="Bøjet pil 7"/>
          <p:cNvSpPr/>
          <p:nvPr/>
        </p:nvSpPr>
        <p:spPr>
          <a:xfrm>
            <a:off x="5411519" y="3553949"/>
            <a:ext cx="828477" cy="573562"/>
          </a:xfrm>
          <a:prstGeom prst="bentArrow">
            <a:avLst/>
          </a:prstGeom>
          <a:solidFill>
            <a:srgbClr val="211A52"/>
          </a:solidFill>
          <a:ln>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rtl="0"/>
            <a:endParaRPr lang="da-DK">
              <a:solidFill>
                <a:schemeClr val="tx1"/>
              </a:solidFill>
            </a:endParaRPr>
          </a:p>
        </p:txBody>
      </p:sp>
      <p:sp>
        <p:nvSpPr>
          <p:cNvPr id="9" name="Bøjet pil 8"/>
          <p:cNvSpPr/>
          <p:nvPr/>
        </p:nvSpPr>
        <p:spPr>
          <a:xfrm>
            <a:off x="6344724" y="3124817"/>
            <a:ext cx="828477" cy="573562"/>
          </a:xfrm>
          <a:prstGeom prst="bentArrow">
            <a:avLst/>
          </a:prstGeom>
          <a:solidFill>
            <a:srgbClr val="211A52"/>
          </a:solidFill>
          <a:ln>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rtl="0"/>
            <a:endParaRPr lang="da-DK">
              <a:solidFill>
                <a:schemeClr val="tx1"/>
              </a:solidFill>
            </a:endParaRPr>
          </a:p>
        </p:txBody>
      </p:sp>
      <p:sp>
        <p:nvSpPr>
          <p:cNvPr id="10" name="Bøjet pil 9"/>
          <p:cNvSpPr/>
          <p:nvPr/>
        </p:nvSpPr>
        <p:spPr>
          <a:xfrm>
            <a:off x="7289547" y="2697284"/>
            <a:ext cx="828477" cy="573562"/>
          </a:xfrm>
          <a:prstGeom prst="bentArrow">
            <a:avLst/>
          </a:prstGeom>
          <a:solidFill>
            <a:srgbClr val="211A52"/>
          </a:solidFill>
          <a:ln>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rtl="0"/>
            <a:endParaRPr lang="da-DK">
              <a:solidFill>
                <a:schemeClr val="tx1"/>
              </a:solidFill>
            </a:endParaRPr>
          </a:p>
        </p:txBody>
      </p:sp>
      <p:sp>
        <p:nvSpPr>
          <p:cNvPr id="17" name="Tekstboks 16"/>
          <p:cNvSpPr txBox="1"/>
          <p:nvPr/>
        </p:nvSpPr>
        <p:spPr>
          <a:xfrm>
            <a:off x="2932651" y="5079041"/>
            <a:ext cx="1920213" cy="349203"/>
          </a:xfrm>
          <a:prstGeom prst="rect">
            <a:avLst/>
          </a:prstGeom>
          <a:noFill/>
        </p:spPr>
        <p:txBody>
          <a:bodyPr wrap="square" lIns="117226" tIns="58613" rIns="117226" bIns="58613" rtlCol="0">
            <a:spAutoFit/>
          </a:bodyPr>
          <a:lstStyle/>
          <a:p>
            <a:pPr rtl="0"/>
            <a:r>
              <a:rPr lang="en-gb" sz="1500" b="1">
                <a:solidFill>
                  <a:srgbClr val="211A52"/>
                </a:solidFill>
                <a:latin typeface="Arial" panose="020B0604020202020204" pitchFamily="34" charset="0"/>
                <a:cs typeface="Arial" panose="020B0604020202020204" pitchFamily="34" charset="0"/>
              </a:rPr>
              <a:t>Solution Camp</a:t>
            </a:r>
          </a:p>
        </p:txBody>
      </p:sp>
      <p:sp>
        <p:nvSpPr>
          <p:cNvPr id="18" name="Tekstboks 17"/>
          <p:cNvSpPr txBox="1"/>
          <p:nvPr/>
        </p:nvSpPr>
        <p:spPr>
          <a:xfrm>
            <a:off x="3845152" y="4670535"/>
            <a:ext cx="1392155" cy="349203"/>
          </a:xfrm>
          <a:prstGeom prst="rect">
            <a:avLst/>
          </a:prstGeom>
          <a:noFill/>
        </p:spPr>
        <p:txBody>
          <a:bodyPr wrap="square" lIns="117226" tIns="58613" rIns="117226" bIns="58613" rtlCol="0">
            <a:spAutoFit/>
          </a:bodyPr>
          <a:lstStyle/>
          <a:p>
            <a:pPr rtl="0"/>
            <a:r>
              <a:rPr lang="en-gb" sz="1500" b="1">
                <a:solidFill>
                  <a:srgbClr val="211A52"/>
                </a:solidFill>
                <a:latin typeface="Arial" panose="020B0604020202020204" pitchFamily="34" charset="0"/>
                <a:cs typeface="Arial" panose="020B0604020202020204" pitchFamily="34" charset="0"/>
              </a:rPr>
              <a:t>Wofie</a:t>
            </a:r>
          </a:p>
        </p:txBody>
      </p:sp>
      <p:sp>
        <p:nvSpPr>
          <p:cNvPr id="20" name="Tekstboks 19"/>
          <p:cNvSpPr txBox="1"/>
          <p:nvPr/>
        </p:nvSpPr>
        <p:spPr>
          <a:xfrm>
            <a:off x="5598117" y="3840729"/>
            <a:ext cx="2592288" cy="349203"/>
          </a:xfrm>
          <a:prstGeom prst="rect">
            <a:avLst/>
          </a:prstGeom>
          <a:noFill/>
        </p:spPr>
        <p:txBody>
          <a:bodyPr wrap="square" lIns="117226" tIns="58613" rIns="117226" bIns="58613" rtlCol="0">
            <a:spAutoFit/>
          </a:bodyPr>
          <a:lstStyle/>
          <a:p>
            <a:pPr rtl="0"/>
            <a:r>
              <a:rPr lang="en-gb" sz="1500" b="1">
                <a:solidFill>
                  <a:srgbClr val="211A52"/>
                </a:solidFill>
                <a:latin typeface="Arial" panose="020B0604020202020204" pitchFamily="34" charset="0"/>
                <a:cs typeface="Arial" panose="020B0604020202020204" pitchFamily="34" charset="0"/>
              </a:rPr>
              <a:t>Spin In</a:t>
            </a:r>
          </a:p>
        </p:txBody>
      </p:sp>
      <p:sp>
        <p:nvSpPr>
          <p:cNvPr id="21" name="Tekstboks 20"/>
          <p:cNvSpPr txBox="1"/>
          <p:nvPr/>
        </p:nvSpPr>
        <p:spPr>
          <a:xfrm>
            <a:off x="6600521" y="3411598"/>
            <a:ext cx="3563777" cy="349203"/>
          </a:xfrm>
          <a:prstGeom prst="rect">
            <a:avLst/>
          </a:prstGeom>
          <a:noFill/>
        </p:spPr>
        <p:txBody>
          <a:bodyPr wrap="square" lIns="117226" tIns="58613" rIns="117226" bIns="58613" rtlCol="0">
            <a:spAutoFit/>
          </a:bodyPr>
          <a:lstStyle/>
          <a:p>
            <a:pPr rtl="0"/>
            <a:r>
              <a:rPr lang="en-gb" sz="1500" b="1">
                <a:solidFill>
                  <a:srgbClr val="211A52"/>
                </a:solidFill>
                <a:latin typeface="Arial" panose="020B0604020202020204" pitchFamily="34" charset="0"/>
                <a:cs typeface="Arial" panose="020B0604020202020204" pitchFamily="34" charset="0"/>
              </a:rPr>
              <a:t>Venture Cup – Idea Competition</a:t>
            </a:r>
          </a:p>
        </p:txBody>
      </p:sp>
      <p:sp>
        <p:nvSpPr>
          <p:cNvPr id="23" name="Bøjet pil 22"/>
          <p:cNvSpPr/>
          <p:nvPr/>
        </p:nvSpPr>
        <p:spPr>
          <a:xfrm>
            <a:off x="8190406" y="2265236"/>
            <a:ext cx="828477" cy="573562"/>
          </a:xfrm>
          <a:prstGeom prst="bentArrow">
            <a:avLst/>
          </a:prstGeom>
          <a:solidFill>
            <a:srgbClr val="211A52"/>
          </a:solidFill>
          <a:ln>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rtl="0"/>
            <a:endParaRPr lang="da-DK">
              <a:solidFill>
                <a:schemeClr val="accent3">
                  <a:lumMod val="75000"/>
                </a:schemeClr>
              </a:solidFill>
            </a:endParaRPr>
          </a:p>
        </p:txBody>
      </p:sp>
      <p:sp>
        <p:nvSpPr>
          <p:cNvPr id="22" name="Tekstboks 21"/>
          <p:cNvSpPr txBox="1"/>
          <p:nvPr/>
        </p:nvSpPr>
        <p:spPr>
          <a:xfrm>
            <a:off x="7536140" y="2986318"/>
            <a:ext cx="4512501" cy="349203"/>
          </a:xfrm>
          <a:prstGeom prst="rect">
            <a:avLst/>
          </a:prstGeom>
          <a:noFill/>
        </p:spPr>
        <p:txBody>
          <a:bodyPr wrap="square" lIns="117226" tIns="58613" rIns="117226" bIns="58613" rtlCol="0">
            <a:spAutoFit/>
          </a:bodyPr>
          <a:lstStyle/>
          <a:p>
            <a:pPr rtl="0"/>
            <a:r>
              <a:rPr lang="en-gb" sz="1500" b="1">
                <a:solidFill>
                  <a:srgbClr val="211A52"/>
                </a:solidFill>
                <a:latin typeface="Arial" panose="020B0604020202020204" pitchFamily="34" charset="0"/>
                <a:cs typeface="Arial" panose="020B0604020202020204" pitchFamily="34" charset="0"/>
              </a:rPr>
              <a:t>Venture Cup – Startup Competition</a:t>
            </a:r>
          </a:p>
        </p:txBody>
      </p:sp>
      <p:sp>
        <p:nvSpPr>
          <p:cNvPr id="24" name="Tekstboks 23"/>
          <p:cNvSpPr txBox="1"/>
          <p:nvPr/>
        </p:nvSpPr>
        <p:spPr>
          <a:xfrm>
            <a:off x="8382427" y="2552017"/>
            <a:ext cx="3168352" cy="349203"/>
          </a:xfrm>
          <a:prstGeom prst="rect">
            <a:avLst/>
          </a:prstGeom>
          <a:noFill/>
        </p:spPr>
        <p:txBody>
          <a:bodyPr wrap="square" lIns="117226" tIns="58613" rIns="117226" bIns="58613" rtlCol="0">
            <a:spAutoFit/>
          </a:bodyPr>
          <a:lstStyle/>
          <a:p>
            <a:pPr rtl="0"/>
            <a:r>
              <a:rPr lang="en-gb" sz="1500" b="1">
                <a:solidFill>
                  <a:srgbClr val="211A52"/>
                </a:solidFill>
                <a:latin typeface="Arial" panose="020B0604020202020204" pitchFamily="34" charset="0"/>
                <a:cs typeface="Arial" panose="020B0604020202020204" pitchFamily="34" charset="0"/>
              </a:rPr>
              <a:t>Incubator scheme</a:t>
            </a:r>
            <a:endParaRPr lang="da-DK" sz="1500" b="1" dirty="0">
              <a:solidFill>
                <a:srgbClr val="211A52"/>
              </a:solidFill>
              <a:latin typeface="Arial" panose="020B0604020202020204" pitchFamily="34" charset="0"/>
              <a:cs typeface="Arial" panose="020B0604020202020204" pitchFamily="34" charset="0"/>
            </a:endParaRPr>
          </a:p>
        </p:txBody>
      </p:sp>
      <p:sp>
        <p:nvSpPr>
          <p:cNvPr id="26" name="Retvinklet trekant 25"/>
          <p:cNvSpPr/>
          <p:nvPr/>
        </p:nvSpPr>
        <p:spPr>
          <a:xfrm>
            <a:off x="4526081" y="2651314"/>
            <a:ext cx="7687673" cy="4203460"/>
          </a:xfrm>
          <a:custGeom>
            <a:avLst/>
            <a:gdLst>
              <a:gd name="connsiteX0" fmla="*/ 0 w 3816424"/>
              <a:gd name="connsiteY0" fmla="*/ 2376264 h 2376264"/>
              <a:gd name="connsiteX1" fmla="*/ 0 w 3816424"/>
              <a:gd name="connsiteY1" fmla="*/ 0 h 2376264"/>
              <a:gd name="connsiteX2" fmla="*/ 3816424 w 3816424"/>
              <a:gd name="connsiteY2" fmla="*/ 2376264 h 2376264"/>
              <a:gd name="connsiteX3" fmla="*/ 0 w 3816424"/>
              <a:gd name="connsiteY3" fmla="*/ 2376264 h 2376264"/>
              <a:gd name="connsiteX0" fmla="*/ 5237018 w 5237018"/>
              <a:gd name="connsiteY0" fmla="*/ 1544991 h 2376264"/>
              <a:gd name="connsiteX1" fmla="*/ 0 w 5237018"/>
              <a:gd name="connsiteY1" fmla="*/ 0 h 2376264"/>
              <a:gd name="connsiteX2" fmla="*/ 3816424 w 5237018"/>
              <a:gd name="connsiteY2" fmla="*/ 2376264 h 2376264"/>
              <a:gd name="connsiteX3" fmla="*/ 5237018 w 5237018"/>
              <a:gd name="connsiteY3" fmla="*/ 1544991 h 2376264"/>
              <a:gd name="connsiteX0" fmla="*/ 1420594 w 1466776"/>
              <a:gd name="connsiteY0" fmla="*/ 2071463 h 2902736"/>
              <a:gd name="connsiteX1" fmla="*/ 1466776 w 1466776"/>
              <a:gd name="connsiteY1" fmla="*/ 0 h 2902736"/>
              <a:gd name="connsiteX2" fmla="*/ 0 w 1466776"/>
              <a:gd name="connsiteY2" fmla="*/ 2902736 h 2902736"/>
              <a:gd name="connsiteX3" fmla="*/ 1420594 w 1466776"/>
              <a:gd name="connsiteY3" fmla="*/ 2071463 h 2902736"/>
              <a:gd name="connsiteX0" fmla="*/ 3877467 w 3923649"/>
              <a:gd name="connsiteY0" fmla="*/ 2071463 h 2108409"/>
              <a:gd name="connsiteX1" fmla="*/ 3923649 w 3923649"/>
              <a:gd name="connsiteY1" fmla="*/ 0 h 2108409"/>
              <a:gd name="connsiteX2" fmla="*/ 0 w 3923649"/>
              <a:gd name="connsiteY2" fmla="*/ 2108409 h 2108409"/>
              <a:gd name="connsiteX3" fmla="*/ 3877467 w 3923649"/>
              <a:gd name="connsiteY3" fmla="*/ 2071463 h 2108409"/>
              <a:gd name="connsiteX0" fmla="*/ 3877467 w 3886703"/>
              <a:gd name="connsiteY0" fmla="*/ 2071463 h 2108409"/>
              <a:gd name="connsiteX1" fmla="*/ 3886703 w 3886703"/>
              <a:gd name="connsiteY1" fmla="*/ 0 h 2108409"/>
              <a:gd name="connsiteX2" fmla="*/ 0 w 3886703"/>
              <a:gd name="connsiteY2" fmla="*/ 2108409 h 2108409"/>
              <a:gd name="connsiteX3" fmla="*/ 3877467 w 3886703"/>
              <a:gd name="connsiteY3" fmla="*/ 2071463 h 2108409"/>
              <a:gd name="connsiteX0" fmla="*/ 3877467 w 3932885"/>
              <a:gd name="connsiteY0" fmla="*/ 2911972 h 2948918"/>
              <a:gd name="connsiteX1" fmla="*/ 3932885 w 3932885"/>
              <a:gd name="connsiteY1" fmla="*/ 0 h 2948918"/>
              <a:gd name="connsiteX2" fmla="*/ 0 w 3932885"/>
              <a:gd name="connsiteY2" fmla="*/ 2948918 h 2948918"/>
              <a:gd name="connsiteX3" fmla="*/ 3877467 w 3932885"/>
              <a:gd name="connsiteY3" fmla="*/ 2911972 h 2948918"/>
              <a:gd name="connsiteX0" fmla="*/ 3877467 w 3932885"/>
              <a:gd name="connsiteY0" fmla="*/ 3262954 h 3299900"/>
              <a:gd name="connsiteX1" fmla="*/ 3932885 w 3932885"/>
              <a:gd name="connsiteY1" fmla="*/ 0 h 3299900"/>
              <a:gd name="connsiteX2" fmla="*/ 0 w 3932885"/>
              <a:gd name="connsiteY2" fmla="*/ 3299900 h 3299900"/>
              <a:gd name="connsiteX3" fmla="*/ 3877467 w 3932885"/>
              <a:gd name="connsiteY3" fmla="*/ 3262954 h 3299900"/>
              <a:gd name="connsiteX0" fmla="*/ 5992595 w 6048013"/>
              <a:gd name="connsiteY0" fmla="*/ 3262954 h 3281427"/>
              <a:gd name="connsiteX1" fmla="*/ 6048013 w 6048013"/>
              <a:gd name="connsiteY1" fmla="*/ 0 h 3281427"/>
              <a:gd name="connsiteX2" fmla="*/ 0 w 6048013"/>
              <a:gd name="connsiteY2" fmla="*/ 3281427 h 3281427"/>
              <a:gd name="connsiteX3" fmla="*/ 5992595 w 6048013"/>
              <a:gd name="connsiteY3" fmla="*/ 3262954 h 3281427"/>
              <a:gd name="connsiteX0" fmla="*/ 6029286 w 6048013"/>
              <a:gd name="connsiteY0" fmla="*/ 3244481 h 3281427"/>
              <a:gd name="connsiteX1" fmla="*/ 6048013 w 6048013"/>
              <a:gd name="connsiteY1" fmla="*/ 0 h 3281427"/>
              <a:gd name="connsiteX2" fmla="*/ 0 w 6048013"/>
              <a:gd name="connsiteY2" fmla="*/ 3281427 h 3281427"/>
              <a:gd name="connsiteX3" fmla="*/ 6029286 w 6048013"/>
              <a:gd name="connsiteY3" fmla="*/ 3244481 h 3281427"/>
              <a:gd name="connsiteX0" fmla="*/ 6029286 w 6048013"/>
              <a:gd name="connsiteY0" fmla="*/ 3272191 h 3281427"/>
              <a:gd name="connsiteX1" fmla="*/ 6048013 w 6048013"/>
              <a:gd name="connsiteY1" fmla="*/ 0 h 3281427"/>
              <a:gd name="connsiteX2" fmla="*/ 0 w 6048013"/>
              <a:gd name="connsiteY2" fmla="*/ 3281427 h 3281427"/>
              <a:gd name="connsiteX3" fmla="*/ 6029286 w 6048013"/>
              <a:gd name="connsiteY3" fmla="*/ 3272191 h 3281427"/>
            </a:gdLst>
            <a:ahLst/>
            <a:cxnLst>
              <a:cxn ang="0">
                <a:pos x="connsiteX0" y="connsiteY0"/>
              </a:cxn>
              <a:cxn ang="0">
                <a:pos x="connsiteX1" y="connsiteY1"/>
              </a:cxn>
              <a:cxn ang="0">
                <a:pos x="connsiteX2" y="connsiteY2"/>
              </a:cxn>
              <a:cxn ang="0">
                <a:pos x="connsiteX3" y="connsiteY3"/>
              </a:cxn>
            </a:cxnLst>
            <a:rect l="l" t="t" r="r" b="b"/>
            <a:pathLst>
              <a:path w="6048013" h="3281427">
                <a:moveTo>
                  <a:pt x="6029286" y="3272191"/>
                </a:moveTo>
                <a:cubicBezTo>
                  <a:pt x="6032365" y="2581703"/>
                  <a:pt x="6044934" y="690488"/>
                  <a:pt x="6048013" y="0"/>
                </a:cubicBezTo>
                <a:lnTo>
                  <a:pt x="0" y="3281427"/>
                </a:lnTo>
                <a:lnTo>
                  <a:pt x="6029286" y="3272191"/>
                </a:lnTo>
                <a:close/>
              </a:path>
            </a:pathLst>
          </a:custGeom>
          <a:solidFill>
            <a:srgbClr val="211A52"/>
          </a:solidFill>
          <a:ln>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rtl="0"/>
            <a:endParaRPr lang="da-DK"/>
          </a:p>
        </p:txBody>
      </p:sp>
      <p:sp>
        <p:nvSpPr>
          <p:cNvPr id="27" name="Tekstboks 26"/>
          <p:cNvSpPr txBox="1"/>
          <p:nvPr/>
        </p:nvSpPr>
        <p:spPr>
          <a:xfrm>
            <a:off x="8016215" y="5434102"/>
            <a:ext cx="3660788" cy="518480"/>
          </a:xfrm>
          <a:prstGeom prst="rect">
            <a:avLst/>
          </a:prstGeom>
          <a:noFill/>
        </p:spPr>
        <p:txBody>
          <a:bodyPr wrap="square" lIns="117226" tIns="58613" rIns="117226" bIns="58613" rtlCol="0">
            <a:spAutoFit/>
          </a:bodyPr>
          <a:lstStyle/>
          <a:p>
            <a:pPr algn="ctr" rtl="0"/>
            <a:r>
              <a:rPr lang="en-gb" sz="2600">
                <a:solidFill>
                  <a:schemeClr val="bg1"/>
                </a:solidFill>
                <a:latin typeface="Arial" panose="020B0604020202020204" pitchFamily="34" charset="0"/>
                <a:cs typeface="Arial" panose="020B0604020202020204" pitchFamily="34" charset="0"/>
              </a:rPr>
              <a:t>Business Booth</a:t>
            </a:r>
          </a:p>
        </p:txBody>
      </p:sp>
      <p:sp>
        <p:nvSpPr>
          <p:cNvPr id="28" name="Tekstboks 27"/>
          <p:cNvSpPr txBox="1"/>
          <p:nvPr/>
        </p:nvSpPr>
        <p:spPr>
          <a:xfrm>
            <a:off x="7542351" y="5854159"/>
            <a:ext cx="4608512" cy="580036"/>
          </a:xfrm>
          <a:prstGeom prst="rect">
            <a:avLst/>
          </a:prstGeom>
          <a:noFill/>
        </p:spPr>
        <p:txBody>
          <a:bodyPr wrap="square" lIns="117226" tIns="58613" rIns="117226" bIns="58613" rtlCol="0">
            <a:spAutoFit/>
          </a:bodyPr>
          <a:lstStyle/>
          <a:p>
            <a:pPr algn="ctr" rtl="0"/>
            <a:r>
              <a:rPr lang="en-gb" sz="1500">
                <a:solidFill>
                  <a:schemeClr val="bg1"/>
                </a:solidFill>
                <a:latin typeface="Arial" panose="020B0604020202020204" pitchFamily="34" charset="0"/>
                <a:cs typeface="Arial" panose="020B0604020202020204" pitchFamily="34" charset="0"/>
              </a:rPr>
              <a:t>Drop-in advice for entrepreneurs, regardless of the step they are on. </a:t>
            </a:r>
          </a:p>
        </p:txBody>
      </p:sp>
      <p:sp>
        <p:nvSpPr>
          <p:cNvPr id="29" name="Tekstboks 28"/>
          <p:cNvSpPr txBox="1"/>
          <p:nvPr/>
        </p:nvSpPr>
        <p:spPr>
          <a:xfrm>
            <a:off x="507765" y="1922446"/>
            <a:ext cx="6723609" cy="1355633"/>
          </a:xfrm>
          <a:prstGeom prst="rect">
            <a:avLst/>
          </a:prstGeom>
          <a:noFill/>
        </p:spPr>
        <p:txBody>
          <a:bodyPr wrap="square" lIns="117226" tIns="58613" rIns="117226" bIns="58613" rtlCol="0">
            <a:spAutoFit/>
          </a:bodyPr>
          <a:lstStyle/>
          <a:p>
            <a:pPr rtl="0">
              <a:lnSpc>
                <a:spcPct val="120000"/>
              </a:lnSpc>
              <a:spcAft>
                <a:spcPts val="1200"/>
              </a:spcAft>
            </a:pPr>
            <a:r>
              <a:rPr lang="en-gb" sz="1600" dirty="0">
                <a:solidFill>
                  <a:srgbClr val="002060"/>
                </a:solidFill>
                <a:latin typeface="Arial" panose="020B0604020202020204" pitchFamily="34" charset="0"/>
                <a:cs typeface="Arial" panose="020B0604020202020204" pitchFamily="34" charset="0"/>
              </a:rPr>
              <a:t>AAU works strategically on entrepreneurship for students and researchers.</a:t>
            </a:r>
          </a:p>
          <a:p>
            <a:pPr rtl="0"/>
            <a:r>
              <a:rPr lang="en-gb" sz="1600" dirty="0">
                <a:solidFill>
                  <a:srgbClr val="002060"/>
                </a:solidFill>
                <a:latin typeface="Arial" panose="020B0604020202020204" pitchFamily="34" charset="0"/>
                <a:cs typeface="Arial" panose="020B0604020202020204" pitchFamily="34" charset="0"/>
              </a:rPr>
              <a:t>AAU Science and Innovation Hub has become a</a:t>
            </a:r>
            <a:br>
              <a:rPr lang="da-DK" sz="1600" dirty="0">
                <a:solidFill>
                  <a:srgbClr val="002060"/>
                </a:solidFill>
                <a:latin typeface="Arial" panose="020B0604020202020204" pitchFamily="34" charset="0"/>
                <a:cs typeface="Arial" panose="020B0604020202020204" pitchFamily="34" charset="0"/>
              </a:rPr>
            </a:br>
            <a:r>
              <a:rPr lang="en-gb" sz="1600" dirty="0">
                <a:solidFill>
                  <a:srgbClr val="002060"/>
                </a:solidFill>
                <a:latin typeface="Arial" panose="020B0604020202020204" pitchFamily="34" charset="0"/>
                <a:cs typeface="Arial" panose="020B0604020202020204" pitchFamily="34" charset="0"/>
              </a:rPr>
              <a:t>hub for interdisciplinary innovation.</a:t>
            </a:r>
          </a:p>
        </p:txBody>
      </p:sp>
      <p:pic>
        <p:nvPicPr>
          <p:cNvPr id="1025" name="Billede 1024"/>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358434" y="6008002"/>
            <a:ext cx="1254023" cy="537439"/>
          </a:xfrm>
          <a:prstGeom prst="rect">
            <a:avLst/>
          </a:prstGeom>
        </p:spPr>
      </p:pic>
      <p:sp>
        <p:nvSpPr>
          <p:cNvPr id="3" name="Tekstboks 2"/>
          <p:cNvSpPr txBox="1"/>
          <p:nvPr/>
        </p:nvSpPr>
        <p:spPr>
          <a:xfrm rot="19880947">
            <a:off x="4541276" y="4660576"/>
            <a:ext cx="8529344" cy="395370"/>
          </a:xfrm>
          <a:prstGeom prst="rect">
            <a:avLst/>
          </a:prstGeom>
          <a:noFill/>
        </p:spPr>
        <p:txBody>
          <a:bodyPr wrap="square" lIns="117226" tIns="58613" rIns="117226" bIns="58613" rtlCol="0">
            <a:spAutoFit/>
          </a:bodyPr>
          <a:lstStyle/>
          <a:p>
            <a:pPr algn="ctr" rtl="0"/>
            <a:r>
              <a:rPr lang="en-gb">
                <a:solidFill>
                  <a:schemeClr val="bg1"/>
                </a:solidFill>
                <a:latin typeface="Arial" panose="020B0604020202020204" pitchFamily="34" charset="0"/>
                <a:cs typeface="Arial" panose="020B0604020202020204" pitchFamily="34" charset="0"/>
              </a:rPr>
              <a:t>Entrepreneurship and innovation courses integrated in curricula</a:t>
            </a:r>
          </a:p>
        </p:txBody>
      </p:sp>
      <p:sp>
        <p:nvSpPr>
          <p:cNvPr id="13" name="Titel 12"/>
          <p:cNvSpPr>
            <a:spLocks noGrp="1"/>
          </p:cNvSpPr>
          <p:nvPr>
            <p:ph type="title"/>
          </p:nvPr>
        </p:nvSpPr>
        <p:spPr>
          <a:xfrm>
            <a:off x="587374" y="388182"/>
            <a:ext cx="9309101" cy="1386092"/>
          </a:xfrm>
        </p:spPr>
        <p:txBody>
          <a:bodyPr rtlCol="0">
            <a:normAutofit fontScale="90000"/>
          </a:bodyPr>
          <a:lstStyle/>
          <a:p>
            <a:pPr rtl="0"/>
            <a:r>
              <a:rPr lang="en-gb" sz="3000">
                <a:solidFill>
                  <a:srgbClr val="002060"/>
                </a:solidFill>
                <a:latin typeface="Arial Black" panose="020B0604020202020204" pitchFamily="34" charset="0"/>
                <a:cs typeface="Arial Black" panose="020B0604020202020204" pitchFamily="34" charset="0"/>
              </a:rPr>
              <a:t>INNOVATION AND ENTREPRENEURSHIP</a:t>
            </a:r>
            <a:br>
              <a:rPr lang="da-DK" sz="3000" dirty="0">
                <a:solidFill>
                  <a:srgbClr val="211A52"/>
                </a:solidFill>
                <a:latin typeface="Arial Black" panose="020B0604020202020204" pitchFamily="34" charset="0"/>
                <a:cs typeface="Arial Black" panose="020B0604020202020204" pitchFamily="34" charset="0"/>
              </a:rPr>
            </a:br>
            <a:endParaRPr lang="da-DK" sz="3000" dirty="0">
              <a:solidFill>
                <a:srgbClr val="211A52"/>
              </a:solidFill>
              <a:latin typeface="Arial Black" panose="020B0604020202020204" pitchFamily="34" charset="0"/>
              <a:cs typeface="Arial Black" panose="020B0604020202020204" pitchFamily="34" charset="0"/>
            </a:endParaRPr>
          </a:p>
        </p:txBody>
      </p:sp>
      <p:cxnSp>
        <p:nvCxnSpPr>
          <p:cNvPr id="1026" name="Lige forbindelse 1025"/>
          <p:cNvCxnSpPr/>
          <p:nvPr/>
        </p:nvCxnSpPr>
        <p:spPr>
          <a:xfrm flipV="1">
            <a:off x="5084893" y="2838797"/>
            <a:ext cx="8064896" cy="434875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Tekstboks 29"/>
          <p:cNvSpPr txBox="1"/>
          <p:nvPr/>
        </p:nvSpPr>
        <p:spPr>
          <a:xfrm>
            <a:off x="4730897" y="4244765"/>
            <a:ext cx="1392155" cy="349203"/>
          </a:xfrm>
          <a:prstGeom prst="rect">
            <a:avLst/>
          </a:prstGeom>
          <a:noFill/>
        </p:spPr>
        <p:txBody>
          <a:bodyPr wrap="square" lIns="117226" tIns="58613" rIns="117226" bIns="58613" rtlCol="0">
            <a:spAutoFit/>
          </a:bodyPr>
          <a:lstStyle/>
          <a:p>
            <a:pPr rtl="0"/>
            <a:r>
              <a:rPr lang="en-gb" sz="1500" b="1">
                <a:solidFill>
                  <a:srgbClr val="211A52"/>
                </a:solidFill>
                <a:latin typeface="Arial" panose="020B0604020202020204" pitchFamily="34" charset="0"/>
                <a:cs typeface="Arial" panose="020B0604020202020204" pitchFamily="34" charset="0"/>
              </a:rPr>
              <a:t>Workshops</a:t>
            </a:r>
          </a:p>
        </p:txBody>
      </p:sp>
      <p:sp>
        <p:nvSpPr>
          <p:cNvPr id="25" name="Tekstfelt 24"/>
          <p:cNvSpPr txBox="1"/>
          <p:nvPr/>
        </p:nvSpPr>
        <p:spPr>
          <a:xfrm>
            <a:off x="0" y="0"/>
            <a:ext cx="3200400" cy="370290"/>
          </a:xfrm>
          <a:prstGeom prst="rect">
            <a:avLst/>
          </a:prstGeom>
          <a:solidFill>
            <a:srgbClr val="211A52"/>
          </a:solidFill>
        </p:spPr>
        <p:txBody>
          <a:bodyPr wrap="square" rtlCol="0">
            <a:spAutoFit/>
          </a:bodyPr>
          <a:lstStyle/>
          <a:p>
            <a:pPr rtl="0"/>
            <a:r>
              <a:rPr lang="en-gb" b="1">
                <a:solidFill>
                  <a:schemeClr val="bg1"/>
                </a:solidFill>
              </a:rPr>
              <a:t>Collaboration  </a:t>
            </a:r>
          </a:p>
        </p:txBody>
      </p:sp>
      <p:sp>
        <p:nvSpPr>
          <p:cNvPr id="31" name="Freeform 14">
            <a:extLst>
              <a:ext uri="{FF2B5EF4-FFF2-40B4-BE49-F238E27FC236}">
                <a16:creationId xmlns:a16="http://schemas.microsoft.com/office/drawing/2014/main" id="{44399B7B-586C-6F40-8CB5-07109E07EB7E}"/>
              </a:ext>
            </a:extLst>
          </p:cNvPr>
          <p:cNvSpPr>
            <a:spLocks noEditPoints="1"/>
          </p:cNvSpPr>
          <p:nvPr/>
        </p:nvSpPr>
        <p:spPr bwMode="auto">
          <a:xfrm>
            <a:off x="1534008" y="53070"/>
            <a:ext cx="332542" cy="264150"/>
          </a:xfrm>
          <a:custGeom>
            <a:avLst/>
            <a:gdLst>
              <a:gd name="T0" fmla="*/ 154 w 257"/>
              <a:gd name="T1" fmla="*/ 27 h 203"/>
              <a:gd name="T2" fmla="*/ 107 w 257"/>
              <a:gd name="T3" fmla="*/ 36 h 203"/>
              <a:gd name="T4" fmla="*/ 76 w 257"/>
              <a:gd name="T5" fmla="*/ 3 h 203"/>
              <a:gd name="T6" fmla="*/ 31 w 257"/>
              <a:gd name="T7" fmla="*/ 110 h 203"/>
              <a:gd name="T8" fmla="*/ 53 w 257"/>
              <a:gd name="T9" fmla="*/ 123 h 203"/>
              <a:gd name="T10" fmla="*/ 80 w 257"/>
              <a:gd name="T11" fmla="*/ 172 h 203"/>
              <a:gd name="T12" fmla="*/ 136 w 257"/>
              <a:gd name="T13" fmla="*/ 202 h 203"/>
              <a:gd name="T14" fmla="*/ 143 w 257"/>
              <a:gd name="T15" fmla="*/ 201 h 203"/>
              <a:gd name="T16" fmla="*/ 148 w 257"/>
              <a:gd name="T17" fmla="*/ 197 h 203"/>
              <a:gd name="T18" fmla="*/ 152 w 257"/>
              <a:gd name="T19" fmla="*/ 193 h 203"/>
              <a:gd name="T20" fmla="*/ 156 w 257"/>
              <a:gd name="T21" fmla="*/ 194 h 203"/>
              <a:gd name="T22" fmla="*/ 163 w 257"/>
              <a:gd name="T23" fmla="*/ 194 h 203"/>
              <a:gd name="T24" fmla="*/ 169 w 257"/>
              <a:gd name="T25" fmla="*/ 191 h 203"/>
              <a:gd name="T26" fmla="*/ 173 w 257"/>
              <a:gd name="T27" fmla="*/ 186 h 203"/>
              <a:gd name="T28" fmla="*/ 175 w 257"/>
              <a:gd name="T29" fmla="*/ 183 h 203"/>
              <a:gd name="T30" fmla="*/ 195 w 257"/>
              <a:gd name="T31" fmla="*/ 163 h 203"/>
              <a:gd name="T32" fmla="*/ 194 w 257"/>
              <a:gd name="T33" fmla="*/ 159 h 203"/>
              <a:gd name="T34" fmla="*/ 198 w 257"/>
              <a:gd name="T35" fmla="*/ 155 h 203"/>
              <a:gd name="T36" fmla="*/ 202 w 257"/>
              <a:gd name="T37" fmla="*/ 149 h 203"/>
              <a:gd name="T38" fmla="*/ 203 w 257"/>
              <a:gd name="T39" fmla="*/ 142 h 203"/>
              <a:gd name="T40" fmla="*/ 202 w 257"/>
              <a:gd name="T41" fmla="*/ 137 h 203"/>
              <a:gd name="T42" fmla="*/ 200 w 257"/>
              <a:gd name="T43" fmla="*/ 133 h 203"/>
              <a:gd name="T44" fmla="*/ 222 w 257"/>
              <a:gd name="T45" fmla="*/ 103 h 203"/>
              <a:gd name="T46" fmla="*/ 255 w 257"/>
              <a:gd name="T47" fmla="*/ 81 h 203"/>
              <a:gd name="T48" fmla="*/ 149 w 257"/>
              <a:gd name="T49" fmla="*/ 62 h 203"/>
              <a:gd name="T50" fmla="*/ 108 w 257"/>
              <a:gd name="T51" fmla="*/ 77 h 203"/>
              <a:gd name="T52" fmla="*/ 123 w 257"/>
              <a:gd name="T53" fmla="*/ 48 h 203"/>
              <a:gd name="T54" fmla="*/ 204 w 257"/>
              <a:gd name="T55" fmla="*/ 104 h 203"/>
              <a:gd name="T56" fmla="*/ 31 w 257"/>
              <a:gd name="T57" fmla="*/ 96 h 203"/>
              <a:gd name="T58" fmla="*/ 31 w 257"/>
              <a:gd name="T59" fmla="*/ 96 h 203"/>
              <a:gd name="T60" fmla="*/ 66 w 257"/>
              <a:gd name="T61" fmla="*/ 145 h 203"/>
              <a:gd name="T62" fmla="*/ 85 w 257"/>
              <a:gd name="T63" fmla="*/ 158 h 203"/>
              <a:gd name="T64" fmla="*/ 93 w 257"/>
              <a:gd name="T65" fmla="*/ 166 h 203"/>
              <a:gd name="T66" fmla="*/ 107 w 257"/>
              <a:gd name="T67" fmla="*/ 185 h 203"/>
              <a:gd name="T68" fmla="*/ 107 w 257"/>
              <a:gd name="T69" fmla="*/ 185 h 203"/>
              <a:gd name="T70" fmla="*/ 171 w 257"/>
              <a:gd name="T71" fmla="*/ 165 h 203"/>
              <a:gd name="T72" fmla="*/ 170 w 257"/>
              <a:gd name="T73" fmla="*/ 165 h 203"/>
              <a:gd name="T74" fmla="*/ 170 w 257"/>
              <a:gd name="T75" fmla="*/ 165 h 203"/>
              <a:gd name="T76" fmla="*/ 170 w 257"/>
              <a:gd name="T77" fmla="*/ 165 h 203"/>
              <a:gd name="T78" fmla="*/ 124 w 257"/>
              <a:gd name="T79" fmla="*/ 127 h 203"/>
              <a:gd name="T80" fmla="*/ 163 w 257"/>
              <a:gd name="T81" fmla="*/ 175 h 203"/>
              <a:gd name="T82" fmla="*/ 117 w 257"/>
              <a:gd name="T83" fmla="*/ 142 h 203"/>
              <a:gd name="T84" fmla="*/ 139 w 257"/>
              <a:gd name="T85" fmla="*/ 181 h 203"/>
              <a:gd name="T86" fmla="*/ 141 w 257"/>
              <a:gd name="T87" fmla="*/ 184 h 203"/>
              <a:gd name="T88" fmla="*/ 65 w 257"/>
              <a:gd name="T89" fmla="*/ 121 h 203"/>
              <a:gd name="T90" fmla="*/ 96 w 257"/>
              <a:gd name="T91" fmla="*/ 48 h 203"/>
              <a:gd name="T92" fmla="*/ 105 w 257"/>
              <a:gd name="T93" fmla="*/ 91 h 203"/>
              <a:gd name="T94" fmla="*/ 137 w 257"/>
              <a:gd name="T95" fmla="*/ 85 h 203"/>
              <a:gd name="T96" fmla="*/ 189 w 257"/>
              <a:gd name="T97" fmla="*/ 139 h 203"/>
              <a:gd name="T98" fmla="*/ 182 w 257"/>
              <a:gd name="T99" fmla="*/ 146 h 203"/>
              <a:gd name="T100" fmla="*/ 181 w 257"/>
              <a:gd name="T101" fmla="*/ 162 h 203"/>
              <a:gd name="T102" fmla="*/ 224 w 257"/>
              <a:gd name="T103" fmla="*/ 88 h 203"/>
              <a:gd name="T104" fmla="*/ 182 w 257"/>
              <a:gd name="T105" fmla="*/ 16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57" h="203">
                <a:moveTo>
                  <a:pt x="255" y="73"/>
                </a:moveTo>
                <a:cubicBezTo>
                  <a:pt x="186" y="4"/>
                  <a:pt x="186" y="4"/>
                  <a:pt x="186" y="4"/>
                </a:cubicBezTo>
                <a:cubicBezTo>
                  <a:pt x="184" y="1"/>
                  <a:pt x="180" y="1"/>
                  <a:pt x="177" y="4"/>
                </a:cubicBezTo>
                <a:cubicBezTo>
                  <a:pt x="154" y="27"/>
                  <a:pt x="154" y="27"/>
                  <a:pt x="154" y="27"/>
                </a:cubicBezTo>
                <a:cubicBezTo>
                  <a:pt x="153" y="28"/>
                  <a:pt x="153" y="29"/>
                  <a:pt x="153" y="31"/>
                </a:cubicBezTo>
                <a:cubicBezTo>
                  <a:pt x="153" y="32"/>
                  <a:pt x="153" y="34"/>
                  <a:pt x="154" y="35"/>
                </a:cubicBezTo>
                <a:cubicBezTo>
                  <a:pt x="156" y="36"/>
                  <a:pt x="156" y="36"/>
                  <a:pt x="156" y="36"/>
                </a:cubicBezTo>
                <a:cubicBezTo>
                  <a:pt x="107" y="36"/>
                  <a:pt x="107" y="36"/>
                  <a:pt x="107" y="36"/>
                </a:cubicBezTo>
                <a:cubicBezTo>
                  <a:pt x="108" y="35"/>
                  <a:pt x="108" y="35"/>
                  <a:pt x="108" y="35"/>
                </a:cubicBezTo>
                <a:cubicBezTo>
                  <a:pt x="110" y="33"/>
                  <a:pt x="110" y="29"/>
                  <a:pt x="108" y="27"/>
                </a:cubicBezTo>
                <a:cubicBezTo>
                  <a:pt x="84" y="3"/>
                  <a:pt x="84" y="3"/>
                  <a:pt x="84" y="3"/>
                </a:cubicBezTo>
                <a:cubicBezTo>
                  <a:pt x="82" y="0"/>
                  <a:pt x="78" y="0"/>
                  <a:pt x="76" y="3"/>
                </a:cubicBezTo>
                <a:cubicBezTo>
                  <a:pt x="2" y="76"/>
                  <a:pt x="2" y="76"/>
                  <a:pt x="2" y="76"/>
                </a:cubicBezTo>
                <a:cubicBezTo>
                  <a:pt x="0" y="78"/>
                  <a:pt x="0" y="82"/>
                  <a:pt x="2" y="84"/>
                </a:cubicBezTo>
                <a:cubicBezTo>
                  <a:pt x="26" y="108"/>
                  <a:pt x="26" y="108"/>
                  <a:pt x="26" y="108"/>
                </a:cubicBezTo>
                <a:cubicBezTo>
                  <a:pt x="27" y="109"/>
                  <a:pt x="29" y="110"/>
                  <a:pt x="31" y="110"/>
                </a:cubicBezTo>
                <a:cubicBezTo>
                  <a:pt x="32" y="110"/>
                  <a:pt x="34" y="109"/>
                  <a:pt x="35" y="108"/>
                </a:cubicBezTo>
                <a:cubicBezTo>
                  <a:pt x="41" y="102"/>
                  <a:pt x="41" y="102"/>
                  <a:pt x="41" y="102"/>
                </a:cubicBezTo>
                <a:cubicBezTo>
                  <a:pt x="53" y="114"/>
                  <a:pt x="53" y="114"/>
                  <a:pt x="53" y="114"/>
                </a:cubicBezTo>
                <a:cubicBezTo>
                  <a:pt x="53" y="123"/>
                  <a:pt x="53" y="123"/>
                  <a:pt x="53" y="123"/>
                </a:cubicBezTo>
                <a:cubicBezTo>
                  <a:pt x="53" y="125"/>
                  <a:pt x="53" y="126"/>
                  <a:pt x="54" y="127"/>
                </a:cubicBezTo>
                <a:cubicBezTo>
                  <a:pt x="53" y="128"/>
                  <a:pt x="49" y="133"/>
                  <a:pt x="49" y="139"/>
                </a:cubicBezTo>
                <a:cubicBezTo>
                  <a:pt x="49" y="148"/>
                  <a:pt x="55" y="155"/>
                  <a:pt x="64" y="156"/>
                </a:cubicBezTo>
                <a:cubicBezTo>
                  <a:pt x="65" y="164"/>
                  <a:pt x="72" y="171"/>
                  <a:pt x="80" y="172"/>
                </a:cubicBezTo>
                <a:cubicBezTo>
                  <a:pt x="81" y="180"/>
                  <a:pt x="87" y="186"/>
                  <a:pt x="95" y="187"/>
                </a:cubicBezTo>
                <a:cubicBezTo>
                  <a:pt x="96" y="196"/>
                  <a:pt x="103" y="203"/>
                  <a:pt x="112" y="203"/>
                </a:cubicBezTo>
                <a:cubicBezTo>
                  <a:pt x="118" y="203"/>
                  <a:pt x="123" y="198"/>
                  <a:pt x="124" y="197"/>
                </a:cubicBezTo>
                <a:cubicBezTo>
                  <a:pt x="126" y="199"/>
                  <a:pt x="130" y="202"/>
                  <a:pt x="136" y="202"/>
                </a:cubicBezTo>
                <a:cubicBezTo>
                  <a:pt x="137" y="202"/>
                  <a:pt x="138" y="202"/>
                  <a:pt x="139" y="202"/>
                </a:cubicBezTo>
                <a:cubicBezTo>
                  <a:pt x="139" y="202"/>
                  <a:pt x="139" y="202"/>
                  <a:pt x="140" y="202"/>
                </a:cubicBezTo>
                <a:cubicBezTo>
                  <a:pt x="140" y="202"/>
                  <a:pt x="141" y="201"/>
                  <a:pt x="142" y="201"/>
                </a:cubicBezTo>
                <a:cubicBezTo>
                  <a:pt x="142" y="201"/>
                  <a:pt x="142" y="201"/>
                  <a:pt x="143" y="201"/>
                </a:cubicBezTo>
                <a:cubicBezTo>
                  <a:pt x="143" y="200"/>
                  <a:pt x="144" y="200"/>
                  <a:pt x="145" y="199"/>
                </a:cubicBezTo>
                <a:cubicBezTo>
                  <a:pt x="145" y="199"/>
                  <a:pt x="146" y="199"/>
                  <a:pt x="146" y="199"/>
                </a:cubicBezTo>
                <a:cubicBezTo>
                  <a:pt x="146" y="198"/>
                  <a:pt x="147" y="198"/>
                  <a:pt x="148" y="197"/>
                </a:cubicBezTo>
                <a:cubicBezTo>
                  <a:pt x="148" y="197"/>
                  <a:pt x="148" y="197"/>
                  <a:pt x="148" y="197"/>
                </a:cubicBezTo>
                <a:cubicBezTo>
                  <a:pt x="149" y="196"/>
                  <a:pt x="150" y="195"/>
                  <a:pt x="150" y="194"/>
                </a:cubicBezTo>
                <a:cubicBezTo>
                  <a:pt x="150" y="194"/>
                  <a:pt x="150" y="194"/>
                  <a:pt x="150" y="194"/>
                </a:cubicBezTo>
                <a:cubicBezTo>
                  <a:pt x="151" y="194"/>
                  <a:pt x="151" y="193"/>
                  <a:pt x="151" y="192"/>
                </a:cubicBezTo>
                <a:cubicBezTo>
                  <a:pt x="151" y="193"/>
                  <a:pt x="152" y="193"/>
                  <a:pt x="152" y="193"/>
                </a:cubicBezTo>
                <a:cubicBezTo>
                  <a:pt x="152" y="193"/>
                  <a:pt x="152" y="193"/>
                  <a:pt x="153" y="193"/>
                </a:cubicBezTo>
                <a:cubicBezTo>
                  <a:pt x="153" y="193"/>
                  <a:pt x="153" y="193"/>
                  <a:pt x="154" y="194"/>
                </a:cubicBezTo>
                <a:cubicBezTo>
                  <a:pt x="154" y="194"/>
                  <a:pt x="154" y="194"/>
                  <a:pt x="154" y="194"/>
                </a:cubicBezTo>
                <a:cubicBezTo>
                  <a:pt x="155" y="194"/>
                  <a:pt x="155" y="194"/>
                  <a:pt x="156" y="194"/>
                </a:cubicBezTo>
                <a:cubicBezTo>
                  <a:pt x="156" y="194"/>
                  <a:pt x="156" y="194"/>
                  <a:pt x="156" y="194"/>
                </a:cubicBezTo>
                <a:cubicBezTo>
                  <a:pt x="157" y="194"/>
                  <a:pt x="158" y="195"/>
                  <a:pt x="159" y="195"/>
                </a:cubicBezTo>
                <a:cubicBezTo>
                  <a:pt x="160" y="195"/>
                  <a:pt x="161" y="194"/>
                  <a:pt x="162" y="194"/>
                </a:cubicBezTo>
                <a:cubicBezTo>
                  <a:pt x="162" y="194"/>
                  <a:pt x="162" y="194"/>
                  <a:pt x="163" y="194"/>
                </a:cubicBezTo>
                <a:cubicBezTo>
                  <a:pt x="164" y="194"/>
                  <a:pt x="164" y="194"/>
                  <a:pt x="165" y="193"/>
                </a:cubicBezTo>
                <a:cubicBezTo>
                  <a:pt x="165" y="193"/>
                  <a:pt x="166" y="193"/>
                  <a:pt x="166" y="193"/>
                </a:cubicBezTo>
                <a:cubicBezTo>
                  <a:pt x="167" y="193"/>
                  <a:pt x="167" y="192"/>
                  <a:pt x="168" y="192"/>
                </a:cubicBezTo>
                <a:cubicBezTo>
                  <a:pt x="168" y="192"/>
                  <a:pt x="168" y="192"/>
                  <a:pt x="169" y="191"/>
                </a:cubicBezTo>
                <a:cubicBezTo>
                  <a:pt x="169" y="191"/>
                  <a:pt x="170" y="190"/>
                  <a:pt x="171" y="189"/>
                </a:cubicBezTo>
                <a:cubicBezTo>
                  <a:pt x="171" y="189"/>
                  <a:pt x="171" y="189"/>
                  <a:pt x="171" y="189"/>
                </a:cubicBezTo>
                <a:cubicBezTo>
                  <a:pt x="172" y="189"/>
                  <a:pt x="172" y="188"/>
                  <a:pt x="173" y="187"/>
                </a:cubicBezTo>
                <a:cubicBezTo>
                  <a:pt x="173" y="187"/>
                  <a:pt x="173" y="186"/>
                  <a:pt x="173" y="186"/>
                </a:cubicBezTo>
                <a:cubicBezTo>
                  <a:pt x="174" y="186"/>
                  <a:pt x="174" y="185"/>
                  <a:pt x="174" y="184"/>
                </a:cubicBezTo>
                <a:cubicBezTo>
                  <a:pt x="175" y="184"/>
                  <a:pt x="175" y="184"/>
                  <a:pt x="175" y="183"/>
                </a:cubicBezTo>
                <a:cubicBezTo>
                  <a:pt x="175" y="183"/>
                  <a:pt x="175" y="183"/>
                  <a:pt x="175" y="183"/>
                </a:cubicBezTo>
                <a:cubicBezTo>
                  <a:pt x="175" y="183"/>
                  <a:pt x="175" y="183"/>
                  <a:pt x="175" y="183"/>
                </a:cubicBezTo>
                <a:cubicBezTo>
                  <a:pt x="176" y="183"/>
                  <a:pt x="177" y="183"/>
                  <a:pt x="178" y="183"/>
                </a:cubicBezTo>
                <a:cubicBezTo>
                  <a:pt x="187" y="183"/>
                  <a:pt x="195" y="175"/>
                  <a:pt x="195" y="165"/>
                </a:cubicBezTo>
                <a:cubicBezTo>
                  <a:pt x="195" y="165"/>
                  <a:pt x="195" y="164"/>
                  <a:pt x="195" y="163"/>
                </a:cubicBezTo>
                <a:cubicBezTo>
                  <a:pt x="195" y="163"/>
                  <a:pt x="195" y="163"/>
                  <a:pt x="195" y="163"/>
                </a:cubicBezTo>
                <a:cubicBezTo>
                  <a:pt x="195" y="162"/>
                  <a:pt x="195" y="162"/>
                  <a:pt x="195" y="161"/>
                </a:cubicBezTo>
                <a:cubicBezTo>
                  <a:pt x="195" y="161"/>
                  <a:pt x="194" y="161"/>
                  <a:pt x="194" y="161"/>
                </a:cubicBezTo>
                <a:cubicBezTo>
                  <a:pt x="194" y="160"/>
                  <a:pt x="194" y="160"/>
                  <a:pt x="194" y="159"/>
                </a:cubicBezTo>
                <a:cubicBezTo>
                  <a:pt x="194" y="159"/>
                  <a:pt x="194" y="159"/>
                  <a:pt x="194" y="159"/>
                </a:cubicBezTo>
                <a:cubicBezTo>
                  <a:pt x="193" y="159"/>
                  <a:pt x="193" y="158"/>
                  <a:pt x="193" y="158"/>
                </a:cubicBezTo>
                <a:cubicBezTo>
                  <a:pt x="194" y="158"/>
                  <a:pt x="195" y="157"/>
                  <a:pt x="195" y="157"/>
                </a:cubicBezTo>
                <a:cubicBezTo>
                  <a:pt x="195" y="157"/>
                  <a:pt x="195" y="157"/>
                  <a:pt x="195" y="157"/>
                </a:cubicBezTo>
                <a:cubicBezTo>
                  <a:pt x="196" y="156"/>
                  <a:pt x="197" y="156"/>
                  <a:pt x="198" y="155"/>
                </a:cubicBezTo>
                <a:cubicBezTo>
                  <a:pt x="198" y="155"/>
                  <a:pt x="198" y="155"/>
                  <a:pt x="198" y="154"/>
                </a:cubicBezTo>
                <a:cubicBezTo>
                  <a:pt x="199" y="154"/>
                  <a:pt x="199" y="153"/>
                  <a:pt x="200" y="153"/>
                </a:cubicBezTo>
                <a:cubicBezTo>
                  <a:pt x="200" y="152"/>
                  <a:pt x="200" y="152"/>
                  <a:pt x="200" y="152"/>
                </a:cubicBezTo>
                <a:cubicBezTo>
                  <a:pt x="201" y="151"/>
                  <a:pt x="201" y="150"/>
                  <a:pt x="202" y="149"/>
                </a:cubicBezTo>
                <a:cubicBezTo>
                  <a:pt x="202" y="149"/>
                  <a:pt x="202" y="149"/>
                  <a:pt x="202" y="149"/>
                </a:cubicBezTo>
                <a:cubicBezTo>
                  <a:pt x="202" y="148"/>
                  <a:pt x="202" y="147"/>
                  <a:pt x="203" y="146"/>
                </a:cubicBezTo>
                <a:cubicBezTo>
                  <a:pt x="203" y="146"/>
                  <a:pt x="203" y="146"/>
                  <a:pt x="203" y="146"/>
                </a:cubicBezTo>
                <a:cubicBezTo>
                  <a:pt x="203" y="145"/>
                  <a:pt x="203" y="143"/>
                  <a:pt x="203" y="142"/>
                </a:cubicBezTo>
                <a:cubicBezTo>
                  <a:pt x="203" y="142"/>
                  <a:pt x="203" y="141"/>
                  <a:pt x="203" y="140"/>
                </a:cubicBezTo>
                <a:cubicBezTo>
                  <a:pt x="203" y="140"/>
                  <a:pt x="203" y="139"/>
                  <a:pt x="203" y="139"/>
                </a:cubicBezTo>
                <a:cubicBezTo>
                  <a:pt x="202" y="139"/>
                  <a:pt x="202" y="138"/>
                  <a:pt x="202" y="137"/>
                </a:cubicBezTo>
                <a:cubicBezTo>
                  <a:pt x="202" y="137"/>
                  <a:pt x="202" y="137"/>
                  <a:pt x="202" y="137"/>
                </a:cubicBezTo>
                <a:cubicBezTo>
                  <a:pt x="202" y="136"/>
                  <a:pt x="201" y="136"/>
                  <a:pt x="201" y="135"/>
                </a:cubicBezTo>
                <a:cubicBezTo>
                  <a:pt x="201" y="135"/>
                  <a:pt x="201" y="135"/>
                  <a:pt x="201" y="135"/>
                </a:cubicBezTo>
                <a:cubicBezTo>
                  <a:pt x="200" y="134"/>
                  <a:pt x="200" y="134"/>
                  <a:pt x="200" y="133"/>
                </a:cubicBezTo>
                <a:cubicBezTo>
                  <a:pt x="200" y="133"/>
                  <a:pt x="200" y="133"/>
                  <a:pt x="200" y="133"/>
                </a:cubicBezTo>
                <a:cubicBezTo>
                  <a:pt x="213" y="120"/>
                  <a:pt x="213" y="120"/>
                  <a:pt x="213" y="120"/>
                </a:cubicBezTo>
                <a:cubicBezTo>
                  <a:pt x="214" y="119"/>
                  <a:pt x="215" y="117"/>
                  <a:pt x="215" y="115"/>
                </a:cubicBezTo>
                <a:cubicBezTo>
                  <a:pt x="215" y="110"/>
                  <a:pt x="215" y="110"/>
                  <a:pt x="215" y="110"/>
                </a:cubicBezTo>
                <a:cubicBezTo>
                  <a:pt x="222" y="103"/>
                  <a:pt x="222" y="103"/>
                  <a:pt x="222" y="103"/>
                </a:cubicBezTo>
                <a:cubicBezTo>
                  <a:pt x="224" y="104"/>
                  <a:pt x="224" y="104"/>
                  <a:pt x="224" y="104"/>
                </a:cubicBezTo>
                <a:cubicBezTo>
                  <a:pt x="225" y="105"/>
                  <a:pt x="226" y="106"/>
                  <a:pt x="228" y="106"/>
                </a:cubicBezTo>
                <a:cubicBezTo>
                  <a:pt x="229" y="106"/>
                  <a:pt x="231" y="105"/>
                  <a:pt x="232" y="104"/>
                </a:cubicBezTo>
                <a:cubicBezTo>
                  <a:pt x="255" y="81"/>
                  <a:pt x="255" y="81"/>
                  <a:pt x="255" y="81"/>
                </a:cubicBezTo>
                <a:cubicBezTo>
                  <a:pt x="257" y="79"/>
                  <a:pt x="257" y="75"/>
                  <a:pt x="255" y="73"/>
                </a:cubicBezTo>
                <a:close/>
                <a:moveTo>
                  <a:pt x="191" y="124"/>
                </a:moveTo>
                <a:cubicBezTo>
                  <a:pt x="149" y="82"/>
                  <a:pt x="149" y="82"/>
                  <a:pt x="149" y="82"/>
                </a:cubicBezTo>
                <a:cubicBezTo>
                  <a:pt x="149" y="62"/>
                  <a:pt x="149" y="62"/>
                  <a:pt x="149" y="62"/>
                </a:cubicBezTo>
                <a:cubicBezTo>
                  <a:pt x="149" y="58"/>
                  <a:pt x="147" y="56"/>
                  <a:pt x="143" y="56"/>
                </a:cubicBezTo>
                <a:cubicBezTo>
                  <a:pt x="132" y="56"/>
                  <a:pt x="132" y="56"/>
                  <a:pt x="132" y="56"/>
                </a:cubicBezTo>
                <a:cubicBezTo>
                  <a:pt x="130" y="56"/>
                  <a:pt x="129" y="56"/>
                  <a:pt x="127" y="57"/>
                </a:cubicBezTo>
                <a:cubicBezTo>
                  <a:pt x="108" y="77"/>
                  <a:pt x="108" y="77"/>
                  <a:pt x="108" y="77"/>
                </a:cubicBezTo>
                <a:cubicBezTo>
                  <a:pt x="107" y="78"/>
                  <a:pt x="105" y="79"/>
                  <a:pt x="105" y="79"/>
                </a:cubicBezTo>
                <a:cubicBezTo>
                  <a:pt x="102" y="79"/>
                  <a:pt x="99" y="76"/>
                  <a:pt x="99" y="73"/>
                </a:cubicBezTo>
                <a:cubicBezTo>
                  <a:pt x="99" y="73"/>
                  <a:pt x="100" y="71"/>
                  <a:pt x="101" y="70"/>
                </a:cubicBezTo>
                <a:cubicBezTo>
                  <a:pt x="123" y="48"/>
                  <a:pt x="123" y="48"/>
                  <a:pt x="123" y="48"/>
                </a:cubicBezTo>
                <a:cubicBezTo>
                  <a:pt x="168" y="48"/>
                  <a:pt x="168" y="48"/>
                  <a:pt x="168" y="48"/>
                </a:cubicBezTo>
                <a:cubicBezTo>
                  <a:pt x="175" y="56"/>
                  <a:pt x="175" y="56"/>
                  <a:pt x="175" y="56"/>
                </a:cubicBezTo>
                <a:cubicBezTo>
                  <a:pt x="214" y="94"/>
                  <a:pt x="214" y="94"/>
                  <a:pt x="214" y="94"/>
                </a:cubicBezTo>
                <a:cubicBezTo>
                  <a:pt x="204" y="104"/>
                  <a:pt x="204" y="104"/>
                  <a:pt x="204" y="104"/>
                </a:cubicBezTo>
                <a:cubicBezTo>
                  <a:pt x="203" y="105"/>
                  <a:pt x="203" y="106"/>
                  <a:pt x="203" y="108"/>
                </a:cubicBezTo>
                <a:cubicBezTo>
                  <a:pt x="203" y="113"/>
                  <a:pt x="203" y="113"/>
                  <a:pt x="203" y="113"/>
                </a:cubicBezTo>
                <a:lnTo>
                  <a:pt x="191" y="124"/>
                </a:lnTo>
                <a:close/>
                <a:moveTo>
                  <a:pt x="31" y="96"/>
                </a:moveTo>
                <a:cubicBezTo>
                  <a:pt x="15" y="80"/>
                  <a:pt x="15" y="80"/>
                  <a:pt x="15" y="80"/>
                </a:cubicBezTo>
                <a:cubicBezTo>
                  <a:pt x="80" y="15"/>
                  <a:pt x="80" y="15"/>
                  <a:pt x="80" y="15"/>
                </a:cubicBezTo>
                <a:cubicBezTo>
                  <a:pt x="95" y="31"/>
                  <a:pt x="95" y="31"/>
                  <a:pt x="95" y="31"/>
                </a:cubicBezTo>
                <a:lnTo>
                  <a:pt x="31" y="96"/>
                </a:lnTo>
                <a:close/>
                <a:moveTo>
                  <a:pt x="61" y="139"/>
                </a:moveTo>
                <a:cubicBezTo>
                  <a:pt x="61" y="138"/>
                  <a:pt x="62" y="137"/>
                  <a:pt x="63" y="136"/>
                </a:cubicBezTo>
                <a:cubicBezTo>
                  <a:pt x="70" y="143"/>
                  <a:pt x="70" y="143"/>
                  <a:pt x="70" y="143"/>
                </a:cubicBezTo>
                <a:cubicBezTo>
                  <a:pt x="69" y="143"/>
                  <a:pt x="67" y="145"/>
                  <a:pt x="66" y="145"/>
                </a:cubicBezTo>
                <a:cubicBezTo>
                  <a:pt x="63" y="145"/>
                  <a:pt x="61" y="142"/>
                  <a:pt x="61" y="139"/>
                </a:cubicBezTo>
                <a:close/>
                <a:moveTo>
                  <a:pt x="76" y="154"/>
                </a:moveTo>
                <a:cubicBezTo>
                  <a:pt x="76" y="154"/>
                  <a:pt x="77" y="152"/>
                  <a:pt x="78" y="151"/>
                </a:cubicBezTo>
                <a:cubicBezTo>
                  <a:pt x="85" y="158"/>
                  <a:pt x="85" y="158"/>
                  <a:pt x="85" y="158"/>
                </a:cubicBezTo>
                <a:cubicBezTo>
                  <a:pt x="84" y="159"/>
                  <a:pt x="82" y="160"/>
                  <a:pt x="82" y="160"/>
                </a:cubicBezTo>
                <a:cubicBezTo>
                  <a:pt x="79" y="160"/>
                  <a:pt x="76" y="157"/>
                  <a:pt x="76" y="154"/>
                </a:cubicBezTo>
                <a:close/>
                <a:moveTo>
                  <a:pt x="91" y="170"/>
                </a:moveTo>
                <a:cubicBezTo>
                  <a:pt x="91" y="169"/>
                  <a:pt x="92" y="167"/>
                  <a:pt x="93" y="166"/>
                </a:cubicBezTo>
                <a:cubicBezTo>
                  <a:pt x="100" y="173"/>
                  <a:pt x="100" y="173"/>
                  <a:pt x="100" y="173"/>
                </a:cubicBezTo>
                <a:cubicBezTo>
                  <a:pt x="99" y="174"/>
                  <a:pt x="98" y="175"/>
                  <a:pt x="97" y="175"/>
                </a:cubicBezTo>
                <a:cubicBezTo>
                  <a:pt x="94" y="175"/>
                  <a:pt x="91" y="173"/>
                  <a:pt x="91" y="170"/>
                </a:cubicBezTo>
                <a:close/>
                <a:moveTo>
                  <a:pt x="107" y="185"/>
                </a:moveTo>
                <a:cubicBezTo>
                  <a:pt x="107" y="185"/>
                  <a:pt x="108" y="183"/>
                  <a:pt x="109" y="182"/>
                </a:cubicBezTo>
                <a:cubicBezTo>
                  <a:pt x="116" y="189"/>
                  <a:pt x="116" y="189"/>
                  <a:pt x="116" y="189"/>
                </a:cubicBezTo>
                <a:cubicBezTo>
                  <a:pt x="115" y="190"/>
                  <a:pt x="113" y="191"/>
                  <a:pt x="112" y="191"/>
                </a:cubicBezTo>
                <a:cubicBezTo>
                  <a:pt x="109" y="191"/>
                  <a:pt x="107" y="188"/>
                  <a:pt x="107" y="185"/>
                </a:cubicBezTo>
                <a:close/>
                <a:moveTo>
                  <a:pt x="178" y="171"/>
                </a:moveTo>
                <a:cubicBezTo>
                  <a:pt x="178" y="171"/>
                  <a:pt x="177" y="171"/>
                  <a:pt x="177" y="171"/>
                </a:cubicBezTo>
                <a:cubicBezTo>
                  <a:pt x="176" y="170"/>
                  <a:pt x="175" y="170"/>
                  <a:pt x="174" y="169"/>
                </a:cubicBezTo>
                <a:cubicBezTo>
                  <a:pt x="171" y="165"/>
                  <a:pt x="171" y="165"/>
                  <a:pt x="171" y="165"/>
                </a:cubicBezTo>
                <a:cubicBezTo>
                  <a:pt x="171" y="165"/>
                  <a:pt x="171" y="165"/>
                  <a:pt x="171" y="165"/>
                </a:cubicBezTo>
                <a:cubicBezTo>
                  <a:pt x="171" y="165"/>
                  <a:pt x="171" y="165"/>
                  <a:pt x="171" y="165"/>
                </a:cubicBezTo>
                <a:cubicBezTo>
                  <a:pt x="171" y="165"/>
                  <a:pt x="171" y="165"/>
                  <a:pt x="171" y="165"/>
                </a:cubicBezTo>
                <a:cubicBezTo>
                  <a:pt x="170" y="165"/>
                  <a:pt x="170" y="165"/>
                  <a:pt x="170" y="165"/>
                </a:cubicBezTo>
                <a:cubicBezTo>
                  <a:pt x="170" y="165"/>
                  <a:pt x="170" y="165"/>
                  <a:pt x="170" y="165"/>
                </a:cubicBezTo>
                <a:cubicBezTo>
                  <a:pt x="170" y="165"/>
                  <a:pt x="170" y="165"/>
                  <a:pt x="170" y="165"/>
                </a:cubicBezTo>
                <a:cubicBezTo>
                  <a:pt x="170" y="165"/>
                  <a:pt x="170" y="165"/>
                  <a:pt x="170" y="165"/>
                </a:cubicBezTo>
                <a:cubicBezTo>
                  <a:pt x="170" y="165"/>
                  <a:pt x="170" y="165"/>
                  <a:pt x="170" y="165"/>
                </a:cubicBezTo>
                <a:cubicBezTo>
                  <a:pt x="170" y="165"/>
                  <a:pt x="170" y="165"/>
                  <a:pt x="170" y="165"/>
                </a:cubicBezTo>
                <a:cubicBezTo>
                  <a:pt x="170" y="165"/>
                  <a:pt x="170" y="165"/>
                  <a:pt x="170" y="165"/>
                </a:cubicBezTo>
                <a:cubicBezTo>
                  <a:pt x="170" y="165"/>
                  <a:pt x="170" y="165"/>
                  <a:pt x="170" y="165"/>
                </a:cubicBezTo>
                <a:cubicBezTo>
                  <a:pt x="170" y="165"/>
                  <a:pt x="170" y="165"/>
                  <a:pt x="170" y="165"/>
                </a:cubicBezTo>
                <a:cubicBezTo>
                  <a:pt x="170" y="165"/>
                  <a:pt x="170" y="165"/>
                  <a:pt x="170" y="165"/>
                </a:cubicBezTo>
                <a:cubicBezTo>
                  <a:pt x="170" y="165"/>
                  <a:pt x="170" y="165"/>
                  <a:pt x="170" y="165"/>
                </a:cubicBezTo>
                <a:cubicBezTo>
                  <a:pt x="132" y="127"/>
                  <a:pt x="132" y="127"/>
                  <a:pt x="132" y="127"/>
                </a:cubicBezTo>
                <a:cubicBezTo>
                  <a:pt x="130" y="124"/>
                  <a:pt x="126" y="124"/>
                  <a:pt x="124" y="127"/>
                </a:cubicBezTo>
                <a:cubicBezTo>
                  <a:pt x="121" y="129"/>
                  <a:pt x="121" y="133"/>
                  <a:pt x="124" y="135"/>
                </a:cubicBezTo>
                <a:cubicBezTo>
                  <a:pt x="162" y="174"/>
                  <a:pt x="162" y="174"/>
                  <a:pt x="162" y="174"/>
                </a:cubicBezTo>
                <a:cubicBezTo>
                  <a:pt x="163" y="174"/>
                  <a:pt x="163" y="175"/>
                  <a:pt x="163" y="175"/>
                </a:cubicBezTo>
                <a:cubicBezTo>
                  <a:pt x="163" y="175"/>
                  <a:pt x="163" y="175"/>
                  <a:pt x="163" y="175"/>
                </a:cubicBezTo>
                <a:cubicBezTo>
                  <a:pt x="164" y="176"/>
                  <a:pt x="164" y="177"/>
                  <a:pt x="164" y="177"/>
                </a:cubicBezTo>
                <a:cubicBezTo>
                  <a:pt x="164" y="180"/>
                  <a:pt x="162" y="183"/>
                  <a:pt x="159" y="183"/>
                </a:cubicBezTo>
                <a:cubicBezTo>
                  <a:pt x="158" y="182"/>
                  <a:pt x="156" y="181"/>
                  <a:pt x="155" y="180"/>
                </a:cubicBezTo>
                <a:cubicBezTo>
                  <a:pt x="117" y="142"/>
                  <a:pt x="117" y="142"/>
                  <a:pt x="117" y="142"/>
                </a:cubicBezTo>
                <a:cubicBezTo>
                  <a:pt x="114" y="140"/>
                  <a:pt x="111" y="140"/>
                  <a:pt x="108" y="142"/>
                </a:cubicBezTo>
                <a:cubicBezTo>
                  <a:pt x="106" y="144"/>
                  <a:pt x="106" y="148"/>
                  <a:pt x="108" y="150"/>
                </a:cubicBezTo>
                <a:cubicBezTo>
                  <a:pt x="139" y="181"/>
                  <a:pt x="139" y="181"/>
                  <a:pt x="139" y="181"/>
                </a:cubicBezTo>
                <a:cubicBezTo>
                  <a:pt x="139" y="181"/>
                  <a:pt x="139" y="181"/>
                  <a:pt x="139" y="181"/>
                </a:cubicBezTo>
                <a:cubicBezTo>
                  <a:pt x="139" y="182"/>
                  <a:pt x="140" y="182"/>
                  <a:pt x="140" y="183"/>
                </a:cubicBezTo>
                <a:cubicBezTo>
                  <a:pt x="140" y="183"/>
                  <a:pt x="140" y="183"/>
                  <a:pt x="140" y="183"/>
                </a:cubicBezTo>
                <a:cubicBezTo>
                  <a:pt x="141" y="183"/>
                  <a:pt x="141" y="184"/>
                  <a:pt x="141" y="184"/>
                </a:cubicBezTo>
                <a:cubicBezTo>
                  <a:pt x="141" y="184"/>
                  <a:pt x="141" y="184"/>
                  <a:pt x="141" y="184"/>
                </a:cubicBezTo>
                <a:cubicBezTo>
                  <a:pt x="141" y="184"/>
                  <a:pt x="141" y="185"/>
                  <a:pt x="141" y="185"/>
                </a:cubicBezTo>
                <a:cubicBezTo>
                  <a:pt x="141" y="188"/>
                  <a:pt x="139" y="190"/>
                  <a:pt x="136" y="190"/>
                </a:cubicBezTo>
                <a:cubicBezTo>
                  <a:pt x="135" y="190"/>
                  <a:pt x="133" y="189"/>
                  <a:pt x="132" y="188"/>
                </a:cubicBezTo>
                <a:cubicBezTo>
                  <a:pt x="65" y="121"/>
                  <a:pt x="65" y="121"/>
                  <a:pt x="65" y="121"/>
                </a:cubicBezTo>
                <a:cubicBezTo>
                  <a:pt x="65" y="112"/>
                  <a:pt x="65" y="112"/>
                  <a:pt x="65" y="112"/>
                </a:cubicBezTo>
                <a:cubicBezTo>
                  <a:pt x="65" y="110"/>
                  <a:pt x="64" y="109"/>
                  <a:pt x="63" y="107"/>
                </a:cubicBezTo>
                <a:cubicBezTo>
                  <a:pt x="50" y="94"/>
                  <a:pt x="50" y="94"/>
                  <a:pt x="50" y="94"/>
                </a:cubicBezTo>
                <a:cubicBezTo>
                  <a:pt x="96" y="48"/>
                  <a:pt x="96" y="48"/>
                  <a:pt x="96" y="48"/>
                </a:cubicBezTo>
                <a:cubicBezTo>
                  <a:pt x="106" y="48"/>
                  <a:pt x="106" y="48"/>
                  <a:pt x="106" y="48"/>
                </a:cubicBezTo>
                <a:cubicBezTo>
                  <a:pt x="93" y="61"/>
                  <a:pt x="93" y="61"/>
                  <a:pt x="93" y="61"/>
                </a:cubicBezTo>
                <a:cubicBezTo>
                  <a:pt x="92" y="62"/>
                  <a:pt x="87" y="67"/>
                  <a:pt x="87" y="73"/>
                </a:cubicBezTo>
                <a:cubicBezTo>
                  <a:pt x="87" y="83"/>
                  <a:pt x="95" y="91"/>
                  <a:pt x="105" y="91"/>
                </a:cubicBezTo>
                <a:cubicBezTo>
                  <a:pt x="111" y="91"/>
                  <a:pt x="116" y="86"/>
                  <a:pt x="117" y="85"/>
                </a:cubicBezTo>
                <a:cubicBezTo>
                  <a:pt x="134" y="68"/>
                  <a:pt x="134" y="68"/>
                  <a:pt x="134" y="68"/>
                </a:cubicBezTo>
                <a:cubicBezTo>
                  <a:pt x="137" y="68"/>
                  <a:pt x="137" y="68"/>
                  <a:pt x="137" y="68"/>
                </a:cubicBezTo>
                <a:cubicBezTo>
                  <a:pt x="137" y="85"/>
                  <a:pt x="137" y="85"/>
                  <a:pt x="137" y="85"/>
                </a:cubicBezTo>
                <a:cubicBezTo>
                  <a:pt x="137" y="86"/>
                  <a:pt x="138" y="88"/>
                  <a:pt x="139" y="89"/>
                </a:cubicBezTo>
                <a:cubicBezTo>
                  <a:pt x="185" y="135"/>
                  <a:pt x="185" y="135"/>
                  <a:pt x="185" y="135"/>
                </a:cubicBezTo>
                <a:cubicBezTo>
                  <a:pt x="185" y="135"/>
                  <a:pt x="185" y="135"/>
                  <a:pt x="185" y="135"/>
                </a:cubicBezTo>
                <a:cubicBezTo>
                  <a:pt x="189" y="139"/>
                  <a:pt x="189" y="139"/>
                  <a:pt x="189" y="139"/>
                </a:cubicBezTo>
                <a:cubicBezTo>
                  <a:pt x="190" y="140"/>
                  <a:pt x="191" y="142"/>
                  <a:pt x="191" y="142"/>
                </a:cubicBezTo>
                <a:cubicBezTo>
                  <a:pt x="191" y="145"/>
                  <a:pt x="189" y="148"/>
                  <a:pt x="186" y="148"/>
                </a:cubicBezTo>
                <a:cubicBezTo>
                  <a:pt x="185" y="148"/>
                  <a:pt x="183" y="147"/>
                  <a:pt x="182" y="146"/>
                </a:cubicBezTo>
                <a:cubicBezTo>
                  <a:pt x="182" y="146"/>
                  <a:pt x="182" y="146"/>
                  <a:pt x="182" y="146"/>
                </a:cubicBezTo>
                <a:cubicBezTo>
                  <a:pt x="147" y="111"/>
                  <a:pt x="147" y="111"/>
                  <a:pt x="147" y="111"/>
                </a:cubicBezTo>
                <a:cubicBezTo>
                  <a:pt x="145" y="109"/>
                  <a:pt x="141" y="109"/>
                  <a:pt x="139" y="111"/>
                </a:cubicBezTo>
                <a:cubicBezTo>
                  <a:pt x="137" y="114"/>
                  <a:pt x="137" y="117"/>
                  <a:pt x="139" y="120"/>
                </a:cubicBezTo>
                <a:cubicBezTo>
                  <a:pt x="181" y="162"/>
                  <a:pt x="181" y="162"/>
                  <a:pt x="181" y="162"/>
                </a:cubicBezTo>
                <a:cubicBezTo>
                  <a:pt x="182" y="163"/>
                  <a:pt x="183" y="165"/>
                  <a:pt x="183" y="165"/>
                </a:cubicBezTo>
                <a:cubicBezTo>
                  <a:pt x="183" y="168"/>
                  <a:pt x="181" y="171"/>
                  <a:pt x="178" y="171"/>
                </a:cubicBezTo>
                <a:close/>
                <a:moveTo>
                  <a:pt x="228" y="92"/>
                </a:moveTo>
                <a:cubicBezTo>
                  <a:pt x="224" y="88"/>
                  <a:pt x="224" y="88"/>
                  <a:pt x="224" y="88"/>
                </a:cubicBezTo>
                <a:cubicBezTo>
                  <a:pt x="224" y="88"/>
                  <a:pt x="224" y="88"/>
                  <a:pt x="224" y="88"/>
                </a:cubicBezTo>
                <a:cubicBezTo>
                  <a:pt x="175" y="39"/>
                  <a:pt x="175" y="39"/>
                  <a:pt x="175" y="39"/>
                </a:cubicBezTo>
                <a:cubicBezTo>
                  <a:pt x="167" y="31"/>
                  <a:pt x="167" y="31"/>
                  <a:pt x="167" y="31"/>
                </a:cubicBezTo>
                <a:cubicBezTo>
                  <a:pt x="182" y="16"/>
                  <a:pt x="182" y="16"/>
                  <a:pt x="182" y="16"/>
                </a:cubicBezTo>
                <a:cubicBezTo>
                  <a:pt x="242" y="77"/>
                  <a:pt x="242" y="77"/>
                  <a:pt x="242" y="77"/>
                </a:cubicBezTo>
                <a:lnTo>
                  <a:pt x="228" y="92"/>
                </a:ln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defPPr>
              <a:defRPr lang="en-US"/>
            </a:defPPr>
            <a:lvl1pPr marL="0" algn="l" defTabSz="914330" rtl="0" eaLnBrk="1" latinLnBrk="0" hangingPunct="1">
              <a:defRPr sz="1800" kern="1200">
                <a:solidFill>
                  <a:schemeClr val="tx1"/>
                </a:solidFill>
                <a:latin typeface="+mn-lt"/>
                <a:ea typeface="+mn-ea"/>
                <a:cs typeface="+mn-cs"/>
              </a:defRPr>
            </a:lvl1pPr>
            <a:lvl2pPr marL="457165" algn="l" defTabSz="914330" rtl="0" eaLnBrk="1" latinLnBrk="0" hangingPunct="1">
              <a:defRPr sz="1800" kern="1200">
                <a:solidFill>
                  <a:schemeClr val="tx1"/>
                </a:solidFill>
                <a:latin typeface="+mn-lt"/>
                <a:ea typeface="+mn-ea"/>
                <a:cs typeface="+mn-cs"/>
              </a:defRPr>
            </a:lvl2pPr>
            <a:lvl3pPr marL="914330" algn="l" defTabSz="914330" rtl="0" eaLnBrk="1" latinLnBrk="0" hangingPunct="1">
              <a:defRPr sz="1800" kern="1200">
                <a:solidFill>
                  <a:schemeClr val="tx1"/>
                </a:solidFill>
                <a:latin typeface="+mn-lt"/>
                <a:ea typeface="+mn-ea"/>
                <a:cs typeface="+mn-cs"/>
              </a:defRPr>
            </a:lvl3pPr>
            <a:lvl4pPr marL="1371495" algn="l" defTabSz="914330" rtl="0" eaLnBrk="1" latinLnBrk="0" hangingPunct="1">
              <a:defRPr sz="1800" kern="1200">
                <a:solidFill>
                  <a:schemeClr val="tx1"/>
                </a:solidFill>
                <a:latin typeface="+mn-lt"/>
                <a:ea typeface="+mn-ea"/>
                <a:cs typeface="+mn-cs"/>
              </a:defRPr>
            </a:lvl4pPr>
            <a:lvl5pPr marL="1828660" algn="l" defTabSz="914330" rtl="0" eaLnBrk="1" latinLnBrk="0" hangingPunct="1">
              <a:defRPr sz="1800" kern="1200">
                <a:solidFill>
                  <a:schemeClr val="tx1"/>
                </a:solidFill>
                <a:latin typeface="+mn-lt"/>
                <a:ea typeface="+mn-ea"/>
                <a:cs typeface="+mn-cs"/>
              </a:defRPr>
            </a:lvl5pPr>
            <a:lvl6pPr marL="2285825" algn="l" defTabSz="914330" rtl="0" eaLnBrk="1" latinLnBrk="0" hangingPunct="1">
              <a:defRPr sz="1800" kern="1200">
                <a:solidFill>
                  <a:schemeClr val="tx1"/>
                </a:solidFill>
                <a:latin typeface="+mn-lt"/>
                <a:ea typeface="+mn-ea"/>
                <a:cs typeface="+mn-cs"/>
              </a:defRPr>
            </a:lvl6pPr>
            <a:lvl7pPr marL="2742990" algn="l" defTabSz="914330" rtl="0" eaLnBrk="1" latinLnBrk="0" hangingPunct="1">
              <a:defRPr sz="1800" kern="1200">
                <a:solidFill>
                  <a:schemeClr val="tx1"/>
                </a:solidFill>
                <a:latin typeface="+mn-lt"/>
                <a:ea typeface="+mn-ea"/>
                <a:cs typeface="+mn-cs"/>
              </a:defRPr>
            </a:lvl7pPr>
            <a:lvl8pPr marL="3200155" algn="l" defTabSz="914330" rtl="0" eaLnBrk="1" latinLnBrk="0" hangingPunct="1">
              <a:defRPr sz="1800" kern="1200">
                <a:solidFill>
                  <a:schemeClr val="tx1"/>
                </a:solidFill>
                <a:latin typeface="+mn-lt"/>
                <a:ea typeface="+mn-ea"/>
                <a:cs typeface="+mn-cs"/>
              </a:defRPr>
            </a:lvl8pPr>
            <a:lvl9pPr marL="3657320" algn="l" defTabSz="914330" rtl="0" eaLnBrk="1" latinLnBrk="0" hangingPunct="1">
              <a:defRPr sz="1800" kern="1200">
                <a:solidFill>
                  <a:schemeClr val="tx1"/>
                </a:solidFill>
                <a:latin typeface="+mn-lt"/>
                <a:ea typeface="+mn-ea"/>
                <a:cs typeface="+mn-cs"/>
              </a:defRPr>
            </a:lvl9pPr>
          </a:lstStyle>
          <a:p>
            <a:pPr defTabSz="685748" rtl="0">
              <a:defRPr/>
            </a:pPr>
            <a:endParaRPr lang="da-DK" sz="1350">
              <a:solidFill>
                <a:srgbClr val="211A52"/>
              </a:solidFill>
              <a:latin typeface="Arial"/>
            </a:endParaRPr>
          </a:p>
        </p:txBody>
      </p:sp>
      <p:pic>
        <p:nvPicPr>
          <p:cNvPr id="14" name="Grafik 13" descr="Puslespilsbrikker kontur">
            <a:extLst>
              <a:ext uri="{FF2B5EF4-FFF2-40B4-BE49-F238E27FC236}">
                <a16:creationId xmlns:a16="http://schemas.microsoft.com/office/drawing/2014/main" id="{1400F35B-F64F-AB20-4E2D-F43B816F632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30542" y="1212453"/>
            <a:ext cx="994680" cy="994680"/>
          </a:xfrm>
          <a:prstGeom prst="rect">
            <a:avLst/>
          </a:prstGeom>
        </p:spPr>
      </p:pic>
    </p:spTree>
    <p:extLst>
      <p:ext uri="{BB962C8B-B14F-4D97-AF65-F5344CB8AC3E}">
        <p14:creationId xmlns:p14="http://schemas.microsoft.com/office/powerpoint/2010/main" val="333581100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E4F9B6FD-8DFD-11BC-6E2C-CE28BC6575F3}"/>
              </a:ext>
            </a:extLst>
          </p:cNvPr>
          <p:cNvSpPr/>
          <p:nvPr/>
        </p:nvSpPr>
        <p:spPr>
          <a:xfrm>
            <a:off x="6858000" y="3025293"/>
            <a:ext cx="1632857" cy="310725"/>
          </a:xfrm>
          <a:prstGeom prst="rect">
            <a:avLst/>
          </a:prstGeom>
          <a:solidFill>
            <a:srgbClr val="211A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a:p>
        </p:txBody>
      </p:sp>
      <p:sp>
        <p:nvSpPr>
          <p:cNvPr id="4" name="Titel 3"/>
          <p:cNvSpPr>
            <a:spLocks noGrp="1"/>
          </p:cNvSpPr>
          <p:nvPr>
            <p:ph type="title"/>
          </p:nvPr>
        </p:nvSpPr>
        <p:spPr>
          <a:xfrm>
            <a:off x="587375" y="390950"/>
            <a:ext cx="11247040" cy="1143000"/>
          </a:xfrm>
        </p:spPr>
        <p:txBody>
          <a:bodyPr rtlCol="0">
            <a:normAutofit/>
          </a:bodyPr>
          <a:lstStyle/>
          <a:p>
            <a:pPr rtl="0"/>
            <a:r>
              <a:rPr lang="en-gb" sz="3000" dirty="0">
                <a:solidFill>
                  <a:srgbClr val="211A52"/>
                </a:solidFill>
                <a:latin typeface="Arial Black" panose="020B0604020202020204" pitchFamily="34" charset="0"/>
                <a:cs typeface="Arial Black" panose="020B0604020202020204" pitchFamily="34" charset="0"/>
              </a:rPr>
              <a:t>ENGINEERING – ORGANIZATION</a:t>
            </a:r>
          </a:p>
        </p:txBody>
      </p:sp>
      <p:sp>
        <p:nvSpPr>
          <p:cNvPr id="16" name="Tekstfelt 15">
            <a:extLst>
              <a:ext uri="{FF2B5EF4-FFF2-40B4-BE49-F238E27FC236}">
                <a16:creationId xmlns:a16="http://schemas.microsoft.com/office/drawing/2014/main" id="{8348B6E6-020A-B519-AC8A-01799F13BA79}"/>
              </a:ext>
            </a:extLst>
          </p:cNvPr>
          <p:cNvSpPr txBox="1"/>
          <p:nvPr/>
        </p:nvSpPr>
        <p:spPr>
          <a:xfrm>
            <a:off x="4147457" y="1578345"/>
            <a:ext cx="4343400" cy="276999"/>
          </a:xfrm>
          <a:prstGeom prst="rect">
            <a:avLst/>
          </a:prstGeom>
          <a:solidFill>
            <a:srgbClr val="211A52"/>
          </a:solidFill>
        </p:spPr>
        <p:txBody>
          <a:bodyPr wrap="square" rtlCol="0">
            <a:spAutoFit/>
          </a:bodyPr>
          <a:lstStyle/>
          <a:p>
            <a:pPr algn="ctr" rtl="0"/>
            <a:r>
              <a:rPr lang="en-gb" sz="1200">
                <a:solidFill>
                  <a:schemeClr val="bg1"/>
                </a:solidFill>
              </a:rPr>
              <a:t>Dean and Vice Deans</a:t>
            </a:r>
          </a:p>
        </p:txBody>
      </p:sp>
      <p:sp>
        <p:nvSpPr>
          <p:cNvPr id="21" name="Tekstfelt 20">
            <a:extLst>
              <a:ext uri="{FF2B5EF4-FFF2-40B4-BE49-F238E27FC236}">
                <a16:creationId xmlns:a16="http://schemas.microsoft.com/office/drawing/2014/main" id="{4A7C423B-8ACE-8081-035D-EA913DEF25B9}"/>
              </a:ext>
            </a:extLst>
          </p:cNvPr>
          <p:cNvSpPr txBox="1"/>
          <p:nvPr/>
        </p:nvSpPr>
        <p:spPr>
          <a:xfrm>
            <a:off x="5223215" y="1938855"/>
            <a:ext cx="2191884" cy="400110"/>
          </a:xfrm>
          <a:prstGeom prst="rect">
            <a:avLst/>
          </a:prstGeom>
          <a:noFill/>
          <a:ln w="12700">
            <a:solidFill>
              <a:srgbClr val="211A52"/>
            </a:solidFill>
          </a:ln>
        </p:spPr>
        <p:txBody>
          <a:bodyPr wrap="square" rtlCol="0">
            <a:spAutoFit/>
          </a:bodyPr>
          <a:lstStyle/>
          <a:p>
            <a:pPr algn="ctr"/>
            <a:r>
              <a:rPr lang="en-gb" sz="1000" dirty="0">
                <a:solidFill>
                  <a:srgbClr val="211A52"/>
                </a:solidFill>
              </a:rPr>
              <a:t>Michael Toft Overgaard</a:t>
            </a:r>
          </a:p>
          <a:p>
            <a:pPr algn="ctr" rtl="0"/>
            <a:r>
              <a:rPr lang="en-gb" sz="1000" dirty="0">
                <a:solidFill>
                  <a:srgbClr val="211A52"/>
                </a:solidFill>
              </a:rPr>
              <a:t>Dean</a:t>
            </a:r>
          </a:p>
        </p:txBody>
      </p:sp>
      <p:sp>
        <p:nvSpPr>
          <p:cNvPr id="22" name="Tekstfelt 21">
            <a:extLst>
              <a:ext uri="{FF2B5EF4-FFF2-40B4-BE49-F238E27FC236}">
                <a16:creationId xmlns:a16="http://schemas.microsoft.com/office/drawing/2014/main" id="{3FE42856-25B5-BAB2-21FD-592CCBBC4054}"/>
              </a:ext>
            </a:extLst>
          </p:cNvPr>
          <p:cNvSpPr txBox="1"/>
          <p:nvPr/>
        </p:nvSpPr>
        <p:spPr>
          <a:xfrm>
            <a:off x="6428270" y="2446834"/>
            <a:ext cx="2240239" cy="400110"/>
          </a:xfrm>
          <a:prstGeom prst="rect">
            <a:avLst/>
          </a:prstGeom>
          <a:noFill/>
          <a:ln w="12700">
            <a:solidFill>
              <a:srgbClr val="211A52"/>
            </a:solidFill>
          </a:ln>
        </p:spPr>
        <p:txBody>
          <a:bodyPr wrap="square" rtlCol="0">
            <a:spAutoFit/>
          </a:bodyPr>
          <a:lstStyle/>
          <a:p>
            <a:pPr algn="ctr" rtl="0"/>
            <a:r>
              <a:rPr lang="en-gb" sz="1000" dirty="0">
                <a:solidFill>
                  <a:srgbClr val="211A52"/>
                </a:solidFill>
              </a:rPr>
              <a:t>Kjeld Nielsen</a:t>
            </a:r>
          </a:p>
          <a:p>
            <a:pPr algn="ctr" rtl="0"/>
            <a:r>
              <a:rPr lang="en-gb" sz="1000" dirty="0">
                <a:solidFill>
                  <a:srgbClr val="211A52"/>
                </a:solidFill>
              </a:rPr>
              <a:t>Vice Dean, Research and Innovation</a:t>
            </a:r>
          </a:p>
        </p:txBody>
      </p:sp>
      <p:sp>
        <p:nvSpPr>
          <p:cNvPr id="23" name="Tekstfelt 22">
            <a:extLst>
              <a:ext uri="{FF2B5EF4-FFF2-40B4-BE49-F238E27FC236}">
                <a16:creationId xmlns:a16="http://schemas.microsoft.com/office/drawing/2014/main" id="{16184F73-D5F5-53D2-2B32-2AAD600CA1A3}"/>
              </a:ext>
            </a:extLst>
          </p:cNvPr>
          <p:cNvSpPr txBox="1"/>
          <p:nvPr/>
        </p:nvSpPr>
        <p:spPr>
          <a:xfrm>
            <a:off x="4019011" y="2439296"/>
            <a:ext cx="2191884" cy="400110"/>
          </a:xfrm>
          <a:prstGeom prst="rect">
            <a:avLst/>
          </a:prstGeom>
          <a:noFill/>
          <a:ln w="12700">
            <a:solidFill>
              <a:srgbClr val="211A52"/>
            </a:solidFill>
          </a:ln>
        </p:spPr>
        <p:txBody>
          <a:bodyPr wrap="square" rtlCol="0">
            <a:spAutoFit/>
          </a:bodyPr>
          <a:lstStyle/>
          <a:p>
            <a:pPr algn="ctr" rtl="0"/>
            <a:r>
              <a:rPr lang="en-gb" sz="1000" dirty="0">
                <a:solidFill>
                  <a:srgbClr val="211A52"/>
                </a:solidFill>
              </a:rPr>
              <a:t>Nis Ovesen</a:t>
            </a:r>
          </a:p>
          <a:p>
            <a:pPr algn="ctr" rtl="0"/>
            <a:r>
              <a:rPr lang="en-gb" sz="1000" dirty="0">
                <a:solidFill>
                  <a:srgbClr val="211A52"/>
                </a:solidFill>
              </a:rPr>
              <a:t>Vice Dean, Education</a:t>
            </a:r>
          </a:p>
        </p:txBody>
      </p:sp>
      <p:sp>
        <p:nvSpPr>
          <p:cNvPr id="24" name="Tekstfelt 23">
            <a:extLst>
              <a:ext uri="{FF2B5EF4-FFF2-40B4-BE49-F238E27FC236}">
                <a16:creationId xmlns:a16="http://schemas.microsoft.com/office/drawing/2014/main" id="{EF3A7E14-4631-849A-DFE1-F5D41DFBF4D0}"/>
              </a:ext>
            </a:extLst>
          </p:cNvPr>
          <p:cNvSpPr txBox="1"/>
          <p:nvPr/>
        </p:nvSpPr>
        <p:spPr>
          <a:xfrm>
            <a:off x="3228563" y="4574468"/>
            <a:ext cx="1598550" cy="397032"/>
          </a:xfrm>
          <a:prstGeom prst="rect">
            <a:avLst/>
          </a:prstGeom>
          <a:noFill/>
          <a:ln w="12700">
            <a:solidFill>
              <a:srgbClr val="211A52"/>
            </a:solidFill>
          </a:ln>
        </p:spPr>
        <p:txBody>
          <a:bodyPr wrap="square" rtlCol="0">
            <a:spAutoFit/>
          </a:bodyPr>
          <a:lstStyle/>
          <a:p>
            <a:pPr algn="ctr" rtl="0"/>
            <a:r>
              <a:rPr lang="en-gb" sz="1000" dirty="0">
                <a:solidFill>
                  <a:srgbClr val="211A52"/>
                </a:solidFill>
              </a:rPr>
              <a:t>Department </a:t>
            </a:r>
            <a:r>
              <a:rPr lang="en-gb" sz="990" dirty="0">
                <a:solidFill>
                  <a:srgbClr val="211A52"/>
                </a:solidFill>
              </a:rPr>
              <a:t>of</a:t>
            </a:r>
          </a:p>
          <a:p>
            <a:pPr algn="ctr" rtl="0"/>
            <a:r>
              <a:rPr lang="en-gb" sz="990" dirty="0">
                <a:solidFill>
                  <a:srgbClr val="211A52"/>
                </a:solidFill>
              </a:rPr>
              <a:t>Materials &amp; Production</a:t>
            </a:r>
          </a:p>
        </p:txBody>
      </p:sp>
      <p:sp>
        <p:nvSpPr>
          <p:cNvPr id="25" name="Tekstfelt 24">
            <a:extLst>
              <a:ext uri="{FF2B5EF4-FFF2-40B4-BE49-F238E27FC236}">
                <a16:creationId xmlns:a16="http://schemas.microsoft.com/office/drawing/2014/main" id="{52EEB281-7D9A-5163-7C5F-86807BCE0E37}"/>
              </a:ext>
            </a:extLst>
          </p:cNvPr>
          <p:cNvSpPr txBox="1"/>
          <p:nvPr/>
        </p:nvSpPr>
        <p:spPr>
          <a:xfrm>
            <a:off x="1811338" y="5513910"/>
            <a:ext cx="1278252" cy="400110"/>
          </a:xfrm>
          <a:prstGeom prst="rect">
            <a:avLst/>
          </a:prstGeom>
          <a:noFill/>
          <a:ln w="12700">
            <a:solidFill>
              <a:srgbClr val="211A52"/>
            </a:solidFill>
          </a:ln>
        </p:spPr>
        <p:txBody>
          <a:bodyPr wrap="square" rtlCol="0">
            <a:spAutoFit/>
          </a:bodyPr>
          <a:lstStyle/>
          <a:p>
            <a:pPr algn="ctr" rtl="0"/>
            <a:r>
              <a:rPr lang="en-gb" sz="1000" dirty="0">
                <a:solidFill>
                  <a:srgbClr val="211A52"/>
                </a:solidFill>
              </a:rPr>
              <a:t>Department councils</a:t>
            </a:r>
          </a:p>
        </p:txBody>
      </p:sp>
      <p:sp>
        <p:nvSpPr>
          <p:cNvPr id="26" name="Tekstfelt 25">
            <a:extLst>
              <a:ext uri="{FF2B5EF4-FFF2-40B4-BE49-F238E27FC236}">
                <a16:creationId xmlns:a16="http://schemas.microsoft.com/office/drawing/2014/main" id="{BA46DCF4-9FE7-E961-0EEF-9D876DCB9255}"/>
              </a:ext>
            </a:extLst>
          </p:cNvPr>
          <p:cNvSpPr txBox="1"/>
          <p:nvPr/>
        </p:nvSpPr>
        <p:spPr>
          <a:xfrm>
            <a:off x="3228563" y="5020404"/>
            <a:ext cx="1598550" cy="400110"/>
          </a:xfrm>
          <a:prstGeom prst="rect">
            <a:avLst/>
          </a:prstGeom>
          <a:noFill/>
          <a:ln w="12700">
            <a:solidFill>
              <a:srgbClr val="211A52"/>
            </a:solidFill>
          </a:ln>
        </p:spPr>
        <p:txBody>
          <a:bodyPr wrap="square" rtlCol="0">
            <a:spAutoFit/>
          </a:bodyPr>
          <a:lstStyle/>
          <a:p>
            <a:pPr algn="ctr" rtl="0"/>
            <a:r>
              <a:rPr lang="en-gb" sz="1000" dirty="0">
                <a:solidFill>
                  <a:srgbClr val="211A52"/>
                </a:solidFill>
              </a:rPr>
              <a:t>Department of</a:t>
            </a:r>
          </a:p>
          <a:p>
            <a:pPr algn="ctr" rtl="0"/>
            <a:r>
              <a:rPr lang="en-gb" sz="1000" dirty="0">
                <a:solidFill>
                  <a:srgbClr val="211A52"/>
                </a:solidFill>
              </a:rPr>
              <a:t>Chemistry &amp; Bioscience</a:t>
            </a:r>
          </a:p>
        </p:txBody>
      </p:sp>
      <p:sp>
        <p:nvSpPr>
          <p:cNvPr id="27" name="Tekstfelt 26">
            <a:extLst>
              <a:ext uri="{FF2B5EF4-FFF2-40B4-BE49-F238E27FC236}">
                <a16:creationId xmlns:a16="http://schemas.microsoft.com/office/drawing/2014/main" id="{8C69B9E3-C55D-0CF7-2AFC-F2233958F110}"/>
              </a:ext>
            </a:extLst>
          </p:cNvPr>
          <p:cNvSpPr txBox="1"/>
          <p:nvPr/>
        </p:nvSpPr>
        <p:spPr>
          <a:xfrm>
            <a:off x="3228562" y="5491185"/>
            <a:ext cx="1598549" cy="400110"/>
          </a:xfrm>
          <a:prstGeom prst="rect">
            <a:avLst/>
          </a:prstGeom>
          <a:noFill/>
          <a:ln w="12700">
            <a:solidFill>
              <a:srgbClr val="211A52"/>
            </a:solidFill>
          </a:ln>
        </p:spPr>
        <p:txBody>
          <a:bodyPr wrap="square" rtlCol="0">
            <a:spAutoFit/>
          </a:bodyPr>
          <a:lstStyle/>
          <a:p>
            <a:pPr algn="ctr" rtl="0"/>
            <a:r>
              <a:rPr lang="en-gb" sz="1000" dirty="0">
                <a:solidFill>
                  <a:srgbClr val="211A52"/>
                </a:solidFill>
              </a:rPr>
              <a:t>Department of</a:t>
            </a:r>
          </a:p>
          <a:p>
            <a:pPr algn="ctr" rtl="0"/>
            <a:r>
              <a:rPr lang="en-gb" sz="1000" dirty="0">
                <a:solidFill>
                  <a:srgbClr val="211A52"/>
                </a:solidFill>
              </a:rPr>
              <a:t>Mathematical Sciences</a:t>
            </a:r>
          </a:p>
        </p:txBody>
      </p:sp>
      <p:sp>
        <p:nvSpPr>
          <p:cNvPr id="28" name="Tekstfelt 27">
            <a:extLst>
              <a:ext uri="{FF2B5EF4-FFF2-40B4-BE49-F238E27FC236}">
                <a16:creationId xmlns:a16="http://schemas.microsoft.com/office/drawing/2014/main" id="{6253560C-9E67-9270-0455-F6EE3DADCB5A}"/>
              </a:ext>
            </a:extLst>
          </p:cNvPr>
          <p:cNvSpPr txBox="1"/>
          <p:nvPr/>
        </p:nvSpPr>
        <p:spPr>
          <a:xfrm>
            <a:off x="3228563" y="5961965"/>
            <a:ext cx="1598550" cy="400110"/>
          </a:xfrm>
          <a:prstGeom prst="rect">
            <a:avLst/>
          </a:prstGeom>
          <a:noFill/>
          <a:ln w="12700">
            <a:solidFill>
              <a:srgbClr val="211A52"/>
            </a:solidFill>
          </a:ln>
        </p:spPr>
        <p:txBody>
          <a:bodyPr wrap="square" rtlCol="0">
            <a:spAutoFit/>
          </a:bodyPr>
          <a:lstStyle/>
          <a:p>
            <a:pPr algn="ctr" rtl="0"/>
            <a:r>
              <a:rPr lang="en-gb" sz="1000" dirty="0">
                <a:solidFill>
                  <a:srgbClr val="211A52"/>
                </a:solidFill>
              </a:rPr>
              <a:t>Department of</a:t>
            </a:r>
          </a:p>
          <a:p>
            <a:pPr algn="ctr" rtl="0"/>
            <a:r>
              <a:rPr lang="en-gb" sz="1000" dirty="0">
                <a:solidFill>
                  <a:srgbClr val="211A52"/>
                </a:solidFill>
              </a:rPr>
              <a:t>Energy</a:t>
            </a:r>
          </a:p>
        </p:txBody>
      </p:sp>
      <p:sp>
        <p:nvSpPr>
          <p:cNvPr id="29" name="Tekstfelt 28">
            <a:extLst>
              <a:ext uri="{FF2B5EF4-FFF2-40B4-BE49-F238E27FC236}">
                <a16:creationId xmlns:a16="http://schemas.microsoft.com/office/drawing/2014/main" id="{06215D67-ADBF-3DD2-1CAB-BF981779E5EC}"/>
              </a:ext>
            </a:extLst>
          </p:cNvPr>
          <p:cNvSpPr txBox="1"/>
          <p:nvPr/>
        </p:nvSpPr>
        <p:spPr>
          <a:xfrm>
            <a:off x="1811338" y="4590434"/>
            <a:ext cx="1278252" cy="400110"/>
          </a:xfrm>
          <a:prstGeom prst="rect">
            <a:avLst/>
          </a:prstGeom>
          <a:noFill/>
          <a:ln w="12700">
            <a:solidFill>
              <a:srgbClr val="211A52"/>
            </a:solidFill>
          </a:ln>
        </p:spPr>
        <p:txBody>
          <a:bodyPr wrap="square" rtlCol="0">
            <a:spAutoFit/>
          </a:bodyPr>
          <a:lstStyle/>
          <a:p>
            <a:pPr algn="ctr" rtl="0"/>
            <a:r>
              <a:rPr lang="en-gb" sz="1000" dirty="0" err="1">
                <a:solidFill>
                  <a:srgbClr val="211A52"/>
                </a:solidFill>
              </a:rPr>
              <a:t>Occ.health</a:t>
            </a:r>
            <a:r>
              <a:rPr lang="en-gb" sz="1000" dirty="0">
                <a:solidFill>
                  <a:srgbClr val="211A52"/>
                </a:solidFill>
              </a:rPr>
              <a:t> and safety committees</a:t>
            </a:r>
          </a:p>
        </p:txBody>
      </p:sp>
      <p:sp>
        <p:nvSpPr>
          <p:cNvPr id="30" name="Tekstfelt 29">
            <a:extLst>
              <a:ext uri="{FF2B5EF4-FFF2-40B4-BE49-F238E27FC236}">
                <a16:creationId xmlns:a16="http://schemas.microsoft.com/office/drawing/2014/main" id="{58C18B1B-1614-2A9B-9C81-CBB48BE11997}"/>
              </a:ext>
            </a:extLst>
          </p:cNvPr>
          <p:cNvSpPr txBox="1"/>
          <p:nvPr/>
        </p:nvSpPr>
        <p:spPr>
          <a:xfrm>
            <a:off x="1811338" y="5052172"/>
            <a:ext cx="1278252" cy="400110"/>
          </a:xfrm>
          <a:prstGeom prst="rect">
            <a:avLst/>
          </a:prstGeom>
          <a:noFill/>
          <a:ln w="12700">
            <a:solidFill>
              <a:srgbClr val="211A52"/>
            </a:solidFill>
          </a:ln>
        </p:spPr>
        <p:txBody>
          <a:bodyPr wrap="square" rtlCol="0">
            <a:spAutoFit/>
          </a:bodyPr>
          <a:lstStyle/>
          <a:p>
            <a:pPr algn="ctr" rtl="0"/>
            <a:r>
              <a:rPr lang="en-gb" sz="1000" dirty="0">
                <a:solidFill>
                  <a:srgbClr val="211A52"/>
                </a:solidFill>
              </a:rPr>
              <a:t>Consultation committees</a:t>
            </a:r>
          </a:p>
        </p:txBody>
      </p:sp>
      <p:sp>
        <p:nvSpPr>
          <p:cNvPr id="31" name="Tekstfelt 30">
            <a:extLst>
              <a:ext uri="{FF2B5EF4-FFF2-40B4-BE49-F238E27FC236}">
                <a16:creationId xmlns:a16="http://schemas.microsoft.com/office/drawing/2014/main" id="{139351C3-2B33-AA01-6AFF-92BD0E91B972}"/>
              </a:ext>
            </a:extLst>
          </p:cNvPr>
          <p:cNvSpPr txBox="1"/>
          <p:nvPr/>
        </p:nvSpPr>
        <p:spPr>
          <a:xfrm>
            <a:off x="8077719" y="3759329"/>
            <a:ext cx="1551471" cy="246221"/>
          </a:xfrm>
          <a:prstGeom prst="rect">
            <a:avLst/>
          </a:prstGeom>
          <a:solidFill>
            <a:srgbClr val="211A52"/>
          </a:solidFill>
        </p:spPr>
        <p:txBody>
          <a:bodyPr wrap="square" rtlCol="0">
            <a:spAutoFit/>
          </a:bodyPr>
          <a:lstStyle/>
          <a:p>
            <a:pPr algn="ctr" rtl="0"/>
            <a:r>
              <a:rPr lang="en-gb" sz="1000" dirty="0">
                <a:solidFill>
                  <a:schemeClr val="bg1"/>
                </a:solidFill>
              </a:rPr>
              <a:t>Admission  Course</a:t>
            </a:r>
          </a:p>
        </p:txBody>
      </p:sp>
      <p:sp>
        <p:nvSpPr>
          <p:cNvPr id="32" name="Tekstfelt 31">
            <a:extLst>
              <a:ext uri="{FF2B5EF4-FFF2-40B4-BE49-F238E27FC236}">
                <a16:creationId xmlns:a16="http://schemas.microsoft.com/office/drawing/2014/main" id="{476D8EC6-C73B-8E8E-A646-156217A16EA7}"/>
              </a:ext>
            </a:extLst>
          </p:cNvPr>
          <p:cNvSpPr txBox="1"/>
          <p:nvPr/>
        </p:nvSpPr>
        <p:spPr>
          <a:xfrm>
            <a:off x="3228563" y="4121795"/>
            <a:ext cx="1598549" cy="400110"/>
          </a:xfrm>
          <a:prstGeom prst="rect">
            <a:avLst/>
          </a:prstGeom>
          <a:noFill/>
          <a:ln w="12700">
            <a:solidFill>
              <a:srgbClr val="211A52"/>
            </a:solidFill>
          </a:ln>
        </p:spPr>
        <p:txBody>
          <a:bodyPr wrap="square" rtlCol="0">
            <a:spAutoFit/>
          </a:bodyPr>
          <a:lstStyle/>
          <a:p>
            <a:pPr algn="ctr" rtl="0"/>
            <a:r>
              <a:rPr lang="en-gb" sz="1000" dirty="0">
                <a:solidFill>
                  <a:srgbClr val="211A52"/>
                </a:solidFill>
              </a:rPr>
              <a:t>Department of</a:t>
            </a:r>
          </a:p>
          <a:p>
            <a:pPr algn="ctr" rtl="0"/>
            <a:r>
              <a:rPr lang="en-gb" sz="1000" dirty="0">
                <a:solidFill>
                  <a:srgbClr val="211A52"/>
                </a:solidFill>
              </a:rPr>
              <a:t>the Built Environment</a:t>
            </a:r>
          </a:p>
        </p:txBody>
      </p:sp>
      <p:sp>
        <p:nvSpPr>
          <p:cNvPr id="33" name="Tekstfelt 32">
            <a:extLst>
              <a:ext uri="{FF2B5EF4-FFF2-40B4-BE49-F238E27FC236}">
                <a16:creationId xmlns:a16="http://schemas.microsoft.com/office/drawing/2014/main" id="{B4FCC446-F395-39E5-6879-86BD8126B442}"/>
              </a:ext>
            </a:extLst>
          </p:cNvPr>
          <p:cNvSpPr txBox="1"/>
          <p:nvPr/>
        </p:nvSpPr>
        <p:spPr>
          <a:xfrm>
            <a:off x="4876800" y="4573081"/>
            <a:ext cx="1552776" cy="400110"/>
          </a:xfrm>
          <a:prstGeom prst="rect">
            <a:avLst/>
          </a:prstGeom>
          <a:noFill/>
          <a:ln w="12700">
            <a:solidFill>
              <a:srgbClr val="211A52"/>
            </a:solidFill>
          </a:ln>
        </p:spPr>
        <p:txBody>
          <a:bodyPr wrap="square" rtlCol="0">
            <a:spAutoFit/>
          </a:bodyPr>
          <a:lstStyle/>
          <a:p>
            <a:pPr algn="ctr" rtl="0"/>
            <a:r>
              <a:rPr lang="en-gb" sz="1000" dirty="0">
                <a:solidFill>
                  <a:srgbClr val="211A52"/>
                </a:solidFill>
              </a:rPr>
              <a:t>Jens Chr. </a:t>
            </a:r>
            <a:r>
              <a:rPr lang="en-gb" sz="1000" dirty="0" err="1">
                <a:solidFill>
                  <a:srgbClr val="211A52"/>
                </a:solidFill>
              </a:rPr>
              <a:t>Rauhe</a:t>
            </a:r>
            <a:endParaRPr lang="da-DK" sz="1000" dirty="0">
              <a:solidFill>
                <a:srgbClr val="211A52"/>
              </a:solidFill>
            </a:endParaRPr>
          </a:p>
          <a:p>
            <a:pPr algn="ctr" rtl="0"/>
            <a:r>
              <a:rPr lang="en-gb" sz="1000" dirty="0">
                <a:solidFill>
                  <a:srgbClr val="211A52"/>
                </a:solidFill>
              </a:rPr>
              <a:t>Head of Department</a:t>
            </a:r>
          </a:p>
        </p:txBody>
      </p:sp>
      <p:sp>
        <p:nvSpPr>
          <p:cNvPr id="34" name="Tekstfelt 33">
            <a:extLst>
              <a:ext uri="{FF2B5EF4-FFF2-40B4-BE49-F238E27FC236}">
                <a16:creationId xmlns:a16="http://schemas.microsoft.com/office/drawing/2014/main" id="{B4BFF76F-5806-5729-3A03-37DE929C261A}"/>
              </a:ext>
            </a:extLst>
          </p:cNvPr>
          <p:cNvSpPr txBox="1"/>
          <p:nvPr/>
        </p:nvSpPr>
        <p:spPr>
          <a:xfrm>
            <a:off x="4876800" y="5027871"/>
            <a:ext cx="1552776" cy="400110"/>
          </a:xfrm>
          <a:prstGeom prst="rect">
            <a:avLst/>
          </a:prstGeom>
          <a:noFill/>
          <a:ln w="12700">
            <a:solidFill>
              <a:srgbClr val="211A52"/>
            </a:solidFill>
          </a:ln>
        </p:spPr>
        <p:txBody>
          <a:bodyPr wrap="square" rtlCol="0">
            <a:spAutoFit/>
          </a:bodyPr>
          <a:lstStyle/>
          <a:p>
            <a:pPr algn="ctr" rtl="0"/>
            <a:r>
              <a:rPr lang="en-gb" sz="1000" dirty="0">
                <a:solidFill>
                  <a:srgbClr val="211A52"/>
                </a:solidFill>
              </a:rPr>
              <a:t>Kim </a:t>
            </a:r>
            <a:r>
              <a:rPr lang="en-gb" sz="1000" dirty="0" err="1">
                <a:solidFill>
                  <a:srgbClr val="211A52"/>
                </a:solidFill>
              </a:rPr>
              <a:t>Lambertsen</a:t>
            </a:r>
            <a:r>
              <a:rPr lang="en-gb" sz="1000" dirty="0">
                <a:solidFill>
                  <a:srgbClr val="211A52"/>
                </a:solidFill>
              </a:rPr>
              <a:t> Larsen</a:t>
            </a:r>
          </a:p>
          <a:p>
            <a:pPr algn="ctr" rtl="0"/>
            <a:r>
              <a:rPr lang="en-gb" sz="1000" dirty="0">
                <a:solidFill>
                  <a:srgbClr val="211A52"/>
                </a:solidFill>
              </a:rPr>
              <a:t>Head of Department</a:t>
            </a:r>
          </a:p>
        </p:txBody>
      </p:sp>
      <p:sp>
        <p:nvSpPr>
          <p:cNvPr id="35" name="Tekstfelt 34">
            <a:extLst>
              <a:ext uri="{FF2B5EF4-FFF2-40B4-BE49-F238E27FC236}">
                <a16:creationId xmlns:a16="http://schemas.microsoft.com/office/drawing/2014/main" id="{03EA89E8-50F0-A502-649F-DE0438E7EBB9}"/>
              </a:ext>
            </a:extLst>
          </p:cNvPr>
          <p:cNvSpPr txBox="1"/>
          <p:nvPr/>
        </p:nvSpPr>
        <p:spPr>
          <a:xfrm>
            <a:off x="4876800" y="5954882"/>
            <a:ext cx="1552776" cy="400110"/>
          </a:xfrm>
          <a:prstGeom prst="rect">
            <a:avLst/>
          </a:prstGeom>
          <a:noFill/>
          <a:ln w="12700">
            <a:solidFill>
              <a:srgbClr val="211A52"/>
            </a:solidFill>
          </a:ln>
        </p:spPr>
        <p:txBody>
          <a:bodyPr wrap="square" rtlCol="0">
            <a:spAutoFit/>
          </a:bodyPr>
          <a:lstStyle/>
          <a:p>
            <a:pPr algn="ctr" rtl="0"/>
            <a:r>
              <a:rPr lang="en-gb" sz="1000" dirty="0">
                <a:solidFill>
                  <a:srgbClr val="211A52"/>
                </a:solidFill>
              </a:rPr>
              <a:t>Lars Storm Pedersen</a:t>
            </a:r>
          </a:p>
          <a:p>
            <a:pPr algn="ctr" rtl="0"/>
            <a:r>
              <a:rPr lang="en-gb" sz="1000" dirty="0">
                <a:solidFill>
                  <a:srgbClr val="211A52"/>
                </a:solidFill>
              </a:rPr>
              <a:t>Head of Department</a:t>
            </a:r>
          </a:p>
        </p:txBody>
      </p:sp>
      <p:sp>
        <p:nvSpPr>
          <p:cNvPr id="36" name="Tekstfelt 35">
            <a:extLst>
              <a:ext uri="{FF2B5EF4-FFF2-40B4-BE49-F238E27FC236}">
                <a16:creationId xmlns:a16="http://schemas.microsoft.com/office/drawing/2014/main" id="{1E076850-2CE7-ED52-4EE0-A1B266B248A4}"/>
              </a:ext>
            </a:extLst>
          </p:cNvPr>
          <p:cNvSpPr txBox="1"/>
          <p:nvPr/>
        </p:nvSpPr>
        <p:spPr>
          <a:xfrm>
            <a:off x="6476654" y="4124172"/>
            <a:ext cx="1551471" cy="553998"/>
          </a:xfrm>
          <a:prstGeom prst="rect">
            <a:avLst/>
          </a:prstGeom>
          <a:noFill/>
          <a:ln w="12700">
            <a:solidFill>
              <a:srgbClr val="211A52"/>
            </a:solidFill>
          </a:ln>
        </p:spPr>
        <p:txBody>
          <a:bodyPr wrap="square" rtlCol="0">
            <a:spAutoFit/>
          </a:bodyPr>
          <a:lstStyle/>
          <a:p>
            <a:pPr algn="ctr" rtl="0"/>
            <a:r>
              <a:rPr lang="da-DK" sz="1000" dirty="0">
                <a:solidFill>
                  <a:srgbClr val="211A52"/>
                </a:solidFill>
              </a:rPr>
              <a:t>Torsten Nygård Kristensen</a:t>
            </a:r>
          </a:p>
          <a:p>
            <a:pPr algn="ctr" rtl="0"/>
            <a:r>
              <a:rPr lang="en-gb" sz="1000" dirty="0">
                <a:solidFill>
                  <a:srgbClr val="211A52"/>
                </a:solidFill>
              </a:rPr>
              <a:t>Head of doctoral school</a:t>
            </a:r>
          </a:p>
        </p:txBody>
      </p:sp>
      <p:sp>
        <p:nvSpPr>
          <p:cNvPr id="37" name="Tekstfelt 36">
            <a:extLst>
              <a:ext uri="{FF2B5EF4-FFF2-40B4-BE49-F238E27FC236}">
                <a16:creationId xmlns:a16="http://schemas.microsoft.com/office/drawing/2014/main" id="{8E24789C-4721-5E66-5D8E-12299CABA589}"/>
              </a:ext>
            </a:extLst>
          </p:cNvPr>
          <p:cNvSpPr txBox="1"/>
          <p:nvPr/>
        </p:nvSpPr>
        <p:spPr>
          <a:xfrm>
            <a:off x="8076508" y="4121795"/>
            <a:ext cx="1551470" cy="400110"/>
          </a:xfrm>
          <a:prstGeom prst="rect">
            <a:avLst/>
          </a:prstGeom>
          <a:noFill/>
          <a:ln w="12700">
            <a:solidFill>
              <a:srgbClr val="211A52"/>
            </a:solidFill>
          </a:ln>
        </p:spPr>
        <p:txBody>
          <a:bodyPr wrap="square" rtlCol="0">
            <a:spAutoFit/>
          </a:bodyPr>
          <a:lstStyle/>
          <a:p>
            <a:pPr algn="ctr" rtl="0"/>
            <a:r>
              <a:rPr lang="en-gb" sz="1000">
                <a:solidFill>
                  <a:srgbClr val="211A52"/>
                </a:solidFill>
              </a:rPr>
              <a:t>Henrik Brohus</a:t>
            </a:r>
            <a:endParaRPr lang="da-DK" sz="1000" dirty="0">
              <a:solidFill>
                <a:srgbClr val="211A52"/>
              </a:solidFill>
            </a:endParaRPr>
          </a:p>
          <a:p>
            <a:pPr algn="ctr" rtl="0"/>
            <a:r>
              <a:rPr lang="en-gb" sz="1000">
                <a:solidFill>
                  <a:srgbClr val="211A52"/>
                </a:solidFill>
              </a:rPr>
              <a:t>Manager</a:t>
            </a:r>
          </a:p>
        </p:txBody>
      </p:sp>
      <p:sp>
        <p:nvSpPr>
          <p:cNvPr id="38" name="Tekstfelt 37">
            <a:extLst>
              <a:ext uri="{FF2B5EF4-FFF2-40B4-BE49-F238E27FC236}">
                <a16:creationId xmlns:a16="http://schemas.microsoft.com/office/drawing/2014/main" id="{AB4C037C-83E2-D174-78B3-1A6F94A50494}"/>
              </a:ext>
            </a:extLst>
          </p:cNvPr>
          <p:cNvSpPr txBox="1"/>
          <p:nvPr/>
        </p:nvSpPr>
        <p:spPr>
          <a:xfrm>
            <a:off x="8182880" y="4989463"/>
            <a:ext cx="1338418" cy="400110"/>
          </a:xfrm>
          <a:prstGeom prst="rect">
            <a:avLst/>
          </a:prstGeom>
          <a:noFill/>
          <a:ln w="12700">
            <a:solidFill>
              <a:srgbClr val="211A52"/>
            </a:solidFill>
          </a:ln>
        </p:spPr>
        <p:txBody>
          <a:bodyPr wrap="square" rtlCol="0">
            <a:spAutoFit/>
          </a:bodyPr>
          <a:lstStyle/>
          <a:p>
            <a:pPr algn="ctr" rtl="0"/>
            <a:r>
              <a:rPr lang="en-gb" sz="1000" dirty="0">
                <a:solidFill>
                  <a:srgbClr val="211A52"/>
                </a:solidFill>
              </a:rPr>
              <a:t>Faculty Consultation </a:t>
            </a:r>
          </a:p>
          <a:p>
            <a:pPr algn="ctr" rtl="0"/>
            <a:r>
              <a:rPr lang="en-gb" sz="1000" dirty="0">
                <a:solidFill>
                  <a:srgbClr val="211A52"/>
                </a:solidFill>
              </a:rPr>
              <a:t>Committee</a:t>
            </a:r>
          </a:p>
        </p:txBody>
      </p:sp>
      <p:sp>
        <p:nvSpPr>
          <p:cNvPr id="39" name="Tekstfelt 38">
            <a:extLst>
              <a:ext uri="{FF2B5EF4-FFF2-40B4-BE49-F238E27FC236}">
                <a16:creationId xmlns:a16="http://schemas.microsoft.com/office/drawing/2014/main" id="{80C3BC83-E86A-0431-B3B7-558D8B4017F2}"/>
              </a:ext>
            </a:extLst>
          </p:cNvPr>
          <p:cNvSpPr txBox="1"/>
          <p:nvPr/>
        </p:nvSpPr>
        <p:spPr>
          <a:xfrm>
            <a:off x="8182881" y="5619103"/>
            <a:ext cx="1338418" cy="246221"/>
          </a:xfrm>
          <a:prstGeom prst="rect">
            <a:avLst/>
          </a:prstGeom>
          <a:noFill/>
          <a:ln w="12700">
            <a:solidFill>
              <a:srgbClr val="211A52"/>
            </a:solidFill>
          </a:ln>
        </p:spPr>
        <p:txBody>
          <a:bodyPr wrap="square" rtlCol="0">
            <a:spAutoFit/>
          </a:bodyPr>
          <a:lstStyle/>
          <a:p>
            <a:pPr algn="ctr" rtl="0"/>
            <a:r>
              <a:rPr lang="en-gb" sz="1000" dirty="0">
                <a:solidFill>
                  <a:srgbClr val="211A52"/>
                </a:solidFill>
              </a:rPr>
              <a:t>Academic Council</a:t>
            </a:r>
          </a:p>
        </p:txBody>
      </p:sp>
      <p:sp>
        <p:nvSpPr>
          <p:cNvPr id="40" name="Tekstfelt 39">
            <a:extLst>
              <a:ext uri="{FF2B5EF4-FFF2-40B4-BE49-F238E27FC236}">
                <a16:creationId xmlns:a16="http://schemas.microsoft.com/office/drawing/2014/main" id="{FDBBA8C8-0A03-3523-777C-FFAA05A47261}"/>
              </a:ext>
            </a:extLst>
          </p:cNvPr>
          <p:cNvSpPr txBox="1"/>
          <p:nvPr/>
        </p:nvSpPr>
        <p:spPr>
          <a:xfrm>
            <a:off x="3266589" y="3759829"/>
            <a:ext cx="1560524" cy="246221"/>
          </a:xfrm>
          <a:prstGeom prst="rect">
            <a:avLst/>
          </a:prstGeom>
          <a:solidFill>
            <a:srgbClr val="211A52"/>
          </a:solidFill>
        </p:spPr>
        <p:txBody>
          <a:bodyPr wrap="square" rtlCol="0">
            <a:spAutoFit/>
          </a:bodyPr>
          <a:lstStyle/>
          <a:p>
            <a:pPr algn="ctr" rtl="0"/>
            <a:r>
              <a:rPr lang="en-gb" sz="1000">
                <a:solidFill>
                  <a:schemeClr val="bg1"/>
                </a:solidFill>
              </a:rPr>
              <a:t>Departments</a:t>
            </a:r>
          </a:p>
        </p:txBody>
      </p:sp>
      <p:sp>
        <p:nvSpPr>
          <p:cNvPr id="41" name="Tekstfelt 40">
            <a:extLst>
              <a:ext uri="{FF2B5EF4-FFF2-40B4-BE49-F238E27FC236}">
                <a16:creationId xmlns:a16="http://schemas.microsoft.com/office/drawing/2014/main" id="{37802F1A-D15A-B07A-2ADD-722965093E03}"/>
              </a:ext>
            </a:extLst>
          </p:cNvPr>
          <p:cNvSpPr txBox="1"/>
          <p:nvPr/>
        </p:nvSpPr>
        <p:spPr>
          <a:xfrm>
            <a:off x="4875496" y="3759828"/>
            <a:ext cx="1552776" cy="246221"/>
          </a:xfrm>
          <a:prstGeom prst="rect">
            <a:avLst/>
          </a:prstGeom>
          <a:solidFill>
            <a:srgbClr val="211A52"/>
          </a:solidFill>
        </p:spPr>
        <p:txBody>
          <a:bodyPr wrap="square" rtlCol="0">
            <a:spAutoFit/>
          </a:bodyPr>
          <a:lstStyle/>
          <a:p>
            <a:pPr algn="ctr" rtl="0"/>
            <a:r>
              <a:rPr lang="en-gb" sz="1000" dirty="0">
                <a:solidFill>
                  <a:schemeClr val="bg1"/>
                </a:solidFill>
              </a:rPr>
              <a:t>Heads of Department</a:t>
            </a:r>
          </a:p>
        </p:txBody>
      </p:sp>
      <p:sp>
        <p:nvSpPr>
          <p:cNvPr id="42" name="Tekstfelt 41">
            <a:extLst>
              <a:ext uri="{FF2B5EF4-FFF2-40B4-BE49-F238E27FC236}">
                <a16:creationId xmlns:a16="http://schemas.microsoft.com/office/drawing/2014/main" id="{8FCE7584-88CC-ACA3-8709-133785B07FEC}"/>
              </a:ext>
            </a:extLst>
          </p:cNvPr>
          <p:cNvSpPr txBox="1"/>
          <p:nvPr/>
        </p:nvSpPr>
        <p:spPr>
          <a:xfrm>
            <a:off x="6476655" y="3759329"/>
            <a:ext cx="1552681" cy="246221"/>
          </a:xfrm>
          <a:prstGeom prst="rect">
            <a:avLst/>
          </a:prstGeom>
          <a:solidFill>
            <a:srgbClr val="211A52"/>
          </a:solidFill>
        </p:spPr>
        <p:txBody>
          <a:bodyPr wrap="square" rtlCol="0">
            <a:spAutoFit/>
          </a:bodyPr>
          <a:lstStyle/>
          <a:p>
            <a:pPr algn="ctr" rtl="0"/>
            <a:r>
              <a:rPr lang="en-gb" sz="1000" dirty="0">
                <a:solidFill>
                  <a:schemeClr val="bg1"/>
                </a:solidFill>
              </a:rPr>
              <a:t>Doctoral School</a:t>
            </a:r>
          </a:p>
        </p:txBody>
      </p:sp>
      <p:sp>
        <p:nvSpPr>
          <p:cNvPr id="43" name="Tekstfelt 42">
            <a:extLst>
              <a:ext uri="{FF2B5EF4-FFF2-40B4-BE49-F238E27FC236}">
                <a16:creationId xmlns:a16="http://schemas.microsoft.com/office/drawing/2014/main" id="{2C209258-287C-62AE-0BC6-8ADBFB371116}"/>
              </a:ext>
            </a:extLst>
          </p:cNvPr>
          <p:cNvSpPr txBox="1"/>
          <p:nvPr/>
        </p:nvSpPr>
        <p:spPr>
          <a:xfrm>
            <a:off x="6858000" y="3060922"/>
            <a:ext cx="1632857" cy="246221"/>
          </a:xfrm>
          <a:prstGeom prst="rect">
            <a:avLst/>
          </a:prstGeom>
          <a:noFill/>
        </p:spPr>
        <p:txBody>
          <a:bodyPr wrap="square" rtlCol="0">
            <a:spAutoFit/>
          </a:bodyPr>
          <a:lstStyle/>
          <a:p>
            <a:pPr algn="ctr" rtl="0"/>
            <a:r>
              <a:rPr lang="en-gb" sz="1000">
                <a:solidFill>
                  <a:schemeClr val="bg1"/>
                </a:solidFill>
              </a:rPr>
              <a:t>Dean’s Office</a:t>
            </a:r>
          </a:p>
        </p:txBody>
      </p:sp>
      <p:sp>
        <p:nvSpPr>
          <p:cNvPr id="44" name="Tekstfelt 43">
            <a:extLst>
              <a:ext uri="{FF2B5EF4-FFF2-40B4-BE49-F238E27FC236}">
                <a16:creationId xmlns:a16="http://schemas.microsoft.com/office/drawing/2014/main" id="{BC14207F-827F-4DA9-7C33-87CC25007106}"/>
              </a:ext>
            </a:extLst>
          </p:cNvPr>
          <p:cNvSpPr txBox="1"/>
          <p:nvPr/>
        </p:nvSpPr>
        <p:spPr>
          <a:xfrm>
            <a:off x="4876800" y="4122100"/>
            <a:ext cx="1551471" cy="400110"/>
          </a:xfrm>
          <a:prstGeom prst="rect">
            <a:avLst/>
          </a:prstGeom>
          <a:noFill/>
          <a:ln w="12700">
            <a:solidFill>
              <a:srgbClr val="211A52"/>
            </a:solidFill>
          </a:ln>
        </p:spPr>
        <p:txBody>
          <a:bodyPr wrap="square" rtlCol="0">
            <a:spAutoFit/>
          </a:bodyPr>
          <a:lstStyle/>
          <a:p>
            <a:pPr algn="ctr" rtl="0"/>
            <a:r>
              <a:rPr lang="en-gb" sz="1000" dirty="0">
                <a:solidFill>
                  <a:srgbClr val="211A52"/>
                </a:solidFill>
              </a:rPr>
              <a:t>Kasper </a:t>
            </a:r>
            <a:r>
              <a:rPr lang="en-gb" sz="1000" dirty="0" err="1">
                <a:solidFill>
                  <a:srgbClr val="211A52"/>
                </a:solidFill>
              </a:rPr>
              <a:t>Lynge</a:t>
            </a:r>
            <a:endParaRPr lang="en-gb" sz="1000" dirty="0">
              <a:solidFill>
                <a:srgbClr val="211A52"/>
              </a:solidFill>
            </a:endParaRPr>
          </a:p>
          <a:p>
            <a:pPr algn="ctr" rtl="0"/>
            <a:r>
              <a:rPr lang="en-gb" sz="1000" dirty="0">
                <a:solidFill>
                  <a:srgbClr val="211A52"/>
                </a:solidFill>
              </a:rPr>
              <a:t>Head of Department</a:t>
            </a:r>
          </a:p>
        </p:txBody>
      </p:sp>
      <p:sp>
        <p:nvSpPr>
          <p:cNvPr id="45" name="Tekstfelt 44">
            <a:extLst>
              <a:ext uri="{FF2B5EF4-FFF2-40B4-BE49-F238E27FC236}">
                <a16:creationId xmlns:a16="http://schemas.microsoft.com/office/drawing/2014/main" id="{443DB8FB-8E08-BE80-60F8-C3EE56A3D127}"/>
              </a:ext>
            </a:extLst>
          </p:cNvPr>
          <p:cNvSpPr txBox="1"/>
          <p:nvPr/>
        </p:nvSpPr>
        <p:spPr>
          <a:xfrm>
            <a:off x="4876800" y="5488626"/>
            <a:ext cx="1552776" cy="400110"/>
          </a:xfrm>
          <a:prstGeom prst="rect">
            <a:avLst/>
          </a:prstGeom>
          <a:noFill/>
          <a:ln w="12700">
            <a:solidFill>
              <a:srgbClr val="211A52"/>
            </a:solidFill>
          </a:ln>
        </p:spPr>
        <p:txBody>
          <a:bodyPr wrap="square" rtlCol="0">
            <a:spAutoFit/>
          </a:bodyPr>
          <a:lstStyle/>
          <a:p>
            <a:pPr algn="ctr" rtl="0"/>
            <a:r>
              <a:rPr lang="en-gb" sz="1000" dirty="0">
                <a:solidFill>
                  <a:srgbClr val="211A52"/>
                </a:solidFill>
              </a:rPr>
              <a:t>Morten </a:t>
            </a:r>
            <a:r>
              <a:rPr lang="en-gb" sz="1000" dirty="0" err="1">
                <a:solidFill>
                  <a:srgbClr val="211A52"/>
                </a:solidFill>
              </a:rPr>
              <a:t>Willatzen</a:t>
            </a:r>
            <a:endParaRPr lang="en-gb" sz="1000" dirty="0">
              <a:solidFill>
                <a:srgbClr val="211A52"/>
              </a:solidFill>
            </a:endParaRPr>
          </a:p>
          <a:p>
            <a:pPr algn="ctr" rtl="0"/>
            <a:r>
              <a:rPr lang="en-gb" sz="1000" dirty="0">
                <a:solidFill>
                  <a:srgbClr val="211A52"/>
                </a:solidFill>
              </a:rPr>
              <a:t>Head of Department</a:t>
            </a:r>
          </a:p>
        </p:txBody>
      </p:sp>
      <p:cxnSp>
        <p:nvCxnSpPr>
          <p:cNvPr id="47" name="Lige forbindelse 46">
            <a:extLst>
              <a:ext uri="{FF2B5EF4-FFF2-40B4-BE49-F238E27FC236}">
                <a16:creationId xmlns:a16="http://schemas.microsoft.com/office/drawing/2014/main" id="{B6BD46BF-E450-B0E7-9EFF-96BC1C1BB5B3}"/>
              </a:ext>
            </a:extLst>
          </p:cNvPr>
          <p:cNvCxnSpPr>
            <a:stCxn id="21" idx="2"/>
          </p:cNvCxnSpPr>
          <p:nvPr/>
        </p:nvCxnSpPr>
        <p:spPr>
          <a:xfrm>
            <a:off x="6319157" y="2338965"/>
            <a:ext cx="0" cy="1197985"/>
          </a:xfrm>
          <a:prstGeom prst="line">
            <a:avLst/>
          </a:prstGeom>
          <a:ln w="12700">
            <a:solidFill>
              <a:srgbClr val="211A52"/>
            </a:solidFill>
          </a:ln>
        </p:spPr>
        <p:style>
          <a:lnRef idx="1">
            <a:schemeClr val="accent1"/>
          </a:lnRef>
          <a:fillRef idx="0">
            <a:schemeClr val="accent1"/>
          </a:fillRef>
          <a:effectRef idx="0">
            <a:schemeClr val="accent1"/>
          </a:effectRef>
          <a:fontRef idx="minor">
            <a:schemeClr val="tx1"/>
          </a:fontRef>
        </p:style>
      </p:cxnSp>
      <p:cxnSp>
        <p:nvCxnSpPr>
          <p:cNvPr id="49" name="Lige forbindelse 48">
            <a:extLst>
              <a:ext uri="{FF2B5EF4-FFF2-40B4-BE49-F238E27FC236}">
                <a16:creationId xmlns:a16="http://schemas.microsoft.com/office/drawing/2014/main" id="{E28A7F06-1C98-0A60-4E07-43A498025929}"/>
              </a:ext>
            </a:extLst>
          </p:cNvPr>
          <p:cNvCxnSpPr>
            <a:cxnSpLocks/>
          </p:cNvCxnSpPr>
          <p:nvPr/>
        </p:nvCxnSpPr>
        <p:spPr>
          <a:xfrm>
            <a:off x="4046851" y="3536950"/>
            <a:ext cx="5873763" cy="0"/>
          </a:xfrm>
          <a:prstGeom prst="line">
            <a:avLst/>
          </a:prstGeom>
          <a:ln w="12700">
            <a:solidFill>
              <a:srgbClr val="211A52"/>
            </a:solidFill>
          </a:ln>
        </p:spPr>
        <p:style>
          <a:lnRef idx="1">
            <a:schemeClr val="accent1"/>
          </a:lnRef>
          <a:fillRef idx="0">
            <a:schemeClr val="accent1"/>
          </a:fillRef>
          <a:effectRef idx="0">
            <a:schemeClr val="accent1"/>
          </a:effectRef>
          <a:fontRef idx="minor">
            <a:schemeClr val="tx1"/>
          </a:fontRef>
        </p:style>
      </p:cxnSp>
      <p:cxnSp>
        <p:nvCxnSpPr>
          <p:cNvPr id="51" name="Lige forbindelse 50">
            <a:extLst>
              <a:ext uri="{FF2B5EF4-FFF2-40B4-BE49-F238E27FC236}">
                <a16:creationId xmlns:a16="http://schemas.microsoft.com/office/drawing/2014/main" id="{2B2DA953-5BF1-3686-53D3-2E4368343A88}"/>
              </a:ext>
            </a:extLst>
          </p:cNvPr>
          <p:cNvCxnSpPr>
            <a:cxnSpLocks/>
            <a:endCxn id="40" idx="0"/>
          </p:cNvCxnSpPr>
          <p:nvPr/>
        </p:nvCxnSpPr>
        <p:spPr>
          <a:xfrm>
            <a:off x="4046851" y="3536950"/>
            <a:ext cx="0" cy="222879"/>
          </a:xfrm>
          <a:prstGeom prst="line">
            <a:avLst/>
          </a:prstGeom>
          <a:ln w="12700">
            <a:solidFill>
              <a:srgbClr val="211A52"/>
            </a:solidFill>
          </a:ln>
        </p:spPr>
        <p:style>
          <a:lnRef idx="1">
            <a:schemeClr val="accent1"/>
          </a:lnRef>
          <a:fillRef idx="0">
            <a:schemeClr val="accent1"/>
          </a:fillRef>
          <a:effectRef idx="0">
            <a:schemeClr val="accent1"/>
          </a:effectRef>
          <a:fontRef idx="minor">
            <a:schemeClr val="tx1"/>
          </a:fontRef>
        </p:style>
      </p:cxnSp>
      <p:cxnSp>
        <p:nvCxnSpPr>
          <p:cNvPr id="54" name="Lige forbindelse 53">
            <a:extLst>
              <a:ext uri="{FF2B5EF4-FFF2-40B4-BE49-F238E27FC236}">
                <a16:creationId xmlns:a16="http://schemas.microsoft.com/office/drawing/2014/main" id="{9E23F4E8-2220-4366-0621-4A6F4E8D86B4}"/>
              </a:ext>
            </a:extLst>
          </p:cNvPr>
          <p:cNvCxnSpPr>
            <a:cxnSpLocks/>
          </p:cNvCxnSpPr>
          <p:nvPr/>
        </p:nvCxnSpPr>
        <p:spPr>
          <a:xfrm>
            <a:off x="7253751" y="3536950"/>
            <a:ext cx="0" cy="222879"/>
          </a:xfrm>
          <a:prstGeom prst="line">
            <a:avLst/>
          </a:prstGeom>
          <a:ln w="12700">
            <a:solidFill>
              <a:srgbClr val="211A52"/>
            </a:solidFill>
          </a:ln>
        </p:spPr>
        <p:style>
          <a:lnRef idx="1">
            <a:schemeClr val="accent1"/>
          </a:lnRef>
          <a:fillRef idx="0">
            <a:schemeClr val="accent1"/>
          </a:fillRef>
          <a:effectRef idx="0">
            <a:schemeClr val="accent1"/>
          </a:effectRef>
          <a:fontRef idx="minor">
            <a:schemeClr val="tx1"/>
          </a:fontRef>
        </p:style>
      </p:cxnSp>
      <p:cxnSp>
        <p:nvCxnSpPr>
          <p:cNvPr id="55" name="Lige forbindelse 54">
            <a:extLst>
              <a:ext uri="{FF2B5EF4-FFF2-40B4-BE49-F238E27FC236}">
                <a16:creationId xmlns:a16="http://schemas.microsoft.com/office/drawing/2014/main" id="{96E20637-85DD-2715-2B75-BDE7DB16716B}"/>
              </a:ext>
            </a:extLst>
          </p:cNvPr>
          <p:cNvCxnSpPr>
            <a:cxnSpLocks/>
          </p:cNvCxnSpPr>
          <p:nvPr/>
        </p:nvCxnSpPr>
        <p:spPr>
          <a:xfrm>
            <a:off x="8848534" y="3536950"/>
            <a:ext cx="0" cy="222879"/>
          </a:xfrm>
          <a:prstGeom prst="line">
            <a:avLst/>
          </a:prstGeom>
          <a:ln w="12700">
            <a:solidFill>
              <a:srgbClr val="211A52"/>
            </a:solidFill>
          </a:ln>
        </p:spPr>
        <p:style>
          <a:lnRef idx="1">
            <a:schemeClr val="accent1"/>
          </a:lnRef>
          <a:fillRef idx="0">
            <a:schemeClr val="accent1"/>
          </a:fillRef>
          <a:effectRef idx="0">
            <a:schemeClr val="accent1"/>
          </a:effectRef>
          <a:fontRef idx="minor">
            <a:schemeClr val="tx1"/>
          </a:fontRef>
        </p:style>
      </p:cxnSp>
      <p:cxnSp>
        <p:nvCxnSpPr>
          <p:cNvPr id="58" name="Lige forbindelse 57">
            <a:extLst>
              <a:ext uri="{FF2B5EF4-FFF2-40B4-BE49-F238E27FC236}">
                <a16:creationId xmlns:a16="http://schemas.microsoft.com/office/drawing/2014/main" id="{7B028CFC-0264-BAC5-56A9-069701045664}"/>
              </a:ext>
            </a:extLst>
          </p:cNvPr>
          <p:cNvCxnSpPr>
            <a:cxnSpLocks/>
          </p:cNvCxnSpPr>
          <p:nvPr/>
        </p:nvCxnSpPr>
        <p:spPr>
          <a:xfrm>
            <a:off x="9906984" y="3536950"/>
            <a:ext cx="13419" cy="2264536"/>
          </a:xfrm>
          <a:prstGeom prst="line">
            <a:avLst/>
          </a:prstGeom>
          <a:ln w="12700">
            <a:solidFill>
              <a:srgbClr val="211A52"/>
            </a:solidFill>
          </a:ln>
        </p:spPr>
        <p:style>
          <a:lnRef idx="1">
            <a:schemeClr val="accent1"/>
          </a:lnRef>
          <a:fillRef idx="0">
            <a:schemeClr val="accent1"/>
          </a:fillRef>
          <a:effectRef idx="0">
            <a:schemeClr val="accent1"/>
          </a:effectRef>
          <a:fontRef idx="minor">
            <a:schemeClr val="tx1"/>
          </a:fontRef>
        </p:style>
      </p:cxnSp>
      <p:cxnSp>
        <p:nvCxnSpPr>
          <p:cNvPr id="61" name="Lige forbindelse 60">
            <a:extLst>
              <a:ext uri="{FF2B5EF4-FFF2-40B4-BE49-F238E27FC236}">
                <a16:creationId xmlns:a16="http://schemas.microsoft.com/office/drawing/2014/main" id="{4993A01D-0CEA-B9A6-101D-7D1ED3F2BA1F}"/>
              </a:ext>
            </a:extLst>
          </p:cNvPr>
          <p:cNvCxnSpPr>
            <a:cxnSpLocks/>
            <a:stCxn id="38" idx="3"/>
          </p:cNvCxnSpPr>
          <p:nvPr/>
        </p:nvCxnSpPr>
        <p:spPr>
          <a:xfrm>
            <a:off x="9521298" y="5189518"/>
            <a:ext cx="399316" cy="69762"/>
          </a:xfrm>
          <a:prstGeom prst="line">
            <a:avLst/>
          </a:prstGeom>
          <a:ln w="12700">
            <a:solidFill>
              <a:srgbClr val="211A52"/>
            </a:solidFill>
          </a:ln>
        </p:spPr>
        <p:style>
          <a:lnRef idx="1">
            <a:schemeClr val="accent1"/>
          </a:lnRef>
          <a:fillRef idx="0">
            <a:schemeClr val="accent1"/>
          </a:fillRef>
          <a:effectRef idx="0">
            <a:schemeClr val="accent1"/>
          </a:effectRef>
          <a:fontRef idx="minor">
            <a:schemeClr val="tx1"/>
          </a:fontRef>
        </p:style>
      </p:cxnSp>
      <p:cxnSp>
        <p:nvCxnSpPr>
          <p:cNvPr id="64" name="Lige forbindelse 63">
            <a:extLst>
              <a:ext uri="{FF2B5EF4-FFF2-40B4-BE49-F238E27FC236}">
                <a16:creationId xmlns:a16="http://schemas.microsoft.com/office/drawing/2014/main" id="{A09DA326-CA15-768B-0493-499E8EAA957E}"/>
              </a:ext>
            </a:extLst>
          </p:cNvPr>
          <p:cNvCxnSpPr>
            <a:cxnSpLocks/>
          </p:cNvCxnSpPr>
          <p:nvPr/>
        </p:nvCxnSpPr>
        <p:spPr>
          <a:xfrm flipV="1">
            <a:off x="9521298" y="5801486"/>
            <a:ext cx="399316" cy="7183"/>
          </a:xfrm>
          <a:prstGeom prst="line">
            <a:avLst/>
          </a:prstGeom>
          <a:ln w="12700">
            <a:solidFill>
              <a:srgbClr val="211A52"/>
            </a:solidFill>
          </a:ln>
        </p:spPr>
        <p:style>
          <a:lnRef idx="1">
            <a:schemeClr val="accent1"/>
          </a:lnRef>
          <a:fillRef idx="0">
            <a:schemeClr val="accent1"/>
          </a:fillRef>
          <a:effectRef idx="0">
            <a:schemeClr val="accent1"/>
          </a:effectRef>
          <a:fontRef idx="minor">
            <a:schemeClr val="tx1"/>
          </a:fontRef>
        </p:style>
      </p:cxnSp>
      <p:cxnSp>
        <p:nvCxnSpPr>
          <p:cNvPr id="68" name="Lige forbindelse 67">
            <a:extLst>
              <a:ext uri="{FF2B5EF4-FFF2-40B4-BE49-F238E27FC236}">
                <a16:creationId xmlns:a16="http://schemas.microsoft.com/office/drawing/2014/main" id="{D32702EC-750C-1BB5-DD1C-295C1630CA92}"/>
              </a:ext>
            </a:extLst>
          </p:cNvPr>
          <p:cNvCxnSpPr>
            <a:cxnSpLocks/>
            <a:stCxn id="40" idx="1"/>
          </p:cNvCxnSpPr>
          <p:nvPr/>
        </p:nvCxnSpPr>
        <p:spPr>
          <a:xfrm flipH="1">
            <a:off x="1635020" y="3882940"/>
            <a:ext cx="1631569" cy="0"/>
          </a:xfrm>
          <a:prstGeom prst="line">
            <a:avLst/>
          </a:prstGeom>
          <a:ln w="12700">
            <a:solidFill>
              <a:srgbClr val="211A52"/>
            </a:solidFill>
          </a:ln>
        </p:spPr>
        <p:style>
          <a:lnRef idx="1">
            <a:schemeClr val="accent1"/>
          </a:lnRef>
          <a:fillRef idx="0">
            <a:schemeClr val="accent1"/>
          </a:fillRef>
          <a:effectRef idx="0">
            <a:schemeClr val="accent1"/>
          </a:effectRef>
          <a:fontRef idx="minor">
            <a:schemeClr val="tx1"/>
          </a:fontRef>
        </p:style>
      </p:cxnSp>
      <p:cxnSp>
        <p:nvCxnSpPr>
          <p:cNvPr id="70" name="Lige forbindelse 69">
            <a:extLst>
              <a:ext uri="{FF2B5EF4-FFF2-40B4-BE49-F238E27FC236}">
                <a16:creationId xmlns:a16="http://schemas.microsoft.com/office/drawing/2014/main" id="{3A46D44F-5F55-EC8A-702D-A2DDCC64CF63}"/>
              </a:ext>
            </a:extLst>
          </p:cNvPr>
          <p:cNvCxnSpPr>
            <a:cxnSpLocks/>
          </p:cNvCxnSpPr>
          <p:nvPr/>
        </p:nvCxnSpPr>
        <p:spPr>
          <a:xfrm flipV="1">
            <a:off x="1635020" y="3882940"/>
            <a:ext cx="0" cy="1736163"/>
          </a:xfrm>
          <a:prstGeom prst="line">
            <a:avLst/>
          </a:prstGeom>
          <a:ln w="12700">
            <a:solidFill>
              <a:srgbClr val="211A52"/>
            </a:solidFill>
          </a:ln>
        </p:spPr>
        <p:style>
          <a:lnRef idx="1">
            <a:schemeClr val="accent1"/>
          </a:lnRef>
          <a:fillRef idx="0">
            <a:schemeClr val="accent1"/>
          </a:fillRef>
          <a:effectRef idx="0">
            <a:schemeClr val="accent1"/>
          </a:effectRef>
          <a:fontRef idx="minor">
            <a:schemeClr val="tx1"/>
          </a:fontRef>
        </p:style>
      </p:cxnSp>
      <p:cxnSp>
        <p:nvCxnSpPr>
          <p:cNvPr id="75" name="Lige forbindelse 74">
            <a:extLst>
              <a:ext uri="{FF2B5EF4-FFF2-40B4-BE49-F238E27FC236}">
                <a16:creationId xmlns:a16="http://schemas.microsoft.com/office/drawing/2014/main" id="{57E2D5C4-DD78-4AF9-7763-6988E5B2CBBC}"/>
              </a:ext>
            </a:extLst>
          </p:cNvPr>
          <p:cNvCxnSpPr>
            <a:cxnSpLocks/>
            <a:stCxn id="29" idx="1"/>
          </p:cNvCxnSpPr>
          <p:nvPr/>
        </p:nvCxnSpPr>
        <p:spPr>
          <a:xfrm flipH="1">
            <a:off x="1635020" y="4790489"/>
            <a:ext cx="176318" cy="0"/>
          </a:xfrm>
          <a:prstGeom prst="line">
            <a:avLst/>
          </a:prstGeom>
          <a:ln w="12700">
            <a:solidFill>
              <a:srgbClr val="211A52"/>
            </a:solidFill>
          </a:ln>
        </p:spPr>
        <p:style>
          <a:lnRef idx="1">
            <a:schemeClr val="accent1"/>
          </a:lnRef>
          <a:fillRef idx="0">
            <a:schemeClr val="accent1"/>
          </a:fillRef>
          <a:effectRef idx="0">
            <a:schemeClr val="accent1"/>
          </a:effectRef>
          <a:fontRef idx="minor">
            <a:schemeClr val="tx1"/>
          </a:fontRef>
        </p:style>
      </p:cxnSp>
      <p:cxnSp>
        <p:nvCxnSpPr>
          <p:cNvPr id="77" name="Lige forbindelse 76">
            <a:extLst>
              <a:ext uri="{FF2B5EF4-FFF2-40B4-BE49-F238E27FC236}">
                <a16:creationId xmlns:a16="http://schemas.microsoft.com/office/drawing/2014/main" id="{73B1F7FA-0C48-B521-D099-DB0DF8329C57}"/>
              </a:ext>
            </a:extLst>
          </p:cNvPr>
          <p:cNvCxnSpPr>
            <a:cxnSpLocks/>
          </p:cNvCxnSpPr>
          <p:nvPr/>
        </p:nvCxnSpPr>
        <p:spPr>
          <a:xfrm flipH="1">
            <a:off x="1635020" y="5220459"/>
            <a:ext cx="176318" cy="0"/>
          </a:xfrm>
          <a:prstGeom prst="line">
            <a:avLst/>
          </a:prstGeom>
          <a:ln w="12700">
            <a:solidFill>
              <a:srgbClr val="211A52"/>
            </a:solidFill>
          </a:ln>
        </p:spPr>
        <p:style>
          <a:lnRef idx="1">
            <a:schemeClr val="accent1"/>
          </a:lnRef>
          <a:fillRef idx="0">
            <a:schemeClr val="accent1"/>
          </a:fillRef>
          <a:effectRef idx="0">
            <a:schemeClr val="accent1"/>
          </a:effectRef>
          <a:fontRef idx="minor">
            <a:schemeClr val="tx1"/>
          </a:fontRef>
        </p:style>
      </p:cxnSp>
      <p:cxnSp>
        <p:nvCxnSpPr>
          <p:cNvPr id="78" name="Lige forbindelse 77">
            <a:extLst>
              <a:ext uri="{FF2B5EF4-FFF2-40B4-BE49-F238E27FC236}">
                <a16:creationId xmlns:a16="http://schemas.microsoft.com/office/drawing/2014/main" id="{EA9A1C30-63A0-9A82-3D68-767A5B73DD93}"/>
              </a:ext>
            </a:extLst>
          </p:cNvPr>
          <p:cNvCxnSpPr>
            <a:cxnSpLocks/>
          </p:cNvCxnSpPr>
          <p:nvPr/>
        </p:nvCxnSpPr>
        <p:spPr>
          <a:xfrm flipH="1">
            <a:off x="1635020" y="5617324"/>
            <a:ext cx="176318" cy="0"/>
          </a:xfrm>
          <a:prstGeom prst="line">
            <a:avLst/>
          </a:prstGeom>
          <a:ln w="12700">
            <a:solidFill>
              <a:srgbClr val="211A52"/>
            </a:solidFill>
          </a:ln>
        </p:spPr>
        <p:style>
          <a:lnRef idx="1">
            <a:schemeClr val="accent1"/>
          </a:lnRef>
          <a:fillRef idx="0">
            <a:schemeClr val="accent1"/>
          </a:fillRef>
          <a:effectRef idx="0">
            <a:schemeClr val="accent1"/>
          </a:effectRef>
          <a:fontRef idx="minor">
            <a:schemeClr val="tx1"/>
          </a:fontRef>
        </p:style>
      </p:cxnSp>
      <p:cxnSp>
        <p:nvCxnSpPr>
          <p:cNvPr id="83" name="Lige forbindelse 82">
            <a:extLst>
              <a:ext uri="{FF2B5EF4-FFF2-40B4-BE49-F238E27FC236}">
                <a16:creationId xmlns:a16="http://schemas.microsoft.com/office/drawing/2014/main" id="{FF807B78-01D5-8681-110E-455AE3A41AA0}"/>
              </a:ext>
            </a:extLst>
          </p:cNvPr>
          <p:cNvCxnSpPr>
            <a:cxnSpLocks/>
            <a:stCxn id="44" idx="1"/>
            <a:endCxn id="32" idx="3"/>
          </p:cNvCxnSpPr>
          <p:nvPr/>
        </p:nvCxnSpPr>
        <p:spPr>
          <a:xfrm flipH="1" flipV="1">
            <a:off x="4827112" y="4321850"/>
            <a:ext cx="49688" cy="305"/>
          </a:xfrm>
          <a:prstGeom prst="line">
            <a:avLst/>
          </a:prstGeom>
          <a:ln w="12700">
            <a:solidFill>
              <a:srgbClr val="211A52"/>
            </a:solidFill>
          </a:ln>
        </p:spPr>
        <p:style>
          <a:lnRef idx="1">
            <a:schemeClr val="accent1"/>
          </a:lnRef>
          <a:fillRef idx="0">
            <a:schemeClr val="accent1"/>
          </a:fillRef>
          <a:effectRef idx="0">
            <a:schemeClr val="accent1"/>
          </a:effectRef>
          <a:fontRef idx="minor">
            <a:schemeClr val="tx1"/>
          </a:fontRef>
        </p:style>
      </p:cxnSp>
      <p:cxnSp>
        <p:nvCxnSpPr>
          <p:cNvPr id="86" name="Lige forbindelse 85">
            <a:extLst>
              <a:ext uri="{FF2B5EF4-FFF2-40B4-BE49-F238E27FC236}">
                <a16:creationId xmlns:a16="http://schemas.microsoft.com/office/drawing/2014/main" id="{807E633A-5188-71EC-230E-0813AD468DA0}"/>
              </a:ext>
            </a:extLst>
          </p:cNvPr>
          <p:cNvCxnSpPr>
            <a:cxnSpLocks/>
          </p:cNvCxnSpPr>
          <p:nvPr/>
        </p:nvCxnSpPr>
        <p:spPr>
          <a:xfrm flipH="1" flipV="1">
            <a:off x="4827112" y="4791750"/>
            <a:ext cx="49688" cy="305"/>
          </a:xfrm>
          <a:prstGeom prst="line">
            <a:avLst/>
          </a:prstGeom>
          <a:ln w="12700">
            <a:solidFill>
              <a:srgbClr val="211A52"/>
            </a:solidFill>
          </a:ln>
        </p:spPr>
        <p:style>
          <a:lnRef idx="1">
            <a:schemeClr val="accent1"/>
          </a:lnRef>
          <a:fillRef idx="0">
            <a:schemeClr val="accent1"/>
          </a:fillRef>
          <a:effectRef idx="0">
            <a:schemeClr val="accent1"/>
          </a:effectRef>
          <a:fontRef idx="minor">
            <a:schemeClr val="tx1"/>
          </a:fontRef>
        </p:style>
      </p:cxnSp>
      <p:cxnSp>
        <p:nvCxnSpPr>
          <p:cNvPr id="89" name="Lige forbindelse 88">
            <a:extLst>
              <a:ext uri="{FF2B5EF4-FFF2-40B4-BE49-F238E27FC236}">
                <a16:creationId xmlns:a16="http://schemas.microsoft.com/office/drawing/2014/main" id="{9D8644F6-79F8-EF9B-38B6-DC4C094F5B20}"/>
              </a:ext>
            </a:extLst>
          </p:cNvPr>
          <p:cNvCxnSpPr>
            <a:cxnSpLocks/>
          </p:cNvCxnSpPr>
          <p:nvPr/>
        </p:nvCxnSpPr>
        <p:spPr>
          <a:xfrm flipH="1" flipV="1">
            <a:off x="4827112" y="5252074"/>
            <a:ext cx="49688" cy="305"/>
          </a:xfrm>
          <a:prstGeom prst="line">
            <a:avLst/>
          </a:prstGeom>
          <a:ln w="12700">
            <a:solidFill>
              <a:srgbClr val="211A52"/>
            </a:solidFill>
          </a:ln>
        </p:spPr>
        <p:style>
          <a:lnRef idx="1">
            <a:schemeClr val="accent1"/>
          </a:lnRef>
          <a:fillRef idx="0">
            <a:schemeClr val="accent1"/>
          </a:fillRef>
          <a:effectRef idx="0">
            <a:schemeClr val="accent1"/>
          </a:effectRef>
          <a:fontRef idx="minor">
            <a:schemeClr val="tx1"/>
          </a:fontRef>
        </p:style>
      </p:cxnSp>
      <p:cxnSp>
        <p:nvCxnSpPr>
          <p:cNvPr id="91" name="Lige forbindelse 90">
            <a:extLst>
              <a:ext uri="{FF2B5EF4-FFF2-40B4-BE49-F238E27FC236}">
                <a16:creationId xmlns:a16="http://schemas.microsoft.com/office/drawing/2014/main" id="{403E466B-5707-B4F2-5683-BC933400642F}"/>
              </a:ext>
            </a:extLst>
          </p:cNvPr>
          <p:cNvCxnSpPr>
            <a:cxnSpLocks/>
          </p:cNvCxnSpPr>
          <p:nvPr/>
        </p:nvCxnSpPr>
        <p:spPr>
          <a:xfrm flipH="1" flipV="1">
            <a:off x="4827112" y="5696574"/>
            <a:ext cx="49688" cy="305"/>
          </a:xfrm>
          <a:prstGeom prst="line">
            <a:avLst/>
          </a:prstGeom>
          <a:ln w="12700">
            <a:solidFill>
              <a:srgbClr val="211A52"/>
            </a:solidFill>
          </a:ln>
        </p:spPr>
        <p:style>
          <a:lnRef idx="1">
            <a:schemeClr val="accent1"/>
          </a:lnRef>
          <a:fillRef idx="0">
            <a:schemeClr val="accent1"/>
          </a:fillRef>
          <a:effectRef idx="0">
            <a:schemeClr val="accent1"/>
          </a:effectRef>
          <a:fontRef idx="minor">
            <a:schemeClr val="tx1"/>
          </a:fontRef>
        </p:style>
      </p:cxnSp>
      <p:cxnSp>
        <p:nvCxnSpPr>
          <p:cNvPr id="92" name="Lige forbindelse 91">
            <a:extLst>
              <a:ext uri="{FF2B5EF4-FFF2-40B4-BE49-F238E27FC236}">
                <a16:creationId xmlns:a16="http://schemas.microsoft.com/office/drawing/2014/main" id="{FED31403-015A-2DC8-28CB-3C095A5BC84E}"/>
              </a:ext>
            </a:extLst>
          </p:cNvPr>
          <p:cNvCxnSpPr>
            <a:cxnSpLocks/>
          </p:cNvCxnSpPr>
          <p:nvPr/>
        </p:nvCxnSpPr>
        <p:spPr>
          <a:xfrm flipH="1" flipV="1">
            <a:off x="4827112" y="6163299"/>
            <a:ext cx="49688" cy="305"/>
          </a:xfrm>
          <a:prstGeom prst="line">
            <a:avLst/>
          </a:prstGeom>
          <a:ln w="12700">
            <a:solidFill>
              <a:srgbClr val="211A52"/>
            </a:solidFill>
          </a:ln>
        </p:spPr>
        <p:style>
          <a:lnRef idx="1">
            <a:schemeClr val="accent1"/>
          </a:lnRef>
          <a:fillRef idx="0">
            <a:schemeClr val="accent1"/>
          </a:fillRef>
          <a:effectRef idx="0">
            <a:schemeClr val="accent1"/>
          </a:effectRef>
          <a:fontRef idx="minor">
            <a:schemeClr val="tx1"/>
          </a:fontRef>
        </p:style>
      </p:cxnSp>
      <p:cxnSp>
        <p:nvCxnSpPr>
          <p:cNvPr id="94" name="Lige forbindelse 93">
            <a:extLst>
              <a:ext uri="{FF2B5EF4-FFF2-40B4-BE49-F238E27FC236}">
                <a16:creationId xmlns:a16="http://schemas.microsoft.com/office/drawing/2014/main" id="{B73A8FF2-13A7-C327-96C5-194973BD8283}"/>
              </a:ext>
            </a:extLst>
          </p:cNvPr>
          <p:cNvCxnSpPr>
            <a:cxnSpLocks/>
            <a:stCxn id="43" idx="1"/>
          </p:cNvCxnSpPr>
          <p:nvPr/>
        </p:nvCxnSpPr>
        <p:spPr>
          <a:xfrm flipH="1">
            <a:off x="6319157" y="3184033"/>
            <a:ext cx="538843" cy="0"/>
          </a:xfrm>
          <a:prstGeom prst="line">
            <a:avLst/>
          </a:prstGeom>
          <a:ln w="12700">
            <a:solidFill>
              <a:srgbClr val="211A52"/>
            </a:solidFill>
          </a:ln>
        </p:spPr>
        <p:style>
          <a:lnRef idx="1">
            <a:schemeClr val="accent1"/>
          </a:lnRef>
          <a:fillRef idx="0">
            <a:schemeClr val="accent1"/>
          </a:fillRef>
          <a:effectRef idx="0">
            <a:schemeClr val="accent1"/>
          </a:effectRef>
          <a:fontRef idx="minor">
            <a:schemeClr val="tx1"/>
          </a:fontRef>
        </p:style>
      </p:cxnSp>
      <p:cxnSp>
        <p:nvCxnSpPr>
          <p:cNvPr id="2" name="Lige forbindelse 1">
            <a:extLst>
              <a:ext uri="{FF2B5EF4-FFF2-40B4-BE49-F238E27FC236}">
                <a16:creationId xmlns:a16="http://schemas.microsoft.com/office/drawing/2014/main" id="{FCA84789-B297-2937-C660-F4046C0D5DB1}"/>
              </a:ext>
            </a:extLst>
          </p:cNvPr>
          <p:cNvCxnSpPr>
            <a:cxnSpLocks/>
          </p:cNvCxnSpPr>
          <p:nvPr/>
        </p:nvCxnSpPr>
        <p:spPr>
          <a:xfrm flipH="1">
            <a:off x="8490857" y="3184033"/>
            <a:ext cx="488837" cy="0"/>
          </a:xfrm>
          <a:prstGeom prst="line">
            <a:avLst/>
          </a:prstGeom>
          <a:ln w="12700">
            <a:solidFill>
              <a:srgbClr val="211A52"/>
            </a:solidFill>
          </a:ln>
        </p:spPr>
        <p:style>
          <a:lnRef idx="1">
            <a:schemeClr val="accent1"/>
          </a:lnRef>
          <a:fillRef idx="0">
            <a:schemeClr val="accent1"/>
          </a:fillRef>
          <a:effectRef idx="0">
            <a:schemeClr val="accent1"/>
          </a:effectRef>
          <a:fontRef idx="minor">
            <a:schemeClr val="tx1"/>
          </a:fontRef>
        </p:style>
      </p:cxnSp>
      <p:sp>
        <p:nvSpPr>
          <p:cNvPr id="3" name="Tekstfelt 2">
            <a:extLst>
              <a:ext uri="{FF2B5EF4-FFF2-40B4-BE49-F238E27FC236}">
                <a16:creationId xmlns:a16="http://schemas.microsoft.com/office/drawing/2014/main" id="{033EFDC7-7626-B86F-E34D-3F71237FB22A}"/>
              </a:ext>
            </a:extLst>
          </p:cNvPr>
          <p:cNvSpPr txBox="1"/>
          <p:nvPr/>
        </p:nvSpPr>
        <p:spPr>
          <a:xfrm>
            <a:off x="8979694" y="2960382"/>
            <a:ext cx="1551470" cy="553998"/>
          </a:xfrm>
          <a:prstGeom prst="rect">
            <a:avLst/>
          </a:prstGeom>
          <a:noFill/>
          <a:ln w="12700">
            <a:solidFill>
              <a:srgbClr val="211A52"/>
            </a:solidFill>
          </a:ln>
        </p:spPr>
        <p:txBody>
          <a:bodyPr wrap="square" rtlCol="0">
            <a:spAutoFit/>
          </a:bodyPr>
          <a:lstStyle/>
          <a:p>
            <a:pPr algn="ctr" rtl="0"/>
            <a:r>
              <a:rPr lang="en-gb" sz="1000" dirty="0">
                <a:solidFill>
                  <a:srgbClr val="211A52"/>
                </a:solidFill>
              </a:rPr>
              <a:t>Jacob </a:t>
            </a:r>
            <a:r>
              <a:rPr lang="en-gb" sz="1000" dirty="0" err="1">
                <a:solidFill>
                  <a:srgbClr val="211A52"/>
                </a:solidFill>
              </a:rPr>
              <a:t>Glensvang</a:t>
            </a:r>
            <a:endParaRPr lang="en-gb" sz="1000" dirty="0">
              <a:solidFill>
                <a:srgbClr val="211A52"/>
              </a:solidFill>
            </a:endParaRPr>
          </a:p>
          <a:p>
            <a:pPr algn="ctr" rtl="0"/>
            <a:r>
              <a:rPr lang="en-gb" sz="1000" dirty="0">
                <a:solidFill>
                  <a:srgbClr val="211A52"/>
                </a:solidFill>
              </a:rPr>
              <a:t>Head of Secretariat Dean’s Office</a:t>
            </a:r>
          </a:p>
        </p:txBody>
      </p:sp>
      <p:sp>
        <p:nvSpPr>
          <p:cNvPr id="6" name="Tekstfelt 5">
            <a:extLst>
              <a:ext uri="{FF2B5EF4-FFF2-40B4-BE49-F238E27FC236}">
                <a16:creationId xmlns:a16="http://schemas.microsoft.com/office/drawing/2014/main" id="{D7D83790-A563-7DAF-D853-04F00A842B4C}"/>
              </a:ext>
            </a:extLst>
          </p:cNvPr>
          <p:cNvSpPr txBox="1"/>
          <p:nvPr/>
        </p:nvSpPr>
        <p:spPr>
          <a:xfrm>
            <a:off x="8979694" y="2451584"/>
            <a:ext cx="2607468" cy="400110"/>
          </a:xfrm>
          <a:prstGeom prst="rect">
            <a:avLst/>
          </a:prstGeom>
          <a:noFill/>
          <a:ln w="12700">
            <a:solidFill>
              <a:srgbClr val="211A52"/>
            </a:solidFill>
          </a:ln>
        </p:spPr>
        <p:txBody>
          <a:bodyPr wrap="square" rtlCol="0">
            <a:spAutoFit/>
          </a:bodyPr>
          <a:lstStyle/>
          <a:p>
            <a:pPr algn="ctr" rtl="0"/>
            <a:r>
              <a:rPr lang="en-gb" sz="1000" dirty="0">
                <a:solidFill>
                  <a:srgbClr val="211A52"/>
                </a:solidFill>
              </a:rPr>
              <a:t>Torsten Nygård Kristensen</a:t>
            </a:r>
          </a:p>
          <a:p>
            <a:pPr algn="ctr" rtl="0"/>
            <a:r>
              <a:rPr lang="en-gb" sz="1000" dirty="0">
                <a:solidFill>
                  <a:srgbClr val="211A52"/>
                </a:solidFill>
              </a:rPr>
              <a:t>Vice Dean, Talent and career development</a:t>
            </a:r>
          </a:p>
        </p:txBody>
      </p:sp>
    </p:spTree>
    <p:extLst>
      <p:ext uri="{BB962C8B-B14F-4D97-AF65-F5344CB8AC3E}">
        <p14:creationId xmlns:p14="http://schemas.microsoft.com/office/powerpoint/2010/main" val="39327846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D594BEA0-EA1E-ECF2-98DA-CF183E6D3B5C}"/>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4294" y="-1"/>
            <a:ext cx="12267185" cy="8178123"/>
          </a:xfrm>
          <a:prstGeom prst="rect">
            <a:avLst/>
          </a:prstGeom>
          <a:noFill/>
          <a:extLst>
            <a:ext uri="{909E8E84-426E-40DD-AFC4-6F175D3DCCD1}">
              <a14:hiddenFill xmlns:a14="http://schemas.microsoft.com/office/drawing/2010/main">
                <a:solidFill>
                  <a:srgbClr val="FFFFFF"/>
                </a:solidFill>
              </a14:hiddenFill>
            </a:ext>
          </a:extLst>
        </p:spPr>
      </p:pic>
      <p:sp>
        <p:nvSpPr>
          <p:cNvPr id="5" name="Titel 4"/>
          <p:cNvSpPr>
            <a:spLocks noGrp="1"/>
          </p:cNvSpPr>
          <p:nvPr>
            <p:ph type="title"/>
          </p:nvPr>
        </p:nvSpPr>
        <p:spPr>
          <a:xfrm>
            <a:off x="804666" y="-158706"/>
            <a:ext cx="10529264" cy="1278050"/>
          </a:xfrm>
        </p:spPr>
        <p:txBody>
          <a:bodyPr rtlCol="0"/>
          <a:lstStyle/>
          <a:p>
            <a:pPr algn="ctr" rtl="0"/>
            <a:br>
              <a:rPr lang="da-DK" sz="3000" dirty="0">
                <a:solidFill>
                  <a:schemeClr val="bg1"/>
                </a:solidFill>
                <a:latin typeface="Arial Black" panose="020B0604020202020204" pitchFamily="34" charset="0"/>
                <a:cs typeface="Arial Black" panose="020B0604020202020204" pitchFamily="34" charset="0"/>
              </a:rPr>
            </a:br>
            <a:r>
              <a:rPr lang="en-gb" sz="3000">
                <a:solidFill>
                  <a:schemeClr val="bg1"/>
                </a:solidFill>
                <a:latin typeface="Arial Black" panose="020B0604020202020204" pitchFamily="34" charset="0"/>
                <a:cs typeface="Arial Black" panose="020B0604020202020204" pitchFamily="34" charset="0"/>
              </a:rPr>
              <a:t>    </a:t>
            </a:r>
            <a:r>
              <a:rPr lang="en-gb">
                <a:solidFill>
                  <a:schemeClr val="bg1"/>
                </a:solidFill>
                <a:latin typeface="Arial Black" panose="020B0604020202020204" pitchFamily="34" charset="0"/>
                <a:cs typeface="Arial Black" panose="020B0604020202020204" pitchFamily="34" charset="0"/>
              </a:rPr>
              <a:t>AAU INNOVATE</a:t>
            </a:r>
            <a:br>
              <a:rPr lang="da-DK" sz="2800" dirty="0">
                <a:latin typeface="Arial" panose="020B0604020202020204" pitchFamily="34" charset="0"/>
                <a:cs typeface="Arial" panose="020B0604020202020204" pitchFamily="34" charset="0"/>
              </a:rPr>
            </a:br>
            <a:endParaRPr lang="da-DK" sz="2800" dirty="0">
              <a:solidFill>
                <a:srgbClr val="FF0000"/>
              </a:solidFill>
              <a:latin typeface="Arial" panose="020B0604020202020204" pitchFamily="34" charset="0"/>
              <a:cs typeface="Arial" panose="020B0604020202020204" pitchFamily="34" charset="0"/>
            </a:endParaRPr>
          </a:p>
        </p:txBody>
      </p:sp>
      <p:sp>
        <p:nvSpPr>
          <p:cNvPr id="10" name="Ellipse 9"/>
          <p:cNvSpPr/>
          <p:nvPr/>
        </p:nvSpPr>
        <p:spPr>
          <a:xfrm>
            <a:off x="1382790" y="1172414"/>
            <a:ext cx="1684194" cy="1650000"/>
          </a:xfrm>
          <a:prstGeom prst="ellipse">
            <a:avLst/>
          </a:prstGeom>
          <a:solidFill>
            <a:srgbClr val="211A52"/>
          </a:solidFill>
          <a:ln>
            <a:noFill/>
          </a:ln>
        </p:spPr>
        <p:style>
          <a:lnRef idx="2">
            <a:schemeClr val="accent1">
              <a:shade val="50000"/>
            </a:schemeClr>
          </a:lnRef>
          <a:fillRef idx="1001">
            <a:schemeClr val="dk2"/>
          </a:fillRef>
          <a:effectRef idx="0">
            <a:schemeClr val="accent1"/>
          </a:effectRef>
          <a:fontRef idx="minor">
            <a:schemeClr val="lt1"/>
          </a:fontRef>
        </p:style>
        <p:txBody>
          <a:bodyPr lIns="0" tIns="0" rIns="0" bIns="0" rtlCol="0" anchor="ctr"/>
          <a:lstStyle/>
          <a:p>
            <a:pPr algn="ctr" rtl="0"/>
            <a:r>
              <a:rPr lang="en-gb" sz="1100">
                <a:solidFill>
                  <a:schemeClr val="bg1"/>
                </a:solidFill>
                <a:latin typeface="Arial" panose="020B0604020202020204" pitchFamily="34" charset="0"/>
                <a:cs typeface="Arial" panose="020B0604020202020204" pitchFamily="34" charset="0"/>
              </a:rPr>
              <a:t>TALENT AND BUSINESS DEVELOPMENT</a:t>
            </a:r>
          </a:p>
        </p:txBody>
      </p:sp>
      <p:sp>
        <p:nvSpPr>
          <p:cNvPr id="11" name="Ellipse 10"/>
          <p:cNvSpPr/>
          <p:nvPr/>
        </p:nvSpPr>
        <p:spPr>
          <a:xfrm>
            <a:off x="7350650" y="1510358"/>
            <a:ext cx="1730288" cy="1650000"/>
          </a:xfrm>
          <a:prstGeom prst="ellipse">
            <a:avLst/>
          </a:prstGeom>
          <a:solidFill>
            <a:srgbClr val="211A5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a:endParaRPr lang="da-DK" sz="1100" dirty="0">
              <a:solidFill>
                <a:prstClr val="white"/>
              </a:solidFill>
              <a:latin typeface="Barlow Medium" panose="00000600000000000000" pitchFamily="2" charset="0"/>
              <a:cs typeface="Arial" panose="020B0604020202020204" pitchFamily="34" charset="0"/>
            </a:endParaRPr>
          </a:p>
          <a:p>
            <a:pPr algn="ctr" rtl="0"/>
            <a:r>
              <a:rPr lang="en-gb" sz="1100" dirty="0">
                <a:solidFill>
                  <a:prstClr val="white"/>
                </a:solidFill>
                <a:latin typeface="Arial" panose="020B0604020202020204" pitchFamily="34" charset="0"/>
                <a:cs typeface="Arial" panose="020B0604020202020204" pitchFamily="34" charset="0"/>
              </a:rPr>
              <a:t>INTER-</a:t>
            </a:r>
          </a:p>
          <a:p>
            <a:pPr algn="ctr" rtl="0"/>
            <a:r>
              <a:rPr lang="en-gb" sz="1100" dirty="0">
                <a:solidFill>
                  <a:prstClr val="white"/>
                </a:solidFill>
                <a:latin typeface="Arial" panose="020B0604020202020204" pitchFamily="34" charset="0"/>
                <a:cs typeface="Arial" panose="020B0604020202020204" pitchFamily="34" charset="0"/>
              </a:rPr>
              <a:t>DISCIPLINARY RESEARCH</a:t>
            </a:r>
          </a:p>
          <a:p>
            <a:pPr algn="ctr" rtl="0"/>
            <a:endParaRPr lang="da-DK" sz="1100" dirty="0">
              <a:solidFill>
                <a:prstClr val="white"/>
              </a:solidFill>
              <a:latin typeface="Arial" panose="020B0604020202020204" pitchFamily="34" charset="0"/>
              <a:cs typeface="Arial" panose="020B0604020202020204" pitchFamily="34" charset="0"/>
            </a:endParaRPr>
          </a:p>
        </p:txBody>
      </p:sp>
      <p:sp>
        <p:nvSpPr>
          <p:cNvPr id="12" name="Ellipse 11"/>
          <p:cNvSpPr/>
          <p:nvPr/>
        </p:nvSpPr>
        <p:spPr>
          <a:xfrm>
            <a:off x="2224887" y="4678081"/>
            <a:ext cx="1839670" cy="1770000"/>
          </a:xfrm>
          <a:prstGeom prst="ellipse">
            <a:avLst/>
          </a:prstGeom>
          <a:solidFill>
            <a:srgbClr val="211A5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a:r>
              <a:rPr lang="en-gb" sz="1100" dirty="0">
                <a:solidFill>
                  <a:prstClr val="white"/>
                </a:solidFill>
                <a:latin typeface="Arial" panose="020B0604020202020204" pitchFamily="34" charset="0"/>
                <a:cs typeface="Arial" panose="020B0604020202020204" pitchFamily="34" charset="0"/>
              </a:rPr>
              <a:t>INCUBATOR ENVIRONMENT FOR STUDENTS /</a:t>
            </a:r>
          </a:p>
          <a:p>
            <a:pPr algn="ctr" rtl="0"/>
            <a:r>
              <a:rPr lang="en-GB" sz="1100" dirty="0">
                <a:solidFill>
                  <a:prstClr val="white"/>
                </a:solidFill>
                <a:latin typeface="Arial" panose="020B0604020202020204" pitchFamily="34" charset="0"/>
                <a:cs typeface="Arial" panose="020B0604020202020204" pitchFamily="34" charset="0"/>
              </a:rPr>
              <a:t>EARLY-CAREER</a:t>
            </a:r>
            <a:r>
              <a:rPr lang="en-gb" sz="1100" dirty="0">
                <a:solidFill>
                  <a:prstClr val="white"/>
                </a:solidFill>
                <a:latin typeface="Arial" panose="020B0604020202020204" pitchFamily="34" charset="0"/>
                <a:cs typeface="Arial" panose="020B0604020202020204" pitchFamily="34" charset="0"/>
              </a:rPr>
              <a:t> RESEARCHERS</a:t>
            </a:r>
          </a:p>
        </p:txBody>
      </p:sp>
      <p:sp>
        <p:nvSpPr>
          <p:cNvPr id="9" name="Ellipse 8"/>
          <p:cNvSpPr/>
          <p:nvPr/>
        </p:nvSpPr>
        <p:spPr>
          <a:xfrm>
            <a:off x="8134320" y="4260826"/>
            <a:ext cx="1832793" cy="1749972"/>
          </a:xfrm>
          <a:prstGeom prst="ellipse">
            <a:avLst/>
          </a:prstGeom>
          <a:solidFill>
            <a:srgbClr val="211A5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rtl="0"/>
            <a:r>
              <a:rPr lang="en-gb" sz="1100">
                <a:solidFill>
                  <a:prstClr val="white"/>
                </a:solidFill>
                <a:latin typeface="Arial" panose="020B0604020202020204" pitchFamily="34" charset="0"/>
                <a:cs typeface="Arial" panose="020B0604020202020204" pitchFamily="34" charset="0"/>
              </a:rPr>
              <a:t>WORKSHOPS </a:t>
            </a:r>
          </a:p>
          <a:p>
            <a:pPr algn="ctr" rtl="0"/>
            <a:r>
              <a:rPr lang="en-gb" sz="1100">
                <a:solidFill>
                  <a:prstClr val="white"/>
                </a:solidFill>
                <a:latin typeface="Arial" panose="020B0604020202020204" pitchFamily="34" charset="0"/>
                <a:cs typeface="Arial" panose="020B0604020202020204" pitchFamily="34" charset="0"/>
              </a:rPr>
              <a:t>AND PROTOTYPING LABS</a:t>
            </a:r>
          </a:p>
        </p:txBody>
      </p:sp>
      <p:sp>
        <p:nvSpPr>
          <p:cNvPr id="8" name="Tekstfelt 7"/>
          <p:cNvSpPr txBox="1"/>
          <p:nvPr/>
        </p:nvSpPr>
        <p:spPr>
          <a:xfrm>
            <a:off x="0" y="0"/>
            <a:ext cx="3200400" cy="370290"/>
          </a:xfrm>
          <a:prstGeom prst="rect">
            <a:avLst/>
          </a:prstGeom>
          <a:solidFill>
            <a:srgbClr val="211A52"/>
          </a:solidFill>
        </p:spPr>
        <p:txBody>
          <a:bodyPr wrap="square" rtlCol="0">
            <a:spAutoFit/>
          </a:bodyPr>
          <a:lstStyle/>
          <a:p>
            <a:pPr rtl="0"/>
            <a:r>
              <a:rPr lang="en-gb" b="1">
                <a:solidFill>
                  <a:schemeClr val="bg1"/>
                </a:solidFill>
              </a:rPr>
              <a:t>Collaboration  </a:t>
            </a:r>
          </a:p>
        </p:txBody>
      </p:sp>
      <p:sp>
        <p:nvSpPr>
          <p:cNvPr id="13" name="Freeform 14">
            <a:extLst>
              <a:ext uri="{FF2B5EF4-FFF2-40B4-BE49-F238E27FC236}">
                <a16:creationId xmlns:a16="http://schemas.microsoft.com/office/drawing/2014/main" id="{44399B7B-586C-6F40-8CB5-07109E07EB7E}"/>
              </a:ext>
            </a:extLst>
          </p:cNvPr>
          <p:cNvSpPr>
            <a:spLocks noEditPoints="1"/>
          </p:cNvSpPr>
          <p:nvPr/>
        </p:nvSpPr>
        <p:spPr bwMode="auto">
          <a:xfrm>
            <a:off x="1534008" y="53070"/>
            <a:ext cx="332542" cy="264150"/>
          </a:xfrm>
          <a:custGeom>
            <a:avLst/>
            <a:gdLst>
              <a:gd name="T0" fmla="*/ 154 w 257"/>
              <a:gd name="T1" fmla="*/ 27 h 203"/>
              <a:gd name="T2" fmla="*/ 107 w 257"/>
              <a:gd name="T3" fmla="*/ 36 h 203"/>
              <a:gd name="T4" fmla="*/ 76 w 257"/>
              <a:gd name="T5" fmla="*/ 3 h 203"/>
              <a:gd name="T6" fmla="*/ 31 w 257"/>
              <a:gd name="T7" fmla="*/ 110 h 203"/>
              <a:gd name="T8" fmla="*/ 53 w 257"/>
              <a:gd name="T9" fmla="*/ 123 h 203"/>
              <a:gd name="T10" fmla="*/ 80 w 257"/>
              <a:gd name="T11" fmla="*/ 172 h 203"/>
              <a:gd name="T12" fmla="*/ 136 w 257"/>
              <a:gd name="T13" fmla="*/ 202 h 203"/>
              <a:gd name="T14" fmla="*/ 143 w 257"/>
              <a:gd name="T15" fmla="*/ 201 h 203"/>
              <a:gd name="T16" fmla="*/ 148 w 257"/>
              <a:gd name="T17" fmla="*/ 197 h 203"/>
              <a:gd name="T18" fmla="*/ 152 w 257"/>
              <a:gd name="T19" fmla="*/ 193 h 203"/>
              <a:gd name="T20" fmla="*/ 156 w 257"/>
              <a:gd name="T21" fmla="*/ 194 h 203"/>
              <a:gd name="T22" fmla="*/ 163 w 257"/>
              <a:gd name="T23" fmla="*/ 194 h 203"/>
              <a:gd name="T24" fmla="*/ 169 w 257"/>
              <a:gd name="T25" fmla="*/ 191 h 203"/>
              <a:gd name="T26" fmla="*/ 173 w 257"/>
              <a:gd name="T27" fmla="*/ 186 h 203"/>
              <a:gd name="T28" fmla="*/ 175 w 257"/>
              <a:gd name="T29" fmla="*/ 183 h 203"/>
              <a:gd name="T30" fmla="*/ 195 w 257"/>
              <a:gd name="T31" fmla="*/ 163 h 203"/>
              <a:gd name="T32" fmla="*/ 194 w 257"/>
              <a:gd name="T33" fmla="*/ 159 h 203"/>
              <a:gd name="T34" fmla="*/ 198 w 257"/>
              <a:gd name="T35" fmla="*/ 155 h 203"/>
              <a:gd name="T36" fmla="*/ 202 w 257"/>
              <a:gd name="T37" fmla="*/ 149 h 203"/>
              <a:gd name="T38" fmla="*/ 203 w 257"/>
              <a:gd name="T39" fmla="*/ 142 h 203"/>
              <a:gd name="T40" fmla="*/ 202 w 257"/>
              <a:gd name="T41" fmla="*/ 137 h 203"/>
              <a:gd name="T42" fmla="*/ 200 w 257"/>
              <a:gd name="T43" fmla="*/ 133 h 203"/>
              <a:gd name="T44" fmla="*/ 222 w 257"/>
              <a:gd name="T45" fmla="*/ 103 h 203"/>
              <a:gd name="T46" fmla="*/ 255 w 257"/>
              <a:gd name="T47" fmla="*/ 81 h 203"/>
              <a:gd name="T48" fmla="*/ 149 w 257"/>
              <a:gd name="T49" fmla="*/ 62 h 203"/>
              <a:gd name="T50" fmla="*/ 108 w 257"/>
              <a:gd name="T51" fmla="*/ 77 h 203"/>
              <a:gd name="T52" fmla="*/ 123 w 257"/>
              <a:gd name="T53" fmla="*/ 48 h 203"/>
              <a:gd name="T54" fmla="*/ 204 w 257"/>
              <a:gd name="T55" fmla="*/ 104 h 203"/>
              <a:gd name="T56" fmla="*/ 31 w 257"/>
              <a:gd name="T57" fmla="*/ 96 h 203"/>
              <a:gd name="T58" fmla="*/ 31 w 257"/>
              <a:gd name="T59" fmla="*/ 96 h 203"/>
              <a:gd name="T60" fmla="*/ 66 w 257"/>
              <a:gd name="T61" fmla="*/ 145 h 203"/>
              <a:gd name="T62" fmla="*/ 85 w 257"/>
              <a:gd name="T63" fmla="*/ 158 h 203"/>
              <a:gd name="T64" fmla="*/ 93 w 257"/>
              <a:gd name="T65" fmla="*/ 166 h 203"/>
              <a:gd name="T66" fmla="*/ 107 w 257"/>
              <a:gd name="T67" fmla="*/ 185 h 203"/>
              <a:gd name="T68" fmla="*/ 107 w 257"/>
              <a:gd name="T69" fmla="*/ 185 h 203"/>
              <a:gd name="T70" fmla="*/ 171 w 257"/>
              <a:gd name="T71" fmla="*/ 165 h 203"/>
              <a:gd name="T72" fmla="*/ 170 w 257"/>
              <a:gd name="T73" fmla="*/ 165 h 203"/>
              <a:gd name="T74" fmla="*/ 170 w 257"/>
              <a:gd name="T75" fmla="*/ 165 h 203"/>
              <a:gd name="T76" fmla="*/ 170 w 257"/>
              <a:gd name="T77" fmla="*/ 165 h 203"/>
              <a:gd name="T78" fmla="*/ 124 w 257"/>
              <a:gd name="T79" fmla="*/ 127 h 203"/>
              <a:gd name="T80" fmla="*/ 163 w 257"/>
              <a:gd name="T81" fmla="*/ 175 h 203"/>
              <a:gd name="T82" fmla="*/ 117 w 257"/>
              <a:gd name="T83" fmla="*/ 142 h 203"/>
              <a:gd name="T84" fmla="*/ 139 w 257"/>
              <a:gd name="T85" fmla="*/ 181 h 203"/>
              <a:gd name="T86" fmla="*/ 141 w 257"/>
              <a:gd name="T87" fmla="*/ 184 h 203"/>
              <a:gd name="T88" fmla="*/ 65 w 257"/>
              <a:gd name="T89" fmla="*/ 121 h 203"/>
              <a:gd name="T90" fmla="*/ 96 w 257"/>
              <a:gd name="T91" fmla="*/ 48 h 203"/>
              <a:gd name="T92" fmla="*/ 105 w 257"/>
              <a:gd name="T93" fmla="*/ 91 h 203"/>
              <a:gd name="T94" fmla="*/ 137 w 257"/>
              <a:gd name="T95" fmla="*/ 85 h 203"/>
              <a:gd name="T96" fmla="*/ 189 w 257"/>
              <a:gd name="T97" fmla="*/ 139 h 203"/>
              <a:gd name="T98" fmla="*/ 182 w 257"/>
              <a:gd name="T99" fmla="*/ 146 h 203"/>
              <a:gd name="T100" fmla="*/ 181 w 257"/>
              <a:gd name="T101" fmla="*/ 162 h 203"/>
              <a:gd name="T102" fmla="*/ 224 w 257"/>
              <a:gd name="T103" fmla="*/ 88 h 203"/>
              <a:gd name="T104" fmla="*/ 182 w 257"/>
              <a:gd name="T105" fmla="*/ 16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257" h="203">
                <a:moveTo>
                  <a:pt x="255" y="73"/>
                </a:moveTo>
                <a:cubicBezTo>
                  <a:pt x="186" y="4"/>
                  <a:pt x="186" y="4"/>
                  <a:pt x="186" y="4"/>
                </a:cubicBezTo>
                <a:cubicBezTo>
                  <a:pt x="184" y="1"/>
                  <a:pt x="180" y="1"/>
                  <a:pt x="177" y="4"/>
                </a:cubicBezTo>
                <a:cubicBezTo>
                  <a:pt x="154" y="27"/>
                  <a:pt x="154" y="27"/>
                  <a:pt x="154" y="27"/>
                </a:cubicBezTo>
                <a:cubicBezTo>
                  <a:pt x="153" y="28"/>
                  <a:pt x="153" y="29"/>
                  <a:pt x="153" y="31"/>
                </a:cubicBezTo>
                <a:cubicBezTo>
                  <a:pt x="153" y="32"/>
                  <a:pt x="153" y="34"/>
                  <a:pt x="154" y="35"/>
                </a:cubicBezTo>
                <a:cubicBezTo>
                  <a:pt x="156" y="36"/>
                  <a:pt x="156" y="36"/>
                  <a:pt x="156" y="36"/>
                </a:cubicBezTo>
                <a:cubicBezTo>
                  <a:pt x="107" y="36"/>
                  <a:pt x="107" y="36"/>
                  <a:pt x="107" y="36"/>
                </a:cubicBezTo>
                <a:cubicBezTo>
                  <a:pt x="108" y="35"/>
                  <a:pt x="108" y="35"/>
                  <a:pt x="108" y="35"/>
                </a:cubicBezTo>
                <a:cubicBezTo>
                  <a:pt x="110" y="33"/>
                  <a:pt x="110" y="29"/>
                  <a:pt x="108" y="27"/>
                </a:cubicBezTo>
                <a:cubicBezTo>
                  <a:pt x="84" y="3"/>
                  <a:pt x="84" y="3"/>
                  <a:pt x="84" y="3"/>
                </a:cubicBezTo>
                <a:cubicBezTo>
                  <a:pt x="82" y="0"/>
                  <a:pt x="78" y="0"/>
                  <a:pt x="76" y="3"/>
                </a:cubicBezTo>
                <a:cubicBezTo>
                  <a:pt x="2" y="76"/>
                  <a:pt x="2" y="76"/>
                  <a:pt x="2" y="76"/>
                </a:cubicBezTo>
                <a:cubicBezTo>
                  <a:pt x="0" y="78"/>
                  <a:pt x="0" y="82"/>
                  <a:pt x="2" y="84"/>
                </a:cubicBezTo>
                <a:cubicBezTo>
                  <a:pt x="26" y="108"/>
                  <a:pt x="26" y="108"/>
                  <a:pt x="26" y="108"/>
                </a:cubicBezTo>
                <a:cubicBezTo>
                  <a:pt x="27" y="109"/>
                  <a:pt x="29" y="110"/>
                  <a:pt x="31" y="110"/>
                </a:cubicBezTo>
                <a:cubicBezTo>
                  <a:pt x="32" y="110"/>
                  <a:pt x="34" y="109"/>
                  <a:pt x="35" y="108"/>
                </a:cubicBezTo>
                <a:cubicBezTo>
                  <a:pt x="41" y="102"/>
                  <a:pt x="41" y="102"/>
                  <a:pt x="41" y="102"/>
                </a:cubicBezTo>
                <a:cubicBezTo>
                  <a:pt x="53" y="114"/>
                  <a:pt x="53" y="114"/>
                  <a:pt x="53" y="114"/>
                </a:cubicBezTo>
                <a:cubicBezTo>
                  <a:pt x="53" y="123"/>
                  <a:pt x="53" y="123"/>
                  <a:pt x="53" y="123"/>
                </a:cubicBezTo>
                <a:cubicBezTo>
                  <a:pt x="53" y="125"/>
                  <a:pt x="53" y="126"/>
                  <a:pt x="54" y="127"/>
                </a:cubicBezTo>
                <a:cubicBezTo>
                  <a:pt x="53" y="128"/>
                  <a:pt x="49" y="133"/>
                  <a:pt x="49" y="139"/>
                </a:cubicBezTo>
                <a:cubicBezTo>
                  <a:pt x="49" y="148"/>
                  <a:pt x="55" y="155"/>
                  <a:pt x="64" y="156"/>
                </a:cubicBezTo>
                <a:cubicBezTo>
                  <a:pt x="65" y="164"/>
                  <a:pt x="72" y="171"/>
                  <a:pt x="80" y="172"/>
                </a:cubicBezTo>
                <a:cubicBezTo>
                  <a:pt x="81" y="180"/>
                  <a:pt x="87" y="186"/>
                  <a:pt x="95" y="187"/>
                </a:cubicBezTo>
                <a:cubicBezTo>
                  <a:pt x="96" y="196"/>
                  <a:pt x="103" y="203"/>
                  <a:pt x="112" y="203"/>
                </a:cubicBezTo>
                <a:cubicBezTo>
                  <a:pt x="118" y="203"/>
                  <a:pt x="123" y="198"/>
                  <a:pt x="124" y="197"/>
                </a:cubicBezTo>
                <a:cubicBezTo>
                  <a:pt x="126" y="199"/>
                  <a:pt x="130" y="202"/>
                  <a:pt x="136" y="202"/>
                </a:cubicBezTo>
                <a:cubicBezTo>
                  <a:pt x="137" y="202"/>
                  <a:pt x="138" y="202"/>
                  <a:pt x="139" y="202"/>
                </a:cubicBezTo>
                <a:cubicBezTo>
                  <a:pt x="139" y="202"/>
                  <a:pt x="139" y="202"/>
                  <a:pt x="140" y="202"/>
                </a:cubicBezTo>
                <a:cubicBezTo>
                  <a:pt x="140" y="202"/>
                  <a:pt x="141" y="201"/>
                  <a:pt x="142" y="201"/>
                </a:cubicBezTo>
                <a:cubicBezTo>
                  <a:pt x="142" y="201"/>
                  <a:pt x="142" y="201"/>
                  <a:pt x="143" y="201"/>
                </a:cubicBezTo>
                <a:cubicBezTo>
                  <a:pt x="143" y="200"/>
                  <a:pt x="144" y="200"/>
                  <a:pt x="145" y="199"/>
                </a:cubicBezTo>
                <a:cubicBezTo>
                  <a:pt x="145" y="199"/>
                  <a:pt x="146" y="199"/>
                  <a:pt x="146" y="199"/>
                </a:cubicBezTo>
                <a:cubicBezTo>
                  <a:pt x="146" y="198"/>
                  <a:pt x="147" y="198"/>
                  <a:pt x="148" y="197"/>
                </a:cubicBezTo>
                <a:cubicBezTo>
                  <a:pt x="148" y="197"/>
                  <a:pt x="148" y="197"/>
                  <a:pt x="148" y="197"/>
                </a:cubicBezTo>
                <a:cubicBezTo>
                  <a:pt x="149" y="196"/>
                  <a:pt x="150" y="195"/>
                  <a:pt x="150" y="194"/>
                </a:cubicBezTo>
                <a:cubicBezTo>
                  <a:pt x="150" y="194"/>
                  <a:pt x="150" y="194"/>
                  <a:pt x="150" y="194"/>
                </a:cubicBezTo>
                <a:cubicBezTo>
                  <a:pt x="151" y="194"/>
                  <a:pt x="151" y="193"/>
                  <a:pt x="151" y="192"/>
                </a:cubicBezTo>
                <a:cubicBezTo>
                  <a:pt x="151" y="193"/>
                  <a:pt x="152" y="193"/>
                  <a:pt x="152" y="193"/>
                </a:cubicBezTo>
                <a:cubicBezTo>
                  <a:pt x="152" y="193"/>
                  <a:pt x="152" y="193"/>
                  <a:pt x="153" y="193"/>
                </a:cubicBezTo>
                <a:cubicBezTo>
                  <a:pt x="153" y="193"/>
                  <a:pt x="153" y="193"/>
                  <a:pt x="154" y="194"/>
                </a:cubicBezTo>
                <a:cubicBezTo>
                  <a:pt x="154" y="194"/>
                  <a:pt x="154" y="194"/>
                  <a:pt x="154" y="194"/>
                </a:cubicBezTo>
                <a:cubicBezTo>
                  <a:pt x="155" y="194"/>
                  <a:pt x="155" y="194"/>
                  <a:pt x="156" y="194"/>
                </a:cubicBezTo>
                <a:cubicBezTo>
                  <a:pt x="156" y="194"/>
                  <a:pt x="156" y="194"/>
                  <a:pt x="156" y="194"/>
                </a:cubicBezTo>
                <a:cubicBezTo>
                  <a:pt x="157" y="194"/>
                  <a:pt x="158" y="195"/>
                  <a:pt x="159" y="195"/>
                </a:cubicBezTo>
                <a:cubicBezTo>
                  <a:pt x="160" y="195"/>
                  <a:pt x="161" y="194"/>
                  <a:pt x="162" y="194"/>
                </a:cubicBezTo>
                <a:cubicBezTo>
                  <a:pt x="162" y="194"/>
                  <a:pt x="162" y="194"/>
                  <a:pt x="163" y="194"/>
                </a:cubicBezTo>
                <a:cubicBezTo>
                  <a:pt x="164" y="194"/>
                  <a:pt x="164" y="194"/>
                  <a:pt x="165" y="193"/>
                </a:cubicBezTo>
                <a:cubicBezTo>
                  <a:pt x="165" y="193"/>
                  <a:pt x="166" y="193"/>
                  <a:pt x="166" y="193"/>
                </a:cubicBezTo>
                <a:cubicBezTo>
                  <a:pt x="167" y="193"/>
                  <a:pt x="167" y="192"/>
                  <a:pt x="168" y="192"/>
                </a:cubicBezTo>
                <a:cubicBezTo>
                  <a:pt x="168" y="192"/>
                  <a:pt x="168" y="192"/>
                  <a:pt x="169" y="191"/>
                </a:cubicBezTo>
                <a:cubicBezTo>
                  <a:pt x="169" y="191"/>
                  <a:pt x="170" y="190"/>
                  <a:pt x="171" y="189"/>
                </a:cubicBezTo>
                <a:cubicBezTo>
                  <a:pt x="171" y="189"/>
                  <a:pt x="171" y="189"/>
                  <a:pt x="171" y="189"/>
                </a:cubicBezTo>
                <a:cubicBezTo>
                  <a:pt x="172" y="189"/>
                  <a:pt x="172" y="188"/>
                  <a:pt x="173" y="187"/>
                </a:cubicBezTo>
                <a:cubicBezTo>
                  <a:pt x="173" y="187"/>
                  <a:pt x="173" y="186"/>
                  <a:pt x="173" y="186"/>
                </a:cubicBezTo>
                <a:cubicBezTo>
                  <a:pt x="174" y="186"/>
                  <a:pt x="174" y="185"/>
                  <a:pt x="174" y="184"/>
                </a:cubicBezTo>
                <a:cubicBezTo>
                  <a:pt x="175" y="184"/>
                  <a:pt x="175" y="184"/>
                  <a:pt x="175" y="183"/>
                </a:cubicBezTo>
                <a:cubicBezTo>
                  <a:pt x="175" y="183"/>
                  <a:pt x="175" y="183"/>
                  <a:pt x="175" y="183"/>
                </a:cubicBezTo>
                <a:cubicBezTo>
                  <a:pt x="175" y="183"/>
                  <a:pt x="175" y="183"/>
                  <a:pt x="175" y="183"/>
                </a:cubicBezTo>
                <a:cubicBezTo>
                  <a:pt x="176" y="183"/>
                  <a:pt x="177" y="183"/>
                  <a:pt x="178" y="183"/>
                </a:cubicBezTo>
                <a:cubicBezTo>
                  <a:pt x="187" y="183"/>
                  <a:pt x="195" y="175"/>
                  <a:pt x="195" y="165"/>
                </a:cubicBezTo>
                <a:cubicBezTo>
                  <a:pt x="195" y="165"/>
                  <a:pt x="195" y="164"/>
                  <a:pt x="195" y="163"/>
                </a:cubicBezTo>
                <a:cubicBezTo>
                  <a:pt x="195" y="163"/>
                  <a:pt x="195" y="163"/>
                  <a:pt x="195" y="163"/>
                </a:cubicBezTo>
                <a:cubicBezTo>
                  <a:pt x="195" y="162"/>
                  <a:pt x="195" y="162"/>
                  <a:pt x="195" y="161"/>
                </a:cubicBezTo>
                <a:cubicBezTo>
                  <a:pt x="195" y="161"/>
                  <a:pt x="194" y="161"/>
                  <a:pt x="194" y="161"/>
                </a:cubicBezTo>
                <a:cubicBezTo>
                  <a:pt x="194" y="160"/>
                  <a:pt x="194" y="160"/>
                  <a:pt x="194" y="159"/>
                </a:cubicBezTo>
                <a:cubicBezTo>
                  <a:pt x="194" y="159"/>
                  <a:pt x="194" y="159"/>
                  <a:pt x="194" y="159"/>
                </a:cubicBezTo>
                <a:cubicBezTo>
                  <a:pt x="193" y="159"/>
                  <a:pt x="193" y="158"/>
                  <a:pt x="193" y="158"/>
                </a:cubicBezTo>
                <a:cubicBezTo>
                  <a:pt x="194" y="158"/>
                  <a:pt x="195" y="157"/>
                  <a:pt x="195" y="157"/>
                </a:cubicBezTo>
                <a:cubicBezTo>
                  <a:pt x="195" y="157"/>
                  <a:pt x="195" y="157"/>
                  <a:pt x="195" y="157"/>
                </a:cubicBezTo>
                <a:cubicBezTo>
                  <a:pt x="196" y="156"/>
                  <a:pt x="197" y="156"/>
                  <a:pt x="198" y="155"/>
                </a:cubicBezTo>
                <a:cubicBezTo>
                  <a:pt x="198" y="155"/>
                  <a:pt x="198" y="155"/>
                  <a:pt x="198" y="154"/>
                </a:cubicBezTo>
                <a:cubicBezTo>
                  <a:pt x="199" y="154"/>
                  <a:pt x="199" y="153"/>
                  <a:pt x="200" y="153"/>
                </a:cubicBezTo>
                <a:cubicBezTo>
                  <a:pt x="200" y="152"/>
                  <a:pt x="200" y="152"/>
                  <a:pt x="200" y="152"/>
                </a:cubicBezTo>
                <a:cubicBezTo>
                  <a:pt x="201" y="151"/>
                  <a:pt x="201" y="150"/>
                  <a:pt x="202" y="149"/>
                </a:cubicBezTo>
                <a:cubicBezTo>
                  <a:pt x="202" y="149"/>
                  <a:pt x="202" y="149"/>
                  <a:pt x="202" y="149"/>
                </a:cubicBezTo>
                <a:cubicBezTo>
                  <a:pt x="202" y="148"/>
                  <a:pt x="202" y="147"/>
                  <a:pt x="203" y="146"/>
                </a:cubicBezTo>
                <a:cubicBezTo>
                  <a:pt x="203" y="146"/>
                  <a:pt x="203" y="146"/>
                  <a:pt x="203" y="146"/>
                </a:cubicBezTo>
                <a:cubicBezTo>
                  <a:pt x="203" y="145"/>
                  <a:pt x="203" y="143"/>
                  <a:pt x="203" y="142"/>
                </a:cubicBezTo>
                <a:cubicBezTo>
                  <a:pt x="203" y="142"/>
                  <a:pt x="203" y="141"/>
                  <a:pt x="203" y="140"/>
                </a:cubicBezTo>
                <a:cubicBezTo>
                  <a:pt x="203" y="140"/>
                  <a:pt x="203" y="139"/>
                  <a:pt x="203" y="139"/>
                </a:cubicBezTo>
                <a:cubicBezTo>
                  <a:pt x="202" y="139"/>
                  <a:pt x="202" y="138"/>
                  <a:pt x="202" y="137"/>
                </a:cubicBezTo>
                <a:cubicBezTo>
                  <a:pt x="202" y="137"/>
                  <a:pt x="202" y="137"/>
                  <a:pt x="202" y="137"/>
                </a:cubicBezTo>
                <a:cubicBezTo>
                  <a:pt x="202" y="136"/>
                  <a:pt x="201" y="136"/>
                  <a:pt x="201" y="135"/>
                </a:cubicBezTo>
                <a:cubicBezTo>
                  <a:pt x="201" y="135"/>
                  <a:pt x="201" y="135"/>
                  <a:pt x="201" y="135"/>
                </a:cubicBezTo>
                <a:cubicBezTo>
                  <a:pt x="200" y="134"/>
                  <a:pt x="200" y="134"/>
                  <a:pt x="200" y="133"/>
                </a:cubicBezTo>
                <a:cubicBezTo>
                  <a:pt x="200" y="133"/>
                  <a:pt x="200" y="133"/>
                  <a:pt x="200" y="133"/>
                </a:cubicBezTo>
                <a:cubicBezTo>
                  <a:pt x="213" y="120"/>
                  <a:pt x="213" y="120"/>
                  <a:pt x="213" y="120"/>
                </a:cubicBezTo>
                <a:cubicBezTo>
                  <a:pt x="214" y="119"/>
                  <a:pt x="215" y="117"/>
                  <a:pt x="215" y="115"/>
                </a:cubicBezTo>
                <a:cubicBezTo>
                  <a:pt x="215" y="110"/>
                  <a:pt x="215" y="110"/>
                  <a:pt x="215" y="110"/>
                </a:cubicBezTo>
                <a:cubicBezTo>
                  <a:pt x="222" y="103"/>
                  <a:pt x="222" y="103"/>
                  <a:pt x="222" y="103"/>
                </a:cubicBezTo>
                <a:cubicBezTo>
                  <a:pt x="224" y="104"/>
                  <a:pt x="224" y="104"/>
                  <a:pt x="224" y="104"/>
                </a:cubicBezTo>
                <a:cubicBezTo>
                  <a:pt x="225" y="105"/>
                  <a:pt x="226" y="106"/>
                  <a:pt x="228" y="106"/>
                </a:cubicBezTo>
                <a:cubicBezTo>
                  <a:pt x="229" y="106"/>
                  <a:pt x="231" y="105"/>
                  <a:pt x="232" y="104"/>
                </a:cubicBezTo>
                <a:cubicBezTo>
                  <a:pt x="255" y="81"/>
                  <a:pt x="255" y="81"/>
                  <a:pt x="255" y="81"/>
                </a:cubicBezTo>
                <a:cubicBezTo>
                  <a:pt x="257" y="79"/>
                  <a:pt x="257" y="75"/>
                  <a:pt x="255" y="73"/>
                </a:cubicBezTo>
                <a:close/>
                <a:moveTo>
                  <a:pt x="191" y="124"/>
                </a:moveTo>
                <a:cubicBezTo>
                  <a:pt x="149" y="82"/>
                  <a:pt x="149" y="82"/>
                  <a:pt x="149" y="82"/>
                </a:cubicBezTo>
                <a:cubicBezTo>
                  <a:pt x="149" y="62"/>
                  <a:pt x="149" y="62"/>
                  <a:pt x="149" y="62"/>
                </a:cubicBezTo>
                <a:cubicBezTo>
                  <a:pt x="149" y="58"/>
                  <a:pt x="147" y="56"/>
                  <a:pt x="143" y="56"/>
                </a:cubicBezTo>
                <a:cubicBezTo>
                  <a:pt x="132" y="56"/>
                  <a:pt x="132" y="56"/>
                  <a:pt x="132" y="56"/>
                </a:cubicBezTo>
                <a:cubicBezTo>
                  <a:pt x="130" y="56"/>
                  <a:pt x="129" y="56"/>
                  <a:pt x="127" y="57"/>
                </a:cubicBezTo>
                <a:cubicBezTo>
                  <a:pt x="108" y="77"/>
                  <a:pt x="108" y="77"/>
                  <a:pt x="108" y="77"/>
                </a:cubicBezTo>
                <a:cubicBezTo>
                  <a:pt x="107" y="78"/>
                  <a:pt x="105" y="79"/>
                  <a:pt x="105" y="79"/>
                </a:cubicBezTo>
                <a:cubicBezTo>
                  <a:pt x="102" y="79"/>
                  <a:pt x="99" y="76"/>
                  <a:pt x="99" y="73"/>
                </a:cubicBezTo>
                <a:cubicBezTo>
                  <a:pt x="99" y="73"/>
                  <a:pt x="100" y="71"/>
                  <a:pt x="101" y="70"/>
                </a:cubicBezTo>
                <a:cubicBezTo>
                  <a:pt x="123" y="48"/>
                  <a:pt x="123" y="48"/>
                  <a:pt x="123" y="48"/>
                </a:cubicBezTo>
                <a:cubicBezTo>
                  <a:pt x="168" y="48"/>
                  <a:pt x="168" y="48"/>
                  <a:pt x="168" y="48"/>
                </a:cubicBezTo>
                <a:cubicBezTo>
                  <a:pt x="175" y="56"/>
                  <a:pt x="175" y="56"/>
                  <a:pt x="175" y="56"/>
                </a:cubicBezTo>
                <a:cubicBezTo>
                  <a:pt x="214" y="94"/>
                  <a:pt x="214" y="94"/>
                  <a:pt x="214" y="94"/>
                </a:cubicBezTo>
                <a:cubicBezTo>
                  <a:pt x="204" y="104"/>
                  <a:pt x="204" y="104"/>
                  <a:pt x="204" y="104"/>
                </a:cubicBezTo>
                <a:cubicBezTo>
                  <a:pt x="203" y="105"/>
                  <a:pt x="203" y="106"/>
                  <a:pt x="203" y="108"/>
                </a:cubicBezTo>
                <a:cubicBezTo>
                  <a:pt x="203" y="113"/>
                  <a:pt x="203" y="113"/>
                  <a:pt x="203" y="113"/>
                </a:cubicBezTo>
                <a:lnTo>
                  <a:pt x="191" y="124"/>
                </a:lnTo>
                <a:close/>
                <a:moveTo>
                  <a:pt x="31" y="96"/>
                </a:moveTo>
                <a:cubicBezTo>
                  <a:pt x="15" y="80"/>
                  <a:pt x="15" y="80"/>
                  <a:pt x="15" y="80"/>
                </a:cubicBezTo>
                <a:cubicBezTo>
                  <a:pt x="80" y="15"/>
                  <a:pt x="80" y="15"/>
                  <a:pt x="80" y="15"/>
                </a:cubicBezTo>
                <a:cubicBezTo>
                  <a:pt x="95" y="31"/>
                  <a:pt x="95" y="31"/>
                  <a:pt x="95" y="31"/>
                </a:cubicBezTo>
                <a:lnTo>
                  <a:pt x="31" y="96"/>
                </a:lnTo>
                <a:close/>
                <a:moveTo>
                  <a:pt x="61" y="139"/>
                </a:moveTo>
                <a:cubicBezTo>
                  <a:pt x="61" y="138"/>
                  <a:pt x="62" y="137"/>
                  <a:pt x="63" y="136"/>
                </a:cubicBezTo>
                <a:cubicBezTo>
                  <a:pt x="70" y="143"/>
                  <a:pt x="70" y="143"/>
                  <a:pt x="70" y="143"/>
                </a:cubicBezTo>
                <a:cubicBezTo>
                  <a:pt x="69" y="143"/>
                  <a:pt x="67" y="145"/>
                  <a:pt x="66" y="145"/>
                </a:cubicBezTo>
                <a:cubicBezTo>
                  <a:pt x="63" y="145"/>
                  <a:pt x="61" y="142"/>
                  <a:pt x="61" y="139"/>
                </a:cubicBezTo>
                <a:close/>
                <a:moveTo>
                  <a:pt x="76" y="154"/>
                </a:moveTo>
                <a:cubicBezTo>
                  <a:pt x="76" y="154"/>
                  <a:pt x="77" y="152"/>
                  <a:pt x="78" y="151"/>
                </a:cubicBezTo>
                <a:cubicBezTo>
                  <a:pt x="85" y="158"/>
                  <a:pt x="85" y="158"/>
                  <a:pt x="85" y="158"/>
                </a:cubicBezTo>
                <a:cubicBezTo>
                  <a:pt x="84" y="159"/>
                  <a:pt x="82" y="160"/>
                  <a:pt x="82" y="160"/>
                </a:cubicBezTo>
                <a:cubicBezTo>
                  <a:pt x="79" y="160"/>
                  <a:pt x="76" y="157"/>
                  <a:pt x="76" y="154"/>
                </a:cubicBezTo>
                <a:close/>
                <a:moveTo>
                  <a:pt x="91" y="170"/>
                </a:moveTo>
                <a:cubicBezTo>
                  <a:pt x="91" y="169"/>
                  <a:pt x="92" y="167"/>
                  <a:pt x="93" y="166"/>
                </a:cubicBezTo>
                <a:cubicBezTo>
                  <a:pt x="100" y="173"/>
                  <a:pt x="100" y="173"/>
                  <a:pt x="100" y="173"/>
                </a:cubicBezTo>
                <a:cubicBezTo>
                  <a:pt x="99" y="174"/>
                  <a:pt x="98" y="175"/>
                  <a:pt x="97" y="175"/>
                </a:cubicBezTo>
                <a:cubicBezTo>
                  <a:pt x="94" y="175"/>
                  <a:pt x="91" y="173"/>
                  <a:pt x="91" y="170"/>
                </a:cubicBezTo>
                <a:close/>
                <a:moveTo>
                  <a:pt x="107" y="185"/>
                </a:moveTo>
                <a:cubicBezTo>
                  <a:pt x="107" y="185"/>
                  <a:pt x="108" y="183"/>
                  <a:pt x="109" y="182"/>
                </a:cubicBezTo>
                <a:cubicBezTo>
                  <a:pt x="116" y="189"/>
                  <a:pt x="116" y="189"/>
                  <a:pt x="116" y="189"/>
                </a:cubicBezTo>
                <a:cubicBezTo>
                  <a:pt x="115" y="190"/>
                  <a:pt x="113" y="191"/>
                  <a:pt x="112" y="191"/>
                </a:cubicBezTo>
                <a:cubicBezTo>
                  <a:pt x="109" y="191"/>
                  <a:pt x="107" y="188"/>
                  <a:pt x="107" y="185"/>
                </a:cubicBezTo>
                <a:close/>
                <a:moveTo>
                  <a:pt x="178" y="171"/>
                </a:moveTo>
                <a:cubicBezTo>
                  <a:pt x="178" y="171"/>
                  <a:pt x="177" y="171"/>
                  <a:pt x="177" y="171"/>
                </a:cubicBezTo>
                <a:cubicBezTo>
                  <a:pt x="176" y="170"/>
                  <a:pt x="175" y="170"/>
                  <a:pt x="174" y="169"/>
                </a:cubicBezTo>
                <a:cubicBezTo>
                  <a:pt x="171" y="165"/>
                  <a:pt x="171" y="165"/>
                  <a:pt x="171" y="165"/>
                </a:cubicBezTo>
                <a:cubicBezTo>
                  <a:pt x="171" y="165"/>
                  <a:pt x="171" y="165"/>
                  <a:pt x="171" y="165"/>
                </a:cubicBezTo>
                <a:cubicBezTo>
                  <a:pt x="171" y="165"/>
                  <a:pt x="171" y="165"/>
                  <a:pt x="171" y="165"/>
                </a:cubicBezTo>
                <a:cubicBezTo>
                  <a:pt x="171" y="165"/>
                  <a:pt x="171" y="165"/>
                  <a:pt x="171" y="165"/>
                </a:cubicBezTo>
                <a:cubicBezTo>
                  <a:pt x="170" y="165"/>
                  <a:pt x="170" y="165"/>
                  <a:pt x="170" y="165"/>
                </a:cubicBezTo>
                <a:cubicBezTo>
                  <a:pt x="170" y="165"/>
                  <a:pt x="170" y="165"/>
                  <a:pt x="170" y="165"/>
                </a:cubicBezTo>
                <a:cubicBezTo>
                  <a:pt x="170" y="165"/>
                  <a:pt x="170" y="165"/>
                  <a:pt x="170" y="165"/>
                </a:cubicBezTo>
                <a:cubicBezTo>
                  <a:pt x="170" y="165"/>
                  <a:pt x="170" y="165"/>
                  <a:pt x="170" y="165"/>
                </a:cubicBezTo>
                <a:cubicBezTo>
                  <a:pt x="170" y="165"/>
                  <a:pt x="170" y="165"/>
                  <a:pt x="170" y="165"/>
                </a:cubicBezTo>
                <a:cubicBezTo>
                  <a:pt x="170" y="165"/>
                  <a:pt x="170" y="165"/>
                  <a:pt x="170" y="165"/>
                </a:cubicBezTo>
                <a:cubicBezTo>
                  <a:pt x="170" y="165"/>
                  <a:pt x="170" y="165"/>
                  <a:pt x="170" y="165"/>
                </a:cubicBezTo>
                <a:cubicBezTo>
                  <a:pt x="170" y="165"/>
                  <a:pt x="170" y="165"/>
                  <a:pt x="170" y="165"/>
                </a:cubicBezTo>
                <a:cubicBezTo>
                  <a:pt x="170" y="165"/>
                  <a:pt x="170" y="165"/>
                  <a:pt x="170" y="165"/>
                </a:cubicBezTo>
                <a:cubicBezTo>
                  <a:pt x="170" y="165"/>
                  <a:pt x="170" y="165"/>
                  <a:pt x="170" y="165"/>
                </a:cubicBezTo>
                <a:cubicBezTo>
                  <a:pt x="170" y="165"/>
                  <a:pt x="170" y="165"/>
                  <a:pt x="170" y="165"/>
                </a:cubicBezTo>
                <a:cubicBezTo>
                  <a:pt x="132" y="127"/>
                  <a:pt x="132" y="127"/>
                  <a:pt x="132" y="127"/>
                </a:cubicBezTo>
                <a:cubicBezTo>
                  <a:pt x="130" y="124"/>
                  <a:pt x="126" y="124"/>
                  <a:pt x="124" y="127"/>
                </a:cubicBezTo>
                <a:cubicBezTo>
                  <a:pt x="121" y="129"/>
                  <a:pt x="121" y="133"/>
                  <a:pt x="124" y="135"/>
                </a:cubicBezTo>
                <a:cubicBezTo>
                  <a:pt x="162" y="174"/>
                  <a:pt x="162" y="174"/>
                  <a:pt x="162" y="174"/>
                </a:cubicBezTo>
                <a:cubicBezTo>
                  <a:pt x="163" y="174"/>
                  <a:pt x="163" y="175"/>
                  <a:pt x="163" y="175"/>
                </a:cubicBezTo>
                <a:cubicBezTo>
                  <a:pt x="163" y="175"/>
                  <a:pt x="163" y="175"/>
                  <a:pt x="163" y="175"/>
                </a:cubicBezTo>
                <a:cubicBezTo>
                  <a:pt x="164" y="176"/>
                  <a:pt x="164" y="177"/>
                  <a:pt x="164" y="177"/>
                </a:cubicBezTo>
                <a:cubicBezTo>
                  <a:pt x="164" y="180"/>
                  <a:pt x="162" y="183"/>
                  <a:pt x="159" y="183"/>
                </a:cubicBezTo>
                <a:cubicBezTo>
                  <a:pt x="158" y="182"/>
                  <a:pt x="156" y="181"/>
                  <a:pt x="155" y="180"/>
                </a:cubicBezTo>
                <a:cubicBezTo>
                  <a:pt x="117" y="142"/>
                  <a:pt x="117" y="142"/>
                  <a:pt x="117" y="142"/>
                </a:cubicBezTo>
                <a:cubicBezTo>
                  <a:pt x="114" y="140"/>
                  <a:pt x="111" y="140"/>
                  <a:pt x="108" y="142"/>
                </a:cubicBezTo>
                <a:cubicBezTo>
                  <a:pt x="106" y="144"/>
                  <a:pt x="106" y="148"/>
                  <a:pt x="108" y="150"/>
                </a:cubicBezTo>
                <a:cubicBezTo>
                  <a:pt x="139" y="181"/>
                  <a:pt x="139" y="181"/>
                  <a:pt x="139" y="181"/>
                </a:cubicBezTo>
                <a:cubicBezTo>
                  <a:pt x="139" y="181"/>
                  <a:pt x="139" y="181"/>
                  <a:pt x="139" y="181"/>
                </a:cubicBezTo>
                <a:cubicBezTo>
                  <a:pt x="139" y="182"/>
                  <a:pt x="140" y="182"/>
                  <a:pt x="140" y="183"/>
                </a:cubicBezTo>
                <a:cubicBezTo>
                  <a:pt x="140" y="183"/>
                  <a:pt x="140" y="183"/>
                  <a:pt x="140" y="183"/>
                </a:cubicBezTo>
                <a:cubicBezTo>
                  <a:pt x="141" y="183"/>
                  <a:pt x="141" y="184"/>
                  <a:pt x="141" y="184"/>
                </a:cubicBezTo>
                <a:cubicBezTo>
                  <a:pt x="141" y="184"/>
                  <a:pt x="141" y="184"/>
                  <a:pt x="141" y="184"/>
                </a:cubicBezTo>
                <a:cubicBezTo>
                  <a:pt x="141" y="184"/>
                  <a:pt x="141" y="185"/>
                  <a:pt x="141" y="185"/>
                </a:cubicBezTo>
                <a:cubicBezTo>
                  <a:pt x="141" y="188"/>
                  <a:pt x="139" y="190"/>
                  <a:pt x="136" y="190"/>
                </a:cubicBezTo>
                <a:cubicBezTo>
                  <a:pt x="135" y="190"/>
                  <a:pt x="133" y="189"/>
                  <a:pt x="132" y="188"/>
                </a:cubicBezTo>
                <a:cubicBezTo>
                  <a:pt x="65" y="121"/>
                  <a:pt x="65" y="121"/>
                  <a:pt x="65" y="121"/>
                </a:cubicBezTo>
                <a:cubicBezTo>
                  <a:pt x="65" y="112"/>
                  <a:pt x="65" y="112"/>
                  <a:pt x="65" y="112"/>
                </a:cubicBezTo>
                <a:cubicBezTo>
                  <a:pt x="65" y="110"/>
                  <a:pt x="64" y="109"/>
                  <a:pt x="63" y="107"/>
                </a:cubicBezTo>
                <a:cubicBezTo>
                  <a:pt x="50" y="94"/>
                  <a:pt x="50" y="94"/>
                  <a:pt x="50" y="94"/>
                </a:cubicBezTo>
                <a:cubicBezTo>
                  <a:pt x="96" y="48"/>
                  <a:pt x="96" y="48"/>
                  <a:pt x="96" y="48"/>
                </a:cubicBezTo>
                <a:cubicBezTo>
                  <a:pt x="106" y="48"/>
                  <a:pt x="106" y="48"/>
                  <a:pt x="106" y="48"/>
                </a:cubicBezTo>
                <a:cubicBezTo>
                  <a:pt x="93" y="61"/>
                  <a:pt x="93" y="61"/>
                  <a:pt x="93" y="61"/>
                </a:cubicBezTo>
                <a:cubicBezTo>
                  <a:pt x="92" y="62"/>
                  <a:pt x="87" y="67"/>
                  <a:pt x="87" y="73"/>
                </a:cubicBezTo>
                <a:cubicBezTo>
                  <a:pt x="87" y="83"/>
                  <a:pt x="95" y="91"/>
                  <a:pt x="105" y="91"/>
                </a:cubicBezTo>
                <a:cubicBezTo>
                  <a:pt x="111" y="91"/>
                  <a:pt x="116" y="86"/>
                  <a:pt x="117" y="85"/>
                </a:cubicBezTo>
                <a:cubicBezTo>
                  <a:pt x="134" y="68"/>
                  <a:pt x="134" y="68"/>
                  <a:pt x="134" y="68"/>
                </a:cubicBezTo>
                <a:cubicBezTo>
                  <a:pt x="137" y="68"/>
                  <a:pt x="137" y="68"/>
                  <a:pt x="137" y="68"/>
                </a:cubicBezTo>
                <a:cubicBezTo>
                  <a:pt x="137" y="85"/>
                  <a:pt x="137" y="85"/>
                  <a:pt x="137" y="85"/>
                </a:cubicBezTo>
                <a:cubicBezTo>
                  <a:pt x="137" y="86"/>
                  <a:pt x="138" y="88"/>
                  <a:pt x="139" y="89"/>
                </a:cubicBezTo>
                <a:cubicBezTo>
                  <a:pt x="185" y="135"/>
                  <a:pt x="185" y="135"/>
                  <a:pt x="185" y="135"/>
                </a:cubicBezTo>
                <a:cubicBezTo>
                  <a:pt x="185" y="135"/>
                  <a:pt x="185" y="135"/>
                  <a:pt x="185" y="135"/>
                </a:cubicBezTo>
                <a:cubicBezTo>
                  <a:pt x="189" y="139"/>
                  <a:pt x="189" y="139"/>
                  <a:pt x="189" y="139"/>
                </a:cubicBezTo>
                <a:cubicBezTo>
                  <a:pt x="190" y="140"/>
                  <a:pt x="191" y="142"/>
                  <a:pt x="191" y="142"/>
                </a:cubicBezTo>
                <a:cubicBezTo>
                  <a:pt x="191" y="145"/>
                  <a:pt x="189" y="148"/>
                  <a:pt x="186" y="148"/>
                </a:cubicBezTo>
                <a:cubicBezTo>
                  <a:pt x="185" y="148"/>
                  <a:pt x="183" y="147"/>
                  <a:pt x="182" y="146"/>
                </a:cubicBezTo>
                <a:cubicBezTo>
                  <a:pt x="182" y="146"/>
                  <a:pt x="182" y="146"/>
                  <a:pt x="182" y="146"/>
                </a:cubicBezTo>
                <a:cubicBezTo>
                  <a:pt x="147" y="111"/>
                  <a:pt x="147" y="111"/>
                  <a:pt x="147" y="111"/>
                </a:cubicBezTo>
                <a:cubicBezTo>
                  <a:pt x="145" y="109"/>
                  <a:pt x="141" y="109"/>
                  <a:pt x="139" y="111"/>
                </a:cubicBezTo>
                <a:cubicBezTo>
                  <a:pt x="137" y="114"/>
                  <a:pt x="137" y="117"/>
                  <a:pt x="139" y="120"/>
                </a:cubicBezTo>
                <a:cubicBezTo>
                  <a:pt x="181" y="162"/>
                  <a:pt x="181" y="162"/>
                  <a:pt x="181" y="162"/>
                </a:cubicBezTo>
                <a:cubicBezTo>
                  <a:pt x="182" y="163"/>
                  <a:pt x="183" y="165"/>
                  <a:pt x="183" y="165"/>
                </a:cubicBezTo>
                <a:cubicBezTo>
                  <a:pt x="183" y="168"/>
                  <a:pt x="181" y="171"/>
                  <a:pt x="178" y="171"/>
                </a:cubicBezTo>
                <a:close/>
                <a:moveTo>
                  <a:pt x="228" y="92"/>
                </a:moveTo>
                <a:cubicBezTo>
                  <a:pt x="224" y="88"/>
                  <a:pt x="224" y="88"/>
                  <a:pt x="224" y="88"/>
                </a:cubicBezTo>
                <a:cubicBezTo>
                  <a:pt x="224" y="88"/>
                  <a:pt x="224" y="88"/>
                  <a:pt x="224" y="88"/>
                </a:cubicBezTo>
                <a:cubicBezTo>
                  <a:pt x="175" y="39"/>
                  <a:pt x="175" y="39"/>
                  <a:pt x="175" y="39"/>
                </a:cubicBezTo>
                <a:cubicBezTo>
                  <a:pt x="167" y="31"/>
                  <a:pt x="167" y="31"/>
                  <a:pt x="167" y="31"/>
                </a:cubicBezTo>
                <a:cubicBezTo>
                  <a:pt x="182" y="16"/>
                  <a:pt x="182" y="16"/>
                  <a:pt x="182" y="16"/>
                </a:cubicBezTo>
                <a:cubicBezTo>
                  <a:pt x="242" y="77"/>
                  <a:pt x="242" y="77"/>
                  <a:pt x="242" y="77"/>
                </a:cubicBezTo>
                <a:lnTo>
                  <a:pt x="228" y="92"/>
                </a:lnTo>
                <a:close/>
              </a:path>
            </a:pathLst>
          </a:custGeom>
          <a:solidFill>
            <a:schemeClr val="bg1"/>
          </a:solidFill>
          <a:ln>
            <a:noFill/>
          </a:ln>
        </p:spPr>
        <p:txBody>
          <a:bodyPr vert="horz" wrap="square" lIns="68580" tIns="34290" rIns="68580" bIns="34290" numCol="1" rtlCol="0" anchor="t" anchorCtr="0" compatLnSpc="1">
            <a:prstTxWarp prst="textNoShape">
              <a:avLst/>
            </a:prstTxWarp>
          </a:bodyPr>
          <a:lstStyle>
            <a:defPPr>
              <a:defRPr lang="en-US"/>
            </a:defPPr>
            <a:lvl1pPr marL="0" algn="l" defTabSz="914330" rtl="0" eaLnBrk="1" latinLnBrk="0" hangingPunct="1">
              <a:defRPr sz="1800" kern="1200">
                <a:solidFill>
                  <a:schemeClr val="tx1"/>
                </a:solidFill>
                <a:latin typeface="+mn-lt"/>
                <a:ea typeface="+mn-ea"/>
                <a:cs typeface="+mn-cs"/>
              </a:defRPr>
            </a:lvl1pPr>
            <a:lvl2pPr marL="457165" algn="l" defTabSz="914330" rtl="0" eaLnBrk="1" latinLnBrk="0" hangingPunct="1">
              <a:defRPr sz="1800" kern="1200">
                <a:solidFill>
                  <a:schemeClr val="tx1"/>
                </a:solidFill>
                <a:latin typeface="+mn-lt"/>
                <a:ea typeface="+mn-ea"/>
                <a:cs typeface="+mn-cs"/>
              </a:defRPr>
            </a:lvl2pPr>
            <a:lvl3pPr marL="914330" algn="l" defTabSz="914330" rtl="0" eaLnBrk="1" latinLnBrk="0" hangingPunct="1">
              <a:defRPr sz="1800" kern="1200">
                <a:solidFill>
                  <a:schemeClr val="tx1"/>
                </a:solidFill>
                <a:latin typeface="+mn-lt"/>
                <a:ea typeface="+mn-ea"/>
                <a:cs typeface="+mn-cs"/>
              </a:defRPr>
            </a:lvl3pPr>
            <a:lvl4pPr marL="1371495" algn="l" defTabSz="914330" rtl="0" eaLnBrk="1" latinLnBrk="0" hangingPunct="1">
              <a:defRPr sz="1800" kern="1200">
                <a:solidFill>
                  <a:schemeClr val="tx1"/>
                </a:solidFill>
                <a:latin typeface="+mn-lt"/>
                <a:ea typeface="+mn-ea"/>
                <a:cs typeface="+mn-cs"/>
              </a:defRPr>
            </a:lvl4pPr>
            <a:lvl5pPr marL="1828660" algn="l" defTabSz="914330" rtl="0" eaLnBrk="1" latinLnBrk="0" hangingPunct="1">
              <a:defRPr sz="1800" kern="1200">
                <a:solidFill>
                  <a:schemeClr val="tx1"/>
                </a:solidFill>
                <a:latin typeface="+mn-lt"/>
                <a:ea typeface="+mn-ea"/>
                <a:cs typeface="+mn-cs"/>
              </a:defRPr>
            </a:lvl5pPr>
            <a:lvl6pPr marL="2285825" algn="l" defTabSz="914330" rtl="0" eaLnBrk="1" latinLnBrk="0" hangingPunct="1">
              <a:defRPr sz="1800" kern="1200">
                <a:solidFill>
                  <a:schemeClr val="tx1"/>
                </a:solidFill>
                <a:latin typeface="+mn-lt"/>
                <a:ea typeface="+mn-ea"/>
                <a:cs typeface="+mn-cs"/>
              </a:defRPr>
            </a:lvl6pPr>
            <a:lvl7pPr marL="2742990" algn="l" defTabSz="914330" rtl="0" eaLnBrk="1" latinLnBrk="0" hangingPunct="1">
              <a:defRPr sz="1800" kern="1200">
                <a:solidFill>
                  <a:schemeClr val="tx1"/>
                </a:solidFill>
                <a:latin typeface="+mn-lt"/>
                <a:ea typeface="+mn-ea"/>
                <a:cs typeface="+mn-cs"/>
              </a:defRPr>
            </a:lvl7pPr>
            <a:lvl8pPr marL="3200155" algn="l" defTabSz="914330" rtl="0" eaLnBrk="1" latinLnBrk="0" hangingPunct="1">
              <a:defRPr sz="1800" kern="1200">
                <a:solidFill>
                  <a:schemeClr val="tx1"/>
                </a:solidFill>
                <a:latin typeface="+mn-lt"/>
                <a:ea typeface="+mn-ea"/>
                <a:cs typeface="+mn-cs"/>
              </a:defRPr>
            </a:lvl8pPr>
            <a:lvl9pPr marL="3657320" algn="l" defTabSz="914330" rtl="0" eaLnBrk="1" latinLnBrk="0" hangingPunct="1">
              <a:defRPr sz="1800" kern="1200">
                <a:solidFill>
                  <a:schemeClr val="tx1"/>
                </a:solidFill>
                <a:latin typeface="+mn-lt"/>
                <a:ea typeface="+mn-ea"/>
                <a:cs typeface="+mn-cs"/>
              </a:defRPr>
            </a:lvl9pPr>
          </a:lstStyle>
          <a:p>
            <a:pPr defTabSz="685748" rtl="0">
              <a:defRPr/>
            </a:pPr>
            <a:endParaRPr lang="da-DK" sz="1350">
              <a:solidFill>
                <a:srgbClr val="211A52"/>
              </a:solidFill>
              <a:latin typeface="Arial"/>
            </a:endParaRPr>
          </a:p>
        </p:txBody>
      </p:sp>
    </p:spTree>
    <p:extLst>
      <p:ext uri="{BB962C8B-B14F-4D97-AF65-F5344CB8AC3E}">
        <p14:creationId xmlns:p14="http://schemas.microsoft.com/office/powerpoint/2010/main" val="99217163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Pladsholder til indhold 3"/>
          <p:cNvSpPr txBox="1">
            <a:spLocks/>
          </p:cNvSpPr>
          <p:nvPr/>
        </p:nvSpPr>
        <p:spPr>
          <a:xfrm>
            <a:off x="840259" y="2038067"/>
            <a:ext cx="10716039" cy="539910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rtl="0"/>
            <a:endParaRPr lang="da-DK" sz="1400">
              <a:solidFill>
                <a:srgbClr val="002060"/>
              </a:solidFill>
              <a:cs typeface="Arial" panose="020B0604020202020204" pitchFamily="34" charset="0"/>
            </a:endParaRPr>
          </a:p>
        </p:txBody>
      </p:sp>
      <p:sp>
        <p:nvSpPr>
          <p:cNvPr id="2" name="Titel 1"/>
          <p:cNvSpPr>
            <a:spLocks noGrp="1"/>
          </p:cNvSpPr>
          <p:nvPr>
            <p:ph type="title"/>
          </p:nvPr>
        </p:nvSpPr>
        <p:spPr>
          <a:xfrm>
            <a:off x="587374" y="370290"/>
            <a:ext cx="8695419" cy="1474385"/>
          </a:xfrm>
        </p:spPr>
        <p:txBody>
          <a:bodyPr rtlCol="0">
            <a:normAutofit fontScale="90000"/>
          </a:bodyPr>
          <a:lstStyle/>
          <a:p>
            <a:pPr rtl="0"/>
            <a:r>
              <a:rPr lang="en-gb">
                <a:solidFill>
                  <a:srgbClr val="002060"/>
                </a:solidFill>
              </a:rPr>
              <a:t>AALBORG UNIVERSITY'S VISION </a:t>
            </a:r>
            <a:br>
              <a:rPr lang="da-DK" dirty="0">
                <a:solidFill>
                  <a:srgbClr val="002060"/>
                </a:solidFill>
              </a:rPr>
            </a:br>
            <a:r>
              <a:rPr lang="en-gb">
                <a:solidFill>
                  <a:srgbClr val="002060"/>
                </a:solidFill>
              </a:rPr>
              <a:t>TOWARDS 2021</a:t>
            </a:r>
            <a:br>
              <a:rPr lang="da-DK" dirty="0">
                <a:solidFill>
                  <a:srgbClr val="002060"/>
                </a:solidFill>
              </a:rPr>
            </a:br>
            <a:endParaRPr lang="da-DK" dirty="0"/>
          </a:p>
        </p:txBody>
      </p:sp>
      <p:sp>
        <p:nvSpPr>
          <p:cNvPr id="3" name="Pladsholder til tekst 2"/>
          <p:cNvSpPr>
            <a:spLocks noGrp="1"/>
          </p:cNvSpPr>
          <p:nvPr>
            <p:ph type="body" sz="quarter" idx="12"/>
          </p:nvPr>
        </p:nvSpPr>
        <p:spPr>
          <a:xfrm>
            <a:off x="587374" y="2065337"/>
            <a:ext cx="10679340" cy="3703696"/>
          </a:xfrm>
        </p:spPr>
        <p:txBody>
          <a:bodyPr rtlCol="0">
            <a:normAutofit/>
          </a:bodyPr>
          <a:lstStyle/>
          <a:p>
            <a:pPr rtl="0"/>
            <a:r>
              <a:rPr lang="en-gb"/>
              <a:t>AAU maintains and is recognized for our </a:t>
            </a:r>
            <a:r>
              <a:rPr lang="en-gb" b="1"/>
              <a:t>unique profile</a:t>
            </a:r>
            <a:r>
              <a:rPr lang="en-gb"/>
              <a:t> and </a:t>
            </a:r>
            <a:r>
              <a:rPr lang="en-gb" b="1"/>
              <a:t>high quality</a:t>
            </a:r>
            <a:r>
              <a:rPr lang="en-gb"/>
              <a:t> in all our activities </a:t>
            </a:r>
          </a:p>
          <a:p>
            <a:pPr rtl="0"/>
            <a:r>
              <a:rPr lang="en-gb"/>
              <a:t>AAU is internationally recognized for </a:t>
            </a:r>
            <a:r>
              <a:rPr lang="en-gb" b="1"/>
              <a:t>outstanding problem- and solution-oriented research</a:t>
            </a:r>
            <a:r>
              <a:rPr lang="en-gb"/>
              <a:t>.</a:t>
            </a:r>
          </a:p>
          <a:p>
            <a:pPr rtl="0"/>
            <a:r>
              <a:rPr lang="en-gb"/>
              <a:t>AAU educates </a:t>
            </a:r>
            <a:r>
              <a:rPr lang="en-gb" b="1"/>
              <a:t>students for the society of the future.</a:t>
            </a:r>
          </a:p>
          <a:p>
            <a:pPr rtl="0"/>
            <a:r>
              <a:rPr lang="en-gb"/>
              <a:t>AAU </a:t>
            </a:r>
            <a:r>
              <a:rPr lang="en-gb" b="1"/>
              <a:t>lives out its fundamental principles</a:t>
            </a:r>
            <a:r>
              <a:rPr lang="en-gb"/>
              <a:t> for problem- and project-based learning and is internationally recognized for documented results of the learning method. </a:t>
            </a:r>
          </a:p>
          <a:p>
            <a:pPr rtl="0"/>
            <a:r>
              <a:rPr lang="en-gb"/>
              <a:t>AAU is an </a:t>
            </a:r>
            <a:r>
              <a:rPr lang="en-gb" b="1"/>
              <a:t>attractive partner</a:t>
            </a:r>
            <a:r>
              <a:rPr lang="en-gb"/>
              <a:t> for private companies, public sector authorities and institutions, and our knowledge collaborations are mutual, focused and carefully selected. </a:t>
            </a:r>
            <a:endParaRPr lang="en-US" dirty="0"/>
          </a:p>
        </p:txBody>
      </p:sp>
      <p:pic>
        <p:nvPicPr>
          <p:cNvPr id="4" name="Billede 3"/>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7494" y="-967726"/>
            <a:ext cx="12471544" cy="8324756"/>
          </a:xfrm>
          <a:prstGeom prst="rect">
            <a:avLst/>
          </a:prstGeom>
        </p:spPr>
      </p:pic>
      <p:sp>
        <p:nvSpPr>
          <p:cNvPr id="6" name="Titel 2"/>
          <p:cNvSpPr txBox="1">
            <a:spLocks/>
          </p:cNvSpPr>
          <p:nvPr/>
        </p:nvSpPr>
        <p:spPr>
          <a:xfrm>
            <a:off x="2441575" y="2676493"/>
            <a:ext cx="7341129" cy="1036319"/>
          </a:xfrm>
          <a:prstGeom prst="rect">
            <a:avLst/>
          </a:prstGeom>
          <a:solidFill>
            <a:schemeClr val="bg1"/>
          </a:solidFill>
          <a:effectLst/>
        </p:spPr>
        <p:txBody>
          <a:bodyPr vert="horz" lIns="0" tIns="192024" rIns="0" bIns="0" rtlCol="0" anchor="t" anchorCtr="0">
            <a:noAutofit/>
          </a:bodyPr>
          <a:lstStyle>
            <a:lvl1pPr algn="l" defTabSz="914318" rtl="0" eaLnBrk="1" latinLnBrk="0" hangingPunct="1">
              <a:lnSpc>
                <a:spcPct val="100000"/>
              </a:lnSpc>
              <a:spcBef>
                <a:spcPct val="0"/>
              </a:spcBef>
              <a:buNone/>
              <a:defRPr sz="3600" b="1" kern="1200" spc="300" baseline="0">
                <a:solidFill>
                  <a:schemeClr val="tx1"/>
                </a:solidFill>
                <a:latin typeface="+mn-lt"/>
                <a:ea typeface="+mj-ea"/>
                <a:cs typeface="+mj-cs"/>
              </a:defRPr>
            </a:lvl1pPr>
          </a:lstStyle>
          <a:p>
            <a:pPr algn="ctr" rtl="0"/>
            <a:r>
              <a:rPr lang="en-gb">
                <a:solidFill>
                  <a:srgbClr val="211A52"/>
                </a:solidFill>
                <a:latin typeface="+mj-lt"/>
              </a:rPr>
              <a:t>SUSTAINABILITY AT AAU</a:t>
            </a:r>
            <a:br>
              <a:rPr lang="da-DK" dirty="0">
                <a:solidFill>
                  <a:srgbClr val="211A52"/>
                </a:solidFill>
              </a:rPr>
            </a:br>
            <a:endParaRPr lang="da-DK" dirty="0"/>
          </a:p>
        </p:txBody>
      </p:sp>
    </p:spTree>
    <p:extLst>
      <p:ext uri="{BB962C8B-B14F-4D97-AF65-F5344CB8AC3E}">
        <p14:creationId xmlns:p14="http://schemas.microsoft.com/office/powerpoint/2010/main" val="39018804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AA64FA-63D1-1DF6-8432-0D8597A15BE7}"/>
            </a:ext>
          </a:extLst>
        </p:cNvPr>
        <p:cNvGrpSpPr/>
        <p:nvPr/>
      </p:nvGrpSpPr>
      <p:grpSpPr>
        <a:xfrm>
          <a:off x="0" y="0"/>
          <a:ext cx="0" cy="0"/>
          <a:chOff x="0" y="0"/>
          <a:chExt cx="0" cy="0"/>
        </a:xfrm>
      </p:grpSpPr>
      <p:sp>
        <p:nvSpPr>
          <p:cNvPr id="4" name="Tekstfelt 3">
            <a:extLst>
              <a:ext uri="{FF2B5EF4-FFF2-40B4-BE49-F238E27FC236}">
                <a16:creationId xmlns:a16="http://schemas.microsoft.com/office/drawing/2014/main" id="{D388E533-80D6-868A-BA64-59BD2C5C7B8E}"/>
              </a:ext>
            </a:extLst>
          </p:cNvPr>
          <p:cNvSpPr txBox="1"/>
          <p:nvPr/>
        </p:nvSpPr>
        <p:spPr>
          <a:xfrm>
            <a:off x="0" y="0"/>
            <a:ext cx="3200400" cy="370290"/>
          </a:xfrm>
          <a:prstGeom prst="rect">
            <a:avLst/>
          </a:prstGeom>
          <a:solidFill>
            <a:srgbClr val="211A52"/>
          </a:solidFill>
        </p:spPr>
        <p:txBody>
          <a:bodyPr wrap="square" rtlCol="0">
            <a:spAutoFit/>
          </a:bodyPr>
          <a:lstStyle/>
          <a:p>
            <a:pPr rtl="0"/>
            <a:r>
              <a:rPr lang="en-gb" b="1">
                <a:solidFill>
                  <a:schemeClr val="bg1"/>
                </a:solidFill>
                <a:latin typeface="Arial" panose="020B0604020202020204" pitchFamily="34" charset="0"/>
                <a:cs typeface="Arial" panose="020B0604020202020204" pitchFamily="34" charset="0"/>
              </a:rPr>
              <a:t>Sustainability </a:t>
            </a:r>
          </a:p>
        </p:txBody>
      </p:sp>
      <p:pic>
        <p:nvPicPr>
          <p:cNvPr id="18" name="Grafik 17" descr="Åben hånd med plante kontur">
            <a:extLst>
              <a:ext uri="{FF2B5EF4-FFF2-40B4-BE49-F238E27FC236}">
                <a16:creationId xmlns:a16="http://schemas.microsoft.com/office/drawing/2014/main" id="{4E2BC658-5664-8D33-75AF-434EDE4035D5}"/>
              </a:ext>
            </a:extLst>
          </p:cNvPr>
          <p:cNvPicPr>
            <a:picLocks noChangeAspect="1"/>
          </p:cNvPicPr>
          <p:nvPr/>
        </p:nvPicPr>
        <p:blipFill>
          <a:blip cstate="email">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883449" y="-55065"/>
            <a:ext cx="480420" cy="480420"/>
          </a:xfrm>
          <a:prstGeom prst="rect">
            <a:avLst/>
          </a:prstGeom>
        </p:spPr>
      </p:pic>
      <p:sp>
        <p:nvSpPr>
          <p:cNvPr id="9" name="Titel 2">
            <a:extLst>
              <a:ext uri="{FF2B5EF4-FFF2-40B4-BE49-F238E27FC236}">
                <a16:creationId xmlns:a16="http://schemas.microsoft.com/office/drawing/2014/main" id="{7FAF5E0C-BC3E-EEC8-90E2-41F60FFD1318}"/>
              </a:ext>
            </a:extLst>
          </p:cNvPr>
          <p:cNvSpPr>
            <a:spLocks noGrp="1"/>
          </p:cNvSpPr>
          <p:nvPr>
            <p:ph type="title"/>
          </p:nvPr>
        </p:nvSpPr>
        <p:spPr>
          <a:xfrm>
            <a:off x="587374" y="399509"/>
            <a:ext cx="6978347" cy="1436911"/>
          </a:xfrm>
        </p:spPr>
        <p:txBody>
          <a:bodyPr rtlCol="0"/>
          <a:lstStyle/>
          <a:p>
            <a:pPr rtl="0"/>
            <a:r>
              <a:rPr lang="en-gb" sz="3000" dirty="0">
                <a:latin typeface="Arial Black" panose="020B0604020202020204" pitchFamily="34" charset="0"/>
                <a:cs typeface="Arial Black" panose="020B0604020202020204" pitchFamily="34" charset="0"/>
              </a:rPr>
              <a:t>SUSTAINABLE DEVELOPMENT POLICY </a:t>
            </a:r>
            <a:br>
              <a:rPr lang="en-gb" sz="3000" dirty="0">
                <a:latin typeface="Arial Black" panose="020B0604020202020204" pitchFamily="34" charset="0"/>
                <a:cs typeface="Arial Black" panose="020B0604020202020204" pitchFamily="34" charset="0"/>
              </a:rPr>
            </a:br>
            <a:r>
              <a:rPr lang="en-gb" sz="3000" dirty="0">
                <a:latin typeface="Arial Black" panose="020B0604020202020204" pitchFamily="34" charset="0"/>
                <a:cs typeface="Arial Black" panose="020B0604020202020204" pitchFamily="34" charset="0"/>
              </a:rPr>
              <a:t>AT AAU </a:t>
            </a:r>
            <a:br>
              <a:rPr lang="da-DK" sz="3000" dirty="0">
                <a:latin typeface="Arial Black" panose="020B0604020202020204" pitchFamily="34" charset="0"/>
                <a:cs typeface="Arial Black" panose="020B0604020202020204" pitchFamily="34" charset="0"/>
              </a:rPr>
            </a:br>
            <a:endParaRPr lang="da-DK" sz="2000" b="0" dirty="0">
              <a:latin typeface="Arial" panose="020B0604020202020204" pitchFamily="34" charset="0"/>
              <a:cs typeface="Arial" panose="020B0604020202020204" pitchFamily="34" charset="0"/>
            </a:endParaRPr>
          </a:p>
        </p:txBody>
      </p:sp>
      <p:sp>
        <p:nvSpPr>
          <p:cNvPr id="10" name="Pladsholder til tekst 3">
            <a:extLst>
              <a:ext uri="{FF2B5EF4-FFF2-40B4-BE49-F238E27FC236}">
                <a16:creationId xmlns:a16="http://schemas.microsoft.com/office/drawing/2014/main" id="{4C0E84A9-16AA-B647-95C7-3ACFEFCC53AE}"/>
              </a:ext>
            </a:extLst>
          </p:cNvPr>
          <p:cNvSpPr>
            <a:spLocks noGrp="1"/>
          </p:cNvSpPr>
          <p:nvPr>
            <p:ph type="body" sz="quarter" idx="12"/>
          </p:nvPr>
        </p:nvSpPr>
        <p:spPr>
          <a:xfrm>
            <a:off x="587374" y="1978018"/>
            <a:ext cx="6664521" cy="4378586"/>
          </a:xfrm>
        </p:spPr>
        <p:txBody>
          <a:bodyPr rtlCol="0">
            <a:noAutofit/>
          </a:bodyPr>
          <a:lstStyle/>
          <a:p>
            <a:pPr marL="0" indent="0" rtl="0">
              <a:lnSpc>
                <a:spcPct val="120000"/>
              </a:lnSpc>
              <a:spcBef>
                <a:spcPts val="1200"/>
              </a:spcBef>
              <a:buNone/>
            </a:pPr>
            <a:r>
              <a:rPr lang="en-gb" sz="1400" b="1" dirty="0">
                <a:solidFill>
                  <a:srgbClr val="211A52"/>
                </a:solidFill>
                <a:latin typeface="Arial" panose="020B0604020202020204" pitchFamily="34" charset="0"/>
                <a:cs typeface="Arial" panose="020B0604020202020204" pitchFamily="34" charset="0"/>
              </a:rPr>
              <a:t>AAU works every day to: </a:t>
            </a:r>
          </a:p>
          <a:p>
            <a:pPr rtl="0">
              <a:lnSpc>
                <a:spcPct val="120000"/>
              </a:lnSpc>
              <a:spcBef>
                <a:spcPts val="900"/>
              </a:spcBef>
            </a:pPr>
            <a:r>
              <a:rPr lang="en-gb" sz="1400" dirty="0">
                <a:solidFill>
                  <a:srgbClr val="211A52"/>
                </a:solidFill>
                <a:latin typeface="Arial" panose="020B0604020202020204" pitchFamily="34" charset="0"/>
                <a:cs typeface="Arial" panose="020B0604020202020204" pitchFamily="34" charset="0"/>
              </a:rPr>
              <a:t>Integrate environmental, financial and social sustainability at all levels of</a:t>
            </a:r>
            <a:br>
              <a:rPr lang="da-DK" sz="1400" dirty="0">
                <a:solidFill>
                  <a:srgbClr val="211A52"/>
                </a:solidFill>
                <a:latin typeface="Arial" panose="020B0604020202020204" pitchFamily="34" charset="0"/>
                <a:cs typeface="Arial" panose="020B0604020202020204" pitchFamily="34" charset="0"/>
              </a:rPr>
            </a:br>
            <a:r>
              <a:rPr lang="en-gb" sz="1400" dirty="0">
                <a:solidFill>
                  <a:srgbClr val="211A52"/>
                </a:solidFill>
                <a:latin typeface="Arial" panose="020B0604020202020204" pitchFamily="34" charset="0"/>
                <a:cs typeface="Arial" panose="020B0604020202020204" pitchFamily="34" charset="0"/>
              </a:rPr>
              <a:t>strategic and operational activities.</a:t>
            </a:r>
          </a:p>
          <a:p>
            <a:pPr rtl="0">
              <a:lnSpc>
                <a:spcPct val="120000"/>
              </a:lnSpc>
              <a:spcBef>
                <a:spcPts val="900"/>
              </a:spcBef>
            </a:pPr>
            <a:r>
              <a:rPr lang="en-gb" sz="1400" dirty="0">
                <a:solidFill>
                  <a:srgbClr val="211A52"/>
                </a:solidFill>
                <a:latin typeface="Arial" panose="020B0604020202020204" pitchFamily="34" charset="0"/>
                <a:cs typeface="Arial" panose="020B0604020202020204" pitchFamily="34" charset="0"/>
              </a:rPr>
              <a:t>Be characterized by openness, co-determination and respect for equality and equal standards of living. </a:t>
            </a:r>
          </a:p>
          <a:p>
            <a:pPr rtl="0">
              <a:lnSpc>
                <a:spcPct val="120000"/>
              </a:lnSpc>
              <a:spcBef>
                <a:spcPts val="900"/>
              </a:spcBef>
            </a:pPr>
            <a:r>
              <a:rPr lang="en-gb" sz="1400" dirty="0">
                <a:solidFill>
                  <a:srgbClr val="211A52"/>
                </a:solidFill>
                <a:latin typeface="Arial" panose="020B0604020202020204" pitchFamily="34" charset="0"/>
                <a:cs typeface="Arial" panose="020B0604020202020204" pitchFamily="34" charset="0"/>
              </a:rPr>
              <a:t>Offer education of the highest quality that enables graduates to contribute to a sustainable society.</a:t>
            </a:r>
          </a:p>
          <a:p>
            <a:pPr rtl="0">
              <a:lnSpc>
                <a:spcPct val="120000"/>
              </a:lnSpc>
              <a:spcBef>
                <a:spcPts val="900"/>
              </a:spcBef>
            </a:pPr>
            <a:r>
              <a:rPr lang="en-gb" sz="1400" dirty="0">
                <a:solidFill>
                  <a:srgbClr val="211A52"/>
                </a:solidFill>
                <a:latin typeface="Arial" panose="020B0604020202020204" pitchFamily="34" charset="0"/>
                <a:cs typeface="Arial" panose="020B0604020202020204" pitchFamily="34" charset="0"/>
              </a:rPr>
              <a:t>Deliver the highest quality research that contributes to sustainable, innovative solutions to societal challenges. </a:t>
            </a:r>
          </a:p>
          <a:p>
            <a:pPr rtl="0">
              <a:lnSpc>
                <a:spcPct val="120000"/>
              </a:lnSpc>
              <a:spcBef>
                <a:spcPts val="900"/>
              </a:spcBef>
            </a:pPr>
            <a:r>
              <a:rPr lang="en-US" sz="1400" dirty="0">
                <a:solidFill>
                  <a:srgbClr val="211A52"/>
                </a:solidFill>
                <a:latin typeface="Arial" panose="020B0604020202020204" pitchFamily="34" charset="0"/>
                <a:cs typeface="Arial" panose="020B0604020202020204" pitchFamily="34" charset="0"/>
              </a:rPr>
              <a:t>Implement preventive measures aimed at protecting the environment and preventing environmental impacts from AAU's operations.</a:t>
            </a:r>
            <a:endParaRPr lang="en-gb" sz="1400" dirty="0">
              <a:solidFill>
                <a:srgbClr val="211A52"/>
              </a:solidFill>
              <a:latin typeface="Arial" panose="020B0604020202020204" pitchFamily="34" charset="0"/>
              <a:cs typeface="Arial" panose="020B0604020202020204" pitchFamily="34" charset="0"/>
            </a:endParaRPr>
          </a:p>
          <a:p>
            <a:pPr rtl="0">
              <a:lnSpc>
                <a:spcPct val="120000"/>
              </a:lnSpc>
              <a:spcBef>
                <a:spcPts val="900"/>
              </a:spcBef>
            </a:pPr>
            <a:r>
              <a:rPr lang="en-gb" sz="1400" dirty="0">
                <a:solidFill>
                  <a:srgbClr val="211A52"/>
                </a:solidFill>
                <a:latin typeface="Arial" panose="020B0604020202020204" pitchFamily="34" charset="0"/>
                <a:cs typeface="Arial" panose="020B0604020202020204" pitchFamily="34" charset="0"/>
              </a:rPr>
              <a:t>Work with partners who contribute to sustainable development and promote sustainable development in conjunction with local, national and global actors.</a:t>
            </a:r>
          </a:p>
          <a:p>
            <a:pPr rtl="0">
              <a:lnSpc>
                <a:spcPts val="1780"/>
              </a:lnSpc>
              <a:spcBef>
                <a:spcPts val="900"/>
              </a:spcBef>
            </a:pPr>
            <a:endParaRPr lang="da-DK" sz="1400" dirty="0"/>
          </a:p>
          <a:p>
            <a:pPr rtl="0">
              <a:lnSpc>
                <a:spcPct val="140000"/>
              </a:lnSpc>
              <a:spcBef>
                <a:spcPts val="900"/>
              </a:spcBef>
            </a:pPr>
            <a:endParaRPr lang="da-DK" sz="1400" dirty="0"/>
          </a:p>
        </p:txBody>
      </p:sp>
      <p:pic>
        <p:nvPicPr>
          <p:cNvPr id="11" name="Pladsholder til billede 9" descr="Et billede, der indeholder Natsværmere og sommerfugle, insekt, udendørs, Bestøver&#10;&#10;Automatisk genereret beskrivelse">
            <a:extLst>
              <a:ext uri="{FF2B5EF4-FFF2-40B4-BE49-F238E27FC236}">
                <a16:creationId xmlns:a16="http://schemas.microsoft.com/office/drawing/2014/main" id="{A40B58C7-32A5-450E-43A0-6F4E59A1E1A2}"/>
              </a:ext>
            </a:extLst>
          </p:cNvPr>
          <p:cNvPicPr>
            <a:picLocks noGrp="1" noChangeAspect="1"/>
          </p:cNvPicPr>
          <p:nvPr>
            <p:ph type="pic" sz="quarter" idx="11"/>
          </p:nvPr>
        </p:nvPicPr>
        <p:blipFill>
          <a:blip r:embed="rId4" cstate="email">
            <a:extLst>
              <a:ext uri="{28A0092B-C50C-407E-A947-70E740481C1C}">
                <a14:useLocalDpi xmlns:a14="http://schemas.microsoft.com/office/drawing/2010/main" val="0"/>
              </a:ext>
            </a:extLst>
          </a:blip>
          <a:srcRect/>
          <a:stretch>
            <a:fillRect/>
          </a:stretch>
        </p:blipFill>
        <p:spPr>
          <a:xfrm>
            <a:off x="7438768" y="0"/>
            <a:ext cx="4753232" cy="6858000"/>
          </a:xfrm>
        </p:spPr>
      </p:pic>
    </p:spTree>
    <p:extLst>
      <p:ext uri="{BB962C8B-B14F-4D97-AF65-F5344CB8AC3E}">
        <p14:creationId xmlns:p14="http://schemas.microsoft.com/office/powerpoint/2010/main" val="38089027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66A7688F-6CDA-4335-83EE-BD8D74201A13}"/>
              </a:ext>
            </a:extLst>
          </p:cNvPr>
          <p:cNvSpPr>
            <a:spLocks noGrp="1"/>
          </p:cNvSpPr>
          <p:nvPr>
            <p:ph type="title"/>
          </p:nvPr>
        </p:nvSpPr>
        <p:spPr>
          <a:xfrm>
            <a:off x="587374" y="517349"/>
            <a:ext cx="6278246" cy="1210447"/>
          </a:xfrm>
        </p:spPr>
        <p:txBody>
          <a:bodyPr rtlCol="0"/>
          <a:lstStyle/>
          <a:p>
            <a:pPr rtl="0"/>
            <a:r>
              <a:rPr lang="en-gb" sz="3000" dirty="0">
                <a:latin typeface="+mj-lt"/>
              </a:rPr>
              <a:t>CLIMATE GOALS FOR AAU</a:t>
            </a:r>
          </a:p>
        </p:txBody>
      </p:sp>
      <p:sp>
        <p:nvSpPr>
          <p:cNvPr id="4" name="Pladsholder til tekst 3">
            <a:extLst>
              <a:ext uri="{FF2B5EF4-FFF2-40B4-BE49-F238E27FC236}">
                <a16:creationId xmlns:a16="http://schemas.microsoft.com/office/drawing/2014/main" id="{049BDC13-7BE6-4539-9DD3-35412BFA459B}"/>
              </a:ext>
            </a:extLst>
          </p:cNvPr>
          <p:cNvSpPr>
            <a:spLocks noGrp="1"/>
          </p:cNvSpPr>
          <p:nvPr>
            <p:ph type="body" sz="quarter" idx="12"/>
          </p:nvPr>
        </p:nvSpPr>
        <p:spPr>
          <a:xfrm>
            <a:off x="587374" y="1832966"/>
            <a:ext cx="6383877" cy="3752115"/>
          </a:xfrm>
        </p:spPr>
        <p:txBody>
          <a:bodyPr rtlCol="0"/>
          <a:lstStyle/>
          <a:p>
            <a:pPr rtl="0"/>
            <a:r>
              <a:rPr lang="en-gb" dirty="0"/>
              <a:t>AAU has reduced greenhouse gas emissions by 70% by 2030 (compared to 1990).</a:t>
            </a:r>
          </a:p>
          <a:p>
            <a:pPr marL="0" indent="0" rtl="0">
              <a:buNone/>
            </a:pPr>
            <a:endParaRPr lang="da-DK" dirty="0"/>
          </a:p>
          <a:p>
            <a:pPr rtl="0"/>
            <a:r>
              <a:rPr lang="en-gb" dirty="0"/>
              <a:t>AAU is climate neutral by 2045.</a:t>
            </a:r>
          </a:p>
          <a:p>
            <a:pPr rtl="0"/>
            <a:endParaRPr lang="da-DK" dirty="0"/>
          </a:p>
          <a:p>
            <a:pPr rtl="0"/>
            <a:r>
              <a:rPr lang="en-gb" dirty="0">
                <a:solidFill>
                  <a:srgbClr val="211A52"/>
                </a:solidFill>
              </a:rPr>
              <a:t>AAU will contribute to Denmark achieving the 70% target by 2023 and climate neutrality by 2045 in the best and cheapest way, as well as work on making it technologically, organizationally and humanely possible to fine-tune these goals. </a:t>
            </a:r>
          </a:p>
          <a:p>
            <a:pPr marL="0" indent="0" rtl="0">
              <a:buNone/>
            </a:pPr>
            <a:endParaRPr lang="da-DK" dirty="0">
              <a:solidFill>
                <a:srgbClr val="211A52"/>
              </a:solidFill>
            </a:endParaRPr>
          </a:p>
          <a:p>
            <a:pPr rtl="0"/>
            <a:r>
              <a:rPr lang="en-gb" sz="1600" dirty="0"/>
              <a:t>Achievement of climate goals (cf. annual report 2023). The accounts show that AAU has reduced total CO</a:t>
            </a:r>
            <a:r>
              <a:rPr lang="en-gb" sz="1600" baseline="-25000" dirty="0"/>
              <a:t>2</a:t>
            </a:r>
            <a:r>
              <a:rPr lang="en-gb" sz="1600" dirty="0"/>
              <a:t> emissions per user by 81% since 1990 from 16 tons to 3 tons in 2022. </a:t>
            </a:r>
            <a:endParaRPr lang="da-DK" dirty="0"/>
          </a:p>
          <a:p>
            <a:pPr rtl="0"/>
            <a:endParaRPr lang="da-DK" dirty="0"/>
          </a:p>
        </p:txBody>
      </p:sp>
      <p:pic>
        <p:nvPicPr>
          <p:cNvPr id="10" name="Pladsholder til billede 9" descr="Et billede, der indeholder blomst, kage, plante, dekoreret&#10;&#10;Automatisk genereret beskrivelse">
            <a:extLst>
              <a:ext uri="{FF2B5EF4-FFF2-40B4-BE49-F238E27FC236}">
                <a16:creationId xmlns:a16="http://schemas.microsoft.com/office/drawing/2014/main" id="{B94899F3-25F6-4721-ACCF-1F04B41C341F}"/>
              </a:ext>
            </a:extLst>
          </p:cNvPr>
          <p:cNvPicPr>
            <a:picLocks noGrp="1" noChangeAspect="1"/>
          </p:cNvPicPr>
          <p:nvPr>
            <p:ph type="pic" sz="quarter" idx="11"/>
          </p:nvPr>
        </p:nvPicPr>
        <p:blipFill rotWithShape="1">
          <a:blip r:embed="rId3" cstate="email">
            <a:extLst>
              <a:ext uri="{28A0092B-C50C-407E-A947-70E740481C1C}">
                <a14:useLocalDpi xmlns:a14="http://schemas.microsoft.com/office/drawing/2010/main" val="0"/>
              </a:ext>
            </a:extLst>
          </a:blip>
          <a:srcRect/>
          <a:stretch/>
        </p:blipFill>
        <p:spPr>
          <a:xfrm>
            <a:off x="7438768" y="0"/>
            <a:ext cx="4753232" cy="6858000"/>
          </a:xfrm>
        </p:spPr>
      </p:pic>
      <p:sp>
        <p:nvSpPr>
          <p:cNvPr id="2" name="Tekstfelt 1">
            <a:extLst>
              <a:ext uri="{FF2B5EF4-FFF2-40B4-BE49-F238E27FC236}">
                <a16:creationId xmlns:a16="http://schemas.microsoft.com/office/drawing/2014/main" id="{62A91F0E-2673-6566-CE1E-579CEDE46977}"/>
              </a:ext>
            </a:extLst>
          </p:cNvPr>
          <p:cNvSpPr txBox="1"/>
          <p:nvPr/>
        </p:nvSpPr>
        <p:spPr>
          <a:xfrm>
            <a:off x="0" y="0"/>
            <a:ext cx="3200400" cy="370290"/>
          </a:xfrm>
          <a:prstGeom prst="rect">
            <a:avLst/>
          </a:prstGeom>
          <a:solidFill>
            <a:srgbClr val="211A52"/>
          </a:solidFill>
        </p:spPr>
        <p:txBody>
          <a:bodyPr wrap="square" rtlCol="0">
            <a:spAutoFit/>
          </a:bodyPr>
          <a:lstStyle/>
          <a:p>
            <a:pPr rtl="0"/>
            <a:r>
              <a:rPr lang="en-gb" b="1">
                <a:solidFill>
                  <a:schemeClr val="bg1"/>
                </a:solidFill>
                <a:latin typeface="Arial" panose="020B0604020202020204" pitchFamily="34" charset="0"/>
                <a:cs typeface="Arial" panose="020B0604020202020204" pitchFamily="34" charset="0"/>
              </a:rPr>
              <a:t>Sustainability </a:t>
            </a:r>
          </a:p>
        </p:txBody>
      </p:sp>
    </p:spTree>
    <p:extLst>
      <p:ext uri="{BB962C8B-B14F-4D97-AF65-F5344CB8AC3E}">
        <p14:creationId xmlns:p14="http://schemas.microsoft.com/office/powerpoint/2010/main" val="98844443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0991F4A1-9598-45E6-880A-47CD68CAB6D3}"/>
              </a:ext>
            </a:extLst>
          </p:cNvPr>
          <p:cNvSpPr>
            <a:spLocks noGrp="1"/>
          </p:cNvSpPr>
          <p:nvPr>
            <p:ph type="title"/>
          </p:nvPr>
        </p:nvSpPr>
        <p:spPr>
          <a:xfrm>
            <a:off x="587374" y="359273"/>
            <a:ext cx="11148824" cy="1621619"/>
          </a:xfrm>
        </p:spPr>
        <p:txBody>
          <a:bodyPr rtlCol="0"/>
          <a:lstStyle/>
          <a:p>
            <a:pPr rtl="0"/>
            <a:r>
              <a:rPr lang="en-gb" sz="3000" dirty="0">
                <a:solidFill>
                  <a:srgbClr val="002060"/>
                </a:solidFill>
                <a:latin typeface="+mj-lt"/>
              </a:rPr>
              <a:t>SUSTAINABLE DEVELOPMENT AT THE HIGHEST INTERNATIONAL LEVEL</a:t>
            </a:r>
          </a:p>
        </p:txBody>
      </p:sp>
      <p:pic>
        <p:nvPicPr>
          <p:cNvPr id="4" name="Billede 3">
            <a:extLst>
              <a:ext uri="{FF2B5EF4-FFF2-40B4-BE49-F238E27FC236}">
                <a16:creationId xmlns:a16="http://schemas.microsoft.com/office/drawing/2014/main" id="{4EEAAFE2-7C91-40DD-B51C-8BD800731A38}"/>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484025" y="2058048"/>
            <a:ext cx="2207804" cy="2207804"/>
          </a:xfrm>
          <a:prstGeom prst="rect">
            <a:avLst/>
          </a:prstGeom>
        </p:spPr>
      </p:pic>
      <p:sp>
        <p:nvSpPr>
          <p:cNvPr id="9" name="Tekstfelt 8">
            <a:extLst>
              <a:ext uri="{FF2B5EF4-FFF2-40B4-BE49-F238E27FC236}">
                <a16:creationId xmlns:a16="http://schemas.microsoft.com/office/drawing/2014/main" id="{F5012C58-E846-4111-82EE-DC102A3919A6}"/>
              </a:ext>
            </a:extLst>
          </p:cNvPr>
          <p:cNvSpPr txBox="1"/>
          <p:nvPr/>
        </p:nvSpPr>
        <p:spPr>
          <a:xfrm>
            <a:off x="1006575" y="4347458"/>
            <a:ext cx="399675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i="0" u="none" strike="noStrike" kern="1200" cap="none" spc="0" normalizeH="0" noProof="0">
                <a:ln>
                  <a:noFill/>
                </a:ln>
                <a:solidFill>
                  <a:srgbClr val="211A52"/>
                </a:solidFill>
                <a:effectLst/>
                <a:uLnTx/>
                <a:uFillTx/>
                <a:latin typeface="Arial Black"/>
                <a:ea typeface="+mn-ea"/>
                <a:cs typeface="+mn-cs"/>
              </a:rPr>
              <a:t>AMONG THE BEST IN SUSTAINABLE DEVELOPMENT</a:t>
            </a:r>
          </a:p>
        </p:txBody>
      </p:sp>
      <p:sp>
        <p:nvSpPr>
          <p:cNvPr id="10" name="Tekstfelt 9">
            <a:extLst>
              <a:ext uri="{FF2B5EF4-FFF2-40B4-BE49-F238E27FC236}">
                <a16:creationId xmlns:a16="http://schemas.microsoft.com/office/drawing/2014/main" id="{A27EBB7B-D70D-4EEA-B6BD-D1DB0032D9B8}"/>
              </a:ext>
            </a:extLst>
          </p:cNvPr>
          <p:cNvSpPr txBox="1"/>
          <p:nvPr/>
        </p:nvSpPr>
        <p:spPr>
          <a:xfrm>
            <a:off x="1006575" y="5015880"/>
            <a:ext cx="3557392"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i="0" u="none" strike="noStrike" kern="1200" cap="none" spc="0" normalizeH="0" noProof="0" dirty="0">
                <a:ln>
                  <a:noFill/>
                </a:ln>
                <a:solidFill>
                  <a:srgbClr val="211A52"/>
                </a:solidFill>
                <a:effectLst/>
                <a:uLnTx/>
                <a:uFillTx/>
                <a:latin typeface="Arial"/>
                <a:ea typeface="+mn-ea"/>
                <a:cs typeface="+mn-cs"/>
              </a:rPr>
              <a:t>AAU is No. 4 in the world in terms of the total contribution to the UN Sustainable Development Goals. </a:t>
            </a:r>
          </a:p>
        </p:txBody>
      </p:sp>
      <p:sp>
        <p:nvSpPr>
          <p:cNvPr id="18" name="Tekstfelt 17">
            <a:extLst>
              <a:ext uri="{FF2B5EF4-FFF2-40B4-BE49-F238E27FC236}">
                <a16:creationId xmlns:a16="http://schemas.microsoft.com/office/drawing/2014/main" id="{377561E2-2FC5-763A-5FC7-D8B9AE792727}"/>
              </a:ext>
            </a:extLst>
          </p:cNvPr>
          <p:cNvSpPr txBox="1"/>
          <p:nvPr/>
        </p:nvSpPr>
        <p:spPr>
          <a:xfrm>
            <a:off x="5837936" y="4347458"/>
            <a:ext cx="624413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i="0" u="none" strike="noStrike" kern="1200" cap="none" spc="0" normalizeH="0" noProof="0">
                <a:ln>
                  <a:noFill/>
                </a:ln>
                <a:solidFill>
                  <a:srgbClr val="211A52"/>
                </a:solidFill>
                <a:effectLst/>
                <a:uLnTx/>
                <a:uFillTx/>
                <a:latin typeface="Arial Black"/>
                <a:ea typeface="+mn-ea"/>
                <a:cs typeface="+mn-cs"/>
              </a:rPr>
              <a:t>AT THE TOP IN EDUCATION, LESS INEQUALITY, AND PARTNERSHIPS</a:t>
            </a:r>
          </a:p>
        </p:txBody>
      </p:sp>
      <p:sp>
        <p:nvSpPr>
          <p:cNvPr id="19" name="Tekstfelt 18">
            <a:extLst>
              <a:ext uri="{FF2B5EF4-FFF2-40B4-BE49-F238E27FC236}">
                <a16:creationId xmlns:a16="http://schemas.microsoft.com/office/drawing/2014/main" id="{BDA13901-01F4-B0EF-5AC5-6F9A5DFBD006}"/>
              </a:ext>
            </a:extLst>
          </p:cNvPr>
          <p:cNvSpPr txBox="1"/>
          <p:nvPr/>
        </p:nvSpPr>
        <p:spPr>
          <a:xfrm>
            <a:off x="5812418" y="5003101"/>
            <a:ext cx="5410775"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0" i="0" u="none" strike="noStrike" kern="1200" cap="none" spc="0" normalizeH="0" noProof="0" dirty="0">
                <a:ln>
                  <a:noFill/>
                </a:ln>
                <a:solidFill>
                  <a:srgbClr val="211A52"/>
                </a:solidFill>
                <a:effectLst/>
                <a:uLnTx/>
                <a:uFillTx/>
                <a:latin typeface="Arial"/>
                <a:ea typeface="+mn-ea"/>
                <a:cs typeface="+mn-cs"/>
              </a:rPr>
              <a:t>AAU is No. 1 in the world on SDG 4 </a:t>
            </a:r>
            <a:r>
              <a:rPr lang="en-gb" sz="1600" dirty="0">
                <a:solidFill>
                  <a:srgbClr val="211A52"/>
                </a:solidFill>
                <a:latin typeface="Arial"/>
              </a:rPr>
              <a:t>- </a:t>
            </a:r>
            <a:r>
              <a:rPr lang="en-gb" sz="1600" b="0" i="0" u="none" strike="noStrike" kern="1200" cap="none" spc="0" normalizeH="0" noProof="0" dirty="0">
                <a:ln>
                  <a:noFill/>
                </a:ln>
                <a:solidFill>
                  <a:srgbClr val="211A52"/>
                </a:solidFill>
                <a:effectLst/>
                <a:uLnTx/>
                <a:uFillTx/>
                <a:latin typeface="Arial"/>
                <a:ea typeface="+mn-ea"/>
                <a:cs typeface="+mn-cs"/>
              </a:rPr>
              <a:t>quality education, No. 3 on SDG 14 </a:t>
            </a:r>
            <a:r>
              <a:rPr lang="en-gb" sz="1600" dirty="0">
                <a:solidFill>
                  <a:srgbClr val="211A52"/>
                </a:solidFill>
                <a:latin typeface="Arial"/>
              </a:rPr>
              <a:t>- </a:t>
            </a:r>
            <a:r>
              <a:rPr lang="en-gb" sz="1600" b="0" i="0" u="none" strike="noStrike" kern="1200" cap="none" spc="0" normalizeH="0" noProof="0" dirty="0">
                <a:ln>
                  <a:noFill/>
                </a:ln>
                <a:solidFill>
                  <a:srgbClr val="211A52"/>
                </a:solidFill>
                <a:effectLst/>
                <a:uLnTx/>
                <a:uFillTx/>
                <a:latin typeface="Arial"/>
                <a:ea typeface="+mn-ea"/>
                <a:cs typeface="+mn-cs"/>
              </a:rPr>
              <a:t>life below water, and No. 4 on SDG 10 </a:t>
            </a:r>
            <a:r>
              <a:rPr lang="en-gb" sz="1600" dirty="0">
                <a:solidFill>
                  <a:srgbClr val="211A52"/>
                </a:solidFill>
                <a:latin typeface="Arial"/>
              </a:rPr>
              <a:t>- </a:t>
            </a:r>
            <a:r>
              <a:rPr lang="en-gb" sz="1600" b="0" i="0" u="none" strike="noStrike" kern="1200" cap="none" spc="0" normalizeH="0" noProof="0" dirty="0">
                <a:ln>
                  <a:noFill/>
                </a:ln>
                <a:solidFill>
                  <a:srgbClr val="211A52"/>
                </a:solidFill>
                <a:effectLst/>
                <a:uLnTx/>
                <a:uFillTx/>
                <a:latin typeface="Arial"/>
                <a:ea typeface="+mn-ea"/>
                <a:cs typeface="+mn-cs"/>
              </a:rPr>
              <a:t>reduced inequality.</a:t>
            </a:r>
          </a:p>
        </p:txBody>
      </p:sp>
      <p:sp>
        <p:nvSpPr>
          <p:cNvPr id="5" name="Tekstfelt 4">
            <a:extLst>
              <a:ext uri="{FF2B5EF4-FFF2-40B4-BE49-F238E27FC236}">
                <a16:creationId xmlns:a16="http://schemas.microsoft.com/office/drawing/2014/main" id="{EC8F3C71-AB4A-4815-9FF4-17314379ABF1}"/>
              </a:ext>
            </a:extLst>
          </p:cNvPr>
          <p:cNvSpPr txBox="1"/>
          <p:nvPr/>
        </p:nvSpPr>
        <p:spPr>
          <a:xfrm>
            <a:off x="0" y="0"/>
            <a:ext cx="3200400" cy="370290"/>
          </a:xfrm>
          <a:prstGeom prst="rect">
            <a:avLst/>
          </a:prstGeom>
          <a:solidFill>
            <a:srgbClr val="211A52"/>
          </a:solidFill>
        </p:spPr>
        <p:txBody>
          <a:bodyPr wrap="square" rtlCol="0">
            <a:spAutoFit/>
          </a:bodyPr>
          <a:lstStyle/>
          <a:p>
            <a:pPr rtl="0"/>
            <a:r>
              <a:rPr lang="en-gb" b="1">
                <a:solidFill>
                  <a:schemeClr val="bg1"/>
                </a:solidFill>
                <a:latin typeface="Arial" panose="020B0604020202020204" pitchFamily="34" charset="0"/>
                <a:cs typeface="Arial" panose="020B0604020202020204" pitchFamily="34" charset="0"/>
              </a:rPr>
              <a:t>Sustainability </a:t>
            </a:r>
          </a:p>
        </p:txBody>
      </p:sp>
      <p:pic>
        <p:nvPicPr>
          <p:cNvPr id="1026" name="Picture 2" descr="Communications materials - United Nations Sustainable ...">
            <a:extLst>
              <a:ext uri="{FF2B5EF4-FFF2-40B4-BE49-F238E27FC236}">
                <a16:creationId xmlns:a16="http://schemas.microsoft.com/office/drawing/2014/main" id="{82F6E4F4-7380-4551-950E-4A4D0461B06C}"/>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5837936" y="2353365"/>
            <a:ext cx="1531868" cy="153186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ustainable Development Goals (SDGs) logos">
            <a:extLst>
              <a:ext uri="{FF2B5EF4-FFF2-40B4-BE49-F238E27FC236}">
                <a16:creationId xmlns:a16="http://schemas.microsoft.com/office/drawing/2014/main" id="{8A23E9F3-FACE-4275-B7B6-5513100A27CD}"/>
              </a:ext>
            </a:extLst>
          </p:cNvPr>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9954690" y="2384032"/>
            <a:ext cx="1531869" cy="153186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ommunications materials - United Nations Sustainable Development">
            <a:extLst>
              <a:ext uri="{FF2B5EF4-FFF2-40B4-BE49-F238E27FC236}">
                <a16:creationId xmlns:a16="http://schemas.microsoft.com/office/drawing/2014/main" id="{6FDB0851-1FE9-4632-9304-65233BE8D6BE}"/>
              </a:ext>
            </a:extLst>
          </p:cNvPr>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7905322" y="2384032"/>
            <a:ext cx="1501201" cy="1501201"/>
          </a:xfrm>
          <a:prstGeom prst="rect">
            <a:avLst/>
          </a:prstGeom>
          <a:noFill/>
          <a:ln w="38100">
            <a:solidFill>
              <a:schemeClr val="accent4">
                <a:lumMod val="75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0558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lede 5" descr="Simpelt kort og planter">
            <a:extLst>
              <a:ext uri="{FF2B5EF4-FFF2-40B4-BE49-F238E27FC236}">
                <a16:creationId xmlns:a16="http://schemas.microsoft.com/office/drawing/2014/main" id="{C11A93FA-00D9-720C-7F66-08DF9984BA6A}"/>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a:xfrm>
            <a:off x="7081882" y="1591056"/>
            <a:ext cx="5093208" cy="5266944"/>
          </a:xfrm>
          <a:prstGeom prst="rect">
            <a:avLst/>
          </a:prstGeom>
        </p:spPr>
      </p:pic>
      <p:sp>
        <p:nvSpPr>
          <p:cNvPr id="3" name="Titel 2"/>
          <p:cNvSpPr>
            <a:spLocks noGrp="1"/>
          </p:cNvSpPr>
          <p:nvPr>
            <p:ph type="title"/>
          </p:nvPr>
        </p:nvSpPr>
        <p:spPr>
          <a:xfrm>
            <a:off x="573519" y="388333"/>
            <a:ext cx="11747660" cy="1202723"/>
          </a:xfrm>
        </p:spPr>
        <p:txBody>
          <a:bodyPr rtlCol="0"/>
          <a:lstStyle/>
          <a:p>
            <a:pPr rtl="0"/>
            <a:r>
              <a:rPr sz="3000" dirty="0">
                <a:latin typeface="+mj-lt"/>
              </a:rPr>
              <a:t>ENGINEERING </a:t>
            </a:r>
            <a:r>
              <a:rPr lang="en-gb" sz="3000" b="0" dirty="0">
                <a:solidFill>
                  <a:srgbClr val="211A51"/>
                </a:solidFill>
                <a:latin typeface="+mj-lt"/>
                <a:cs typeface="Arial Black" panose="020B0604020202020204" pitchFamily="34" charset="0"/>
              </a:rPr>
              <a:t>CONTRIBUTES</a:t>
            </a:r>
            <a:r>
              <a:rPr lang="en-gb" sz="3000" dirty="0">
                <a:solidFill>
                  <a:srgbClr val="211A51"/>
                </a:solidFill>
                <a:latin typeface="+mj-lt"/>
                <a:cs typeface="Arial Black" panose="020B0604020202020204" pitchFamily="34" charset="0"/>
              </a:rPr>
              <a:t> TO </a:t>
            </a:r>
            <a:r>
              <a:rPr lang="da-DK" sz="3000" dirty="0">
                <a:latin typeface="+mj-lt"/>
              </a:rPr>
              <a:t>SUSTAINABILITY WITH </a:t>
            </a:r>
            <a:r>
              <a:rPr sz="3000" dirty="0">
                <a:latin typeface="+mj-lt"/>
              </a:rPr>
              <a:t>9 FOCUS ARE</a:t>
            </a:r>
            <a:r>
              <a:rPr lang="da-DK" sz="3000" dirty="0">
                <a:latin typeface="+mj-lt"/>
              </a:rPr>
              <a:t>AS</a:t>
            </a:r>
            <a:endParaRPr lang="da-DK" sz="3000" dirty="0">
              <a:solidFill>
                <a:srgbClr val="211A51"/>
              </a:solidFill>
              <a:effectLst/>
              <a:latin typeface="+mj-lt"/>
              <a:cs typeface="Arial Black" panose="020B0604020202020204" pitchFamily="34" charset="0"/>
            </a:endParaRPr>
          </a:p>
        </p:txBody>
      </p:sp>
      <p:sp>
        <p:nvSpPr>
          <p:cNvPr id="7" name="Pladsholder til tekst 6"/>
          <p:cNvSpPr>
            <a:spLocks noGrp="1"/>
          </p:cNvSpPr>
          <p:nvPr>
            <p:ph type="body" sz="quarter" idx="12"/>
          </p:nvPr>
        </p:nvSpPr>
        <p:spPr>
          <a:xfrm>
            <a:off x="604837" y="1955298"/>
            <a:ext cx="5191125" cy="4258383"/>
          </a:xfrm>
        </p:spPr>
        <p:txBody>
          <a:bodyPr rtlCol="0">
            <a:normAutofit/>
          </a:bodyPr>
          <a:lstStyle/>
          <a:p>
            <a:pPr marL="457200" indent="-457200" rtl="0">
              <a:lnSpc>
                <a:spcPct val="120000"/>
              </a:lnSpc>
              <a:spcBef>
                <a:spcPts val="1000"/>
              </a:spcBef>
              <a:buFont typeface="+mj-lt"/>
              <a:buAutoNum type="arabicPeriod"/>
            </a:pPr>
            <a:r>
              <a:rPr lang="en-gb" dirty="0">
                <a:solidFill>
                  <a:srgbClr val="211A52"/>
                </a:solidFill>
                <a:latin typeface="Arial" panose="020B0604020202020204" pitchFamily="34" charset="0"/>
                <a:cs typeface="Arial" panose="020B0604020202020204" pitchFamily="34" charset="0"/>
              </a:rPr>
              <a:t>Energy production and distribution</a:t>
            </a:r>
          </a:p>
          <a:p>
            <a:pPr marL="457200" indent="-457200" rtl="0">
              <a:lnSpc>
                <a:spcPct val="120000"/>
              </a:lnSpc>
              <a:spcBef>
                <a:spcPts val="1000"/>
              </a:spcBef>
              <a:buFont typeface="+mj-lt"/>
              <a:buAutoNum type="arabicPeriod"/>
            </a:pPr>
            <a:r>
              <a:rPr lang="en-gb" dirty="0">
                <a:solidFill>
                  <a:srgbClr val="211A52"/>
                </a:solidFill>
                <a:latin typeface="Arial" panose="020B0604020202020204" pitchFamily="34" charset="0"/>
                <a:cs typeface="Arial" panose="020B0604020202020204" pitchFamily="34" charset="0"/>
              </a:rPr>
              <a:t>Flexible and efficient energy consumption</a:t>
            </a:r>
          </a:p>
          <a:p>
            <a:pPr marL="457200" indent="-457200" rtl="0">
              <a:lnSpc>
                <a:spcPct val="120000"/>
              </a:lnSpc>
              <a:spcBef>
                <a:spcPts val="1000"/>
              </a:spcBef>
              <a:buFont typeface="+mj-lt"/>
              <a:buAutoNum type="arabicPeriod"/>
            </a:pPr>
            <a:r>
              <a:rPr lang="en-gb" dirty="0">
                <a:solidFill>
                  <a:srgbClr val="211A52"/>
                </a:solidFill>
                <a:latin typeface="Arial" panose="020B0604020202020204" pitchFamily="34" charset="0"/>
                <a:cs typeface="Arial" panose="020B0604020202020204" pitchFamily="34" charset="0"/>
              </a:rPr>
              <a:t>Transport and mobility of the future</a:t>
            </a:r>
          </a:p>
          <a:p>
            <a:pPr marL="457200" indent="-457200" rtl="0">
              <a:lnSpc>
                <a:spcPct val="120000"/>
              </a:lnSpc>
              <a:spcBef>
                <a:spcPts val="1000"/>
              </a:spcBef>
              <a:buFont typeface="+mj-lt"/>
              <a:buAutoNum type="arabicPeriod"/>
            </a:pPr>
            <a:r>
              <a:rPr lang="en-gb" dirty="0">
                <a:solidFill>
                  <a:srgbClr val="211A52"/>
                </a:solidFill>
                <a:latin typeface="Arial" panose="020B0604020202020204" pitchFamily="34" charset="0"/>
                <a:cs typeface="Arial" panose="020B0604020202020204" pitchFamily="34" charset="0"/>
              </a:rPr>
              <a:t>Sustainable cities, buildings and components</a:t>
            </a:r>
          </a:p>
          <a:p>
            <a:pPr marL="457200" indent="-457200" rtl="0">
              <a:lnSpc>
                <a:spcPct val="120000"/>
              </a:lnSpc>
              <a:spcBef>
                <a:spcPts val="1000"/>
              </a:spcBef>
              <a:buFont typeface="+mj-lt"/>
              <a:buAutoNum type="arabicPeriod"/>
            </a:pPr>
            <a:r>
              <a:rPr lang="en-gb" dirty="0">
                <a:solidFill>
                  <a:srgbClr val="211A52"/>
                </a:solidFill>
                <a:latin typeface="Arial" panose="020B0604020202020204" pitchFamily="34" charset="0"/>
                <a:cs typeface="Arial" panose="020B0604020202020204" pitchFamily="34" charset="0"/>
              </a:rPr>
              <a:t>Environmental technology, nature and biodiversity</a:t>
            </a:r>
          </a:p>
          <a:p>
            <a:pPr marL="457200" indent="-457200" rtl="0">
              <a:lnSpc>
                <a:spcPct val="120000"/>
              </a:lnSpc>
              <a:spcBef>
                <a:spcPts val="1000"/>
              </a:spcBef>
              <a:buFont typeface="+mj-lt"/>
              <a:buAutoNum type="arabicPeriod"/>
            </a:pPr>
            <a:r>
              <a:rPr lang="en-gb" dirty="0">
                <a:solidFill>
                  <a:srgbClr val="211A52"/>
                </a:solidFill>
                <a:latin typeface="Arial" panose="020B0604020202020204" pitchFamily="34" charset="0"/>
                <a:cs typeface="Arial" panose="020B0604020202020204" pitchFamily="34" charset="0"/>
              </a:rPr>
              <a:t>Agriculture and food technology</a:t>
            </a:r>
          </a:p>
          <a:p>
            <a:pPr marL="457200" indent="-457200" rtl="0">
              <a:lnSpc>
                <a:spcPct val="120000"/>
              </a:lnSpc>
              <a:spcBef>
                <a:spcPts val="1000"/>
              </a:spcBef>
              <a:buFont typeface="+mj-lt"/>
              <a:buAutoNum type="arabicPeriod"/>
            </a:pPr>
            <a:r>
              <a:rPr lang="en-gb" dirty="0">
                <a:solidFill>
                  <a:srgbClr val="211A52"/>
                </a:solidFill>
                <a:latin typeface="Arial" panose="020B0604020202020204" pitchFamily="34" charset="0"/>
                <a:cs typeface="Arial" panose="020B0604020202020204" pitchFamily="34" charset="0"/>
              </a:rPr>
              <a:t>Sustainable production</a:t>
            </a:r>
          </a:p>
          <a:p>
            <a:pPr marL="457200" indent="-457200" rtl="0">
              <a:lnSpc>
                <a:spcPct val="120000"/>
              </a:lnSpc>
              <a:spcBef>
                <a:spcPts val="1000"/>
              </a:spcBef>
              <a:buFont typeface="+mj-lt"/>
              <a:buAutoNum type="arabicPeriod"/>
            </a:pPr>
            <a:r>
              <a:rPr lang="en-gb" dirty="0">
                <a:solidFill>
                  <a:srgbClr val="211A52"/>
                </a:solidFill>
                <a:latin typeface="Arial" panose="020B0604020202020204" pitchFamily="34" charset="0"/>
                <a:cs typeface="Arial" panose="020B0604020202020204" pitchFamily="34" charset="0"/>
              </a:rPr>
              <a:t>Recycling and circular economy</a:t>
            </a:r>
          </a:p>
          <a:p>
            <a:pPr marL="457200" indent="-457200" rtl="0">
              <a:lnSpc>
                <a:spcPct val="120000"/>
              </a:lnSpc>
              <a:spcBef>
                <a:spcPts val="1000"/>
              </a:spcBef>
              <a:buFont typeface="+mj-lt"/>
              <a:buAutoNum type="arabicPeriod"/>
            </a:pPr>
            <a:r>
              <a:rPr lang="en-gb" dirty="0">
                <a:solidFill>
                  <a:srgbClr val="211A52"/>
                </a:solidFill>
                <a:latin typeface="Arial" panose="020B0604020202020204" pitchFamily="34" charset="0"/>
                <a:cs typeface="Arial" panose="020B0604020202020204" pitchFamily="34" charset="0"/>
              </a:rPr>
              <a:t>Medical, health and welfare technology</a:t>
            </a:r>
          </a:p>
          <a:p>
            <a:pPr rtl="0">
              <a:lnSpc>
                <a:spcPct val="120000"/>
              </a:lnSpc>
              <a:spcBef>
                <a:spcPts val="1000"/>
              </a:spcBef>
            </a:pPr>
            <a:endParaRPr lang="da-DK" dirty="0"/>
          </a:p>
          <a:p>
            <a:pPr rtl="0">
              <a:lnSpc>
                <a:spcPct val="120000"/>
              </a:lnSpc>
              <a:spcBef>
                <a:spcPts val="1000"/>
              </a:spcBef>
            </a:pPr>
            <a:endParaRPr lang="da-DK" dirty="0"/>
          </a:p>
        </p:txBody>
      </p:sp>
      <p:pic>
        <p:nvPicPr>
          <p:cNvPr id="10" name="Billede 9">
            <a:extLst>
              <a:ext uri="{FF2B5EF4-FFF2-40B4-BE49-F238E27FC236}">
                <a16:creationId xmlns:a16="http://schemas.microsoft.com/office/drawing/2014/main" id="{910F6B45-BAB1-6043-9B73-AB0A5F9BB42B}"/>
              </a:ext>
            </a:extLst>
          </p:cNvPr>
          <p:cNvPicPr>
            <a:picLocks noChangeAspect="1"/>
          </p:cNvPicPr>
          <p:nvPr/>
        </p:nvPicPr>
        <p:blipFill>
          <a:blip r:embed="rId4" cstate="email">
            <a:lum bright="70000" contrast="-70000"/>
            <a:extLst>
              <a:ext uri="{28A0092B-C50C-407E-A947-70E740481C1C}">
                <a14:useLocalDpi xmlns:a14="http://schemas.microsoft.com/office/drawing/2010/main" val="0"/>
              </a:ext>
            </a:extLst>
          </a:blip>
          <a:stretch>
            <a:fillRect/>
          </a:stretch>
        </p:blipFill>
        <p:spPr>
          <a:xfrm>
            <a:off x="1285920" y="15755"/>
            <a:ext cx="232805" cy="334393"/>
          </a:xfrm>
          <a:prstGeom prst="rect">
            <a:avLst/>
          </a:prstGeom>
        </p:spPr>
      </p:pic>
      <mc:AlternateContent xmlns:mc="http://schemas.openxmlformats.org/markup-compatibility/2006" xmlns:p14="http://schemas.microsoft.com/office/powerpoint/2010/main">
        <mc:Choice Requires="p14">
          <p:contentPart p14:bwMode="auto" r:id="rId5">
            <p14:nvContentPartPr>
              <p14:cNvPr id="4" name="Håndskrift 3">
                <a:extLst>
                  <a:ext uri="{FF2B5EF4-FFF2-40B4-BE49-F238E27FC236}">
                    <a16:creationId xmlns:a16="http://schemas.microsoft.com/office/drawing/2014/main" id="{E00B6684-F602-046D-B43D-7231FDC79068}"/>
                  </a:ext>
                </a:extLst>
              </p14:cNvPr>
              <p14:cNvContentPartPr/>
              <p14:nvPr/>
            </p14:nvContentPartPr>
            <p14:xfrm>
              <a:off x="6074060" y="-345534"/>
              <a:ext cx="360" cy="360"/>
            </p14:xfrm>
          </p:contentPart>
        </mc:Choice>
        <mc:Fallback xmlns="">
          <p:pic>
            <p:nvPicPr>
              <p:cNvPr id="4" name="Håndskrift 3">
                <a:extLst>
                  <a:ext uri="{FF2B5EF4-FFF2-40B4-BE49-F238E27FC236}">
                    <a16:creationId xmlns:a16="http://schemas.microsoft.com/office/drawing/2014/main" id="{E00B6684-F602-046D-B43D-7231FDC79068}"/>
                  </a:ext>
                </a:extLst>
              </p:cNvPr>
              <p:cNvPicPr/>
              <p:nvPr/>
            </p:nvPicPr>
            <p:blipFill>
              <a:blip r:embed="rId6"/>
              <a:stretch>
                <a:fillRect/>
              </a:stretch>
            </p:blipFill>
            <p:spPr>
              <a:xfrm>
                <a:off x="6067940" y="-351654"/>
                <a:ext cx="12600" cy="12600"/>
              </a:xfrm>
              <a:prstGeom prst="rect">
                <a:avLst/>
              </a:prstGeom>
            </p:spPr>
          </p:pic>
        </mc:Fallback>
      </mc:AlternateContent>
      <p:sp>
        <p:nvSpPr>
          <p:cNvPr id="5" name="Tekstfelt 1">
            <a:extLst>
              <a:ext uri="{FF2B5EF4-FFF2-40B4-BE49-F238E27FC236}">
                <a16:creationId xmlns:a16="http://schemas.microsoft.com/office/drawing/2014/main" id="{D32E72CE-2CC2-D7EB-7C5F-77209338C1AC}"/>
              </a:ext>
            </a:extLst>
          </p:cNvPr>
          <p:cNvSpPr txBox="1"/>
          <p:nvPr/>
        </p:nvSpPr>
        <p:spPr>
          <a:xfrm>
            <a:off x="0" y="0"/>
            <a:ext cx="3200400" cy="370290"/>
          </a:xfrm>
          <a:prstGeom prst="rect">
            <a:avLst/>
          </a:prstGeom>
          <a:solidFill>
            <a:srgbClr val="211A52"/>
          </a:solidFill>
        </p:spPr>
        <p:txBody>
          <a:bodyPr wrap="square" rtlCol="0">
            <a:spAutoFit/>
          </a:bodyPr>
          <a:lstStyle/>
          <a:p>
            <a:pPr rtl="0"/>
            <a:r>
              <a:rPr lang="en-gb" b="1">
                <a:solidFill>
                  <a:schemeClr val="bg1"/>
                </a:solidFill>
                <a:latin typeface="Arial" panose="020B0604020202020204" pitchFamily="34" charset="0"/>
                <a:cs typeface="Arial" panose="020B0604020202020204" pitchFamily="34" charset="0"/>
              </a:rPr>
              <a:t>Sustainability </a:t>
            </a:r>
          </a:p>
        </p:txBody>
      </p:sp>
    </p:spTree>
    <p:extLst>
      <p:ext uri="{BB962C8B-B14F-4D97-AF65-F5344CB8AC3E}">
        <p14:creationId xmlns:p14="http://schemas.microsoft.com/office/powerpoint/2010/main" val="25016834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p:cNvSpPr>
            <a:spLocks noGrp="1"/>
          </p:cNvSpPr>
          <p:nvPr>
            <p:ph type="title"/>
          </p:nvPr>
        </p:nvSpPr>
        <p:spPr>
          <a:xfrm>
            <a:off x="578583" y="385215"/>
            <a:ext cx="10822747" cy="849821"/>
          </a:xfrm>
        </p:spPr>
        <p:txBody>
          <a:bodyPr rtlCol="0" anchor="t">
            <a:normAutofit fontScale="90000"/>
          </a:bodyPr>
          <a:lstStyle/>
          <a:p>
            <a:pPr rtl="0"/>
            <a:r>
              <a:rPr lang="en-gb" sz="3300">
                <a:solidFill>
                  <a:srgbClr val="211A52"/>
                </a:solidFill>
                <a:latin typeface="Arial Black" panose="020B0604020202020204" pitchFamily="34" charset="0"/>
                <a:cs typeface="Arial Black" panose="020B0604020202020204" pitchFamily="34" charset="0"/>
              </a:rPr>
              <a:t>SUSTAINABILITY AREAS </a:t>
            </a:r>
            <a:br>
              <a:rPr lang="da-DK" sz="3000" dirty="0">
                <a:solidFill>
                  <a:srgbClr val="211A52"/>
                </a:solidFill>
                <a:latin typeface="Arial Black" panose="020B0604020202020204" pitchFamily="34" charset="0"/>
                <a:cs typeface="Arial Black" panose="020B0604020202020204" pitchFamily="34" charset="0"/>
              </a:rPr>
            </a:br>
            <a:endParaRPr lang="da-DK" sz="3000" dirty="0">
              <a:solidFill>
                <a:srgbClr val="211A52"/>
              </a:solidFill>
              <a:latin typeface="Arial Black" panose="020B0604020202020204" pitchFamily="34" charset="0"/>
              <a:cs typeface="Arial Black" panose="020B0604020202020204" pitchFamily="34" charset="0"/>
            </a:endParaRPr>
          </a:p>
        </p:txBody>
      </p:sp>
      <p:graphicFrame>
        <p:nvGraphicFramePr>
          <p:cNvPr id="18" name="Pladsholder til tekst 13">
            <a:extLst>
              <a:ext uri="{FF2B5EF4-FFF2-40B4-BE49-F238E27FC236}">
                <a16:creationId xmlns:a16="http://schemas.microsoft.com/office/drawing/2014/main" id="{6E051AA3-B54E-2D35-BC62-FBD1DAD0B3F0}"/>
              </a:ext>
            </a:extLst>
          </p:cNvPr>
          <p:cNvGraphicFramePr/>
          <p:nvPr>
            <p:extLst>
              <p:ext uri="{D42A27DB-BD31-4B8C-83A1-F6EECF244321}">
                <p14:modId xmlns:p14="http://schemas.microsoft.com/office/powerpoint/2010/main" val="2431083751"/>
              </p:ext>
            </p:extLst>
          </p:nvPr>
        </p:nvGraphicFramePr>
        <p:xfrm>
          <a:off x="6096003" y="2050227"/>
          <a:ext cx="5524500" cy="35727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 name="Pladsholder til billede 16" descr="Et billede, der indeholder tekst&#10;&#10;Automatisk genereret beskrivelse">
            <a:extLst>
              <a:ext uri="{FF2B5EF4-FFF2-40B4-BE49-F238E27FC236}">
                <a16:creationId xmlns:a16="http://schemas.microsoft.com/office/drawing/2014/main" id="{336DF870-33DD-47FE-8CCB-D1B0EA655433}"/>
              </a:ext>
            </a:extLst>
          </p:cNvPr>
          <p:cNvPicPr>
            <a:picLocks noGrp="1" noChangeAspect="1"/>
          </p:cNvPicPr>
          <p:nvPr>
            <p:ph type="pic" sz="quarter" idx="11"/>
          </p:nvPr>
        </p:nvPicPr>
        <p:blipFill rotWithShape="1">
          <a:blip r:embed="rId8" cstate="email">
            <a:extLst>
              <a:ext uri="{28A0092B-C50C-407E-A947-70E740481C1C}">
                <a14:useLocalDpi xmlns:a14="http://schemas.microsoft.com/office/drawing/2010/main" val="0"/>
              </a:ext>
            </a:extLst>
          </a:blip>
          <a:srcRect/>
          <a:stretch/>
        </p:blipFill>
        <p:spPr>
          <a:xfrm>
            <a:off x="186679" y="1976008"/>
            <a:ext cx="5287688" cy="4881991"/>
          </a:xfrm>
          <a:noFill/>
        </p:spPr>
      </p:pic>
      <p:pic>
        <p:nvPicPr>
          <p:cNvPr id="7" name="Billede 6">
            <a:extLst>
              <a:ext uri="{FF2B5EF4-FFF2-40B4-BE49-F238E27FC236}">
                <a16:creationId xmlns:a16="http://schemas.microsoft.com/office/drawing/2014/main" id="{FE7B7CC0-4217-4798-A41B-CC24C4811EC7}"/>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600251" y="2068619"/>
            <a:ext cx="3733454" cy="3447731"/>
          </a:xfrm>
          <a:prstGeom prst="rect">
            <a:avLst/>
          </a:prstGeom>
        </p:spPr>
      </p:pic>
      <p:sp>
        <p:nvSpPr>
          <p:cNvPr id="2" name="Tekstfelt 1">
            <a:extLst>
              <a:ext uri="{FF2B5EF4-FFF2-40B4-BE49-F238E27FC236}">
                <a16:creationId xmlns:a16="http://schemas.microsoft.com/office/drawing/2014/main" id="{622532B4-8A87-E52E-9953-91B49D7EC62B}"/>
              </a:ext>
            </a:extLst>
          </p:cNvPr>
          <p:cNvSpPr txBox="1"/>
          <p:nvPr/>
        </p:nvSpPr>
        <p:spPr>
          <a:xfrm>
            <a:off x="0" y="0"/>
            <a:ext cx="3200400" cy="370290"/>
          </a:xfrm>
          <a:prstGeom prst="rect">
            <a:avLst/>
          </a:prstGeom>
          <a:solidFill>
            <a:srgbClr val="211A52"/>
          </a:solidFill>
        </p:spPr>
        <p:txBody>
          <a:bodyPr wrap="square" rtlCol="0">
            <a:spAutoFit/>
          </a:bodyPr>
          <a:lstStyle/>
          <a:p>
            <a:pPr rtl="0"/>
            <a:r>
              <a:rPr lang="en-gb" b="1">
                <a:solidFill>
                  <a:schemeClr val="bg1"/>
                </a:solidFill>
                <a:latin typeface="Arial" panose="020B0604020202020204" pitchFamily="34" charset="0"/>
                <a:cs typeface="Arial" panose="020B0604020202020204" pitchFamily="34" charset="0"/>
              </a:rPr>
              <a:t>Sustainability </a:t>
            </a:r>
          </a:p>
        </p:txBody>
      </p:sp>
    </p:spTree>
    <p:extLst>
      <p:ext uri="{BB962C8B-B14F-4D97-AF65-F5344CB8AC3E}">
        <p14:creationId xmlns:p14="http://schemas.microsoft.com/office/powerpoint/2010/main" val="3263653094"/>
      </p:ext>
    </p:extLst>
  </p:cSld>
  <p:clrMapOvr>
    <a:masterClrMapping/>
  </p:clrMapOvr>
  <mc:AlternateContent xmlns:mc="http://schemas.openxmlformats.org/markup-compatibility/2006" xmlns:p14="http://schemas.microsoft.com/office/powerpoint/2010/main">
    <mc:Choice Requires="p14">
      <p:transition p14:dur="0" advTm="2253"/>
    </mc:Choice>
    <mc:Fallback xmlns="">
      <p:transition advTm="2253"/>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2">
            <a:extLst>
              <a:ext uri="{FF2B5EF4-FFF2-40B4-BE49-F238E27FC236}">
                <a16:creationId xmlns:a16="http://schemas.microsoft.com/office/drawing/2014/main" id="{C8E454C4-F4F9-D837-DC95-4F242376143A}"/>
              </a:ext>
            </a:extLst>
          </p:cNvPr>
          <p:cNvSpPr>
            <a:spLocks noGrp="1"/>
          </p:cNvSpPr>
          <p:nvPr>
            <p:ph type="title"/>
          </p:nvPr>
        </p:nvSpPr>
        <p:spPr>
          <a:xfrm>
            <a:off x="568715" y="380099"/>
            <a:ext cx="7190368" cy="1473911"/>
          </a:xfrm>
        </p:spPr>
        <p:txBody>
          <a:bodyPr rtlCol="0"/>
          <a:lstStyle/>
          <a:p>
            <a:pPr rtl="0"/>
            <a:r>
              <a:rPr lang="en-gb" sz="3000">
                <a:solidFill>
                  <a:srgbClr val="211A52"/>
                </a:solidFill>
                <a:latin typeface="Arial Black" panose="020B0604020202020204" pitchFamily="34" charset="0"/>
                <a:cs typeface="Arial Black" panose="020B0604020202020204" pitchFamily="34" charset="0"/>
              </a:rPr>
              <a:t>SUSTAINABILITY </a:t>
            </a:r>
            <a:r>
              <a:rPr lang="en-gb" sz="3000">
                <a:solidFill>
                  <a:srgbClr val="B19335"/>
                </a:solidFill>
                <a:latin typeface="Arial Black" panose="020B0604020202020204" pitchFamily="34" charset="0"/>
                <a:cs typeface="Arial Black" panose="020B0604020202020204" pitchFamily="34" charset="0"/>
              </a:rPr>
              <a:t>AREAS</a:t>
            </a:r>
            <a:endParaRPr lang="en-US" sz="3000" dirty="0">
              <a:latin typeface="Arial Black" panose="020B0604020202020204" pitchFamily="34" charset="0"/>
              <a:cs typeface="Arial Black" panose="020B0604020202020204" pitchFamily="34" charset="0"/>
            </a:endParaRPr>
          </a:p>
        </p:txBody>
      </p:sp>
      <p:sp>
        <p:nvSpPr>
          <p:cNvPr id="17" name="Text Placeholder 3">
            <a:extLst>
              <a:ext uri="{FF2B5EF4-FFF2-40B4-BE49-F238E27FC236}">
                <a16:creationId xmlns:a16="http://schemas.microsoft.com/office/drawing/2014/main" id="{BCA23834-F51C-B1F2-B418-03977E9A6099}"/>
              </a:ext>
            </a:extLst>
          </p:cNvPr>
          <p:cNvSpPr>
            <a:spLocks noGrp="1"/>
          </p:cNvSpPr>
          <p:nvPr>
            <p:ph type="body" sz="quarter" idx="12"/>
          </p:nvPr>
        </p:nvSpPr>
        <p:spPr>
          <a:xfrm>
            <a:off x="587378" y="2065341"/>
            <a:ext cx="4516439" cy="3243263"/>
          </a:xfrm>
        </p:spPr>
        <p:txBody>
          <a:bodyPr rtlCol="0"/>
          <a:lstStyle/>
          <a:p>
            <a:pPr rtl="0"/>
            <a:endParaRPr lang="en-US" dirty="0"/>
          </a:p>
        </p:txBody>
      </p:sp>
      <p:graphicFrame>
        <p:nvGraphicFramePr>
          <p:cNvPr id="25" name="Pladsholder til tekst 13">
            <a:extLst>
              <a:ext uri="{FF2B5EF4-FFF2-40B4-BE49-F238E27FC236}">
                <a16:creationId xmlns:a16="http://schemas.microsoft.com/office/drawing/2014/main" id="{35CC0897-EF13-43C5-96D3-04EEEC15DA13}"/>
              </a:ext>
            </a:extLst>
          </p:cNvPr>
          <p:cNvGraphicFramePr/>
          <p:nvPr>
            <p:extLst>
              <p:ext uri="{D42A27DB-BD31-4B8C-83A1-F6EECF244321}">
                <p14:modId xmlns:p14="http://schemas.microsoft.com/office/powerpoint/2010/main" val="1271007049"/>
              </p:ext>
            </p:extLst>
          </p:nvPr>
        </p:nvGraphicFramePr>
        <p:xfrm>
          <a:off x="6059488" y="1722014"/>
          <a:ext cx="5545134" cy="40773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Billede 6">
            <a:extLst>
              <a:ext uri="{FF2B5EF4-FFF2-40B4-BE49-F238E27FC236}">
                <a16:creationId xmlns:a16="http://schemas.microsoft.com/office/drawing/2014/main" id="{85EDB09F-411E-43D2-A3C1-55C95B106B98}"/>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588564" y="2065340"/>
            <a:ext cx="3740098" cy="3454595"/>
          </a:xfrm>
          <a:prstGeom prst="rect">
            <a:avLst/>
          </a:prstGeom>
        </p:spPr>
      </p:pic>
      <p:sp>
        <p:nvSpPr>
          <p:cNvPr id="2" name="Tekstfelt 1">
            <a:extLst>
              <a:ext uri="{FF2B5EF4-FFF2-40B4-BE49-F238E27FC236}">
                <a16:creationId xmlns:a16="http://schemas.microsoft.com/office/drawing/2014/main" id="{3F2C14B3-8027-E712-F6A2-9347A18FD652}"/>
              </a:ext>
            </a:extLst>
          </p:cNvPr>
          <p:cNvSpPr txBox="1"/>
          <p:nvPr/>
        </p:nvSpPr>
        <p:spPr>
          <a:xfrm>
            <a:off x="0" y="0"/>
            <a:ext cx="3200400" cy="370290"/>
          </a:xfrm>
          <a:prstGeom prst="rect">
            <a:avLst/>
          </a:prstGeom>
          <a:solidFill>
            <a:srgbClr val="211A52"/>
          </a:solidFill>
        </p:spPr>
        <p:txBody>
          <a:bodyPr wrap="square" rtlCol="0">
            <a:spAutoFit/>
          </a:bodyPr>
          <a:lstStyle/>
          <a:p>
            <a:pPr rtl="0"/>
            <a:r>
              <a:rPr lang="en-gb" b="1">
                <a:solidFill>
                  <a:schemeClr val="bg1"/>
                </a:solidFill>
                <a:latin typeface="Arial" panose="020B0604020202020204" pitchFamily="34" charset="0"/>
                <a:cs typeface="Arial" panose="020B0604020202020204" pitchFamily="34" charset="0"/>
              </a:rPr>
              <a:t>Sustainability </a:t>
            </a:r>
          </a:p>
        </p:txBody>
      </p:sp>
    </p:spTree>
    <p:extLst>
      <p:ext uri="{BB962C8B-B14F-4D97-AF65-F5344CB8AC3E}">
        <p14:creationId xmlns:p14="http://schemas.microsoft.com/office/powerpoint/2010/main" val="289545757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dsholder til billede 5"/>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a:stretch/>
        </p:blipFill>
        <p:spPr>
          <a:xfrm>
            <a:off x="587375" y="2059802"/>
            <a:ext cx="3726717" cy="3440780"/>
          </a:xfrm>
        </p:spPr>
      </p:pic>
      <p:sp>
        <p:nvSpPr>
          <p:cNvPr id="9" name="Rektangel 8">
            <a:extLst>
              <a:ext uri="{FF2B5EF4-FFF2-40B4-BE49-F238E27FC236}">
                <a16:creationId xmlns:a16="http://schemas.microsoft.com/office/drawing/2014/main" id="{2A037191-25F1-4C2F-AA86-588D62737C30}"/>
              </a:ext>
            </a:extLst>
          </p:cNvPr>
          <p:cNvSpPr/>
          <p:nvPr/>
        </p:nvSpPr>
        <p:spPr>
          <a:xfrm>
            <a:off x="6054217" y="1050580"/>
            <a:ext cx="5285670" cy="240186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a:p>
        </p:txBody>
      </p:sp>
      <p:graphicFrame>
        <p:nvGraphicFramePr>
          <p:cNvPr id="7" name="Pladsholder til tekst 13">
            <a:extLst>
              <a:ext uri="{FF2B5EF4-FFF2-40B4-BE49-F238E27FC236}">
                <a16:creationId xmlns:a16="http://schemas.microsoft.com/office/drawing/2014/main" id="{4D6FCEBD-AED4-4242-B95C-E0E06108325C}"/>
              </a:ext>
            </a:extLst>
          </p:cNvPr>
          <p:cNvGraphicFramePr/>
          <p:nvPr>
            <p:extLst>
              <p:ext uri="{D42A27DB-BD31-4B8C-83A1-F6EECF244321}">
                <p14:modId xmlns:p14="http://schemas.microsoft.com/office/powerpoint/2010/main" val="3735989910"/>
              </p:ext>
            </p:extLst>
          </p:nvPr>
        </p:nvGraphicFramePr>
        <p:xfrm>
          <a:off x="6096000" y="2059802"/>
          <a:ext cx="5524500" cy="401869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Title 2">
            <a:extLst>
              <a:ext uri="{FF2B5EF4-FFF2-40B4-BE49-F238E27FC236}">
                <a16:creationId xmlns:a16="http://schemas.microsoft.com/office/drawing/2014/main" id="{86273BD8-3B16-0AAE-B0CE-71B31E17A47E}"/>
              </a:ext>
            </a:extLst>
          </p:cNvPr>
          <p:cNvSpPr txBox="1">
            <a:spLocks/>
          </p:cNvSpPr>
          <p:nvPr/>
        </p:nvSpPr>
        <p:spPr>
          <a:xfrm>
            <a:off x="568715" y="380099"/>
            <a:ext cx="7384159" cy="1473911"/>
          </a:xfrm>
          <a:prstGeom prst="rect">
            <a:avLst/>
          </a:prstGeom>
          <a:effectLst/>
        </p:spPr>
        <p:txBody>
          <a:bodyPr vert="horz" lIns="0" tIns="192001" rIns="0" bIns="0" rtlCol="0" anchor="t" anchorCtr="0">
            <a:noAutofit/>
          </a:bodyPr>
          <a:lstStyle>
            <a:lvl1pPr algn="l" defTabSz="914207" rtl="0" eaLnBrk="1" latinLnBrk="0" hangingPunct="1">
              <a:lnSpc>
                <a:spcPct val="100000"/>
              </a:lnSpc>
              <a:spcBef>
                <a:spcPct val="0"/>
              </a:spcBef>
              <a:buNone/>
              <a:defRPr sz="3600" b="1" kern="1200" spc="300" baseline="0">
                <a:solidFill>
                  <a:schemeClr val="tx1"/>
                </a:solidFill>
                <a:latin typeface="+mn-lt"/>
                <a:ea typeface="+mj-ea"/>
                <a:cs typeface="+mj-cs"/>
              </a:defRPr>
            </a:lvl1pPr>
          </a:lstStyle>
          <a:p>
            <a:pPr rtl="0"/>
            <a:r>
              <a:rPr lang="en-gb" sz="3000">
                <a:solidFill>
                  <a:srgbClr val="211A52"/>
                </a:solidFill>
                <a:latin typeface="Arial Black" panose="020B0604020202020204" pitchFamily="34" charset="0"/>
                <a:cs typeface="Arial Black" panose="020B0604020202020204" pitchFamily="34" charset="0"/>
              </a:rPr>
              <a:t>SUSTAINABILITY </a:t>
            </a:r>
            <a:r>
              <a:rPr lang="en-gb" sz="3000">
                <a:solidFill>
                  <a:srgbClr val="D87304"/>
                </a:solidFill>
                <a:latin typeface="Arial Black" panose="020B0604020202020204" pitchFamily="34" charset="0"/>
                <a:cs typeface="Arial Black" panose="020B0604020202020204" pitchFamily="34" charset="0"/>
              </a:rPr>
              <a:t>AREAS</a:t>
            </a:r>
            <a:endParaRPr lang="en-US" sz="3000" dirty="0">
              <a:solidFill>
                <a:srgbClr val="D87304"/>
              </a:solidFill>
              <a:latin typeface="Arial Black" panose="020B0604020202020204" pitchFamily="34" charset="0"/>
              <a:cs typeface="Arial Black" panose="020B0604020202020204" pitchFamily="34" charset="0"/>
            </a:endParaRPr>
          </a:p>
        </p:txBody>
      </p:sp>
      <p:sp>
        <p:nvSpPr>
          <p:cNvPr id="2" name="Tekstfelt 1">
            <a:extLst>
              <a:ext uri="{FF2B5EF4-FFF2-40B4-BE49-F238E27FC236}">
                <a16:creationId xmlns:a16="http://schemas.microsoft.com/office/drawing/2014/main" id="{EE125941-90CE-C21E-AC5B-E1A41CC5F64A}"/>
              </a:ext>
            </a:extLst>
          </p:cNvPr>
          <p:cNvSpPr txBox="1"/>
          <p:nvPr/>
        </p:nvSpPr>
        <p:spPr>
          <a:xfrm>
            <a:off x="0" y="0"/>
            <a:ext cx="3200400" cy="370290"/>
          </a:xfrm>
          <a:prstGeom prst="rect">
            <a:avLst/>
          </a:prstGeom>
          <a:solidFill>
            <a:srgbClr val="211A52"/>
          </a:solidFill>
        </p:spPr>
        <p:txBody>
          <a:bodyPr wrap="square" rtlCol="0">
            <a:spAutoFit/>
          </a:bodyPr>
          <a:lstStyle/>
          <a:p>
            <a:pPr rtl="0"/>
            <a:r>
              <a:rPr lang="en-gb" b="1">
                <a:solidFill>
                  <a:schemeClr val="bg1"/>
                </a:solidFill>
                <a:latin typeface="Arial" panose="020B0604020202020204" pitchFamily="34" charset="0"/>
                <a:cs typeface="Arial" panose="020B0604020202020204" pitchFamily="34" charset="0"/>
              </a:rPr>
              <a:t>Sustainability </a:t>
            </a:r>
          </a:p>
        </p:txBody>
      </p:sp>
    </p:spTree>
    <p:extLst>
      <p:ext uri="{BB962C8B-B14F-4D97-AF65-F5344CB8AC3E}">
        <p14:creationId xmlns:p14="http://schemas.microsoft.com/office/powerpoint/2010/main" val="324874105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dsholder til billede 5"/>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a:stretch/>
        </p:blipFill>
        <p:spPr>
          <a:xfrm>
            <a:off x="603724" y="2043952"/>
            <a:ext cx="3721208" cy="3435694"/>
          </a:xfrm>
        </p:spPr>
      </p:pic>
      <p:sp>
        <p:nvSpPr>
          <p:cNvPr id="26" name="Rektangel 25">
            <a:extLst>
              <a:ext uri="{FF2B5EF4-FFF2-40B4-BE49-F238E27FC236}">
                <a16:creationId xmlns:a16="http://schemas.microsoft.com/office/drawing/2014/main" id="{0C3E85C2-F903-47C8-A437-FC310DA90F99}"/>
              </a:ext>
            </a:extLst>
          </p:cNvPr>
          <p:cNvSpPr/>
          <p:nvPr/>
        </p:nvSpPr>
        <p:spPr>
          <a:xfrm>
            <a:off x="6275070" y="820389"/>
            <a:ext cx="2743200" cy="239144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a:p>
        </p:txBody>
      </p:sp>
      <p:graphicFrame>
        <p:nvGraphicFramePr>
          <p:cNvPr id="7" name="Pladsholder til tekst 13">
            <a:extLst>
              <a:ext uri="{FF2B5EF4-FFF2-40B4-BE49-F238E27FC236}">
                <a16:creationId xmlns:a16="http://schemas.microsoft.com/office/drawing/2014/main" id="{116EE8CB-014F-4F6F-A08C-EC136779690D}"/>
              </a:ext>
            </a:extLst>
          </p:cNvPr>
          <p:cNvGraphicFramePr/>
          <p:nvPr>
            <p:extLst>
              <p:ext uri="{D42A27DB-BD31-4B8C-83A1-F6EECF244321}">
                <p14:modId xmlns:p14="http://schemas.microsoft.com/office/powerpoint/2010/main" val="2196128152"/>
              </p:ext>
            </p:extLst>
          </p:nvPr>
        </p:nvGraphicFramePr>
        <p:xfrm>
          <a:off x="6096000" y="2061094"/>
          <a:ext cx="5815355" cy="429281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Title 2">
            <a:extLst>
              <a:ext uri="{FF2B5EF4-FFF2-40B4-BE49-F238E27FC236}">
                <a16:creationId xmlns:a16="http://schemas.microsoft.com/office/drawing/2014/main" id="{EA8E73F1-C2EB-CF27-7628-629CC98DFBB0}"/>
              </a:ext>
            </a:extLst>
          </p:cNvPr>
          <p:cNvSpPr txBox="1">
            <a:spLocks/>
          </p:cNvSpPr>
          <p:nvPr/>
        </p:nvSpPr>
        <p:spPr>
          <a:xfrm>
            <a:off x="568715" y="380099"/>
            <a:ext cx="9080611" cy="1473911"/>
          </a:xfrm>
          <a:prstGeom prst="rect">
            <a:avLst/>
          </a:prstGeom>
          <a:effectLst/>
        </p:spPr>
        <p:txBody>
          <a:bodyPr vert="horz" lIns="0" tIns="192001" rIns="0" bIns="0" rtlCol="0" anchor="t" anchorCtr="0">
            <a:noAutofit/>
          </a:bodyPr>
          <a:lstStyle>
            <a:lvl1pPr algn="l" defTabSz="914207" rtl="0" eaLnBrk="1" latinLnBrk="0" hangingPunct="1">
              <a:lnSpc>
                <a:spcPct val="100000"/>
              </a:lnSpc>
              <a:spcBef>
                <a:spcPct val="0"/>
              </a:spcBef>
              <a:buNone/>
              <a:defRPr sz="3600" b="1" kern="1200" spc="300" baseline="0">
                <a:solidFill>
                  <a:schemeClr val="tx1"/>
                </a:solidFill>
                <a:latin typeface="+mn-lt"/>
                <a:ea typeface="+mj-ea"/>
                <a:cs typeface="+mj-cs"/>
              </a:defRPr>
            </a:lvl1pPr>
          </a:lstStyle>
          <a:p>
            <a:pPr rtl="0"/>
            <a:r>
              <a:rPr lang="en-gb" sz="3000">
                <a:solidFill>
                  <a:srgbClr val="211A52"/>
                </a:solidFill>
                <a:latin typeface="Arial Black" panose="020B0604020202020204" pitchFamily="34" charset="0"/>
                <a:cs typeface="Arial Black" panose="020B0604020202020204" pitchFamily="34" charset="0"/>
              </a:rPr>
              <a:t>SUSTAINABILITY </a:t>
            </a:r>
            <a:r>
              <a:rPr lang="en-gb" sz="3000">
                <a:solidFill>
                  <a:srgbClr val="A8633E"/>
                </a:solidFill>
                <a:latin typeface="Arial Black" panose="020B0604020202020204" pitchFamily="34" charset="0"/>
                <a:cs typeface="Arial Black" panose="020B0604020202020204" pitchFamily="34" charset="0"/>
              </a:rPr>
              <a:t>AREAS</a:t>
            </a:r>
            <a:endParaRPr lang="en-US" sz="3000" dirty="0">
              <a:solidFill>
                <a:srgbClr val="A8633E"/>
              </a:solidFill>
              <a:latin typeface="Arial Black" panose="020B0604020202020204" pitchFamily="34" charset="0"/>
              <a:cs typeface="Arial Black" panose="020B0604020202020204" pitchFamily="34" charset="0"/>
            </a:endParaRPr>
          </a:p>
        </p:txBody>
      </p:sp>
      <p:sp>
        <p:nvSpPr>
          <p:cNvPr id="2" name="Tekstfelt 1">
            <a:extLst>
              <a:ext uri="{FF2B5EF4-FFF2-40B4-BE49-F238E27FC236}">
                <a16:creationId xmlns:a16="http://schemas.microsoft.com/office/drawing/2014/main" id="{0DBA6603-F80C-A617-EDDB-B80A83E76AFE}"/>
              </a:ext>
            </a:extLst>
          </p:cNvPr>
          <p:cNvSpPr txBox="1"/>
          <p:nvPr/>
        </p:nvSpPr>
        <p:spPr>
          <a:xfrm>
            <a:off x="0" y="0"/>
            <a:ext cx="3200400" cy="370290"/>
          </a:xfrm>
          <a:prstGeom prst="rect">
            <a:avLst/>
          </a:prstGeom>
          <a:solidFill>
            <a:srgbClr val="211A52"/>
          </a:solidFill>
        </p:spPr>
        <p:txBody>
          <a:bodyPr wrap="square" rtlCol="0">
            <a:spAutoFit/>
          </a:bodyPr>
          <a:lstStyle/>
          <a:p>
            <a:pPr rtl="0"/>
            <a:r>
              <a:rPr lang="en-gb" b="1">
                <a:solidFill>
                  <a:schemeClr val="bg1"/>
                </a:solidFill>
                <a:latin typeface="Arial" panose="020B0604020202020204" pitchFamily="34" charset="0"/>
                <a:cs typeface="Arial" panose="020B0604020202020204" pitchFamily="34" charset="0"/>
              </a:rPr>
              <a:t>Sustainability </a:t>
            </a:r>
          </a:p>
        </p:txBody>
      </p:sp>
    </p:spTree>
    <p:extLst>
      <p:ext uri="{BB962C8B-B14F-4D97-AF65-F5344CB8AC3E}">
        <p14:creationId xmlns:p14="http://schemas.microsoft.com/office/powerpoint/2010/main" val="1874646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575800" y="396738"/>
            <a:ext cx="11247040" cy="1143000"/>
          </a:xfrm>
        </p:spPr>
        <p:txBody>
          <a:bodyPr rtlCol="0">
            <a:normAutofit/>
          </a:bodyPr>
          <a:lstStyle/>
          <a:p>
            <a:pPr rtl="0"/>
            <a:r>
              <a:rPr lang="en-gb" sz="3000">
                <a:solidFill>
                  <a:srgbClr val="002060"/>
                </a:solidFill>
                <a:latin typeface="Arial Black" panose="020B0604020202020204" pitchFamily="34" charset="0"/>
                <a:cs typeface="Arial Black" panose="020B0604020202020204" pitchFamily="34" charset="0"/>
              </a:rPr>
              <a:t>MANAGEMENT AT ENGINEERING</a:t>
            </a:r>
          </a:p>
        </p:txBody>
      </p:sp>
      <p:sp>
        <p:nvSpPr>
          <p:cNvPr id="6" name="Tekstboks 3">
            <a:extLst>
              <a:ext uri="{FF2B5EF4-FFF2-40B4-BE49-F238E27FC236}">
                <a16:creationId xmlns:a16="http://schemas.microsoft.com/office/drawing/2014/main" id="{ED2E338B-EE50-9E9A-DE8B-678CB66565FB}"/>
              </a:ext>
            </a:extLst>
          </p:cNvPr>
          <p:cNvSpPr txBox="1"/>
          <p:nvPr/>
        </p:nvSpPr>
        <p:spPr>
          <a:xfrm>
            <a:off x="475906" y="2859606"/>
            <a:ext cx="1725347" cy="718505"/>
          </a:xfrm>
          <a:prstGeom prst="rect">
            <a:avLst/>
          </a:prstGeom>
          <a:noFill/>
        </p:spPr>
        <p:txBody>
          <a:bodyPr wrap="square" lIns="117198" tIns="58598" rIns="117198" bIns="58598" rtlCol="0">
            <a:spAutoFit/>
          </a:bodyPr>
          <a:lstStyle/>
          <a:p>
            <a:pPr defTabSz="1171980"/>
            <a:r>
              <a:rPr lang="en-gb" sz="1300" b="1" dirty="0">
                <a:solidFill>
                  <a:srgbClr val="211A52"/>
                </a:solidFill>
                <a:latin typeface="Arial" panose="020B0604020202020204" pitchFamily="34" charset="0"/>
                <a:cs typeface="Arial" panose="020B0604020202020204" pitchFamily="34" charset="0"/>
              </a:rPr>
              <a:t>Michael T. Overgaard</a:t>
            </a:r>
          </a:p>
          <a:p>
            <a:pPr defTabSz="1171980" rtl="0"/>
            <a:r>
              <a:rPr lang="en-gb" sz="1300" dirty="0">
                <a:solidFill>
                  <a:srgbClr val="211A52"/>
                </a:solidFill>
                <a:latin typeface="Arial" panose="020B0604020202020204" pitchFamily="34" charset="0"/>
                <a:cs typeface="Arial" panose="020B0604020202020204" pitchFamily="34" charset="0"/>
              </a:rPr>
              <a:t>Dean</a:t>
            </a:r>
          </a:p>
        </p:txBody>
      </p:sp>
      <p:sp>
        <p:nvSpPr>
          <p:cNvPr id="8" name="Tekstboks 22">
            <a:extLst>
              <a:ext uri="{FF2B5EF4-FFF2-40B4-BE49-F238E27FC236}">
                <a16:creationId xmlns:a16="http://schemas.microsoft.com/office/drawing/2014/main" id="{03710C3B-2A3E-7111-BF89-78B426A61EA6}"/>
              </a:ext>
            </a:extLst>
          </p:cNvPr>
          <p:cNvSpPr txBox="1"/>
          <p:nvPr/>
        </p:nvSpPr>
        <p:spPr>
          <a:xfrm>
            <a:off x="500030" y="5018161"/>
            <a:ext cx="1831913" cy="718505"/>
          </a:xfrm>
          <a:prstGeom prst="rect">
            <a:avLst/>
          </a:prstGeom>
          <a:noFill/>
        </p:spPr>
        <p:txBody>
          <a:bodyPr wrap="square" lIns="117198" tIns="58598" rIns="117198" bIns="58598" rtlCol="0">
            <a:spAutoFit/>
          </a:bodyPr>
          <a:lstStyle/>
          <a:p>
            <a:pPr defTabSz="1171980" rtl="0"/>
            <a:r>
              <a:rPr lang="en-gb" sz="1300" b="1" i="0" u="none" strike="noStrike" dirty="0">
                <a:solidFill>
                  <a:srgbClr val="211A52"/>
                </a:solidFill>
                <a:effectLst/>
                <a:latin typeface="Arial" panose="020B0604020202020204" pitchFamily="34" charset="0"/>
                <a:cs typeface="Arial" panose="020B0604020202020204" pitchFamily="34" charset="0"/>
              </a:rPr>
              <a:t>Kasper </a:t>
            </a:r>
            <a:r>
              <a:rPr lang="en-gb" sz="1300" b="1" i="0" u="none" strike="noStrike" dirty="0" err="1">
                <a:solidFill>
                  <a:srgbClr val="211A52"/>
                </a:solidFill>
                <a:effectLst/>
                <a:latin typeface="Arial" panose="020B0604020202020204" pitchFamily="34" charset="0"/>
                <a:cs typeface="Arial" panose="020B0604020202020204" pitchFamily="34" charset="0"/>
              </a:rPr>
              <a:t>Lynge</a:t>
            </a:r>
            <a:endParaRPr lang="da-DK" sz="1300" b="0" i="0" u="none" strike="noStrike" dirty="0">
              <a:solidFill>
                <a:srgbClr val="211A52"/>
              </a:solidFill>
              <a:effectLst/>
              <a:latin typeface="Arial" panose="020B0604020202020204" pitchFamily="34" charset="0"/>
              <a:cs typeface="Arial" panose="020B0604020202020204" pitchFamily="34" charset="0"/>
            </a:endParaRPr>
          </a:p>
          <a:p>
            <a:pPr defTabSz="1171980" rtl="0"/>
            <a:r>
              <a:rPr lang="en-gb" sz="1300" dirty="0">
                <a:solidFill>
                  <a:srgbClr val="211A52"/>
                </a:solidFill>
                <a:latin typeface="Arial" panose="020B0604020202020204" pitchFamily="34" charset="0"/>
                <a:cs typeface="Arial" panose="020B0604020202020204" pitchFamily="34" charset="0"/>
              </a:rPr>
              <a:t>Head of Department</a:t>
            </a:r>
          </a:p>
          <a:p>
            <a:pPr defTabSz="1171980" rtl="0"/>
            <a:r>
              <a:rPr lang="en-gb" sz="1300" dirty="0">
                <a:solidFill>
                  <a:srgbClr val="211A52"/>
                </a:solidFill>
                <a:latin typeface="Arial" panose="020B0604020202020204" pitchFamily="34" charset="0"/>
                <a:cs typeface="Arial" panose="020B0604020202020204" pitchFamily="34" charset="0"/>
              </a:rPr>
              <a:t>Built Environment</a:t>
            </a:r>
          </a:p>
        </p:txBody>
      </p:sp>
      <p:sp>
        <p:nvSpPr>
          <p:cNvPr id="10" name="Tekstboks 25">
            <a:extLst>
              <a:ext uri="{FF2B5EF4-FFF2-40B4-BE49-F238E27FC236}">
                <a16:creationId xmlns:a16="http://schemas.microsoft.com/office/drawing/2014/main" id="{C687FFB7-0CCC-5C0D-F5D5-CB0AE64E53B7}"/>
              </a:ext>
            </a:extLst>
          </p:cNvPr>
          <p:cNvSpPr txBox="1"/>
          <p:nvPr/>
        </p:nvSpPr>
        <p:spPr>
          <a:xfrm>
            <a:off x="6934998" y="5018161"/>
            <a:ext cx="2015104" cy="718505"/>
          </a:xfrm>
          <a:prstGeom prst="rect">
            <a:avLst/>
          </a:prstGeom>
          <a:noFill/>
        </p:spPr>
        <p:txBody>
          <a:bodyPr wrap="square" lIns="117198" tIns="58598" rIns="117198" bIns="58598" rtlCol="0">
            <a:spAutoFit/>
          </a:bodyPr>
          <a:lstStyle/>
          <a:p>
            <a:pPr defTabSz="1171980" rtl="0"/>
            <a:r>
              <a:rPr lang="en-gb" sz="1300" b="1" i="0" u="none" strike="noStrike" dirty="0">
                <a:solidFill>
                  <a:srgbClr val="211A52"/>
                </a:solidFill>
                <a:effectLst/>
                <a:latin typeface="Arial" panose="020B0604020202020204" pitchFamily="34" charset="0"/>
                <a:cs typeface="Arial" panose="020B0604020202020204" pitchFamily="34" charset="0"/>
              </a:rPr>
              <a:t>Morten </a:t>
            </a:r>
            <a:r>
              <a:rPr lang="en-gb" sz="1300" b="1" i="0" u="none" strike="noStrike" dirty="0" err="1">
                <a:solidFill>
                  <a:srgbClr val="211A52"/>
                </a:solidFill>
                <a:effectLst/>
                <a:latin typeface="Arial" panose="020B0604020202020204" pitchFamily="34" charset="0"/>
                <a:cs typeface="Arial" panose="020B0604020202020204" pitchFamily="34" charset="0"/>
              </a:rPr>
              <a:t>Willatzen</a:t>
            </a:r>
            <a:endParaRPr lang="en-gb" sz="1300" b="1" i="0" u="none" strike="noStrike" dirty="0">
              <a:solidFill>
                <a:srgbClr val="211A52"/>
              </a:solidFill>
              <a:effectLst/>
              <a:latin typeface="Arial" panose="020B0604020202020204" pitchFamily="34" charset="0"/>
              <a:cs typeface="Arial" panose="020B0604020202020204" pitchFamily="34" charset="0"/>
            </a:endParaRPr>
          </a:p>
          <a:p>
            <a:pPr defTabSz="1171980" rtl="0"/>
            <a:r>
              <a:rPr lang="en-gb" sz="1300" dirty="0">
                <a:solidFill>
                  <a:srgbClr val="211A52"/>
                </a:solidFill>
                <a:latin typeface="Arial" panose="020B0604020202020204" pitchFamily="34" charset="0"/>
                <a:cs typeface="Arial" panose="020B0604020202020204" pitchFamily="34" charset="0"/>
              </a:rPr>
              <a:t>Head of Department</a:t>
            </a:r>
          </a:p>
          <a:p>
            <a:pPr defTabSz="1171980" rtl="0"/>
            <a:r>
              <a:rPr lang="en-gb" sz="1300" dirty="0">
                <a:solidFill>
                  <a:srgbClr val="211A52"/>
                </a:solidFill>
                <a:latin typeface="Arial" panose="020B0604020202020204" pitchFamily="34" charset="0"/>
                <a:cs typeface="Arial" panose="020B0604020202020204" pitchFamily="34" charset="0"/>
              </a:rPr>
              <a:t>Mathematical Sciences</a:t>
            </a:r>
          </a:p>
        </p:txBody>
      </p:sp>
      <p:sp>
        <p:nvSpPr>
          <p:cNvPr id="12" name="Tekstboks 29">
            <a:extLst>
              <a:ext uri="{FF2B5EF4-FFF2-40B4-BE49-F238E27FC236}">
                <a16:creationId xmlns:a16="http://schemas.microsoft.com/office/drawing/2014/main" id="{324DFC2E-EC3D-9BD3-A83A-A515B8187D13}"/>
              </a:ext>
            </a:extLst>
          </p:cNvPr>
          <p:cNvSpPr txBox="1"/>
          <p:nvPr/>
        </p:nvSpPr>
        <p:spPr>
          <a:xfrm>
            <a:off x="2608181" y="2837059"/>
            <a:ext cx="2110962" cy="718505"/>
          </a:xfrm>
          <a:prstGeom prst="rect">
            <a:avLst/>
          </a:prstGeom>
          <a:noFill/>
        </p:spPr>
        <p:txBody>
          <a:bodyPr wrap="square" lIns="117198" tIns="58598" rIns="117198" bIns="58598" rtlCol="0">
            <a:spAutoFit/>
          </a:bodyPr>
          <a:lstStyle/>
          <a:p>
            <a:pPr defTabSz="1171980" rtl="0"/>
            <a:r>
              <a:rPr lang="en-gb" sz="1300" b="1" dirty="0">
                <a:solidFill>
                  <a:srgbClr val="211A52"/>
                </a:solidFill>
                <a:latin typeface="Arial" panose="020B0604020202020204" pitchFamily="34" charset="0"/>
                <a:cs typeface="Arial" panose="020B0604020202020204" pitchFamily="34" charset="0"/>
              </a:rPr>
              <a:t>Kjeld Nielsen</a:t>
            </a:r>
          </a:p>
          <a:p>
            <a:pPr defTabSz="1171980" rtl="0"/>
            <a:r>
              <a:rPr lang="en-gb" sz="1300" dirty="0">
                <a:solidFill>
                  <a:srgbClr val="211A52"/>
                </a:solidFill>
                <a:latin typeface="Arial" panose="020B0604020202020204" pitchFamily="34" charset="0"/>
                <a:cs typeface="Arial" panose="020B0604020202020204" pitchFamily="34" charset="0"/>
              </a:rPr>
              <a:t>Vice Dean </a:t>
            </a:r>
          </a:p>
          <a:p>
            <a:pPr defTabSz="1171980" rtl="0"/>
            <a:r>
              <a:rPr lang="en-gb" sz="1300" dirty="0">
                <a:solidFill>
                  <a:srgbClr val="211A52"/>
                </a:solidFill>
                <a:latin typeface="Arial" panose="020B0604020202020204" pitchFamily="34" charset="0"/>
                <a:cs typeface="Arial" panose="020B0604020202020204" pitchFamily="34" charset="0"/>
              </a:rPr>
              <a:t>Research and Innovation</a:t>
            </a:r>
          </a:p>
        </p:txBody>
      </p:sp>
      <p:sp>
        <p:nvSpPr>
          <p:cNvPr id="15" name="Tekstboks 26">
            <a:extLst>
              <a:ext uri="{FF2B5EF4-FFF2-40B4-BE49-F238E27FC236}">
                <a16:creationId xmlns:a16="http://schemas.microsoft.com/office/drawing/2014/main" id="{4B167CFB-1188-0445-2177-A36DCB9A62D7}"/>
              </a:ext>
            </a:extLst>
          </p:cNvPr>
          <p:cNvSpPr txBox="1"/>
          <p:nvPr/>
        </p:nvSpPr>
        <p:spPr>
          <a:xfrm>
            <a:off x="2583712" y="5018160"/>
            <a:ext cx="2159901" cy="718505"/>
          </a:xfrm>
          <a:prstGeom prst="rect">
            <a:avLst/>
          </a:prstGeom>
          <a:noFill/>
        </p:spPr>
        <p:txBody>
          <a:bodyPr wrap="square" lIns="117198" tIns="58598" rIns="117198" bIns="58598" rtlCol="0">
            <a:spAutoFit/>
          </a:bodyPr>
          <a:lstStyle/>
          <a:p>
            <a:pPr defTabSz="1171980" rtl="0"/>
            <a:r>
              <a:rPr lang="en-gb" sz="1300" b="1" dirty="0">
                <a:solidFill>
                  <a:srgbClr val="211A52"/>
                </a:solidFill>
                <a:latin typeface="Arial" panose="020B0604020202020204" pitchFamily="34" charset="0"/>
                <a:cs typeface="Arial" panose="020B0604020202020204" pitchFamily="34" charset="0"/>
              </a:rPr>
              <a:t>Jens Chr. </a:t>
            </a:r>
            <a:r>
              <a:rPr lang="en-gb" sz="1300" b="1" dirty="0" err="1">
                <a:solidFill>
                  <a:srgbClr val="211A52"/>
                </a:solidFill>
                <a:latin typeface="Arial" panose="020B0604020202020204" pitchFamily="34" charset="0"/>
                <a:cs typeface="Arial" panose="020B0604020202020204" pitchFamily="34" charset="0"/>
              </a:rPr>
              <a:t>Rauhe</a:t>
            </a:r>
            <a:r>
              <a:rPr lang="en-gb" sz="1300" b="1" dirty="0">
                <a:solidFill>
                  <a:srgbClr val="211A52"/>
                </a:solidFill>
                <a:latin typeface="Arial" panose="020B0604020202020204" pitchFamily="34" charset="0"/>
                <a:cs typeface="Arial" panose="020B0604020202020204" pitchFamily="34" charset="0"/>
              </a:rPr>
              <a:t> </a:t>
            </a:r>
          </a:p>
          <a:p>
            <a:pPr defTabSz="1171980" rtl="0"/>
            <a:r>
              <a:rPr lang="en-gb" sz="1300" dirty="0">
                <a:solidFill>
                  <a:srgbClr val="211A52"/>
                </a:solidFill>
                <a:latin typeface="Arial" panose="020B0604020202020204" pitchFamily="34" charset="0"/>
                <a:cs typeface="Arial" panose="020B0604020202020204" pitchFamily="34" charset="0"/>
              </a:rPr>
              <a:t>Head of Department</a:t>
            </a:r>
          </a:p>
          <a:p>
            <a:pPr defTabSz="1171980" rtl="0"/>
            <a:r>
              <a:rPr lang="en-gb" sz="1300" dirty="0">
                <a:solidFill>
                  <a:srgbClr val="211A52"/>
                </a:solidFill>
                <a:latin typeface="Arial" panose="020B0604020202020204" pitchFamily="34" charset="0"/>
                <a:cs typeface="Arial" panose="020B0604020202020204" pitchFamily="34" charset="0"/>
              </a:rPr>
              <a:t>Materials and Production</a:t>
            </a:r>
          </a:p>
        </p:txBody>
      </p:sp>
      <p:sp>
        <p:nvSpPr>
          <p:cNvPr id="17" name="Tekstboks 27">
            <a:extLst>
              <a:ext uri="{FF2B5EF4-FFF2-40B4-BE49-F238E27FC236}">
                <a16:creationId xmlns:a16="http://schemas.microsoft.com/office/drawing/2014/main" id="{A19607E9-362A-AAD3-5DBA-C61143466192}"/>
              </a:ext>
            </a:extLst>
          </p:cNvPr>
          <p:cNvSpPr txBox="1"/>
          <p:nvPr/>
        </p:nvSpPr>
        <p:spPr>
          <a:xfrm>
            <a:off x="4791542" y="5018161"/>
            <a:ext cx="2015104" cy="718505"/>
          </a:xfrm>
          <a:prstGeom prst="rect">
            <a:avLst/>
          </a:prstGeom>
          <a:noFill/>
        </p:spPr>
        <p:txBody>
          <a:bodyPr wrap="square" lIns="117198" tIns="58598" rIns="117198" bIns="58598" rtlCol="0">
            <a:spAutoFit/>
          </a:bodyPr>
          <a:lstStyle/>
          <a:p>
            <a:pPr defTabSz="1171980" rtl="0"/>
            <a:r>
              <a:rPr lang="en-gb" sz="1300" b="1" dirty="0">
                <a:solidFill>
                  <a:srgbClr val="211A52"/>
                </a:solidFill>
                <a:latin typeface="Arial" panose="020B0604020202020204" pitchFamily="34" charset="0"/>
                <a:cs typeface="Arial" panose="020B0604020202020204" pitchFamily="34" charset="0"/>
              </a:rPr>
              <a:t>Lars Storm Pedersen</a:t>
            </a:r>
          </a:p>
          <a:p>
            <a:pPr defTabSz="1171980" rtl="0"/>
            <a:r>
              <a:rPr lang="en-gb" sz="1300" dirty="0">
                <a:solidFill>
                  <a:srgbClr val="211A52"/>
                </a:solidFill>
                <a:latin typeface="Arial" panose="020B0604020202020204" pitchFamily="34" charset="0"/>
                <a:cs typeface="Arial" panose="020B0604020202020204" pitchFamily="34" charset="0"/>
              </a:rPr>
              <a:t>Head of Department</a:t>
            </a:r>
          </a:p>
          <a:p>
            <a:pPr defTabSz="1171980" rtl="0"/>
            <a:r>
              <a:rPr lang="en-gb" sz="1300" dirty="0">
                <a:solidFill>
                  <a:srgbClr val="211A52"/>
                </a:solidFill>
                <a:latin typeface="Arial" panose="020B0604020202020204" pitchFamily="34" charset="0"/>
                <a:cs typeface="Arial" panose="020B0604020202020204" pitchFamily="34" charset="0"/>
              </a:rPr>
              <a:t>Energy</a:t>
            </a:r>
          </a:p>
        </p:txBody>
      </p:sp>
      <p:sp>
        <p:nvSpPr>
          <p:cNvPr id="19" name="Tekstboks 19">
            <a:extLst>
              <a:ext uri="{FF2B5EF4-FFF2-40B4-BE49-F238E27FC236}">
                <a16:creationId xmlns:a16="http://schemas.microsoft.com/office/drawing/2014/main" id="{E177C81C-D893-0BC6-8E89-71B014447AE3}"/>
              </a:ext>
            </a:extLst>
          </p:cNvPr>
          <p:cNvSpPr txBox="1"/>
          <p:nvPr/>
        </p:nvSpPr>
        <p:spPr>
          <a:xfrm>
            <a:off x="6924963" y="2837060"/>
            <a:ext cx="2110962" cy="718505"/>
          </a:xfrm>
          <a:prstGeom prst="rect">
            <a:avLst/>
          </a:prstGeom>
          <a:noFill/>
        </p:spPr>
        <p:txBody>
          <a:bodyPr wrap="square" lIns="117198" tIns="58598" rIns="117198" bIns="58598" rtlCol="0">
            <a:spAutoFit/>
          </a:bodyPr>
          <a:lstStyle/>
          <a:p>
            <a:pPr defTabSz="1171980" rtl="0"/>
            <a:r>
              <a:rPr lang="en-gb" sz="1300" b="1" dirty="0">
                <a:solidFill>
                  <a:srgbClr val="211A52"/>
                </a:solidFill>
                <a:latin typeface="Arial" panose="020B0604020202020204" pitchFamily="34" charset="0"/>
                <a:cs typeface="Arial" panose="020B0604020202020204" pitchFamily="34" charset="0"/>
              </a:rPr>
              <a:t>Nis Ovesen</a:t>
            </a:r>
          </a:p>
          <a:p>
            <a:pPr defTabSz="1171980" rtl="0"/>
            <a:r>
              <a:rPr lang="en-gb" sz="1300" dirty="0">
                <a:solidFill>
                  <a:srgbClr val="211A52"/>
                </a:solidFill>
                <a:latin typeface="Arial" panose="020B0604020202020204" pitchFamily="34" charset="0"/>
                <a:cs typeface="Arial" panose="020B0604020202020204" pitchFamily="34" charset="0"/>
              </a:rPr>
              <a:t>Vice Dean </a:t>
            </a:r>
          </a:p>
          <a:p>
            <a:pPr defTabSz="1171980" rtl="0"/>
            <a:r>
              <a:rPr lang="en-gb" sz="1300" dirty="0">
                <a:solidFill>
                  <a:srgbClr val="211A52"/>
                </a:solidFill>
                <a:latin typeface="Arial" panose="020B0604020202020204" pitchFamily="34" charset="0"/>
                <a:cs typeface="Arial" panose="020B0604020202020204" pitchFamily="34" charset="0"/>
              </a:rPr>
              <a:t>Education</a:t>
            </a:r>
          </a:p>
        </p:txBody>
      </p:sp>
      <p:sp>
        <p:nvSpPr>
          <p:cNvPr id="22" name="Tekstboks 24">
            <a:extLst>
              <a:ext uri="{FF2B5EF4-FFF2-40B4-BE49-F238E27FC236}">
                <a16:creationId xmlns:a16="http://schemas.microsoft.com/office/drawing/2014/main" id="{C5C6082C-090D-912F-CB42-FD6C33D1358F}"/>
              </a:ext>
            </a:extLst>
          </p:cNvPr>
          <p:cNvSpPr txBox="1"/>
          <p:nvPr/>
        </p:nvSpPr>
        <p:spPr>
          <a:xfrm>
            <a:off x="9078454" y="5002445"/>
            <a:ext cx="2372679" cy="718505"/>
          </a:xfrm>
          <a:prstGeom prst="rect">
            <a:avLst/>
          </a:prstGeom>
          <a:noFill/>
        </p:spPr>
        <p:txBody>
          <a:bodyPr wrap="square" lIns="117198" tIns="58598" rIns="117198" bIns="58598" rtlCol="0">
            <a:spAutoFit/>
          </a:bodyPr>
          <a:lstStyle/>
          <a:p>
            <a:pPr defTabSz="1171980" rtl="0"/>
            <a:r>
              <a:rPr lang="en-gb" sz="1300" b="1" dirty="0">
                <a:solidFill>
                  <a:srgbClr val="211A52"/>
                </a:solidFill>
                <a:latin typeface="Arial" panose="020B0604020202020204" pitchFamily="34" charset="0"/>
                <a:cs typeface="Arial" panose="020B0604020202020204" pitchFamily="34" charset="0"/>
              </a:rPr>
              <a:t>Kim </a:t>
            </a:r>
            <a:r>
              <a:rPr lang="en-gb" sz="1300" b="1" dirty="0" err="1">
                <a:solidFill>
                  <a:srgbClr val="211A52"/>
                </a:solidFill>
                <a:latin typeface="Arial" panose="020B0604020202020204" pitchFamily="34" charset="0"/>
                <a:cs typeface="Arial" panose="020B0604020202020204" pitchFamily="34" charset="0"/>
              </a:rPr>
              <a:t>Lambertsen</a:t>
            </a:r>
            <a:r>
              <a:rPr lang="en-gb" sz="1300" b="1" dirty="0">
                <a:solidFill>
                  <a:srgbClr val="211A52"/>
                </a:solidFill>
                <a:latin typeface="Arial" panose="020B0604020202020204" pitchFamily="34" charset="0"/>
                <a:cs typeface="Arial" panose="020B0604020202020204" pitchFamily="34" charset="0"/>
              </a:rPr>
              <a:t> Larsen </a:t>
            </a:r>
            <a:br>
              <a:rPr lang="da-DK" sz="1300" b="1" dirty="0">
                <a:solidFill>
                  <a:srgbClr val="211A52"/>
                </a:solidFill>
                <a:latin typeface="Arial" panose="020B0604020202020204" pitchFamily="34" charset="0"/>
                <a:cs typeface="Arial" panose="020B0604020202020204" pitchFamily="34" charset="0"/>
              </a:rPr>
            </a:br>
            <a:r>
              <a:rPr lang="en-gb" sz="1300" dirty="0">
                <a:solidFill>
                  <a:srgbClr val="211A52"/>
                </a:solidFill>
                <a:latin typeface="Arial" panose="020B0604020202020204" pitchFamily="34" charset="0"/>
                <a:cs typeface="Arial" panose="020B0604020202020204" pitchFamily="34" charset="0"/>
              </a:rPr>
              <a:t>Head of Department</a:t>
            </a:r>
          </a:p>
          <a:p>
            <a:pPr defTabSz="1171980" rtl="0"/>
            <a:r>
              <a:rPr lang="en-gb" sz="1300" dirty="0">
                <a:solidFill>
                  <a:srgbClr val="211A52"/>
                </a:solidFill>
                <a:latin typeface="Arial" panose="020B0604020202020204" pitchFamily="34" charset="0"/>
                <a:cs typeface="Arial" panose="020B0604020202020204" pitchFamily="34" charset="0"/>
              </a:rPr>
              <a:t>Chemistry and Bioscience</a:t>
            </a:r>
          </a:p>
        </p:txBody>
      </p:sp>
      <mc:AlternateContent xmlns:mc="http://schemas.openxmlformats.org/markup-compatibility/2006" xmlns:p14="http://schemas.microsoft.com/office/powerpoint/2010/main">
        <mc:Choice Requires="p14">
          <p:contentPart p14:bwMode="auto" r:id="rId3">
            <p14:nvContentPartPr>
              <p14:cNvPr id="27" name="Håndskrift 26">
                <a:extLst>
                  <a:ext uri="{FF2B5EF4-FFF2-40B4-BE49-F238E27FC236}">
                    <a16:creationId xmlns:a16="http://schemas.microsoft.com/office/drawing/2014/main" id="{8D65DB71-B275-2258-1A20-BB3827DE6FDF}"/>
                  </a:ext>
                </a:extLst>
              </p14:cNvPr>
              <p14:cNvContentPartPr/>
              <p14:nvPr/>
            </p14:nvContentPartPr>
            <p14:xfrm>
              <a:off x="5169378" y="6239664"/>
              <a:ext cx="360" cy="360"/>
            </p14:xfrm>
          </p:contentPart>
        </mc:Choice>
        <mc:Fallback xmlns="">
          <p:pic>
            <p:nvPicPr>
              <p:cNvPr id="27" name="Håndskrift 26">
                <a:extLst>
                  <a:ext uri="{FF2B5EF4-FFF2-40B4-BE49-F238E27FC236}">
                    <a16:creationId xmlns:a16="http://schemas.microsoft.com/office/drawing/2014/main" id="{8D65DB71-B275-2258-1A20-BB3827DE6FDF}"/>
                  </a:ext>
                </a:extLst>
              </p:cNvPr>
              <p:cNvPicPr/>
              <p:nvPr/>
            </p:nvPicPr>
            <p:blipFill>
              <a:blip r:embed="rId4"/>
              <a:stretch>
                <a:fillRect/>
              </a:stretch>
            </p:blipFill>
            <p:spPr>
              <a:xfrm>
                <a:off x="5163258" y="6233544"/>
                <a:ext cx="12600" cy="12600"/>
              </a:xfrm>
              <a:prstGeom prst="rect">
                <a:avLst/>
              </a:prstGeom>
            </p:spPr>
          </p:pic>
        </mc:Fallback>
      </mc:AlternateContent>
      <p:pic>
        <p:nvPicPr>
          <p:cNvPr id="1026" name="Picture 2" descr="Billede af Kasper Lynge Jensen">
            <a:extLst>
              <a:ext uri="{FF2B5EF4-FFF2-40B4-BE49-F238E27FC236}">
                <a16:creationId xmlns:a16="http://schemas.microsoft.com/office/drawing/2014/main" id="{D29DEFEF-443F-1A78-34EF-247010121F45}"/>
              </a:ext>
            </a:extLst>
          </p:cNvPr>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616765" y="3789989"/>
            <a:ext cx="874800" cy="11664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1A9E5E61-AC03-2199-B5A6-D03BCCCFBB9E}"/>
              </a:ext>
            </a:extLst>
          </p:cNvPr>
          <p:cNvPicPr>
            <a:picLocks noChangeAspect="1" noChangeArrowheads="1"/>
          </p:cNvPicPr>
          <p:nvPr/>
        </p:nvPicPr>
        <p:blipFill rotWithShape="1">
          <a:blip r:embed="rId6" cstate="email">
            <a:extLst>
              <a:ext uri="{28A0092B-C50C-407E-A947-70E740481C1C}">
                <a14:useLocalDpi xmlns:a14="http://schemas.microsoft.com/office/drawing/2010/main" val="0"/>
              </a:ext>
            </a:extLst>
          </a:blip>
          <a:srcRect r="-1"/>
          <a:stretch/>
        </p:blipFill>
        <p:spPr bwMode="auto">
          <a:xfrm>
            <a:off x="6967138" y="3761980"/>
            <a:ext cx="874800" cy="1166400"/>
          </a:xfrm>
          <a:prstGeom prst="rect">
            <a:avLst/>
          </a:prstGeom>
          <a:noFill/>
          <a:extLst>
            <a:ext uri="{909E8E84-426E-40DD-AFC4-6F175D3DCCD1}">
              <a14:hiddenFill xmlns:a14="http://schemas.microsoft.com/office/drawing/2010/main">
                <a:solidFill>
                  <a:srgbClr val="FFFFFF"/>
                </a:solidFill>
              </a14:hiddenFill>
            </a:ext>
          </a:extLst>
        </p:spPr>
      </p:pic>
      <p:pic>
        <p:nvPicPr>
          <p:cNvPr id="14" name="Billede 13" descr="Et billede, der indeholder mand, person, briller&#10;&#10;Automatisk genereret beskrivelse">
            <a:extLst>
              <a:ext uri="{FF2B5EF4-FFF2-40B4-BE49-F238E27FC236}">
                <a16:creationId xmlns:a16="http://schemas.microsoft.com/office/drawing/2014/main" id="{61F9C39E-7711-369B-B4C3-4BC9CBBD2F8F}"/>
              </a:ext>
            </a:extLst>
          </p:cNvPr>
          <p:cNvPicPr>
            <a:picLocks noChangeAspect="1"/>
          </p:cNvPicPr>
          <p:nvPr/>
        </p:nvPicPr>
        <p:blipFill>
          <a:blip r:embed="rId7" cstate="email">
            <a:extLst>
              <a:ext uri="{28A0092B-C50C-407E-A947-70E740481C1C}">
                <a14:useLocalDpi xmlns:a14="http://schemas.microsoft.com/office/drawing/2010/main" val="0"/>
              </a:ext>
            </a:extLst>
          </a:blip>
          <a:srcRect/>
          <a:stretch/>
        </p:blipFill>
        <p:spPr>
          <a:xfrm>
            <a:off x="2723830" y="3789989"/>
            <a:ext cx="874800" cy="1166398"/>
          </a:xfrm>
          <a:prstGeom prst="rect">
            <a:avLst/>
          </a:prstGeom>
        </p:spPr>
      </p:pic>
      <p:pic>
        <p:nvPicPr>
          <p:cNvPr id="3" name="Billede 2">
            <a:extLst>
              <a:ext uri="{FF2B5EF4-FFF2-40B4-BE49-F238E27FC236}">
                <a16:creationId xmlns:a16="http://schemas.microsoft.com/office/drawing/2014/main" id="{37DF40F3-55C8-F505-4990-A2DDBECDD493}"/>
              </a:ext>
            </a:extLst>
          </p:cNvPr>
          <p:cNvPicPr>
            <a:picLocks noChangeAspect="1"/>
          </p:cNvPicPr>
          <p:nvPr/>
        </p:nvPicPr>
        <p:blipFill>
          <a:blip r:embed="rId8" cstate="email">
            <a:extLst>
              <a:ext uri="{28A0092B-C50C-407E-A947-70E740481C1C}">
                <a14:useLocalDpi xmlns:a14="http://schemas.microsoft.com/office/drawing/2010/main" val="0"/>
              </a:ext>
            </a:extLst>
          </a:blip>
          <a:srcRect r="-138"/>
          <a:stretch/>
        </p:blipFill>
        <p:spPr>
          <a:xfrm>
            <a:off x="9120940" y="3761980"/>
            <a:ext cx="874800" cy="1166400"/>
          </a:xfrm>
          <a:prstGeom prst="rect">
            <a:avLst/>
          </a:prstGeom>
        </p:spPr>
      </p:pic>
      <p:pic>
        <p:nvPicPr>
          <p:cNvPr id="5" name="Billede 4" descr="Et billede, der indeholder Ansigt, person, tøj, slips&#10;&#10;Indhold genereret af kunstig intelligens kan være forkert.">
            <a:extLst>
              <a:ext uri="{FF2B5EF4-FFF2-40B4-BE49-F238E27FC236}">
                <a16:creationId xmlns:a16="http://schemas.microsoft.com/office/drawing/2014/main" id="{6192CF7E-DDF8-86A1-21D3-463CBEE12166}"/>
              </a:ext>
            </a:extLst>
          </p:cNvPr>
          <p:cNvPicPr>
            <a:picLocks noChangeAspect="1"/>
          </p:cNvPicPr>
          <p:nvPr/>
        </p:nvPicPr>
        <p:blipFill>
          <a:blip r:embed="rId9" cstate="email">
            <a:extLst>
              <a:ext uri="{28A0092B-C50C-407E-A947-70E740481C1C}">
                <a14:useLocalDpi xmlns:a14="http://schemas.microsoft.com/office/drawing/2010/main" val="0"/>
              </a:ext>
            </a:extLst>
          </a:blip>
          <a:srcRect/>
          <a:stretch/>
        </p:blipFill>
        <p:spPr>
          <a:xfrm>
            <a:off x="4863741" y="3786553"/>
            <a:ext cx="881449" cy="1166400"/>
          </a:xfrm>
          <a:prstGeom prst="rect">
            <a:avLst/>
          </a:prstGeom>
        </p:spPr>
      </p:pic>
      <p:sp>
        <p:nvSpPr>
          <p:cNvPr id="2" name="Tekstboks 28">
            <a:extLst>
              <a:ext uri="{FF2B5EF4-FFF2-40B4-BE49-F238E27FC236}">
                <a16:creationId xmlns:a16="http://schemas.microsoft.com/office/drawing/2014/main" id="{04B0339D-E3CB-A437-DB99-C676F50D1D59}"/>
              </a:ext>
            </a:extLst>
          </p:cNvPr>
          <p:cNvSpPr txBox="1"/>
          <p:nvPr/>
        </p:nvSpPr>
        <p:spPr>
          <a:xfrm>
            <a:off x="9035925" y="2804205"/>
            <a:ext cx="2234441" cy="718505"/>
          </a:xfrm>
          <a:prstGeom prst="rect">
            <a:avLst/>
          </a:prstGeom>
          <a:noFill/>
        </p:spPr>
        <p:txBody>
          <a:bodyPr wrap="square" lIns="117198" tIns="58598" rIns="117198" bIns="58598" rtlCol="0">
            <a:spAutoFit/>
          </a:bodyPr>
          <a:lstStyle/>
          <a:p>
            <a:pPr defTabSz="1171980" rtl="0"/>
            <a:r>
              <a:rPr lang="en-gb" sz="1300" b="1" dirty="0">
                <a:solidFill>
                  <a:srgbClr val="211A52"/>
                </a:solidFill>
                <a:latin typeface="Arial" panose="020B0604020202020204" pitchFamily="34" charset="0"/>
                <a:cs typeface="Arial" panose="020B0604020202020204" pitchFamily="34" charset="0"/>
              </a:rPr>
              <a:t>Jacob </a:t>
            </a:r>
            <a:r>
              <a:rPr lang="en-gb" sz="1300" b="1" dirty="0" err="1">
                <a:solidFill>
                  <a:srgbClr val="211A52"/>
                </a:solidFill>
                <a:latin typeface="Arial" panose="020B0604020202020204" pitchFamily="34" charset="0"/>
                <a:cs typeface="Arial" panose="020B0604020202020204" pitchFamily="34" charset="0"/>
              </a:rPr>
              <a:t>Glensvang</a:t>
            </a:r>
            <a:endParaRPr lang="en-gb" sz="1300" b="1" dirty="0">
              <a:solidFill>
                <a:srgbClr val="211A52"/>
              </a:solidFill>
              <a:latin typeface="Arial" panose="020B0604020202020204" pitchFamily="34" charset="0"/>
              <a:cs typeface="Arial" panose="020B0604020202020204" pitchFamily="34" charset="0"/>
            </a:endParaRPr>
          </a:p>
          <a:p>
            <a:pPr defTabSz="1171980" rtl="0"/>
            <a:r>
              <a:rPr lang="en-gb" sz="1300" dirty="0">
                <a:solidFill>
                  <a:srgbClr val="211A52"/>
                </a:solidFill>
                <a:latin typeface="Arial" panose="020B0604020202020204" pitchFamily="34" charset="0"/>
                <a:cs typeface="Arial" panose="020B0604020202020204" pitchFamily="34" charset="0"/>
              </a:rPr>
              <a:t>Head of Secretariat</a:t>
            </a:r>
          </a:p>
          <a:p>
            <a:pPr defTabSz="1171980" rtl="0"/>
            <a:r>
              <a:rPr lang="en-gb" sz="1300" dirty="0">
                <a:solidFill>
                  <a:srgbClr val="211A52"/>
                </a:solidFill>
                <a:latin typeface="Arial" panose="020B0604020202020204" pitchFamily="34" charset="0"/>
                <a:cs typeface="Arial" panose="020B0604020202020204" pitchFamily="34" charset="0"/>
              </a:rPr>
              <a:t>Dean's Office</a:t>
            </a:r>
          </a:p>
        </p:txBody>
      </p:sp>
      <p:pic>
        <p:nvPicPr>
          <p:cNvPr id="7" name="Picture 2">
            <a:extLst>
              <a:ext uri="{FF2B5EF4-FFF2-40B4-BE49-F238E27FC236}">
                <a16:creationId xmlns:a16="http://schemas.microsoft.com/office/drawing/2014/main" id="{99EFBC50-25F0-D9C4-3F4E-035E99D0352E}"/>
              </a:ext>
            </a:extLst>
          </p:cNvPr>
          <p:cNvPicPr>
            <a:picLocks noChangeAspect="1" noChangeArrowheads="1"/>
          </p:cNvPicPr>
          <p:nvPr/>
        </p:nvPicPr>
        <p:blipFill rotWithShape="1">
          <a:blip r:embed="rId10" cstate="email">
            <a:extLst>
              <a:ext uri="{28A0092B-C50C-407E-A947-70E740481C1C}">
                <a14:useLocalDpi xmlns:a14="http://schemas.microsoft.com/office/drawing/2010/main" val="0"/>
              </a:ext>
            </a:extLst>
          </a:blip>
          <a:srcRect/>
          <a:stretch>
            <a:fillRect/>
          </a:stretch>
        </p:blipFill>
        <p:spPr bwMode="auto">
          <a:xfrm>
            <a:off x="9118918" y="1521491"/>
            <a:ext cx="874801" cy="1166400"/>
          </a:xfrm>
          <a:prstGeom prst="rect">
            <a:avLst/>
          </a:prstGeom>
          <a:noFill/>
          <a:extLst>
            <a:ext uri="{909E8E84-426E-40DD-AFC4-6F175D3DCCD1}">
              <a14:hiddenFill xmlns:a14="http://schemas.microsoft.com/office/drawing/2010/main">
                <a:solidFill>
                  <a:srgbClr val="FFFFFF"/>
                </a:solidFill>
              </a14:hiddenFill>
            </a:ext>
          </a:extLst>
        </p:spPr>
      </p:pic>
      <p:sp>
        <p:nvSpPr>
          <p:cNvPr id="9" name="AutoShape 2" descr="Image result for michael toft overgaard aau">
            <a:extLst>
              <a:ext uri="{FF2B5EF4-FFF2-40B4-BE49-F238E27FC236}">
                <a16:creationId xmlns:a16="http://schemas.microsoft.com/office/drawing/2014/main" id="{0DE36265-D2ED-9271-7876-4D5BC9E46794}"/>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rtlCol="0" anchor="t" anchorCtr="0" compatLnSpc="1">
            <a:prstTxWarp prst="textNoShape">
              <a:avLst/>
            </a:prstTxWarp>
          </a:bodyPr>
          <a:lstStyle/>
          <a:p>
            <a:pPr rtl="0"/>
            <a:endParaRPr lang="da-DK"/>
          </a:p>
        </p:txBody>
      </p:sp>
      <p:pic>
        <p:nvPicPr>
          <p:cNvPr id="13" name="Billede 12">
            <a:extLst>
              <a:ext uri="{FF2B5EF4-FFF2-40B4-BE49-F238E27FC236}">
                <a16:creationId xmlns:a16="http://schemas.microsoft.com/office/drawing/2014/main" id="{F4578A67-9E3D-7864-2C24-19BDCAE2A1D1}"/>
              </a:ext>
            </a:extLst>
          </p:cNvPr>
          <p:cNvPicPr>
            <a:picLocks noChangeAspect="1"/>
          </p:cNvPicPr>
          <p:nvPr/>
        </p:nvPicPr>
        <p:blipFill>
          <a:blip r:embed="rId11"/>
          <a:stretch>
            <a:fillRect/>
          </a:stretch>
        </p:blipFill>
        <p:spPr>
          <a:xfrm>
            <a:off x="641964" y="1539738"/>
            <a:ext cx="849601" cy="1188491"/>
          </a:xfrm>
          <a:prstGeom prst="rect">
            <a:avLst/>
          </a:prstGeom>
        </p:spPr>
      </p:pic>
      <p:pic>
        <p:nvPicPr>
          <p:cNvPr id="16" name="Picture 2">
            <a:extLst>
              <a:ext uri="{FF2B5EF4-FFF2-40B4-BE49-F238E27FC236}">
                <a16:creationId xmlns:a16="http://schemas.microsoft.com/office/drawing/2014/main" id="{4AB9ECD2-F6D4-3757-40A6-310D9B89613D}"/>
              </a:ext>
            </a:extLst>
          </p:cNvPr>
          <p:cNvPicPr>
            <a:picLocks noChangeAspect="1" noChangeArrowheads="1"/>
          </p:cNvPicPr>
          <p:nvPr/>
        </p:nvPicPr>
        <p:blipFill rotWithShape="1">
          <a:blip r:embed="rId12" cstate="email">
            <a:extLst>
              <a:ext uri="{28A0092B-C50C-407E-A947-70E740481C1C}">
                <a14:useLocalDpi xmlns:a14="http://schemas.microsoft.com/office/drawing/2010/main" val="0"/>
              </a:ext>
            </a:extLst>
          </a:blip>
          <a:srcRect/>
          <a:stretch>
            <a:fillRect/>
          </a:stretch>
        </p:blipFill>
        <p:spPr bwMode="auto">
          <a:xfrm>
            <a:off x="6967137" y="1587768"/>
            <a:ext cx="874801" cy="1162800"/>
          </a:xfrm>
          <a:prstGeom prst="rect">
            <a:avLst/>
          </a:prstGeom>
          <a:noFill/>
          <a:extLst>
            <a:ext uri="{909E8E84-426E-40DD-AFC4-6F175D3DCCD1}">
              <a14:hiddenFill xmlns:a14="http://schemas.microsoft.com/office/drawing/2010/main">
                <a:solidFill>
                  <a:srgbClr val="FFFFFF"/>
                </a:solidFill>
              </a14:hiddenFill>
            </a:ext>
          </a:extLst>
        </p:spPr>
      </p:pic>
      <p:sp>
        <p:nvSpPr>
          <p:cNvPr id="20" name="Tekstboks 29">
            <a:extLst>
              <a:ext uri="{FF2B5EF4-FFF2-40B4-BE49-F238E27FC236}">
                <a16:creationId xmlns:a16="http://schemas.microsoft.com/office/drawing/2014/main" id="{8FA7461B-A724-FF6E-3949-ECFFF026AC24}"/>
              </a:ext>
            </a:extLst>
          </p:cNvPr>
          <p:cNvSpPr txBox="1"/>
          <p:nvPr/>
        </p:nvSpPr>
        <p:spPr>
          <a:xfrm>
            <a:off x="4634719" y="2837060"/>
            <a:ext cx="2437593" cy="918560"/>
          </a:xfrm>
          <a:prstGeom prst="rect">
            <a:avLst/>
          </a:prstGeom>
          <a:noFill/>
        </p:spPr>
        <p:txBody>
          <a:bodyPr wrap="square" lIns="117198" tIns="58598" rIns="117198" bIns="58598" rtlCol="0">
            <a:spAutoFit/>
          </a:bodyPr>
          <a:lstStyle/>
          <a:p>
            <a:pPr defTabSz="1171980" rtl="0"/>
            <a:r>
              <a:rPr lang="en-gb" sz="1300" b="1" dirty="0">
                <a:solidFill>
                  <a:srgbClr val="211A52"/>
                </a:solidFill>
                <a:latin typeface="Arial" panose="020B0604020202020204" pitchFamily="34" charset="0"/>
                <a:cs typeface="Arial" panose="020B0604020202020204" pitchFamily="34" charset="0"/>
              </a:rPr>
              <a:t>Torsten Nygård Kristensen</a:t>
            </a:r>
          </a:p>
          <a:p>
            <a:pPr defTabSz="1171980" rtl="0"/>
            <a:r>
              <a:rPr lang="en-gb" sz="1300" dirty="0">
                <a:solidFill>
                  <a:srgbClr val="211A52"/>
                </a:solidFill>
                <a:latin typeface="Arial" panose="020B0604020202020204" pitchFamily="34" charset="0"/>
                <a:cs typeface="Arial" panose="020B0604020202020204" pitchFamily="34" charset="0"/>
              </a:rPr>
              <a:t> Vice Dean </a:t>
            </a:r>
          </a:p>
          <a:p>
            <a:pPr defTabSz="1171980" rtl="0"/>
            <a:r>
              <a:rPr lang="en-gb" sz="1300" dirty="0">
                <a:solidFill>
                  <a:srgbClr val="211A52"/>
                </a:solidFill>
                <a:latin typeface="Arial" panose="020B0604020202020204" pitchFamily="34" charset="0"/>
                <a:cs typeface="Arial" panose="020B0604020202020204" pitchFamily="34" charset="0"/>
              </a:rPr>
              <a:t> Talent and Career            development</a:t>
            </a:r>
          </a:p>
        </p:txBody>
      </p:sp>
      <p:pic>
        <p:nvPicPr>
          <p:cNvPr id="23" name="Billede 22" descr="Torsten Nygård Kristensen - Aalborg University's Research Portal">
            <a:extLst>
              <a:ext uri="{FF2B5EF4-FFF2-40B4-BE49-F238E27FC236}">
                <a16:creationId xmlns:a16="http://schemas.microsoft.com/office/drawing/2014/main" id="{2B6047C8-9B71-3ACA-E8F0-C66080C3CF96}"/>
              </a:ext>
            </a:extLst>
          </p:cNvPr>
          <p:cNvPicPr>
            <a:picLocks noChangeAspect="1"/>
          </p:cNvPicPr>
          <p:nvPr/>
        </p:nvPicPr>
        <p:blipFill>
          <a:blip r:embed="rId13"/>
          <a:srcRect r="10606"/>
          <a:stretch>
            <a:fillRect/>
          </a:stretch>
        </p:blipFill>
        <p:spPr>
          <a:xfrm>
            <a:off x="4863741" y="1570425"/>
            <a:ext cx="849601" cy="1188000"/>
          </a:xfrm>
          <a:prstGeom prst="rect">
            <a:avLst/>
          </a:prstGeom>
        </p:spPr>
      </p:pic>
      <p:pic>
        <p:nvPicPr>
          <p:cNvPr id="28" name="Billede 27">
            <a:extLst>
              <a:ext uri="{FF2B5EF4-FFF2-40B4-BE49-F238E27FC236}">
                <a16:creationId xmlns:a16="http://schemas.microsoft.com/office/drawing/2014/main" id="{BF8FC964-77D3-5892-7721-35253FDE4D24}"/>
              </a:ext>
            </a:extLst>
          </p:cNvPr>
          <p:cNvPicPr>
            <a:picLocks noChangeAspect="1"/>
          </p:cNvPicPr>
          <p:nvPr/>
        </p:nvPicPr>
        <p:blipFill>
          <a:blip r:embed="rId14"/>
          <a:srcRect l="24393" r="26516"/>
          <a:stretch>
            <a:fillRect/>
          </a:stretch>
        </p:blipFill>
        <p:spPr>
          <a:xfrm>
            <a:off x="2764788" y="1559625"/>
            <a:ext cx="874801" cy="1188000"/>
          </a:xfrm>
          <a:prstGeom prst="rect">
            <a:avLst/>
          </a:prstGeom>
        </p:spPr>
      </p:pic>
    </p:spTree>
    <p:extLst>
      <p:ext uri="{BB962C8B-B14F-4D97-AF65-F5344CB8AC3E}">
        <p14:creationId xmlns:p14="http://schemas.microsoft.com/office/powerpoint/2010/main" val="6313603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dsholder til billede 5"/>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a:stretch/>
        </p:blipFill>
        <p:spPr>
          <a:xfrm>
            <a:off x="593945" y="2051538"/>
            <a:ext cx="3733004" cy="3446585"/>
          </a:xfrm>
        </p:spPr>
      </p:pic>
      <p:sp>
        <p:nvSpPr>
          <p:cNvPr id="3" name="Rektangel 2">
            <a:extLst>
              <a:ext uri="{FF2B5EF4-FFF2-40B4-BE49-F238E27FC236}">
                <a16:creationId xmlns:a16="http://schemas.microsoft.com/office/drawing/2014/main" id="{6C75F952-91FC-4BCC-82C1-C5732445E36D}"/>
              </a:ext>
            </a:extLst>
          </p:cNvPr>
          <p:cNvSpPr/>
          <p:nvPr/>
        </p:nvSpPr>
        <p:spPr>
          <a:xfrm>
            <a:off x="6255513" y="820389"/>
            <a:ext cx="5084374" cy="231143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a:solidFill>
                <a:schemeClr val="bg1"/>
              </a:solidFill>
            </a:endParaRPr>
          </a:p>
        </p:txBody>
      </p:sp>
      <p:graphicFrame>
        <p:nvGraphicFramePr>
          <p:cNvPr id="8" name="Pladsholder til tekst 13">
            <a:extLst>
              <a:ext uri="{FF2B5EF4-FFF2-40B4-BE49-F238E27FC236}">
                <a16:creationId xmlns:a16="http://schemas.microsoft.com/office/drawing/2014/main" id="{F422BF1B-343F-4FCE-B9A0-E730AE9B5554}"/>
              </a:ext>
            </a:extLst>
          </p:cNvPr>
          <p:cNvGraphicFramePr/>
          <p:nvPr>
            <p:extLst>
              <p:ext uri="{D42A27DB-BD31-4B8C-83A1-F6EECF244321}">
                <p14:modId xmlns:p14="http://schemas.microsoft.com/office/powerpoint/2010/main" val="3485903775"/>
              </p:ext>
            </p:extLst>
          </p:nvPr>
        </p:nvGraphicFramePr>
        <p:xfrm>
          <a:off x="6096000" y="1999996"/>
          <a:ext cx="5524500" cy="438930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Title 2">
            <a:extLst>
              <a:ext uri="{FF2B5EF4-FFF2-40B4-BE49-F238E27FC236}">
                <a16:creationId xmlns:a16="http://schemas.microsoft.com/office/drawing/2014/main" id="{4C879203-6384-68E9-0BF5-956CC0E2AD25}"/>
              </a:ext>
            </a:extLst>
          </p:cNvPr>
          <p:cNvSpPr txBox="1">
            <a:spLocks/>
          </p:cNvSpPr>
          <p:nvPr/>
        </p:nvSpPr>
        <p:spPr>
          <a:xfrm>
            <a:off x="568715" y="380099"/>
            <a:ext cx="8081990" cy="1473911"/>
          </a:xfrm>
          <a:prstGeom prst="rect">
            <a:avLst/>
          </a:prstGeom>
          <a:effectLst/>
        </p:spPr>
        <p:txBody>
          <a:bodyPr vert="horz" lIns="0" tIns="192001" rIns="0" bIns="0" rtlCol="0" anchor="t" anchorCtr="0">
            <a:noAutofit/>
          </a:bodyPr>
          <a:lstStyle>
            <a:lvl1pPr algn="l" defTabSz="914207" rtl="0" eaLnBrk="1" latinLnBrk="0" hangingPunct="1">
              <a:lnSpc>
                <a:spcPct val="100000"/>
              </a:lnSpc>
              <a:spcBef>
                <a:spcPct val="0"/>
              </a:spcBef>
              <a:buNone/>
              <a:defRPr sz="3600" b="1" kern="1200" spc="300" baseline="0">
                <a:solidFill>
                  <a:schemeClr val="tx1"/>
                </a:solidFill>
                <a:latin typeface="+mn-lt"/>
                <a:ea typeface="+mj-ea"/>
                <a:cs typeface="+mj-cs"/>
              </a:defRPr>
            </a:lvl1pPr>
          </a:lstStyle>
          <a:p>
            <a:pPr rtl="0"/>
            <a:r>
              <a:rPr lang="en-gb" sz="3000">
                <a:solidFill>
                  <a:srgbClr val="211A52"/>
                </a:solidFill>
                <a:latin typeface="Arial Black" panose="020B0604020202020204" pitchFamily="34" charset="0"/>
                <a:cs typeface="Arial Black" panose="020B0604020202020204" pitchFamily="34" charset="0"/>
              </a:rPr>
              <a:t>SUSTAINABILITY </a:t>
            </a:r>
            <a:r>
              <a:rPr lang="en-gb" sz="3000">
                <a:solidFill>
                  <a:srgbClr val="0179A4"/>
                </a:solidFill>
                <a:latin typeface="Arial Black" panose="020B0604020202020204" pitchFamily="34" charset="0"/>
                <a:cs typeface="Arial Black" panose="020B0604020202020204" pitchFamily="34" charset="0"/>
              </a:rPr>
              <a:t>AREAS</a:t>
            </a:r>
            <a:endParaRPr lang="en-US" sz="3000" dirty="0">
              <a:solidFill>
                <a:srgbClr val="0179A4"/>
              </a:solidFill>
              <a:latin typeface="Arial Black" panose="020B0604020202020204" pitchFamily="34" charset="0"/>
              <a:cs typeface="Arial Black" panose="020B0604020202020204" pitchFamily="34" charset="0"/>
            </a:endParaRPr>
          </a:p>
        </p:txBody>
      </p:sp>
      <p:sp>
        <p:nvSpPr>
          <p:cNvPr id="2" name="Tekstfelt 1">
            <a:extLst>
              <a:ext uri="{FF2B5EF4-FFF2-40B4-BE49-F238E27FC236}">
                <a16:creationId xmlns:a16="http://schemas.microsoft.com/office/drawing/2014/main" id="{7A76A53E-6359-C1AD-60EF-BED0A8FBEC54}"/>
              </a:ext>
            </a:extLst>
          </p:cNvPr>
          <p:cNvSpPr txBox="1"/>
          <p:nvPr/>
        </p:nvSpPr>
        <p:spPr>
          <a:xfrm>
            <a:off x="0" y="0"/>
            <a:ext cx="3200400" cy="370290"/>
          </a:xfrm>
          <a:prstGeom prst="rect">
            <a:avLst/>
          </a:prstGeom>
          <a:solidFill>
            <a:srgbClr val="211A52"/>
          </a:solidFill>
        </p:spPr>
        <p:txBody>
          <a:bodyPr wrap="square" rtlCol="0">
            <a:spAutoFit/>
          </a:bodyPr>
          <a:lstStyle/>
          <a:p>
            <a:pPr rtl="0"/>
            <a:r>
              <a:rPr lang="en-gb" b="1">
                <a:solidFill>
                  <a:schemeClr val="bg1"/>
                </a:solidFill>
                <a:latin typeface="Arial" panose="020B0604020202020204" pitchFamily="34" charset="0"/>
                <a:cs typeface="Arial" panose="020B0604020202020204" pitchFamily="34" charset="0"/>
              </a:rPr>
              <a:t>Sustainability </a:t>
            </a:r>
          </a:p>
        </p:txBody>
      </p:sp>
    </p:spTree>
    <p:extLst>
      <p:ext uri="{BB962C8B-B14F-4D97-AF65-F5344CB8AC3E}">
        <p14:creationId xmlns:p14="http://schemas.microsoft.com/office/powerpoint/2010/main" val="368718677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dsholder til billede 5"/>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a:stretch/>
        </p:blipFill>
        <p:spPr>
          <a:xfrm>
            <a:off x="587375" y="2074985"/>
            <a:ext cx="3691664" cy="3408416"/>
          </a:xfrm>
        </p:spPr>
      </p:pic>
      <p:sp>
        <p:nvSpPr>
          <p:cNvPr id="3" name="Rektangel 2">
            <a:extLst>
              <a:ext uri="{FF2B5EF4-FFF2-40B4-BE49-F238E27FC236}">
                <a16:creationId xmlns:a16="http://schemas.microsoft.com/office/drawing/2014/main" id="{B2CC8B2B-2A4D-442F-91C8-078F41C1FA6C}"/>
              </a:ext>
            </a:extLst>
          </p:cNvPr>
          <p:cNvSpPr/>
          <p:nvPr/>
        </p:nvSpPr>
        <p:spPr>
          <a:xfrm>
            <a:off x="6217920" y="820389"/>
            <a:ext cx="2754630" cy="2391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a:p>
        </p:txBody>
      </p:sp>
      <p:graphicFrame>
        <p:nvGraphicFramePr>
          <p:cNvPr id="7" name="Pladsholder til tekst 13">
            <a:extLst>
              <a:ext uri="{FF2B5EF4-FFF2-40B4-BE49-F238E27FC236}">
                <a16:creationId xmlns:a16="http://schemas.microsoft.com/office/drawing/2014/main" id="{DC37BA0F-C3D5-4BB3-9195-7235DE05D4F3}"/>
              </a:ext>
            </a:extLst>
          </p:cNvPr>
          <p:cNvGraphicFramePr/>
          <p:nvPr>
            <p:extLst>
              <p:ext uri="{D42A27DB-BD31-4B8C-83A1-F6EECF244321}">
                <p14:modId xmlns:p14="http://schemas.microsoft.com/office/powerpoint/2010/main" val="3988735658"/>
              </p:ext>
            </p:extLst>
          </p:nvPr>
        </p:nvGraphicFramePr>
        <p:xfrm>
          <a:off x="6059488" y="1240077"/>
          <a:ext cx="5667298" cy="54864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Title 2">
            <a:extLst>
              <a:ext uri="{FF2B5EF4-FFF2-40B4-BE49-F238E27FC236}">
                <a16:creationId xmlns:a16="http://schemas.microsoft.com/office/drawing/2014/main" id="{E53DEC76-8549-0293-60E4-3CEA2C77F6B0}"/>
              </a:ext>
            </a:extLst>
          </p:cNvPr>
          <p:cNvSpPr txBox="1">
            <a:spLocks/>
          </p:cNvSpPr>
          <p:nvPr/>
        </p:nvSpPr>
        <p:spPr>
          <a:xfrm>
            <a:off x="568715" y="380099"/>
            <a:ext cx="7997769" cy="1473911"/>
          </a:xfrm>
          <a:prstGeom prst="rect">
            <a:avLst/>
          </a:prstGeom>
          <a:effectLst/>
        </p:spPr>
        <p:txBody>
          <a:bodyPr vert="horz" lIns="0" tIns="192001" rIns="0" bIns="0" rtlCol="0" anchor="t" anchorCtr="0">
            <a:noAutofit/>
          </a:bodyPr>
          <a:lstStyle>
            <a:lvl1pPr algn="l" defTabSz="914207" rtl="0" eaLnBrk="1" latinLnBrk="0" hangingPunct="1">
              <a:lnSpc>
                <a:spcPct val="100000"/>
              </a:lnSpc>
              <a:spcBef>
                <a:spcPct val="0"/>
              </a:spcBef>
              <a:buNone/>
              <a:defRPr sz="3600" b="1" kern="1200" spc="300" baseline="0">
                <a:solidFill>
                  <a:schemeClr val="tx1"/>
                </a:solidFill>
                <a:latin typeface="+mn-lt"/>
                <a:ea typeface="+mj-ea"/>
                <a:cs typeface="+mj-cs"/>
              </a:defRPr>
            </a:lvl1pPr>
          </a:lstStyle>
          <a:p>
            <a:pPr rtl="0"/>
            <a:r>
              <a:rPr lang="en-gb" sz="3000">
                <a:solidFill>
                  <a:srgbClr val="211A52"/>
                </a:solidFill>
                <a:latin typeface="Arial Black" panose="020B0604020202020204" pitchFamily="34" charset="0"/>
                <a:cs typeface="Arial Black" panose="020B0604020202020204" pitchFamily="34" charset="0"/>
              </a:rPr>
              <a:t>SUSTAINABILITY </a:t>
            </a:r>
            <a:r>
              <a:rPr lang="en-gb" sz="3000">
                <a:solidFill>
                  <a:srgbClr val="008B68"/>
                </a:solidFill>
                <a:latin typeface="Arial Black" panose="020B0604020202020204" pitchFamily="34" charset="0"/>
                <a:cs typeface="Arial Black" panose="020B0604020202020204" pitchFamily="34" charset="0"/>
              </a:rPr>
              <a:t>AREAS</a:t>
            </a:r>
            <a:endParaRPr lang="en-US" sz="3000" dirty="0">
              <a:solidFill>
                <a:srgbClr val="008B68"/>
              </a:solidFill>
              <a:latin typeface="Arial Black" panose="020B0604020202020204" pitchFamily="34" charset="0"/>
              <a:cs typeface="Arial Black" panose="020B0604020202020204" pitchFamily="34" charset="0"/>
            </a:endParaRPr>
          </a:p>
        </p:txBody>
      </p:sp>
      <p:sp>
        <p:nvSpPr>
          <p:cNvPr id="2" name="Tekstfelt 1">
            <a:extLst>
              <a:ext uri="{FF2B5EF4-FFF2-40B4-BE49-F238E27FC236}">
                <a16:creationId xmlns:a16="http://schemas.microsoft.com/office/drawing/2014/main" id="{E6992D9C-C8B7-86E2-11FA-E33AECFF0C8C}"/>
              </a:ext>
            </a:extLst>
          </p:cNvPr>
          <p:cNvSpPr txBox="1"/>
          <p:nvPr/>
        </p:nvSpPr>
        <p:spPr>
          <a:xfrm>
            <a:off x="0" y="0"/>
            <a:ext cx="3200400" cy="370290"/>
          </a:xfrm>
          <a:prstGeom prst="rect">
            <a:avLst/>
          </a:prstGeom>
          <a:solidFill>
            <a:srgbClr val="211A52"/>
          </a:solidFill>
        </p:spPr>
        <p:txBody>
          <a:bodyPr wrap="square" rtlCol="0">
            <a:spAutoFit/>
          </a:bodyPr>
          <a:lstStyle/>
          <a:p>
            <a:pPr rtl="0"/>
            <a:r>
              <a:rPr lang="en-gb" b="1">
                <a:solidFill>
                  <a:schemeClr val="bg1"/>
                </a:solidFill>
                <a:latin typeface="Arial" panose="020B0604020202020204" pitchFamily="34" charset="0"/>
                <a:cs typeface="Arial" panose="020B0604020202020204" pitchFamily="34" charset="0"/>
              </a:rPr>
              <a:t>Sustainability </a:t>
            </a:r>
          </a:p>
        </p:txBody>
      </p:sp>
    </p:spTree>
    <p:extLst>
      <p:ext uri="{BB962C8B-B14F-4D97-AF65-F5344CB8AC3E}">
        <p14:creationId xmlns:p14="http://schemas.microsoft.com/office/powerpoint/2010/main" val="360217481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dsholder til billede 5"/>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a:stretch/>
        </p:blipFill>
        <p:spPr>
          <a:xfrm>
            <a:off x="610879" y="2063261"/>
            <a:ext cx="3721208" cy="3435694"/>
          </a:xfrm>
        </p:spPr>
      </p:pic>
      <p:sp>
        <p:nvSpPr>
          <p:cNvPr id="3" name="Rektangel 2">
            <a:extLst>
              <a:ext uri="{FF2B5EF4-FFF2-40B4-BE49-F238E27FC236}">
                <a16:creationId xmlns:a16="http://schemas.microsoft.com/office/drawing/2014/main" id="{64A4788B-31FA-4611-BC6D-8C18C005F993}"/>
              </a:ext>
            </a:extLst>
          </p:cNvPr>
          <p:cNvSpPr/>
          <p:nvPr/>
        </p:nvSpPr>
        <p:spPr>
          <a:xfrm>
            <a:off x="6096000" y="948690"/>
            <a:ext cx="3802380" cy="2011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a:p>
        </p:txBody>
      </p:sp>
      <p:graphicFrame>
        <p:nvGraphicFramePr>
          <p:cNvPr id="7" name="Pladsholder til tekst 13">
            <a:extLst>
              <a:ext uri="{FF2B5EF4-FFF2-40B4-BE49-F238E27FC236}">
                <a16:creationId xmlns:a16="http://schemas.microsoft.com/office/drawing/2014/main" id="{8C7FCC54-D3CE-4657-8B8A-217A99861A48}"/>
              </a:ext>
            </a:extLst>
          </p:cNvPr>
          <p:cNvGraphicFramePr/>
          <p:nvPr>
            <p:extLst>
              <p:ext uri="{D42A27DB-BD31-4B8C-83A1-F6EECF244321}">
                <p14:modId xmlns:p14="http://schemas.microsoft.com/office/powerpoint/2010/main" val="690691805"/>
              </p:ext>
            </p:extLst>
          </p:nvPr>
        </p:nvGraphicFramePr>
        <p:xfrm>
          <a:off x="6096001" y="1894342"/>
          <a:ext cx="5524500" cy="455423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Title 2">
            <a:extLst>
              <a:ext uri="{FF2B5EF4-FFF2-40B4-BE49-F238E27FC236}">
                <a16:creationId xmlns:a16="http://schemas.microsoft.com/office/drawing/2014/main" id="{7E669C22-7A17-44DC-1BB3-A7B47E58A611}"/>
              </a:ext>
            </a:extLst>
          </p:cNvPr>
          <p:cNvSpPr>
            <a:spLocks noGrp="1"/>
          </p:cNvSpPr>
          <p:nvPr>
            <p:ph type="title"/>
          </p:nvPr>
        </p:nvSpPr>
        <p:spPr>
          <a:xfrm>
            <a:off x="568715" y="380099"/>
            <a:ext cx="8623411" cy="1473911"/>
          </a:xfrm>
        </p:spPr>
        <p:txBody>
          <a:bodyPr rtlCol="0"/>
          <a:lstStyle/>
          <a:p>
            <a:pPr rtl="0"/>
            <a:r>
              <a:rPr lang="en-gb" sz="3000">
                <a:solidFill>
                  <a:srgbClr val="211A52"/>
                </a:solidFill>
                <a:latin typeface="Arial Black" panose="020B0604020202020204" pitchFamily="34" charset="0"/>
                <a:cs typeface="Arial Black" panose="020B0604020202020204" pitchFamily="34" charset="0"/>
              </a:rPr>
              <a:t>SUSTAINABILITY </a:t>
            </a:r>
            <a:r>
              <a:rPr lang="en-gb" sz="3000">
                <a:solidFill>
                  <a:srgbClr val="D24359"/>
                </a:solidFill>
                <a:latin typeface="Arial Black" panose="020B0604020202020204" pitchFamily="34" charset="0"/>
                <a:cs typeface="Arial Black" panose="020B0604020202020204" pitchFamily="34" charset="0"/>
              </a:rPr>
              <a:t>AREAS</a:t>
            </a:r>
            <a:endParaRPr lang="en-US" sz="3000" dirty="0">
              <a:solidFill>
                <a:srgbClr val="D24359"/>
              </a:solidFill>
              <a:latin typeface="Arial Black" panose="020B0604020202020204" pitchFamily="34" charset="0"/>
              <a:cs typeface="Arial Black" panose="020B0604020202020204" pitchFamily="34" charset="0"/>
            </a:endParaRPr>
          </a:p>
        </p:txBody>
      </p:sp>
      <p:sp>
        <p:nvSpPr>
          <p:cNvPr id="2" name="Tekstfelt 1">
            <a:extLst>
              <a:ext uri="{FF2B5EF4-FFF2-40B4-BE49-F238E27FC236}">
                <a16:creationId xmlns:a16="http://schemas.microsoft.com/office/drawing/2014/main" id="{58B69E41-86C4-2E21-D598-2B84BB4ED2DB}"/>
              </a:ext>
            </a:extLst>
          </p:cNvPr>
          <p:cNvSpPr txBox="1"/>
          <p:nvPr/>
        </p:nvSpPr>
        <p:spPr>
          <a:xfrm>
            <a:off x="0" y="0"/>
            <a:ext cx="3200400" cy="370290"/>
          </a:xfrm>
          <a:prstGeom prst="rect">
            <a:avLst/>
          </a:prstGeom>
          <a:solidFill>
            <a:srgbClr val="211A52"/>
          </a:solidFill>
        </p:spPr>
        <p:txBody>
          <a:bodyPr wrap="square" rtlCol="0">
            <a:spAutoFit/>
          </a:bodyPr>
          <a:lstStyle/>
          <a:p>
            <a:pPr rtl="0"/>
            <a:r>
              <a:rPr lang="en-gb" b="1">
                <a:solidFill>
                  <a:schemeClr val="bg1"/>
                </a:solidFill>
                <a:latin typeface="Arial" panose="020B0604020202020204" pitchFamily="34" charset="0"/>
                <a:cs typeface="Arial" panose="020B0604020202020204" pitchFamily="34" charset="0"/>
              </a:rPr>
              <a:t>Sustainability </a:t>
            </a:r>
          </a:p>
        </p:txBody>
      </p:sp>
    </p:spTree>
    <p:extLst>
      <p:ext uri="{BB962C8B-B14F-4D97-AF65-F5344CB8AC3E}">
        <p14:creationId xmlns:p14="http://schemas.microsoft.com/office/powerpoint/2010/main" val="9620110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dsholder til billede 5"/>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a:stretch/>
        </p:blipFill>
        <p:spPr>
          <a:xfrm>
            <a:off x="603339" y="2063261"/>
            <a:ext cx="3738734" cy="3451876"/>
          </a:xfrm>
        </p:spPr>
      </p:pic>
      <p:sp>
        <p:nvSpPr>
          <p:cNvPr id="3" name="Rektangel 2">
            <a:extLst>
              <a:ext uri="{FF2B5EF4-FFF2-40B4-BE49-F238E27FC236}">
                <a16:creationId xmlns:a16="http://schemas.microsoft.com/office/drawing/2014/main" id="{1D4C8DF7-7E74-4DC0-B2CD-19DD58CA0A63}"/>
              </a:ext>
            </a:extLst>
          </p:cNvPr>
          <p:cNvSpPr/>
          <p:nvPr/>
        </p:nvSpPr>
        <p:spPr>
          <a:xfrm>
            <a:off x="6297930" y="820389"/>
            <a:ext cx="3086100" cy="28029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a:p>
        </p:txBody>
      </p:sp>
      <p:graphicFrame>
        <p:nvGraphicFramePr>
          <p:cNvPr id="7" name="Pladsholder til tekst 13">
            <a:extLst>
              <a:ext uri="{FF2B5EF4-FFF2-40B4-BE49-F238E27FC236}">
                <a16:creationId xmlns:a16="http://schemas.microsoft.com/office/drawing/2014/main" id="{5036813A-16DA-4A48-AB36-84AD9D7F418C}"/>
              </a:ext>
            </a:extLst>
          </p:cNvPr>
          <p:cNvGraphicFramePr/>
          <p:nvPr>
            <p:extLst>
              <p:ext uri="{D42A27DB-BD31-4B8C-83A1-F6EECF244321}">
                <p14:modId xmlns:p14="http://schemas.microsoft.com/office/powerpoint/2010/main" val="146115582"/>
              </p:ext>
            </p:extLst>
          </p:nvPr>
        </p:nvGraphicFramePr>
        <p:xfrm>
          <a:off x="6096001" y="1913249"/>
          <a:ext cx="5527830" cy="455423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Title 2">
            <a:extLst>
              <a:ext uri="{FF2B5EF4-FFF2-40B4-BE49-F238E27FC236}">
                <a16:creationId xmlns:a16="http://schemas.microsoft.com/office/drawing/2014/main" id="{41438A9D-A19D-AD27-7365-B28F9FAA4D43}"/>
              </a:ext>
            </a:extLst>
          </p:cNvPr>
          <p:cNvSpPr txBox="1">
            <a:spLocks/>
          </p:cNvSpPr>
          <p:nvPr/>
        </p:nvSpPr>
        <p:spPr>
          <a:xfrm>
            <a:off x="568715" y="380099"/>
            <a:ext cx="8081990" cy="1473911"/>
          </a:xfrm>
          <a:prstGeom prst="rect">
            <a:avLst/>
          </a:prstGeom>
          <a:effectLst/>
        </p:spPr>
        <p:txBody>
          <a:bodyPr vert="horz" lIns="0" tIns="192001" rIns="0" bIns="0" rtlCol="0" anchor="t" anchorCtr="0">
            <a:noAutofit/>
          </a:bodyPr>
          <a:lstStyle>
            <a:lvl1pPr algn="l" defTabSz="914207" rtl="0" eaLnBrk="1" latinLnBrk="0" hangingPunct="1">
              <a:lnSpc>
                <a:spcPct val="100000"/>
              </a:lnSpc>
              <a:spcBef>
                <a:spcPct val="0"/>
              </a:spcBef>
              <a:buNone/>
              <a:defRPr sz="3600" b="1" kern="1200" spc="300" baseline="0">
                <a:solidFill>
                  <a:schemeClr val="tx1"/>
                </a:solidFill>
                <a:latin typeface="+mn-lt"/>
                <a:ea typeface="+mj-ea"/>
                <a:cs typeface="+mj-cs"/>
              </a:defRPr>
            </a:lvl1pPr>
          </a:lstStyle>
          <a:p>
            <a:pPr rtl="0"/>
            <a:r>
              <a:rPr lang="en-gb" sz="3000">
                <a:solidFill>
                  <a:srgbClr val="211A52"/>
                </a:solidFill>
                <a:latin typeface="Arial Black" panose="020B0604020202020204" pitchFamily="34" charset="0"/>
                <a:cs typeface="Arial Black" panose="020B0604020202020204" pitchFamily="34" charset="0"/>
              </a:rPr>
              <a:t>SUSTAINABILITY </a:t>
            </a:r>
            <a:r>
              <a:rPr lang="en-gb" sz="3000">
                <a:solidFill>
                  <a:srgbClr val="60AD8B"/>
                </a:solidFill>
                <a:latin typeface="Arial Black" panose="020B0604020202020204" pitchFamily="34" charset="0"/>
                <a:cs typeface="Arial Black" panose="020B0604020202020204" pitchFamily="34" charset="0"/>
              </a:rPr>
              <a:t>AREAS</a:t>
            </a:r>
            <a:endParaRPr lang="en-US" sz="3000" dirty="0">
              <a:solidFill>
                <a:srgbClr val="60AD8B"/>
              </a:solidFill>
              <a:latin typeface="Arial Black" panose="020B0604020202020204" pitchFamily="34" charset="0"/>
              <a:cs typeface="Arial Black" panose="020B0604020202020204" pitchFamily="34" charset="0"/>
            </a:endParaRPr>
          </a:p>
        </p:txBody>
      </p:sp>
      <p:sp>
        <p:nvSpPr>
          <p:cNvPr id="2" name="Tekstfelt 1">
            <a:extLst>
              <a:ext uri="{FF2B5EF4-FFF2-40B4-BE49-F238E27FC236}">
                <a16:creationId xmlns:a16="http://schemas.microsoft.com/office/drawing/2014/main" id="{45345494-551B-8275-C2F7-30CB91547800}"/>
              </a:ext>
            </a:extLst>
          </p:cNvPr>
          <p:cNvSpPr txBox="1"/>
          <p:nvPr/>
        </p:nvSpPr>
        <p:spPr>
          <a:xfrm>
            <a:off x="0" y="0"/>
            <a:ext cx="3200400" cy="370290"/>
          </a:xfrm>
          <a:prstGeom prst="rect">
            <a:avLst/>
          </a:prstGeom>
          <a:solidFill>
            <a:srgbClr val="211A52"/>
          </a:solidFill>
        </p:spPr>
        <p:txBody>
          <a:bodyPr wrap="square" rtlCol="0">
            <a:spAutoFit/>
          </a:bodyPr>
          <a:lstStyle/>
          <a:p>
            <a:pPr rtl="0"/>
            <a:r>
              <a:rPr lang="en-gb" b="1">
                <a:solidFill>
                  <a:schemeClr val="bg1"/>
                </a:solidFill>
                <a:latin typeface="Arial" panose="020B0604020202020204" pitchFamily="34" charset="0"/>
                <a:cs typeface="Arial" panose="020B0604020202020204" pitchFamily="34" charset="0"/>
              </a:rPr>
              <a:t>Sustainability </a:t>
            </a:r>
          </a:p>
        </p:txBody>
      </p:sp>
    </p:spTree>
    <p:extLst>
      <p:ext uri="{BB962C8B-B14F-4D97-AF65-F5344CB8AC3E}">
        <p14:creationId xmlns:p14="http://schemas.microsoft.com/office/powerpoint/2010/main" val="18675001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dsholder til billede 5"/>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a:stretch/>
        </p:blipFill>
        <p:spPr>
          <a:xfrm>
            <a:off x="614254" y="2074984"/>
            <a:ext cx="3726835" cy="3440889"/>
          </a:xfrm>
        </p:spPr>
      </p:pic>
      <p:sp>
        <p:nvSpPr>
          <p:cNvPr id="3" name="Rektangel 2">
            <a:extLst>
              <a:ext uri="{FF2B5EF4-FFF2-40B4-BE49-F238E27FC236}">
                <a16:creationId xmlns:a16="http://schemas.microsoft.com/office/drawing/2014/main" id="{443127CA-6258-4E8E-9219-A967B375A014}"/>
              </a:ext>
            </a:extLst>
          </p:cNvPr>
          <p:cNvSpPr/>
          <p:nvPr/>
        </p:nvSpPr>
        <p:spPr>
          <a:xfrm>
            <a:off x="6423660" y="925830"/>
            <a:ext cx="3337560" cy="17716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a:p>
        </p:txBody>
      </p:sp>
      <p:graphicFrame>
        <p:nvGraphicFramePr>
          <p:cNvPr id="7" name="Pladsholder til tekst 13">
            <a:extLst>
              <a:ext uri="{FF2B5EF4-FFF2-40B4-BE49-F238E27FC236}">
                <a16:creationId xmlns:a16="http://schemas.microsoft.com/office/drawing/2014/main" id="{AB24E415-A1AC-4AA2-804D-0B6C921E7409}"/>
              </a:ext>
            </a:extLst>
          </p:cNvPr>
          <p:cNvGraphicFramePr/>
          <p:nvPr>
            <p:extLst>
              <p:ext uri="{D42A27DB-BD31-4B8C-83A1-F6EECF244321}">
                <p14:modId xmlns:p14="http://schemas.microsoft.com/office/powerpoint/2010/main" val="1938387577"/>
              </p:ext>
            </p:extLst>
          </p:nvPr>
        </p:nvGraphicFramePr>
        <p:xfrm>
          <a:off x="6101121" y="1911740"/>
          <a:ext cx="5524500" cy="410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9" name="Title 2">
            <a:extLst>
              <a:ext uri="{FF2B5EF4-FFF2-40B4-BE49-F238E27FC236}">
                <a16:creationId xmlns:a16="http://schemas.microsoft.com/office/drawing/2014/main" id="{27FE781F-7135-63B6-2D38-C33FFEF906CC}"/>
              </a:ext>
            </a:extLst>
          </p:cNvPr>
          <p:cNvSpPr txBox="1">
            <a:spLocks/>
          </p:cNvSpPr>
          <p:nvPr/>
        </p:nvSpPr>
        <p:spPr>
          <a:xfrm>
            <a:off x="568715" y="380099"/>
            <a:ext cx="9970948" cy="1473911"/>
          </a:xfrm>
          <a:prstGeom prst="rect">
            <a:avLst/>
          </a:prstGeom>
          <a:effectLst/>
        </p:spPr>
        <p:txBody>
          <a:bodyPr vert="horz" lIns="0" tIns="192001" rIns="0" bIns="0" rtlCol="0" anchor="t" anchorCtr="0">
            <a:noAutofit/>
          </a:bodyPr>
          <a:lstStyle>
            <a:lvl1pPr algn="l" defTabSz="914207" rtl="0" eaLnBrk="1" latinLnBrk="0" hangingPunct="1">
              <a:lnSpc>
                <a:spcPct val="100000"/>
              </a:lnSpc>
              <a:spcBef>
                <a:spcPct val="0"/>
              </a:spcBef>
              <a:buNone/>
              <a:defRPr sz="3600" b="1" kern="1200" spc="300" baseline="0">
                <a:solidFill>
                  <a:schemeClr val="tx1"/>
                </a:solidFill>
                <a:latin typeface="+mn-lt"/>
                <a:ea typeface="+mj-ea"/>
                <a:cs typeface="+mj-cs"/>
              </a:defRPr>
            </a:lvl1pPr>
          </a:lstStyle>
          <a:p>
            <a:pPr rtl="0"/>
            <a:r>
              <a:rPr lang="en-gb" sz="3000">
                <a:solidFill>
                  <a:srgbClr val="211A52"/>
                </a:solidFill>
                <a:latin typeface="Arial Black" panose="020B0604020202020204" pitchFamily="34" charset="0"/>
                <a:cs typeface="Arial Black" panose="020B0604020202020204" pitchFamily="34" charset="0"/>
              </a:rPr>
              <a:t>SUSTAINABILITY </a:t>
            </a:r>
            <a:r>
              <a:rPr lang="en-gb" sz="3000">
                <a:solidFill>
                  <a:srgbClr val="012553"/>
                </a:solidFill>
                <a:latin typeface="Arial Black" panose="020B0604020202020204" pitchFamily="34" charset="0"/>
                <a:cs typeface="Arial Black" panose="020B0604020202020204" pitchFamily="34" charset="0"/>
              </a:rPr>
              <a:t>AREAS</a:t>
            </a:r>
            <a:endParaRPr lang="en-US" sz="3000" dirty="0">
              <a:solidFill>
                <a:srgbClr val="012553"/>
              </a:solidFill>
              <a:latin typeface="Arial Black" panose="020B0604020202020204" pitchFamily="34" charset="0"/>
              <a:cs typeface="Arial Black" panose="020B0604020202020204" pitchFamily="34" charset="0"/>
            </a:endParaRPr>
          </a:p>
        </p:txBody>
      </p:sp>
      <p:sp>
        <p:nvSpPr>
          <p:cNvPr id="2" name="Tekstfelt 1">
            <a:extLst>
              <a:ext uri="{FF2B5EF4-FFF2-40B4-BE49-F238E27FC236}">
                <a16:creationId xmlns:a16="http://schemas.microsoft.com/office/drawing/2014/main" id="{F988A2CC-9B32-8484-209D-478E36A0F1C2}"/>
              </a:ext>
            </a:extLst>
          </p:cNvPr>
          <p:cNvSpPr txBox="1"/>
          <p:nvPr/>
        </p:nvSpPr>
        <p:spPr>
          <a:xfrm>
            <a:off x="0" y="0"/>
            <a:ext cx="3200400" cy="370290"/>
          </a:xfrm>
          <a:prstGeom prst="rect">
            <a:avLst/>
          </a:prstGeom>
          <a:solidFill>
            <a:srgbClr val="211A52"/>
          </a:solidFill>
        </p:spPr>
        <p:txBody>
          <a:bodyPr wrap="square" rtlCol="0">
            <a:spAutoFit/>
          </a:bodyPr>
          <a:lstStyle/>
          <a:p>
            <a:pPr rtl="0"/>
            <a:r>
              <a:rPr lang="en-gb" b="1">
                <a:solidFill>
                  <a:schemeClr val="bg1"/>
                </a:solidFill>
                <a:latin typeface="Arial" panose="020B0604020202020204" pitchFamily="34" charset="0"/>
                <a:cs typeface="Arial" panose="020B0604020202020204" pitchFamily="34" charset="0"/>
              </a:rPr>
              <a:t>Sustainability </a:t>
            </a:r>
          </a:p>
        </p:txBody>
      </p:sp>
    </p:spTree>
    <p:extLst>
      <p:ext uri="{BB962C8B-B14F-4D97-AF65-F5344CB8AC3E}">
        <p14:creationId xmlns:p14="http://schemas.microsoft.com/office/powerpoint/2010/main" val="57319647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lede 10" descr="Et billede, der indeholder tekst, skærmbillede, Font/skrifttype, Grafik&#10;&#10;Automatisk genereret beskrivelse">
            <a:extLst>
              <a:ext uri="{FF2B5EF4-FFF2-40B4-BE49-F238E27FC236}">
                <a16:creationId xmlns:a16="http://schemas.microsoft.com/office/drawing/2014/main" id="{F2E3BC7C-EE5D-A9A1-F94A-EFED15D0FF25}"/>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a:stretch/>
        </p:blipFill>
        <p:spPr>
          <a:xfrm>
            <a:off x="20" y="10"/>
            <a:ext cx="12191980" cy="6857990"/>
          </a:xfrm>
          <a:prstGeom prst="rect">
            <a:avLst/>
          </a:prstGeom>
          <a:noFill/>
        </p:spPr>
      </p:pic>
      <p:sp>
        <p:nvSpPr>
          <p:cNvPr id="9" name="Titel 5">
            <a:extLst>
              <a:ext uri="{FF2B5EF4-FFF2-40B4-BE49-F238E27FC236}">
                <a16:creationId xmlns:a16="http://schemas.microsoft.com/office/drawing/2014/main" id="{785B9C49-2369-456C-8432-DFE9FA2D8126}"/>
              </a:ext>
            </a:extLst>
          </p:cNvPr>
          <p:cNvSpPr txBox="1">
            <a:spLocks/>
          </p:cNvSpPr>
          <p:nvPr/>
        </p:nvSpPr>
        <p:spPr>
          <a:xfrm>
            <a:off x="2441575" y="2676496"/>
            <a:ext cx="7341129" cy="1036319"/>
          </a:xfrm>
          <a:prstGeom prst="rect">
            <a:avLst/>
          </a:prstGeom>
          <a:solidFill>
            <a:schemeClr val="bg1"/>
          </a:solidFill>
          <a:effectLst/>
        </p:spPr>
        <p:txBody>
          <a:bodyPr vert="horz" lIns="0" tIns="107988" rIns="0" bIns="0" rtlCol="0" anchor="t" anchorCtr="0">
            <a:normAutofit fontScale="77500" lnSpcReduction="20000"/>
          </a:bodyPr>
          <a:lstStyle>
            <a:lvl1pPr algn="l" defTabSz="914207" rtl="0" eaLnBrk="1" latinLnBrk="0" hangingPunct="1">
              <a:lnSpc>
                <a:spcPct val="100000"/>
              </a:lnSpc>
              <a:spcBef>
                <a:spcPct val="0"/>
              </a:spcBef>
              <a:buNone/>
              <a:defRPr sz="3600" b="1" kern="1200" spc="300" baseline="0">
                <a:solidFill>
                  <a:schemeClr val="tx1"/>
                </a:solidFill>
                <a:latin typeface="+mn-lt"/>
                <a:ea typeface="+mj-ea"/>
                <a:cs typeface="+mj-cs"/>
              </a:defRPr>
            </a:lvl1pPr>
          </a:lstStyle>
          <a:p>
            <a:pPr algn="ctr" rtl="0">
              <a:spcAft>
                <a:spcPts val="600"/>
              </a:spcAft>
            </a:pPr>
            <a:r>
              <a:rPr lang="en-gb" sz="2800" kern="1200" spc="300" dirty="0">
                <a:solidFill>
                  <a:srgbClr val="211A52"/>
                </a:solidFill>
                <a:latin typeface="Arial Black" panose="020B0604020202020204" pitchFamily="34" charset="0"/>
                <a:cs typeface="Arial Black" panose="020B0604020202020204" pitchFamily="34" charset="0"/>
              </a:rPr>
              <a:t>AAU STRATEGY</a:t>
            </a:r>
            <a:br>
              <a:rPr lang="en-US" sz="2800" kern="1200" spc="300" baseline="0" dirty="0">
                <a:solidFill>
                  <a:srgbClr val="211A52"/>
                </a:solidFill>
                <a:latin typeface="Arial Black" panose="020B0604020202020204" pitchFamily="34" charset="0"/>
                <a:cs typeface="Arial Black" panose="020B0604020202020204" pitchFamily="34" charset="0"/>
              </a:rPr>
            </a:br>
            <a:r>
              <a:rPr lang="en-gb" sz="2800" kern="1200" spc="300" dirty="0">
                <a:solidFill>
                  <a:srgbClr val="211A52"/>
                </a:solidFill>
                <a:latin typeface="Arial Black" panose="020B0604020202020204" pitchFamily="34" charset="0"/>
                <a:cs typeface="Arial Black" panose="020B0604020202020204" pitchFamily="34" charset="0"/>
              </a:rPr>
              <a:t>KNOWLEDGE FOR THE WORLD </a:t>
            </a:r>
          </a:p>
          <a:p>
            <a:pPr algn="ctr" rtl="0">
              <a:spcAft>
                <a:spcPts val="600"/>
              </a:spcAft>
            </a:pPr>
            <a:r>
              <a:rPr lang="en-gb" sz="2800" kern="1200" spc="300" dirty="0">
                <a:solidFill>
                  <a:srgbClr val="211A52"/>
                </a:solidFill>
                <a:latin typeface="Arial Black" panose="020B0604020202020204" pitchFamily="34" charset="0"/>
                <a:cs typeface="Arial Black" panose="020B0604020202020204" pitchFamily="34" charset="0"/>
              </a:rPr>
              <a:t>2026 - 29</a:t>
            </a:r>
          </a:p>
        </p:txBody>
      </p:sp>
      <p:sp>
        <p:nvSpPr>
          <p:cNvPr id="2" name="Pladsholder til slidenummer 1" hidden="1">
            <a:extLst>
              <a:ext uri="{FF2B5EF4-FFF2-40B4-BE49-F238E27FC236}">
                <a16:creationId xmlns:a16="http://schemas.microsoft.com/office/drawing/2014/main" id="{94895894-5B1F-453A-B047-C286B974B376}"/>
              </a:ext>
            </a:extLst>
          </p:cNvPr>
          <p:cNvSpPr>
            <a:spLocks noGrp="1"/>
          </p:cNvSpPr>
          <p:nvPr>
            <p:ph type="sldNum" sz="quarter" idx="4294967295"/>
          </p:nvPr>
        </p:nvSpPr>
        <p:spPr>
          <a:xfrm>
            <a:off x="11339887" y="593225"/>
            <a:ext cx="571468" cy="227164"/>
          </a:xfrm>
        </p:spPr>
        <p:txBody>
          <a:bodyPr rtlCol="0"/>
          <a:lstStyle/>
          <a:p>
            <a:pPr rtl="0">
              <a:spcAft>
                <a:spcPts val="600"/>
              </a:spcAft>
            </a:pPr>
            <a:fld id="{D8D877B3-D348-4611-9BDB-C5374591D951}" type="slidenum">
              <a:rPr lang="en-US" smtClean="0"/>
              <a:pPr rtl="0">
                <a:spcAft>
                  <a:spcPts val="600"/>
                </a:spcAft>
              </a:pPr>
              <a:t>55</a:t>
            </a:fld>
            <a:endParaRPr lang="en-US"/>
          </a:p>
        </p:txBody>
      </p:sp>
    </p:spTree>
    <p:extLst>
      <p:ext uri="{BB962C8B-B14F-4D97-AF65-F5344CB8AC3E}">
        <p14:creationId xmlns:p14="http://schemas.microsoft.com/office/powerpoint/2010/main" val="409683007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580A9-76D1-6715-9FE7-D5B165C3B6FA}"/>
            </a:ext>
          </a:extLst>
        </p:cNvPr>
        <p:cNvGrpSpPr/>
        <p:nvPr/>
      </p:nvGrpSpPr>
      <p:grpSpPr>
        <a:xfrm>
          <a:off x="0" y="0"/>
          <a:ext cx="0" cy="0"/>
          <a:chOff x="0" y="0"/>
          <a:chExt cx="0" cy="0"/>
        </a:xfrm>
      </p:grpSpPr>
      <p:sp>
        <p:nvSpPr>
          <p:cNvPr id="4" name="Tekstfelt 3">
            <a:extLst>
              <a:ext uri="{FF2B5EF4-FFF2-40B4-BE49-F238E27FC236}">
                <a16:creationId xmlns:a16="http://schemas.microsoft.com/office/drawing/2014/main" id="{BA204426-110C-E470-550E-B1494227608A}"/>
              </a:ext>
            </a:extLst>
          </p:cNvPr>
          <p:cNvSpPr txBox="1"/>
          <p:nvPr/>
        </p:nvSpPr>
        <p:spPr>
          <a:xfrm>
            <a:off x="813735" y="900482"/>
            <a:ext cx="4154872" cy="2086725"/>
          </a:xfrm>
          <a:prstGeom prst="rect">
            <a:avLst/>
          </a:prstGeom>
          <a:noFill/>
        </p:spPr>
        <p:txBody>
          <a:bodyPr wrap="square" rtlCol="0">
            <a:spAutoFit/>
          </a:bodyPr>
          <a:lstStyle/>
          <a:p>
            <a:pPr>
              <a:lnSpc>
                <a:spcPct val="90000"/>
              </a:lnSpc>
            </a:pPr>
            <a:r>
              <a:rPr lang="da-DK" sz="4800" b="1" spc="600" dirty="0">
                <a:solidFill>
                  <a:srgbClr val="211A52"/>
                </a:solidFill>
                <a:latin typeface="Barlow" panose="00000500000000000000" pitchFamily="2" charset="0"/>
              </a:rPr>
              <a:t>OUR FOUR</a:t>
            </a:r>
          </a:p>
          <a:p>
            <a:pPr>
              <a:lnSpc>
                <a:spcPct val="90000"/>
              </a:lnSpc>
            </a:pPr>
            <a:r>
              <a:rPr lang="da-DK" sz="4800" b="1" spc="600" dirty="0">
                <a:solidFill>
                  <a:srgbClr val="211A52"/>
                </a:solidFill>
                <a:latin typeface="Barlow" panose="00000500000000000000" pitchFamily="2" charset="0"/>
              </a:rPr>
              <a:t>STRATEGIC </a:t>
            </a:r>
            <a:br>
              <a:rPr lang="da-DK" sz="4800" b="1" spc="600" dirty="0">
                <a:solidFill>
                  <a:srgbClr val="211A52"/>
                </a:solidFill>
                <a:latin typeface="Barlow" panose="00000500000000000000" pitchFamily="2" charset="0"/>
              </a:rPr>
            </a:br>
            <a:r>
              <a:rPr lang="da-DK" sz="4800" b="1" spc="600" dirty="0">
                <a:solidFill>
                  <a:srgbClr val="211A52"/>
                </a:solidFill>
                <a:latin typeface="Barlow" panose="00000500000000000000" pitchFamily="2" charset="0"/>
              </a:rPr>
              <a:t>THEMES</a:t>
            </a:r>
          </a:p>
        </p:txBody>
      </p:sp>
      <p:sp>
        <p:nvSpPr>
          <p:cNvPr id="5" name="Rektangel 4">
            <a:extLst>
              <a:ext uri="{FF2B5EF4-FFF2-40B4-BE49-F238E27FC236}">
                <a16:creationId xmlns:a16="http://schemas.microsoft.com/office/drawing/2014/main" id="{9C69F0E0-066A-222F-7B1E-D602673A7905}"/>
              </a:ext>
            </a:extLst>
          </p:cNvPr>
          <p:cNvSpPr/>
          <p:nvPr/>
        </p:nvSpPr>
        <p:spPr>
          <a:xfrm>
            <a:off x="7196820" y="986470"/>
            <a:ext cx="3320786" cy="957374"/>
          </a:xfrm>
          <a:prstGeom prst="rect">
            <a:avLst/>
          </a:prstGeom>
          <a:solidFill>
            <a:srgbClr val="0227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1" name="Billede 10">
            <a:extLst>
              <a:ext uri="{FF2B5EF4-FFF2-40B4-BE49-F238E27FC236}">
                <a16:creationId xmlns:a16="http://schemas.microsoft.com/office/drawing/2014/main" id="{1928AE18-C902-85F2-08E8-AE881E55C0A5}"/>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096000" y="986470"/>
            <a:ext cx="965982" cy="957374"/>
          </a:xfrm>
          <a:prstGeom prst="rect">
            <a:avLst/>
          </a:prstGeom>
        </p:spPr>
      </p:pic>
      <p:pic>
        <p:nvPicPr>
          <p:cNvPr id="13" name="Billede 12">
            <a:extLst>
              <a:ext uri="{FF2B5EF4-FFF2-40B4-BE49-F238E27FC236}">
                <a16:creationId xmlns:a16="http://schemas.microsoft.com/office/drawing/2014/main" id="{E2F6EE42-BF20-192A-CD88-BDF79AD0B45D}"/>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116359" y="2163764"/>
            <a:ext cx="945623" cy="954781"/>
          </a:xfrm>
          <a:prstGeom prst="rect">
            <a:avLst/>
          </a:prstGeom>
        </p:spPr>
      </p:pic>
      <p:pic>
        <p:nvPicPr>
          <p:cNvPr id="14" name="Billede 13">
            <a:extLst>
              <a:ext uri="{FF2B5EF4-FFF2-40B4-BE49-F238E27FC236}">
                <a16:creationId xmlns:a16="http://schemas.microsoft.com/office/drawing/2014/main" id="{0DCE6030-7B94-F4F3-4023-E0EBEAF5113B}"/>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6116358" y="3305023"/>
            <a:ext cx="945581" cy="954772"/>
          </a:xfrm>
          <a:prstGeom prst="rect">
            <a:avLst/>
          </a:prstGeom>
        </p:spPr>
      </p:pic>
      <p:pic>
        <p:nvPicPr>
          <p:cNvPr id="15" name="Billede 14">
            <a:extLst>
              <a:ext uri="{FF2B5EF4-FFF2-40B4-BE49-F238E27FC236}">
                <a16:creationId xmlns:a16="http://schemas.microsoft.com/office/drawing/2014/main" id="{9104C585-B341-D13F-4713-4713D3769EE6}"/>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6116357" y="4445916"/>
            <a:ext cx="963703" cy="954772"/>
          </a:xfrm>
          <a:prstGeom prst="rect">
            <a:avLst/>
          </a:prstGeom>
        </p:spPr>
      </p:pic>
      <p:sp>
        <p:nvSpPr>
          <p:cNvPr id="16" name="Tekstfelt 15">
            <a:extLst>
              <a:ext uri="{FF2B5EF4-FFF2-40B4-BE49-F238E27FC236}">
                <a16:creationId xmlns:a16="http://schemas.microsoft.com/office/drawing/2014/main" id="{F109CB7E-D22A-D56C-0A90-02F11E6B0D6F}"/>
              </a:ext>
            </a:extLst>
          </p:cNvPr>
          <p:cNvSpPr txBox="1"/>
          <p:nvPr/>
        </p:nvSpPr>
        <p:spPr>
          <a:xfrm>
            <a:off x="7321719" y="1098101"/>
            <a:ext cx="2997584" cy="685637"/>
          </a:xfrm>
          <a:prstGeom prst="rect">
            <a:avLst/>
          </a:prstGeom>
          <a:noFill/>
        </p:spPr>
        <p:txBody>
          <a:bodyPr wrap="square">
            <a:spAutoFit/>
          </a:bodyPr>
          <a:lstStyle/>
          <a:p>
            <a:pPr>
              <a:lnSpc>
                <a:spcPct val="110000"/>
              </a:lnSpc>
            </a:pPr>
            <a:r>
              <a:rPr lang="en-US" sz="1800" b="1" i="0" u="none" strike="noStrike" baseline="0" dirty="0">
                <a:solidFill>
                  <a:schemeClr val="bg1"/>
                </a:solidFill>
                <a:latin typeface="Barlow" panose="00000500000000000000" pitchFamily="2" charset="0"/>
              </a:rPr>
              <a:t>We strengthen our leading </a:t>
            </a:r>
            <a:br>
              <a:rPr lang="en-US" sz="1800" b="1" i="0" u="none" strike="noStrike" baseline="0" dirty="0">
                <a:solidFill>
                  <a:schemeClr val="bg1"/>
                </a:solidFill>
                <a:latin typeface="Barlow" panose="00000500000000000000" pitchFamily="2" charset="0"/>
              </a:rPr>
            </a:br>
            <a:r>
              <a:rPr lang="en-US" sz="1800" b="1" i="0" u="none" strike="noStrike" baseline="0" dirty="0">
                <a:solidFill>
                  <a:schemeClr val="bg1"/>
                </a:solidFill>
                <a:latin typeface="Barlow" panose="00000500000000000000" pitchFamily="2" charset="0"/>
              </a:rPr>
              <a:t>position in engineering</a:t>
            </a:r>
            <a:endParaRPr lang="da-DK" b="1" dirty="0">
              <a:solidFill>
                <a:schemeClr val="bg1"/>
              </a:solidFill>
            </a:endParaRPr>
          </a:p>
        </p:txBody>
      </p:sp>
      <p:sp>
        <p:nvSpPr>
          <p:cNvPr id="17" name="Rektangel 16">
            <a:extLst>
              <a:ext uri="{FF2B5EF4-FFF2-40B4-BE49-F238E27FC236}">
                <a16:creationId xmlns:a16="http://schemas.microsoft.com/office/drawing/2014/main" id="{0EBEA2A3-35DF-88BE-A437-E791797A0979}"/>
              </a:ext>
            </a:extLst>
          </p:cNvPr>
          <p:cNvSpPr/>
          <p:nvPr/>
        </p:nvSpPr>
        <p:spPr>
          <a:xfrm>
            <a:off x="7196820" y="2155423"/>
            <a:ext cx="3320786" cy="957374"/>
          </a:xfrm>
          <a:prstGeom prst="rect">
            <a:avLst/>
          </a:prstGeom>
          <a:solidFill>
            <a:srgbClr val="AA6B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8" name="Tekstfelt 17">
            <a:extLst>
              <a:ext uri="{FF2B5EF4-FFF2-40B4-BE49-F238E27FC236}">
                <a16:creationId xmlns:a16="http://schemas.microsoft.com/office/drawing/2014/main" id="{6A571019-BAD5-FDF0-AC63-ED570F41153F}"/>
              </a:ext>
            </a:extLst>
          </p:cNvPr>
          <p:cNvSpPr txBox="1"/>
          <p:nvPr/>
        </p:nvSpPr>
        <p:spPr>
          <a:xfrm>
            <a:off x="7321719" y="2267054"/>
            <a:ext cx="2997584" cy="685637"/>
          </a:xfrm>
          <a:prstGeom prst="rect">
            <a:avLst/>
          </a:prstGeom>
          <a:noFill/>
        </p:spPr>
        <p:txBody>
          <a:bodyPr wrap="square">
            <a:spAutoFit/>
          </a:bodyPr>
          <a:lstStyle/>
          <a:p>
            <a:pPr>
              <a:lnSpc>
                <a:spcPct val="110000"/>
              </a:lnSpc>
            </a:pPr>
            <a:r>
              <a:rPr lang="en-US" sz="1800" b="1" i="0" u="none" strike="noStrike" baseline="0" dirty="0">
                <a:solidFill>
                  <a:schemeClr val="bg1"/>
                </a:solidFill>
                <a:latin typeface="Barlow" panose="00000500000000000000" pitchFamily="2" charset="0"/>
              </a:rPr>
              <a:t>We expand and develop our mission initiatives</a:t>
            </a:r>
            <a:endParaRPr lang="da-DK" b="1" dirty="0">
              <a:solidFill>
                <a:schemeClr val="bg1"/>
              </a:solidFill>
            </a:endParaRPr>
          </a:p>
        </p:txBody>
      </p:sp>
      <p:sp>
        <p:nvSpPr>
          <p:cNvPr id="19" name="Rektangel 18">
            <a:extLst>
              <a:ext uri="{FF2B5EF4-FFF2-40B4-BE49-F238E27FC236}">
                <a16:creationId xmlns:a16="http://schemas.microsoft.com/office/drawing/2014/main" id="{A13EAAFE-F394-D449-7523-1514FB8F561E}"/>
              </a:ext>
            </a:extLst>
          </p:cNvPr>
          <p:cNvSpPr/>
          <p:nvPr/>
        </p:nvSpPr>
        <p:spPr>
          <a:xfrm>
            <a:off x="7196820" y="3302421"/>
            <a:ext cx="3320786" cy="957374"/>
          </a:xfrm>
          <a:prstGeom prst="rect">
            <a:avLst/>
          </a:prstGeom>
          <a:solidFill>
            <a:srgbClr val="E7A5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2" name="Tekstfelt 21">
            <a:extLst>
              <a:ext uri="{FF2B5EF4-FFF2-40B4-BE49-F238E27FC236}">
                <a16:creationId xmlns:a16="http://schemas.microsoft.com/office/drawing/2014/main" id="{68A276FF-6099-56ED-C9D8-06265B656208}"/>
              </a:ext>
            </a:extLst>
          </p:cNvPr>
          <p:cNvSpPr txBox="1"/>
          <p:nvPr/>
        </p:nvSpPr>
        <p:spPr>
          <a:xfrm>
            <a:off x="7321719" y="3414052"/>
            <a:ext cx="2997584" cy="685637"/>
          </a:xfrm>
          <a:prstGeom prst="rect">
            <a:avLst/>
          </a:prstGeom>
          <a:noFill/>
        </p:spPr>
        <p:txBody>
          <a:bodyPr wrap="square">
            <a:spAutoFit/>
          </a:bodyPr>
          <a:lstStyle/>
          <a:p>
            <a:pPr>
              <a:lnSpc>
                <a:spcPct val="110000"/>
              </a:lnSpc>
            </a:pPr>
            <a:r>
              <a:rPr lang="en-US" sz="1800" b="1" i="0" u="none" strike="noStrike" baseline="0" dirty="0">
                <a:solidFill>
                  <a:schemeClr val="bg1"/>
                </a:solidFill>
                <a:latin typeface="Barlow" panose="00000500000000000000" pitchFamily="2" charset="0"/>
              </a:rPr>
              <a:t>We drive innovation and growth</a:t>
            </a:r>
            <a:endParaRPr lang="da-DK" b="1" dirty="0">
              <a:solidFill>
                <a:schemeClr val="bg1"/>
              </a:solidFill>
            </a:endParaRPr>
          </a:p>
        </p:txBody>
      </p:sp>
      <p:sp>
        <p:nvSpPr>
          <p:cNvPr id="24" name="Rektangel 23">
            <a:extLst>
              <a:ext uri="{FF2B5EF4-FFF2-40B4-BE49-F238E27FC236}">
                <a16:creationId xmlns:a16="http://schemas.microsoft.com/office/drawing/2014/main" id="{FAF59633-6986-DF90-7DFC-FB097F776006}"/>
              </a:ext>
            </a:extLst>
          </p:cNvPr>
          <p:cNvSpPr/>
          <p:nvPr/>
        </p:nvSpPr>
        <p:spPr>
          <a:xfrm>
            <a:off x="7196820" y="4455179"/>
            <a:ext cx="3320786" cy="957374"/>
          </a:xfrm>
          <a:prstGeom prst="rect">
            <a:avLst/>
          </a:prstGeom>
          <a:solidFill>
            <a:srgbClr val="5865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5" name="Tekstfelt 24">
            <a:extLst>
              <a:ext uri="{FF2B5EF4-FFF2-40B4-BE49-F238E27FC236}">
                <a16:creationId xmlns:a16="http://schemas.microsoft.com/office/drawing/2014/main" id="{BF821E3E-9DE4-E6F2-7FAE-3B12C6BEFAA7}"/>
              </a:ext>
            </a:extLst>
          </p:cNvPr>
          <p:cNvSpPr txBox="1"/>
          <p:nvPr/>
        </p:nvSpPr>
        <p:spPr>
          <a:xfrm>
            <a:off x="7321719" y="4566810"/>
            <a:ext cx="2997584" cy="685637"/>
          </a:xfrm>
          <a:prstGeom prst="rect">
            <a:avLst/>
          </a:prstGeom>
          <a:noFill/>
        </p:spPr>
        <p:txBody>
          <a:bodyPr wrap="square">
            <a:spAutoFit/>
          </a:bodyPr>
          <a:lstStyle/>
          <a:p>
            <a:pPr>
              <a:lnSpc>
                <a:spcPct val="110000"/>
              </a:lnSpc>
            </a:pPr>
            <a:r>
              <a:rPr lang="en-US" sz="1800" b="1" i="0" u="none" strike="noStrike" baseline="0" dirty="0">
                <a:solidFill>
                  <a:schemeClr val="bg1"/>
                </a:solidFill>
                <a:latin typeface="Barlow" panose="00000500000000000000" pitchFamily="2" charset="0"/>
              </a:rPr>
              <a:t>We attract and develop talented researchers</a:t>
            </a:r>
            <a:endParaRPr lang="da-DK" b="1" dirty="0">
              <a:solidFill>
                <a:schemeClr val="bg1"/>
              </a:solidFill>
            </a:endParaRPr>
          </a:p>
        </p:txBody>
      </p:sp>
    </p:spTree>
    <p:extLst>
      <p:ext uri="{BB962C8B-B14F-4D97-AF65-F5344CB8AC3E}">
        <p14:creationId xmlns:p14="http://schemas.microsoft.com/office/powerpoint/2010/main" val="272851058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6DF0C2-08BF-A66F-0B44-CF4368F65161}"/>
            </a:ext>
          </a:extLst>
        </p:cNvPr>
        <p:cNvGrpSpPr/>
        <p:nvPr/>
      </p:nvGrpSpPr>
      <p:grpSpPr>
        <a:xfrm>
          <a:off x="0" y="0"/>
          <a:ext cx="0" cy="0"/>
          <a:chOff x="0" y="0"/>
          <a:chExt cx="0" cy="0"/>
        </a:xfrm>
      </p:grpSpPr>
      <p:sp>
        <p:nvSpPr>
          <p:cNvPr id="10" name="Rektangel 9">
            <a:extLst>
              <a:ext uri="{FF2B5EF4-FFF2-40B4-BE49-F238E27FC236}">
                <a16:creationId xmlns:a16="http://schemas.microsoft.com/office/drawing/2014/main" id="{E834A335-6CA4-4190-AE8E-40CCC75D8A56}"/>
              </a:ext>
            </a:extLst>
          </p:cNvPr>
          <p:cNvSpPr/>
          <p:nvPr/>
        </p:nvSpPr>
        <p:spPr>
          <a:xfrm>
            <a:off x="-1" y="507783"/>
            <a:ext cx="3819629" cy="5452342"/>
          </a:xfrm>
          <a:prstGeom prst="rect">
            <a:avLst/>
          </a:prstGeom>
          <a:solidFill>
            <a:srgbClr val="0227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pic>
        <p:nvPicPr>
          <p:cNvPr id="12" name="Billede 11">
            <a:extLst>
              <a:ext uri="{FF2B5EF4-FFF2-40B4-BE49-F238E27FC236}">
                <a16:creationId xmlns:a16="http://schemas.microsoft.com/office/drawing/2014/main" id="{894379DF-641D-4672-7C79-7CA1B1189A0C}"/>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751076" y="749260"/>
            <a:ext cx="344117" cy="341051"/>
          </a:xfrm>
          <a:prstGeom prst="rect">
            <a:avLst/>
          </a:prstGeom>
        </p:spPr>
      </p:pic>
      <p:sp>
        <p:nvSpPr>
          <p:cNvPr id="13" name="Tekstfelt 12">
            <a:extLst>
              <a:ext uri="{FF2B5EF4-FFF2-40B4-BE49-F238E27FC236}">
                <a16:creationId xmlns:a16="http://schemas.microsoft.com/office/drawing/2014/main" id="{C1A7687A-DFD3-FCC0-7B52-3F4A6D9663B2}"/>
              </a:ext>
            </a:extLst>
          </p:cNvPr>
          <p:cNvSpPr txBox="1"/>
          <p:nvPr/>
        </p:nvSpPr>
        <p:spPr>
          <a:xfrm>
            <a:off x="822045" y="2180615"/>
            <a:ext cx="2997584" cy="1090107"/>
          </a:xfrm>
          <a:prstGeom prst="rect">
            <a:avLst/>
          </a:prstGeom>
          <a:noFill/>
        </p:spPr>
        <p:txBody>
          <a:bodyPr wrap="square">
            <a:spAutoFit/>
          </a:bodyPr>
          <a:lstStyle/>
          <a:p>
            <a:pPr>
              <a:lnSpc>
                <a:spcPct val="110000"/>
              </a:lnSpc>
            </a:pPr>
            <a:r>
              <a:rPr lang="en-US" sz="2000" i="0" u="none" strike="noStrike" baseline="0" dirty="0">
                <a:solidFill>
                  <a:schemeClr val="bg1"/>
                </a:solidFill>
                <a:latin typeface="Barlow" panose="00000500000000000000" pitchFamily="2" charset="0"/>
              </a:rPr>
              <a:t>Where the brightest engineers of the </a:t>
            </a:r>
            <a:br>
              <a:rPr lang="en-US" sz="2000" i="0" u="none" strike="noStrike" baseline="0" dirty="0">
                <a:solidFill>
                  <a:schemeClr val="bg1"/>
                </a:solidFill>
                <a:latin typeface="Barlow" panose="00000500000000000000" pitchFamily="2" charset="0"/>
              </a:rPr>
            </a:br>
            <a:r>
              <a:rPr lang="en-US" sz="2000" i="0" u="none" strike="noStrike" baseline="0" dirty="0">
                <a:solidFill>
                  <a:schemeClr val="bg1"/>
                </a:solidFill>
                <a:latin typeface="Barlow" panose="00000500000000000000" pitchFamily="2" charset="0"/>
              </a:rPr>
              <a:t>future are hatched</a:t>
            </a:r>
            <a:endParaRPr lang="da-DK" sz="2000" dirty="0">
              <a:solidFill>
                <a:schemeClr val="bg1"/>
              </a:solidFill>
            </a:endParaRPr>
          </a:p>
        </p:txBody>
      </p:sp>
      <p:sp>
        <p:nvSpPr>
          <p:cNvPr id="21" name="Tekstfelt 20">
            <a:extLst>
              <a:ext uri="{FF2B5EF4-FFF2-40B4-BE49-F238E27FC236}">
                <a16:creationId xmlns:a16="http://schemas.microsoft.com/office/drawing/2014/main" id="{B8F64209-E903-C4E1-B501-90CCA0C0C362}"/>
              </a:ext>
            </a:extLst>
          </p:cNvPr>
          <p:cNvSpPr txBox="1"/>
          <p:nvPr/>
        </p:nvSpPr>
        <p:spPr>
          <a:xfrm>
            <a:off x="-1" y="1031039"/>
            <a:ext cx="3819629" cy="923330"/>
          </a:xfrm>
          <a:prstGeom prst="rect">
            <a:avLst/>
          </a:prstGeom>
          <a:noFill/>
        </p:spPr>
        <p:txBody>
          <a:bodyPr wrap="square" rtlCol="0">
            <a:spAutoFit/>
          </a:bodyPr>
          <a:lstStyle/>
          <a:p>
            <a:pPr algn="ctr">
              <a:lnSpc>
                <a:spcPct val="90000"/>
              </a:lnSpc>
            </a:pPr>
            <a:r>
              <a:rPr lang="da-DK" sz="6000" b="1" spc="700" dirty="0">
                <a:solidFill>
                  <a:schemeClr val="bg1"/>
                </a:solidFill>
                <a:latin typeface="Barlow" panose="00000500000000000000" pitchFamily="2" charset="0"/>
              </a:rPr>
              <a:t>2029</a:t>
            </a:r>
            <a:endParaRPr lang="da-DK" sz="6600" b="1" spc="700" dirty="0">
              <a:solidFill>
                <a:schemeClr val="bg1"/>
              </a:solidFill>
              <a:latin typeface="Barlow" panose="00000500000000000000" pitchFamily="2" charset="0"/>
            </a:endParaRPr>
          </a:p>
        </p:txBody>
      </p:sp>
      <p:pic>
        <p:nvPicPr>
          <p:cNvPr id="22" name="Billede 21">
            <a:extLst>
              <a:ext uri="{FF2B5EF4-FFF2-40B4-BE49-F238E27FC236}">
                <a16:creationId xmlns:a16="http://schemas.microsoft.com/office/drawing/2014/main" id="{D13B4778-1125-1914-3562-3DA4D6563951}"/>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782645" y="3935470"/>
            <a:ext cx="3036983" cy="2024655"/>
          </a:xfrm>
          <a:prstGeom prst="rect">
            <a:avLst/>
          </a:prstGeom>
        </p:spPr>
      </p:pic>
      <p:sp>
        <p:nvSpPr>
          <p:cNvPr id="23" name="Tekstfelt 22">
            <a:extLst>
              <a:ext uri="{FF2B5EF4-FFF2-40B4-BE49-F238E27FC236}">
                <a16:creationId xmlns:a16="http://schemas.microsoft.com/office/drawing/2014/main" id="{54A09AF4-1D3F-26D6-67F7-65FED44BBA40}"/>
              </a:ext>
            </a:extLst>
          </p:cNvPr>
          <p:cNvSpPr txBox="1"/>
          <p:nvPr/>
        </p:nvSpPr>
        <p:spPr>
          <a:xfrm>
            <a:off x="5287375" y="686064"/>
            <a:ext cx="4589868" cy="1074653"/>
          </a:xfrm>
          <a:prstGeom prst="rect">
            <a:avLst/>
          </a:prstGeom>
          <a:noFill/>
        </p:spPr>
        <p:txBody>
          <a:bodyPr wrap="square">
            <a:spAutoFit/>
          </a:bodyPr>
          <a:lstStyle/>
          <a:p>
            <a:pPr>
              <a:lnSpc>
                <a:spcPct val="110000"/>
              </a:lnSpc>
            </a:pPr>
            <a:r>
              <a:rPr lang="en-US" sz="2000" i="0" u="none" strike="noStrike" baseline="0" dirty="0">
                <a:solidFill>
                  <a:srgbClr val="022753"/>
                </a:solidFill>
                <a:latin typeface="Barlow" panose="00000500000000000000" pitchFamily="2" charset="0"/>
              </a:rPr>
              <a:t>Teach the technologies of tomorrow and integrate the latest teaching methods</a:t>
            </a:r>
          </a:p>
        </p:txBody>
      </p:sp>
      <p:pic>
        <p:nvPicPr>
          <p:cNvPr id="24" name="Billede 23">
            <a:extLst>
              <a:ext uri="{FF2B5EF4-FFF2-40B4-BE49-F238E27FC236}">
                <a16:creationId xmlns:a16="http://schemas.microsoft.com/office/drawing/2014/main" id="{B6F5F683-5EE8-0A51-7E57-58B5FD495369}"/>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751076" y="2060183"/>
            <a:ext cx="344117" cy="341051"/>
          </a:xfrm>
          <a:prstGeom prst="rect">
            <a:avLst/>
          </a:prstGeom>
        </p:spPr>
      </p:pic>
      <p:sp>
        <p:nvSpPr>
          <p:cNvPr id="25" name="Tekstfelt 24">
            <a:extLst>
              <a:ext uri="{FF2B5EF4-FFF2-40B4-BE49-F238E27FC236}">
                <a16:creationId xmlns:a16="http://schemas.microsoft.com/office/drawing/2014/main" id="{E101462D-23C0-DEF2-18D0-4FE3D3511BF2}"/>
              </a:ext>
            </a:extLst>
          </p:cNvPr>
          <p:cNvSpPr txBox="1"/>
          <p:nvPr/>
        </p:nvSpPr>
        <p:spPr>
          <a:xfrm>
            <a:off x="5287374" y="1996987"/>
            <a:ext cx="5527771" cy="736099"/>
          </a:xfrm>
          <a:prstGeom prst="rect">
            <a:avLst/>
          </a:prstGeom>
          <a:noFill/>
        </p:spPr>
        <p:txBody>
          <a:bodyPr wrap="square">
            <a:spAutoFit/>
          </a:bodyPr>
          <a:lstStyle/>
          <a:p>
            <a:pPr>
              <a:lnSpc>
                <a:spcPct val="110000"/>
              </a:lnSpc>
            </a:pPr>
            <a:r>
              <a:rPr lang="en-US" sz="2000" i="0" u="none" strike="noStrike" baseline="0" dirty="0">
                <a:solidFill>
                  <a:srgbClr val="022753"/>
                </a:solidFill>
                <a:latin typeface="Barlow" panose="00000500000000000000" pitchFamily="2" charset="0"/>
              </a:rPr>
              <a:t>Sharp profile of the degree </a:t>
            </a:r>
            <a:r>
              <a:rPr lang="en-US" sz="2000" i="0" u="none" strike="noStrike" baseline="0" dirty="0" err="1">
                <a:solidFill>
                  <a:srgbClr val="022753"/>
                </a:solidFill>
                <a:latin typeface="Barlow" panose="00000500000000000000" pitchFamily="2" charset="0"/>
              </a:rPr>
              <a:t>programme</a:t>
            </a:r>
            <a:r>
              <a:rPr lang="en-US" sz="2000" i="0" u="none" strike="noStrike" baseline="0" dirty="0">
                <a:solidFill>
                  <a:srgbClr val="022753"/>
                </a:solidFill>
                <a:latin typeface="Barlow" panose="00000500000000000000" pitchFamily="2" charset="0"/>
              </a:rPr>
              <a:t> </a:t>
            </a:r>
            <a:br>
              <a:rPr lang="en-US" sz="2000" i="0" u="none" strike="noStrike" baseline="0" dirty="0">
                <a:solidFill>
                  <a:srgbClr val="022753"/>
                </a:solidFill>
                <a:latin typeface="Barlow" panose="00000500000000000000" pitchFamily="2" charset="0"/>
              </a:rPr>
            </a:br>
            <a:r>
              <a:rPr lang="en-US" sz="2000" i="0" u="none" strike="noStrike" baseline="0" dirty="0">
                <a:solidFill>
                  <a:srgbClr val="022753"/>
                </a:solidFill>
                <a:latin typeface="Barlow" panose="00000500000000000000" pitchFamily="2" charset="0"/>
              </a:rPr>
              <a:t>portfolio</a:t>
            </a:r>
          </a:p>
        </p:txBody>
      </p:sp>
      <p:pic>
        <p:nvPicPr>
          <p:cNvPr id="26" name="Billede 25">
            <a:extLst>
              <a:ext uri="{FF2B5EF4-FFF2-40B4-BE49-F238E27FC236}">
                <a16:creationId xmlns:a16="http://schemas.microsoft.com/office/drawing/2014/main" id="{F2C5E52E-C29E-2938-C100-73304C26C8CD}"/>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751076" y="3025078"/>
            <a:ext cx="344117" cy="341051"/>
          </a:xfrm>
          <a:prstGeom prst="rect">
            <a:avLst/>
          </a:prstGeom>
        </p:spPr>
      </p:pic>
      <p:sp>
        <p:nvSpPr>
          <p:cNvPr id="27" name="Tekstfelt 26">
            <a:extLst>
              <a:ext uri="{FF2B5EF4-FFF2-40B4-BE49-F238E27FC236}">
                <a16:creationId xmlns:a16="http://schemas.microsoft.com/office/drawing/2014/main" id="{8DAAACE4-D2FD-5A03-363C-125C7E00B83A}"/>
              </a:ext>
            </a:extLst>
          </p:cNvPr>
          <p:cNvSpPr txBox="1"/>
          <p:nvPr/>
        </p:nvSpPr>
        <p:spPr>
          <a:xfrm>
            <a:off x="5287374" y="2961882"/>
            <a:ext cx="4425968" cy="736099"/>
          </a:xfrm>
          <a:prstGeom prst="rect">
            <a:avLst/>
          </a:prstGeom>
          <a:noFill/>
        </p:spPr>
        <p:txBody>
          <a:bodyPr wrap="square">
            <a:spAutoFit/>
          </a:bodyPr>
          <a:lstStyle/>
          <a:p>
            <a:pPr>
              <a:lnSpc>
                <a:spcPct val="110000"/>
              </a:lnSpc>
            </a:pPr>
            <a:r>
              <a:rPr lang="en-US" sz="2000" i="0" u="none" strike="noStrike" baseline="0" dirty="0">
                <a:solidFill>
                  <a:srgbClr val="022753"/>
                </a:solidFill>
                <a:latin typeface="Barlow" panose="00000500000000000000" pitchFamily="2" charset="0"/>
              </a:rPr>
              <a:t>Invest in positions of strength and research infrastructure</a:t>
            </a:r>
          </a:p>
        </p:txBody>
      </p:sp>
      <p:pic>
        <p:nvPicPr>
          <p:cNvPr id="28" name="Billede 27">
            <a:extLst>
              <a:ext uri="{FF2B5EF4-FFF2-40B4-BE49-F238E27FC236}">
                <a16:creationId xmlns:a16="http://schemas.microsoft.com/office/drawing/2014/main" id="{C9A99F4D-1B3D-D0D6-76FB-959F2E31F24D}"/>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751076" y="3997447"/>
            <a:ext cx="344117" cy="341051"/>
          </a:xfrm>
          <a:prstGeom prst="rect">
            <a:avLst/>
          </a:prstGeom>
        </p:spPr>
      </p:pic>
      <p:sp>
        <p:nvSpPr>
          <p:cNvPr id="29" name="Tekstfelt 28">
            <a:extLst>
              <a:ext uri="{FF2B5EF4-FFF2-40B4-BE49-F238E27FC236}">
                <a16:creationId xmlns:a16="http://schemas.microsoft.com/office/drawing/2014/main" id="{1C882527-BC83-F740-0CC2-84D737D7A628}"/>
              </a:ext>
            </a:extLst>
          </p:cNvPr>
          <p:cNvSpPr txBox="1"/>
          <p:nvPr/>
        </p:nvSpPr>
        <p:spPr>
          <a:xfrm>
            <a:off x="5287374" y="3934251"/>
            <a:ext cx="4425968" cy="1074653"/>
          </a:xfrm>
          <a:prstGeom prst="rect">
            <a:avLst/>
          </a:prstGeom>
          <a:noFill/>
        </p:spPr>
        <p:txBody>
          <a:bodyPr wrap="square">
            <a:spAutoFit/>
          </a:bodyPr>
          <a:lstStyle/>
          <a:p>
            <a:pPr>
              <a:lnSpc>
                <a:spcPct val="110000"/>
              </a:lnSpc>
            </a:pPr>
            <a:r>
              <a:rPr lang="en-US" sz="2000" i="0" u="none" strike="noStrike" baseline="0" dirty="0">
                <a:solidFill>
                  <a:srgbClr val="022753"/>
                </a:solidFill>
                <a:latin typeface="Barlow" panose="00000500000000000000" pitchFamily="2" charset="0"/>
              </a:rPr>
              <a:t>Promote collaboration between the engineering </a:t>
            </a:r>
            <a:r>
              <a:rPr lang="en-US" sz="2000" dirty="0">
                <a:solidFill>
                  <a:srgbClr val="022753"/>
                </a:solidFill>
                <a:latin typeface="Barlow" panose="00000500000000000000" pitchFamily="2" charset="0"/>
              </a:rPr>
              <a:t>field </a:t>
            </a:r>
            <a:r>
              <a:rPr lang="en-US" sz="2000" i="0" u="none" strike="noStrike" baseline="0" dirty="0">
                <a:solidFill>
                  <a:srgbClr val="022753"/>
                </a:solidFill>
                <a:latin typeface="Barlow" panose="00000500000000000000" pitchFamily="2" charset="0"/>
              </a:rPr>
              <a:t> and AAU's other research areas</a:t>
            </a:r>
          </a:p>
        </p:txBody>
      </p:sp>
      <p:pic>
        <p:nvPicPr>
          <p:cNvPr id="30" name="Billede 29">
            <a:extLst>
              <a:ext uri="{FF2B5EF4-FFF2-40B4-BE49-F238E27FC236}">
                <a16:creationId xmlns:a16="http://schemas.microsoft.com/office/drawing/2014/main" id="{8D815066-C064-099D-9C95-C64DC44AAC00}"/>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751076" y="5308370"/>
            <a:ext cx="344117" cy="341051"/>
          </a:xfrm>
          <a:prstGeom prst="rect">
            <a:avLst/>
          </a:prstGeom>
        </p:spPr>
      </p:pic>
      <p:sp>
        <p:nvSpPr>
          <p:cNvPr id="31" name="Tekstfelt 30">
            <a:extLst>
              <a:ext uri="{FF2B5EF4-FFF2-40B4-BE49-F238E27FC236}">
                <a16:creationId xmlns:a16="http://schemas.microsoft.com/office/drawing/2014/main" id="{F481BC11-A373-EE70-6E97-84031E527FF7}"/>
              </a:ext>
            </a:extLst>
          </p:cNvPr>
          <p:cNvSpPr txBox="1"/>
          <p:nvPr/>
        </p:nvSpPr>
        <p:spPr>
          <a:xfrm>
            <a:off x="5287374" y="5245174"/>
            <a:ext cx="4762400" cy="736099"/>
          </a:xfrm>
          <a:prstGeom prst="rect">
            <a:avLst/>
          </a:prstGeom>
          <a:noFill/>
        </p:spPr>
        <p:txBody>
          <a:bodyPr wrap="square">
            <a:spAutoFit/>
          </a:bodyPr>
          <a:lstStyle/>
          <a:p>
            <a:pPr>
              <a:lnSpc>
                <a:spcPct val="110000"/>
              </a:lnSpc>
            </a:pPr>
            <a:r>
              <a:rPr lang="en-US" sz="2000" i="0" u="none" strike="noStrike" baseline="0" dirty="0">
                <a:solidFill>
                  <a:srgbClr val="022753"/>
                </a:solidFill>
                <a:latin typeface="Barlow" panose="00000500000000000000" pitchFamily="2" charset="0"/>
              </a:rPr>
              <a:t>Support innovative and cross-faculty projects</a:t>
            </a:r>
          </a:p>
        </p:txBody>
      </p:sp>
    </p:spTree>
    <p:extLst>
      <p:ext uri="{BB962C8B-B14F-4D97-AF65-F5344CB8AC3E}">
        <p14:creationId xmlns:p14="http://schemas.microsoft.com/office/powerpoint/2010/main" val="317172740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BAD1CF-B0C3-3B32-2F13-8030A2682C09}"/>
            </a:ext>
          </a:extLst>
        </p:cNvPr>
        <p:cNvGrpSpPr/>
        <p:nvPr/>
      </p:nvGrpSpPr>
      <p:grpSpPr>
        <a:xfrm>
          <a:off x="0" y="0"/>
          <a:ext cx="0" cy="0"/>
          <a:chOff x="0" y="0"/>
          <a:chExt cx="0" cy="0"/>
        </a:xfrm>
      </p:grpSpPr>
      <p:sp>
        <p:nvSpPr>
          <p:cNvPr id="5" name="Rektangel 4">
            <a:extLst>
              <a:ext uri="{FF2B5EF4-FFF2-40B4-BE49-F238E27FC236}">
                <a16:creationId xmlns:a16="http://schemas.microsoft.com/office/drawing/2014/main" id="{541CB762-DBA8-A96E-5592-34EE52B25E86}"/>
              </a:ext>
            </a:extLst>
          </p:cNvPr>
          <p:cNvSpPr/>
          <p:nvPr/>
        </p:nvSpPr>
        <p:spPr>
          <a:xfrm>
            <a:off x="-1" y="507783"/>
            <a:ext cx="3819629" cy="5452342"/>
          </a:xfrm>
          <a:prstGeom prst="rect">
            <a:avLst/>
          </a:prstGeom>
          <a:solidFill>
            <a:srgbClr val="AA6B4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8" name="Tekstfelt 7">
            <a:extLst>
              <a:ext uri="{FF2B5EF4-FFF2-40B4-BE49-F238E27FC236}">
                <a16:creationId xmlns:a16="http://schemas.microsoft.com/office/drawing/2014/main" id="{561E5DDF-D209-ABB8-9A58-5792F4D8C544}"/>
              </a:ext>
            </a:extLst>
          </p:cNvPr>
          <p:cNvSpPr txBox="1"/>
          <p:nvPr/>
        </p:nvSpPr>
        <p:spPr>
          <a:xfrm>
            <a:off x="822045" y="2180615"/>
            <a:ext cx="3482536" cy="1428661"/>
          </a:xfrm>
          <a:prstGeom prst="rect">
            <a:avLst/>
          </a:prstGeom>
          <a:noFill/>
        </p:spPr>
        <p:txBody>
          <a:bodyPr wrap="square">
            <a:spAutoFit/>
          </a:bodyPr>
          <a:lstStyle/>
          <a:p>
            <a:pPr>
              <a:lnSpc>
                <a:spcPct val="110000"/>
              </a:lnSpc>
            </a:pPr>
            <a:r>
              <a:rPr lang="en-US" sz="2000" i="0" u="none" strike="noStrike" baseline="0" dirty="0">
                <a:solidFill>
                  <a:schemeClr val="bg1"/>
                </a:solidFill>
                <a:latin typeface="Barlow" panose="00000500000000000000" pitchFamily="2" charset="0"/>
              </a:rPr>
              <a:t>Where the</a:t>
            </a:r>
          </a:p>
          <a:p>
            <a:pPr>
              <a:lnSpc>
                <a:spcPct val="110000"/>
              </a:lnSpc>
            </a:pPr>
            <a:r>
              <a:rPr lang="en-US" sz="2000" i="0" u="none" strike="noStrike" baseline="0" dirty="0">
                <a:solidFill>
                  <a:schemeClr val="bg1"/>
                </a:solidFill>
                <a:latin typeface="Barlow" panose="00000500000000000000" pitchFamily="2" charset="0"/>
              </a:rPr>
              <a:t>foundation stones</a:t>
            </a:r>
          </a:p>
          <a:p>
            <a:pPr>
              <a:lnSpc>
                <a:spcPct val="110000"/>
              </a:lnSpc>
            </a:pPr>
            <a:r>
              <a:rPr lang="en-US" sz="2000" i="0" u="none" strike="noStrike" baseline="0" dirty="0">
                <a:solidFill>
                  <a:schemeClr val="bg1"/>
                </a:solidFill>
                <a:latin typeface="Barlow" panose="00000500000000000000" pitchFamily="2" charset="0"/>
              </a:rPr>
              <a:t>for the great </a:t>
            </a:r>
            <a:br>
              <a:rPr lang="en-US" sz="2000" i="0" u="none" strike="noStrike" baseline="0" dirty="0">
                <a:solidFill>
                  <a:schemeClr val="bg1"/>
                </a:solidFill>
                <a:latin typeface="Barlow" panose="00000500000000000000" pitchFamily="2" charset="0"/>
              </a:rPr>
            </a:br>
            <a:r>
              <a:rPr lang="en-US" sz="2000" i="0" u="none" strike="noStrike" baseline="0" dirty="0">
                <a:solidFill>
                  <a:schemeClr val="bg1"/>
                </a:solidFill>
                <a:latin typeface="Barlow" panose="00000500000000000000" pitchFamily="2" charset="0"/>
              </a:rPr>
              <a:t>breakthroughs</a:t>
            </a:r>
            <a:r>
              <a:rPr lang="en-US" sz="2000" dirty="0">
                <a:solidFill>
                  <a:schemeClr val="bg1"/>
                </a:solidFill>
                <a:latin typeface="Barlow" panose="00000500000000000000" pitchFamily="2" charset="0"/>
              </a:rPr>
              <a:t> </a:t>
            </a:r>
            <a:r>
              <a:rPr lang="en-US" sz="2000" i="0" u="none" strike="noStrike" baseline="0" dirty="0">
                <a:solidFill>
                  <a:schemeClr val="bg1"/>
                </a:solidFill>
                <a:latin typeface="Barlow" panose="00000500000000000000" pitchFamily="2" charset="0"/>
              </a:rPr>
              <a:t>are laid</a:t>
            </a:r>
            <a:endParaRPr lang="da-DK" sz="2000" dirty="0">
              <a:solidFill>
                <a:schemeClr val="bg1"/>
              </a:solidFill>
            </a:endParaRPr>
          </a:p>
        </p:txBody>
      </p:sp>
      <p:sp>
        <p:nvSpPr>
          <p:cNvPr id="9" name="Tekstfelt 8">
            <a:extLst>
              <a:ext uri="{FF2B5EF4-FFF2-40B4-BE49-F238E27FC236}">
                <a16:creationId xmlns:a16="http://schemas.microsoft.com/office/drawing/2014/main" id="{C091DD75-55AC-098A-BD2B-CC845F19EB7D}"/>
              </a:ext>
            </a:extLst>
          </p:cNvPr>
          <p:cNvSpPr txBox="1"/>
          <p:nvPr/>
        </p:nvSpPr>
        <p:spPr>
          <a:xfrm>
            <a:off x="-1" y="1031039"/>
            <a:ext cx="3819629" cy="923330"/>
          </a:xfrm>
          <a:prstGeom prst="rect">
            <a:avLst/>
          </a:prstGeom>
          <a:noFill/>
        </p:spPr>
        <p:txBody>
          <a:bodyPr wrap="square" rtlCol="0">
            <a:spAutoFit/>
          </a:bodyPr>
          <a:lstStyle/>
          <a:p>
            <a:pPr algn="ctr">
              <a:lnSpc>
                <a:spcPct val="90000"/>
              </a:lnSpc>
            </a:pPr>
            <a:r>
              <a:rPr lang="da-DK" sz="6000" b="1" spc="700" dirty="0">
                <a:solidFill>
                  <a:schemeClr val="bg1"/>
                </a:solidFill>
                <a:latin typeface="Barlow" panose="00000500000000000000" pitchFamily="2" charset="0"/>
              </a:rPr>
              <a:t>2029</a:t>
            </a:r>
            <a:endParaRPr lang="da-DK" sz="6600" b="1" spc="700" dirty="0">
              <a:solidFill>
                <a:schemeClr val="bg1"/>
              </a:solidFill>
              <a:latin typeface="Barlow" panose="00000500000000000000" pitchFamily="2" charset="0"/>
            </a:endParaRPr>
          </a:p>
        </p:txBody>
      </p:sp>
      <p:pic>
        <p:nvPicPr>
          <p:cNvPr id="10" name="Billede 9">
            <a:extLst>
              <a:ext uri="{FF2B5EF4-FFF2-40B4-BE49-F238E27FC236}">
                <a16:creationId xmlns:a16="http://schemas.microsoft.com/office/drawing/2014/main" id="{A1850C73-CA39-5937-D3CC-F175FEE5254A}"/>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751075" y="1779378"/>
            <a:ext cx="344117" cy="347450"/>
          </a:xfrm>
          <a:prstGeom prst="rect">
            <a:avLst/>
          </a:prstGeom>
        </p:spPr>
      </p:pic>
      <p:sp>
        <p:nvSpPr>
          <p:cNvPr id="12" name="Tekstfelt 11">
            <a:extLst>
              <a:ext uri="{FF2B5EF4-FFF2-40B4-BE49-F238E27FC236}">
                <a16:creationId xmlns:a16="http://schemas.microsoft.com/office/drawing/2014/main" id="{D39E5B5B-6052-4BCB-5BE6-C5CD999F5D7D}"/>
              </a:ext>
            </a:extLst>
          </p:cNvPr>
          <p:cNvSpPr txBox="1"/>
          <p:nvPr/>
        </p:nvSpPr>
        <p:spPr>
          <a:xfrm>
            <a:off x="5287375" y="1716182"/>
            <a:ext cx="4589868" cy="397545"/>
          </a:xfrm>
          <a:prstGeom prst="rect">
            <a:avLst/>
          </a:prstGeom>
          <a:noFill/>
        </p:spPr>
        <p:txBody>
          <a:bodyPr wrap="square">
            <a:spAutoFit/>
          </a:bodyPr>
          <a:lstStyle/>
          <a:p>
            <a:pPr>
              <a:lnSpc>
                <a:spcPct val="110000"/>
              </a:lnSpc>
            </a:pPr>
            <a:r>
              <a:rPr lang="en-US" sz="2000" i="0" u="none" strike="noStrike" baseline="0" dirty="0">
                <a:solidFill>
                  <a:srgbClr val="022753"/>
                </a:solidFill>
                <a:latin typeface="Barlow" panose="00000500000000000000" pitchFamily="2" charset="0"/>
              </a:rPr>
              <a:t>Clear and structured method</a:t>
            </a:r>
          </a:p>
        </p:txBody>
      </p:sp>
      <p:pic>
        <p:nvPicPr>
          <p:cNvPr id="13" name="Billede 12">
            <a:extLst>
              <a:ext uri="{FF2B5EF4-FFF2-40B4-BE49-F238E27FC236}">
                <a16:creationId xmlns:a16="http://schemas.microsoft.com/office/drawing/2014/main" id="{567A858F-9F2A-ED41-EFC9-5051155BB408}"/>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751075" y="2453336"/>
            <a:ext cx="344117" cy="347450"/>
          </a:xfrm>
          <a:prstGeom prst="rect">
            <a:avLst/>
          </a:prstGeom>
        </p:spPr>
      </p:pic>
      <p:sp>
        <p:nvSpPr>
          <p:cNvPr id="14" name="Tekstfelt 13">
            <a:extLst>
              <a:ext uri="{FF2B5EF4-FFF2-40B4-BE49-F238E27FC236}">
                <a16:creationId xmlns:a16="http://schemas.microsoft.com/office/drawing/2014/main" id="{DE977B63-F340-FEBE-A93E-A4784531FF2B}"/>
              </a:ext>
            </a:extLst>
          </p:cNvPr>
          <p:cNvSpPr txBox="1"/>
          <p:nvPr/>
        </p:nvSpPr>
        <p:spPr>
          <a:xfrm>
            <a:off x="5287375" y="2390140"/>
            <a:ext cx="4589868" cy="397545"/>
          </a:xfrm>
          <a:prstGeom prst="rect">
            <a:avLst/>
          </a:prstGeom>
          <a:noFill/>
        </p:spPr>
        <p:txBody>
          <a:bodyPr wrap="square">
            <a:spAutoFit/>
          </a:bodyPr>
          <a:lstStyle/>
          <a:p>
            <a:pPr>
              <a:lnSpc>
                <a:spcPct val="110000"/>
              </a:lnSpc>
            </a:pPr>
            <a:r>
              <a:rPr lang="en-US" sz="2000" i="0" u="none" strike="noStrike" baseline="0" dirty="0">
                <a:solidFill>
                  <a:srgbClr val="022753"/>
                </a:solidFill>
                <a:latin typeface="Barlow" panose="00000500000000000000" pitchFamily="2" charset="0"/>
              </a:rPr>
              <a:t>Develop project portfolio</a:t>
            </a:r>
          </a:p>
        </p:txBody>
      </p:sp>
      <p:pic>
        <p:nvPicPr>
          <p:cNvPr id="15" name="Billede 14">
            <a:extLst>
              <a:ext uri="{FF2B5EF4-FFF2-40B4-BE49-F238E27FC236}">
                <a16:creationId xmlns:a16="http://schemas.microsoft.com/office/drawing/2014/main" id="{D860CB57-C116-CCAF-465D-CB9209990B40}"/>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751075" y="3127294"/>
            <a:ext cx="344117" cy="347450"/>
          </a:xfrm>
          <a:prstGeom prst="rect">
            <a:avLst/>
          </a:prstGeom>
        </p:spPr>
      </p:pic>
      <p:sp>
        <p:nvSpPr>
          <p:cNvPr id="16" name="Tekstfelt 15">
            <a:extLst>
              <a:ext uri="{FF2B5EF4-FFF2-40B4-BE49-F238E27FC236}">
                <a16:creationId xmlns:a16="http://schemas.microsoft.com/office/drawing/2014/main" id="{7AD48089-B00C-5623-BBC1-57D72B44471A}"/>
              </a:ext>
            </a:extLst>
          </p:cNvPr>
          <p:cNvSpPr txBox="1"/>
          <p:nvPr/>
        </p:nvSpPr>
        <p:spPr>
          <a:xfrm>
            <a:off x="5287375" y="3064098"/>
            <a:ext cx="4589868" cy="397545"/>
          </a:xfrm>
          <a:prstGeom prst="rect">
            <a:avLst/>
          </a:prstGeom>
          <a:noFill/>
        </p:spPr>
        <p:txBody>
          <a:bodyPr wrap="square">
            <a:spAutoFit/>
          </a:bodyPr>
          <a:lstStyle/>
          <a:p>
            <a:pPr>
              <a:lnSpc>
                <a:spcPct val="110000"/>
              </a:lnSpc>
            </a:pPr>
            <a:r>
              <a:rPr lang="en-US" sz="2000" i="0" u="none" strike="noStrike" baseline="0" dirty="0">
                <a:solidFill>
                  <a:srgbClr val="022753"/>
                </a:solidFill>
                <a:latin typeface="Barlow" panose="00000500000000000000" pitchFamily="2" charset="0"/>
              </a:rPr>
              <a:t>New mission award</a:t>
            </a:r>
          </a:p>
        </p:txBody>
      </p:sp>
      <p:pic>
        <p:nvPicPr>
          <p:cNvPr id="17" name="Billede 16">
            <a:extLst>
              <a:ext uri="{FF2B5EF4-FFF2-40B4-BE49-F238E27FC236}">
                <a16:creationId xmlns:a16="http://schemas.microsoft.com/office/drawing/2014/main" id="{FD0CDE6D-7DB6-A367-635E-88FE03001BAA}"/>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751075" y="3806621"/>
            <a:ext cx="344117" cy="347450"/>
          </a:xfrm>
          <a:prstGeom prst="rect">
            <a:avLst/>
          </a:prstGeom>
        </p:spPr>
      </p:pic>
      <p:sp>
        <p:nvSpPr>
          <p:cNvPr id="18" name="Tekstfelt 17">
            <a:extLst>
              <a:ext uri="{FF2B5EF4-FFF2-40B4-BE49-F238E27FC236}">
                <a16:creationId xmlns:a16="http://schemas.microsoft.com/office/drawing/2014/main" id="{96BFB569-51AF-AF7D-30EA-C658A90A0377}"/>
              </a:ext>
            </a:extLst>
          </p:cNvPr>
          <p:cNvSpPr txBox="1"/>
          <p:nvPr/>
        </p:nvSpPr>
        <p:spPr>
          <a:xfrm>
            <a:off x="5287375" y="3743425"/>
            <a:ext cx="4589868" cy="397545"/>
          </a:xfrm>
          <a:prstGeom prst="rect">
            <a:avLst/>
          </a:prstGeom>
          <a:noFill/>
        </p:spPr>
        <p:txBody>
          <a:bodyPr wrap="square">
            <a:spAutoFit/>
          </a:bodyPr>
          <a:lstStyle/>
          <a:p>
            <a:pPr>
              <a:lnSpc>
                <a:spcPct val="110000"/>
              </a:lnSpc>
            </a:pPr>
            <a:r>
              <a:rPr lang="en-US" sz="2000" dirty="0">
                <a:solidFill>
                  <a:srgbClr val="022753"/>
                </a:solidFill>
                <a:latin typeface="Barlow" panose="00000500000000000000" pitchFamily="2" charset="0"/>
              </a:rPr>
              <a:t>Disseminate</a:t>
            </a:r>
            <a:r>
              <a:rPr lang="en-US" sz="2000" i="0" u="none" strike="noStrike" baseline="0" dirty="0">
                <a:solidFill>
                  <a:srgbClr val="022753"/>
                </a:solidFill>
                <a:latin typeface="Barlow" panose="00000500000000000000" pitchFamily="2" charset="0"/>
              </a:rPr>
              <a:t> awareness of the missions</a:t>
            </a:r>
          </a:p>
        </p:txBody>
      </p:sp>
      <p:pic>
        <p:nvPicPr>
          <p:cNvPr id="24" name="Billede 23">
            <a:extLst>
              <a:ext uri="{FF2B5EF4-FFF2-40B4-BE49-F238E27FC236}">
                <a16:creationId xmlns:a16="http://schemas.microsoft.com/office/drawing/2014/main" id="{3F8DF426-F558-7AA2-DA24-40510E9EE71A}"/>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751075" y="4485948"/>
            <a:ext cx="344117" cy="347450"/>
          </a:xfrm>
          <a:prstGeom prst="rect">
            <a:avLst/>
          </a:prstGeom>
        </p:spPr>
      </p:pic>
      <p:sp>
        <p:nvSpPr>
          <p:cNvPr id="27" name="Tekstfelt 26">
            <a:extLst>
              <a:ext uri="{FF2B5EF4-FFF2-40B4-BE49-F238E27FC236}">
                <a16:creationId xmlns:a16="http://schemas.microsoft.com/office/drawing/2014/main" id="{F95DBA52-5FCE-C3CA-8D15-D7D7FBC6D6D0}"/>
              </a:ext>
            </a:extLst>
          </p:cNvPr>
          <p:cNvSpPr txBox="1"/>
          <p:nvPr/>
        </p:nvSpPr>
        <p:spPr>
          <a:xfrm>
            <a:off x="5287375" y="4422752"/>
            <a:ext cx="4589868" cy="397545"/>
          </a:xfrm>
          <a:prstGeom prst="rect">
            <a:avLst/>
          </a:prstGeom>
          <a:noFill/>
        </p:spPr>
        <p:txBody>
          <a:bodyPr wrap="square">
            <a:spAutoFit/>
          </a:bodyPr>
          <a:lstStyle/>
          <a:p>
            <a:pPr>
              <a:lnSpc>
                <a:spcPct val="110000"/>
              </a:lnSpc>
            </a:pPr>
            <a:r>
              <a:rPr lang="en-US" sz="2000" i="0" u="none" strike="noStrike" baseline="0" dirty="0" err="1">
                <a:solidFill>
                  <a:srgbClr val="022753"/>
                </a:solidFill>
                <a:latin typeface="Barlow" panose="00000500000000000000" pitchFamily="2" charset="0"/>
              </a:rPr>
              <a:t>Organisational</a:t>
            </a:r>
            <a:r>
              <a:rPr lang="en-US" sz="2000" i="0" u="none" strike="noStrike" baseline="0" dirty="0">
                <a:solidFill>
                  <a:srgbClr val="022753"/>
                </a:solidFill>
                <a:latin typeface="Barlow" panose="00000500000000000000" pitchFamily="2" charset="0"/>
              </a:rPr>
              <a:t> and managerial </a:t>
            </a:r>
            <a:r>
              <a:rPr lang="en-US" sz="2000" dirty="0">
                <a:solidFill>
                  <a:srgbClr val="022753"/>
                </a:solidFill>
                <a:latin typeface="Barlow" panose="00000500000000000000" pitchFamily="2" charset="0"/>
              </a:rPr>
              <a:t>rooting</a:t>
            </a:r>
            <a:endParaRPr lang="en-US" sz="2000" i="0" u="none" strike="noStrike" baseline="0" dirty="0">
              <a:solidFill>
                <a:srgbClr val="022753"/>
              </a:solidFill>
              <a:latin typeface="Barlow" panose="00000500000000000000" pitchFamily="2" charset="0"/>
            </a:endParaRPr>
          </a:p>
        </p:txBody>
      </p:sp>
      <p:pic>
        <p:nvPicPr>
          <p:cNvPr id="28" name="Billede 27">
            <a:extLst>
              <a:ext uri="{FF2B5EF4-FFF2-40B4-BE49-F238E27FC236}">
                <a16:creationId xmlns:a16="http://schemas.microsoft.com/office/drawing/2014/main" id="{A948C4E6-90EF-7BC1-5857-71A516E58058}"/>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a:xfrm>
            <a:off x="0" y="3874533"/>
            <a:ext cx="1940943" cy="2090288"/>
          </a:xfrm>
          <a:prstGeom prst="rect">
            <a:avLst/>
          </a:prstGeom>
        </p:spPr>
      </p:pic>
    </p:spTree>
    <p:extLst>
      <p:ext uri="{BB962C8B-B14F-4D97-AF65-F5344CB8AC3E}">
        <p14:creationId xmlns:p14="http://schemas.microsoft.com/office/powerpoint/2010/main" val="415048787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3A35F1-69DC-8204-0CDE-FC345F16F94D}"/>
            </a:ext>
          </a:extLst>
        </p:cNvPr>
        <p:cNvGrpSpPr/>
        <p:nvPr/>
      </p:nvGrpSpPr>
      <p:grpSpPr>
        <a:xfrm>
          <a:off x="0" y="0"/>
          <a:ext cx="0" cy="0"/>
          <a:chOff x="0" y="0"/>
          <a:chExt cx="0" cy="0"/>
        </a:xfrm>
      </p:grpSpPr>
      <p:sp>
        <p:nvSpPr>
          <p:cNvPr id="4" name="Rektangel 3">
            <a:extLst>
              <a:ext uri="{FF2B5EF4-FFF2-40B4-BE49-F238E27FC236}">
                <a16:creationId xmlns:a16="http://schemas.microsoft.com/office/drawing/2014/main" id="{A23B68ED-2720-EAF5-3CB9-F214D800D6E5}"/>
              </a:ext>
            </a:extLst>
          </p:cNvPr>
          <p:cNvSpPr/>
          <p:nvPr/>
        </p:nvSpPr>
        <p:spPr>
          <a:xfrm>
            <a:off x="-1" y="507783"/>
            <a:ext cx="3819629" cy="5452342"/>
          </a:xfrm>
          <a:prstGeom prst="rect">
            <a:avLst/>
          </a:prstGeom>
          <a:solidFill>
            <a:srgbClr val="E7A5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5" name="Tekstfelt 4">
            <a:extLst>
              <a:ext uri="{FF2B5EF4-FFF2-40B4-BE49-F238E27FC236}">
                <a16:creationId xmlns:a16="http://schemas.microsoft.com/office/drawing/2014/main" id="{83730D10-79D0-49B8-C546-2098448654BC}"/>
              </a:ext>
            </a:extLst>
          </p:cNvPr>
          <p:cNvSpPr txBox="1"/>
          <p:nvPr/>
        </p:nvSpPr>
        <p:spPr>
          <a:xfrm>
            <a:off x="822045" y="2180615"/>
            <a:ext cx="2997584" cy="1090107"/>
          </a:xfrm>
          <a:prstGeom prst="rect">
            <a:avLst/>
          </a:prstGeom>
          <a:noFill/>
        </p:spPr>
        <p:txBody>
          <a:bodyPr wrap="square">
            <a:spAutoFit/>
          </a:bodyPr>
          <a:lstStyle/>
          <a:p>
            <a:pPr>
              <a:lnSpc>
                <a:spcPct val="110000"/>
              </a:lnSpc>
            </a:pPr>
            <a:r>
              <a:rPr lang="en-US" sz="2000" i="0" u="none" strike="noStrike" baseline="0" dirty="0">
                <a:solidFill>
                  <a:schemeClr val="bg1"/>
                </a:solidFill>
                <a:latin typeface="Barlow" panose="00000500000000000000" pitchFamily="2" charset="0"/>
              </a:rPr>
              <a:t>Where innovation</a:t>
            </a:r>
          </a:p>
          <a:p>
            <a:pPr>
              <a:lnSpc>
                <a:spcPct val="110000"/>
              </a:lnSpc>
            </a:pPr>
            <a:r>
              <a:rPr lang="en-US" sz="2000" i="0" u="none" strike="noStrike" baseline="0" dirty="0">
                <a:solidFill>
                  <a:schemeClr val="bg1"/>
                </a:solidFill>
                <a:latin typeface="Barlow" panose="00000500000000000000" pitchFamily="2" charset="0"/>
              </a:rPr>
              <a:t>matures and</a:t>
            </a:r>
          </a:p>
          <a:p>
            <a:pPr>
              <a:lnSpc>
                <a:spcPct val="110000"/>
              </a:lnSpc>
            </a:pPr>
            <a:r>
              <a:rPr lang="en-US" sz="2000" i="0" u="none" strike="noStrike" baseline="0" dirty="0">
                <a:solidFill>
                  <a:schemeClr val="bg1"/>
                </a:solidFill>
                <a:latin typeface="Barlow" panose="00000500000000000000" pitchFamily="2" charset="0"/>
              </a:rPr>
              <a:t>becomes reality</a:t>
            </a:r>
            <a:endParaRPr lang="da-DK" sz="2000" dirty="0">
              <a:solidFill>
                <a:schemeClr val="bg1"/>
              </a:solidFill>
            </a:endParaRPr>
          </a:p>
        </p:txBody>
      </p:sp>
      <p:sp>
        <p:nvSpPr>
          <p:cNvPr id="7" name="Tekstfelt 6">
            <a:extLst>
              <a:ext uri="{FF2B5EF4-FFF2-40B4-BE49-F238E27FC236}">
                <a16:creationId xmlns:a16="http://schemas.microsoft.com/office/drawing/2014/main" id="{B998B35E-E24B-B21B-D536-062982CB5093}"/>
              </a:ext>
            </a:extLst>
          </p:cNvPr>
          <p:cNvSpPr txBox="1"/>
          <p:nvPr/>
        </p:nvSpPr>
        <p:spPr>
          <a:xfrm>
            <a:off x="-1" y="1031039"/>
            <a:ext cx="3819629" cy="923330"/>
          </a:xfrm>
          <a:prstGeom prst="rect">
            <a:avLst/>
          </a:prstGeom>
          <a:noFill/>
        </p:spPr>
        <p:txBody>
          <a:bodyPr wrap="square" rtlCol="0">
            <a:spAutoFit/>
          </a:bodyPr>
          <a:lstStyle/>
          <a:p>
            <a:pPr algn="ctr">
              <a:lnSpc>
                <a:spcPct val="90000"/>
              </a:lnSpc>
            </a:pPr>
            <a:r>
              <a:rPr lang="da-DK" sz="6000" b="1" spc="700" dirty="0">
                <a:solidFill>
                  <a:schemeClr val="bg1"/>
                </a:solidFill>
                <a:latin typeface="Barlow" panose="00000500000000000000" pitchFamily="2" charset="0"/>
              </a:rPr>
              <a:t>2029</a:t>
            </a:r>
            <a:endParaRPr lang="da-DK" sz="6600" b="1" spc="700" dirty="0">
              <a:solidFill>
                <a:schemeClr val="bg1"/>
              </a:solidFill>
              <a:latin typeface="Barlow" panose="00000500000000000000" pitchFamily="2" charset="0"/>
            </a:endParaRPr>
          </a:p>
        </p:txBody>
      </p:sp>
      <p:pic>
        <p:nvPicPr>
          <p:cNvPr id="9" name="Billede 8">
            <a:extLst>
              <a:ext uri="{FF2B5EF4-FFF2-40B4-BE49-F238E27FC236}">
                <a16:creationId xmlns:a16="http://schemas.microsoft.com/office/drawing/2014/main" id="{D8D9806B-2718-1BA0-9CB1-15DF1D18C7C0}"/>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751075" y="609447"/>
            <a:ext cx="344105" cy="347450"/>
          </a:xfrm>
          <a:prstGeom prst="rect">
            <a:avLst/>
          </a:prstGeom>
        </p:spPr>
      </p:pic>
      <p:sp>
        <p:nvSpPr>
          <p:cNvPr id="10" name="Tekstfelt 9">
            <a:extLst>
              <a:ext uri="{FF2B5EF4-FFF2-40B4-BE49-F238E27FC236}">
                <a16:creationId xmlns:a16="http://schemas.microsoft.com/office/drawing/2014/main" id="{3418C3F5-A9C3-45F2-A20B-09C4EE0D1080}"/>
              </a:ext>
            </a:extLst>
          </p:cNvPr>
          <p:cNvSpPr txBox="1"/>
          <p:nvPr/>
        </p:nvSpPr>
        <p:spPr>
          <a:xfrm>
            <a:off x="5287374" y="551620"/>
            <a:ext cx="5297235" cy="736099"/>
          </a:xfrm>
          <a:prstGeom prst="rect">
            <a:avLst/>
          </a:prstGeom>
          <a:noFill/>
        </p:spPr>
        <p:txBody>
          <a:bodyPr wrap="square">
            <a:spAutoFit/>
          </a:bodyPr>
          <a:lstStyle/>
          <a:p>
            <a:pPr>
              <a:lnSpc>
                <a:spcPct val="110000"/>
              </a:lnSpc>
            </a:pPr>
            <a:r>
              <a:rPr lang="en-US" sz="2000" i="0" u="none" strike="noStrike" baseline="0" dirty="0">
                <a:solidFill>
                  <a:srgbClr val="022753"/>
                </a:solidFill>
                <a:latin typeface="Barlow" panose="00000500000000000000" pitchFamily="2" charset="0"/>
              </a:rPr>
              <a:t>Link AAU’s strong research environments and activities with national and regional needs</a:t>
            </a:r>
          </a:p>
        </p:txBody>
      </p:sp>
      <p:pic>
        <p:nvPicPr>
          <p:cNvPr id="12" name="Billede 11">
            <a:extLst>
              <a:ext uri="{FF2B5EF4-FFF2-40B4-BE49-F238E27FC236}">
                <a16:creationId xmlns:a16="http://schemas.microsoft.com/office/drawing/2014/main" id="{2E8F20B2-D1CB-6B22-5312-C8DBD98B0577}"/>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751075" y="1586166"/>
            <a:ext cx="344105" cy="347450"/>
          </a:xfrm>
          <a:prstGeom prst="rect">
            <a:avLst/>
          </a:prstGeom>
        </p:spPr>
      </p:pic>
      <p:sp>
        <p:nvSpPr>
          <p:cNvPr id="14" name="Tekstfelt 13">
            <a:extLst>
              <a:ext uri="{FF2B5EF4-FFF2-40B4-BE49-F238E27FC236}">
                <a16:creationId xmlns:a16="http://schemas.microsoft.com/office/drawing/2014/main" id="{3201BE37-1A8A-8346-6346-D3B1BEBF6816}"/>
              </a:ext>
            </a:extLst>
          </p:cNvPr>
          <p:cNvSpPr txBox="1"/>
          <p:nvPr/>
        </p:nvSpPr>
        <p:spPr>
          <a:xfrm>
            <a:off x="5287375" y="1528339"/>
            <a:ext cx="4874542" cy="736099"/>
          </a:xfrm>
          <a:prstGeom prst="rect">
            <a:avLst/>
          </a:prstGeom>
          <a:noFill/>
        </p:spPr>
        <p:txBody>
          <a:bodyPr wrap="square">
            <a:spAutoFit/>
          </a:bodyPr>
          <a:lstStyle/>
          <a:p>
            <a:pPr>
              <a:lnSpc>
                <a:spcPct val="110000"/>
              </a:lnSpc>
            </a:pPr>
            <a:r>
              <a:rPr lang="en-US" sz="2000" i="0" u="none" strike="noStrike" baseline="0" dirty="0">
                <a:solidFill>
                  <a:srgbClr val="022753"/>
                </a:solidFill>
                <a:latin typeface="Barlow" panose="00000500000000000000" pitchFamily="2" charset="0"/>
              </a:rPr>
              <a:t>Innovation must have a clear place </a:t>
            </a:r>
            <a:br>
              <a:rPr lang="en-US" sz="2000" i="0" u="none" strike="noStrike" baseline="0" dirty="0">
                <a:solidFill>
                  <a:srgbClr val="022753"/>
                </a:solidFill>
                <a:latin typeface="Barlow" panose="00000500000000000000" pitchFamily="2" charset="0"/>
              </a:rPr>
            </a:br>
            <a:r>
              <a:rPr lang="en-US" sz="2000" i="0" u="none" strike="noStrike" baseline="0" dirty="0">
                <a:solidFill>
                  <a:srgbClr val="022753"/>
                </a:solidFill>
                <a:latin typeface="Barlow" panose="00000500000000000000" pitchFamily="2" charset="0"/>
              </a:rPr>
              <a:t>in the research environments</a:t>
            </a:r>
          </a:p>
        </p:txBody>
      </p:sp>
      <p:pic>
        <p:nvPicPr>
          <p:cNvPr id="15" name="Billede 14">
            <a:extLst>
              <a:ext uri="{FF2B5EF4-FFF2-40B4-BE49-F238E27FC236}">
                <a16:creationId xmlns:a16="http://schemas.microsoft.com/office/drawing/2014/main" id="{2144299F-F3D5-F3AA-2A76-71A52B1D50D8}"/>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751075" y="2583484"/>
            <a:ext cx="344105" cy="347450"/>
          </a:xfrm>
          <a:prstGeom prst="rect">
            <a:avLst/>
          </a:prstGeom>
        </p:spPr>
      </p:pic>
      <p:sp>
        <p:nvSpPr>
          <p:cNvPr id="16" name="Tekstfelt 15">
            <a:extLst>
              <a:ext uri="{FF2B5EF4-FFF2-40B4-BE49-F238E27FC236}">
                <a16:creationId xmlns:a16="http://schemas.microsoft.com/office/drawing/2014/main" id="{C73966F3-0741-A720-DD10-669C5152F0B8}"/>
              </a:ext>
            </a:extLst>
          </p:cNvPr>
          <p:cNvSpPr txBox="1"/>
          <p:nvPr/>
        </p:nvSpPr>
        <p:spPr>
          <a:xfrm>
            <a:off x="5287375" y="2525657"/>
            <a:ext cx="4874542" cy="736099"/>
          </a:xfrm>
          <a:prstGeom prst="rect">
            <a:avLst/>
          </a:prstGeom>
          <a:noFill/>
        </p:spPr>
        <p:txBody>
          <a:bodyPr wrap="square">
            <a:spAutoFit/>
          </a:bodyPr>
          <a:lstStyle/>
          <a:p>
            <a:pPr>
              <a:lnSpc>
                <a:spcPct val="110000"/>
              </a:lnSpc>
            </a:pPr>
            <a:r>
              <a:rPr lang="en-US" sz="2000" i="0" u="none" strike="noStrike" baseline="0" dirty="0">
                <a:solidFill>
                  <a:srgbClr val="022753"/>
                </a:solidFill>
                <a:latin typeface="Barlow" panose="00000500000000000000" pitchFamily="2" charset="0"/>
              </a:rPr>
              <a:t>Identify and mature next generation of innovation areas</a:t>
            </a:r>
          </a:p>
        </p:txBody>
      </p:sp>
      <p:pic>
        <p:nvPicPr>
          <p:cNvPr id="17" name="Billede 16">
            <a:extLst>
              <a:ext uri="{FF2B5EF4-FFF2-40B4-BE49-F238E27FC236}">
                <a16:creationId xmlns:a16="http://schemas.microsoft.com/office/drawing/2014/main" id="{C648ED52-30CC-9F98-EB56-FFD6C286760B}"/>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751075" y="3580802"/>
            <a:ext cx="344105" cy="347450"/>
          </a:xfrm>
          <a:prstGeom prst="rect">
            <a:avLst/>
          </a:prstGeom>
        </p:spPr>
      </p:pic>
      <p:sp>
        <p:nvSpPr>
          <p:cNvPr id="18" name="Tekstfelt 17">
            <a:extLst>
              <a:ext uri="{FF2B5EF4-FFF2-40B4-BE49-F238E27FC236}">
                <a16:creationId xmlns:a16="http://schemas.microsoft.com/office/drawing/2014/main" id="{12768D43-0C73-5147-C5F1-409B31BB8EAD}"/>
              </a:ext>
            </a:extLst>
          </p:cNvPr>
          <p:cNvSpPr txBox="1"/>
          <p:nvPr/>
        </p:nvSpPr>
        <p:spPr>
          <a:xfrm>
            <a:off x="5287375" y="3522975"/>
            <a:ext cx="5297236" cy="397545"/>
          </a:xfrm>
          <a:prstGeom prst="rect">
            <a:avLst/>
          </a:prstGeom>
          <a:noFill/>
        </p:spPr>
        <p:txBody>
          <a:bodyPr wrap="square">
            <a:spAutoFit/>
          </a:bodyPr>
          <a:lstStyle/>
          <a:p>
            <a:pPr>
              <a:lnSpc>
                <a:spcPct val="110000"/>
              </a:lnSpc>
            </a:pPr>
            <a:r>
              <a:rPr lang="en-US" sz="2000" i="0" u="none" strike="noStrike" baseline="0" dirty="0">
                <a:solidFill>
                  <a:srgbClr val="022753"/>
                </a:solidFill>
                <a:latin typeface="Barlow" panose="00000500000000000000" pitchFamily="2" charset="0"/>
              </a:rPr>
              <a:t>Secure the funding chain for innovation</a:t>
            </a:r>
          </a:p>
        </p:txBody>
      </p:sp>
      <p:pic>
        <p:nvPicPr>
          <p:cNvPr id="19" name="Billede 18">
            <a:extLst>
              <a:ext uri="{FF2B5EF4-FFF2-40B4-BE49-F238E27FC236}">
                <a16:creationId xmlns:a16="http://schemas.microsoft.com/office/drawing/2014/main" id="{505F5881-0A49-FBF4-4FB9-F4D64B952CAE}"/>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751075" y="4247298"/>
            <a:ext cx="344105" cy="347450"/>
          </a:xfrm>
          <a:prstGeom prst="rect">
            <a:avLst/>
          </a:prstGeom>
        </p:spPr>
      </p:pic>
      <p:sp>
        <p:nvSpPr>
          <p:cNvPr id="21" name="Tekstfelt 20">
            <a:extLst>
              <a:ext uri="{FF2B5EF4-FFF2-40B4-BE49-F238E27FC236}">
                <a16:creationId xmlns:a16="http://schemas.microsoft.com/office/drawing/2014/main" id="{C959B57C-FEE4-3AE4-65E5-F33FBF4336C0}"/>
              </a:ext>
            </a:extLst>
          </p:cNvPr>
          <p:cNvSpPr txBox="1"/>
          <p:nvPr/>
        </p:nvSpPr>
        <p:spPr>
          <a:xfrm>
            <a:off x="5287375" y="4189471"/>
            <a:ext cx="5297236" cy="397545"/>
          </a:xfrm>
          <a:prstGeom prst="rect">
            <a:avLst/>
          </a:prstGeom>
          <a:noFill/>
        </p:spPr>
        <p:txBody>
          <a:bodyPr wrap="square">
            <a:spAutoFit/>
          </a:bodyPr>
          <a:lstStyle/>
          <a:p>
            <a:pPr>
              <a:lnSpc>
                <a:spcPct val="110000"/>
              </a:lnSpc>
            </a:pPr>
            <a:r>
              <a:rPr lang="en-US" sz="2000" i="0" u="none" strike="noStrike" baseline="0" dirty="0">
                <a:solidFill>
                  <a:srgbClr val="022753"/>
                </a:solidFill>
                <a:latin typeface="Barlow" panose="00000500000000000000" pitchFamily="2" charset="0"/>
              </a:rPr>
              <a:t>Exploit new, expanded framework conditions</a:t>
            </a:r>
          </a:p>
        </p:txBody>
      </p:sp>
      <p:pic>
        <p:nvPicPr>
          <p:cNvPr id="22" name="Billede 21">
            <a:extLst>
              <a:ext uri="{FF2B5EF4-FFF2-40B4-BE49-F238E27FC236}">
                <a16:creationId xmlns:a16="http://schemas.microsoft.com/office/drawing/2014/main" id="{368E1806-DD2F-0114-3161-D256E293BF91}"/>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751075" y="4913794"/>
            <a:ext cx="344105" cy="347450"/>
          </a:xfrm>
          <a:prstGeom prst="rect">
            <a:avLst/>
          </a:prstGeom>
        </p:spPr>
      </p:pic>
      <p:sp>
        <p:nvSpPr>
          <p:cNvPr id="23" name="Tekstfelt 22">
            <a:extLst>
              <a:ext uri="{FF2B5EF4-FFF2-40B4-BE49-F238E27FC236}">
                <a16:creationId xmlns:a16="http://schemas.microsoft.com/office/drawing/2014/main" id="{9A6ACDC5-4FEE-BBF1-5439-E91B8A5115CE}"/>
              </a:ext>
            </a:extLst>
          </p:cNvPr>
          <p:cNvSpPr txBox="1"/>
          <p:nvPr/>
        </p:nvSpPr>
        <p:spPr>
          <a:xfrm>
            <a:off x="5287374" y="4855967"/>
            <a:ext cx="5763063" cy="397545"/>
          </a:xfrm>
          <a:prstGeom prst="rect">
            <a:avLst/>
          </a:prstGeom>
          <a:noFill/>
        </p:spPr>
        <p:txBody>
          <a:bodyPr wrap="square">
            <a:spAutoFit/>
          </a:bodyPr>
          <a:lstStyle/>
          <a:p>
            <a:pPr>
              <a:lnSpc>
                <a:spcPct val="110000"/>
              </a:lnSpc>
            </a:pPr>
            <a:r>
              <a:rPr lang="en-US" sz="2000" i="0" u="none" strike="noStrike" baseline="0" dirty="0">
                <a:solidFill>
                  <a:srgbClr val="022753"/>
                </a:solidFill>
                <a:latin typeface="Barlow" panose="00000500000000000000" pitchFamily="2" charset="0"/>
              </a:rPr>
              <a:t>Simplify processes and make frameworks clearer</a:t>
            </a:r>
          </a:p>
        </p:txBody>
      </p:sp>
      <p:pic>
        <p:nvPicPr>
          <p:cNvPr id="24" name="Billede 23">
            <a:extLst>
              <a:ext uri="{FF2B5EF4-FFF2-40B4-BE49-F238E27FC236}">
                <a16:creationId xmlns:a16="http://schemas.microsoft.com/office/drawing/2014/main" id="{027D7A69-0282-406E-052C-AC99C4727E6E}"/>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751075" y="5580290"/>
            <a:ext cx="344105" cy="347450"/>
          </a:xfrm>
          <a:prstGeom prst="rect">
            <a:avLst/>
          </a:prstGeom>
        </p:spPr>
      </p:pic>
      <p:sp>
        <p:nvSpPr>
          <p:cNvPr id="25" name="Tekstfelt 24">
            <a:extLst>
              <a:ext uri="{FF2B5EF4-FFF2-40B4-BE49-F238E27FC236}">
                <a16:creationId xmlns:a16="http://schemas.microsoft.com/office/drawing/2014/main" id="{B448EDFA-DF70-A456-4C6E-50D7A8CF4C17}"/>
              </a:ext>
            </a:extLst>
          </p:cNvPr>
          <p:cNvSpPr txBox="1"/>
          <p:nvPr/>
        </p:nvSpPr>
        <p:spPr>
          <a:xfrm>
            <a:off x="5287375" y="5522463"/>
            <a:ext cx="5297236" cy="397545"/>
          </a:xfrm>
          <a:prstGeom prst="rect">
            <a:avLst/>
          </a:prstGeom>
          <a:noFill/>
        </p:spPr>
        <p:txBody>
          <a:bodyPr wrap="square">
            <a:spAutoFit/>
          </a:bodyPr>
          <a:lstStyle/>
          <a:p>
            <a:pPr>
              <a:lnSpc>
                <a:spcPct val="110000"/>
              </a:lnSpc>
            </a:pPr>
            <a:r>
              <a:rPr lang="en-US" sz="2000" i="0" u="none" strike="noStrike" baseline="0" dirty="0">
                <a:solidFill>
                  <a:srgbClr val="022753"/>
                </a:solidFill>
                <a:latin typeface="Barlow" panose="00000500000000000000" pitchFamily="2" charset="0"/>
              </a:rPr>
              <a:t>New innovation academy</a:t>
            </a:r>
          </a:p>
        </p:txBody>
      </p:sp>
      <p:pic>
        <p:nvPicPr>
          <p:cNvPr id="26" name="Billede 25">
            <a:extLst>
              <a:ext uri="{FF2B5EF4-FFF2-40B4-BE49-F238E27FC236}">
                <a16:creationId xmlns:a16="http://schemas.microsoft.com/office/drawing/2014/main" id="{59DEFF7E-7D65-67F8-E964-FD353821F9C7}"/>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772772" y="3932918"/>
            <a:ext cx="3046856" cy="2027207"/>
          </a:xfrm>
          <a:prstGeom prst="rect">
            <a:avLst/>
          </a:prstGeom>
        </p:spPr>
      </p:pic>
    </p:spTree>
    <p:extLst>
      <p:ext uri="{BB962C8B-B14F-4D97-AF65-F5344CB8AC3E}">
        <p14:creationId xmlns:p14="http://schemas.microsoft.com/office/powerpoint/2010/main" val="8870000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kstfelt 7"/>
          <p:cNvSpPr txBox="1"/>
          <p:nvPr/>
        </p:nvSpPr>
        <p:spPr>
          <a:xfrm>
            <a:off x="486591" y="538394"/>
            <a:ext cx="10899943" cy="830997"/>
          </a:xfrm>
          <a:prstGeom prst="rect">
            <a:avLst/>
          </a:prstGeom>
          <a:noFill/>
        </p:spPr>
        <p:txBody>
          <a:bodyPr wrap="square" rtlCol="0">
            <a:spAutoFit/>
          </a:bodyPr>
          <a:lstStyle/>
          <a:p>
            <a:pPr rtl="0"/>
            <a:r>
              <a:rPr lang="en-gb" sz="3000" b="1" spc="230">
                <a:solidFill>
                  <a:srgbClr val="211A52"/>
                </a:solidFill>
                <a:latin typeface="Arial Black" panose="020B0604020202020204" pitchFamily="34" charset="0"/>
                <a:cs typeface="Arial Black" panose="020B0604020202020204" pitchFamily="34" charset="0"/>
              </a:rPr>
              <a:t>ENGINEERING ON THE NATIONAL MAP</a:t>
            </a:r>
          </a:p>
          <a:p>
            <a:pPr algn="ctr" rtl="0"/>
            <a:endParaRPr lang="da-DK" dirty="0"/>
          </a:p>
        </p:txBody>
      </p:sp>
      <p:pic>
        <p:nvPicPr>
          <p:cNvPr id="3" name="Billede 2">
            <a:extLst>
              <a:ext uri="{FF2B5EF4-FFF2-40B4-BE49-F238E27FC236}">
                <a16:creationId xmlns:a16="http://schemas.microsoft.com/office/drawing/2014/main" id="{9AA405C3-2AC6-436D-A76A-1CBE027FE4F1}"/>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912030" y="6353249"/>
            <a:ext cx="358506" cy="419714"/>
          </a:xfrm>
          <a:prstGeom prst="rect">
            <a:avLst/>
          </a:prstGeom>
        </p:spPr>
      </p:pic>
      <p:grpSp>
        <p:nvGrpSpPr>
          <p:cNvPr id="7" name="Gruppe 6">
            <a:extLst>
              <a:ext uri="{FF2B5EF4-FFF2-40B4-BE49-F238E27FC236}">
                <a16:creationId xmlns:a16="http://schemas.microsoft.com/office/drawing/2014/main" id="{E77A220C-3BA9-49DE-9E0F-880C0C0A51CB}"/>
              </a:ext>
            </a:extLst>
          </p:cNvPr>
          <p:cNvGrpSpPr/>
          <p:nvPr/>
        </p:nvGrpSpPr>
        <p:grpSpPr>
          <a:xfrm>
            <a:off x="6644510" y="1787000"/>
            <a:ext cx="2222788" cy="4408562"/>
            <a:chOff x="4538945" y="2000502"/>
            <a:chExt cx="2222788" cy="4408562"/>
          </a:xfrm>
        </p:grpSpPr>
        <p:sp>
          <p:nvSpPr>
            <p:cNvPr id="14" name="TextBox 16">
              <a:extLst>
                <a:ext uri="{FF2B5EF4-FFF2-40B4-BE49-F238E27FC236}">
                  <a16:creationId xmlns:a16="http://schemas.microsoft.com/office/drawing/2014/main" id="{A36A9515-B9F5-4484-AA7E-C25A3FB0C99E}"/>
                </a:ext>
              </a:extLst>
            </p:cNvPr>
            <p:cNvSpPr txBox="1"/>
            <p:nvPr/>
          </p:nvSpPr>
          <p:spPr>
            <a:xfrm>
              <a:off x="4644199" y="2550706"/>
              <a:ext cx="2023534" cy="350737"/>
            </a:xfrm>
            <a:prstGeom prst="rect">
              <a:avLst/>
            </a:prstGeom>
            <a:noFill/>
          </p:spPr>
          <p:txBody>
            <a:bodyPr wrap="square" lIns="0" rIns="0" rtlCol="0">
              <a:spAutoFit/>
            </a:bodyPr>
            <a:lstStyle/>
            <a:p>
              <a:pPr rtl="0">
                <a:lnSpc>
                  <a:spcPct val="120000"/>
                </a:lnSpc>
                <a:spcAft>
                  <a:spcPts val="1200"/>
                </a:spcAft>
              </a:pPr>
              <a:r>
                <a:rPr lang="en-gb" sz="1500" b="1">
                  <a:solidFill>
                    <a:srgbClr val="211A52"/>
                  </a:solidFill>
                  <a:latin typeface="Arial Black" panose="020B0604020202020204" pitchFamily="34" charset="0"/>
                  <a:cs typeface="Arial Black" panose="020B0604020202020204" pitchFamily="34" charset="0"/>
                </a:rPr>
                <a:t>KEY FIGURES</a:t>
              </a:r>
            </a:p>
          </p:txBody>
        </p:sp>
        <p:sp>
          <p:nvSpPr>
            <p:cNvPr id="17" name="TextBox 26">
              <a:extLst>
                <a:ext uri="{FF2B5EF4-FFF2-40B4-BE49-F238E27FC236}">
                  <a16:creationId xmlns:a16="http://schemas.microsoft.com/office/drawing/2014/main" id="{2FF36C35-2873-4936-83F0-B8DCDA9E3750}"/>
                </a:ext>
              </a:extLst>
            </p:cNvPr>
            <p:cNvSpPr txBox="1"/>
            <p:nvPr/>
          </p:nvSpPr>
          <p:spPr>
            <a:xfrm>
              <a:off x="4538945" y="2958055"/>
              <a:ext cx="2222788" cy="3451009"/>
            </a:xfrm>
            <a:prstGeom prst="rect">
              <a:avLst/>
            </a:prstGeom>
            <a:noFill/>
          </p:spPr>
          <p:txBody>
            <a:bodyPr wrap="square" lIns="0" rIns="0" rtlCol="0">
              <a:spAutoFit/>
            </a:bodyPr>
            <a:lstStyle/>
            <a:p>
              <a:pPr marL="285750" indent="-285750" rtl="0">
                <a:lnSpc>
                  <a:spcPct val="120000"/>
                </a:lnSpc>
                <a:spcAft>
                  <a:spcPts val="1200"/>
                </a:spcAft>
                <a:buBlip>
                  <a:blip r:embed="rId4"/>
                </a:buBlip>
              </a:pPr>
              <a:r>
                <a:rPr lang="en-gb" sz="1400" dirty="0">
                  <a:solidFill>
                    <a:srgbClr val="211A52"/>
                  </a:solidFill>
                  <a:latin typeface="Arial" panose="020B0604020202020204" pitchFamily="34" charset="0"/>
                  <a:cs typeface="Arial" panose="020B0604020202020204" pitchFamily="34" charset="0"/>
                </a:rPr>
                <a:t>2,900 students</a:t>
              </a:r>
            </a:p>
            <a:p>
              <a:pPr marL="285750" indent="-285750" rtl="0">
                <a:lnSpc>
                  <a:spcPct val="120000"/>
                </a:lnSpc>
                <a:spcAft>
                  <a:spcPts val="1200"/>
                </a:spcAft>
                <a:buBlip>
                  <a:blip r:embed="rId4"/>
                </a:buBlip>
              </a:pPr>
              <a:r>
                <a:rPr lang="da-dk" sz="1400" dirty="0">
                  <a:solidFill>
                    <a:srgbClr val="211A52"/>
                  </a:solidFill>
                  <a:latin typeface="Arial" panose="020B0604020202020204" pitchFamily="34" charset="0"/>
                  <a:cs typeface="Arial" panose="020B0604020202020204" pitchFamily="34" charset="0"/>
                </a:rPr>
                <a:t>189</a:t>
              </a:r>
              <a:r>
                <a:rPr lang="da-dk" sz="1400" b="1" dirty="0">
                  <a:solidFill>
                    <a:srgbClr val="211A52"/>
                  </a:solidFill>
                  <a:latin typeface="Arial" panose="020B0604020202020204" pitchFamily="34" charset="0"/>
                  <a:cs typeface="Arial" panose="020B0604020202020204" pitchFamily="34" charset="0"/>
                </a:rPr>
                <a:t> </a:t>
              </a:r>
              <a:r>
                <a:rPr lang="da-dk" sz="1400" dirty="0">
                  <a:solidFill>
                    <a:srgbClr val="211A52"/>
                  </a:solidFill>
                  <a:latin typeface="Arial" panose="020B0604020202020204" pitchFamily="34" charset="0"/>
                  <a:cs typeface="Arial" panose="020B0604020202020204" pitchFamily="34" charset="0"/>
                </a:rPr>
                <a:t>Ph.d. students</a:t>
              </a:r>
            </a:p>
            <a:p>
              <a:pPr marL="285750" indent="-285750" rtl="0">
                <a:lnSpc>
                  <a:spcPct val="120000"/>
                </a:lnSpc>
                <a:spcAft>
                  <a:spcPts val="1200"/>
                </a:spcAft>
                <a:buBlip>
                  <a:blip r:embed="rId4"/>
                </a:buBlip>
              </a:pPr>
              <a:r>
                <a:rPr lang="en-gb" sz="1400" dirty="0">
                  <a:solidFill>
                    <a:srgbClr val="211A52"/>
                  </a:solidFill>
                  <a:latin typeface="Arial" panose="020B0604020202020204" pitchFamily="34" charset="0"/>
                  <a:cs typeface="Arial" panose="020B0604020202020204" pitchFamily="34" charset="0"/>
                </a:rPr>
                <a:t>57 programmes</a:t>
              </a:r>
            </a:p>
            <a:p>
              <a:pPr marL="285750" indent="-285750" rtl="0">
                <a:lnSpc>
                  <a:spcPct val="120000"/>
                </a:lnSpc>
                <a:spcAft>
                  <a:spcPts val="1200"/>
                </a:spcAft>
                <a:buBlip>
                  <a:blip r:embed="rId4"/>
                </a:buBlip>
              </a:pPr>
              <a:r>
                <a:rPr lang="en-gb" sz="1400" dirty="0">
                  <a:solidFill>
                    <a:srgbClr val="211A52"/>
                  </a:solidFill>
                  <a:latin typeface="Arial" panose="020B0604020202020204" pitchFamily="34" charset="0"/>
                  <a:cs typeface="Arial" panose="020B0604020202020204" pitchFamily="34" charset="0"/>
                </a:rPr>
                <a:t>3 locations</a:t>
              </a:r>
            </a:p>
            <a:p>
              <a:pPr marL="742861" lvl="1" indent="-285750" rtl="0">
                <a:spcAft>
                  <a:spcPts val="1200"/>
                </a:spcAft>
                <a:buBlip>
                  <a:blip r:embed="rId4"/>
                </a:buBlip>
              </a:pPr>
              <a:r>
                <a:rPr lang="en-gb" sz="1300" dirty="0">
                  <a:solidFill>
                    <a:srgbClr val="211A52"/>
                  </a:solidFill>
                  <a:latin typeface="Arial" panose="020B0604020202020204" pitchFamily="34" charset="0"/>
                  <a:cs typeface="Arial" panose="020B0604020202020204" pitchFamily="34" charset="0"/>
                </a:rPr>
                <a:t>Aalborg (1974)</a:t>
              </a:r>
            </a:p>
            <a:p>
              <a:pPr marL="742861" lvl="1" indent="-285750" rtl="0">
                <a:spcAft>
                  <a:spcPts val="1200"/>
                </a:spcAft>
                <a:buBlip>
                  <a:blip r:embed="rId4"/>
                </a:buBlip>
              </a:pPr>
              <a:r>
                <a:rPr lang="en-gb" sz="1300" dirty="0">
                  <a:solidFill>
                    <a:srgbClr val="211A52"/>
                  </a:solidFill>
                  <a:latin typeface="Arial" panose="020B0604020202020204" pitchFamily="34" charset="0"/>
                  <a:cs typeface="Arial" panose="020B0604020202020204" pitchFamily="34" charset="0"/>
                </a:rPr>
                <a:t>Esbjerg (1995)</a:t>
              </a:r>
            </a:p>
            <a:p>
              <a:pPr marL="742861" lvl="1" indent="-285750" rtl="0">
                <a:spcAft>
                  <a:spcPts val="1200"/>
                </a:spcAft>
                <a:buBlip>
                  <a:blip r:embed="rId4"/>
                </a:buBlip>
              </a:pPr>
              <a:r>
                <a:rPr lang="en-gb" sz="1300" dirty="0">
                  <a:solidFill>
                    <a:srgbClr val="211A52"/>
                  </a:solidFill>
                  <a:latin typeface="Arial" panose="020B0604020202020204" pitchFamily="34" charset="0"/>
                  <a:cs typeface="Arial" panose="020B0604020202020204" pitchFamily="34" charset="0"/>
                </a:rPr>
                <a:t>København (2003)</a:t>
              </a:r>
            </a:p>
            <a:p>
              <a:pPr rtl="0">
                <a:lnSpc>
                  <a:spcPct val="120000"/>
                </a:lnSpc>
                <a:spcAft>
                  <a:spcPts val="1200"/>
                </a:spcAft>
              </a:pPr>
              <a:endParaRPr lang="da-DK" sz="1400" dirty="0">
                <a:solidFill>
                  <a:srgbClr val="002060"/>
                </a:solidFill>
              </a:endParaRPr>
            </a:p>
            <a:p>
              <a:pPr marL="285750" indent="-285750" rtl="0">
                <a:lnSpc>
                  <a:spcPct val="120000"/>
                </a:lnSpc>
                <a:spcAft>
                  <a:spcPts val="1200"/>
                </a:spcAft>
                <a:buBlip>
                  <a:blip r:embed="rId4"/>
                </a:buBlip>
              </a:pPr>
              <a:endParaRPr lang="da-DK" sz="1400" dirty="0">
                <a:solidFill>
                  <a:srgbClr val="002060"/>
                </a:solidFill>
              </a:endParaRPr>
            </a:p>
          </p:txBody>
        </p:sp>
        <p:grpSp>
          <p:nvGrpSpPr>
            <p:cNvPr id="19" name="Group 26">
              <a:extLst>
                <a:ext uri="{FF2B5EF4-FFF2-40B4-BE49-F238E27FC236}">
                  <a16:creationId xmlns:a16="http://schemas.microsoft.com/office/drawing/2014/main" id="{7D3D5E10-BDE5-4510-BB96-60159650A30E}"/>
                </a:ext>
              </a:extLst>
            </p:cNvPr>
            <p:cNvGrpSpPr>
              <a:grpSpLocks noChangeAspect="1"/>
            </p:cNvGrpSpPr>
            <p:nvPr/>
          </p:nvGrpSpPr>
          <p:grpSpPr bwMode="auto">
            <a:xfrm>
              <a:off x="4644199" y="2000502"/>
              <a:ext cx="440402" cy="350854"/>
              <a:chOff x="2903" y="1145"/>
              <a:chExt cx="300" cy="239"/>
            </a:xfrm>
          </p:grpSpPr>
          <p:sp>
            <p:nvSpPr>
              <p:cNvPr id="20" name="AutoShape 25">
                <a:extLst>
                  <a:ext uri="{FF2B5EF4-FFF2-40B4-BE49-F238E27FC236}">
                    <a16:creationId xmlns:a16="http://schemas.microsoft.com/office/drawing/2014/main" id="{D0EA89CF-33AF-4137-A018-B83412BCAE09}"/>
                  </a:ext>
                </a:extLst>
              </p:cNvPr>
              <p:cNvSpPr>
                <a:spLocks noChangeAspect="1" noChangeArrowheads="1" noTextEdit="1"/>
              </p:cNvSpPr>
              <p:nvPr/>
            </p:nvSpPr>
            <p:spPr bwMode="auto">
              <a:xfrm>
                <a:off x="2903" y="1145"/>
                <a:ext cx="300" cy="2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rtl="0"/>
                <a:endParaRPr lang="da-DK" dirty="0">
                  <a:solidFill>
                    <a:srgbClr val="002060"/>
                  </a:solidFill>
                  <a:latin typeface="Barlow" panose="00000500000000000000" pitchFamily="2" charset="0"/>
                </a:endParaRPr>
              </a:p>
            </p:txBody>
          </p:sp>
          <p:sp>
            <p:nvSpPr>
              <p:cNvPr id="21" name="Freeform 27">
                <a:extLst>
                  <a:ext uri="{FF2B5EF4-FFF2-40B4-BE49-F238E27FC236}">
                    <a16:creationId xmlns:a16="http://schemas.microsoft.com/office/drawing/2014/main" id="{DCD5949E-7C7D-48A0-B61C-8D2B29AF453F}"/>
                  </a:ext>
                </a:extLst>
              </p:cNvPr>
              <p:cNvSpPr>
                <a:spLocks noEditPoints="1"/>
              </p:cNvSpPr>
              <p:nvPr/>
            </p:nvSpPr>
            <p:spPr bwMode="auto">
              <a:xfrm>
                <a:off x="2905" y="1147"/>
                <a:ext cx="300" cy="235"/>
              </a:xfrm>
              <a:custGeom>
                <a:avLst/>
                <a:gdLst>
                  <a:gd name="T0" fmla="*/ 140 w 144"/>
                  <a:gd name="T1" fmla="*/ 33 h 112"/>
                  <a:gd name="T2" fmla="*/ 76 w 144"/>
                  <a:gd name="T3" fmla="*/ 1 h 112"/>
                  <a:gd name="T4" fmla="*/ 72 w 144"/>
                  <a:gd name="T5" fmla="*/ 0 h 112"/>
                  <a:gd name="T6" fmla="*/ 69 w 144"/>
                  <a:gd name="T7" fmla="*/ 1 h 112"/>
                  <a:gd name="T8" fmla="*/ 5 w 144"/>
                  <a:gd name="T9" fmla="*/ 33 h 112"/>
                  <a:gd name="T10" fmla="*/ 0 w 144"/>
                  <a:gd name="T11" fmla="*/ 40 h 112"/>
                  <a:gd name="T12" fmla="*/ 5 w 144"/>
                  <a:gd name="T13" fmla="*/ 48 h 112"/>
                  <a:gd name="T14" fmla="*/ 8 w 144"/>
                  <a:gd name="T15" fmla="*/ 49 h 112"/>
                  <a:gd name="T16" fmla="*/ 8 w 144"/>
                  <a:gd name="T17" fmla="*/ 78 h 112"/>
                  <a:gd name="T18" fmla="*/ 4 w 144"/>
                  <a:gd name="T19" fmla="*/ 84 h 112"/>
                  <a:gd name="T20" fmla="*/ 12 w 144"/>
                  <a:gd name="T21" fmla="*/ 92 h 112"/>
                  <a:gd name="T22" fmla="*/ 20 w 144"/>
                  <a:gd name="T23" fmla="*/ 84 h 112"/>
                  <a:gd name="T24" fmla="*/ 16 w 144"/>
                  <a:gd name="T25" fmla="*/ 78 h 112"/>
                  <a:gd name="T26" fmla="*/ 16 w 144"/>
                  <a:gd name="T27" fmla="*/ 53 h 112"/>
                  <a:gd name="T28" fmla="*/ 28 w 144"/>
                  <a:gd name="T29" fmla="*/ 59 h 112"/>
                  <a:gd name="T30" fmla="*/ 28 w 144"/>
                  <a:gd name="T31" fmla="*/ 84 h 112"/>
                  <a:gd name="T32" fmla="*/ 72 w 144"/>
                  <a:gd name="T33" fmla="*/ 112 h 112"/>
                  <a:gd name="T34" fmla="*/ 116 w 144"/>
                  <a:gd name="T35" fmla="*/ 84 h 112"/>
                  <a:gd name="T36" fmla="*/ 116 w 144"/>
                  <a:gd name="T37" fmla="*/ 59 h 112"/>
                  <a:gd name="T38" fmla="*/ 140 w 144"/>
                  <a:gd name="T39" fmla="*/ 48 h 112"/>
                  <a:gd name="T40" fmla="*/ 144 w 144"/>
                  <a:gd name="T41" fmla="*/ 40 h 112"/>
                  <a:gd name="T42" fmla="*/ 140 w 144"/>
                  <a:gd name="T43" fmla="*/ 33 h 112"/>
                  <a:gd name="T44" fmla="*/ 104 w 144"/>
                  <a:gd name="T45" fmla="*/ 84 h 112"/>
                  <a:gd name="T46" fmla="*/ 72 w 144"/>
                  <a:gd name="T47" fmla="*/ 100 h 112"/>
                  <a:gd name="T48" fmla="*/ 40 w 144"/>
                  <a:gd name="T49" fmla="*/ 84 h 112"/>
                  <a:gd name="T50" fmla="*/ 40 w 144"/>
                  <a:gd name="T51" fmla="*/ 65 h 112"/>
                  <a:gd name="T52" fmla="*/ 69 w 144"/>
                  <a:gd name="T53" fmla="*/ 80 h 112"/>
                  <a:gd name="T54" fmla="*/ 72 w 144"/>
                  <a:gd name="T55" fmla="*/ 80 h 112"/>
                  <a:gd name="T56" fmla="*/ 76 w 144"/>
                  <a:gd name="T57" fmla="*/ 80 h 112"/>
                  <a:gd name="T58" fmla="*/ 104 w 144"/>
                  <a:gd name="T59" fmla="*/ 65 h 112"/>
                  <a:gd name="T60" fmla="*/ 104 w 144"/>
                  <a:gd name="T61" fmla="*/ 84 h 112"/>
                  <a:gd name="T62" fmla="*/ 72 w 144"/>
                  <a:gd name="T63" fmla="*/ 68 h 112"/>
                  <a:gd name="T64" fmla="*/ 17 w 144"/>
                  <a:gd name="T65" fmla="*/ 40 h 112"/>
                  <a:gd name="T66" fmla="*/ 72 w 144"/>
                  <a:gd name="T67" fmla="*/ 13 h 112"/>
                  <a:gd name="T68" fmla="*/ 127 w 144"/>
                  <a:gd name="T69" fmla="*/ 40 h 112"/>
                  <a:gd name="T70" fmla="*/ 72 w 144"/>
                  <a:gd name="T71" fmla="*/ 68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4" h="112">
                    <a:moveTo>
                      <a:pt x="140" y="33"/>
                    </a:moveTo>
                    <a:cubicBezTo>
                      <a:pt x="76" y="1"/>
                      <a:pt x="76" y="1"/>
                      <a:pt x="76" y="1"/>
                    </a:cubicBezTo>
                    <a:cubicBezTo>
                      <a:pt x="75" y="1"/>
                      <a:pt x="74" y="0"/>
                      <a:pt x="72" y="0"/>
                    </a:cubicBezTo>
                    <a:cubicBezTo>
                      <a:pt x="71" y="0"/>
                      <a:pt x="70" y="1"/>
                      <a:pt x="69" y="1"/>
                    </a:cubicBezTo>
                    <a:cubicBezTo>
                      <a:pt x="5" y="33"/>
                      <a:pt x="5" y="33"/>
                      <a:pt x="5" y="33"/>
                    </a:cubicBezTo>
                    <a:cubicBezTo>
                      <a:pt x="2" y="35"/>
                      <a:pt x="0" y="37"/>
                      <a:pt x="0" y="40"/>
                    </a:cubicBezTo>
                    <a:cubicBezTo>
                      <a:pt x="0" y="44"/>
                      <a:pt x="2" y="46"/>
                      <a:pt x="5" y="48"/>
                    </a:cubicBezTo>
                    <a:cubicBezTo>
                      <a:pt x="8" y="49"/>
                      <a:pt x="8" y="49"/>
                      <a:pt x="8" y="49"/>
                    </a:cubicBezTo>
                    <a:cubicBezTo>
                      <a:pt x="8" y="78"/>
                      <a:pt x="8" y="78"/>
                      <a:pt x="8" y="78"/>
                    </a:cubicBezTo>
                    <a:cubicBezTo>
                      <a:pt x="6" y="79"/>
                      <a:pt x="4" y="81"/>
                      <a:pt x="4" y="84"/>
                    </a:cubicBezTo>
                    <a:cubicBezTo>
                      <a:pt x="4" y="89"/>
                      <a:pt x="8" y="92"/>
                      <a:pt x="12" y="92"/>
                    </a:cubicBezTo>
                    <a:cubicBezTo>
                      <a:pt x="17" y="92"/>
                      <a:pt x="20" y="89"/>
                      <a:pt x="20" y="84"/>
                    </a:cubicBezTo>
                    <a:cubicBezTo>
                      <a:pt x="20" y="81"/>
                      <a:pt x="19" y="79"/>
                      <a:pt x="16" y="78"/>
                    </a:cubicBezTo>
                    <a:cubicBezTo>
                      <a:pt x="16" y="53"/>
                      <a:pt x="16" y="53"/>
                      <a:pt x="16" y="53"/>
                    </a:cubicBezTo>
                    <a:cubicBezTo>
                      <a:pt x="28" y="59"/>
                      <a:pt x="28" y="59"/>
                      <a:pt x="28" y="59"/>
                    </a:cubicBezTo>
                    <a:cubicBezTo>
                      <a:pt x="28" y="84"/>
                      <a:pt x="28" y="84"/>
                      <a:pt x="28" y="84"/>
                    </a:cubicBezTo>
                    <a:cubicBezTo>
                      <a:pt x="28" y="100"/>
                      <a:pt x="48" y="112"/>
                      <a:pt x="72" y="112"/>
                    </a:cubicBezTo>
                    <a:cubicBezTo>
                      <a:pt x="97" y="112"/>
                      <a:pt x="116" y="100"/>
                      <a:pt x="116" y="84"/>
                    </a:cubicBezTo>
                    <a:cubicBezTo>
                      <a:pt x="116" y="59"/>
                      <a:pt x="116" y="59"/>
                      <a:pt x="116" y="59"/>
                    </a:cubicBezTo>
                    <a:cubicBezTo>
                      <a:pt x="140" y="48"/>
                      <a:pt x="140" y="48"/>
                      <a:pt x="140" y="48"/>
                    </a:cubicBezTo>
                    <a:cubicBezTo>
                      <a:pt x="143" y="46"/>
                      <a:pt x="144" y="44"/>
                      <a:pt x="144" y="40"/>
                    </a:cubicBezTo>
                    <a:cubicBezTo>
                      <a:pt x="144" y="37"/>
                      <a:pt x="143" y="35"/>
                      <a:pt x="140" y="33"/>
                    </a:cubicBezTo>
                    <a:close/>
                    <a:moveTo>
                      <a:pt x="104" y="84"/>
                    </a:moveTo>
                    <a:cubicBezTo>
                      <a:pt x="104" y="92"/>
                      <a:pt x="90" y="100"/>
                      <a:pt x="72" y="100"/>
                    </a:cubicBezTo>
                    <a:cubicBezTo>
                      <a:pt x="54" y="100"/>
                      <a:pt x="40" y="92"/>
                      <a:pt x="40" y="84"/>
                    </a:cubicBezTo>
                    <a:cubicBezTo>
                      <a:pt x="40" y="65"/>
                      <a:pt x="40" y="65"/>
                      <a:pt x="40" y="65"/>
                    </a:cubicBezTo>
                    <a:cubicBezTo>
                      <a:pt x="69" y="80"/>
                      <a:pt x="69" y="80"/>
                      <a:pt x="69" y="80"/>
                    </a:cubicBezTo>
                    <a:cubicBezTo>
                      <a:pt x="70" y="80"/>
                      <a:pt x="71" y="80"/>
                      <a:pt x="72" y="80"/>
                    </a:cubicBezTo>
                    <a:cubicBezTo>
                      <a:pt x="74" y="80"/>
                      <a:pt x="75" y="80"/>
                      <a:pt x="76" y="80"/>
                    </a:cubicBezTo>
                    <a:cubicBezTo>
                      <a:pt x="104" y="65"/>
                      <a:pt x="104" y="65"/>
                      <a:pt x="104" y="65"/>
                    </a:cubicBezTo>
                    <a:lnTo>
                      <a:pt x="104" y="84"/>
                    </a:lnTo>
                    <a:close/>
                    <a:moveTo>
                      <a:pt x="72" y="68"/>
                    </a:moveTo>
                    <a:cubicBezTo>
                      <a:pt x="17" y="40"/>
                      <a:pt x="17" y="40"/>
                      <a:pt x="17" y="40"/>
                    </a:cubicBezTo>
                    <a:cubicBezTo>
                      <a:pt x="72" y="13"/>
                      <a:pt x="72" y="13"/>
                      <a:pt x="72" y="13"/>
                    </a:cubicBezTo>
                    <a:cubicBezTo>
                      <a:pt x="127" y="40"/>
                      <a:pt x="127" y="40"/>
                      <a:pt x="127" y="40"/>
                    </a:cubicBezTo>
                    <a:lnTo>
                      <a:pt x="72" y="68"/>
                    </a:lnTo>
                    <a:close/>
                  </a:path>
                </a:pathLst>
              </a:custGeom>
              <a:solidFill>
                <a:srgbClr val="2722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lnSpc>
                    <a:spcPct val="120000"/>
                  </a:lnSpc>
                  <a:spcAft>
                    <a:spcPts val="1200"/>
                  </a:spcAft>
                </a:pPr>
                <a:endParaRPr lang="da-DK" dirty="0">
                  <a:solidFill>
                    <a:srgbClr val="002060"/>
                  </a:solidFill>
                  <a:latin typeface="Barlow" panose="00000500000000000000" pitchFamily="2" charset="0"/>
                </a:endParaRPr>
              </a:p>
            </p:txBody>
          </p:sp>
        </p:grpSp>
      </p:grpSp>
      <p:grpSp>
        <p:nvGrpSpPr>
          <p:cNvPr id="801" name="Gruppe 800">
            <a:extLst>
              <a:ext uri="{FF2B5EF4-FFF2-40B4-BE49-F238E27FC236}">
                <a16:creationId xmlns:a16="http://schemas.microsoft.com/office/drawing/2014/main" id="{4A585AE7-7E45-42E2-AF40-2285A00B23BA}"/>
              </a:ext>
            </a:extLst>
          </p:cNvPr>
          <p:cNvGrpSpPr/>
          <p:nvPr/>
        </p:nvGrpSpPr>
        <p:grpSpPr>
          <a:xfrm>
            <a:off x="9262687" y="1761952"/>
            <a:ext cx="2039171" cy="4756914"/>
            <a:chOff x="8495523" y="1977746"/>
            <a:chExt cx="2039171" cy="4756914"/>
          </a:xfrm>
        </p:grpSpPr>
        <p:sp>
          <p:nvSpPr>
            <p:cNvPr id="15" name="TextBox 19">
              <a:extLst>
                <a:ext uri="{FF2B5EF4-FFF2-40B4-BE49-F238E27FC236}">
                  <a16:creationId xmlns:a16="http://schemas.microsoft.com/office/drawing/2014/main" id="{BDE93D24-2E4A-40A6-A167-457FD154922C}"/>
                </a:ext>
              </a:extLst>
            </p:cNvPr>
            <p:cNvSpPr txBox="1"/>
            <p:nvPr/>
          </p:nvSpPr>
          <p:spPr>
            <a:xfrm>
              <a:off x="8511160" y="2550706"/>
              <a:ext cx="2023534" cy="350737"/>
            </a:xfrm>
            <a:prstGeom prst="rect">
              <a:avLst/>
            </a:prstGeom>
            <a:noFill/>
          </p:spPr>
          <p:txBody>
            <a:bodyPr wrap="square" lIns="0" rIns="0" rtlCol="0">
              <a:spAutoFit/>
            </a:bodyPr>
            <a:lstStyle/>
            <a:p>
              <a:pPr rtl="0">
                <a:lnSpc>
                  <a:spcPct val="120000"/>
                </a:lnSpc>
                <a:spcAft>
                  <a:spcPts val="1200"/>
                </a:spcAft>
              </a:pPr>
              <a:r>
                <a:rPr lang="en-gb" sz="1500" b="1">
                  <a:solidFill>
                    <a:srgbClr val="211A52"/>
                  </a:solidFill>
                  <a:latin typeface="Arial Black" panose="020B0604020202020204" pitchFamily="34" charset="0"/>
                  <a:cs typeface="Arial Black" panose="020B0604020202020204" pitchFamily="34" charset="0"/>
                </a:rPr>
                <a:t>STAFF MEMBERS</a:t>
              </a:r>
            </a:p>
          </p:txBody>
        </p:sp>
        <p:sp>
          <p:nvSpPr>
            <p:cNvPr id="18" name="TextBox 27">
              <a:extLst>
                <a:ext uri="{FF2B5EF4-FFF2-40B4-BE49-F238E27FC236}">
                  <a16:creationId xmlns:a16="http://schemas.microsoft.com/office/drawing/2014/main" id="{6CB859B9-13E4-4BF2-A772-C98EDADC34EE}"/>
                </a:ext>
              </a:extLst>
            </p:cNvPr>
            <p:cNvSpPr txBox="1"/>
            <p:nvPr/>
          </p:nvSpPr>
          <p:spPr>
            <a:xfrm>
              <a:off x="8521029" y="2948174"/>
              <a:ext cx="2013665" cy="3786486"/>
            </a:xfrm>
            <a:prstGeom prst="rect">
              <a:avLst/>
            </a:prstGeom>
            <a:noFill/>
          </p:spPr>
          <p:txBody>
            <a:bodyPr wrap="square" lIns="0" rIns="0" rtlCol="0">
              <a:spAutoFit/>
            </a:bodyPr>
            <a:lstStyle/>
            <a:p>
              <a:pPr marL="285750" indent="-285750" rtl="0">
                <a:lnSpc>
                  <a:spcPct val="120000"/>
                </a:lnSpc>
                <a:spcAft>
                  <a:spcPts val="1200"/>
                </a:spcAft>
                <a:buBlip>
                  <a:blip r:embed="rId4"/>
                </a:buBlip>
              </a:pPr>
              <a:r>
                <a:rPr lang="en-gb" sz="1400">
                  <a:solidFill>
                    <a:srgbClr val="211A52"/>
                  </a:solidFill>
                  <a:latin typeface="Arial" panose="020B0604020202020204" pitchFamily="34" charset="0"/>
                  <a:cs typeface="Arial" panose="020B0604020202020204" pitchFamily="34" charset="0"/>
                </a:rPr>
                <a:t>A total of 1,146 staff members that includes:</a:t>
              </a:r>
            </a:p>
            <a:p>
              <a:pPr marL="285750" indent="-285750" rtl="0">
                <a:lnSpc>
                  <a:spcPct val="120000"/>
                </a:lnSpc>
                <a:spcAft>
                  <a:spcPts val="1200"/>
                </a:spcAft>
                <a:buBlip>
                  <a:blip r:embed="rId4"/>
                </a:buBlip>
              </a:pPr>
              <a:r>
                <a:rPr lang="en-gb" sz="1400">
                  <a:solidFill>
                    <a:srgbClr val="211A52"/>
                  </a:solidFill>
                  <a:latin typeface="Arial" panose="020B0604020202020204" pitchFamily="34" charset="0"/>
                  <a:cs typeface="Arial" panose="020B0604020202020204" pitchFamily="34" charset="0"/>
                </a:rPr>
                <a:t>418 administrative staff</a:t>
              </a:r>
            </a:p>
            <a:p>
              <a:pPr marL="285750" indent="-285750" rtl="0">
                <a:lnSpc>
                  <a:spcPct val="120000"/>
                </a:lnSpc>
                <a:spcAft>
                  <a:spcPts val="1200"/>
                </a:spcAft>
                <a:buBlip>
                  <a:blip r:embed="rId4"/>
                </a:buBlip>
              </a:pPr>
              <a:r>
                <a:rPr lang="en-gb" sz="1400">
                  <a:solidFill>
                    <a:srgbClr val="211A52"/>
                  </a:solidFill>
                  <a:latin typeface="Arial" panose="020B0604020202020204" pitchFamily="34" charset="0"/>
                  <a:cs typeface="Arial" panose="020B0604020202020204" pitchFamily="34" charset="0"/>
                </a:rPr>
                <a:t>728 academic staff in research and education, of which 286 are international researchers</a:t>
              </a:r>
            </a:p>
            <a:p>
              <a:pPr rtl="0">
                <a:lnSpc>
                  <a:spcPct val="120000"/>
                </a:lnSpc>
                <a:spcAft>
                  <a:spcPts val="1200"/>
                </a:spcAft>
              </a:pPr>
              <a:endParaRPr lang="da-DK" sz="1400" dirty="0">
                <a:solidFill>
                  <a:srgbClr val="002060"/>
                </a:solidFill>
              </a:endParaRPr>
            </a:p>
            <a:p>
              <a:pPr lvl="1" rtl="0">
                <a:lnSpc>
                  <a:spcPct val="120000"/>
                </a:lnSpc>
                <a:spcAft>
                  <a:spcPts val="1200"/>
                </a:spcAft>
              </a:pPr>
              <a:endParaRPr lang="da-DK" sz="1400" dirty="0">
                <a:solidFill>
                  <a:srgbClr val="002060"/>
                </a:solidFill>
              </a:endParaRPr>
            </a:p>
          </p:txBody>
        </p:sp>
        <p:grpSp>
          <p:nvGrpSpPr>
            <p:cNvPr id="22" name="Group 30">
              <a:extLst>
                <a:ext uri="{FF2B5EF4-FFF2-40B4-BE49-F238E27FC236}">
                  <a16:creationId xmlns:a16="http://schemas.microsoft.com/office/drawing/2014/main" id="{7C8CC352-4160-4402-8432-1BC17A0C601E}"/>
                </a:ext>
              </a:extLst>
            </p:cNvPr>
            <p:cNvGrpSpPr>
              <a:grpSpLocks noChangeAspect="1"/>
            </p:cNvGrpSpPr>
            <p:nvPr/>
          </p:nvGrpSpPr>
          <p:grpSpPr bwMode="auto">
            <a:xfrm>
              <a:off x="8495523" y="1977746"/>
              <a:ext cx="391960" cy="475634"/>
              <a:chOff x="3493" y="1253"/>
              <a:chExt cx="267" cy="324"/>
            </a:xfrm>
          </p:grpSpPr>
          <p:sp>
            <p:nvSpPr>
              <p:cNvPr id="23" name="AutoShape 29">
                <a:extLst>
                  <a:ext uri="{FF2B5EF4-FFF2-40B4-BE49-F238E27FC236}">
                    <a16:creationId xmlns:a16="http://schemas.microsoft.com/office/drawing/2014/main" id="{8268906E-29EC-4483-9C7C-2646AE74E96C}"/>
                  </a:ext>
                </a:extLst>
              </p:cNvPr>
              <p:cNvSpPr>
                <a:spLocks noChangeAspect="1" noChangeArrowheads="1" noTextEdit="1"/>
              </p:cNvSpPr>
              <p:nvPr/>
            </p:nvSpPr>
            <p:spPr bwMode="auto">
              <a:xfrm>
                <a:off x="3495" y="1253"/>
                <a:ext cx="263" cy="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bodyPr>
              <a:lstStyle/>
              <a:p>
                <a:pPr rtl="0"/>
                <a:endParaRPr lang="da-DK" dirty="0">
                  <a:solidFill>
                    <a:srgbClr val="002060"/>
                  </a:solidFill>
                  <a:latin typeface="Barlow" panose="00000500000000000000" pitchFamily="2" charset="0"/>
                </a:endParaRPr>
              </a:p>
            </p:txBody>
          </p:sp>
          <p:sp>
            <p:nvSpPr>
              <p:cNvPr id="24" name="Freeform 31">
                <a:extLst>
                  <a:ext uri="{FF2B5EF4-FFF2-40B4-BE49-F238E27FC236}">
                    <a16:creationId xmlns:a16="http://schemas.microsoft.com/office/drawing/2014/main" id="{9B615AD5-B0F3-48BC-956C-35659BE8BEBB}"/>
                  </a:ext>
                </a:extLst>
              </p:cNvPr>
              <p:cNvSpPr>
                <a:spLocks noEditPoints="1"/>
              </p:cNvSpPr>
              <p:nvPr/>
            </p:nvSpPr>
            <p:spPr bwMode="auto">
              <a:xfrm>
                <a:off x="3493" y="1309"/>
                <a:ext cx="267" cy="268"/>
              </a:xfrm>
              <a:custGeom>
                <a:avLst/>
                <a:gdLst>
                  <a:gd name="T0" fmla="*/ 100 w 128"/>
                  <a:gd name="T1" fmla="*/ 104 h 128"/>
                  <a:gd name="T2" fmla="*/ 116 w 128"/>
                  <a:gd name="T3" fmla="*/ 104 h 128"/>
                  <a:gd name="T4" fmla="*/ 124 w 128"/>
                  <a:gd name="T5" fmla="*/ 96 h 128"/>
                  <a:gd name="T6" fmla="*/ 124 w 128"/>
                  <a:gd name="T7" fmla="*/ 32 h 128"/>
                  <a:gd name="T8" fmla="*/ 116 w 128"/>
                  <a:gd name="T9" fmla="*/ 24 h 128"/>
                  <a:gd name="T10" fmla="*/ 100 w 128"/>
                  <a:gd name="T11" fmla="*/ 24 h 128"/>
                  <a:gd name="T12" fmla="*/ 92 w 128"/>
                  <a:gd name="T13" fmla="*/ 32 h 128"/>
                  <a:gd name="T14" fmla="*/ 92 w 128"/>
                  <a:gd name="T15" fmla="*/ 96 h 128"/>
                  <a:gd name="T16" fmla="*/ 100 w 128"/>
                  <a:gd name="T17" fmla="*/ 104 h 128"/>
                  <a:gd name="T18" fmla="*/ 104 w 128"/>
                  <a:gd name="T19" fmla="*/ 36 h 128"/>
                  <a:gd name="T20" fmla="*/ 112 w 128"/>
                  <a:gd name="T21" fmla="*/ 36 h 128"/>
                  <a:gd name="T22" fmla="*/ 112 w 128"/>
                  <a:gd name="T23" fmla="*/ 92 h 128"/>
                  <a:gd name="T24" fmla="*/ 104 w 128"/>
                  <a:gd name="T25" fmla="*/ 92 h 128"/>
                  <a:gd name="T26" fmla="*/ 104 w 128"/>
                  <a:gd name="T27" fmla="*/ 36 h 128"/>
                  <a:gd name="T28" fmla="*/ 56 w 128"/>
                  <a:gd name="T29" fmla="*/ 104 h 128"/>
                  <a:gd name="T30" fmla="*/ 72 w 128"/>
                  <a:gd name="T31" fmla="*/ 104 h 128"/>
                  <a:gd name="T32" fmla="*/ 80 w 128"/>
                  <a:gd name="T33" fmla="*/ 96 h 128"/>
                  <a:gd name="T34" fmla="*/ 80 w 128"/>
                  <a:gd name="T35" fmla="*/ 8 h 128"/>
                  <a:gd name="T36" fmla="*/ 72 w 128"/>
                  <a:gd name="T37" fmla="*/ 0 h 128"/>
                  <a:gd name="T38" fmla="*/ 56 w 128"/>
                  <a:gd name="T39" fmla="*/ 0 h 128"/>
                  <a:gd name="T40" fmla="*/ 48 w 128"/>
                  <a:gd name="T41" fmla="*/ 8 h 128"/>
                  <a:gd name="T42" fmla="*/ 48 w 128"/>
                  <a:gd name="T43" fmla="*/ 96 h 128"/>
                  <a:gd name="T44" fmla="*/ 56 w 128"/>
                  <a:gd name="T45" fmla="*/ 104 h 128"/>
                  <a:gd name="T46" fmla="*/ 60 w 128"/>
                  <a:gd name="T47" fmla="*/ 12 h 128"/>
                  <a:gd name="T48" fmla="*/ 68 w 128"/>
                  <a:gd name="T49" fmla="*/ 12 h 128"/>
                  <a:gd name="T50" fmla="*/ 68 w 128"/>
                  <a:gd name="T51" fmla="*/ 92 h 128"/>
                  <a:gd name="T52" fmla="*/ 60 w 128"/>
                  <a:gd name="T53" fmla="*/ 92 h 128"/>
                  <a:gd name="T54" fmla="*/ 60 w 128"/>
                  <a:gd name="T55" fmla="*/ 12 h 128"/>
                  <a:gd name="T56" fmla="*/ 122 w 128"/>
                  <a:gd name="T57" fmla="*/ 116 h 128"/>
                  <a:gd name="T58" fmla="*/ 6 w 128"/>
                  <a:gd name="T59" fmla="*/ 116 h 128"/>
                  <a:gd name="T60" fmla="*/ 0 w 128"/>
                  <a:gd name="T61" fmla="*/ 122 h 128"/>
                  <a:gd name="T62" fmla="*/ 6 w 128"/>
                  <a:gd name="T63" fmla="*/ 128 h 128"/>
                  <a:gd name="T64" fmla="*/ 122 w 128"/>
                  <a:gd name="T65" fmla="*/ 128 h 128"/>
                  <a:gd name="T66" fmla="*/ 128 w 128"/>
                  <a:gd name="T67" fmla="*/ 122 h 128"/>
                  <a:gd name="T68" fmla="*/ 122 w 128"/>
                  <a:gd name="T69" fmla="*/ 116 h 128"/>
                  <a:gd name="T70" fmla="*/ 12 w 128"/>
                  <a:gd name="T71" fmla="*/ 104 h 128"/>
                  <a:gd name="T72" fmla="*/ 28 w 128"/>
                  <a:gd name="T73" fmla="*/ 104 h 128"/>
                  <a:gd name="T74" fmla="*/ 36 w 128"/>
                  <a:gd name="T75" fmla="*/ 96 h 128"/>
                  <a:gd name="T76" fmla="*/ 36 w 128"/>
                  <a:gd name="T77" fmla="*/ 56 h 128"/>
                  <a:gd name="T78" fmla="*/ 28 w 128"/>
                  <a:gd name="T79" fmla="*/ 48 h 128"/>
                  <a:gd name="T80" fmla="*/ 12 w 128"/>
                  <a:gd name="T81" fmla="*/ 48 h 128"/>
                  <a:gd name="T82" fmla="*/ 4 w 128"/>
                  <a:gd name="T83" fmla="*/ 56 h 128"/>
                  <a:gd name="T84" fmla="*/ 4 w 128"/>
                  <a:gd name="T85" fmla="*/ 96 h 128"/>
                  <a:gd name="T86" fmla="*/ 12 w 128"/>
                  <a:gd name="T87" fmla="*/ 104 h 128"/>
                  <a:gd name="T88" fmla="*/ 16 w 128"/>
                  <a:gd name="T89" fmla="*/ 60 h 128"/>
                  <a:gd name="T90" fmla="*/ 24 w 128"/>
                  <a:gd name="T91" fmla="*/ 60 h 128"/>
                  <a:gd name="T92" fmla="*/ 24 w 128"/>
                  <a:gd name="T93" fmla="*/ 92 h 128"/>
                  <a:gd name="T94" fmla="*/ 16 w 128"/>
                  <a:gd name="T95" fmla="*/ 92 h 128"/>
                  <a:gd name="T96" fmla="*/ 16 w 128"/>
                  <a:gd name="T97" fmla="*/ 6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28" h="128">
                    <a:moveTo>
                      <a:pt x="100" y="104"/>
                    </a:moveTo>
                    <a:cubicBezTo>
                      <a:pt x="116" y="104"/>
                      <a:pt x="116" y="104"/>
                      <a:pt x="116" y="104"/>
                    </a:cubicBezTo>
                    <a:cubicBezTo>
                      <a:pt x="121" y="104"/>
                      <a:pt x="124" y="100"/>
                      <a:pt x="124" y="96"/>
                    </a:cubicBezTo>
                    <a:cubicBezTo>
                      <a:pt x="124" y="32"/>
                      <a:pt x="124" y="32"/>
                      <a:pt x="124" y="32"/>
                    </a:cubicBezTo>
                    <a:cubicBezTo>
                      <a:pt x="124" y="27"/>
                      <a:pt x="121" y="24"/>
                      <a:pt x="116" y="24"/>
                    </a:cubicBezTo>
                    <a:cubicBezTo>
                      <a:pt x="100" y="24"/>
                      <a:pt x="100" y="24"/>
                      <a:pt x="100" y="24"/>
                    </a:cubicBezTo>
                    <a:cubicBezTo>
                      <a:pt x="96" y="24"/>
                      <a:pt x="92" y="27"/>
                      <a:pt x="92" y="32"/>
                    </a:cubicBezTo>
                    <a:cubicBezTo>
                      <a:pt x="92" y="96"/>
                      <a:pt x="92" y="96"/>
                      <a:pt x="92" y="96"/>
                    </a:cubicBezTo>
                    <a:cubicBezTo>
                      <a:pt x="92" y="100"/>
                      <a:pt x="96" y="104"/>
                      <a:pt x="100" y="104"/>
                    </a:cubicBezTo>
                    <a:close/>
                    <a:moveTo>
                      <a:pt x="104" y="36"/>
                    </a:moveTo>
                    <a:cubicBezTo>
                      <a:pt x="112" y="36"/>
                      <a:pt x="112" y="36"/>
                      <a:pt x="112" y="36"/>
                    </a:cubicBezTo>
                    <a:cubicBezTo>
                      <a:pt x="112" y="92"/>
                      <a:pt x="112" y="92"/>
                      <a:pt x="112" y="92"/>
                    </a:cubicBezTo>
                    <a:cubicBezTo>
                      <a:pt x="104" y="92"/>
                      <a:pt x="104" y="92"/>
                      <a:pt x="104" y="92"/>
                    </a:cubicBezTo>
                    <a:lnTo>
                      <a:pt x="104" y="36"/>
                    </a:lnTo>
                    <a:close/>
                    <a:moveTo>
                      <a:pt x="56" y="104"/>
                    </a:moveTo>
                    <a:cubicBezTo>
                      <a:pt x="72" y="104"/>
                      <a:pt x="72" y="104"/>
                      <a:pt x="72" y="104"/>
                    </a:cubicBezTo>
                    <a:cubicBezTo>
                      <a:pt x="77" y="104"/>
                      <a:pt x="80" y="100"/>
                      <a:pt x="80" y="96"/>
                    </a:cubicBezTo>
                    <a:cubicBezTo>
                      <a:pt x="80" y="8"/>
                      <a:pt x="80" y="8"/>
                      <a:pt x="80" y="8"/>
                    </a:cubicBezTo>
                    <a:cubicBezTo>
                      <a:pt x="80" y="3"/>
                      <a:pt x="77" y="0"/>
                      <a:pt x="72" y="0"/>
                    </a:cubicBezTo>
                    <a:cubicBezTo>
                      <a:pt x="56" y="0"/>
                      <a:pt x="56" y="0"/>
                      <a:pt x="56" y="0"/>
                    </a:cubicBezTo>
                    <a:cubicBezTo>
                      <a:pt x="52" y="0"/>
                      <a:pt x="48" y="3"/>
                      <a:pt x="48" y="8"/>
                    </a:cubicBezTo>
                    <a:cubicBezTo>
                      <a:pt x="48" y="96"/>
                      <a:pt x="48" y="96"/>
                      <a:pt x="48" y="96"/>
                    </a:cubicBezTo>
                    <a:cubicBezTo>
                      <a:pt x="48" y="100"/>
                      <a:pt x="52" y="104"/>
                      <a:pt x="56" y="104"/>
                    </a:cubicBezTo>
                    <a:close/>
                    <a:moveTo>
                      <a:pt x="60" y="12"/>
                    </a:moveTo>
                    <a:cubicBezTo>
                      <a:pt x="68" y="12"/>
                      <a:pt x="68" y="12"/>
                      <a:pt x="68" y="12"/>
                    </a:cubicBezTo>
                    <a:cubicBezTo>
                      <a:pt x="68" y="92"/>
                      <a:pt x="68" y="92"/>
                      <a:pt x="68" y="92"/>
                    </a:cubicBezTo>
                    <a:cubicBezTo>
                      <a:pt x="60" y="92"/>
                      <a:pt x="60" y="92"/>
                      <a:pt x="60" y="92"/>
                    </a:cubicBezTo>
                    <a:lnTo>
                      <a:pt x="60" y="12"/>
                    </a:lnTo>
                    <a:close/>
                    <a:moveTo>
                      <a:pt x="122" y="116"/>
                    </a:moveTo>
                    <a:cubicBezTo>
                      <a:pt x="6" y="116"/>
                      <a:pt x="6" y="116"/>
                      <a:pt x="6" y="116"/>
                    </a:cubicBezTo>
                    <a:cubicBezTo>
                      <a:pt x="3" y="116"/>
                      <a:pt x="0" y="118"/>
                      <a:pt x="0" y="122"/>
                    </a:cubicBezTo>
                    <a:cubicBezTo>
                      <a:pt x="0" y="125"/>
                      <a:pt x="3" y="128"/>
                      <a:pt x="6" y="128"/>
                    </a:cubicBezTo>
                    <a:cubicBezTo>
                      <a:pt x="122" y="128"/>
                      <a:pt x="122" y="128"/>
                      <a:pt x="122" y="128"/>
                    </a:cubicBezTo>
                    <a:cubicBezTo>
                      <a:pt x="126" y="128"/>
                      <a:pt x="128" y="125"/>
                      <a:pt x="128" y="122"/>
                    </a:cubicBezTo>
                    <a:cubicBezTo>
                      <a:pt x="128" y="118"/>
                      <a:pt x="126" y="116"/>
                      <a:pt x="122" y="116"/>
                    </a:cubicBezTo>
                    <a:close/>
                    <a:moveTo>
                      <a:pt x="12" y="104"/>
                    </a:moveTo>
                    <a:cubicBezTo>
                      <a:pt x="28" y="104"/>
                      <a:pt x="28" y="104"/>
                      <a:pt x="28" y="104"/>
                    </a:cubicBezTo>
                    <a:cubicBezTo>
                      <a:pt x="33" y="104"/>
                      <a:pt x="36" y="100"/>
                      <a:pt x="36" y="96"/>
                    </a:cubicBezTo>
                    <a:cubicBezTo>
                      <a:pt x="36" y="56"/>
                      <a:pt x="36" y="56"/>
                      <a:pt x="36" y="56"/>
                    </a:cubicBezTo>
                    <a:cubicBezTo>
                      <a:pt x="36" y="51"/>
                      <a:pt x="33" y="48"/>
                      <a:pt x="28" y="48"/>
                    </a:cubicBezTo>
                    <a:cubicBezTo>
                      <a:pt x="12" y="48"/>
                      <a:pt x="12" y="48"/>
                      <a:pt x="12" y="48"/>
                    </a:cubicBezTo>
                    <a:cubicBezTo>
                      <a:pt x="8" y="48"/>
                      <a:pt x="4" y="51"/>
                      <a:pt x="4" y="56"/>
                    </a:cubicBezTo>
                    <a:cubicBezTo>
                      <a:pt x="4" y="96"/>
                      <a:pt x="4" y="96"/>
                      <a:pt x="4" y="96"/>
                    </a:cubicBezTo>
                    <a:cubicBezTo>
                      <a:pt x="4" y="100"/>
                      <a:pt x="8" y="104"/>
                      <a:pt x="12" y="104"/>
                    </a:cubicBezTo>
                    <a:close/>
                    <a:moveTo>
                      <a:pt x="16" y="60"/>
                    </a:moveTo>
                    <a:cubicBezTo>
                      <a:pt x="24" y="60"/>
                      <a:pt x="24" y="60"/>
                      <a:pt x="24" y="60"/>
                    </a:cubicBezTo>
                    <a:cubicBezTo>
                      <a:pt x="24" y="92"/>
                      <a:pt x="24" y="92"/>
                      <a:pt x="24" y="92"/>
                    </a:cubicBezTo>
                    <a:cubicBezTo>
                      <a:pt x="16" y="92"/>
                      <a:pt x="16" y="92"/>
                      <a:pt x="16" y="92"/>
                    </a:cubicBezTo>
                    <a:lnTo>
                      <a:pt x="16" y="60"/>
                    </a:lnTo>
                    <a:close/>
                  </a:path>
                </a:pathLst>
              </a:custGeom>
              <a:solidFill>
                <a:srgbClr val="2722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lnSpc>
                    <a:spcPct val="120000"/>
                  </a:lnSpc>
                  <a:spcAft>
                    <a:spcPts val="1200"/>
                  </a:spcAft>
                </a:pPr>
                <a:endParaRPr lang="da-DK" dirty="0">
                  <a:solidFill>
                    <a:srgbClr val="002060"/>
                  </a:solidFill>
                  <a:latin typeface="Barlow" panose="00000500000000000000" pitchFamily="2" charset="0"/>
                </a:endParaRPr>
              </a:p>
            </p:txBody>
          </p:sp>
        </p:grpSp>
      </p:grpSp>
      <p:grpSp>
        <p:nvGrpSpPr>
          <p:cNvPr id="4" name="Gruppe 3">
            <a:extLst>
              <a:ext uri="{FF2B5EF4-FFF2-40B4-BE49-F238E27FC236}">
                <a16:creationId xmlns:a16="http://schemas.microsoft.com/office/drawing/2014/main" id="{217EDB08-7452-4457-837D-9AC64BF3DD39}"/>
              </a:ext>
            </a:extLst>
          </p:cNvPr>
          <p:cNvGrpSpPr/>
          <p:nvPr/>
        </p:nvGrpSpPr>
        <p:grpSpPr>
          <a:xfrm>
            <a:off x="3667944" y="1808078"/>
            <a:ext cx="2668582" cy="4101252"/>
            <a:chOff x="910857" y="2347500"/>
            <a:chExt cx="2668582" cy="4101252"/>
          </a:xfrm>
        </p:grpSpPr>
        <p:sp>
          <p:nvSpPr>
            <p:cNvPr id="13" name="TextBox 8">
              <a:extLst>
                <a:ext uri="{FF2B5EF4-FFF2-40B4-BE49-F238E27FC236}">
                  <a16:creationId xmlns:a16="http://schemas.microsoft.com/office/drawing/2014/main" id="{E1FCB1F2-FA32-4FDF-99E1-28FA15121AB4}"/>
                </a:ext>
              </a:extLst>
            </p:cNvPr>
            <p:cNvSpPr txBox="1"/>
            <p:nvPr/>
          </p:nvSpPr>
          <p:spPr>
            <a:xfrm>
              <a:off x="910858" y="2873689"/>
              <a:ext cx="2668581" cy="350737"/>
            </a:xfrm>
            <a:prstGeom prst="rect">
              <a:avLst/>
            </a:prstGeom>
            <a:noFill/>
          </p:spPr>
          <p:txBody>
            <a:bodyPr wrap="square" lIns="0" rIns="0" rtlCol="0">
              <a:spAutoFit/>
            </a:bodyPr>
            <a:lstStyle/>
            <a:p>
              <a:pPr rtl="0">
                <a:lnSpc>
                  <a:spcPct val="120000"/>
                </a:lnSpc>
                <a:spcAft>
                  <a:spcPts val="1200"/>
                </a:spcAft>
              </a:pPr>
              <a:r>
                <a:rPr lang="en-gb" sz="1500" b="1">
                  <a:solidFill>
                    <a:srgbClr val="211A52"/>
                  </a:solidFill>
                  <a:latin typeface="Arial Black" panose="020B0604020202020204" pitchFamily="34" charset="0"/>
                  <a:cs typeface="Arial Black" panose="020B0604020202020204" pitchFamily="34" charset="0"/>
                </a:rPr>
                <a:t>5 DEPARTMENTS:</a:t>
              </a:r>
            </a:p>
          </p:txBody>
        </p:sp>
        <p:sp>
          <p:nvSpPr>
            <p:cNvPr id="16" name="TextBox 25">
              <a:extLst>
                <a:ext uri="{FF2B5EF4-FFF2-40B4-BE49-F238E27FC236}">
                  <a16:creationId xmlns:a16="http://schemas.microsoft.com/office/drawing/2014/main" id="{9C6CACA3-69CB-42B7-B924-63E95CF8EAEF}"/>
                </a:ext>
              </a:extLst>
            </p:cNvPr>
            <p:cNvSpPr txBox="1"/>
            <p:nvPr/>
          </p:nvSpPr>
          <p:spPr>
            <a:xfrm>
              <a:off x="910857" y="3283975"/>
              <a:ext cx="2668581" cy="3164777"/>
            </a:xfrm>
            <a:prstGeom prst="rect">
              <a:avLst/>
            </a:prstGeom>
            <a:noFill/>
          </p:spPr>
          <p:txBody>
            <a:bodyPr wrap="square" lIns="0" rIns="0" rtlCol="0">
              <a:spAutoFit/>
            </a:bodyPr>
            <a:lstStyle/>
            <a:p>
              <a:pPr marL="285750" indent="-285750" rtl="0">
                <a:lnSpc>
                  <a:spcPct val="120000"/>
                </a:lnSpc>
                <a:spcAft>
                  <a:spcPts val="1200"/>
                </a:spcAft>
                <a:buBlip>
                  <a:blip r:embed="rId4"/>
                </a:buBlip>
              </a:pPr>
              <a:r>
                <a:rPr lang="en-gb" sz="1400" dirty="0">
                  <a:solidFill>
                    <a:srgbClr val="211A52"/>
                  </a:solidFill>
                  <a:latin typeface="Arial" panose="020B0604020202020204" pitchFamily="34" charset="0"/>
                  <a:cs typeface="Arial" panose="020B0604020202020204" pitchFamily="34" charset="0"/>
                </a:rPr>
                <a:t>Department of the Built Environment</a:t>
              </a:r>
            </a:p>
            <a:p>
              <a:pPr marL="285750" indent="-285750" rtl="0">
                <a:lnSpc>
                  <a:spcPct val="120000"/>
                </a:lnSpc>
                <a:spcAft>
                  <a:spcPts val="1200"/>
                </a:spcAft>
                <a:buBlip>
                  <a:blip r:embed="rId4"/>
                </a:buBlip>
              </a:pPr>
              <a:r>
                <a:rPr lang="en-gb" sz="1400" dirty="0">
                  <a:solidFill>
                    <a:srgbClr val="211A52"/>
                  </a:solidFill>
                  <a:latin typeface="Arial" panose="020B0604020202020204" pitchFamily="34" charset="0"/>
                  <a:cs typeface="Arial" panose="020B0604020202020204" pitchFamily="34" charset="0"/>
                </a:rPr>
                <a:t>Department of Materials and Production</a:t>
              </a:r>
            </a:p>
            <a:p>
              <a:pPr marL="285750" indent="-285750" rtl="0">
                <a:lnSpc>
                  <a:spcPct val="120000"/>
                </a:lnSpc>
                <a:spcAft>
                  <a:spcPts val="1200"/>
                </a:spcAft>
                <a:buBlip>
                  <a:blip r:embed="rId4"/>
                </a:buBlip>
              </a:pPr>
              <a:r>
                <a:rPr lang="en-gb" sz="1400" dirty="0">
                  <a:solidFill>
                    <a:srgbClr val="211A52"/>
                  </a:solidFill>
                  <a:latin typeface="Arial" panose="020B0604020202020204" pitchFamily="34" charset="0"/>
                  <a:cs typeface="Arial" panose="020B0604020202020204" pitchFamily="34" charset="0"/>
                </a:rPr>
                <a:t>Department of Chemistry and Bioscience</a:t>
              </a:r>
            </a:p>
            <a:p>
              <a:pPr marL="285750" indent="-285750" rtl="0">
                <a:lnSpc>
                  <a:spcPct val="120000"/>
                </a:lnSpc>
                <a:spcAft>
                  <a:spcPts val="1200"/>
                </a:spcAft>
                <a:buBlip>
                  <a:blip r:embed="rId4"/>
                </a:buBlip>
              </a:pPr>
              <a:r>
                <a:rPr lang="en-gb" sz="1400" dirty="0">
                  <a:solidFill>
                    <a:srgbClr val="211A52"/>
                  </a:solidFill>
                  <a:latin typeface="Arial" panose="020B0604020202020204" pitchFamily="34" charset="0"/>
                  <a:cs typeface="Arial" panose="020B0604020202020204" pitchFamily="34" charset="0"/>
                </a:rPr>
                <a:t>Department of Mathematical Sciences</a:t>
              </a:r>
            </a:p>
            <a:p>
              <a:pPr marL="285750" indent="-285750" rtl="0">
                <a:lnSpc>
                  <a:spcPct val="120000"/>
                </a:lnSpc>
                <a:spcAft>
                  <a:spcPts val="1200"/>
                </a:spcAft>
                <a:buBlip>
                  <a:blip r:embed="rId4"/>
                </a:buBlip>
              </a:pPr>
              <a:r>
                <a:rPr lang="en-gb" sz="1400" dirty="0">
                  <a:solidFill>
                    <a:srgbClr val="211A52"/>
                  </a:solidFill>
                  <a:latin typeface="Arial" panose="020B0604020202020204" pitchFamily="34" charset="0"/>
                  <a:cs typeface="Arial" panose="020B0604020202020204" pitchFamily="34" charset="0"/>
                </a:rPr>
                <a:t>Department of Energy</a:t>
              </a:r>
            </a:p>
            <a:p>
              <a:pPr rtl="0">
                <a:lnSpc>
                  <a:spcPct val="120000"/>
                </a:lnSpc>
                <a:spcAft>
                  <a:spcPts val="1200"/>
                </a:spcAft>
              </a:pPr>
              <a:endParaRPr lang="da-DK" sz="1400" dirty="0">
                <a:solidFill>
                  <a:srgbClr val="002060"/>
                </a:solidFill>
              </a:endParaRPr>
            </a:p>
          </p:txBody>
        </p:sp>
        <p:sp>
          <p:nvSpPr>
            <p:cNvPr id="25" name="Freeform 35">
              <a:extLst>
                <a:ext uri="{FF2B5EF4-FFF2-40B4-BE49-F238E27FC236}">
                  <a16:creationId xmlns:a16="http://schemas.microsoft.com/office/drawing/2014/main" id="{7CC2BB44-E01A-4717-B0AA-B4B905222228}"/>
                </a:ext>
              </a:extLst>
            </p:cNvPr>
            <p:cNvSpPr>
              <a:spLocks noEditPoints="1"/>
            </p:cNvSpPr>
            <p:nvPr/>
          </p:nvSpPr>
          <p:spPr bwMode="auto">
            <a:xfrm>
              <a:off x="915717" y="2347500"/>
              <a:ext cx="361130" cy="393426"/>
            </a:xfrm>
            <a:custGeom>
              <a:avLst/>
              <a:gdLst>
                <a:gd name="T0" fmla="*/ 51 w 118"/>
                <a:gd name="T1" fmla="*/ 64 h 128"/>
                <a:gd name="T2" fmla="*/ 67 w 118"/>
                <a:gd name="T3" fmla="*/ 64 h 128"/>
                <a:gd name="T4" fmla="*/ 103 w 118"/>
                <a:gd name="T5" fmla="*/ 64 h 128"/>
                <a:gd name="T6" fmla="*/ 95 w 118"/>
                <a:gd name="T7" fmla="*/ 24 h 128"/>
                <a:gd name="T8" fmla="*/ 59 w 118"/>
                <a:gd name="T9" fmla="*/ 0 h 128"/>
                <a:gd name="T10" fmla="*/ 5 w 118"/>
                <a:gd name="T11" fmla="*/ 33 h 128"/>
                <a:gd name="T12" fmla="*/ 5 w 118"/>
                <a:gd name="T13" fmla="*/ 96 h 128"/>
                <a:gd name="T14" fmla="*/ 36 w 118"/>
                <a:gd name="T15" fmla="*/ 103 h 128"/>
                <a:gd name="T16" fmla="*/ 82 w 118"/>
                <a:gd name="T17" fmla="*/ 103 h 128"/>
                <a:gd name="T18" fmla="*/ 113 w 118"/>
                <a:gd name="T19" fmla="*/ 96 h 128"/>
                <a:gd name="T20" fmla="*/ 59 w 118"/>
                <a:gd name="T21" fmla="*/ 12 h 128"/>
                <a:gd name="T22" fmla="*/ 73 w 118"/>
                <a:gd name="T23" fmla="*/ 40 h 128"/>
                <a:gd name="T24" fmla="*/ 62 w 118"/>
                <a:gd name="T25" fmla="*/ 34 h 128"/>
                <a:gd name="T26" fmla="*/ 59 w 118"/>
                <a:gd name="T27" fmla="*/ 12 h 128"/>
                <a:gd name="T28" fmla="*/ 27 w 118"/>
                <a:gd name="T29" fmla="*/ 68 h 128"/>
                <a:gd name="T30" fmla="*/ 31 w 118"/>
                <a:gd name="T31" fmla="*/ 76 h 128"/>
                <a:gd name="T32" fmla="*/ 15 w 118"/>
                <a:gd name="T33" fmla="*/ 90 h 128"/>
                <a:gd name="T34" fmla="*/ 23 w 118"/>
                <a:gd name="T35" fmla="*/ 56 h 128"/>
                <a:gd name="T36" fmla="*/ 39 w 118"/>
                <a:gd name="T37" fmla="*/ 39 h 128"/>
                <a:gd name="T38" fmla="*/ 34 w 118"/>
                <a:gd name="T39" fmla="*/ 48 h 128"/>
                <a:gd name="T40" fmla="*/ 46 w 118"/>
                <a:gd name="T41" fmla="*/ 94 h 128"/>
                <a:gd name="T42" fmla="*/ 45 w 118"/>
                <a:gd name="T43" fmla="*/ 88 h 128"/>
                <a:gd name="T44" fmla="*/ 70 w 118"/>
                <a:gd name="T45" fmla="*/ 99 h 128"/>
                <a:gd name="T46" fmla="*/ 67 w 118"/>
                <a:gd name="T47" fmla="*/ 78 h 128"/>
                <a:gd name="T48" fmla="*/ 51 w 118"/>
                <a:gd name="T49" fmla="*/ 78 h 128"/>
                <a:gd name="T50" fmla="*/ 43 w 118"/>
                <a:gd name="T51" fmla="*/ 64 h 128"/>
                <a:gd name="T52" fmla="*/ 51 w 118"/>
                <a:gd name="T53" fmla="*/ 51 h 128"/>
                <a:gd name="T54" fmla="*/ 67 w 118"/>
                <a:gd name="T55" fmla="*/ 51 h 128"/>
                <a:gd name="T56" fmla="*/ 75 w 118"/>
                <a:gd name="T57" fmla="*/ 64 h 128"/>
                <a:gd name="T58" fmla="*/ 67 w 118"/>
                <a:gd name="T59" fmla="*/ 78 h 128"/>
                <a:gd name="T60" fmla="*/ 79 w 118"/>
                <a:gd name="T61" fmla="*/ 90 h 128"/>
                <a:gd name="T62" fmla="*/ 84 w 118"/>
                <a:gd name="T63" fmla="*/ 81 h 128"/>
                <a:gd name="T64" fmla="*/ 103 w 118"/>
                <a:gd name="T65" fmla="*/ 90 h 128"/>
                <a:gd name="T66" fmla="*/ 87 w 118"/>
                <a:gd name="T67" fmla="*/ 63 h 128"/>
                <a:gd name="T68" fmla="*/ 84 w 118"/>
                <a:gd name="T69" fmla="*/ 37 h 128"/>
                <a:gd name="T70" fmla="*/ 91 w 118"/>
                <a:gd name="T71" fmla="*/ 6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8" h="128">
                  <a:moveTo>
                    <a:pt x="59" y="56"/>
                  </a:moveTo>
                  <a:cubicBezTo>
                    <a:pt x="55" y="56"/>
                    <a:pt x="51" y="60"/>
                    <a:pt x="51" y="64"/>
                  </a:cubicBezTo>
                  <a:cubicBezTo>
                    <a:pt x="51" y="69"/>
                    <a:pt x="55" y="72"/>
                    <a:pt x="59" y="72"/>
                  </a:cubicBezTo>
                  <a:cubicBezTo>
                    <a:pt x="63" y="72"/>
                    <a:pt x="67" y="69"/>
                    <a:pt x="67" y="64"/>
                  </a:cubicBezTo>
                  <a:cubicBezTo>
                    <a:pt x="67" y="60"/>
                    <a:pt x="63" y="56"/>
                    <a:pt x="59" y="56"/>
                  </a:cubicBezTo>
                  <a:close/>
                  <a:moveTo>
                    <a:pt x="103" y="64"/>
                  </a:moveTo>
                  <a:cubicBezTo>
                    <a:pt x="114" y="52"/>
                    <a:pt x="118" y="41"/>
                    <a:pt x="113" y="33"/>
                  </a:cubicBezTo>
                  <a:cubicBezTo>
                    <a:pt x="110" y="27"/>
                    <a:pt x="104" y="24"/>
                    <a:pt x="95" y="24"/>
                  </a:cubicBezTo>
                  <a:cubicBezTo>
                    <a:pt x="91" y="24"/>
                    <a:pt x="87" y="25"/>
                    <a:pt x="82" y="26"/>
                  </a:cubicBezTo>
                  <a:cubicBezTo>
                    <a:pt x="77" y="9"/>
                    <a:pt x="68" y="0"/>
                    <a:pt x="59" y="0"/>
                  </a:cubicBezTo>
                  <a:cubicBezTo>
                    <a:pt x="49" y="0"/>
                    <a:pt x="41" y="9"/>
                    <a:pt x="36" y="26"/>
                  </a:cubicBezTo>
                  <a:cubicBezTo>
                    <a:pt x="21" y="22"/>
                    <a:pt x="9" y="25"/>
                    <a:pt x="5" y="33"/>
                  </a:cubicBezTo>
                  <a:cubicBezTo>
                    <a:pt x="0" y="41"/>
                    <a:pt x="4" y="52"/>
                    <a:pt x="15" y="64"/>
                  </a:cubicBezTo>
                  <a:cubicBezTo>
                    <a:pt x="4" y="76"/>
                    <a:pt x="0" y="88"/>
                    <a:pt x="5" y="96"/>
                  </a:cubicBezTo>
                  <a:cubicBezTo>
                    <a:pt x="8" y="101"/>
                    <a:pt x="15" y="104"/>
                    <a:pt x="24" y="104"/>
                  </a:cubicBezTo>
                  <a:cubicBezTo>
                    <a:pt x="28" y="104"/>
                    <a:pt x="32" y="104"/>
                    <a:pt x="36" y="103"/>
                  </a:cubicBezTo>
                  <a:cubicBezTo>
                    <a:pt x="41" y="119"/>
                    <a:pt x="49" y="128"/>
                    <a:pt x="59" y="128"/>
                  </a:cubicBezTo>
                  <a:cubicBezTo>
                    <a:pt x="68" y="128"/>
                    <a:pt x="77" y="119"/>
                    <a:pt x="82" y="103"/>
                  </a:cubicBezTo>
                  <a:cubicBezTo>
                    <a:pt x="86" y="104"/>
                    <a:pt x="90" y="104"/>
                    <a:pt x="94" y="104"/>
                  </a:cubicBezTo>
                  <a:cubicBezTo>
                    <a:pt x="103" y="104"/>
                    <a:pt x="110" y="101"/>
                    <a:pt x="113" y="96"/>
                  </a:cubicBezTo>
                  <a:cubicBezTo>
                    <a:pt x="118" y="88"/>
                    <a:pt x="114" y="76"/>
                    <a:pt x="103" y="64"/>
                  </a:cubicBezTo>
                  <a:close/>
                  <a:moveTo>
                    <a:pt x="59" y="12"/>
                  </a:moveTo>
                  <a:cubicBezTo>
                    <a:pt x="62" y="12"/>
                    <a:pt x="68" y="18"/>
                    <a:pt x="72" y="34"/>
                  </a:cubicBezTo>
                  <a:cubicBezTo>
                    <a:pt x="72" y="36"/>
                    <a:pt x="72" y="38"/>
                    <a:pt x="73" y="40"/>
                  </a:cubicBezTo>
                  <a:cubicBezTo>
                    <a:pt x="73" y="40"/>
                    <a:pt x="73" y="40"/>
                    <a:pt x="73" y="40"/>
                  </a:cubicBezTo>
                  <a:cubicBezTo>
                    <a:pt x="69" y="38"/>
                    <a:pt x="65" y="36"/>
                    <a:pt x="62" y="34"/>
                  </a:cubicBezTo>
                  <a:cubicBezTo>
                    <a:pt x="57" y="32"/>
                    <a:pt x="52" y="30"/>
                    <a:pt x="48" y="29"/>
                  </a:cubicBezTo>
                  <a:cubicBezTo>
                    <a:pt x="52" y="17"/>
                    <a:pt x="56" y="12"/>
                    <a:pt x="59" y="12"/>
                  </a:cubicBezTo>
                  <a:close/>
                  <a:moveTo>
                    <a:pt x="15" y="90"/>
                  </a:moveTo>
                  <a:cubicBezTo>
                    <a:pt x="14" y="87"/>
                    <a:pt x="16" y="79"/>
                    <a:pt x="27" y="68"/>
                  </a:cubicBezTo>
                  <a:cubicBezTo>
                    <a:pt x="29" y="67"/>
                    <a:pt x="30" y="66"/>
                    <a:pt x="31" y="65"/>
                  </a:cubicBezTo>
                  <a:cubicBezTo>
                    <a:pt x="31" y="69"/>
                    <a:pt x="31" y="73"/>
                    <a:pt x="31" y="76"/>
                  </a:cubicBezTo>
                  <a:cubicBezTo>
                    <a:pt x="32" y="81"/>
                    <a:pt x="33" y="86"/>
                    <a:pt x="33" y="91"/>
                  </a:cubicBezTo>
                  <a:cubicBezTo>
                    <a:pt x="22" y="93"/>
                    <a:pt x="16" y="92"/>
                    <a:pt x="15" y="90"/>
                  </a:cubicBezTo>
                  <a:close/>
                  <a:moveTo>
                    <a:pt x="34" y="48"/>
                  </a:moveTo>
                  <a:cubicBezTo>
                    <a:pt x="30" y="50"/>
                    <a:pt x="27" y="53"/>
                    <a:pt x="23" y="56"/>
                  </a:cubicBezTo>
                  <a:cubicBezTo>
                    <a:pt x="16" y="47"/>
                    <a:pt x="14" y="41"/>
                    <a:pt x="15" y="39"/>
                  </a:cubicBezTo>
                  <a:cubicBezTo>
                    <a:pt x="17" y="36"/>
                    <a:pt x="24" y="34"/>
                    <a:pt x="39" y="39"/>
                  </a:cubicBezTo>
                  <a:cubicBezTo>
                    <a:pt x="41" y="39"/>
                    <a:pt x="43" y="40"/>
                    <a:pt x="45" y="40"/>
                  </a:cubicBezTo>
                  <a:cubicBezTo>
                    <a:pt x="41" y="43"/>
                    <a:pt x="38" y="45"/>
                    <a:pt x="34" y="48"/>
                  </a:cubicBezTo>
                  <a:close/>
                  <a:moveTo>
                    <a:pt x="59" y="116"/>
                  </a:moveTo>
                  <a:cubicBezTo>
                    <a:pt x="56" y="116"/>
                    <a:pt x="50" y="110"/>
                    <a:pt x="46" y="94"/>
                  </a:cubicBezTo>
                  <a:cubicBezTo>
                    <a:pt x="46" y="92"/>
                    <a:pt x="45" y="90"/>
                    <a:pt x="45" y="88"/>
                  </a:cubicBezTo>
                  <a:cubicBezTo>
                    <a:pt x="45" y="88"/>
                    <a:pt x="45" y="88"/>
                    <a:pt x="45" y="88"/>
                  </a:cubicBezTo>
                  <a:cubicBezTo>
                    <a:pt x="49" y="90"/>
                    <a:pt x="53" y="92"/>
                    <a:pt x="56" y="94"/>
                  </a:cubicBezTo>
                  <a:cubicBezTo>
                    <a:pt x="61" y="96"/>
                    <a:pt x="66" y="98"/>
                    <a:pt x="70" y="99"/>
                  </a:cubicBezTo>
                  <a:cubicBezTo>
                    <a:pt x="66" y="112"/>
                    <a:pt x="61" y="116"/>
                    <a:pt x="59" y="116"/>
                  </a:cubicBezTo>
                  <a:close/>
                  <a:moveTo>
                    <a:pt x="67" y="78"/>
                  </a:moveTo>
                  <a:cubicBezTo>
                    <a:pt x="64" y="79"/>
                    <a:pt x="62" y="80"/>
                    <a:pt x="59" y="82"/>
                  </a:cubicBezTo>
                  <a:cubicBezTo>
                    <a:pt x="56" y="80"/>
                    <a:pt x="54" y="79"/>
                    <a:pt x="51" y="78"/>
                  </a:cubicBezTo>
                  <a:cubicBezTo>
                    <a:pt x="49" y="76"/>
                    <a:pt x="46" y="74"/>
                    <a:pt x="43" y="73"/>
                  </a:cubicBezTo>
                  <a:cubicBezTo>
                    <a:pt x="43" y="70"/>
                    <a:pt x="43" y="67"/>
                    <a:pt x="43" y="64"/>
                  </a:cubicBezTo>
                  <a:cubicBezTo>
                    <a:pt x="43" y="61"/>
                    <a:pt x="43" y="59"/>
                    <a:pt x="43" y="56"/>
                  </a:cubicBezTo>
                  <a:cubicBezTo>
                    <a:pt x="46" y="54"/>
                    <a:pt x="49" y="52"/>
                    <a:pt x="51" y="51"/>
                  </a:cubicBezTo>
                  <a:cubicBezTo>
                    <a:pt x="54" y="49"/>
                    <a:pt x="56" y="48"/>
                    <a:pt x="59" y="47"/>
                  </a:cubicBezTo>
                  <a:cubicBezTo>
                    <a:pt x="62" y="48"/>
                    <a:pt x="64" y="49"/>
                    <a:pt x="67" y="51"/>
                  </a:cubicBezTo>
                  <a:cubicBezTo>
                    <a:pt x="69" y="52"/>
                    <a:pt x="72" y="54"/>
                    <a:pt x="75" y="56"/>
                  </a:cubicBezTo>
                  <a:cubicBezTo>
                    <a:pt x="75" y="59"/>
                    <a:pt x="75" y="61"/>
                    <a:pt x="75" y="64"/>
                  </a:cubicBezTo>
                  <a:cubicBezTo>
                    <a:pt x="75" y="67"/>
                    <a:pt x="75" y="70"/>
                    <a:pt x="75" y="73"/>
                  </a:cubicBezTo>
                  <a:cubicBezTo>
                    <a:pt x="72" y="74"/>
                    <a:pt x="69" y="76"/>
                    <a:pt x="67" y="78"/>
                  </a:cubicBezTo>
                  <a:close/>
                  <a:moveTo>
                    <a:pt x="103" y="90"/>
                  </a:moveTo>
                  <a:cubicBezTo>
                    <a:pt x="101" y="92"/>
                    <a:pt x="94" y="94"/>
                    <a:pt x="79" y="90"/>
                  </a:cubicBezTo>
                  <a:cubicBezTo>
                    <a:pt x="77" y="89"/>
                    <a:pt x="75" y="89"/>
                    <a:pt x="73" y="88"/>
                  </a:cubicBezTo>
                  <a:cubicBezTo>
                    <a:pt x="77" y="86"/>
                    <a:pt x="80" y="83"/>
                    <a:pt x="84" y="81"/>
                  </a:cubicBezTo>
                  <a:cubicBezTo>
                    <a:pt x="88" y="78"/>
                    <a:pt x="91" y="75"/>
                    <a:pt x="94" y="73"/>
                  </a:cubicBezTo>
                  <a:cubicBezTo>
                    <a:pt x="102" y="81"/>
                    <a:pt x="104" y="88"/>
                    <a:pt x="103" y="90"/>
                  </a:cubicBezTo>
                  <a:close/>
                  <a:moveTo>
                    <a:pt x="91" y="60"/>
                  </a:moveTo>
                  <a:cubicBezTo>
                    <a:pt x="89" y="61"/>
                    <a:pt x="88" y="62"/>
                    <a:pt x="87" y="63"/>
                  </a:cubicBezTo>
                  <a:cubicBezTo>
                    <a:pt x="87" y="59"/>
                    <a:pt x="87" y="56"/>
                    <a:pt x="87" y="52"/>
                  </a:cubicBezTo>
                  <a:cubicBezTo>
                    <a:pt x="86" y="47"/>
                    <a:pt x="85" y="42"/>
                    <a:pt x="84" y="37"/>
                  </a:cubicBezTo>
                  <a:cubicBezTo>
                    <a:pt x="96" y="35"/>
                    <a:pt x="101" y="37"/>
                    <a:pt x="103" y="39"/>
                  </a:cubicBezTo>
                  <a:cubicBezTo>
                    <a:pt x="104" y="41"/>
                    <a:pt x="102" y="49"/>
                    <a:pt x="91" y="60"/>
                  </a:cubicBezTo>
                  <a:close/>
                </a:path>
              </a:pathLst>
            </a:custGeom>
            <a:solidFill>
              <a:srgbClr val="27224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lnSpc>
                  <a:spcPct val="120000"/>
                </a:lnSpc>
                <a:spcAft>
                  <a:spcPts val="1200"/>
                </a:spcAft>
              </a:pPr>
              <a:endParaRPr lang="da-DK" dirty="0">
                <a:solidFill>
                  <a:srgbClr val="002060"/>
                </a:solidFill>
                <a:latin typeface="Barlow" panose="00000500000000000000" pitchFamily="2" charset="0"/>
              </a:endParaRPr>
            </a:p>
          </p:txBody>
        </p:sp>
      </p:grpSp>
      <p:pic>
        <p:nvPicPr>
          <p:cNvPr id="2" name="Billede 1">
            <a:extLst>
              <a:ext uri="{FF2B5EF4-FFF2-40B4-BE49-F238E27FC236}">
                <a16:creationId xmlns:a16="http://schemas.microsoft.com/office/drawing/2014/main" id="{CDD3CC84-36F8-4870-BBC7-A65AB66C991A}"/>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381204" y="2128291"/>
            <a:ext cx="2781714" cy="3056651"/>
          </a:xfrm>
          <a:prstGeom prst="rect">
            <a:avLst/>
          </a:prstGeom>
        </p:spPr>
      </p:pic>
    </p:spTree>
    <p:extLst>
      <p:ext uri="{BB962C8B-B14F-4D97-AF65-F5344CB8AC3E}">
        <p14:creationId xmlns:p14="http://schemas.microsoft.com/office/powerpoint/2010/main" val="20411648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0DE61-AF15-836A-E915-864F5F9CF4D3}"/>
            </a:ext>
          </a:extLst>
        </p:cNvPr>
        <p:cNvGrpSpPr/>
        <p:nvPr/>
      </p:nvGrpSpPr>
      <p:grpSpPr>
        <a:xfrm>
          <a:off x="0" y="0"/>
          <a:ext cx="0" cy="0"/>
          <a:chOff x="0" y="0"/>
          <a:chExt cx="0" cy="0"/>
        </a:xfrm>
      </p:grpSpPr>
      <p:sp>
        <p:nvSpPr>
          <p:cNvPr id="5" name="Rektangel 4">
            <a:extLst>
              <a:ext uri="{FF2B5EF4-FFF2-40B4-BE49-F238E27FC236}">
                <a16:creationId xmlns:a16="http://schemas.microsoft.com/office/drawing/2014/main" id="{CFEA98DD-8680-E11D-0A0B-02BDCE729AC8}"/>
              </a:ext>
            </a:extLst>
          </p:cNvPr>
          <p:cNvSpPr/>
          <p:nvPr/>
        </p:nvSpPr>
        <p:spPr>
          <a:xfrm>
            <a:off x="-1" y="507783"/>
            <a:ext cx="3819629" cy="5452342"/>
          </a:xfrm>
          <a:prstGeom prst="rect">
            <a:avLst/>
          </a:prstGeom>
          <a:solidFill>
            <a:srgbClr val="58657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7" name="Tekstfelt 6">
            <a:extLst>
              <a:ext uri="{FF2B5EF4-FFF2-40B4-BE49-F238E27FC236}">
                <a16:creationId xmlns:a16="http://schemas.microsoft.com/office/drawing/2014/main" id="{63EF2FE9-0C3A-3989-3F61-C5A0D68F3CE7}"/>
              </a:ext>
            </a:extLst>
          </p:cNvPr>
          <p:cNvSpPr txBox="1"/>
          <p:nvPr/>
        </p:nvSpPr>
        <p:spPr>
          <a:xfrm>
            <a:off x="822045" y="2180615"/>
            <a:ext cx="2997584" cy="751552"/>
          </a:xfrm>
          <a:prstGeom prst="rect">
            <a:avLst/>
          </a:prstGeom>
          <a:noFill/>
        </p:spPr>
        <p:txBody>
          <a:bodyPr wrap="square">
            <a:spAutoFit/>
          </a:bodyPr>
          <a:lstStyle/>
          <a:p>
            <a:pPr>
              <a:lnSpc>
                <a:spcPct val="110000"/>
              </a:lnSpc>
            </a:pPr>
            <a:r>
              <a:rPr lang="en-US" sz="2000" i="0" u="none" strike="noStrike" baseline="0" dirty="0">
                <a:solidFill>
                  <a:schemeClr val="bg1"/>
                </a:solidFill>
                <a:latin typeface="Barlow" panose="00000500000000000000" pitchFamily="2" charset="0"/>
              </a:rPr>
              <a:t>Where talents truly</a:t>
            </a:r>
          </a:p>
          <a:p>
            <a:pPr>
              <a:lnSpc>
                <a:spcPct val="110000"/>
              </a:lnSpc>
            </a:pPr>
            <a:r>
              <a:rPr lang="en-US" sz="2000" i="0" u="none" strike="noStrike" baseline="0" dirty="0">
                <a:solidFill>
                  <a:schemeClr val="bg1"/>
                </a:solidFill>
                <a:latin typeface="Barlow" panose="00000500000000000000" pitchFamily="2" charset="0"/>
              </a:rPr>
              <a:t>thrive and develop</a:t>
            </a:r>
            <a:endParaRPr lang="da-DK" sz="2000" dirty="0">
              <a:solidFill>
                <a:schemeClr val="bg1"/>
              </a:solidFill>
            </a:endParaRPr>
          </a:p>
        </p:txBody>
      </p:sp>
      <p:sp>
        <p:nvSpPr>
          <p:cNvPr id="8" name="Tekstfelt 7">
            <a:extLst>
              <a:ext uri="{FF2B5EF4-FFF2-40B4-BE49-F238E27FC236}">
                <a16:creationId xmlns:a16="http://schemas.microsoft.com/office/drawing/2014/main" id="{747B0D32-C3EE-0DCF-722E-31FF6CF18E5C}"/>
              </a:ext>
            </a:extLst>
          </p:cNvPr>
          <p:cNvSpPr txBox="1"/>
          <p:nvPr/>
        </p:nvSpPr>
        <p:spPr>
          <a:xfrm>
            <a:off x="-1" y="1031039"/>
            <a:ext cx="3819629" cy="923330"/>
          </a:xfrm>
          <a:prstGeom prst="rect">
            <a:avLst/>
          </a:prstGeom>
          <a:noFill/>
        </p:spPr>
        <p:txBody>
          <a:bodyPr wrap="square" rtlCol="0">
            <a:spAutoFit/>
          </a:bodyPr>
          <a:lstStyle/>
          <a:p>
            <a:pPr algn="ctr">
              <a:lnSpc>
                <a:spcPct val="90000"/>
              </a:lnSpc>
            </a:pPr>
            <a:r>
              <a:rPr lang="da-DK" sz="6000" b="1" spc="700" dirty="0">
                <a:solidFill>
                  <a:schemeClr val="bg1"/>
                </a:solidFill>
                <a:latin typeface="Barlow" panose="00000500000000000000" pitchFamily="2" charset="0"/>
              </a:rPr>
              <a:t>2029</a:t>
            </a:r>
            <a:endParaRPr lang="da-DK" sz="6600" b="1" spc="700" dirty="0">
              <a:solidFill>
                <a:schemeClr val="bg1"/>
              </a:solidFill>
              <a:latin typeface="Barlow" panose="00000500000000000000" pitchFamily="2" charset="0"/>
            </a:endParaRPr>
          </a:p>
        </p:txBody>
      </p:sp>
      <p:sp>
        <p:nvSpPr>
          <p:cNvPr id="10" name="Tekstfelt 9">
            <a:extLst>
              <a:ext uri="{FF2B5EF4-FFF2-40B4-BE49-F238E27FC236}">
                <a16:creationId xmlns:a16="http://schemas.microsoft.com/office/drawing/2014/main" id="{6E3041B3-788C-0D39-0862-79266E40CDC0}"/>
              </a:ext>
            </a:extLst>
          </p:cNvPr>
          <p:cNvSpPr txBox="1"/>
          <p:nvPr/>
        </p:nvSpPr>
        <p:spPr>
          <a:xfrm>
            <a:off x="5123474" y="772882"/>
            <a:ext cx="3819629" cy="736099"/>
          </a:xfrm>
          <a:prstGeom prst="rect">
            <a:avLst/>
          </a:prstGeom>
          <a:noFill/>
        </p:spPr>
        <p:txBody>
          <a:bodyPr wrap="square">
            <a:spAutoFit/>
          </a:bodyPr>
          <a:lstStyle/>
          <a:p>
            <a:pPr>
              <a:lnSpc>
                <a:spcPct val="110000"/>
              </a:lnSpc>
            </a:pPr>
            <a:r>
              <a:rPr lang="en-US" sz="2000" i="0" u="none" strike="noStrike" baseline="0" dirty="0">
                <a:solidFill>
                  <a:srgbClr val="022753"/>
                </a:solidFill>
                <a:latin typeface="Barlow" panose="00000500000000000000" pitchFamily="2" charset="0"/>
              </a:rPr>
              <a:t>Increase awareness of our strong research environments</a:t>
            </a:r>
          </a:p>
        </p:txBody>
      </p:sp>
      <p:pic>
        <p:nvPicPr>
          <p:cNvPr id="24" name="Billede 23">
            <a:extLst>
              <a:ext uri="{FF2B5EF4-FFF2-40B4-BE49-F238E27FC236}">
                <a16:creationId xmlns:a16="http://schemas.microsoft.com/office/drawing/2014/main" id="{221005BC-3248-AA7C-5E5C-9BBD02388FDB}"/>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587177" y="836078"/>
            <a:ext cx="350700" cy="347450"/>
          </a:xfrm>
          <a:prstGeom prst="rect">
            <a:avLst/>
          </a:prstGeom>
        </p:spPr>
      </p:pic>
      <p:pic>
        <p:nvPicPr>
          <p:cNvPr id="25" name="Billede 24">
            <a:extLst>
              <a:ext uri="{FF2B5EF4-FFF2-40B4-BE49-F238E27FC236}">
                <a16:creationId xmlns:a16="http://schemas.microsoft.com/office/drawing/2014/main" id="{9ACE77D0-E7B7-2690-93B7-A2E1E1A8AF90}"/>
              </a:ext>
            </a:extLst>
          </p:cNvPr>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a:xfrm>
            <a:off x="-2" y="3248815"/>
            <a:ext cx="2136814" cy="2712368"/>
          </a:xfrm>
          <a:prstGeom prst="rect">
            <a:avLst/>
          </a:prstGeom>
        </p:spPr>
      </p:pic>
      <p:sp>
        <p:nvSpPr>
          <p:cNvPr id="26" name="Tekstfelt 25">
            <a:extLst>
              <a:ext uri="{FF2B5EF4-FFF2-40B4-BE49-F238E27FC236}">
                <a16:creationId xmlns:a16="http://schemas.microsoft.com/office/drawing/2014/main" id="{50D4A199-5B86-3A3E-6050-1A0812CFB77D}"/>
              </a:ext>
            </a:extLst>
          </p:cNvPr>
          <p:cNvSpPr txBox="1"/>
          <p:nvPr/>
        </p:nvSpPr>
        <p:spPr>
          <a:xfrm>
            <a:off x="5123474" y="1763523"/>
            <a:ext cx="5072949" cy="736099"/>
          </a:xfrm>
          <a:prstGeom prst="rect">
            <a:avLst/>
          </a:prstGeom>
          <a:noFill/>
        </p:spPr>
        <p:txBody>
          <a:bodyPr wrap="square">
            <a:spAutoFit/>
          </a:bodyPr>
          <a:lstStyle/>
          <a:p>
            <a:pPr>
              <a:lnSpc>
                <a:spcPct val="110000"/>
              </a:lnSpc>
            </a:pPr>
            <a:r>
              <a:rPr lang="en-US" sz="2000" dirty="0">
                <a:solidFill>
                  <a:srgbClr val="022753"/>
                </a:solidFill>
                <a:latin typeface="Barlow" panose="00000500000000000000" pitchFamily="2" charset="0"/>
              </a:rPr>
              <a:t>Present</a:t>
            </a:r>
            <a:r>
              <a:rPr lang="en-US" sz="2000" i="0" u="none" strike="noStrike" baseline="0" dirty="0">
                <a:solidFill>
                  <a:srgbClr val="022753"/>
                </a:solidFill>
                <a:latin typeface="Barlow" panose="00000500000000000000" pitchFamily="2" charset="0"/>
              </a:rPr>
              <a:t> AAU's attractive opportunities to new research talents</a:t>
            </a:r>
          </a:p>
        </p:txBody>
      </p:sp>
      <p:pic>
        <p:nvPicPr>
          <p:cNvPr id="27" name="Billede 26">
            <a:extLst>
              <a:ext uri="{FF2B5EF4-FFF2-40B4-BE49-F238E27FC236}">
                <a16:creationId xmlns:a16="http://schemas.microsoft.com/office/drawing/2014/main" id="{E507FD17-800E-E41A-DB92-D2E932ADC854}"/>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587177" y="1809467"/>
            <a:ext cx="350700" cy="347450"/>
          </a:xfrm>
          <a:prstGeom prst="rect">
            <a:avLst/>
          </a:prstGeom>
        </p:spPr>
      </p:pic>
      <p:sp>
        <p:nvSpPr>
          <p:cNvPr id="28" name="Tekstfelt 27">
            <a:extLst>
              <a:ext uri="{FF2B5EF4-FFF2-40B4-BE49-F238E27FC236}">
                <a16:creationId xmlns:a16="http://schemas.microsoft.com/office/drawing/2014/main" id="{0AC4749E-8D94-7977-2500-19248160FE85}"/>
              </a:ext>
            </a:extLst>
          </p:cNvPr>
          <p:cNvSpPr txBox="1"/>
          <p:nvPr/>
        </p:nvSpPr>
        <p:spPr>
          <a:xfrm>
            <a:off x="5123474" y="2704366"/>
            <a:ext cx="5072949" cy="397545"/>
          </a:xfrm>
          <a:prstGeom prst="rect">
            <a:avLst/>
          </a:prstGeom>
          <a:noFill/>
        </p:spPr>
        <p:txBody>
          <a:bodyPr wrap="square">
            <a:spAutoFit/>
          </a:bodyPr>
          <a:lstStyle/>
          <a:p>
            <a:pPr>
              <a:lnSpc>
                <a:spcPct val="110000"/>
              </a:lnSpc>
            </a:pPr>
            <a:r>
              <a:rPr lang="en-US" sz="2000" i="0" u="none" strike="noStrike" baseline="0" dirty="0">
                <a:solidFill>
                  <a:srgbClr val="022753"/>
                </a:solidFill>
                <a:latin typeface="Barlow" panose="00000500000000000000" pitchFamily="2" charset="0"/>
              </a:rPr>
              <a:t>Leadership focus and strong talent culture</a:t>
            </a:r>
          </a:p>
        </p:txBody>
      </p:sp>
      <p:pic>
        <p:nvPicPr>
          <p:cNvPr id="29" name="Billede 28">
            <a:extLst>
              <a:ext uri="{FF2B5EF4-FFF2-40B4-BE49-F238E27FC236}">
                <a16:creationId xmlns:a16="http://schemas.microsoft.com/office/drawing/2014/main" id="{2847D416-4A22-DA71-507A-13F7C98767F1}"/>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587177" y="2750310"/>
            <a:ext cx="350700" cy="347450"/>
          </a:xfrm>
          <a:prstGeom prst="rect">
            <a:avLst/>
          </a:prstGeom>
        </p:spPr>
      </p:pic>
      <p:sp>
        <p:nvSpPr>
          <p:cNvPr id="30" name="Tekstfelt 29">
            <a:extLst>
              <a:ext uri="{FF2B5EF4-FFF2-40B4-BE49-F238E27FC236}">
                <a16:creationId xmlns:a16="http://schemas.microsoft.com/office/drawing/2014/main" id="{8E311085-4CF5-2E36-FA2D-18B81F084D4F}"/>
              </a:ext>
            </a:extLst>
          </p:cNvPr>
          <p:cNvSpPr txBox="1"/>
          <p:nvPr/>
        </p:nvSpPr>
        <p:spPr>
          <a:xfrm>
            <a:off x="5123474" y="3356453"/>
            <a:ext cx="5072949" cy="736099"/>
          </a:xfrm>
          <a:prstGeom prst="rect">
            <a:avLst/>
          </a:prstGeom>
          <a:noFill/>
        </p:spPr>
        <p:txBody>
          <a:bodyPr wrap="square">
            <a:spAutoFit/>
          </a:bodyPr>
          <a:lstStyle/>
          <a:p>
            <a:pPr>
              <a:lnSpc>
                <a:spcPct val="110000"/>
              </a:lnSpc>
            </a:pPr>
            <a:r>
              <a:rPr lang="en-US" sz="2000" i="0" u="none" strike="noStrike" baseline="0" dirty="0">
                <a:solidFill>
                  <a:srgbClr val="022753"/>
                </a:solidFill>
                <a:latin typeface="Barlow" panose="00000500000000000000" pitchFamily="2" charset="0"/>
              </a:rPr>
              <a:t>Find, support and develop particularly talented researchers</a:t>
            </a:r>
          </a:p>
        </p:txBody>
      </p:sp>
      <p:pic>
        <p:nvPicPr>
          <p:cNvPr id="31" name="Billede 30">
            <a:extLst>
              <a:ext uri="{FF2B5EF4-FFF2-40B4-BE49-F238E27FC236}">
                <a16:creationId xmlns:a16="http://schemas.microsoft.com/office/drawing/2014/main" id="{93490615-4C88-CD30-D82C-05A4BC09D4F4}"/>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587177" y="3402397"/>
            <a:ext cx="350700" cy="347450"/>
          </a:xfrm>
          <a:prstGeom prst="rect">
            <a:avLst/>
          </a:prstGeom>
        </p:spPr>
      </p:pic>
      <p:sp>
        <p:nvSpPr>
          <p:cNvPr id="32" name="Tekstfelt 31">
            <a:extLst>
              <a:ext uri="{FF2B5EF4-FFF2-40B4-BE49-F238E27FC236}">
                <a16:creationId xmlns:a16="http://schemas.microsoft.com/office/drawing/2014/main" id="{22AB4F78-8F50-CC0B-7B84-0778CDE49EF8}"/>
              </a:ext>
            </a:extLst>
          </p:cNvPr>
          <p:cNvSpPr txBox="1"/>
          <p:nvPr/>
        </p:nvSpPr>
        <p:spPr>
          <a:xfrm>
            <a:off x="5123474" y="4347094"/>
            <a:ext cx="5072949" cy="397545"/>
          </a:xfrm>
          <a:prstGeom prst="rect">
            <a:avLst/>
          </a:prstGeom>
          <a:noFill/>
        </p:spPr>
        <p:txBody>
          <a:bodyPr wrap="square">
            <a:spAutoFit/>
          </a:bodyPr>
          <a:lstStyle/>
          <a:p>
            <a:pPr>
              <a:lnSpc>
                <a:spcPct val="110000"/>
              </a:lnSpc>
            </a:pPr>
            <a:r>
              <a:rPr lang="en-US" sz="2000" i="0" u="none" strike="noStrike" baseline="0" dirty="0">
                <a:solidFill>
                  <a:srgbClr val="022753"/>
                </a:solidFill>
                <a:latin typeface="Barlow" panose="00000500000000000000" pitchFamily="2" charset="0"/>
              </a:rPr>
              <a:t>Strengthen mobility</a:t>
            </a:r>
          </a:p>
        </p:txBody>
      </p:sp>
      <p:pic>
        <p:nvPicPr>
          <p:cNvPr id="33" name="Billede 32">
            <a:extLst>
              <a:ext uri="{FF2B5EF4-FFF2-40B4-BE49-F238E27FC236}">
                <a16:creationId xmlns:a16="http://schemas.microsoft.com/office/drawing/2014/main" id="{E661AE82-6EAD-E90B-FA33-FF51288AE486}"/>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587177" y="4393038"/>
            <a:ext cx="350700" cy="347450"/>
          </a:xfrm>
          <a:prstGeom prst="rect">
            <a:avLst/>
          </a:prstGeom>
        </p:spPr>
      </p:pic>
      <p:sp>
        <p:nvSpPr>
          <p:cNvPr id="34" name="Tekstfelt 33">
            <a:extLst>
              <a:ext uri="{FF2B5EF4-FFF2-40B4-BE49-F238E27FC236}">
                <a16:creationId xmlns:a16="http://schemas.microsoft.com/office/drawing/2014/main" id="{C5A33C27-5281-F08E-2288-55445C8136C2}"/>
              </a:ext>
            </a:extLst>
          </p:cNvPr>
          <p:cNvSpPr txBox="1"/>
          <p:nvPr/>
        </p:nvSpPr>
        <p:spPr>
          <a:xfrm>
            <a:off x="5123475" y="4999181"/>
            <a:ext cx="4563990" cy="736099"/>
          </a:xfrm>
          <a:prstGeom prst="rect">
            <a:avLst/>
          </a:prstGeom>
          <a:noFill/>
        </p:spPr>
        <p:txBody>
          <a:bodyPr wrap="square">
            <a:spAutoFit/>
          </a:bodyPr>
          <a:lstStyle/>
          <a:p>
            <a:pPr>
              <a:lnSpc>
                <a:spcPct val="110000"/>
              </a:lnSpc>
            </a:pPr>
            <a:r>
              <a:rPr lang="en-US" sz="2000" dirty="0">
                <a:solidFill>
                  <a:srgbClr val="022753"/>
                </a:solidFill>
                <a:latin typeface="Barlow" panose="00000500000000000000" pitchFamily="2" charset="0"/>
              </a:rPr>
              <a:t>Retain </a:t>
            </a:r>
            <a:r>
              <a:rPr lang="en-US" sz="2000" i="0" u="none" strike="noStrike" baseline="0" dirty="0">
                <a:solidFill>
                  <a:srgbClr val="022753"/>
                </a:solidFill>
                <a:latin typeface="Barlow" panose="00000500000000000000" pitchFamily="2" charset="0"/>
              </a:rPr>
              <a:t>and include the international research talents</a:t>
            </a:r>
          </a:p>
        </p:txBody>
      </p:sp>
      <p:pic>
        <p:nvPicPr>
          <p:cNvPr id="35" name="Billede 34">
            <a:extLst>
              <a:ext uri="{FF2B5EF4-FFF2-40B4-BE49-F238E27FC236}">
                <a16:creationId xmlns:a16="http://schemas.microsoft.com/office/drawing/2014/main" id="{D4978669-BD26-9FC9-1858-09A374CEF619}"/>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587177" y="5045125"/>
            <a:ext cx="350700" cy="347450"/>
          </a:xfrm>
          <a:prstGeom prst="rect">
            <a:avLst/>
          </a:prstGeom>
        </p:spPr>
      </p:pic>
    </p:spTree>
    <p:extLst>
      <p:ext uri="{BB962C8B-B14F-4D97-AF65-F5344CB8AC3E}">
        <p14:creationId xmlns:p14="http://schemas.microsoft.com/office/powerpoint/2010/main" val="374594029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2"/>
          <p:cNvSpPr txBox="1"/>
          <p:nvPr/>
        </p:nvSpPr>
        <p:spPr>
          <a:xfrm>
            <a:off x="2470153" y="1143001"/>
            <a:ext cx="7624233" cy="977900"/>
          </a:xfrm>
          <a:prstGeom prst="rect">
            <a:avLst/>
          </a:prstGeom>
        </p:spPr>
        <p:txBody>
          <a:bodyPr lIns="0" tIns="0" rIns="0" bIns="0" rtlCol="0"/>
          <a:lstStyle/>
          <a:p>
            <a:pPr marL="52915" algn="ctr" rtl="0">
              <a:lnSpc>
                <a:spcPts val="3384"/>
              </a:lnSpc>
              <a:tabLst>
                <a:tab pos="1509286" algn="l"/>
                <a:tab pos="2126351" algn="l"/>
                <a:tab pos="2599326" algn="l"/>
                <a:tab pos="4221767" algn="l"/>
              </a:tabLst>
              <a:defRPr/>
            </a:pPr>
            <a:endParaRPr sz="3100" b="1" kern="0" cap="all" spc="256" dirty="0">
              <a:solidFill>
                <a:srgbClr val="211A52"/>
              </a:solidFill>
              <a:latin typeface="Arial"/>
              <a:cs typeface="Arial"/>
            </a:endParaRPr>
          </a:p>
        </p:txBody>
      </p:sp>
      <p:sp>
        <p:nvSpPr>
          <p:cNvPr id="33" name="object 7"/>
          <p:cNvSpPr txBox="1"/>
          <p:nvPr/>
        </p:nvSpPr>
        <p:spPr>
          <a:xfrm>
            <a:off x="1016000" y="6126164"/>
            <a:ext cx="9584267" cy="295276"/>
          </a:xfrm>
          <a:prstGeom prst="rect">
            <a:avLst/>
          </a:prstGeom>
        </p:spPr>
        <p:txBody>
          <a:bodyPr lIns="0" tIns="0" rIns="0" bIns="0" rtlCol="0"/>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rtl="0">
              <a:spcBef>
                <a:spcPts val="224"/>
              </a:spcBef>
              <a:defRPr/>
            </a:pPr>
            <a:r>
              <a:rPr lang="en-gb" sz="1000" b="1" kern="0" cap="all" spc="256">
                <a:solidFill>
                  <a:schemeClr val="tx1">
                    <a:lumMod val="50000"/>
                    <a:lumOff val="50000"/>
                  </a:schemeClr>
                </a:solidFill>
                <a:latin typeface="Arial"/>
                <a:cs typeface="Arial"/>
              </a:rPr>
              <a:t>Faculty of Medicine</a:t>
            </a:r>
          </a:p>
          <a:p>
            <a:pPr algn="ctr" rtl="0">
              <a:spcBef>
                <a:spcPts val="224"/>
              </a:spcBef>
              <a:defRPr/>
            </a:pPr>
            <a:r>
              <a:rPr lang="en-gb" sz="1000" kern="0" cap="all" spc="256">
                <a:solidFill>
                  <a:schemeClr val="tx1">
                    <a:lumMod val="50000"/>
                    <a:lumOff val="50000"/>
                  </a:schemeClr>
                </a:solidFill>
                <a:latin typeface="Arial"/>
                <a:cs typeface="Arial"/>
              </a:rPr>
              <a:t>AALBORG university</a:t>
            </a:r>
          </a:p>
        </p:txBody>
      </p:sp>
      <p:sp>
        <p:nvSpPr>
          <p:cNvPr id="2" name="Rektangel 1"/>
          <p:cNvSpPr/>
          <p:nvPr/>
        </p:nvSpPr>
        <p:spPr>
          <a:xfrm>
            <a:off x="-1006764" y="0"/>
            <a:ext cx="13309600" cy="7861300"/>
          </a:xfrm>
          <a:prstGeom prst="rect">
            <a:avLst/>
          </a:prstGeom>
          <a:solidFill>
            <a:srgbClr val="0E8563"/>
          </a:solidFill>
          <a:ln>
            <a:noFill/>
          </a:ln>
        </p:spPr>
        <p:style>
          <a:lnRef idx="2">
            <a:schemeClr val="accent1">
              <a:shade val="50000"/>
            </a:schemeClr>
          </a:lnRef>
          <a:fillRef idx="1">
            <a:schemeClr val="accent1"/>
          </a:fillRef>
          <a:effectRef idx="0">
            <a:schemeClr val="accent1"/>
          </a:effectRef>
          <a:fontRef idx="minor">
            <a:schemeClr val="lt1"/>
          </a:fontRef>
        </p:style>
        <p:txBody>
          <a:bodyPr lIns="117226" tIns="58613" rIns="117226" bIns="58613" rtlCol="0" anchor="ctr"/>
          <a:lstStyle/>
          <a:p>
            <a:pPr algn="ctr" rtl="0">
              <a:defRPr/>
            </a:pPr>
            <a:endParaRPr lang="da-DK"/>
          </a:p>
        </p:txBody>
      </p:sp>
      <p:pic>
        <p:nvPicPr>
          <p:cNvPr id="4" name="Billede 3" descr="Et billede, der indeholder tekst, Font/skrifttype, plakat, Grafik&#10;&#10;Automatisk genereret beskrivelse">
            <a:extLst>
              <a:ext uri="{FF2B5EF4-FFF2-40B4-BE49-F238E27FC236}">
                <a16:creationId xmlns:a16="http://schemas.microsoft.com/office/drawing/2014/main" id="{3E341984-8C03-EE7C-C746-BFA70E39E2E0}"/>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5057452" y="2550154"/>
            <a:ext cx="1501361" cy="1757691"/>
          </a:xfrm>
          <a:prstGeom prst="rect">
            <a:avLst/>
          </a:prstGeom>
        </p:spPr>
      </p:pic>
    </p:spTree>
    <p:extLst>
      <p:ext uri="{BB962C8B-B14F-4D97-AF65-F5344CB8AC3E}">
        <p14:creationId xmlns:p14="http://schemas.microsoft.com/office/powerpoint/2010/main" val="347256495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dsholder til billede 2"/>
          <p:cNvPicPr>
            <a:picLocks noChangeAspect="1"/>
          </p:cNvPicPr>
          <p:nvPr/>
        </p:nvPicPr>
        <p:blipFill>
          <a:blip r:embed="rId3" cstate="email">
            <a:extLst>
              <a:ext uri="{28A0092B-C50C-407E-A947-70E740481C1C}">
                <a14:useLocalDpi xmlns:a14="http://schemas.microsoft.com/office/drawing/2010/main" val="0"/>
              </a:ext>
            </a:extLst>
          </a:blip>
          <a:srcRect/>
          <a:stretch/>
        </p:blipFill>
        <p:spPr>
          <a:xfrm>
            <a:off x="0" y="1"/>
            <a:ext cx="12192000" cy="6858000"/>
          </a:xfrm>
          <a:prstGeom prst="rect">
            <a:avLst/>
          </a:prstGeom>
          <a:pattFill prst="pct10">
            <a:fgClr>
              <a:schemeClr val="tx1"/>
            </a:fgClr>
            <a:bgClr>
              <a:schemeClr val="bg1"/>
            </a:bgClr>
          </a:pattFill>
        </p:spPr>
      </p:pic>
      <p:sp>
        <p:nvSpPr>
          <p:cNvPr id="3" name="Titel 2"/>
          <p:cNvSpPr>
            <a:spLocks noGrp="1"/>
          </p:cNvSpPr>
          <p:nvPr>
            <p:ph type="title"/>
          </p:nvPr>
        </p:nvSpPr>
        <p:spPr>
          <a:xfrm>
            <a:off x="2441575" y="2544415"/>
            <a:ext cx="7341129" cy="998885"/>
          </a:xfrm>
        </p:spPr>
        <p:txBody>
          <a:bodyPr rtlCol="0" anchor="ctr"/>
          <a:lstStyle/>
          <a:p>
            <a:pPr rtl="0"/>
            <a:r>
              <a:rPr lang="en-gb" sz="3600">
                <a:solidFill>
                  <a:srgbClr val="211A52"/>
                </a:solidFill>
                <a:latin typeface="Arial Black" panose="020B0604020202020204" pitchFamily="34" charset="0"/>
                <a:cs typeface="Arial Black" panose="020B0604020202020204" pitchFamily="34" charset="0"/>
              </a:rPr>
              <a:t>DEPARTMENTS</a:t>
            </a:r>
          </a:p>
        </p:txBody>
      </p:sp>
    </p:spTree>
    <p:extLst>
      <p:ext uri="{BB962C8B-B14F-4D97-AF65-F5344CB8AC3E}">
        <p14:creationId xmlns:p14="http://schemas.microsoft.com/office/powerpoint/2010/main" val="20141376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ktangel 15">
            <a:extLst>
              <a:ext uri="{FF2B5EF4-FFF2-40B4-BE49-F238E27FC236}">
                <a16:creationId xmlns:a16="http://schemas.microsoft.com/office/drawing/2014/main" id="{DBC71A3D-0301-9D9A-AE37-DAF003523856}"/>
              </a:ext>
            </a:extLst>
          </p:cNvPr>
          <p:cNvSpPr/>
          <p:nvPr/>
        </p:nvSpPr>
        <p:spPr>
          <a:xfrm>
            <a:off x="7427913" y="3428999"/>
            <a:ext cx="4764086" cy="3429001"/>
          </a:xfrm>
          <a:prstGeom prst="rect">
            <a:avLst/>
          </a:prstGeom>
          <a:solidFill>
            <a:srgbClr val="0E85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dirty="0"/>
          </a:p>
        </p:txBody>
      </p:sp>
      <p:sp>
        <p:nvSpPr>
          <p:cNvPr id="9" name="Tekstfelt 8">
            <a:extLst>
              <a:ext uri="{FF2B5EF4-FFF2-40B4-BE49-F238E27FC236}">
                <a16:creationId xmlns:a16="http://schemas.microsoft.com/office/drawing/2014/main" id="{DDAB5DEE-7F3C-4A86-ACDB-72639A165CBC}"/>
              </a:ext>
            </a:extLst>
          </p:cNvPr>
          <p:cNvSpPr txBox="1"/>
          <p:nvPr/>
        </p:nvSpPr>
        <p:spPr>
          <a:xfrm>
            <a:off x="7165912" y="3437263"/>
            <a:ext cx="5140388" cy="3400510"/>
          </a:xfrm>
          <a:prstGeom prst="rect">
            <a:avLst/>
          </a:prstGeom>
          <a:noFill/>
        </p:spPr>
        <p:txBody>
          <a:bodyPr wrap="square" lIns="576000" tIns="180000" rIns="144000" bIns="108000" rtlCol="0">
            <a:spAutoFit/>
          </a:bodyPr>
          <a:lstStyle/>
          <a:p>
            <a:pPr marL="0" lvl="0" indent="0" rtl="0">
              <a:lnSpc>
                <a:spcPct val="120000"/>
              </a:lnSpc>
              <a:buNone/>
            </a:pPr>
            <a:r>
              <a:rPr lang="en-gb" sz="1200" b="1" dirty="0">
                <a:solidFill>
                  <a:schemeClr val="bg1"/>
                </a:solidFill>
                <a:latin typeface="Arial"/>
                <a:cs typeface="Arial"/>
              </a:rPr>
              <a:t>SIGNATURE PROJECTS</a:t>
            </a:r>
          </a:p>
          <a:p>
            <a:pPr marL="0" lvl="0" indent="0" rtl="0">
              <a:lnSpc>
                <a:spcPct val="120000"/>
              </a:lnSpc>
              <a:buNone/>
            </a:pPr>
            <a:endParaRPr lang="da-DK" sz="1200" b="1" dirty="0">
              <a:solidFill>
                <a:schemeClr val="bg1"/>
              </a:solidFill>
              <a:latin typeface="Arial" panose="020B0604020202020204" pitchFamily="34" charset="0"/>
              <a:cs typeface="Arial" panose="020B0604020202020204" pitchFamily="34" charset="0"/>
            </a:endParaRPr>
          </a:p>
          <a:p>
            <a:pPr marL="171450" lvl="0" indent="-171450" rtl="0">
              <a:lnSpc>
                <a:spcPct val="120000"/>
              </a:lnSpc>
              <a:spcBef>
                <a:spcPts val="0"/>
              </a:spcBef>
              <a:buFont typeface="Arial" panose="020B0604020202020204" pitchFamily="34" charset="0"/>
              <a:buChar char="•"/>
            </a:pPr>
            <a:r>
              <a:rPr lang="en-gb" sz="1200" b="1" dirty="0">
                <a:solidFill>
                  <a:schemeClr val="bg1"/>
                </a:solidFill>
                <a:latin typeface="Arial"/>
                <a:cs typeface="Arial"/>
              </a:rPr>
              <a:t>Microflora Danica</a:t>
            </a:r>
            <a:r>
              <a:rPr lang="en-gb" sz="1200" dirty="0">
                <a:solidFill>
                  <a:schemeClr val="bg1"/>
                </a:solidFill>
                <a:latin typeface="Arial"/>
                <a:cs typeface="Arial"/>
              </a:rPr>
              <a:t>: Mapping of all </a:t>
            </a:r>
            <a:br>
              <a:rPr lang="da-DK" sz="1200" dirty="0">
                <a:solidFill>
                  <a:schemeClr val="bg1"/>
                </a:solidFill>
                <a:latin typeface="Arial"/>
                <a:cs typeface="Arial"/>
              </a:rPr>
            </a:br>
            <a:r>
              <a:rPr lang="en-gb" sz="1200" dirty="0">
                <a:solidFill>
                  <a:schemeClr val="bg1"/>
                </a:solidFill>
                <a:latin typeface="Arial"/>
                <a:cs typeface="Arial"/>
              </a:rPr>
              <a:t>microorganisms in Denmark</a:t>
            </a:r>
          </a:p>
          <a:p>
            <a:pPr marL="171450" indent="-171450" rtl="0">
              <a:lnSpc>
                <a:spcPct val="120000"/>
              </a:lnSpc>
              <a:buFont typeface="Arial,Sans-Serif" panose="020B0604020202020204" pitchFamily="34" charset="0"/>
              <a:buChar char="•"/>
            </a:pPr>
            <a:r>
              <a:rPr lang="en-gb" sz="1200" b="1" dirty="0" err="1">
                <a:solidFill>
                  <a:schemeClr val="bg1"/>
                </a:solidFill>
                <a:latin typeface="Arial"/>
                <a:cs typeface="Arial"/>
              </a:rPr>
              <a:t>NewGLASS</a:t>
            </a:r>
            <a:r>
              <a:rPr lang="en-gb" sz="1200" dirty="0">
                <a:solidFill>
                  <a:schemeClr val="bg1"/>
                </a:solidFill>
                <a:latin typeface="Arial"/>
                <a:cs typeface="Arial"/>
              </a:rPr>
              <a:t>: Predicting the structure of shatterproof glass</a:t>
            </a:r>
          </a:p>
          <a:p>
            <a:pPr marL="171450" indent="-171450" rtl="0">
              <a:lnSpc>
                <a:spcPct val="120000"/>
              </a:lnSpc>
              <a:buFont typeface="Arial,Sans-Serif" panose="020B0604020202020204" pitchFamily="34" charset="0"/>
              <a:buChar char="•"/>
            </a:pPr>
            <a:r>
              <a:rPr lang="en-gb" sz="1200" b="1" spc="-20" dirty="0">
                <a:solidFill>
                  <a:schemeClr val="bg1"/>
                </a:solidFill>
                <a:latin typeface="Arial"/>
                <a:cs typeface="Arial"/>
              </a:rPr>
              <a:t>Grass4Food</a:t>
            </a:r>
            <a:r>
              <a:rPr lang="en-gb" sz="1200" spc="-20" dirty="0">
                <a:solidFill>
                  <a:schemeClr val="bg1"/>
                </a:solidFill>
                <a:latin typeface="Arial"/>
                <a:cs typeface="Arial"/>
              </a:rPr>
              <a:t>: Extraction of feed and food protein from grass</a:t>
            </a:r>
          </a:p>
          <a:p>
            <a:pPr marL="171450" lvl="0" indent="-171450" rtl="0">
              <a:lnSpc>
                <a:spcPct val="120000"/>
              </a:lnSpc>
              <a:spcBef>
                <a:spcPts val="0"/>
              </a:spcBef>
              <a:buFont typeface="Arial" panose="020B0604020202020204" pitchFamily="34" charset="0"/>
              <a:buChar char="•"/>
            </a:pPr>
            <a:r>
              <a:rPr lang="en-gb" sz="1200" b="1" spc="-20" dirty="0">
                <a:solidFill>
                  <a:schemeClr val="bg1"/>
                </a:solidFill>
                <a:latin typeface="Arial"/>
                <a:cs typeface="Arial"/>
              </a:rPr>
              <a:t>INNO-H2S</a:t>
            </a:r>
            <a:r>
              <a:rPr lang="en-gb" sz="1200" spc="-20" dirty="0">
                <a:solidFill>
                  <a:schemeClr val="bg1"/>
                </a:solidFill>
                <a:latin typeface="Arial"/>
                <a:cs typeface="Arial"/>
              </a:rPr>
              <a:t>: Reducing the environmental impact of natural gas extraction</a:t>
            </a:r>
          </a:p>
          <a:p>
            <a:pPr marL="171450" lvl="0" indent="-171450" rtl="0">
              <a:lnSpc>
                <a:spcPct val="120000"/>
              </a:lnSpc>
              <a:spcBef>
                <a:spcPts val="0"/>
              </a:spcBef>
              <a:buFont typeface="Arial" panose="020B0604020202020204" pitchFamily="34" charset="0"/>
              <a:buChar char="•"/>
            </a:pPr>
            <a:r>
              <a:rPr lang="en-gb" sz="1200" b="1" dirty="0">
                <a:solidFill>
                  <a:schemeClr val="bg1"/>
                </a:solidFill>
                <a:latin typeface="Arial"/>
                <a:cs typeface="Arial"/>
              </a:rPr>
              <a:t>JAMBO</a:t>
            </a:r>
            <a:r>
              <a:rPr lang="en-gb" sz="1200" dirty="0">
                <a:solidFill>
                  <a:schemeClr val="bg1"/>
                </a:solidFill>
                <a:latin typeface="Arial"/>
                <a:cs typeface="Arial"/>
              </a:rPr>
              <a:t>: Studying the impact of bottom-dragging fishing gear</a:t>
            </a:r>
          </a:p>
          <a:p>
            <a:pPr marL="171450" indent="-171450" rtl="0">
              <a:lnSpc>
                <a:spcPct val="120000"/>
              </a:lnSpc>
              <a:buFont typeface="Arial" panose="020B0604020202020204" pitchFamily="34" charset="0"/>
              <a:buChar char="•"/>
            </a:pPr>
            <a:r>
              <a:rPr lang="en-gb" sz="1200" b="1" dirty="0">
                <a:solidFill>
                  <a:schemeClr val="bg1"/>
                </a:solidFill>
                <a:latin typeface="Arial"/>
                <a:cs typeface="Arial"/>
              </a:rPr>
              <a:t>The </a:t>
            </a:r>
            <a:r>
              <a:rPr lang="en-gb" sz="1200" b="1" dirty="0" err="1">
                <a:solidFill>
                  <a:schemeClr val="bg1"/>
                </a:solidFill>
                <a:latin typeface="Arial"/>
                <a:cs typeface="Arial"/>
              </a:rPr>
              <a:t>Folbigg</a:t>
            </a:r>
            <a:r>
              <a:rPr lang="en-gb" sz="1200" b="1" dirty="0">
                <a:solidFill>
                  <a:schemeClr val="bg1"/>
                </a:solidFill>
                <a:latin typeface="Arial"/>
                <a:cs typeface="Arial"/>
              </a:rPr>
              <a:t> Case</a:t>
            </a:r>
            <a:r>
              <a:rPr lang="en-gb" sz="1200" dirty="0">
                <a:solidFill>
                  <a:schemeClr val="bg1"/>
                </a:solidFill>
                <a:latin typeface="Arial"/>
                <a:cs typeface="Arial"/>
              </a:rPr>
              <a:t>: Research on calmodulin leads to acquittal</a:t>
            </a:r>
          </a:p>
          <a:p>
            <a:pPr marL="171450" indent="-171450" rtl="0">
              <a:lnSpc>
                <a:spcPct val="120000"/>
              </a:lnSpc>
              <a:buFont typeface="Arial" panose="020B0604020202020204" pitchFamily="34" charset="0"/>
              <a:buChar char="•"/>
            </a:pPr>
            <a:r>
              <a:rPr lang="en-gb" sz="1200" b="1" spc="-20" dirty="0">
                <a:solidFill>
                  <a:schemeClr val="bg1"/>
                </a:solidFill>
                <a:latin typeface="Arial"/>
                <a:cs typeface="Arial"/>
              </a:rPr>
              <a:t>BEYONDBATTREC</a:t>
            </a:r>
            <a:r>
              <a:rPr lang="en-gb" sz="1200" spc="-20" dirty="0">
                <a:solidFill>
                  <a:schemeClr val="bg1"/>
                </a:solidFill>
                <a:latin typeface="Arial"/>
                <a:cs typeface="Arial"/>
              </a:rPr>
              <a:t>: Recycling of elements in batteries</a:t>
            </a:r>
          </a:p>
          <a:p>
            <a:pPr marL="171450" indent="-171450" rtl="0">
              <a:lnSpc>
                <a:spcPct val="120000"/>
              </a:lnSpc>
              <a:buFont typeface="Arial" panose="020B0604020202020204" pitchFamily="34" charset="0"/>
              <a:buChar char="•"/>
            </a:pPr>
            <a:r>
              <a:rPr lang="en-gb" sz="1200" b="1" dirty="0" err="1">
                <a:solidFill>
                  <a:schemeClr val="bg1"/>
                </a:solidFill>
                <a:latin typeface="Arial"/>
                <a:cs typeface="Arial"/>
              </a:rPr>
              <a:t>RePair</a:t>
            </a:r>
            <a:r>
              <a:rPr lang="en-gb" sz="1200" dirty="0">
                <a:solidFill>
                  <a:schemeClr val="bg1"/>
                </a:solidFill>
                <a:latin typeface="Arial"/>
                <a:cs typeface="Arial"/>
              </a:rPr>
              <a:t>: Environmental restoration of </a:t>
            </a:r>
            <a:r>
              <a:rPr lang="en-gb" sz="1200" dirty="0" err="1">
                <a:solidFill>
                  <a:schemeClr val="bg1"/>
                </a:solidFill>
                <a:latin typeface="Arial"/>
                <a:cs typeface="Arial"/>
              </a:rPr>
              <a:t>Ormstrup</a:t>
            </a:r>
            <a:r>
              <a:rPr lang="en-gb" sz="1200" dirty="0">
                <a:solidFill>
                  <a:schemeClr val="bg1"/>
                </a:solidFill>
                <a:latin typeface="Arial"/>
                <a:cs typeface="Arial"/>
              </a:rPr>
              <a:t> Lake at </a:t>
            </a:r>
            <a:r>
              <a:rPr lang="en-gb" sz="1200" dirty="0" err="1">
                <a:solidFill>
                  <a:schemeClr val="bg1"/>
                </a:solidFill>
                <a:latin typeface="Arial"/>
                <a:cs typeface="Arial"/>
              </a:rPr>
              <a:t>Bjerringbro</a:t>
            </a:r>
            <a:endParaRPr lang="en-gb" sz="1200" dirty="0">
              <a:solidFill>
                <a:schemeClr val="bg1"/>
              </a:solidFill>
              <a:latin typeface="Arial"/>
              <a:cs typeface="Arial"/>
            </a:endParaRPr>
          </a:p>
          <a:p>
            <a:pPr marL="171450" indent="-171450" rtl="0">
              <a:lnSpc>
                <a:spcPct val="120000"/>
              </a:lnSpc>
              <a:buFont typeface="Arial" panose="020B0604020202020204" pitchFamily="34" charset="0"/>
              <a:buChar char="•"/>
            </a:pPr>
            <a:r>
              <a:rPr lang="en-gb" sz="1200" b="1" dirty="0">
                <a:solidFill>
                  <a:schemeClr val="bg1"/>
                </a:solidFill>
                <a:latin typeface="Arial"/>
                <a:cs typeface="Arial"/>
              </a:rPr>
              <a:t>GIOS</a:t>
            </a:r>
            <a:r>
              <a:rPr lang="en-gb" sz="1200" dirty="0">
                <a:solidFill>
                  <a:schemeClr val="bg1"/>
                </a:solidFill>
                <a:latin typeface="Arial"/>
                <a:cs typeface="Arial"/>
              </a:rPr>
              <a:t>: Infrastructure for climate change research in Greenland</a:t>
            </a:r>
          </a:p>
          <a:p>
            <a:pPr lvl="0" rtl="0">
              <a:lnSpc>
                <a:spcPct val="140000"/>
              </a:lnSpc>
              <a:spcBef>
                <a:spcPts val="0"/>
              </a:spcBef>
            </a:pPr>
            <a:endParaRPr lang="da-DK" sz="1200" dirty="0">
              <a:solidFill>
                <a:schemeClr val="bg1"/>
              </a:solidFill>
            </a:endParaRPr>
          </a:p>
        </p:txBody>
      </p:sp>
      <p:sp>
        <p:nvSpPr>
          <p:cNvPr id="2" name="Pladsholder til slidenummer 1"/>
          <p:cNvSpPr>
            <a:spLocks noGrp="1"/>
          </p:cNvSpPr>
          <p:nvPr>
            <p:ph type="sldNum" sz="quarter" idx="10"/>
          </p:nvPr>
        </p:nvSpPr>
        <p:spPr/>
        <p:txBody>
          <a:bodyPr rtlCol="0"/>
          <a:lstStyle/>
          <a:p>
            <a:pPr marL="0" marR="0" lvl="0" indent="0" algn="r" defTabSz="914330" rtl="0" eaLnBrk="1" fontAlgn="auto" latinLnBrk="0" hangingPunct="1">
              <a:lnSpc>
                <a:spcPct val="100000"/>
              </a:lnSpc>
              <a:spcBef>
                <a:spcPts val="0"/>
              </a:spcBef>
              <a:spcAft>
                <a:spcPts val="0"/>
              </a:spcAft>
              <a:buClrTx/>
              <a:buSzTx/>
              <a:buFontTx/>
              <a:buNone/>
              <a:tabLst/>
              <a:defRPr/>
            </a:pPr>
            <a:fld id="{D8D877B3-D348-4611-9BDB-C5374591D951}" type="slidenum">
              <a:rPr kumimoji="0" lang="en-US" sz="1000" b="1" i="0" u="none" strike="noStrike" kern="1200" cap="none" spc="0" normalizeH="0" baseline="0" noProof="0" smtClean="0">
                <a:ln>
                  <a:noFill/>
                </a:ln>
                <a:solidFill>
                  <a:srgbClr val="211A52">
                    <a:alpha val="70000"/>
                  </a:srgbClr>
                </a:solidFill>
                <a:effectLst/>
                <a:uLnTx/>
                <a:uFillTx/>
                <a:latin typeface="Arial"/>
              </a:rPr>
              <a:pPr marL="0" marR="0" lvl="0" indent="0" algn="r" defTabSz="914330" rtl="0" eaLnBrk="1" fontAlgn="auto" latinLnBrk="0" hangingPunct="1">
                <a:lnSpc>
                  <a:spcPct val="100000"/>
                </a:lnSpc>
                <a:spcBef>
                  <a:spcPts val="0"/>
                </a:spcBef>
                <a:spcAft>
                  <a:spcPts val="0"/>
                </a:spcAft>
                <a:buClrTx/>
                <a:buSzTx/>
                <a:buFontTx/>
                <a:buNone/>
                <a:tabLst/>
                <a:defRPr/>
              </a:pPr>
              <a:t>8</a:t>
            </a:fld>
            <a:endParaRPr kumimoji="0" lang="en-US" sz="1000" b="1" i="0" u="none" strike="noStrike" kern="1200" cap="none" spc="0" normalizeH="0" baseline="0" noProof="0" dirty="0">
              <a:ln>
                <a:noFill/>
              </a:ln>
              <a:solidFill>
                <a:srgbClr val="211A52">
                  <a:alpha val="70000"/>
                </a:srgbClr>
              </a:solidFill>
              <a:effectLst/>
              <a:uLnTx/>
              <a:uFillTx/>
              <a:latin typeface="Arial"/>
            </a:endParaRPr>
          </a:p>
        </p:txBody>
      </p:sp>
      <p:pic>
        <p:nvPicPr>
          <p:cNvPr id="7" name="Pladsholder til billede 6"/>
          <p:cNvPicPr>
            <a:picLocks noGrp="1" noChangeAspect="1"/>
          </p:cNvPicPr>
          <p:nvPr>
            <p:ph type="pic" sz="quarter" idx="14"/>
          </p:nvPr>
        </p:nvPicPr>
        <p:blipFill>
          <a:blip r:embed="rId3" cstate="email">
            <a:extLst>
              <a:ext uri="{28A0092B-C50C-407E-A947-70E740481C1C}">
                <a14:useLocalDpi xmlns:a14="http://schemas.microsoft.com/office/drawing/2010/main" val="0"/>
              </a:ext>
            </a:extLst>
          </a:blip>
          <a:srcRect/>
          <a:stretch/>
        </p:blipFill>
        <p:spPr>
          <a:xfrm>
            <a:off x="7427912" y="-1"/>
            <a:ext cx="4764087" cy="3429001"/>
          </a:xfrm>
          <a:prstGeom prst="rect">
            <a:avLst/>
          </a:prstGeom>
        </p:spPr>
      </p:pic>
      <p:sp>
        <p:nvSpPr>
          <p:cNvPr id="4" name="Titel 3"/>
          <p:cNvSpPr>
            <a:spLocks noGrp="1"/>
          </p:cNvSpPr>
          <p:nvPr>
            <p:ph type="title"/>
          </p:nvPr>
        </p:nvSpPr>
        <p:spPr>
          <a:xfrm>
            <a:off x="574675" y="390292"/>
            <a:ext cx="6300788" cy="1486727"/>
          </a:xfrm>
        </p:spPr>
        <p:txBody>
          <a:bodyPr rtlCol="0"/>
          <a:lstStyle/>
          <a:p>
            <a:pPr rtl="0"/>
            <a:r>
              <a:rPr lang="en-gb" sz="3000" dirty="0">
                <a:solidFill>
                  <a:srgbClr val="211A52"/>
                </a:solidFill>
                <a:latin typeface="Arial Black" panose="020B0604020202020204" pitchFamily="34" charset="0"/>
                <a:cs typeface="Arial Black" panose="020B0604020202020204" pitchFamily="34" charset="0"/>
              </a:rPr>
              <a:t>DEPARTMENT OF CHEMISTRY AND BIOSCIENCE</a:t>
            </a:r>
          </a:p>
        </p:txBody>
      </p:sp>
      <p:sp>
        <p:nvSpPr>
          <p:cNvPr id="5" name="Pladsholder til tekst 4"/>
          <p:cNvSpPr>
            <a:spLocks noGrp="1"/>
          </p:cNvSpPr>
          <p:nvPr>
            <p:ph type="body" sz="quarter" idx="15"/>
          </p:nvPr>
        </p:nvSpPr>
        <p:spPr>
          <a:xfrm>
            <a:off x="587375" y="1963934"/>
            <a:ext cx="6448426" cy="4314825"/>
          </a:xfrm>
        </p:spPr>
        <p:txBody>
          <a:bodyPr rtlCol="0">
            <a:noAutofit/>
          </a:bodyPr>
          <a:lstStyle/>
          <a:p>
            <a:pPr marL="0" indent="0" rtl="0">
              <a:lnSpc>
                <a:spcPct val="120000"/>
              </a:lnSpc>
              <a:spcBef>
                <a:spcPts val="1200"/>
              </a:spcBef>
              <a:buNone/>
            </a:pPr>
            <a:r>
              <a:rPr lang="en-gb" sz="1400" dirty="0">
                <a:solidFill>
                  <a:srgbClr val="211A52"/>
                </a:solidFill>
                <a:latin typeface="Arial"/>
                <a:ea typeface="Calibri"/>
                <a:cs typeface="Arial"/>
              </a:rPr>
              <a:t>The department conducts research and offers Bachelor’s, Master’s and PhDs in the fields of biology, chemistry, biotechnology, bioengineering, environmental science and chemical engineering.</a:t>
            </a:r>
            <a:br>
              <a:rPr lang="da-DK" sz="1400" b="1" dirty="0">
                <a:solidFill>
                  <a:srgbClr val="211A52"/>
                </a:solidFill>
                <a:latin typeface="Arial"/>
                <a:ea typeface="Calibri"/>
                <a:cs typeface="Arial"/>
              </a:rPr>
            </a:br>
            <a:r>
              <a:rPr lang="en-gb" sz="1400" dirty="0">
                <a:solidFill>
                  <a:srgbClr val="211A52"/>
                </a:solidFill>
                <a:effectLst/>
                <a:latin typeface="Arial"/>
                <a:ea typeface="Calibri"/>
                <a:cs typeface="Arial"/>
              </a:rPr>
              <a:t>The department creates basic and applied knowledge that bridges the gap between engineering and natural </a:t>
            </a:r>
            <a:r>
              <a:rPr lang="en-GB" sz="1400" dirty="0">
                <a:solidFill>
                  <a:srgbClr val="211A52"/>
                </a:solidFill>
                <a:effectLst/>
                <a:latin typeface="Arial"/>
                <a:ea typeface="Calibri"/>
                <a:cs typeface="Arial"/>
              </a:rPr>
              <a:t>science and</a:t>
            </a:r>
            <a:r>
              <a:rPr lang="en-gb" sz="1400" dirty="0">
                <a:solidFill>
                  <a:srgbClr val="211A52"/>
                </a:solidFill>
                <a:effectLst/>
                <a:latin typeface="Arial"/>
                <a:ea typeface="Calibri"/>
                <a:cs typeface="Arial"/>
              </a:rPr>
              <a:t> integrates the latest research into problem-based education in both Aalborg and Esbjerg.</a:t>
            </a:r>
            <a:br>
              <a:rPr lang="da-DK" sz="1400" b="1" dirty="0">
                <a:solidFill>
                  <a:srgbClr val="211A52"/>
                </a:solidFill>
                <a:effectLst/>
                <a:latin typeface="Arial" panose="020B0604020202020204" pitchFamily="34" charset="0"/>
                <a:ea typeface="Calibri" panose="020F0502020204030204" pitchFamily="34" charset="0"/>
                <a:cs typeface="Arial" panose="020B0604020202020204" pitchFamily="34" charset="0"/>
              </a:rPr>
            </a:br>
            <a:br>
              <a:rPr lang="da-DK" sz="1400" b="1" dirty="0">
                <a:solidFill>
                  <a:srgbClr val="211A52"/>
                </a:solidFill>
                <a:effectLst/>
                <a:latin typeface="Arial" panose="020B0604020202020204" pitchFamily="34" charset="0"/>
                <a:ea typeface="Calibri" panose="020F0502020204030204" pitchFamily="34" charset="0"/>
                <a:cs typeface="Arial" panose="020B0604020202020204" pitchFamily="34" charset="0"/>
              </a:rPr>
            </a:br>
            <a:r>
              <a:rPr lang="en-gb" sz="1400" b="1" dirty="0">
                <a:solidFill>
                  <a:srgbClr val="211A52"/>
                </a:solidFill>
                <a:latin typeface="Arial"/>
                <a:cs typeface="Arial"/>
              </a:rPr>
              <a:t>STRENGTHS NOW AND IN THE FUTURE</a:t>
            </a:r>
          </a:p>
          <a:p>
            <a:pPr rtl="0">
              <a:lnSpc>
                <a:spcPct val="110000"/>
              </a:lnSpc>
            </a:pPr>
            <a:r>
              <a:rPr lang="en-gb" sz="1400" dirty="0">
                <a:solidFill>
                  <a:srgbClr val="211A52"/>
                </a:solidFill>
                <a:latin typeface="Arial"/>
                <a:cs typeface="Arial"/>
              </a:rPr>
              <a:t>Biodiversity and biomonitoring</a:t>
            </a:r>
          </a:p>
          <a:p>
            <a:pPr rtl="0">
              <a:lnSpc>
                <a:spcPct val="110000"/>
              </a:lnSpc>
            </a:pPr>
            <a:r>
              <a:rPr lang="en-gb" sz="1400" dirty="0">
                <a:solidFill>
                  <a:srgbClr val="211A52"/>
                </a:solidFill>
                <a:latin typeface="Arial"/>
                <a:cs typeface="Arial"/>
              </a:rPr>
              <a:t>Food and bioprocesses of the future</a:t>
            </a:r>
            <a:endParaRPr lang="en-US" sz="1400" dirty="0">
              <a:solidFill>
                <a:srgbClr val="000000"/>
              </a:solidFill>
              <a:latin typeface="Arial"/>
              <a:cs typeface="Arial"/>
            </a:endParaRPr>
          </a:p>
          <a:p>
            <a:pPr rtl="0">
              <a:lnSpc>
                <a:spcPct val="110000"/>
              </a:lnSpc>
            </a:pPr>
            <a:r>
              <a:rPr lang="en-gb" sz="1400" dirty="0">
                <a:solidFill>
                  <a:srgbClr val="211A52"/>
                </a:solidFill>
                <a:latin typeface="Arial"/>
                <a:cs typeface="Arial"/>
              </a:rPr>
              <a:t>Functional materials and glass chemistry</a:t>
            </a:r>
            <a:endParaRPr lang="en-US" sz="1400" dirty="0">
              <a:solidFill>
                <a:srgbClr val="000000"/>
              </a:solidFill>
              <a:latin typeface="Arial"/>
              <a:cs typeface="Arial"/>
            </a:endParaRPr>
          </a:p>
          <a:p>
            <a:pPr rtl="0">
              <a:lnSpc>
                <a:spcPct val="110000"/>
              </a:lnSpc>
            </a:pPr>
            <a:r>
              <a:rPr lang="en-gb" sz="1400" dirty="0">
                <a:solidFill>
                  <a:srgbClr val="211A52"/>
                </a:solidFill>
                <a:latin typeface="Arial"/>
                <a:cs typeface="Arial"/>
              </a:rPr>
              <a:t>Medical biotechnology and diagnostics</a:t>
            </a:r>
            <a:endParaRPr lang="en-US" sz="1400" dirty="0">
              <a:solidFill>
                <a:srgbClr val="000000"/>
              </a:solidFill>
              <a:latin typeface="Arial"/>
              <a:cs typeface="Arial"/>
            </a:endParaRPr>
          </a:p>
          <a:p>
            <a:pPr rtl="0">
              <a:lnSpc>
                <a:spcPct val="110000"/>
              </a:lnSpc>
            </a:pPr>
            <a:r>
              <a:rPr lang="en-gb" sz="1400" dirty="0">
                <a:solidFill>
                  <a:srgbClr val="211A52"/>
                </a:solidFill>
                <a:latin typeface="Arial"/>
                <a:cs typeface="Arial"/>
              </a:rPr>
              <a:t>Environmental science and microbiology</a:t>
            </a:r>
            <a:endParaRPr lang="da-DK" sz="1400" dirty="0"/>
          </a:p>
          <a:p>
            <a:pPr rtl="0">
              <a:lnSpc>
                <a:spcPct val="110000"/>
              </a:lnSpc>
            </a:pPr>
            <a:r>
              <a:rPr lang="en-gb" sz="1400" dirty="0">
                <a:solidFill>
                  <a:srgbClr val="211A52"/>
                </a:solidFill>
                <a:latin typeface="Arial"/>
                <a:cs typeface="Arial"/>
              </a:rPr>
              <a:t>Technologies for the green transition</a:t>
            </a:r>
            <a:endParaRPr lang="da-DK" sz="1400" dirty="0"/>
          </a:p>
          <a:p>
            <a:pPr lvl="0" rtl="0">
              <a:lnSpc>
                <a:spcPct val="110000"/>
              </a:lnSpc>
            </a:pPr>
            <a:r>
              <a:rPr lang="en-gb" sz="1400" dirty="0">
                <a:solidFill>
                  <a:srgbClr val="211A52"/>
                </a:solidFill>
                <a:latin typeface="Arial"/>
                <a:cs typeface="Arial"/>
              </a:rPr>
              <a:t>Water purification and recycling of resources</a:t>
            </a:r>
          </a:p>
        </p:txBody>
      </p:sp>
      <p:pic>
        <p:nvPicPr>
          <p:cNvPr id="11" name="Grafik 10" descr="Mikroskop kontur">
            <a:extLst>
              <a:ext uri="{FF2B5EF4-FFF2-40B4-BE49-F238E27FC236}">
                <a16:creationId xmlns:a16="http://schemas.microsoft.com/office/drawing/2014/main" id="{B57AD3C0-0CCD-4758-90E8-96A142157924}"/>
              </a:ext>
            </a:extLst>
          </p:cNvPr>
          <p:cNvPicPr>
            <a:picLocks noChangeAspect="1"/>
          </p:cNvPicPr>
          <p:nvPr/>
        </p:nvPicPr>
        <p:blipFill>
          <a:blip cstate="email">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271014" y="3686738"/>
            <a:ext cx="557512" cy="557512"/>
          </a:xfrm>
          <a:prstGeom prst="rect">
            <a:avLst/>
          </a:prstGeom>
        </p:spPr>
      </p:pic>
      <p:sp>
        <p:nvSpPr>
          <p:cNvPr id="14" name="Tekstfelt 13">
            <a:extLst>
              <a:ext uri="{FF2B5EF4-FFF2-40B4-BE49-F238E27FC236}">
                <a16:creationId xmlns:a16="http://schemas.microsoft.com/office/drawing/2014/main" id="{9A51C541-0D39-9D5F-0B95-3558E72DC03E}"/>
              </a:ext>
            </a:extLst>
          </p:cNvPr>
          <p:cNvSpPr txBox="1"/>
          <p:nvPr/>
        </p:nvSpPr>
        <p:spPr>
          <a:xfrm>
            <a:off x="-4127" y="0"/>
            <a:ext cx="3200400" cy="370290"/>
          </a:xfrm>
          <a:prstGeom prst="rect">
            <a:avLst/>
          </a:prstGeom>
          <a:solidFill>
            <a:srgbClr val="211A52"/>
          </a:solidFill>
        </p:spPr>
        <p:txBody>
          <a:bodyPr wrap="square" rtlCol="0">
            <a:spAutoFit/>
          </a:bodyPr>
          <a:lstStyle/>
          <a:p>
            <a:pPr rtl="0"/>
            <a:r>
              <a:rPr lang="en-gb" b="1">
                <a:solidFill>
                  <a:schemeClr val="bg1"/>
                </a:solidFill>
              </a:rPr>
              <a:t>Departments </a:t>
            </a:r>
          </a:p>
        </p:txBody>
      </p:sp>
      <p:pic>
        <p:nvPicPr>
          <p:cNvPr id="15" name="Grafik 14" descr="Til salg kontur">
            <a:extLst>
              <a:ext uri="{FF2B5EF4-FFF2-40B4-BE49-F238E27FC236}">
                <a16:creationId xmlns:a16="http://schemas.microsoft.com/office/drawing/2014/main" id="{375390D5-F9D5-A681-FC6D-275EBEAE7FF0}"/>
              </a:ext>
            </a:extLst>
          </p:cNvPr>
          <p:cNvPicPr>
            <a:picLocks noChangeAspect="1"/>
          </p:cNvPicPr>
          <p:nvPr/>
        </p:nvPicPr>
        <p:blipFill>
          <a:blip cstate="email">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82493" y="-43290"/>
            <a:ext cx="413580" cy="413580"/>
          </a:xfrm>
          <a:prstGeom prst="rect">
            <a:avLst/>
          </a:prstGeom>
        </p:spPr>
      </p:pic>
      <p:pic>
        <p:nvPicPr>
          <p:cNvPr id="10" name="Billede 9" descr="Et billede, der indeholder tøj, Ansigt, person, sundhedsvæsen&#10;&#10;Indhold genereret af kunstig intelligens kan være forkert.">
            <a:extLst>
              <a:ext uri="{FF2B5EF4-FFF2-40B4-BE49-F238E27FC236}">
                <a16:creationId xmlns:a16="http://schemas.microsoft.com/office/drawing/2014/main" id="{70119AAD-C51B-32FC-55BC-2EDA6F815D40}"/>
              </a:ext>
            </a:extLst>
          </p:cNvPr>
          <p:cNvPicPr>
            <a:picLocks noChangeAspect="1"/>
          </p:cNvPicPr>
          <p:nvPr/>
        </p:nvPicPr>
        <p:blipFill>
          <a:blip r:embed="rId6" cstate="email">
            <a:extLst>
              <a:ext uri="{28A0092B-C50C-407E-A947-70E740481C1C}">
                <a14:useLocalDpi xmlns:a14="http://schemas.microsoft.com/office/drawing/2010/main" val="0"/>
              </a:ext>
            </a:extLst>
          </a:blip>
          <a:srcRect/>
          <a:stretch/>
        </p:blipFill>
        <p:spPr>
          <a:xfrm>
            <a:off x="7429200" y="0"/>
            <a:ext cx="4762800" cy="3430800"/>
          </a:xfrm>
          <a:prstGeom prst="rect">
            <a:avLst/>
          </a:prstGeom>
        </p:spPr>
      </p:pic>
    </p:spTree>
    <p:extLst>
      <p:ext uri="{BB962C8B-B14F-4D97-AF65-F5344CB8AC3E}">
        <p14:creationId xmlns:p14="http://schemas.microsoft.com/office/powerpoint/2010/main" val="41467619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ktangel 13">
            <a:extLst>
              <a:ext uri="{FF2B5EF4-FFF2-40B4-BE49-F238E27FC236}">
                <a16:creationId xmlns:a16="http://schemas.microsoft.com/office/drawing/2014/main" id="{7259DDB2-5F4C-FD35-D122-BC6995C26A15}"/>
              </a:ext>
            </a:extLst>
          </p:cNvPr>
          <p:cNvSpPr/>
          <p:nvPr/>
        </p:nvSpPr>
        <p:spPr>
          <a:xfrm>
            <a:off x="7427913" y="3429001"/>
            <a:ext cx="4764086" cy="3429000"/>
          </a:xfrm>
          <a:prstGeom prst="rect">
            <a:avLst/>
          </a:prstGeom>
          <a:solidFill>
            <a:srgbClr val="0E85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da-DK" dirty="0"/>
          </a:p>
        </p:txBody>
      </p:sp>
      <p:sp>
        <p:nvSpPr>
          <p:cNvPr id="2" name="Pladsholder til slidenummer 1"/>
          <p:cNvSpPr>
            <a:spLocks noGrp="1"/>
          </p:cNvSpPr>
          <p:nvPr>
            <p:ph type="sldNum" sz="quarter" idx="10"/>
          </p:nvPr>
        </p:nvSpPr>
        <p:spPr/>
        <p:txBody>
          <a:bodyPr rtlCol="0"/>
          <a:lstStyle/>
          <a:p>
            <a:pPr marL="0" marR="0" lvl="0" indent="0" algn="r" defTabSz="914330" rtl="0" eaLnBrk="1" fontAlgn="auto" latinLnBrk="0" hangingPunct="1">
              <a:lnSpc>
                <a:spcPct val="100000"/>
              </a:lnSpc>
              <a:spcBef>
                <a:spcPts val="0"/>
              </a:spcBef>
              <a:spcAft>
                <a:spcPts val="0"/>
              </a:spcAft>
              <a:buClrTx/>
              <a:buSzTx/>
              <a:buFontTx/>
              <a:buNone/>
              <a:tabLst/>
              <a:defRPr/>
            </a:pPr>
            <a:fld id="{D8D877B3-D348-4611-9BDB-C5374591D951}" type="slidenum">
              <a:rPr kumimoji="0" lang="en-US" sz="1000" b="1" i="0" u="none" strike="noStrike" kern="1200" cap="none" spc="0" normalizeH="0" baseline="0" noProof="0" smtClean="0">
                <a:ln>
                  <a:noFill/>
                </a:ln>
                <a:solidFill>
                  <a:srgbClr val="211A52">
                    <a:alpha val="70000"/>
                  </a:srgbClr>
                </a:solidFill>
                <a:effectLst/>
                <a:uLnTx/>
                <a:uFillTx/>
                <a:latin typeface="Arial"/>
              </a:rPr>
              <a:pPr marL="0" marR="0" lvl="0" indent="0" algn="r" defTabSz="914330" rtl="0" eaLnBrk="1" fontAlgn="auto" latinLnBrk="0" hangingPunct="1">
                <a:lnSpc>
                  <a:spcPct val="100000"/>
                </a:lnSpc>
                <a:spcBef>
                  <a:spcPts val="0"/>
                </a:spcBef>
                <a:spcAft>
                  <a:spcPts val="0"/>
                </a:spcAft>
                <a:buClrTx/>
                <a:buSzTx/>
                <a:buFontTx/>
                <a:buNone/>
                <a:tabLst/>
                <a:defRPr/>
              </a:pPr>
              <a:t>9</a:t>
            </a:fld>
            <a:endParaRPr kumimoji="0" lang="en-US" sz="1000" b="1" i="0" u="none" strike="noStrike" kern="1200" cap="none" spc="0" normalizeH="0" baseline="0" noProof="0" dirty="0">
              <a:ln>
                <a:noFill/>
              </a:ln>
              <a:solidFill>
                <a:srgbClr val="211A52">
                  <a:alpha val="70000"/>
                </a:srgbClr>
              </a:solidFill>
              <a:effectLst/>
              <a:uLnTx/>
              <a:uFillTx/>
              <a:latin typeface="Arial"/>
            </a:endParaRPr>
          </a:p>
        </p:txBody>
      </p:sp>
      <p:pic>
        <p:nvPicPr>
          <p:cNvPr id="10" name="Pladsholder til billede 9"/>
          <p:cNvPicPr>
            <a:picLocks noGrp="1" noChangeAspect="1"/>
          </p:cNvPicPr>
          <p:nvPr>
            <p:ph type="pic" sz="quarter" idx="14"/>
          </p:nvPr>
        </p:nvPicPr>
        <p:blipFill rotWithShape="1">
          <a:blip r:embed="rId3" cstate="email">
            <a:extLst>
              <a:ext uri="{28A0092B-C50C-407E-A947-70E740481C1C}">
                <a14:useLocalDpi xmlns:a14="http://schemas.microsoft.com/office/drawing/2010/main" val="0"/>
              </a:ext>
            </a:extLst>
          </a:blip>
          <a:srcRect/>
          <a:stretch/>
        </p:blipFill>
        <p:spPr>
          <a:xfrm>
            <a:off x="7427912" y="0"/>
            <a:ext cx="4764087" cy="3429000"/>
          </a:xfrm>
        </p:spPr>
      </p:pic>
      <p:sp>
        <p:nvSpPr>
          <p:cNvPr id="4" name="Titel 3"/>
          <p:cNvSpPr>
            <a:spLocks noGrp="1"/>
          </p:cNvSpPr>
          <p:nvPr>
            <p:ph type="title"/>
          </p:nvPr>
        </p:nvSpPr>
        <p:spPr>
          <a:xfrm>
            <a:off x="574501" y="390675"/>
            <a:ext cx="4229100" cy="1486727"/>
          </a:xfrm>
        </p:spPr>
        <p:txBody>
          <a:bodyPr rtlCol="0"/>
          <a:lstStyle/>
          <a:p>
            <a:pPr rtl="0"/>
            <a:r>
              <a:rPr lang="en-gb" sz="3000">
                <a:solidFill>
                  <a:srgbClr val="211A52"/>
                </a:solidFill>
                <a:latin typeface="Arial Black" panose="020B0604020202020204" pitchFamily="34" charset="0"/>
                <a:cs typeface="Arial Black" panose="020B0604020202020204" pitchFamily="34" charset="0"/>
              </a:rPr>
              <a:t>DEPARTMENT OF ENERGY</a:t>
            </a:r>
          </a:p>
        </p:txBody>
      </p:sp>
      <p:sp>
        <p:nvSpPr>
          <p:cNvPr id="5" name="Pladsholder til tekst 4"/>
          <p:cNvSpPr>
            <a:spLocks noGrp="1"/>
          </p:cNvSpPr>
          <p:nvPr>
            <p:ph type="body" sz="quarter" idx="15"/>
          </p:nvPr>
        </p:nvSpPr>
        <p:spPr>
          <a:xfrm>
            <a:off x="587373" y="1958975"/>
            <a:ext cx="6300789" cy="4508350"/>
          </a:xfrm>
        </p:spPr>
        <p:txBody>
          <a:bodyPr rtlCol="0">
            <a:normAutofit fontScale="62500" lnSpcReduction="20000"/>
          </a:bodyPr>
          <a:lstStyle/>
          <a:p>
            <a:pPr marL="0" indent="0" rtl="0">
              <a:lnSpc>
                <a:spcPct val="140000"/>
              </a:lnSpc>
              <a:buNone/>
            </a:pPr>
            <a:r>
              <a:rPr lang="en-gb" sz="2200">
                <a:solidFill>
                  <a:srgbClr val="012553"/>
                </a:solidFill>
                <a:effectLst/>
                <a:latin typeface="Arial" panose="020B0604020202020204" pitchFamily="34" charset="0"/>
                <a:ea typeface="Aptos" panose="020B0004020202020204" pitchFamily="34" charset="0"/>
                <a:cs typeface="Arial" panose="020B0604020202020204" pitchFamily="34" charset="0"/>
              </a:rPr>
              <a:t>The Department of Energy trains students and conducts research in key areas such as energy efficiency, renewable energy, electrification and CO₂ storage. The department plays a crucial role in the green transition where innovation and impact create sustainable solutions for the future.</a:t>
            </a:r>
            <a:br>
              <a:rPr lang="da-DK" sz="2200" dirty="0">
                <a:solidFill>
                  <a:srgbClr val="012553"/>
                </a:solidFill>
                <a:effectLst/>
                <a:latin typeface="Arial" panose="020B0604020202020204" pitchFamily="34" charset="0"/>
                <a:ea typeface="Aptos" panose="020B0004020202020204" pitchFamily="34" charset="0"/>
                <a:cs typeface="Arial" panose="020B0604020202020204" pitchFamily="34" charset="0"/>
              </a:rPr>
            </a:br>
            <a:br>
              <a:rPr lang="da-DK" sz="2200" dirty="0">
                <a:solidFill>
                  <a:srgbClr val="012553"/>
                </a:solidFill>
                <a:effectLst/>
                <a:latin typeface="Arial" panose="020B0604020202020204" pitchFamily="34" charset="0"/>
                <a:ea typeface="Aptos" panose="020B0004020202020204" pitchFamily="34" charset="0"/>
                <a:cs typeface="Arial" panose="020B0604020202020204" pitchFamily="34" charset="0"/>
              </a:rPr>
            </a:br>
            <a:r>
              <a:rPr lang="en-gb" sz="2200" b="1">
                <a:solidFill>
                  <a:srgbClr val="012553"/>
                </a:solidFill>
                <a:latin typeface="Arial" panose="020B0604020202020204" pitchFamily="34" charset="0"/>
                <a:cs typeface="Arial" panose="020B0604020202020204" pitchFamily="34" charset="0"/>
              </a:rPr>
              <a:t>STRENGTHS NOW AND IN THE FUTURE</a:t>
            </a:r>
          </a:p>
          <a:p>
            <a:pPr rtl="0">
              <a:lnSpc>
                <a:spcPct val="140000"/>
              </a:lnSpc>
            </a:pPr>
            <a:r>
              <a:rPr lang="en-gb" sz="2200" spc="-70">
                <a:solidFill>
                  <a:srgbClr val="012553"/>
                </a:solidFill>
                <a:latin typeface="Arial" panose="020B0604020202020204" pitchFamily="34" charset="0"/>
                <a:cs typeface="Arial" panose="020B0604020202020204" pitchFamily="34" charset="0"/>
              </a:rPr>
              <a:t>Power electronics – </a:t>
            </a:r>
            <a:r>
              <a:rPr lang="en-gb" sz="2200" spc="-70">
                <a:solidFill>
                  <a:srgbClr val="012553"/>
                </a:solidFill>
                <a:effectLst/>
                <a:latin typeface="Arial" panose="020B0604020202020204" pitchFamily="34" charset="0"/>
                <a:ea typeface="Times New Roman" panose="02020603050405020304" pitchFamily="18" charset="0"/>
                <a:cs typeface="Arial" panose="020B0604020202020204" pitchFamily="34" charset="0"/>
              </a:rPr>
              <a:t>component development, reliability, and advanced converter solutions</a:t>
            </a:r>
            <a:endParaRPr lang="da-DK" sz="2200" spc="-70" dirty="0">
              <a:solidFill>
                <a:srgbClr val="012553"/>
              </a:solidFill>
              <a:latin typeface="Arial" panose="020B0604020202020204" pitchFamily="34" charset="0"/>
              <a:cs typeface="Arial" panose="020B0604020202020204" pitchFamily="34" charset="0"/>
            </a:endParaRPr>
          </a:p>
          <a:p>
            <a:pPr rtl="0">
              <a:lnSpc>
                <a:spcPct val="140000"/>
              </a:lnSpc>
            </a:pPr>
            <a:r>
              <a:rPr lang="en-gb" sz="2200">
                <a:solidFill>
                  <a:srgbClr val="012553"/>
                </a:solidFill>
                <a:latin typeface="Arial" panose="020B0604020202020204" pitchFamily="34" charset="0"/>
                <a:cs typeface="Arial" panose="020B0604020202020204" pitchFamily="34" charset="0"/>
              </a:rPr>
              <a:t>Smart energy systems – </a:t>
            </a:r>
            <a:r>
              <a:rPr lang="en-gb" sz="2200">
                <a:solidFill>
                  <a:srgbClr val="012553"/>
                </a:solidFill>
                <a:effectLst/>
                <a:latin typeface="Arial" panose="020B0604020202020204" pitchFamily="34" charset="0"/>
                <a:ea typeface="Times New Roman" panose="02020603050405020304" pitchFamily="18" charset="0"/>
                <a:cs typeface="Arial" panose="020B0604020202020204" pitchFamily="34" charset="0"/>
              </a:rPr>
              <a:t>flexibility, sector coupling and intelligent control</a:t>
            </a:r>
            <a:endParaRPr lang="da-DK" sz="2200" dirty="0">
              <a:solidFill>
                <a:srgbClr val="012553"/>
              </a:solidFill>
              <a:latin typeface="Arial" panose="020B0604020202020204" pitchFamily="34" charset="0"/>
              <a:cs typeface="Arial" panose="020B0604020202020204" pitchFamily="34" charset="0"/>
            </a:endParaRPr>
          </a:p>
          <a:p>
            <a:pPr rtl="0">
              <a:lnSpc>
                <a:spcPct val="140000"/>
              </a:lnSpc>
            </a:pPr>
            <a:r>
              <a:rPr lang="en-gb" sz="2200" spc="-70">
                <a:solidFill>
                  <a:srgbClr val="012553"/>
                </a:solidFill>
                <a:latin typeface="Arial" panose="020B0604020202020204" pitchFamily="34" charset="0"/>
                <a:cs typeface="Arial" panose="020B0604020202020204" pitchFamily="34" charset="0"/>
              </a:rPr>
              <a:t>Sustainable fuel and biorefinery – </a:t>
            </a:r>
            <a:r>
              <a:rPr lang="en-gb" sz="2200" spc="-70">
                <a:solidFill>
                  <a:srgbClr val="012553"/>
                </a:solidFill>
                <a:effectLst/>
                <a:latin typeface="Arial" panose="020B0604020202020204" pitchFamily="34" charset="0"/>
                <a:ea typeface="Times New Roman" panose="02020603050405020304" pitchFamily="18" charset="0"/>
                <a:cs typeface="Arial" panose="020B0604020202020204" pitchFamily="34" charset="0"/>
              </a:rPr>
              <a:t>P2X, carbon capture, bio-oil and circularity</a:t>
            </a:r>
            <a:endParaRPr lang="da-DK" sz="2200" spc="-70" dirty="0">
              <a:solidFill>
                <a:srgbClr val="012553"/>
              </a:solidFill>
              <a:latin typeface="Arial" panose="020B0604020202020204" pitchFamily="34" charset="0"/>
              <a:cs typeface="Arial" panose="020B0604020202020204" pitchFamily="34" charset="0"/>
            </a:endParaRPr>
          </a:p>
          <a:p>
            <a:pPr rtl="0">
              <a:lnSpc>
                <a:spcPct val="140000"/>
              </a:lnSpc>
            </a:pPr>
            <a:r>
              <a:rPr lang="en-gb" sz="2200">
                <a:solidFill>
                  <a:srgbClr val="012553"/>
                </a:solidFill>
                <a:latin typeface="Arial" panose="020B0604020202020204" pitchFamily="34" charset="0"/>
                <a:cs typeface="Arial" panose="020B0604020202020204" pitchFamily="34" charset="0"/>
              </a:rPr>
              <a:t>Electrified and integrated renewable energy systems – </a:t>
            </a:r>
            <a:r>
              <a:rPr lang="en-gb" sz="2200">
                <a:solidFill>
                  <a:srgbClr val="012553"/>
                </a:solidFill>
                <a:effectLst/>
                <a:latin typeface="Arial" panose="020B0604020202020204" pitchFamily="34" charset="0"/>
                <a:ea typeface="Times New Roman" panose="02020603050405020304" pitchFamily="18" charset="0"/>
                <a:cs typeface="Arial" panose="020B0604020202020204" pitchFamily="34" charset="0"/>
              </a:rPr>
              <a:t>stability, offshore and system integration</a:t>
            </a:r>
            <a:endParaRPr lang="da-DK" sz="2200" dirty="0">
              <a:solidFill>
                <a:srgbClr val="012553"/>
              </a:solidFill>
              <a:effectLst/>
              <a:latin typeface="Arial" panose="020B0604020202020204" pitchFamily="34" charset="0"/>
              <a:ea typeface="Aptos" panose="020B0004020202020204" pitchFamily="34" charset="0"/>
              <a:cs typeface="Arial" panose="020B0604020202020204" pitchFamily="34" charset="0"/>
            </a:endParaRPr>
          </a:p>
          <a:p>
            <a:pPr rtl="0">
              <a:lnSpc>
                <a:spcPct val="140000"/>
              </a:lnSpc>
            </a:pPr>
            <a:r>
              <a:rPr lang="en-gb" sz="2200">
                <a:solidFill>
                  <a:srgbClr val="012553"/>
                </a:solidFill>
                <a:latin typeface="Arial" panose="020B0604020202020204" pitchFamily="34" charset="0"/>
                <a:cs typeface="Arial" panose="020B0604020202020204" pitchFamily="34" charset="0"/>
              </a:rPr>
              <a:t>Digitalization and AI in energy systems – </a:t>
            </a:r>
            <a:r>
              <a:rPr lang="en-gb" sz="2200">
                <a:solidFill>
                  <a:srgbClr val="012553"/>
                </a:solidFill>
                <a:effectLst/>
                <a:latin typeface="Arial" panose="020B0604020202020204" pitchFamily="34" charset="0"/>
                <a:ea typeface="Times New Roman" panose="02020603050405020304" pitchFamily="18" charset="0"/>
                <a:cs typeface="Arial" panose="020B0604020202020204" pitchFamily="34" charset="0"/>
              </a:rPr>
              <a:t>data-driven optimization, fault detection and automation</a:t>
            </a:r>
            <a:endParaRPr lang="da-DK" sz="2200" dirty="0">
              <a:solidFill>
                <a:srgbClr val="012553"/>
              </a:solidFill>
              <a:effectLst/>
              <a:latin typeface="Arial" panose="020B0604020202020204" pitchFamily="34" charset="0"/>
              <a:ea typeface="Aptos" panose="020B0004020202020204" pitchFamily="34" charset="0"/>
              <a:cs typeface="Arial" panose="020B0604020202020204" pitchFamily="34" charset="0"/>
            </a:endParaRPr>
          </a:p>
          <a:p>
            <a:pPr rtl="0">
              <a:lnSpc>
                <a:spcPct val="120000"/>
              </a:lnSpc>
            </a:pPr>
            <a:endParaRPr lang="en-US" sz="1400" dirty="0">
              <a:solidFill>
                <a:srgbClr val="211A52"/>
              </a:solidFill>
              <a:latin typeface="Arial" panose="020B0604020202020204" pitchFamily="34" charset="0"/>
              <a:cs typeface="Arial" panose="020B0604020202020204" pitchFamily="34" charset="0"/>
            </a:endParaRPr>
          </a:p>
          <a:p>
            <a:pPr marL="0" indent="0" rtl="0">
              <a:buNone/>
            </a:pPr>
            <a:endParaRPr lang="en-US" dirty="0"/>
          </a:p>
        </p:txBody>
      </p:sp>
      <p:sp>
        <p:nvSpPr>
          <p:cNvPr id="7" name="Tekstfelt 6">
            <a:extLst>
              <a:ext uri="{FF2B5EF4-FFF2-40B4-BE49-F238E27FC236}">
                <a16:creationId xmlns:a16="http://schemas.microsoft.com/office/drawing/2014/main" id="{CE3E615F-898C-488B-B024-CDF53E2B47AC}"/>
              </a:ext>
            </a:extLst>
          </p:cNvPr>
          <p:cNvSpPr txBox="1"/>
          <p:nvPr/>
        </p:nvSpPr>
        <p:spPr>
          <a:xfrm>
            <a:off x="7165132" y="3264548"/>
            <a:ext cx="4189608" cy="3791451"/>
          </a:xfrm>
          <a:prstGeom prst="rect">
            <a:avLst/>
          </a:prstGeom>
          <a:noFill/>
        </p:spPr>
        <p:txBody>
          <a:bodyPr wrap="square" lIns="576000" tIns="180000" rIns="144000" bIns="108000" rtlCol="0">
            <a:spAutoFit/>
          </a:bodyPr>
          <a:lstStyle/>
          <a:p>
            <a:pPr marL="0" lvl="0" indent="0" rtl="0">
              <a:lnSpc>
                <a:spcPct val="120000"/>
              </a:lnSpc>
              <a:buNone/>
            </a:pPr>
            <a:r>
              <a:rPr lang="en-gb" sz="1200" b="1">
                <a:solidFill>
                  <a:schemeClr val="bg1"/>
                </a:solidFill>
                <a:latin typeface="Arial" panose="020B0604020202020204" pitchFamily="34" charset="0"/>
                <a:cs typeface="Arial" panose="020B0604020202020204" pitchFamily="34" charset="0"/>
              </a:rPr>
              <a:t>RESEARCH HIGHLIGHTS</a:t>
            </a:r>
          </a:p>
          <a:p>
            <a:pPr marL="0" lvl="0" indent="0" rtl="0">
              <a:lnSpc>
                <a:spcPct val="120000"/>
              </a:lnSpc>
              <a:buNone/>
            </a:pPr>
            <a:endParaRPr lang="da-DK" sz="1200" b="1" dirty="0">
              <a:solidFill>
                <a:schemeClr val="bg1"/>
              </a:solidFill>
              <a:latin typeface="Arial" panose="020B0604020202020204" pitchFamily="34" charset="0"/>
              <a:cs typeface="Arial" panose="020B0604020202020204" pitchFamily="34" charset="0"/>
            </a:endParaRPr>
          </a:p>
          <a:p>
            <a:pPr marL="171450" lvl="0" indent="-171450" rtl="0">
              <a:lnSpc>
                <a:spcPct val="120000"/>
              </a:lnSpc>
              <a:buFont typeface="Arial" panose="020B0604020202020204" pitchFamily="34" charset="0"/>
              <a:buChar char="•"/>
            </a:pPr>
            <a:r>
              <a:rPr lang="en-gb" sz="1200">
                <a:solidFill>
                  <a:schemeClr val="bg1"/>
                </a:solidFill>
                <a:latin typeface="Arial" panose="020B0604020202020204" pitchFamily="34" charset="0"/>
                <a:cs typeface="Arial" panose="020B0604020202020204" pitchFamily="34" charset="0"/>
              </a:rPr>
              <a:t>Extensive external funding and numerous awards in power electronics</a:t>
            </a:r>
          </a:p>
          <a:p>
            <a:pPr marL="171450" lvl="0" indent="-171450" rtl="0">
              <a:lnSpc>
                <a:spcPct val="120000"/>
              </a:lnSpc>
              <a:buFont typeface="Arial" panose="020B0604020202020204" pitchFamily="34" charset="0"/>
              <a:buChar char="•"/>
            </a:pPr>
            <a:r>
              <a:rPr lang="en-gb" sz="1200">
                <a:solidFill>
                  <a:schemeClr val="bg1"/>
                </a:solidFill>
                <a:effectLst/>
                <a:ea typeface="Times New Roman" panose="02020603050405020304" pitchFamily="18" charset="0"/>
                <a:cs typeface="Aptos" panose="020B0004020202020204" pitchFamily="34" charset="0"/>
              </a:rPr>
              <a:t>AAU test facility at the Port of Aalborg for the production of green fuels - a multi-integrated energy system </a:t>
            </a:r>
          </a:p>
          <a:p>
            <a:pPr marL="171450" lvl="0" indent="-171450" rtl="0">
              <a:lnSpc>
                <a:spcPct val="120000"/>
              </a:lnSpc>
              <a:buFont typeface="Arial" panose="020B0604020202020204" pitchFamily="34" charset="0"/>
              <a:buChar char="•"/>
            </a:pPr>
            <a:r>
              <a:rPr lang="en-gb" sz="1200">
                <a:solidFill>
                  <a:schemeClr val="bg1"/>
                </a:solidFill>
              </a:rPr>
              <a:t>Pioneering work on flexible energy systems with sector coupling, energy storage and renewable energy control for increased stability</a:t>
            </a:r>
          </a:p>
          <a:p>
            <a:pPr marL="171450" lvl="0" indent="-171450" rtl="0">
              <a:lnSpc>
                <a:spcPct val="120000"/>
              </a:lnSpc>
              <a:buFont typeface="Arial" panose="020B0604020202020204" pitchFamily="34" charset="0"/>
              <a:buChar char="•"/>
            </a:pPr>
            <a:r>
              <a:rPr lang="en-gb" sz="1200">
                <a:solidFill>
                  <a:schemeClr val="bg1"/>
                </a:solidFill>
              </a:rPr>
              <a:t>Groundbreaking use of digitalization and AI for smart energy systems with focus on optimization, predictive maintenance, cybersecurity and high operational reliability</a:t>
            </a:r>
          </a:p>
          <a:p>
            <a:pPr lvl="0" rtl="0"/>
            <a:endParaRPr lang="da-DK" sz="1100" dirty="0">
              <a:solidFill>
                <a:schemeClr val="bg1"/>
              </a:solidFill>
            </a:endParaRPr>
          </a:p>
          <a:p>
            <a:pPr lvl="0" rtl="0">
              <a:lnSpc>
                <a:spcPct val="140000"/>
              </a:lnSpc>
              <a:spcBef>
                <a:spcPts val="0"/>
              </a:spcBef>
            </a:pPr>
            <a:endParaRPr lang="da-DK" sz="1200" dirty="0">
              <a:solidFill>
                <a:schemeClr val="bg1"/>
              </a:solidFill>
            </a:endParaRPr>
          </a:p>
        </p:txBody>
      </p:sp>
      <p:pic>
        <p:nvPicPr>
          <p:cNvPr id="6" name="Grafik 5" descr="Vedvarende energi kontur">
            <a:extLst>
              <a:ext uri="{FF2B5EF4-FFF2-40B4-BE49-F238E27FC236}">
                <a16:creationId xmlns:a16="http://schemas.microsoft.com/office/drawing/2014/main" id="{DE8DCC19-F8D9-4E68-98F6-CF81B6638411}"/>
              </a:ext>
            </a:extLst>
          </p:cNvPr>
          <p:cNvPicPr>
            <a:picLocks noChangeAspect="1"/>
          </p:cNvPicPr>
          <p:nvPr/>
        </p:nvPicPr>
        <p:blipFill>
          <a:blip cstate="email">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354740" y="3593452"/>
            <a:ext cx="499772" cy="499772"/>
          </a:xfrm>
          <a:prstGeom prst="rect">
            <a:avLst/>
          </a:prstGeom>
        </p:spPr>
      </p:pic>
      <p:sp>
        <p:nvSpPr>
          <p:cNvPr id="3" name="Tekstfelt 2">
            <a:extLst>
              <a:ext uri="{FF2B5EF4-FFF2-40B4-BE49-F238E27FC236}">
                <a16:creationId xmlns:a16="http://schemas.microsoft.com/office/drawing/2014/main" id="{647E834A-1819-A343-19A9-ADCB22AC0DF3}"/>
              </a:ext>
            </a:extLst>
          </p:cNvPr>
          <p:cNvSpPr txBox="1"/>
          <p:nvPr/>
        </p:nvSpPr>
        <p:spPr>
          <a:xfrm>
            <a:off x="-4127" y="0"/>
            <a:ext cx="3200400" cy="370290"/>
          </a:xfrm>
          <a:prstGeom prst="rect">
            <a:avLst/>
          </a:prstGeom>
          <a:solidFill>
            <a:srgbClr val="211A52"/>
          </a:solidFill>
        </p:spPr>
        <p:txBody>
          <a:bodyPr wrap="square" rtlCol="0">
            <a:spAutoFit/>
          </a:bodyPr>
          <a:lstStyle/>
          <a:p>
            <a:pPr rtl="0"/>
            <a:r>
              <a:rPr lang="en-gb" b="1">
                <a:solidFill>
                  <a:schemeClr val="bg1"/>
                </a:solidFill>
              </a:rPr>
              <a:t>Departments </a:t>
            </a:r>
          </a:p>
        </p:txBody>
      </p:sp>
      <p:pic>
        <p:nvPicPr>
          <p:cNvPr id="9" name="Grafik 8" descr="Til salg kontur">
            <a:extLst>
              <a:ext uri="{FF2B5EF4-FFF2-40B4-BE49-F238E27FC236}">
                <a16:creationId xmlns:a16="http://schemas.microsoft.com/office/drawing/2014/main" id="{ED6F0C96-22A5-CE32-263D-22A5EC9DB2CE}"/>
              </a:ext>
            </a:extLst>
          </p:cNvPr>
          <p:cNvPicPr>
            <a:picLocks noChangeAspect="1"/>
          </p:cNvPicPr>
          <p:nvPr/>
        </p:nvPicPr>
        <p:blipFill>
          <a:blip cstate="email">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82493" y="-43290"/>
            <a:ext cx="413580" cy="413580"/>
          </a:xfrm>
          <a:prstGeom prst="rect">
            <a:avLst/>
          </a:prstGeom>
        </p:spPr>
      </p:pic>
    </p:spTree>
    <p:extLst>
      <p:ext uri="{BB962C8B-B14F-4D97-AF65-F5344CB8AC3E}">
        <p14:creationId xmlns:p14="http://schemas.microsoft.com/office/powerpoint/2010/main" val="1434215561"/>
      </p:ext>
    </p:extLst>
  </p:cSld>
  <p:clrMapOvr>
    <a:masterClrMapping/>
  </p:clrMapOvr>
</p:sld>
</file>

<file path=ppt/theme/theme1.xml><?xml version="1.0" encoding="utf-8"?>
<a:theme xmlns:a="http://schemas.openxmlformats.org/drawingml/2006/main" name="AAU PowerPoint">
  <a:themeElements>
    <a:clrScheme name="Blå">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AAU">
      <a:majorFont>
        <a:latin typeface="Arial Black"/>
        <a:ea typeface=""/>
        <a:cs typeface=""/>
      </a:majorFont>
      <a:minorFont>
        <a:latin typeface="Arial"/>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B&amp;D-Powerpoint Template_16x9" id="{D6003E70-2833-4847-828A-A182BBF6C8FF}" vid="{85D7DE89-D8E2-D743-952C-ED1FA0F18479}"/>
    </a:ext>
  </a:extLst>
</a:theme>
</file>

<file path=ppt/theme/theme2.xml><?xml version="1.0" encoding="utf-8"?>
<a:theme xmlns:a="http://schemas.openxmlformats.org/drawingml/2006/main" name="1_AAU PowerPoint">
  <a:themeElements>
    <a:clrScheme name="AAU">
      <a:dk1>
        <a:srgbClr val="211A52"/>
      </a:dk1>
      <a:lt1>
        <a:srgbClr val="FFFFFF"/>
      </a:lt1>
      <a:dk2>
        <a:srgbClr val="76818B"/>
      </a:dk2>
      <a:lt2>
        <a:srgbClr val="BBC0C5"/>
      </a:lt2>
      <a:accent1>
        <a:srgbClr val="4D4875"/>
      </a:accent1>
      <a:accent2>
        <a:srgbClr val="A6A3BA"/>
      </a:accent2>
      <a:accent3>
        <a:srgbClr val="7A72CC"/>
      </a:accent3>
      <a:accent4>
        <a:srgbClr val="DF6752"/>
      </a:accent4>
      <a:accent5>
        <a:srgbClr val="BDB9E5"/>
      </a:accent5>
      <a:accent6>
        <a:srgbClr val="594FBF"/>
      </a:accent6>
      <a:hlink>
        <a:srgbClr val="9B95D9"/>
      </a:hlink>
      <a:folHlink>
        <a:srgbClr val="DEDCF2"/>
      </a:folHlink>
    </a:clrScheme>
    <a:fontScheme name="AAU">
      <a:majorFont>
        <a:latin typeface="Arial Black"/>
        <a:ea typeface=""/>
        <a:cs typeface=""/>
      </a:majorFont>
      <a:minorFont>
        <a:latin typeface="Arial"/>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B&amp;D-Powerpoint Template_16x9" id="{D6003E70-2833-4847-828A-A182BBF6C8FF}" vid="{85D7DE89-D8E2-D743-952C-ED1FA0F18479}"/>
    </a:ext>
  </a:extLst>
</a:theme>
</file>

<file path=ppt/theme/theme3.xml><?xml version="1.0" encoding="utf-8"?>
<a:theme xmlns:a="http://schemas.openxmlformats.org/drawingml/2006/main" name="3_AAU PowerPoint">
  <a:themeElements>
    <a:clrScheme name="AAU">
      <a:dk1>
        <a:srgbClr val="211A52"/>
      </a:dk1>
      <a:lt1>
        <a:srgbClr val="FFFFFF"/>
      </a:lt1>
      <a:dk2>
        <a:srgbClr val="76818B"/>
      </a:dk2>
      <a:lt2>
        <a:srgbClr val="BBC0C5"/>
      </a:lt2>
      <a:accent1>
        <a:srgbClr val="4D4875"/>
      </a:accent1>
      <a:accent2>
        <a:srgbClr val="A6A3BA"/>
      </a:accent2>
      <a:accent3>
        <a:srgbClr val="7A72CC"/>
      </a:accent3>
      <a:accent4>
        <a:srgbClr val="DF6752"/>
      </a:accent4>
      <a:accent5>
        <a:srgbClr val="BDB9E5"/>
      </a:accent5>
      <a:accent6>
        <a:srgbClr val="594FBF"/>
      </a:accent6>
      <a:hlink>
        <a:srgbClr val="9B95D9"/>
      </a:hlink>
      <a:folHlink>
        <a:srgbClr val="DEDCF2"/>
      </a:folHlink>
    </a:clrScheme>
    <a:fontScheme name="AAU">
      <a:majorFont>
        <a:latin typeface="Arial Black"/>
        <a:ea typeface=""/>
        <a:cs typeface=""/>
      </a:majorFont>
      <a:minorFont>
        <a:latin typeface="Arial"/>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B&amp;D-Powerpoint Template_16x9" id="{D6003E70-2833-4847-828A-A182BBF6C8FF}" vid="{85D7DE89-D8E2-D743-952C-ED1FA0F18479}"/>
    </a:ext>
  </a:ext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02B5C20182CC17419B467127691620FD" ma:contentTypeVersion="8" ma:contentTypeDescription="Opret et nyt dokument." ma:contentTypeScope="" ma:versionID="1d0d6932d9afbfd41e16ed1043d4a0d2">
  <xsd:schema xmlns:xsd="http://www.w3.org/2001/XMLSchema" xmlns:xs="http://www.w3.org/2001/XMLSchema" xmlns:p="http://schemas.microsoft.com/office/2006/metadata/properties" xmlns:ns3="2490309b-8d89-4774-810a-f891cca529fd" targetNamespace="http://schemas.microsoft.com/office/2006/metadata/properties" ma:root="true" ma:fieldsID="155672bbf3f97770598dec54425387c1" ns3:_="">
    <xsd:import namespace="2490309b-8d89-4774-810a-f891cca529fd"/>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490309b-8d89-4774-810a-f891cca529f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LengthInSeconds" ma:index="15"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5547633-9EA3-489A-A285-287B67F338E1}">
  <ds:schemaRefs>
    <ds:schemaRef ds:uri="http://schemas.microsoft.com/office/2006/metadata/properties"/>
    <ds:schemaRef ds:uri="http://www.w3.org/XML/1998/namespace"/>
    <ds:schemaRef ds:uri="http://purl.org/dc/dcmitype/"/>
    <ds:schemaRef ds:uri="http://schemas.openxmlformats.org/package/2006/metadata/core-properties"/>
    <ds:schemaRef ds:uri="http://purl.org/dc/elements/1.1/"/>
    <ds:schemaRef ds:uri="http://purl.org/dc/terms/"/>
    <ds:schemaRef ds:uri="http://schemas.microsoft.com/office/2006/documentManagement/types"/>
    <ds:schemaRef ds:uri="http://schemas.microsoft.com/office/infopath/2007/PartnerControls"/>
    <ds:schemaRef ds:uri="2490309b-8d89-4774-810a-f891cca529fd"/>
  </ds:schemaRefs>
</ds:datastoreItem>
</file>

<file path=customXml/itemProps2.xml><?xml version="1.0" encoding="utf-8"?>
<ds:datastoreItem xmlns:ds="http://schemas.openxmlformats.org/officeDocument/2006/customXml" ds:itemID="{2BBB1075-154D-4709-BC77-45400984BBA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490309b-8d89-4774-810a-f891cca529f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420A181-DFAC-48C5-A525-12A07C5D9E0E}">
  <ds:schemaRefs>
    <ds:schemaRef ds:uri="http://schemas.microsoft.com/sharepoint/v3/contenttype/forms"/>
  </ds:schemaRefs>
</ds:datastoreItem>
</file>

<file path=docMetadata/LabelInfo.xml><?xml version="1.0" encoding="utf-8"?>
<clbl:labelList xmlns:clbl="http://schemas.microsoft.com/office/2020/mipLabelMetadata">
  <clbl:label id="{f5dbba49-ce06-496f-ac3e-0cf14361d934}" enabled="0" method="" siteId="{f5dbba49-ce06-496f-ac3e-0cf14361d934}" removed="1"/>
</clbl:labelList>
</file>

<file path=docProps/app.xml><?xml version="1.0" encoding="utf-8"?>
<Properties xmlns="http://schemas.openxmlformats.org/officeDocument/2006/extended-properties" xmlns:vt="http://schemas.openxmlformats.org/officeDocument/2006/docPropsVTypes">
  <Template>B&amp;D-Powerpoint Template_16x9</Template>
  <TotalTime>41259</TotalTime>
  <Words>5707</Words>
  <Application>Microsoft Office PowerPoint</Application>
  <PresentationFormat>Widescreen</PresentationFormat>
  <Paragraphs>782</Paragraphs>
  <Slides>61</Slides>
  <Notes>61</Notes>
  <HiddenSlides>0</HiddenSlides>
  <MMClips>0</MMClips>
  <ScaleCrop>false</ScaleCrop>
  <HeadingPairs>
    <vt:vector size="6" baseType="variant">
      <vt:variant>
        <vt:lpstr>Benyttede skrifttyper</vt:lpstr>
      </vt:variant>
      <vt:variant>
        <vt:i4>15</vt:i4>
      </vt:variant>
      <vt:variant>
        <vt:lpstr>Tema</vt:lpstr>
      </vt:variant>
      <vt:variant>
        <vt:i4>4</vt:i4>
      </vt:variant>
      <vt:variant>
        <vt:lpstr>Slidetitler</vt:lpstr>
      </vt:variant>
      <vt:variant>
        <vt:i4>61</vt:i4>
      </vt:variant>
    </vt:vector>
  </HeadingPairs>
  <TitlesOfParts>
    <vt:vector size="80" baseType="lpstr">
      <vt:lpstr>Aptos</vt:lpstr>
      <vt:lpstr>Aptos Display</vt:lpstr>
      <vt:lpstr>Arial</vt:lpstr>
      <vt:lpstr>Arial Black</vt:lpstr>
      <vt:lpstr>Arial,Sans-Serif</vt:lpstr>
      <vt:lpstr>Barlow</vt:lpstr>
      <vt:lpstr>Barlow Black</vt:lpstr>
      <vt:lpstr>Barlow Light</vt:lpstr>
      <vt:lpstr>Barlow Medium</vt:lpstr>
      <vt:lpstr>Calibri</vt:lpstr>
      <vt:lpstr>Segoe UI</vt:lpstr>
      <vt:lpstr>Times New Roman</vt:lpstr>
      <vt:lpstr>var(--font-primary)</vt:lpstr>
      <vt:lpstr>var(--font-secondary)</vt:lpstr>
      <vt:lpstr>Wingdings</vt:lpstr>
      <vt:lpstr>AAU PowerPoint</vt:lpstr>
      <vt:lpstr>1_AAU PowerPoint</vt:lpstr>
      <vt:lpstr>3_AAU PowerPoint</vt:lpstr>
      <vt:lpstr>Office-tema</vt:lpstr>
      <vt:lpstr>WELCOME TO  MANAGEMENT DAY AT ENGINEERING 10 April 2025      </vt:lpstr>
      <vt:lpstr>FACULTY OF ENGINEERING AND SCIENCE</vt:lpstr>
      <vt:lpstr>WORLD-CLASS UNIVERSITY  WITH HIGH RANKINGS</vt:lpstr>
      <vt:lpstr>ENGINEERING – ORGANIZATION</vt:lpstr>
      <vt:lpstr>MANAGEMENT AT ENGINEERING</vt:lpstr>
      <vt:lpstr>PowerPoint-præsentation</vt:lpstr>
      <vt:lpstr>DEPARTMENTS</vt:lpstr>
      <vt:lpstr>DEPARTMENT OF CHEMISTRY AND BIOSCIENCE</vt:lpstr>
      <vt:lpstr>DEPARTMENT OF ENERGY</vt:lpstr>
      <vt:lpstr>DEPARTMENT OF  MATERIALS  AND PRODUCTION</vt:lpstr>
      <vt:lpstr>DEPARTMENT OF THE BUILT ENVIRONMENT </vt:lpstr>
      <vt:lpstr>DEPARTMENT OF MATHEMATICAL SCIENCES</vt:lpstr>
      <vt:lpstr>EDUCATION</vt:lpstr>
      <vt:lpstr>STUDENTS AT ENGINEERING 2020-2025</vt:lpstr>
      <vt:lpstr>DROPOUT RATES 1ST YEAR OF STUDY  AS OF 1 MARCH </vt:lpstr>
      <vt:lpstr>LEARNING ENVIRONMENT AT ENGINEERING</vt:lpstr>
      <vt:lpstr>PROBLEM- AND PROJECT-BASED LEARNING (PBL) </vt:lpstr>
      <vt:lpstr>INSTITUTE FOR ADVANCED STUDY IN PBL (IAS PBL)</vt:lpstr>
      <vt:lpstr>AAU MICRO</vt:lpstr>
      <vt:lpstr>LeadENG  </vt:lpstr>
      <vt:lpstr>UNEMPLOYMENT AND EMPLOYMENT</vt:lpstr>
      <vt:lpstr>PowerPoint-præsentation</vt:lpstr>
      <vt:lpstr>RESEARCH</vt:lpstr>
      <vt:lpstr>RESEARCH AT ENGINEERING</vt:lpstr>
      <vt:lpstr>STRATEGIC GOALS 2025-2026 </vt:lpstr>
      <vt:lpstr>PowerPoint-præsentation</vt:lpstr>
      <vt:lpstr>PowerPoint-præsentation</vt:lpstr>
      <vt:lpstr>AAU WATER</vt:lpstr>
      <vt:lpstr>AAU PLASTIC</vt:lpstr>
      <vt:lpstr>AAU BLUE</vt:lpstr>
      <vt:lpstr>RESEARCH – KEY FIGURES</vt:lpstr>
      <vt:lpstr>RESEARCH – KEY FIGURES </vt:lpstr>
      <vt:lpstr>RESEARCH – KEY FIGURES</vt:lpstr>
      <vt:lpstr>KNOWLEDGE COLLABORATION</vt:lpstr>
      <vt:lpstr>TRADITION OF COLLABORATION</vt:lpstr>
      <vt:lpstr>STRONG COLLABORATION SKILLS</vt:lpstr>
      <vt:lpstr>KNOWLEDGE COLLABORATION – BINDING, FOCUSED, MUTUAL </vt:lpstr>
      <vt:lpstr>CREATING VALUE IN SOCIETY</vt:lpstr>
      <vt:lpstr>INNOVATION AND ENTREPRENEURSHIP </vt:lpstr>
      <vt:lpstr>     AAU INNOVATE </vt:lpstr>
      <vt:lpstr>AALBORG UNIVERSITY'S VISION  TOWARDS 2021 </vt:lpstr>
      <vt:lpstr>SUSTAINABLE DEVELOPMENT POLICY  AT AAU  </vt:lpstr>
      <vt:lpstr>CLIMATE GOALS FOR AAU</vt:lpstr>
      <vt:lpstr>SUSTAINABLE DEVELOPMENT AT THE HIGHEST INTERNATIONAL LEVEL</vt:lpstr>
      <vt:lpstr>ENGINEERING CONTRIBUTES TO SUSTAINABILITY WITH 9 FOCUS AREAS</vt:lpstr>
      <vt:lpstr>SUSTAINABILITY AREAS  </vt:lpstr>
      <vt:lpstr>SUSTAINABILITY AREAS</vt:lpstr>
      <vt:lpstr>PowerPoint-præsentation</vt:lpstr>
      <vt:lpstr>PowerPoint-præsentation</vt:lpstr>
      <vt:lpstr>PowerPoint-præsentation</vt:lpstr>
      <vt:lpstr>PowerPoint-præsentation</vt:lpstr>
      <vt:lpstr>SUSTAINABILITY AREAS</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lpstr>PowerPoint-præsentation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AAU Kommunikation</dc:creator>
  <cp:lastModifiedBy>Majken Hedelund Davids</cp:lastModifiedBy>
  <cp:revision>748</cp:revision>
  <cp:lastPrinted>2025-01-02T10:14:20Z</cp:lastPrinted>
  <dcterms:created xsi:type="dcterms:W3CDTF">2016-11-10T06:07:03Z</dcterms:created>
  <dcterms:modified xsi:type="dcterms:W3CDTF">2026-08-21T11:45:17Z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0x01010002B5C20182CC17419B467127691620FD</vt:lpwstr>
  </property>
</Properties>
</file>