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Lst>
  <p:notesMasterIdLst>
    <p:notesMasterId r:id="rId19"/>
  </p:notesMasterIdLst>
  <p:sldIdLst>
    <p:sldId id="2147481799" r:id="rId6"/>
    <p:sldId id="2147481802" r:id="rId7"/>
    <p:sldId id="2147481803" r:id="rId8"/>
    <p:sldId id="2147481792" r:id="rId9"/>
    <p:sldId id="2147481793" r:id="rId10"/>
    <p:sldId id="2147481801" r:id="rId11"/>
    <p:sldId id="2147481805" r:id="rId12"/>
    <p:sldId id="2147481806" r:id="rId13"/>
    <p:sldId id="2147481807" r:id="rId14"/>
    <p:sldId id="2147481812" r:id="rId15"/>
    <p:sldId id="2147481818" r:id="rId16"/>
    <p:sldId id="2147481815" r:id="rId17"/>
    <p:sldId id="2147481819"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til dialog i ledergruppen" id="{B6ABECE1-19B6-4B1C-9545-8A0FFE376264}">
          <p14:sldIdLst>
            <p14:sldId id="2147481799"/>
            <p14:sldId id="2147481802"/>
            <p14:sldId id="2147481803"/>
            <p14:sldId id="2147481792"/>
            <p14:sldId id="2147481793"/>
            <p14:sldId id="2147481801"/>
            <p14:sldId id="2147481805"/>
            <p14:sldId id="2147481806"/>
            <p14:sldId id="2147481807"/>
            <p14:sldId id="2147481812"/>
          </p14:sldIdLst>
        </p14:section>
        <p14:section name="Materialer til print/udfyldning til processen" id="{2F9CE764-7479-4305-91AE-546705556E95}">
          <p14:sldIdLst>
            <p14:sldId id="2147481818"/>
            <p14:sldId id="2147481815"/>
            <p14:sldId id="21474818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BFE54-2D2E-D0B1-6C73-1507D43D9E0F}" name="Maria Jelkær Hansen" initials="MH" userId="S::XF07CQ@adm.aau.dk::696356e6-a65a-4fa4-a990-c5123ce9670b" providerId="AD"/>
  <p188:author id="{ADE9FE83-2D87-8A8A-896E-D2A98B1AD64F}" name="Signe Skov Risager" initials="SR" userId="S::XZ17ZE@adm.aau.dk::11ae5e89-892b-4654-9f0d-5efe2fe869c4" providerId="AD"/>
  <p188:author id="{1105DADF-C260-3C8D-E9FB-E6998FCCE9E2}" name="Maria Jelkær Hansen" initials="MH" userId="S::xf07cq@adm.aau.dk::696356e6-a65a-4fa4-a990-c5123ce9670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C696"/>
    <a:srgbClr val="211A52"/>
    <a:srgbClr val="F7E9D9"/>
    <a:srgbClr val="F6DDC0"/>
    <a:srgbClr val="E4B987"/>
    <a:srgbClr val="93D4E0"/>
    <a:srgbClr val="A6A5CF"/>
    <a:srgbClr val="ADD7C6"/>
    <a:srgbClr val="F3BFC8"/>
    <a:srgbClr val="FD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114" autoAdjust="0"/>
  </p:normalViewPr>
  <p:slideViewPr>
    <p:cSldViewPr snapToGrid="0">
      <p:cViewPr varScale="1">
        <p:scale>
          <a:sx n="96" d="100"/>
          <a:sy n="96" d="100"/>
        </p:scale>
        <p:origin x="8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lia Kjær Bonde Fischer" userId="b535ca4e-2252-4133-af72-2b29b013d9d8" providerId="ADAL" clId="{5EF7D9A8-4284-4E77-809A-EFFFBB67945A}"/>
    <pc:docChg chg="undo redo custSel addSld delSld modSld sldOrd modSection">
      <pc:chgData name="Amilia Kjær Bonde Fischer" userId="b535ca4e-2252-4133-af72-2b29b013d9d8" providerId="ADAL" clId="{5EF7D9A8-4284-4E77-809A-EFFFBB67945A}" dt="2025-09-17T09:32:50.504" v="657" actId="1076"/>
      <pc:docMkLst>
        <pc:docMk/>
      </pc:docMkLst>
      <pc:sldChg chg="modSp mod">
        <pc:chgData name="Amilia Kjær Bonde Fischer" userId="b535ca4e-2252-4133-af72-2b29b013d9d8" providerId="ADAL" clId="{5EF7D9A8-4284-4E77-809A-EFFFBB67945A}" dt="2025-09-17T09:32:18.382" v="654" actId="2711"/>
        <pc:sldMkLst>
          <pc:docMk/>
          <pc:sldMk cId="2703945147" sldId="2147481799"/>
        </pc:sldMkLst>
      </pc:sldChg>
      <pc:sldChg chg="del">
        <pc:chgData name="Amilia Kjær Bonde Fischer" userId="b535ca4e-2252-4133-af72-2b29b013d9d8" providerId="ADAL" clId="{5EF7D9A8-4284-4E77-809A-EFFFBB67945A}" dt="2025-09-17T09:14:26.842" v="396" actId="47"/>
        <pc:sldMkLst>
          <pc:docMk/>
          <pc:sldMk cId="3900575347" sldId="2147481800"/>
        </pc:sldMkLst>
      </pc:sldChg>
      <pc:sldChg chg="modSp mod">
        <pc:chgData name="Amilia Kjær Bonde Fischer" userId="b535ca4e-2252-4133-af72-2b29b013d9d8" providerId="ADAL" clId="{5EF7D9A8-4284-4E77-809A-EFFFBB67945A}" dt="2025-09-17T08:31:34.858" v="8" actId="20577"/>
        <pc:sldMkLst>
          <pc:docMk/>
          <pc:sldMk cId="4279378016" sldId="2147481802"/>
        </pc:sldMkLst>
      </pc:sldChg>
      <pc:sldChg chg="add del">
        <pc:chgData name="Amilia Kjær Bonde Fischer" userId="b535ca4e-2252-4133-af72-2b29b013d9d8" providerId="ADAL" clId="{5EF7D9A8-4284-4E77-809A-EFFFBB67945A}" dt="2025-09-17T09:14:06.754" v="392" actId="47"/>
        <pc:sldMkLst>
          <pc:docMk/>
          <pc:sldMk cId="3455521233" sldId="2147481804"/>
        </pc:sldMkLst>
      </pc:sldChg>
      <pc:sldChg chg="addSp modSp del mod">
        <pc:chgData name="Amilia Kjær Bonde Fischer" userId="b535ca4e-2252-4133-af72-2b29b013d9d8" providerId="ADAL" clId="{5EF7D9A8-4284-4E77-809A-EFFFBB67945A}" dt="2025-09-17T09:20:16.830" v="432" actId="47"/>
        <pc:sldMkLst>
          <pc:docMk/>
          <pc:sldMk cId="2542660314" sldId="2147481808"/>
        </pc:sldMkLst>
      </pc:sldChg>
      <pc:sldChg chg="modSp mod">
        <pc:chgData name="Amilia Kjær Bonde Fischer" userId="b535ca4e-2252-4133-af72-2b29b013d9d8" providerId="ADAL" clId="{5EF7D9A8-4284-4E77-809A-EFFFBB67945A}" dt="2025-09-17T09:32:50.504" v="657" actId="1076"/>
        <pc:sldMkLst>
          <pc:docMk/>
          <pc:sldMk cId="1472100762" sldId="2147481812"/>
        </pc:sldMkLst>
      </pc:sldChg>
      <pc:sldChg chg="addSp delSp modSp add del mod ord modNotesTx">
        <pc:chgData name="Amilia Kjær Bonde Fischer" userId="b535ca4e-2252-4133-af72-2b29b013d9d8" providerId="ADAL" clId="{5EF7D9A8-4284-4E77-809A-EFFFBB67945A}" dt="2025-09-17T09:21:52.233" v="451" actId="47"/>
        <pc:sldMkLst>
          <pc:docMk/>
          <pc:sldMk cId="221723602" sldId="2147481813"/>
        </pc:sldMkLst>
      </pc:sldChg>
      <pc:sldChg chg="add del ord">
        <pc:chgData name="Amilia Kjær Bonde Fischer" userId="b535ca4e-2252-4133-af72-2b29b013d9d8" providerId="ADAL" clId="{5EF7D9A8-4284-4E77-809A-EFFFBB67945A}" dt="2025-09-17T09:13:57.276" v="389" actId="2890"/>
        <pc:sldMkLst>
          <pc:docMk/>
          <pc:sldMk cId="1765949609" sldId="2147481814"/>
        </pc:sldMkLst>
      </pc:sldChg>
      <pc:sldChg chg="addSp delSp modSp add del mod ord modNotesTx">
        <pc:chgData name="Amilia Kjær Bonde Fischer" userId="b535ca4e-2252-4133-af72-2b29b013d9d8" providerId="ADAL" clId="{5EF7D9A8-4284-4E77-809A-EFFFBB67945A}" dt="2025-09-17T09:29:00.862" v="611" actId="47"/>
        <pc:sldMkLst>
          <pc:docMk/>
          <pc:sldMk cId="2674605303" sldId="2147481814"/>
        </pc:sldMkLst>
      </pc:sldChg>
      <pc:sldChg chg="addSp delSp modSp add del mod">
        <pc:chgData name="Amilia Kjær Bonde Fischer" userId="b535ca4e-2252-4133-af72-2b29b013d9d8" providerId="ADAL" clId="{5EF7D9A8-4284-4E77-809A-EFFFBB67945A}" dt="2025-09-17T09:24:14.504" v="491" actId="1076"/>
        <pc:sldMkLst>
          <pc:docMk/>
          <pc:sldMk cId="756341481" sldId="2147481815"/>
        </pc:sldMkLst>
      </pc:sldChg>
      <pc:sldChg chg="addSp modSp add mod ord modNotesTx">
        <pc:chgData name="Amilia Kjær Bonde Fischer" userId="b535ca4e-2252-4133-af72-2b29b013d9d8" providerId="ADAL" clId="{5EF7D9A8-4284-4E77-809A-EFFFBB67945A}" dt="2025-09-17T09:31:25.335" v="648" actId="20577"/>
        <pc:sldMkLst>
          <pc:docMk/>
          <pc:sldMk cId="3820660487" sldId="2147481816"/>
        </pc:sldMkLst>
      </pc:sldChg>
      <pc:sldChg chg="add del ord modNotesTx">
        <pc:chgData name="Amilia Kjær Bonde Fischer" userId="b535ca4e-2252-4133-af72-2b29b013d9d8" providerId="ADAL" clId="{5EF7D9A8-4284-4E77-809A-EFFFBB67945A}" dt="2025-09-17T09:32:00.429" v="653" actId="47"/>
        <pc:sldMkLst>
          <pc:docMk/>
          <pc:sldMk cId="3091247123" sldId="2147481817"/>
        </pc:sldMkLst>
      </pc:sldChg>
      <pc:sldChg chg="add ord">
        <pc:chgData name="Amilia Kjær Bonde Fischer" userId="b535ca4e-2252-4133-af72-2b29b013d9d8" providerId="ADAL" clId="{5EF7D9A8-4284-4E77-809A-EFFFBB67945A}" dt="2025-09-17T09:31:54.223" v="651"/>
        <pc:sldMkLst>
          <pc:docMk/>
          <pc:sldMk cId="1294010596" sldId="2147481818"/>
        </pc:sldMkLst>
      </pc:sldChg>
    </pc:docChg>
  </pc:docChgLst>
  <pc:docChgLst>
    <pc:chgData name="Signe Skov Risager" userId="11ae5e89-892b-4654-9f0d-5efe2fe869c4" providerId="ADAL" clId="{C223E7FE-7BE3-4917-B4B3-A831E5D728F2}"/>
    <pc:docChg chg="undo custSel addSld delSld modSld sldOrd addSection modSection">
      <pc:chgData name="Signe Skov Risager" userId="11ae5e89-892b-4654-9f0d-5efe2fe869c4" providerId="ADAL" clId="{C223E7FE-7BE3-4917-B4B3-A831E5D728F2}" dt="2025-09-22T10:10:52.929" v="5564" actId="47"/>
      <pc:docMkLst>
        <pc:docMk/>
      </pc:docMkLst>
      <pc:sldChg chg="addSp delSp modSp mod modClrScheme chgLayout modNotesTx">
        <pc:chgData name="Signe Skov Risager" userId="11ae5e89-892b-4654-9f0d-5efe2fe869c4" providerId="ADAL" clId="{C223E7FE-7BE3-4917-B4B3-A831E5D728F2}" dt="2025-09-15T10:59:19.731" v="3932" actId="478"/>
        <pc:sldMkLst>
          <pc:docMk/>
          <pc:sldMk cId="690727225" sldId="2147481792"/>
        </pc:sldMkLst>
      </pc:sldChg>
      <pc:sldChg chg="addSp delSp mod modNotesTx">
        <pc:chgData name="Signe Skov Risager" userId="11ae5e89-892b-4654-9f0d-5efe2fe869c4" providerId="ADAL" clId="{C223E7FE-7BE3-4917-B4B3-A831E5D728F2}" dt="2025-09-15T11:03:46.145" v="3970" actId="22"/>
        <pc:sldMkLst>
          <pc:docMk/>
          <pc:sldMk cId="1150532379" sldId="2147481793"/>
        </pc:sldMkLst>
      </pc:sldChg>
      <pc:sldChg chg="addSp delSp modSp mod">
        <pc:chgData name="Signe Skov Risager" userId="11ae5e89-892b-4654-9f0d-5efe2fe869c4" providerId="ADAL" clId="{C223E7FE-7BE3-4917-B4B3-A831E5D728F2}" dt="2025-09-22T06:58:47.071" v="5562" actId="6559"/>
        <pc:sldMkLst>
          <pc:docMk/>
          <pc:sldMk cId="2703945147" sldId="2147481799"/>
        </pc:sldMkLst>
      </pc:sldChg>
      <pc:sldChg chg="addSp modSp add mod modNotesTx">
        <pc:chgData name="Signe Skov Risager" userId="11ae5e89-892b-4654-9f0d-5efe2fe869c4" providerId="ADAL" clId="{C223E7FE-7BE3-4917-B4B3-A831E5D728F2}" dt="2025-09-16T07:53:16.258" v="4184" actId="20577"/>
        <pc:sldMkLst>
          <pc:docMk/>
          <pc:sldMk cId="3900575347" sldId="2147481800"/>
        </pc:sldMkLst>
      </pc:sldChg>
      <pc:sldChg chg="addSp delSp modSp new mod modClrScheme chgLayout modNotesTx">
        <pc:chgData name="Signe Skov Risager" userId="11ae5e89-892b-4654-9f0d-5efe2fe869c4" providerId="ADAL" clId="{C223E7FE-7BE3-4917-B4B3-A831E5D728F2}" dt="2025-09-22T06:27:03.664" v="5499" actId="20577"/>
        <pc:sldMkLst>
          <pc:docMk/>
          <pc:sldMk cId="1725541643" sldId="2147481801"/>
        </pc:sldMkLst>
      </pc:sldChg>
      <pc:sldChg chg="addSp delSp modSp new mod modClrScheme modAnim chgLayout modNotesTx">
        <pc:chgData name="Signe Skov Risager" userId="11ae5e89-892b-4654-9f0d-5efe2fe869c4" providerId="ADAL" clId="{C223E7FE-7BE3-4917-B4B3-A831E5D728F2}" dt="2025-09-22T06:01:49.357" v="5484" actId="20577"/>
        <pc:sldMkLst>
          <pc:docMk/>
          <pc:sldMk cId="4279378016" sldId="2147481802"/>
        </pc:sldMkLst>
      </pc:sldChg>
      <pc:sldChg chg="addSp delSp modSp new mod ord modClrScheme chgLayout modNotesTx">
        <pc:chgData name="Signe Skov Risager" userId="11ae5e89-892b-4654-9f0d-5efe2fe869c4" providerId="ADAL" clId="{C223E7FE-7BE3-4917-B4B3-A831E5D728F2}" dt="2025-09-19T10:33:17.625" v="5199" actId="948"/>
        <pc:sldMkLst>
          <pc:docMk/>
          <pc:sldMk cId="1939954156" sldId="2147481803"/>
        </pc:sldMkLst>
      </pc:sldChg>
      <pc:sldChg chg="modSp add mod ord setBg">
        <pc:chgData name="Signe Skov Risager" userId="11ae5e89-892b-4654-9f0d-5efe2fe869c4" providerId="ADAL" clId="{C223E7FE-7BE3-4917-B4B3-A831E5D728F2}" dt="2025-09-15T08:31:52.141" v="1036" actId="113"/>
        <pc:sldMkLst>
          <pc:docMk/>
          <pc:sldMk cId="3455521233" sldId="2147481804"/>
        </pc:sldMkLst>
      </pc:sldChg>
      <pc:sldChg chg="addSp delSp modSp add mod modClrScheme chgLayout modNotesTx">
        <pc:chgData name="Signe Skov Risager" userId="11ae5e89-892b-4654-9f0d-5efe2fe869c4" providerId="ADAL" clId="{C223E7FE-7BE3-4917-B4B3-A831E5D728F2}" dt="2025-09-22T06:02:26.623" v="5486" actId="20577"/>
        <pc:sldMkLst>
          <pc:docMk/>
          <pc:sldMk cId="2477741668" sldId="2147481805"/>
        </pc:sldMkLst>
      </pc:sldChg>
      <pc:sldChg chg="addSp delSp modSp add mod modClrScheme chgLayout modNotesTx">
        <pc:chgData name="Signe Skov Risager" userId="11ae5e89-892b-4654-9f0d-5efe2fe869c4" providerId="ADAL" clId="{C223E7FE-7BE3-4917-B4B3-A831E5D728F2}" dt="2025-09-22T06:32:10.068" v="5500" actId="12"/>
        <pc:sldMkLst>
          <pc:docMk/>
          <pc:sldMk cId="1760900421" sldId="2147481806"/>
        </pc:sldMkLst>
      </pc:sldChg>
      <pc:sldChg chg="addSp delSp modSp add mod modClrScheme chgLayout modNotesTx">
        <pc:chgData name="Signe Skov Risager" userId="11ae5e89-892b-4654-9f0d-5efe2fe869c4" providerId="ADAL" clId="{C223E7FE-7BE3-4917-B4B3-A831E5D728F2}" dt="2025-09-22T06:38:15.041" v="5554" actId="20577"/>
        <pc:sldMkLst>
          <pc:docMk/>
          <pc:sldMk cId="3893555140" sldId="2147481807"/>
        </pc:sldMkLst>
      </pc:sldChg>
      <pc:sldChg chg="addSp delSp modSp new mod ord modNotesTx">
        <pc:chgData name="Signe Skov Risager" userId="11ae5e89-892b-4654-9f0d-5efe2fe869c4" providerId="ADAL" clId="{C223E7FE-7BE3-4917-B4B3-A831E5D728F2}" dt="2025-09-16T07:53:30.627" v="4218" actId="20577"/>
        <pc:sldMkLst>
          <pc:docMk/>
          <pc:sldMk cId="2542660314" sldId="2147481808"/>
        </pc:sldMkLst>
      </pc:sldChg>
      <pc:sldChg chg="new del">
        <pc:chgData name="Signe Skov Risager" userId="11ae5e89-892b-4654-9f0d-5efe2fe869c4" providerId="ADAL" clId="{C223E7FE-7BE3-4917-B4B3-A831E5D728F2}" dt="2025-09-15T07:29:38.225" v="862" actId="680"/>
        <pc:sldMkLst>
          <pc:docMk/>
          <pc:sldMk cId="2643626509" sldId="2147481809"/>
        </pc:sldMkLst>
      </pc:sldChg>
      <pc:sldChg chg="modSp add del mod">
        <pc:chgData name="Signe Skov Risager" userId="11ae5e89-892b-4654-9f0d-5efe2fe869c4" providerId="ADAL" clId="{C223E7FE-7BE3-4917-B4B3-A831E5D728F2}" dt="2025-09-15T08:32:00.219" v="1037" actId="47"/>
        <pc:sldMkLst>
          <pc:docMk/>
          <pc:sldMk cId="3287812708" sldId="2147481809"/>
        </pc:sldMkLst>
      </pc:sldChg>
      <pc:sldChg chg="addSp delSp modSp add del mod modNotesTx">
        <pc:chgData name="Signe Skov Risager" userId="11ae5e89-892b-4654-9f0d-5efe2fe869c4" providerId="ADAL" clId="{C223E7FE-7BE3-4917-B4B3-A831E5D728F2}" dt="2025-09-22T10:10:52.929" v="5564" actId="47"/>
        <pc:sldMkLst>
          <pc:docMk/>
          <pc:sldMk cId="512219857" sldId="2147481810"/>
        </pc:sldMkLst>
      </pc:sldChg>
      <pc:sldChg chg="new del">
        <pc:chgData name="Signe Skov Risager" userId="11ae5e89-892b-4654-9f0d-5efe2fe869c4" providerId="ADAL" clId="{C223E7FE-7BE3-4917-B4B3-A831E5D728F2}" dt="2025-09-15T08:49:26.164" v="3738" actId="47"/>
        <pc:sldMkLst>
          <pc:docMk/>
          <pc:sldMk cId="889252907" sldId="2147481811"/>
        </pc:sldMkLst>
      </pc:sldChg>
      <pc:sldChg chg="modSp add del mod">
        <pc:chgData name="Signe Skov Risager" userId="11ae5e89-892b-4654-9f0d-5efe2fe869c4" providerId="ADAL" clId="{C223E7FE-7BE3-4917-B4B3-A831E5D728F2}" dt="2025-09-15T08:49:54.846" v="3741" actId="47"/>
        <pc:sldMkLst>
          <pc:docMk/>
          <pc:sldMk cId="1625528617" sldId="2147481811"/>
        </pc:sldMkLst>
      </pc:sldChg>
      <pc:sldChg chg="addSp delSp modSp add del mod modNotesTx">
        <pc:chgData name="Signe Skov Risager" userId="11ae5e89-892b-4654-9f0d-5efe2fe869c4" providerId="ADAL" clId="{C223E7FE-7BE3-4917-B4B3-A831E5D728F2}" dt="2025-09-16T07:43:17.662" v="4067" actId="47"/>
        <pc:sldMkLst>
          <pc:docMk/>
          <pc:sldMk cId="4032264530" sldId="2147481811"/>
        </pc:sldMkLst>
      </pc:sldChg>
      <pc:sldChg chg="modSp add mod modNotesTx">
        <pc:chgData name="Signe Skov Risager" userId="11ae5e89-892b-4654-9f0d-5efe2fe869c4" providerId="ADAL" clId="{C223E7FE-7BE3-4917-B4B3-A831E5D728F2}" dt="2025-09-22T06:42:16.184" v="5558" actId="20577"/>
        <pc:sldMkLst>
          <pc:docMk/>
          <pc:sldMk cId="1472100762" sldId="2147481812"/>
        </pc:sldMkLst>
      </pc:sldChg>
      <pc:sldChg chg="modSp mod modNotesTx">
        <pc:chgData name="Signe Skov Risager" userId="11ae5e89-892b-4654-9f0d-5efe2fe869c4" providerId="ADAL" clId="{C223E7FE-7BE3-4917-B4B3-A831E5D728F2}" dt="2025-09-22T06:45:27.065" v="5559" actId="2711"/>
        <pc:sldMkLst>
          <pc:docMk/>
          <pc:sldMk cId="756341481" sldId="2147481815"/>
        </pc:sldMkLst>
      </pc:sldChg>
      <pc:sldChg chg="del ord modNotesTx">
        <pc:chgData name="Signe Skov Risager" userId="11ae5e89-892b-4654-9f0d-5efe2fe869c4" providerId="ADAL" clId="{C223E7FE-7BE3-4917-B4B3-A831E5D728F2}" dt="2025-09-19T10:34:25.576" v="5261" actId="47"/>
        <pc:sldMkLst>
          <pc:docMk/>
          <pc:sldMk cId="3820660487" sldId="2147481816"/>
        </pc:sldMkLst>
      </pc:sldChg>
      <pc:sldChg chg="modNotesTx">
        <pc:chgData name="Signe Skov Risager" userId="11ae5e89-892b-4654-9f0d-5efe2fe869c4" providerId="ADAL" clId="{C223E7FE-7BE3-4917-B4B3-A831E5D728F2}" dt="2025-09-19T10:35:46.752" v="5348" actId="20577"/>
        <pc:sldMkLst>
          <pc:docMk/>
          <pc:sldMk cId="1294010596" sldId="2147481818"/>
        </pc:sldMkLst>
      </pc:sldChg>
      <pc:sldChg chg="addSp delSp modSp new del mod">
        <pc:chgData name="Signe Skov Risager" userId="11ae5e89-892b-4654-9f0d-5efe2fe869c4" providerId="ADAL" clId="{C223E7FE-7BE3-4917-B4B3-A831E5D728F2}" dt="2025-09-18T12:52:39.540" v="5174" actId="47"/>
        <pc:sldMkLst>
          <pc:docMk/>
          <pc:sldMk cId="1582763619" sldId="2147481819"/>
        </pc:sldMkLst>
      </pc:sldChg>
      <pc:sldChg chg="add">
        <pc:chgData name="Signe Skov Risager" userId="11ae5e89-892b-4654-9f0d-5efe2fe869c4" providerId="ADAL" clId="{C223E7FE-7BE3-4917-B4B3-A831E5D728F2}" dt="2025-09-22T10:10:51.292" v="5563"/>
        <pc:sldMkLst>
          <pc:docMk/>
          <pc:sldMk cId="3662120101" sldId="2147481819"/>
        </pc:sldMkLst>
      </pc:sldChg>
    </pc:docChg>
  </pc:docChgLst>
  <pc:docChgLst>
    <pc:chgData name="Maria Jelkær Hansen" userId="S::xf07cq@adm.aau.dk::696356e6-a65a-4fa4-a990-c5123ce9670b" providerId="AD" clId="Web-{22CDB3AC-FBCC-4AF9-873C-B410793E9412}"/>
    <pc:docChg chg="mod">
      <pc:chgData name="Maria Jelkær Hansen" userId="S::xf07cq@adm.aau.dk::696356e6-a65a-4fa4-a990-c5123ce9670b" providerId="AD" clId="Web-{22CDB3AC-FBCC-4AF9-873C-B410793E9412}" dt="2025-09-19T08:41:47.300" v="0"/>
      <pc:docMkLst>
        <pc:docMk/>
      </pc:docMkLst>
    </pc:docChg>
  </pc:docChgLst>
  <pc:docChgLst>
    <pc:chgData name="Signe Skov Risager" userId="11ae5e89-892b-4654-9f0d-5efe2fe869c4" providerId="ADAL" clId="{303B5A43-51B0-4751-9DA3-3DB085D933ED}"/>
    <pc:docChg chg="custSel modSld">
      <pc:chgData name="Signe Skov Risager" userId="11ae5e89-892b-4654-9f0d-5efe2fe869c4" providerId="ADAL" clId="{303B5A43-51B0-4751-9DA3-3DB085D933ED}" dt="2025-10-28T09:29:22.827" v="1" actId="22"/>
      <pc:docMkLst>
        <pc:docMk/>
      </pc:docMkLst>
      <pc:sldChg chg="addSp delSp mod">
        <pc:chgData name="Signe Skov Risager" userId="11ae5e89-892b-4654-9f0d-5efe2fe869c4" providerId="ADAL" clId="{303B5A43-51B0-4751-9DA3-3DB085D933ED}" dt="2025-10-28T09:29:22.827" v="1" actId="22"/>
        <pc:sldMkLst>
          <pc:docMk/>
          <pc:sldMk cId="1150532379" sldId="2147481793"/>
        </pc:sldMkLst>
        <pc:picChg chg="add">
          <ac:chgData name="Signe Skov Risager" userId="11ae5e89-892b-4654-9f0d-5efe2fe869c4" providerId="ADAL" clId="{303B5A43-51B0-4751-9DA3-3DB085D933ED}" dt="2025-10-28T09:29:22.827" v="1" actId="22"/>
          <ac:picMkLst>
            <pc:docMk/>
            <pc:sldMk cId="1150532379" sldId="2147481793"/>
            <ac:picMk id="3" creationId="{9D4F6CD4-6919-04D6-656A-36B5B70D4730}"/>
          </ac:picMkLst>
        </pc:picChg>
        <pc:picChg chg="del">
          <ac:chgData name="Signe Skov Risager" userId="11ae5e89-892b-4654-9f0d-5efe2fe869c4" providerId="ADAL" clId="{303B5A43-51B0-4751-9DA3-3DB085D933ED}" dt="2025-10-28T09:29:22.258" v="0" actId="478"/>
          <ac:picMkLst>
            <pc:docMk/>
            <pc:sldMk cId="1150532379" sldId="2147481793"/>
            <ac:picMk id="6" creationId="{42547CA5-E70D-26BA-9F20-FD462EF3D62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C7424-DC67-429B-95B0-A1B99D212422}"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da-DK"/>
        </a:p>
      </dgm:t>
    </dgm:pt>
    <dgm:pt modelId="{ED79ED75-A005-4922-BB01-573A5170515B}">
      <dgm:prSet phldrT="[Tekst]"/>
      <dgm:spPr>
        <a:solidFill>
          <a:srgbClr val="211A52"/>
        </a:solidFill>
      </dgm:spPr>
      <dgm:t>
        <a:bodyPr/>
        <a:lstStyle/>
        <a:p>
          <a:r>
            <a:rPr lang="da-DK" dirty="0">
              <a:solidFill>
                <a:schemeClr val="bg1"/>
              </a:solidFill>
              <a:latin typeface="Barlow" panose="00000500000000000000" pitchFamily="2" charset="0"/>
            </a:rPr>
            <a:t>Refleksion</a:t>
          </a:r>
        </a:p>
      </dgm:t>
    </dgm:pt>
    <dgm:pt modelId="{0D799A34-F508-477C-9075-069DE2F416DE}" type="parTrans" cxnId="{244C29D5-D650-4104-9340-E4D958540E3E}">
      <dgm:prSet/>
      <dgm:spPr/>
      <dgm:t>
        <a:bodyPr/>
        <a:lstStyle/>
        <a:p>
          <a:endParaRPr lang="da-DK">
            <a:latin typeface="Barlow" panose="00000500000000000000" pitchFamily="2" charset="0"/>
          </a:endParaRPr>
        </a:p>
      </dgm:t>
    </dgm:pt>
    <dgm:pt modelId="{14932597-03B5-4C49-BFA4-8D9933970D77}" type="sibTrans" cxnId="{244C29D5-D650-4104-9340-E4D958540E3E}">
      <dgm:prSet/>
      <dgm:spPr/>
      <dgm:t>
        <a:bodyPr/>
        <a:lstStyle/>
        <a:p>
          <a:endParaRPr lang="da-DK">
            <a:latin typeface="Barlow" panose="00000500000000000000" pitchFamily="2" charset="0"/>
          </a:endParaRPr>
        </a:p>
      </dgm:t>
    </dgm:pt>
    <dgm:pt modelId="{A8A3A484-5F4F-4753-9EA7-3A6D8542ADC4}">
      <dgm:prSet phldrT="[Tekst]"/>
      <dgm:spPr>
        <a:solidFill>
          <a:srgbClr val="EFC696">
            <a:alpha val="90000"/>
          </a:srgbClr>
        </a:solidFill>
      </dgm:spPr>
      <dgm:t>
        <a:bodyPr/>
        <a:lstStyle/>
        <a:p>
          <a:r>
            <a:rPr lang="da-DK" b="1" dirty="0">
              <a:latin typeface="Barlow" panose="00000500000000000000" pitchFamily="2" charset="0"/>
            </a:rPr>
            <a:t>Individuel refleksion over pejlemærke</a:t>
          </a:r>
        </a:p>
      </dgm:t>
    </dgm:pt>
    <dgm:pt modelId="{6008AB62-0090-41CE-964D-12D6E8E3991D}" type="parTrans" cxnId="{75EFBCDD-53D6-43FB-9568-2EA47F8CEE73}">
      <dgm:prSet/>
      <dgm:spPr/>
      <dgm:t>
        <a:bodyPr/>
        <a:lstStyle/>
        <a:p>
          <a:endParaRPr lang="da-DK">
            <a:latin typeface="Barlow" panose="00000500000000000000" pitchFamily="2" charset="0"/>
          </a:endParaRPr>
        </a:p>
      </dgm:t>
    </dgm:pt>
    <dgm:pt modelId="{05AEA8B3-C52E-4D01-9D8B-A21FA42210F7}" type="sibTrans" cxnId="{75EFBCDD-53D6-43FB-9568-2EA47F8CEE73}">
      <dgm:prSet/>
      <dgm:spPr/>
      <dgm:t>
        <a:bodyPr/>
        <a:lstStyle/>
        <a:p>
          <a:endParaRPr lang="da-DK">
            <a:latin typeface="Barlow" panose="00000500000000000000" pitchFamily="2" charset="0"/>
          </a:endParaRPr>
        </a:p>
      </dgm:t>
    </dgm:pt>
    <dgm:pt modelId="{60EB9CBE-2D30-4A4D-B266-C5D9D18A3271}">
      <dgm:prSet phldrT="[Tekst]"/>
      <dgm:spPr>
        <a:solidFill>
          <a:srgbClr val="211A52"/>
        </a:solidFill>
      </dgm:spPr>
      <dgm:t>
        <a:bodyPr/>
        <a:lstStyle/>
        <a:p>
          <a:r>
            <a:rPr lang="da-DK">
              <a:solidFill>
                <a:schemeClr val="bg1"/>
              </a:solidFill>
              <a:latin typeface="Barlow" panose="00000500000000000000" pitchFamily="2" charset="0"/>
            </a:rPr>
            <a:t>Dialog</a:t>
          </a:r>
          <a:endParaRPr lang="da-DK" dirty="0">
            <a:solidFill>
              <a:schemeClr val="bg1"/>
            </a:solidFill>
            <a:latin typeface="Barlow" panose="00000500000000000000" pitchFamily="2" charset="0"/>
          </a:endParaRPr>
        </a:p>
      </dgm:t>
    </dgm:pt>
    <dgm:pt modelId="{F0B8AEC5-2E6C-4325-ADEC-B0322480B931}" type="parTrans" cxnId="{0D9B3D0E-7B55-432A-8836-AE1F33A9B9A7}">
      <dgm:prSet/>
      <dgm:spPr/>
      <dgm:t>
        <a:bodyPr/>
        <a:lstStyle/>
        <a:p>
          <a:endParaRPr lang="da-DK">
            <a:latin typeface="Barlow" panose="00000500000000000000" pitchFamily="2" charset="0"/>
          </a:endParaRPr>
        </a:p>
      </dgm:t>
    </dgm:pt>
    <dgm:pt modelId="{E452BB1D-162A-419E-A10C-AD374C2D1138}" type="sibTrans" cxnId="{0D9B3D0E-7B55-432A-8836-AE1F33A9B9A7}">
      <dgm:prSet/>
      <dgm:spPr/>
      <dgm:t>
        <a:bodyPr/>
        <a:lstStyle/>
        <a:p>
          <a:endParaRPr lang="da-DK">
            <a:latin typeface="Barlow" panose="00000500000000000000" pitchFamily="2" charset="0"/>
          </a:endParaRPr>
        </a:p>
      </dgm:t>
    </dgm:pt>
    <dgm:pt modelId="{E007897D-7198-4F4C-A51D-ACCABEA3FF0E}">
      <dgm:prSet phldrT="[Tekst]"/>
      <dgm:spPr>
        <a:solidFill>
          <a:srgbClr val="EFC696">
            <a:alpha val="90000"/>
          </a:srgbClr>
        </a:solidFill>
      </dgm:spPr>
      <dgm:t>
        <a:bodyPr/>
        <a:lstStyle/>
        <a:p>
          <a:r>
            <a:rPr lang="da-DK" b="1" dirty="0">
              <a:latin typeface="Barlow" panose="00000500000000000000" pitchFamily="2" charset="0"/>
            </a:rPr>
            <a:t>Dialog i grupper eller hele lederteamet </a:t>
          </a:r>
          <a:r>
            <a:rPr lang="da-DK" dirty="0">
              <a:latin typeface="Barlow" panose="00000500000000000000" pitchFamily="2" charset="0"/>
            </a:rPr>
            <a:t>omkring fælles forståelse og arbejde med pejlemærket</a:t>
          </a:r>
        </a:p>
      </dgm:t>
    </dgm:pt>
    <dgm:pt modelId="{B3378D69-82DA-4221-AFFD-4BFD5012A7AB}" type="parTrans" cxnId="{D86AF01A-1467-4002-8E86-DAD5CF000370}">
      <dgm:prSet/>
      <dgm:spPr/>
      <dgm:t>
        <a:bodyPr/>
        <a:lstStyle/>
        <a:p>
          <a:endParaRPr lang="da-DK">
            <a:latin typeface="Barlow" panose="00000500000000000000" pitchFamily="2" charset="0"/>
          </a:endParaRPr>
        </a:p>
      </dgm:t>
    </dgm:pt>
    <dgm:pt modelId="{21D3AB3E-8C70-45AC-9BCB-757BB42C9492}" type="sibTrans" cxnId="{D86AF01A-1467-4002-8E86-DAD5CF000370}">
      <dgm:prSet/>
      <dgm:spPr/>
      <dgm:t>
        <a:bodyPr/>
        <a:lstStyle/>
        <a:p>
          <a:endParaRPr lang="da-DK">
            <a:latin typeface="Barlow" panose="00000500000000000000" pitchFamily="2" charset="0"/>
          </a:endParaRPr>
        </a:p>
      </dgm:t>
    </dgm:pt>
    <dgm:pt modelId="{B2B15873-88EE-4E1B-8220-8B25D2BA839F}">
      <dgm:prSet phldrT="[Tekst]"/>
      <dgm:spPr>
        <a:solidFill>
          <a:srgbClr val="211A52"/>
        </a:solidFill>
      </dgm:spPr>
      <dgm:t>
        <a:bodyPr/>
        <a:lstStyle/>
        <a:p>
          <a:r>
            <a:rPr lang="da-DK">
              <a:solidFill>
                <a:schemeClr val="bg1"/>
              </a:solidFill>
              <a:latin typeface="Barlow" panose="00000500000000000000" pitchFamily="2" charset="0"/>
            </a:rPr>
            <a:t>Opsamling</a:t>
          </a:r>
          <a:endParaRPr lang="da-DK" dirty="0">
            <a:solidFill>
              <a:schemeClr val="bg1"/>
            </a:solidFill>
            <a:latin typeface="Barlow" panose="00000500000000000000" pitchFamily="2" charset="0"/>
          </a:endParaRPr>
        </a:p>
      </dgm:t>
    </dgm:pt>
    <dgm:pt modelId="{2E0EE6CC-5DDA-4B3B-96F5-37ACE7273B0C}" type="parTrans" cxnId="{804E9EF3-C30A-46D5-9F10-10AF340CDBA7}">
      <dgm:prSet/>
      <dgm:spPr/>
      <dgm:t>
        <a:bodyPr/>
        <a:lstStyle/>
        <a:p>
          <a:endParaRPr lang="da-DK">
            <a:latin typeface="Barlow" panose="00000500000000000000" pitchFamily="2" charset="0"/>
          </a:endParaRPr>
        </a:p>
      </dgm:t>
    </dgm:pt>
    <dgm:pt modelId="{D62AA2DF-4CB8-4962-B6A1-94291928E1B0}" type="sibTrans" cxnId="{804E9EF3-C30A-46D5-9F10-10AF340CDBA7}">
      <dgm:prSet/>
      <dgm:spPr/>
      <dgm:t>
        <a:bodyPr/>
        <a:lstStyle/>
        <a:p>
          <a:endParaRPr lang="da-DK">
            <a:latin typeface="Barlow" panose="00000500000000000000" pitchFamily="2" charset="0"/>
          </a:endParaRPr>
        </a:p>
      </dgm:t>
    </dgm:pt>
    <dgm:pt modelId="{003C48CB-DA0A-42FA-AF46-71FFBCB4CD8D}">
      <dgm:prSet phldrT="[Tekst]"/>
      <dgm:spPr>
        <a:solidFill>
          <a:srgbClr val="EFC696">
            <a:alpha val="90000"/>
          </a:srgbClr>
        </a:solidFill>
      </dgm:spPr>
      <dgm:t>
        <a:bodyPr/>
        <a:lstStyle/>
        <a:p>
          <a:r>
            <a:rPr lang="da-DK" b="1" dirty="0">
              <a:latin typeface="Barlow" panose="00000500000000000000" pitchFamily="2" charset="0"/>
            </a:rPr>
            <a:t>Fælles opsamling </a:t>
          </a:r>
          <a:r>
            <a:rPr lang="da-DK" b="0" dirty="0">
              <a:latin typeface="Barlow" panose="00000500000000000000" pitchFamily="2" charset="0"/>
            </a:rPr>
            <a:t>- enten</a:t>
          </a:r>
        </a:p>
      </dgm:t>
    </dgm:pt>
    <dgm:pt modelId="{54CC8F00-FD53-4198-B28E-E2579981574D}" type="parTrans" cxnId="{B898A137-3FA5-4C21-AD79-9DBA25D09D48}">
      <dgm:prSet/>
      <dgm:spPr/>
      <dgm:t>
        <a:bodyPr/>
        <a:lstStyle/>
        <a:p>
          <a:endParaRPr lang="da-DK">
            <a:latin typeface="Barlow" panose="00000500000000000000" pitchFamily="2" charset="0"/>
          </a:endParaRPr>
        </a:p>
      </dgm:t>
    </dgm:pt>
    <dgm:pt modelId="{F8FFC363-2F20-421E-B51B-FCB382F636F8}" type="sibTrans" cxnId="{B898A137-3FA5-4C21-AD79-9DBA25D09D48}">
      <dgm:prSet/>
      <dgm:spPr/>
      <dgm:t>
        <a:bodyPr/>
        <a:lstStyle/>
        <a:p>
          <a:endParaRPr lang="da-DK">
            <a:latin typeface="Barlow" panose="00000500000000000000" pitchFamily="2" charset="0"/>
          </a:endParaRPr>
        </a:p>
      </dgm:t>
    </dgm:pt>
    <dgm:pt modelId="{9CD3CD64-39DF-4C60-ABDB-1EF3EDAEFF63}">
      <dgm:prSet phldrT="[Tekst]"/>
      <dgm:spPr>
        <a:solidFill>
          <a:srgbClr val="EFC696">
            <a:alpha val="90000"/>
          </a:srgbClr>
        </a:solidFill>
      </dgm:spPr>
      <dgm:t>
        <a:bodyPr/>
        <a:lstStyle/>
        <a:p>
          <a:r>
            <a:rPr lang="da-DK" dirty="0">
              <a:latin typeface="Barlow" panose="00000500000000000000" pitchFamily="2" charset="0"/>
            </a:rPr>
            <a:t>A: Handleplan</a:t>
          </a:r>
        </a:p>
      </dgm:t>
    </dgm:pt>
    <dgm:pt modelId="{2AD05449-F947-4772-8EDC-A70095A034D2}" type="parTrans" cxnId="{21D0DABB-96D4-4811-8104-28B97EA650F1}">
      <dgm:prSet/>
      <dgm:spPr/>
      <dgm:t>
        <a:bodyPr/>
        <a:lstStyle/>
        <a:p>
          <a:endParaRPr lang="da-DK">
            <a:latin typeface="Barlow" panose="00000500000000000000" pitchFamily="2" charset="0"/>
          </a:endParaRPr>
        </a:p>
      </dgm:t>
    </dgm:pt>
    <dgm:pt modelId="{56925589-7118-4F64-AC7D-604F86770AD6}" type="sibTrans" cxnId="{21D0DABB-96D4-4811-8104-28B97EA650F1}">
      <dgm:prSet/>
      <dgm:spPr/>
      <dgm:t>
        <a:bodyPr/>
        <a:lstStyle/>
        <a:p>
          <a:endParaRPr lang="da-DK">
            <a:latin typeface="Barlow" panose="00000500000000000000" pitchFamily="2" charset="0"/>
          </a:endParaRPr>
        </a:p>
      </dgm:t>
    </dgm:pt>
    <dgm:pt modelId="{AD028ED8-4E21-477E-8B4D-6CE8AC7D63B9}">
      <dgm:prSet phldrT="[Tekst]"/>
      <dgm:spPr>
        <a:solidFill>
          <a:srgbClr val="EFC696">
            <a:alpha val="90000"/>
          </a:srgbClr>
        </a:solidFill>
      </dgm:spPr>
      <dgm:t>
        <a:bodyPr/>
        <a:lstStyle/>
        <a:p>
          <a:r>
            <a:rPr lang="da-DK" dirty="0">
              <a:latin typeface="Barlow" panose="00000500000000000000" pitchFamily="2" charset="0"/>
            </a:rPr>
            <a:t>B: Formulering af fælles forståelse</a:t>
          </a:r>
        </a:p>
      </dgm:t>
    </dgm:pt>
    <dgm:pt modelId="{73FD3C66-2061-40C8-B69D-0386D961CC11}" type="parTrans" cxnId="{920336BF-FC0E-48DD-8A0E-D202EB24B8A3}">
      <dgm:prSet/>
      <dgm:spPr/>
      <dgm:t>
        <a:bodyPr/>
        <a:lstStyle/>
        <a:p>
          <a:endParaRPr lang="da-DK">
            <a:latin typeface="Barlow" panose="00000500000000000000" pitchFamily="2" charset="0"/>
          </a:endParaRPr>
        </a:p>
      </dgm:t>
    </dgm:pt>
    <dgm:pt modelId="{2F6B3D78-09C2-41EC-8FEE-BA35C2517315}" type="sibTrans" cxnId="{920336BF-FC0E-48DD-8A0E-D202EB24B8A3}">
      <dgm:prSet/>
      <dgm:spPr/>
      <dgm:t>
        <a:bodyPr/>
        <a:lstStyle/>
        <a:p>
          <a:endParaRPr lang="da-DK">
            <a:latin typeface="Barlow" panose="00000500000000000000" pitchFamily="2" charset="0"/>
          </a:endParaRPr>
        </a:p>
      </dgm:t>
    </dgm:pt>
    <dgm:pt modelId="{F65BB91E-756F-4A68-9E62-FEA5A2FFA3D9}" type="pres">
      <dgm:prSet presAssocID="{81DC7424-DC67-429B-95B0-A1B99D212422}" presName="linearFlow" presStyleCnt="0">
        <dgm:presLayoutVars>
          <dgm:dir/>
          <dgm:animLvl val="lvl"/>
          <dgm:resizeHandles val="exact"/>
        </dgm:presLayoutVars>
      </dgm:prSet>
      <dgm:spPr/>
    </dgm:pt>
    <dgm:pt modelId="{B83B0136-F97E-45A9-A023-2874D63C8FF9}" type="pres">
      <dgm:prSet presAssocID="{ED79ED75-A005-4922-BB01-573A5170515B}" presName="composite" presStyleCnt="0"/>
      <dgm:spPr/>
    </dgm:pt>
    <dgm:pt modelId="{96D539CA-01B5-4784-8919-066049AF3D36}" type="pres">
      <dgm:prSet presAssocID="{ED79ED75-A005-4922-BB01-573A5170515B}" presName="parentText" presStyleLbl="alignNode1" presStyleIdx="0" presStyleCnt="3">
        <dgm:presLayoutVars>
          <dgm:chMax val="1"/>
          <dgm:bulletEnabled val="1"/>
        </dgm:presLayoutVars>
      </dgm:prSet>
      <dgm:spPr/>
    </dgm:pt>
    <dgm:pt modelId="{94C325E1-7063-41BA-A0CE-180E82074940}" type="pres">
      <dgm:prSet presAssocID="{ED79ED75-A005-4922-BB01-573A5170515B}" presName="descendantText" presStyleLbl="alignAcc1" presStyleIdx="0" presStyleCnt="3" custLinFactNeighborX="12405" custLinFactNeighborY="-61762">
        <dgm:presLayoutVars>
          <dgm:bulletEnabled val="1"/>
        </dgm:presLayoutVars>
      </dgm:prSet>
      <dgm:spPr/>
    </dgm:pt>
    <dgm:pt modelId="{0DC692C9-0141-4BD1-ADDD-B713084F112D}" type="pres">
      <dgm:prSet presAssocID="{14932597-03B5-4C49-BFA4-8D9933970D77}" presName="sp" presStyleCnt="0"/>
      <dgm:spPr/>
    </dgm:pt>
    <dgm:pt modelId="{758BADEF-6A44-469F-82FB-E5C3D4529C2F}" type="pres">
      <dgm:prSet presAssocID="{60EB9CBE-2D30-4A4D-B266-C5D9D18A3271}" presName="composite" presStyleCnt="0"/>
      <dgm:spPr/>
    </dgm:pt>
    <dgm:pt modelId="{96875351-8916-485F-A27B-EC5F4FA6083C}" type="pres">
      <dgm:prSet presAssocID="{60EB9CBE-2D30-4A4D-B266-C5D9D18A3271}" presName="parentText" presStyleLbl="alignNode1" presStyleIdx="1" presStyleCnt="3">
        <dgm:presLayoutVars>
          <dgm:chMax val="1"/>
          <dgm:bulletEnabled val="1"/>
        </dgm:presLayoutVars>
      </dgm:prSet>
      <dgm:spPr/>
    </dgm:pt>
    <dgm:pt modelId="{16D6965C-A589-483A-ADA3-21B4C9386BF9}" type="pres">
      <dgm:prSet presAssocID="{60EB9CBE-2D30-4A4D-B266-C5D9D18A3271}" presName="descendantText" presStyleLbl="alignAcc1" presStyleIdx="1" presStyleCnt="3">
        <dgm:presLayoutVars>
          <dgm:bulletEnabled val="1"/>
        </dgm:presLayoutVars>
      </dgm:prSet>
      <dgm:spPr/>
    </dgm:pt>
    <dgm:pt modelId="{037629D9-88E6-44DB-B434-844502A1A300}" type="pres">
      <dgm:prSet presAssocID="{E452BB1D-162A-419E-A10C-AD374C2D1138}" presName="sp" presStyleCnt="0"/>
      <dgm:spPr/>
    </dgm:pt>
    <dgm:pt modelId="{1B719FD8-500D-41F7-B56F-BDC52F22E1AF}" type="pres">
      <dgm:prSet presAssocID="{B2B15873-88EE-4E1B-8220-8B25D2BA839F}" presName="composite" presStyleCnt="0"/>
      <dgm:spPr/>
    </dgm:pt>
    <dgm:pt modelId="{6C4CFD54-55FF-43FA-83A6-44B2A0E13997}" type="pres">
      <dgm:prSet presAssocID="{B2B15873-88EE-4E1B-8220-8B25D2BA839F}" presName="parentText" presStyleLbl="alignNode1" presStyleIdx="2" presStyleCnt="3">
        <dgm:presLayoutVars>
          <dgm:chMax val="1"/>
          <dgm:bulletEnabled val="1"/>
        </dgm:presLayoutVars>
      </dgm:prSet>
      <dgm:spPr/>
    </dgm:pt>
    <dgm:pt modelId="{75D1596A-7714-4EB5-991B-C94CD44A5D58}" type="pres">
      <dgm:prSet presAssocID="{B2B15873-88EE-4E1B-8220-8B25D2BA839F}" presName="descendantText" presStyleLbl="alignAcc1" presStyleIdx="2" presStyleCnt="3">
        <dgm:presLayoutVars>
          <dgm:bulletEnabled val="1"/>
        </dgm:presLayoutVars>
      </dgm:prSet>
      <dgm:spPr/>
    </dgm:pt>
  </dgm:ptLst>
  <dgm:cxnLst>
    <dgm:cxn modelId="{59BE4806-7CC1-4623-A0DD-A0D5F650B417}" type="presOf" srcId="{81DC7424-DC67-429B-95B0-A1B99D212422}" destId="{F65BB91E-756F-4A68-9E62-FEA5A2FFA3D9}" srcOrd="0" destOrd="0" presId="urn:microsoft.com/office/officeart/2005/8/layout/chevron2"/>
    <dgm:cxn modelId="{0D9B3D0E-7B55-432A-8836-AE1F33A9B9A7}" srcId="{81DC7424-DC67-429B-95B0-A1B99D212422}" destId="{60EB9CBE-2D30-4A4D-B266-C5D9D18A3271}" srcOrd="1" destOrd="0" parTransId="{F0B8AEC5-2E6C-4325-ADEC-B0322480B931}" sibTransId="{E452BB1D-162A-419E-A10C-AD374C2D1138}"/>
    <dgm:cxn modelId="{D86AF01A-1467-4002-8E86-DAD5CF000370}" srcId="{60EB9CBE-2D30-4A4D-B266-C5D9D18A3271}" destId="{E007897D-7198-4F4C-A51D-ACCABEA3FF0E}" srcOrd="0" destOrd="0" parTransId="{B3378D69-82DA-4221-AFFD-4BFD5012A7AB}" sibTransId="{21D3AB3E-8C70-45AC-9BCB-757BB42C9492}"/>
    <dgm:cxn modelId="{037BE32B-EBDB-415B-BE07-7FC5D954A495}" type="presOf" srcId="{60EB9CBE-2D30-4A4D-B266-C5D9D18A3271}" destId="{96875351-8916-485F-A27B-EC5F4FA6083C}" srcOrd="0" destOrd="0" presId="urn:microsoft.com/office/officeart/2005/8/layout/chevron2"/>
    <dgm:cxn modelId="{D656332F-0FBC-4805-A257-AF99A8ED9564}" type="presOf" srcId="{E007897D-7198-4F4C-A51D-ACCABEA3FF0E}" destId="{16D6965C-A589-483A-ADA3-21B4C9386BF9}" srcOrd="0" destOrd="0" presId="urn:microsoft.com/office/officeart/2005/8/layout/chevron2"/>
    <dgm:cxn modelId="{B898A137-3FA5-4C21-AD79-9DBA25D09D48}" srcId="{B2B15873-88EE-4E1B-8220-8B25D2BA839F}" destId="{003C48CB-DA0A-42FA-AF46-71FFBCB4CD8D}" srcOrd="0" destOrd="0" parTransId="{54CC8F00-FD53-4198-B28E-E2579981574D}" sibTransId="{F8FFC363-2F20-421E-B51B-FCB382F636F8}"/>
    <dgm:cxn modelId="{8112DC39-47BC-4F5D-A39E-BA49D1F8C417}" type="presOf" srcId="{9CD3CD64-39DF-4C60-ABDB-1EF3EDAEFF63}" destId="{75D1596A-7714-4EB5-991B-C94CD44A5D58}" srcOrd="0" destOrd="1" presId="urn:microsoft.com/office/officeart/2005/8/layout/chevron2"/>
    <dgm:cxn modelId="{7507D645-FA57-47A5-AC2B-908AB64397E8}" type="presOf" srcId="{ED79ED75-A005-4922-BB01-573A5170515B}" destId="{96D539CA-01B5-4784-8919-066049AF3D36}" srcOrd="0" destOrd="0" presId="urn:microsoft.com/office/officeart/2005/8/layout/chevron2"/>
    <dgm:cxn modelId="{FC5F3F91-417C-440F-8E2B-B83E0FC607A3}" type="presOf" srcId="{A8A3A484-5F4F-4753-9EA7-3A6D8542ADC4}" destId="{94C325E1-7063-41BA-A0CE-180E82074940}" srcOrd="0" destOrd="0" presId="urn:microsoft.com/office/officeart/2005/8/layout/chevron2"/>
    <dgm:cxn modelId="{21D0DABB-96D4-4811-8104-28B97EA650F1}" srcId="{B2B15873-88EE-4E1B-8220-8B25D2BA839F}" destId="{9CD3CD64-39DF-4C60-ABDB-1EF3EDAEFF63}" srcOrd="1" destOrd="0" parTransId="{2AD05449-F947-4772-8EDC-A70095A034D2}" sibTransId="{56925589-7118-4F64-AC7D-604F86770AD6}"/>
    <dgm:cxn modelId="{920336BF-FC0E-48DD-8A0E-D202EB24B8A3}" srcId="{B2B15873-88EE-4E1B-8220-8B25D2BA839F}" destId="{AD028ED8-4E21-477E-8B4D-6CE8AC7D63B9}" srcOrd="2" destOrd="0" parTransId="{73FD3C66-2061-40C8-B69D-0386D961CC11}" sibTransId="{2F6B3D78-09C2-41EC-8FEE-BA35C2517315}"/>
    <dgm:cxn modelId="{244C29D5-D650-4104-9340-E4D958540E3E}" srcId="{81DC7424-DC67-429B-95B0-A1B99D212422}" destId="{ED79ED75-A005-4922-BB01-573A5170515B}" srcOrd="0" destOrd="0" parTransId="{0D799A34-F508-477C-9075-069DE2F416DE}" sibTransId="{14932597-03B5-4C49-BFA4-8D9933970D77}"/>
    <dgm:cxn modelId="{75EFBCDD-53D6-43FB-9568-2EA47F8CEE73}" srcId="{ED79ED75-A005-4922-BB01-573A5170515B}" destId="{A8A3A484-5F4F-4753-9EA7-3A6D8542ADC4}" srcOrd="0" destOrd="0" parTransId="{6008AB62-0090-41CE-964D-12D6E8E3991D}" sibTransId="{05AEA8B3-C52E-4D01-9D8B-A21FA42210F7}"/>
    <dgm:cxn modelId="{804E9EF3-C30A-46D5-9F10-10AF340CDBA7}" srcId="{81DC7424-DC67-429B-95B0-A1B99D212422}" destId="{B2B15873-88EE-4E1B-8220-8B25D2BA839F}" srcOrd="2" destOrd="0" parTransId="{2E0EE6CC-5DDA-4B3B-96F5-37ACE7273B0C}" sibTransId="{D62AA2DF-4CB8-4962-B6A1-94291928E1B0}"/>
    <dgm:cxn modelId="{A88B3FF8-1A24-4A4E-A0FE-E12F87CFE5A4}" type="presOf" srcId="{003C48CB-DA0A-42FA-AF46-71FFBCB4CD8D}" destId="{75D1596A-7714-4EB5-991B-C94CD44A5D58}" srcOrd="0" destOrd="0" presId="urn:microsoft.com/office/officeart/2005/8/layout/chevron2"/>
    <dgm:cxn modelId="{C548B4FB-4CC8-4001-9B77-4E1CE243A7AA}" type="presOf" srcId="{B2B15873-88EE-4E1B-8220-8B25D2BA839F}" destId="{6C4CFD54-55FF-43FA-83A6-44B2A0E13997}" srcOrd="0" destOrd="0" presId="urn:microsoft.com/office/officeart/2005/8/layout/chevron2"/>
    <dgm:cxn modelId="{B02BC4FD-50A3-44D5-8572-35D360C335E0}" type="presOf" srcId="{AD028ED8-4E21-477E-8B4D-6CE8AC7D63B9}" destId="{75D1596A-7714-4EB5-991B-C94CD44A5D58}" srcOrd="0" destOrd="2" presId="urn:microsoft.com/office/officeart/2005/8/layout/chevron2"/>
    <dgm:cxn modelId="{6CE22189-5703-423F-8D7B-848E32D4CE3C}" type="presParOf" srcId="{F65BB91E-756F-4A68-9E62-FEA5A2FFA3D9}" destId="{B83B0136-F97E-45A9-A023-2874D63C8FF9}" srcOrd="0" destOrd="0" presId="urn:microsoft.com/office/officeart/2005/8/layout/chevron2"/>
    <dgm:cxn modelId="{34F7893C-DD3F-493D-8E18-8DDA74A9E2A0}" type="presParOf" srcId="{B83B0136-F97E-45A9-A023-2874D63C8FF9}" destId="{96D539CA-01B5-4784-8919-066049AF3D36}" srcOrd="0" destOrd="0" presId="urn:microsoft.com/office/officeart/2005/8/layout/chevron2"/>
    <dgm:cxn modelId="{6A86FA28-464A-4E3E-9A94-3D6E484272DA}" type="presParOf" srcId="{B83B0136-F97E-45A9-A023-2874D63C8FF9}" destId="{94C325E1-7063-41BA-A0CE-180E82074940}" srcOrd="1" destOrd="0" presId="urn:microsoft.com/office/officeart/2005/8/layout/chevron2"/>
    <dgm:cxn modelId="{717D97ED-07C5-43DE-8481-464B963EFA32}" type="presParOf" srcId="{F65BB91E-756F-4A68-9E62-FEA5A2FFA3D9}" destId="{0DC692C9-0141-4BD1-ADDD-B713084F112D}" srcOrd="1" destOrd="0" presId="urn:microsoft.com/office/officeart/2005/8/layout/chevron2"/>
    <dgm:cxn modelId="{3C4CDF02-E34A-42C6-9711-D2EDD39A6BD2}" type="presParOf" srcId="{F65BB91E-756F-4A68-9E62-FEA5A2FFA3D9}" destId="{758BADEF-6A44-469F-82FB-E5C3D4529C2F}" srcOrd="2" destOrd="0" presId="urn:microsoft.com/office/officeart/2005/8/layout/chevron2"/>
    <dgm:cxn modelId="{98045BEC-12DD-4AE5-AFA6-D33C9E915FE4}" type="presParOf" srcId="{758BADEF-6A44-469F-82FB-E5C3D4529C2F}" destId="{96875351-8916-485F-A27B-EC5F4FA6083C}" srcOrd="0" destOrd="0" presId="urn:microsoft.com/office/officeart/2005/8/layout/chevron2"/>
    <dgm:cxn modelId="{3F4BD8FD-C6A8-4B89-8EE3-7F3111335B3A}" type="presParOf" srcId="{758BADEF-6A44-469F-82FB-E5C3D4529C2F}" destId="{16D6965C-A589-483A-ADA3-21B4C9386BF9}" srcOrd="1" destOrd="0" presId="urn:microsoft.com/office/officeart/2005/8/layout/chevron2"/>
    <dgm:cxn modelId="{F0286FFE-1E3B-4255-9A5E-02B0A1699FA6}" type="presParOf" srcId="{F65BB91E-756F-4A68-9E62-FEA5A2FFA3D9}" destId="{037629D9-88E6-44DB-B434-844502A1A300}" srcOrd="3" destOrd="0" presId="urn:microsoft.com/office/officeart/2005/8/layout/chevron2"/>
    <dgm:cxn modelId="{5C799510-449E-4ED0-A105-21BB5FD13346}" type="presParOf" srcId="{F65BB91E-756F-4A68-9E62-FEA5A2FFA3D9}" destId="{1B719FD8-500D-41F7-B56F-BDC52F22E1AF}" srcOrd="4" destOrd="0" presId="urn:microsoft.com/office/officeart/2005/8/layout/chevron2"/>
    <dgm:cxn modelId="{32E0FAD5-A90C-4C8C-B3B1-2B31C28E49E2}" type="presParOf" srcId="{1B719FD8-500D-41F7-B56F-BDC52F22E1AF}" destId="{6C4CFD54-55FF-43FA-83A6-44B2A0E13997}" srcOrd="0" destOrd="0" presId="urn:microsoft.com/office/officeart/2005/8/layout/chevron2"/>
    <dgm:cxn modelId="{D52F7FE8-DDC7-44AB-804A-3231DB16A94A}" type="presParOf" srcId="{1B719FD8-500D-41F7-B56F-BDC52F22E1AF}" destId="{75D1596A-7714-4EB5-991B-C94CD44A5D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539CA-01B5-4784-8919-066049AF3D36}">
      <dsp:nvSpPr>
        <dsp:cNvPr id="0" name=""/>
        <dsp:cNvSpPr/>
      </dsp:nvSpPr>
      <dsp:spPr>
        <a:xfrm rot="5400000">
          <a:off x="-235282" y="235924"/>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latin typeface="Barlow" panose="00000500000000000000" pitchFamily="2" charset="0"/>
            </a:rPr>
            <a:t>Refleksion</a:t>
          </a:r>
        </a:p>
      </dsp:txBody>
      <dsp:txXfrm rot="-5400000">
        <a:off x="1" y="549634"/>
        <a:ext cx="1097986" cy="470566"/>
      </dsp:txXfrm>
    </dsp:sp>
    <dsp:sp modelId="{94C325E1-7063-41BA-A0CE-180E82074940}">
      <dsp:nvSpPr>
        <dsp:cNvPr id="0" name=""/>
        <dsp:cNvSpPr/>
      </dsp:nvSpPr>
      <dsp:spPr>
        <a:xfrm rot="5400000">
          <a:off x="2828900" y="-1730913"/>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dirty="0">
              <a:latin typeface="Barlow" panose="00000500000000000000" pitchFamily="2" charset="0"/>
            </a:rPr>
            <a:t>Individuel refleksion over pejlemærke</a:t>
          </a:r>
        </a:p>
      </dsp:txBody>
      <dsp:txXfrm rot="-5400000">
        <a:off x="1097987" y="49771"/>
        <a:ext cx="4431615" cy="920016"/>
      </dsp:txXfrm>
    </dsp:sp>
    <dsp:sp modelId="{96875351-8916-485F-A27B-EC5F4FA6083C}">
      <dsp:nvSpPr>
        <dsp:cNvPr id="0" name=""/>
        <dsp:cNvSpPr/>
      </dsp:nvSpPr>
      <dsp:spPr>
        <a:xfrm rot="5400000">
          <a:off x="-235282" y="1609874"/>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bg1"/>
              </a:solidFill>
              <a:latin typeface="Barlow" panose="00000500000000000000" pitchFamily="2" charset="0"/>
            </a:rPr>
            <a:t>Dialog</a:t>
          </a:r>
          <a:endParaRPr lang="da-DK" sz="1800" kern="1200" dirty="0">
            <a:solidFill>
              <a:schemeClr val="bg1"/>
            </a:solidFill>
            <a:latin typeface="Barlow" panose="00000500000000000000" pitchFamily="2" charset="0"/>
          </a:endParaRPr>
        </a:p>
      </dsp:txBody>
      <dsp:txXfrm rot="-5400000">
        <a:off x="1" y="1923584"/>
        <a:ext cx="1097986" cy="470566"/>
      </dsp:txXfrm>
    </dsp:sp>
    <dsp:sp modelId="{16D6965C-A589-483A-ADA3-21B4C9386BF9}">
      <dsp:nvSpPr>
        <dsp:cNvPr id="0" name=""/>
        <dsp:cNvSpPr/>
      </dsp:nvSpPr>
      <dsp:spPr>
        <a:xfrm rot="5400000">
          <a:off x="2828900" y="-356322"/>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dirty="0">
              <a:latin typeface="Barlow" panose="00000500000000000000" pitchFamily="2" charset="0"/>
            </a:rPr>
            <a:t>Dialog i grupper eller hele lederteamet </a:t>
          </a:r>
          <a:r>
            <a:rPr lang="da-DK" sz="1900" kern="1200" dirty="0">
              <a:latin typeface="Barlow" panose="00000500000000000000" pitchFamily="2" charset="0"/>
            </a:rPr>
            <a:t>omkring fælles forståelse og arbejde med pejlemærket</a:t>
          </a:r>
        </a:p>
      </dsp:txBody>
      <dsp:txXfrm rot="-5400000">
        <a:off x="1097987" y="1424362"/>
        <a:ext cx="4431615" cy="920016"/>
      </dsp:txXfrm>
    </dsp:sp>
    <dsp:sp modelId="{6C4CFD54-55FF-43FA-83A6-44B2A0E13997}">
      <dsp:nvSpPr>
        <dsp:cNvPr id="0" name=""/>
        <dsp:cNvSpPr/>
      </dsp:nvSpPr>
      <dsp:spPr>
        <a:xfrm rot="5400000">
          <a:off x="-235282" y="2983823"/>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bg1"/>
              </a:solidFill>
              <a:latin typeface="Barlow" panose="00000500000000000000" pitchFamily="2" charset="0"/>
            </a:rPr>
            <a:t>Opsamling</a:t>
          </a:r>
          <a:endParaRPr lang="da-DK" sz="1800" kern="1200" dirty="0">
            <a:solidFill>
              <a:schemeClr val="bg1"/>
            </a:solidFill>
            <a:latin typeface="Barlow" panose="00000500000000000000" pitchFamily="2" charset="0"/>
          </a:endParaRPr>
        </a:p>
      </dsp:txBody>
      <dsp:txXfrm rot="-5400000">
        <a:off x="1" y="3297533"/>
        <a:ext cx="1097986" cy="470566"/>
      </dsp:txXfrm>
    </dsp:sp>
    <dsp:sp modelId="{75D1596A-7714-4EB5-991B-C94CD44A5D58}">
      <dsp:nvSpPr>
        <dsp:cNvPr id="0" name=""/>
        <dsp:cNvSpPr/>
      </dsp:nvSpPr>
      <dsp:spPr>
        <a:xfrm rot="5400000">
          <a:off x="2828900" y="1017627"/>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dirty="0">
              <a:latin typeface="Barlow" panose="00000500000000000000" pitchFamily="2" charset="0"/>
            </a:rPr>
            <a:t>Fælles opsamling </a:t>
          </a:r>
          <a:r>
            <a:rPr lang="da-DK" sz="1900" b="0" kern="1200" dirty="0">
              <a:latin typeface="Barlow" panose="00000500000000000000" pitchFamily="2" charset="0"/>
            </a:rPr>
            <a:t>- enten</a:t>
          </a:r>
        </a:p>
        <a:p>
          <a:pPr marL="171450" lvl="1" indent="-171450" algn="l" defTabSz="844550">
            <a:lnSpc>
              <a:spcPct val="90000"/>
            </a:lnSpc>
            <a:spcBef>
              <a:spcPct val="0"/>
            </a:spcBef>
            <a:spcAft>
              <a:spcPct val="15000"/>
            </a:spcAft>
            <a:buChar char="•"/>
          </a:pPr>
          <a:r>
            <a:rPr lang="da-DK" sz="1900" kern="1200" dirty="0">
              <a:latin typeface="Barlow" panose="00000500000000000000" pitchFamily="2" charset="0"/>
            </a:rPr>
            <a:t>A: Handleplan</a:t>
          </a:r>
        </a:p>
        <a:p>
          <a:pPr marL="171450" lvl="1" indent="-171450" algn="l" defTabSz="844550">
            <a:lnSpc>
              <a:spcPct val="90000"/>
            </a:lnSpc>
            <a:spcBef>
              <a:spcPct val="0"/>
            </a:spcBef>
            <a:spcAft>
              <a:spcPct val="15000"/>
            </a:spcAft>
            <a:buChar char="•"/>
          </a:pPr>
          <a:r>
            <a:rPr lang="da-DK" sz="1900" kern="1200" dirty="0">
              <a:latin typeface="Barlow" panose="00000500000000000000" pitchFamily="2" charset="0"/>
            </a:rPr>
            <a:t>B: Formulering af fælles forståelse</a:t>
          </a:r>
        </a:p>
      </dsp:txBody>
      <dsp:txXfrm rot="-5400000">
        <a:off x="1097987" y="2798312"/>
        <a:ext cx="4431615" cy="9200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9AEB-853A-4D56-A90C-4C9A5801204B}" type="datetimeFigureOut">
              <a:rPr lang="da-DK" smtClean="0"/>
              <a:t>28-10-2025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6DB5B-7742-468B-835F-8005CD43C30B}" type="slidenum">
              <a:rPr lang="da-DK" smtClean="0"/>
              <a:t>‹nr.›</a:t>
            </a:fld>
            <a:endParaRPr lang="da-DK"/>
          </a:p>
        </p:txBody>
      </p:sp>
    </p:spTree>
    <p:extLst>
      <p:ext uri="{BB962C8B-B14F-4D97-AF65-F5344CB8AC3E}">
        <p14:creationId xmlns:p14="http://schemas.microsoft.com/office/powerpoint/2010/main" val="419955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1</a:t>
            </a:fld>
            <a:endParaRPr lang="da-DK"/>
          </a:p>
        </p:txBody>
      </p:sp>
    </p:spTree>
    <p:extLst>
      <p:ext uri="{BB962C8B-B14F-4D97-AF65-F5344CB8AC3E}">
        <p14:creationId xmlns:p14="http://schemas.microsoft.com/office/powerpoint/2010/main" val="418629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her er første skridt i at omsætte ledelsesgrundlaget til jeres praksis. Ledergruppen tager dialogen med videre og bygger videre på den i kommende ledermøder.</a:t>
            </a:r>
          </a:p>
          <a:p>
            <a:endParaRPr lang="da-DK" dirty="0"/>
          </a:p>
          <a:p>
            <a:r>
              <a:rPr lang="da-DK" dirty="0"/>
              <a:t>Lav en opsamling på, hvad de næste skridt i ledergruppen er i arbejdet </a:t>
            </a:r>
            <a:r>
              <a:rPr lang="da-DK"/>
              <a:t>med ledelsesgrundlaget</a:t>
            </a:r>
            <a:r>
              <a:rPr lang="da-DK" dirty="0"/>
              <a:t>.</a:t>
            </a:r>
          </a:p>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10</a:t>
            </a:fld>
            <a:endParaRPr lang="da-DK"/>
          </a:p>
        </p:txBody>
      </p:sp>
    </p:spTree>
    <p:extLst>
      <p:ext uri="{BB962C8B-B14F-4D97-AF65-F5344CB8AC3E}">
        <p14:creationId xmlns:p14="http://schemas.microsoft.com/office/powerpoint/2010/main" val="104751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8CA6-21D3-3D24-69C6-0BEC7B5B329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113D60-C734-AE56-F699-FB41AB8E088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13A0974-334C-E4FF-F5AF-4E19D856D9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Ark til print i A3 til individuel refleksion</a:t>
            </a:r>
          </a:p>
        </p:txBody>
      </p:sp>
      <p:sp>
        <p:nvSpPr>
          <p:cNvPr id="4" name="Pladsholder til slidenummer 3">
            <a:extLst>
              <a:ext uri="{FF2B5EF4-FFF2-40B4-BE49-F238E27FC236}">
                <a16:creationId xmlns:a16="http://schemas.microsoft.com/office/drawing/2014/main" id="{DA494020-2E2A-F164-F59C-38516DBB2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21EC3-74C7-4022-83C6-F7148C5F8345}"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236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57D0-8807-387A-099E-24984851AF4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FBCE741-4BF6-4FBB-2562-4969A971A6B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60C6F8E-5600-812B-5E4C-759923AD5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Skabelon til opsamlingsproces A – udfyldes digitalt her eller i den aktive PDF, som findes på hjemmesiden med ledelsesgrundlaget.</a:t>
            </a:r>
            <a:endParaRPr lang="da-DK" dirty="0"/>
          </a:p>
        </p:txBody>
      </p:sp>
      <p:sp>
        <p:nvSpPr>
          <p:cNvPr id="4" name="Pladsholder til slidenummer 3">
            <a:extLst>
              <a:ext uri="{FF2B5EF4-FFF2-40B4-BE49-F238E27FC236}">
                <a16:creationId xmlns:a16="http://schemas.microsoft.com/office/drawing/2014/main" id="{7F2B1775-E189-B3A8-376F-2FECCFE47007}"/>
              </a:ext>
            </a:extLst>
          </p:cNvPr>
          <p:cNvSpPr>
            <a:spLocks noGrp="1"/>
          </p:cNvSpPr>
          <p:nvPr>
            <p:ph type="sldNum" sz="quarter" idx="5"/>
          </p:nvPr>
        </p:nvSpPr>
        <p:spPr/>
        <p:txBody>
          <a:bodyPr/>
          <a:lstStyle/>
          <a:p>
            <a:fld id="{5F16DB5B-7742-468B-835F-8005CD43C30B}" type="slidenum">
              <a:rPr lang="da-DK" smtClean="0"/>
              <a:t>12</a:t>
            </a:fld>
            <a:endParaRPr lang="da-DK"/>
          </a:p>
        </p:txBody>
      </p:sp>
    </p:spTree>
    <p:extLst>
      <p:ext uri="{BB962C8B-B14F-4D97-AF65-F5344CB8AC3E}">
        <p14:creationId xmlns:p14="http://schemas.microsoft.com/office/powerpoint/2010/main" val="101615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ACCE-545C-5126-FEF1-3D716FAC669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42E4F60-CEB9-F0A8-AD9A-D070F67EAF2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A3BD4A8-B438-370F-FD50-F5F5DDC2CF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Skabelon til opsamlingsproces B – udfyldes digitalt her eller i den aktive PDF, som findes på hjemmesiden med ledelsesgrundlaget.</a:t>
            </a:r>
          </a:p>
          <a:p>
            <a:endParaRPr lang="da-DK" dirty="0"/>
          </a:p>
        </p:txBody>
      </p:sp>
      <p:sp>
        <p:nvSpPr>
          <p:cNvPr id="4" name="Pladsholder til slidenummer 3">
            <a:extLst>
              <a:ext uri="{FF2B5EF4-FFF2-40B4-BE49-F238E27FC236}">
                <a16:creationId xmlns:a16="http://schemas.microsoft.com/office/drawing/2014/main" id="{5D91CECF-7CC4-4612-1782-FECCE3F3B3E2}"/>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4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Tilpas visualisering af processen alt efter, hvilken af de 2 opsamlingsprocesser, der vælges.</a:t>
            </a:r>
          </a:p>
        </p:txBody>
      </p:sp>
      <p:sp>
        <p:nvSpPr>
          <p:cNvPr id="4" name="Pladsholder til slidenummer 3"/>
          <p:cNvSpPr>
            <a:spLocks noGrp="1"/>
          </p:cNvSpPr>
          <p:nvPr>
            <p:ph type="sldNum" sz="quarter" idx="5"/>
          </p:nvPr>
        </p:nvSpPr>
        <p:spPr/>
        <p:txBody>
          <a:bodyPr/>
          <a:lstStyle/>
          <a:p>
            <a:fld id="{5F16DB5B-7742-468B-835F-8005CD43C30B}" type="slidenum">
              <a:rPr lang="da-DK" smtClean="0"/>
              <a:t>2</a:t>
            </a:fld>
            <a:endParaRPr lang="da-DK"/>
          </a:p>
        </p:txBody>
      </p:sp>
    </p:spTree>
    <p:extLst>
      <p:ext uri="{BB962C8B-B14F-4D97-AF65-F5344CB8AC3E}">
        <p14:creationId xmlns:p14="http://schemas.microsoft.com/office/powerpoint/2010/main" val="382816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Punkterne er taget fra teksten ”Et fælles ledelsesgrundlag”.</a:t>
            </a:r>
          </a:p>
        </p:txBody>
      </p:sp>
      <p:sp>
        <p:nvSpPr>
          <p:cNvPr id="4" name="Pladsholder til slidenummer 3"/>
          <p:cNvSpPr>
            <a:spLocks noGrp="1"/>
          </p:cNvSpPr>
          <p:nvPr>
            <p:ph type="sldNum" sz="quarter" idx="5"/>
          </p:nvPr>
        </p:nvSpPr>
        <p:spPr/>
        <p:txBody>
          <a:bodyPr/>
          <a:lstStyle/>
          <a:p>
            <a:fld id="{5F16DB5B-7742-468B-835F-8005CD43C30B}" type="slidenum">
              <a:rPr lang="da-DK" smtClean="0"/>
              <a:t>3</a:t>
            </a:fld>
            <a:endParaRPr lang="da-DK"/>
          </a:p>
        </p:txBody>
      </p:sp>
    </p:spTree>
    <p:extLst>
      <p:ext uri="{BB962C8B-B14F-4D97-AF65-F5344CB8AC3E}">
        <p14:creationId xmlns:p14="http://schemas.microsoft.com/office/powerpoint/2010/main" val="373722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Ledelsesgrundlaget består af 5 pejlemærker inden for hvert sit ledelsesmæssige tema: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mennesker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bæredygtighed, kultur og diversitet (dette pejlemærke og fokus er nyt ift. det tidligere ledelsesgrundlag)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forandring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strategi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21EC3-74C7-4022-83C6-F7148C5F8345}"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251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Til hvert pejlemærke er formuleret forventninger til hinanden som ledere på AAU, som både den enkelte leder og ledergruppe skal arbejde med i sin ledelse. I processen i dag tager vi udgangspunkt i pejlemærker XX.</a:t>
            </a:r>
          </a:p>
          <a:p>
            <a:pPr marL="171450" indent="-171450">
              <a:buFont typeface="Arial" panose="020B0604020202020204" pitchFamily="34" charset="0"/>
              <a:buChar char="•"/>
            </a:pPr>
            <a:r>
              <a:rPr lang="da-DK" dirty="0"/>
              <a:t>Rammesæt kort valget af pejlemærke, der skal arbejdes med, inden at processen går i gang, og lederne selv læser ind i pejlemærket.</a:t>
            </a:r>
          </a:p>
          <a:p>
            <a:endParaRPr lang="da-DK" dirty="0"/>
          </a:p>
          <a:p>
            <a:r>
              <a:rPr lang="da-DK" dirty="0"/>
              <a:t>(Som facilitator definerer du de 1-2 pejlemærker, ledergruppen skal arbejde med i processen. For at arbejde med de resterende pejlemærker gentages processen igen på kommende ledermøder. Processens forslag til tidsramme er lavet ud fra, at der arbejdes med </a:t>
            </a:r>
            <a:r>
              <a:rPr lang="da-DK" dirty="0" err="1"/>
              <a:t>maks</a:t>
            </a:r>
            <a:r>
              <a:rPr lang="da-DK" dirty="0"/>
              <a:t> 2 pejlemærker)</a:t>
            </a:r>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3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Sæt refleksionen i gang og hold øje med tidsrammen. Det er vigtigt at den individuelle refleksion foregår i stilhed, at alle får mulighed for at danne sig egne refleksioner, inden en fælles drøftelse sættes i gang. På denne måde har I det bedste afsæt for, at alle bidrager og bliver hørt ind i processen.</a:t>
            </a:r>
          </a:p>
        </p:txBody>
      </p:sp>
      <p:sp>
        <p:nvSpPr>
          <p:cNvPr id="4" name="Pladsholder til slidenummer 3"/>
          <p:cNvSpPr>
            <a:spLocks noGrp="1"/>
          </p:cNvSpPr>
          <p:nvPr>
            <p:ph type="sldNum" sz="quarter" idx="5"/>
          </p:nvPr>
        </p:nvSpPr>
        <p:spPr/>
        <p:txBody>
          <a:bodyPr/>
          <a:lstStyle/>
          <a:p>
            <a:fld id="{5F16DB5B-7742-468B-835F-8005CD43C30B}" type="slidenum">
              <a:rPr lang="da-DK" smtClean="0"/>
              <a:t>6</a:t>
            </a:fld>
            <a:endParaRPr lang="da-DK"/>
          </a:p>
        </p:txBody>
      </p:sp>
    </p:spTree>
    <p:extLst>
      <p:ext uri="{BB962C8B-B14F-4D97-AF65-F5344CB8AC3E}">
        <p14:creationId xmlns:p14="http://schemas.microsoft.com/office/powerpoint/2010/main" val="425930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Er I mere end 5 ledere i ledergruppen anbefales det, at dele ledergruppen i mindre grupper, som deler refleksionerne, inden der laves en fælles opsamling i næste processtep. Tilret overskriften i sliden efter, hvordan jeres proces kører.</a:t>
            </a:r>
          </a:p>
          <a:p>
            <a:pPr marL="171450" indent="-171450">
              <a:buFont typeface="Arial" panose="020B0604020202020204" pitchFamily="34" charset="0"/>
              <a:buChar char="•"/>
            </a:pPr>
            <a:r>
              <a:rPr lang="da-DK" dirty="0"/>
              <a:t>Hold øje med at tidsrammen overholdes, og mind deltagerne om undervejs, at når ned til spørgsmålene i gruppen.</a:t>
            </a:r>
          </a:p>
        </p:txBody>
      </p:sp>
      <p:sp>
        <p:nvSpPr>
          <p:cNvPr id="4" name="Pladsholder til slidenummer 3"/>
          <p:cNvSpPr>
            <a:spLocks noGrp="1"/>
          </p:cNvSpPr>
          <p:nvPr>
            <p:ph type="sldNum" sz="quarter" idx="5"/>
          </p:nvPr>
        </p:nvSpPr>
        <p:spPr/>
        <p:txBody>
          <a:bodyPr/>
          <a:lstStyle/>
          <a:p>
            <a:fld id="{5F16DB5B-7742-468B-835F-8005CD43C30B}" type="slidenum">
              <a:rPr lang="da-DK" smtClean="0"/>
              <a:t>7</a:t>
            </a:fld>
            <a:endParaRPr lang="da-DK"/>
          </a:p>
        </p:txBody>
      </p:sp>
    </p:spTree>
    <p:extLst>
      <p:ext uri="{BB962C8B-B14F-4D97-AF65-F5344CB8AC3E}">
        <p14:creationId xmlns:p14="http://schemas.microsoft.com/office/powerpoint/2010/main" val="251885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Vælg en af de to processer til fælles opsamling (slide 8 eller 9), og brug kun den relevante slide.</a:t>
            </a:r>
          </a:p>
          <a:p>
            <a:endParaRPr lang="da-DK" dirty="0"/>
          </a:p>
          <a:p>
            <a:r>
              <a:rPr lang="da-DK" dirty="0"/>
              <a:t>Når grupperne har delt deres pointer og handlinger, styrer du som facilitator gruppen ind i en drøftelse af spørgsmålene i handleplanen, mens du eller en i gruppen sørger for at notere konkrete aftaler ned i handleplanen (se slide nederst under materialer).</a:t>
            </a:r>
          </a:p>
        </p:txBody>
      </p:sp>
      <p:sp>
        <p:nvSpPr>
          <p:cNvPr id="4" name="Pladsholder til slidenummer 3"/>
          <p:cNvSpPr>
            <a:spLocks noGrp="1"/>
          </p:cNvSpPr>
          <p:nvPr>
            <p:ph type="sldNum" sz="quarter" idx="5"/>
          </p:nvPr>
        </p:nvSpPr>
        <p:spPr/>
        <p:txBody>
          <a:bodyPr/>
          <a:lstStyle/>
          <a:p>
            <a:fld id="{5F16DB5B-7742-468B-835F-8005CD43C30B}" type="slidenum">
              <a:rPr lang="da-DK" smtClean="0"/>
              <a:t>8</a:t>
            </a:fld>
            <a:endParaRPr lang="da-DK"/>
          </a:p>
        </p:txBody>
      </p:sp>
    </p:spTree>
    <p:extLst>
      <p:ext uri="{BB962C8B-B14F-4D97-AF65-F5344CB8AC3E}">
        <p14:creationId xmlns:p14="http://schemas.microsoft.com/office/powerpoint/2010/main" val="49862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Vælg en af de to processer til fælles opsamling (slide 8 eller 9), og brug kun den relevante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9</a:t>
            </a:fld>
            <a:endParaRPr lang="da-DK"/>
          </a:p>
        </p:txBody>
      </p:sp>
    </p:spTree>
    <p:extLst>
      <p:ext uri="{BB962C8B-B14F-4D97-AF65-F5344CB8AC3E}">
        <p14:creationId xmlns:p14="http://schemas.microsoft.com/office/powerpoint/2010/main" val="155966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F6752"/>
                </a:solidFill>
                <a:effectLst/>
                <a:uLnTx/>
                <a:uFillTx/>
                <a:latin typeface="Arial"/>
                <a:ea typeface="+mn-ea"/>
                <a:cs typeface="+mn-cs"/>
              </a:rPr>
              <a:t>- SLET DETTE SLIDE, FØR DU FÆRDIGGØR PRÆSENTATIONEN</a:t>
            </a:r>
            <a:endParaRPr kumimoji="0" lang="da-DK" sz="1800" b="0" i="0" u="none" strike="noStrike" kern="1200" cap="none" spc="0" normalizeH="0" baseline="0" noProof="0">
              <a:ln>
                <a:noFill/>
              </a:ln>
              <a:solidFill>
                <a:srgbClr val="DF6752"/>
              </a:solidFill>
              <a:effectLst/>
              <a:uLnTx/>
              <a:uFillTx/>
              <a:latin typeface="Arial"/>
              <a:ea typeface="+mn-ea"/>
              <a:cs typeface="+mn-cs"/>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AAU-SKABELONER TIL POWERPOINT</a:t>
            </a:r>
            <a:br>
              <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br>
              <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Når du åbner PowerPoint på din pc, kan du vælge mellem to skabeloner i 16:9-format med enten det danske eller engelske AAU-logo.</a:t>
            </a:r>
          </a:p>
          <a:p>
            <a:pPr marL="0" marR="0" lvl="0" indent="0" algn="l" defTabSz="914400" rtl="0" eaLnBrk="0" fontAlgn="auto" latinLnBrk="0" hangingPunct="0">
              <a:lnSpc>
                <a:spcPct val="100000"/>
              </a:lnSpc>
              <a:spcBef>
                <a:spcPts val="0"/>
              </a:spcBef>
              <a:spcAft>
                <a:spcPts val="1000"/>
              </a:spcAft>
              <a:buClrTx/>
              <a:buSzTx/>
              <a:buFontTx/>
              <a:buNone/>
              <a:tabLst/>
              <a:defRPr/>
            </a:pP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Det er også muligt at hente PowerPoint-skabelonerne på: </a:t>
            </a: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www.design.aau.dk/skabeloner/</a:t>
            </a:r>
            <a:r>
              <a:rPr kumimoji="0" lang="da-DK" sz="900" b="0" i="0" u="none" strike="noStrike" kern="1200" cap="none" spc="0" normalizeH="0" baseline="0" noProof="0" err="1">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powerpoint</a:t>
            </a: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SKRIFT</a:t>
            </a:r>
            <a:b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br>
            <a:br>
              <a:rPr kumimoji="0" lang="da-DK" sz="105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AAU anvender vores sekundære skrifttype Arial i PowerPoint-præsentationer.</a:t>
            </a:r>
          </a:p>
          <a:p>
            <a:pPr marL="0" marR="0" lvl="0" indent="0" algn="l" defTabSz="914400" rtl="0" eaLnBrk="0" fontAlgn="auto" latinLnBrk="0" hangingPunct="0">
              <a:lnSpc>
                <a:spcPct val="115000"/>
              </a:lnSpc>
              <a:spcBef>
                <a:spcPts val="0"/>
              </a:spcBef>
              <a:spcAft>
                <a:spcPts val="1000"/>
              </a:spcAft>
              <a:buClrTx/>
              <a:buSzTx/>
              <a:buFontTx/>
              <a:buNone/>
              <a:tabLst/>
              <a:defRPr/>
            </a:pPr>
            <a:endPar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SKABELONENS FARVER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Du kan vælge mellem en række farver til baggrunde og grafer.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den flade, du vil skifte farve på, og derefter malerbøtte-ikonet (Fyldfarve til figur)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BILLEDSTØRRELSER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Sørg for at bruge højkvalitetsbilleder i de forskellige layouts. Undgå at skulle skalerer små billeder op, da dette vil gøre dem pixileret og se uprofessionelt ud.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Via Skyfish vil i kunne søge og downloade højkvalitetsbilleder fra AAU.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Mange højkvalitetsbilleder giver selvfølgelig en stor filstørrelse på PowerPointen. Hvis dette bliver et problem, kan det løses når i gemmer præsentationen under: </a:t>
            </a:r>
            <a:b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Gem som  - Gennemse - Komprimeringsindstillinger.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INDSÆT BILLEDE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På layouts med billedholder: Klik på ikon og 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Indsæt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Teksten ”Klik her, hvis du vil udskifte billedet” bliver ikke vist i din præsentation.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BESKÆR BILLEDE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Klik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Beskær</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a:t>
            </a:r>
            <a:r>
              <a:rPr kumimoji="0" lang="da-DK" sz="900" b="0" i="1"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billedet og tryk på ikonet som er vist til højre)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ændre billedets fokus/størrelse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Ønsker du at skalere billedet </a:t>
            </a:r>
            <a:r>
              <a:rPr kumimoji="0" lang="da-DK" sz="900" b="0" i="1" u="none" strike="noStrike" kern="1200" cap="none" spc="0" normalizeH="0" baseline="0" noProof="1">
                <a:ln>
                  <a:noFill/>
                </a:ln>
                <a:solidFill>
                  <a:srgbClr val="211A52"/>
                </a:solidFill>
                <a:effectLst/>
                <a:uLnTx/>
                <a:uFillTx/>
                <a:latin typeface="Arial"/>
                <a:ea typeface="+mn-ea"/>
                <a:cs typeface="Arial" panose="020B0604020202020204" pitchFamily="34" charset="0"/>
              </a:rPr>
              <a:t>(ændre billedets størrelse uden at ændre dets proportioner),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så hold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SHIFT</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-knappen nede, mens du trækker i billedets hjørner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3.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billedet og 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Placer bagerst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Tip: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Hvis du sletter billedet og indsætter et nyt, kan billedet lægge sig foran tekst og grafik. Hvis dette sker, skal du vælge billedet, højreklikke og vælge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MERE INFORMATION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Se designguiden på</a:t>
            </a:r>
            <a:b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www.design.aau.dk/skabeloner/powerpoint</a:t>
            </a:r>
            <a:endParaRPr kumimoji="0" lang="da-DK" sz="900" b="0" i="0" u="none" strike="noStrike" kern="1200" cap="none" spc="0" normalizeH="0" baseline="0" noProof="1">
              <a:ln>
                <a:noFill/>
              </a:ln>
              <a:solidFill>
                <a:srgbClr val="DF8E2E"/>
              </a:solidFill>
              <a:effectLst/>
              <a:uLnTx/>
              <a:uFillTx/>
              <a:latin typeface="Arial"/>
              <a:ea typeface="+mn-ea"/>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LAV NYT DIAS/SLIDE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a:t>
            </a:r>
            <a:br>
              <a:rPr kumimoji="0" lang="da-DK" sz="8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 </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Klik på </a:t>
            </a: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Startside/Hjem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Under knappen </a:t>
            </a: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Nyt dias/Nyt slide</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Klik på øverste del af knappen for at oprette i et dias/slide magen til det markerede. Klik på nederste del for at se et udvalg af mulige layoutvalg med AAU-design.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GITTER- OG HJÆLPELINJER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få et ensartet udtryk i vores præsentationer er der guidelines i form af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Hjælpelinjer.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se disse: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Klik på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Vis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Gitterlinjer</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og/eller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Hjælpelinjer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DF6752"/>
                </a:solidFill>
                <a:effectLst/>
                <a:uLnTx/>
                <a:uFillTx/>
                <a:latin typeface="Arial"/>
                <a:ea typeface="+mn-ea"/>
                <a:cs typeface="Arial" panose="020B0604020202020204" pitchFamily="34" charset="0"/>
              </a:rPr>
              <a:t>Tip: </a:t>
            </a:r>
            <a:r>
              <a:rPr kumimoji="0" lang="da-DK" sz="900" b="0" i="0" u="none" strike="noStrike" kern="1200" cap="none" spc="0" normalizeH="0" baseline="0" noProof="1">
                <a:ln>
                  <a:noFill/>
                </a:ln>
                <a:solidFill>
                  <a:srgbClr val="DF6752"/>
                </a:solidFill>
                <a:effectLst/>
                <a:uLnTx/>
                <a:uFillTx/>
                <a:latin typeface="Arial"/>
                <a:ea typeface="+mn-ea"/>
                <a:cs typeface="Arial" panose="020B0604020202020204" pitchFamily="34" charset="0"/>
              </a:rPr>
              <a:t>Tryk </a:t>
            </a:r>
            <a:r>
              <a:rPr kumimoji="0" lang="da-DK" sz="900" b="1" i="0" u="none" strike="noStrike" kern="1200" cap="none" spc="0" normalizeH="0" baseline="0" noProof="1">
                <a:ln>
                  <a:noFill/>
                </a:ln>
                <a:solidFill>
                  <a:srgbClr val="DF6752"/>
                </a:solidFill>
                <a:effectLst/>
                <a:uLnTx/>
                <a:uFillTx/>
                <a:latin typeface="Arial"/>
                <a:ea typeface="+mn-ea"/>
                <a:cs typeface="Arial" panose="020B0604020202020204" pitchFamily="34" charset="0"/>
              </a:rPr>
              <a:t>Alt + F9</a:t>
            </a:r>
            <a:r>
              <a:rPr kumimoji="0" lang="da-DK" sz="900" b="0" i="0" u="none" strike="noStrike" kern="1200" cap="none" spc="0" normalizeH="0" baseline="0" noProof="1">
                <a:ln>
                  <a:noFill/>
                </a:ln>
                <a:solidFill>
                  <a:srgbClr val="DF6752"/>
                </a:solidFill>
                <a:effectLst/>
                <a:uLnTx/>
                <a:uFillTx/>
                <a:latin typeface="Arial"/>
                <a:ea typeface="+mn-ea"/>
                <a:cs typeface="Arial" panose="020B0604020202020204" pitchFamily="34" charset="0"/>
              </a:rPr>
              <a:t> for hurtig visning af hjælpelinjer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211A52"/>
                </a:solidFill>
                <a:effectLst/>
                <a:uLnTx/>
                <a:uFillTx/>
                <a:latin typeface="Arial"/>
                <a:ea typeface="+mn-ea"/>
                <a:cs typeface="+mn-cs"/>
              </a:rPr>
              <a:t>BRUGERGUIDE</a:t>
            </a:r>
            <a:br>
              <a:rPr kumimoji="0" lang="en-US" sz="3600" b="1" i="0" u="none" strike="noStrike" kern="1200" cap="none" spc="300" normalizeH="0" baseline="0" noProof="0">
                <a:ln>
                  <a:noFill/>
                </a:ln>
                <a:solidFill>
                  <a:srgbClr val="211A52"/>
                </a:solidFill>
                <a:effectLst/>
                <a:uLnTx/>
                <a:uFillTx/>
                <a:latin typeface="Arial"/>
                <a:ea typeface="+mn-ea"/>
                <a:cs typeface="+mn-cs"/>
              </a:rPr>
            </a:br>
            <a:endParaRPr kumimoji="0" lang="da-DK" sz="3600" b="1" i="0" u="none" strike="noStrike" kern="1200" cap="none" spc="300" normalizeH="0" baseline="0" noProof="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89384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4855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
            <a:ext cx="12190553" cy="6855696"/>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E1DE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7" b="0" i="0" u="none" strike="noStrike" kern="1200" cap="none" spc="0" normalizeH="0" baseline="0" noProof="0">
              <a:ln>
                <a:noFill/>
              </a:ln>
              <a:solidFill>
                <a:srgbClr val="211A52"/>
              </a:solidFill>
              <a:effectLst/>
              <a:uLnTx/>
              <a:uFillTx/>
              <a:latin typeface="Arial"/>
              <a:ea typeface="+mn-ea"/>
              <a:cs typeface="+mn-cs"/>
            </a:endParaRPr>
          </a:p>
        </p:txBody>
      </p:sp>
      <p:sp>
        <p:nvSpPr>
          <p:cNvPr id="2" name="Holder 2"/>
          <p:cNvSpPr>
            <a:spLocks noGrp="1"/>
          </p:cNvSpPr>
          <p:nvPr>
            <p:ph type="title"/>
          </p:nvPr>
        </p:nvSpPr>
        <p:spPr>
          <a:xfrm>
            <a:off x="929557" y="480198"/>
            <a:ext cx="7378911" cy="1255857"/>
          </a:xfrm>
        </p:spPr>
        <p:txBody>
          <a:bodyPr lIns="0" tIns="0" rIns="0" bIns="0"/>
          <a:lstStyle>
            <a:lvl1pPr>
              <a:defRPr sz="8161" b="1" i="0">
                <a:solidFill>
                  <a:srgbClr val="231E21"/>
                </a:solidFill>
                <a:latin typeface="Trebuchet MS"/>
                <a:cs typeface="Trebuchet MS"/>
              </a:defRPr>
            </a:lvl1pPr>
          </a:lstStyle>
          <a:p>
            <a:endParaRPr lang="da-DK"/>
          </a:p>
        </p:txBody>
      </p:sp>
      <p:sp>
        <p:nvSpPr>
          <p:cNvPr id="3" name="Holder 3"/>
          <p:cNvSpPr>
            <a:spLocks noGrp="1"/>
          </p:cNvSpPr>
          <p:nvPr>
            <p:ph type="body" idx="1"/>
          </p:nvPr>
        </p:nvSpPr>
        <p:spPr>
          <a:xfrm>
            <a:off x="929559" y="1392294"/>
            <a:ext cx="9942561" cy="1255857"/>
          </a:xfrm>
        </p:spPr>
        <p:txBody>
          <a:bodyPr lIns="0" tIns="0" rIns="0" bIns="0"/>
          <a:lstStyle>
            <a:lvl1pPr>
              <a:defRPr sz="8161" b="1" i="0">
                <a:solidFill>
                  <a:srgbClr val="231E21"/>
                </a:solidFill>
                <a:latin typeface="Trebuchet MS"/>
                <a:cs typeface="Trebuchet MS"/>
              </a:defRPr>
            </a:lvl1pPr>
          </a:lstStyle>
          <a:p>
            <a:endParaRPr lang="da-DK"/>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da-DK" sz="1800" b="0" i="0" u="none" strike="noStrike" kern="1200" cap="none" spc="0" normalizeH="0" baseline="0" noProof="0" smtClean="0">
                <a:ln>
                  <a:noFill/>
                </a:ln>
                <a:solidFill>
                  <a:srgbClr val="211A52">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28-10-2025</a:t>
            </a:fld>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1200" cap="none" spc="0" normalizeH="0" baseline="0" noProof="0" smtClean="0">
                <a:ln>
                  <a:noFill/>
                </a:ln>
                <a:solidFill>
                  <a:srgbClr val="211A52">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Tree>
    <p:extLst>
      <p:ext uri="{BB962C8B-B14F-4D97-AF65-F5344CB8AC3E}">
        <p14:creationId xmlns:p14="http://schemas.microsoft.com/office/powerpoint/2010/main" val="294755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Onl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F7E0CC-E1F2-4A70-8A65-1BA909C4B284}"/>
              </a:ext>
            </a:extLst>
          </p:cNvPr>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a:extLst>
                          <a:ext uri="{FF2B5EF4-FFF2-40B4-BE49-F238E27FC236}">
                            <a16:creationId xmlns:a16="http://schemas.microsoft.com/office/drawing/2014/main" id="{81F7E0CC-E1F2-4A70-8A65-1BA909C4B284}"/>
                          </a:ext>
                        </a:extLst>
                      </p:cNvPr>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332155" y="269876"/>
            <a:ext cx="10141711" cy="692336"/>
          </a:xfrm>
        </p:spPr>
        <p:txBody>
          <a:bodyPr/>
          <a:lstStyle>
            <a:lvl1pPr>
              <a:defRPr>
                <a:solidFill>
                  <a:srgbClr val="1F2023"/>
                </a:solidFill>
              </a:defRPr>
            </a:lvl1pPr>
          </a:lstStyle>
          <a:p>
            <a:r>
              <a:rPr lang="da-DK"/>
              <a:t>Click to edit Master title style</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332154" y="6978509"/>
            <a:ext cx="0" cy="0"/>
          </a:xfrm>
        </p:spPr>
        <p:txBody>
          <a:bodyPr/>
          <a:lstStyle>
            <a:lvl1pPr algn="l">
              <a:defRPr sz="100" cap="all" spc="163"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6E0422-6ECB-43C9-8CFE-4C39AC685875}" type="datetime1">
              <a:rPr kumimoji="0" lang="da-DK" sz="100" b="0" i="0" u="none" strike="noStrike" kern="1200" cap="all" spc="163" normalizeH="0" baseline="0" noProof="0" smtClean="0">
                <a:ln>
                  <a:noFill/>
                </a:ln>
                <a:solidFill>
                  <a:srgbClr val="BBC0C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28-10-2025</a:t>
            </a:fld>
            <a:endParaRPr kumimoji="0" lang="da-DK" sz="100" b="0" i="0" u="none" strike="noStrike" kern="1200" cap="all" spc="163" normalizeH="0" baseline="0" noProof="0">
              <a:ln>
                <a:noFill/>
              </a:ln>
              <a:solidFill>
                <a:srgbClr val="BBC0C5"/>
              </a:solidFill>
              <a:effectLst/>
              <a:uLnTx/>
              <a:uFillTx/>
              <a:latin typeface="Arial"/>
              <a:ea typeface="+mn-ea"/>
              <a:cs typeface="+mn-cs"/>
            </a:endParaRPr>
          </a:p>
        </p:txBody>
      </p:sp>
      <p:sp>
        <p:nvSpPr>
          <p:cNvPr id="13" name="FLD_PresentationTitle">
            <a:extLst>
              <a:ext uri="{FF2B5EF4-FFF2-40B4-BE49-F238E27FC236}">
                <a16:creationId xmlns:a16="http://schemas.microsoft.com/office/drawing/2014/main" id="{31A9F1AB-0838-4499-B74F-30470B8416EF}"/>
              </a:ext>
            </a:extLst>
          </p:cNvPr>
          <p:cNvSpPr>
            <a:spLocks noGrp="1"/>
          </p:cNvSpPr>
          <p:nvPr>
            <p:ph type="ftr" sz="quarter" idx="3"/>
          </p:nvPr>
        </p:nvSpPr>
        <p:spPr>
          <a:xfrm>
            <a:off x="7161017" y="6502394"/>
            <a:ext cx="1471580" cy="106116"/>
          </a:xfrm>
          <a:prstGeom prst="rect">
            <a:avLst/>
          </a:prstGeom>
        </p:spPr>
        <p:txBody>
          <a:bodyPr vert="horz" lIns="0" tIns="0" rIns="0" bIns="0" rtlCol="0" anchor="b" anchorCtr="0"/>
          <a:lstStyle>
            <a:lvl1pPr marL="0" indent="0" algn="r">
              <a:buFont typeface="Arial" panose="020B0604020202020204" pitchFamily="34" charset="0"/>
              <a:buNone/>
              <a:defRPr sz="650" cap="none" spc="0" baseline="0">
                <a:solidFill>
                  <a:srgbClr val="1F2023"/>
                </a:solidFill>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650" b="0" i="0" u="none" strike="noStrike" kern="1200" cap="none" spc="0" normalizeH="0" baseline="0" noProof="0">
                <a:ln>
                  <a:noFill/>
                </a:ln>
                <a:solidFill>
                  <a:srgbClr val="1F2023"/>
                </a:solidFill>
                <a:effectLst/>
                <a:uLnTx/>
                <a:uFillTx/>
                <a:latin typeface="Arial"/>
                <a:ea typeface="+mn-ea"/>
                <a:cs typeface="+mn-cs"/>
              </a:rPr>
              <a:t>Footer</a:t>
            </a:r>
          </a:p>
        </p:txBody>
      </p:sp>
    </p:spTree>
    <p:extLst>
      <p:ext uri="{BB962C8B-B14F-4D97-AF65-F5344CB8AC3E}">
        <p14:creationId xmlns:p14="http://schemas.microsoft.com/office/powerpoint/2010/main" val="34585794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9147C-F8DA-CD77-9AC6-C06DA3D69C5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171F519-2ACB-E0D9-A432-43C27A746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0E7B557-58FF-435B-9CA9-24143C400303}"/>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5" name="Pladsholder til sidefod 4">
            <a:extLst>
              <a:ext uri="{FF2B5EF4-FFF2-40B4-BE49-F238E27FC236}">
                <a16:creationId xmlns:a16="http://schemas.microsoft.com/office/drawing/2014/main" id="{92D25E01-D4F5-7AAE-4636-DF23E1A214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C58577-1115-0115-AB30-27B73E14B320}"/>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4033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FE63B-9FBA-B82A-6282-A27D857106D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D91BAF6-3377-A17D-E409-DA09360C0FB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C7AAF2-AC2C-61CB-C9F0-A371D73FA620}"/>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5" name="Pladsholder til sidefod 4">
            <a:extLst>
              <a:ext uri="{FF2B5EF4-FFF2-40B4-BE49-F238E27FC236}">
                <a16:creationId xmlns:a16="http://schemas.microsoft.com/office/drawing/2014/main" id="{33B1EF51-33DF-7262-BA68-02C8EA8C8E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4A8AFD-241A-F2F1-B842-666CF464DCC4}"/>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03524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0BA8-5DFF-45CD-E66F-8B48610810B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45F2483-ED92-9E30-17B0-37FB6CCAF5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781B573-7B2A-3A3B-FA34-528ACA00BFBC}"/>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5" name="Pladsholder til sidefod 4">
            <a:extLst>
              <a:ext uri="{FF2B5EF4-FFF2-40B4-BE49-F238E27FC236}">
                <a16:creationId xmlns:a16="http://schemas.microsoft.com/office/drawing/2014/main" id="{773F3F12-BFCD-C3E4-A587-4BBC87E93E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A2C20F-0816-B921-0949-38A423DF592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220737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7D552-E615-9144-50AC-57C5A4DC9FE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ECDD1AF-5071-7439-0BCF-60A81AD5622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18A8A6D-474C-FEA8-A792-883B7C251E0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6CF2FF0-309D-9551-76BA-DFC24EAB430F}"/>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6" name="Pladsholder til sidefod 5">
            <a:extLst>
              <a:ext uri="{FF2B5EF4-FFF2-40B4-BE49-F238E27FC236}">
                <a16:creationId xmlns:a16="http://schemas.microsoft.com/office/drawing/2014/main" id="{5382ABE5-2583-0584-5EA4-B5F68E8EACF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B783A4-AE27-AF60-19F7-A68BBF799C5D}"/>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110141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1B7D2-C664-29F0-C3E2-7BD463C6564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E38E12A-B22A-F0E6-44AB-C2850BEF4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5310149-B6A3-BBF1-EC16-7073F6AB979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456246C-5FB2-D564-46B1-2FE15AC3B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201EBC-7D9D-6F79-DCA2-9647FA329C2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F2C98B7-5706-78F6-F5BC-1A30E10D12D6}"/>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8" name="Pladsholder til sidefod 7">
            <a:extLst>
              <a:ext uri="{FF2B5EF4-FFF2-40B4-BE49-F238E27FC236}">
                <a16:creationId xmlns:a16="http://schemas.microsoft.com/office/drawing/2014/main" id="{162B5BAC-A5D1-3291-E2F4-E479A02A347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53FDB63-5AEE-D262-B426-74630C06457D}"/>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14370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5434-6323-D65F-2AFB-581F367A4BB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069C937-2B76-3C4D-7E95-687540FA80AF}"/>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4" name="Pladsholder til sidefod 3">
            <a:extLst>
              <a:ext uri="{FF2B5EF4-FFF2-40B4-BE49-F238E27FC236}">
                <a16:creationId xmlns:a16="http://schemas.microsoft.com/office/drawing/2014/main" id="{C0DC837A-0BEB-56F9-6AC4-3DB0B58A9AA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C208CEC-5CEE-20FB-FE55-A3F5538536E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96744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009D087-FA17-2DFD-F0C3-D63438BEEE75}"/>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3" name="Pladsholder til sidefod 2">
            <a:extLst>
              <a:ext uri="{FF2B5EF4-FFF2-40B4-BE49-F238E27FC236}">
                <a16:creationId xmlns:a16="http://schemas.microsoft.com/office/drawing/2014/main" id="{CB477B6C-E4EC-3975-4B14-B0AB8ED2F9C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48683B1-AD3C-5A92-E4D5-DE282D1F3261}"/>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200955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3761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9064D-A71A-AC35-69F5-2671D91E8DE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2D5F230-B5D4-6B3C-A655-862E4E66B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594DF4E-E278-7A98-F7EA-5F488C0D7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8F3B2F3-3468-C19E-6165-A1AA4C267943}"/>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6" name="Pladsholder til sidefod 5">
            <a:extLst>
              <a:ext uri="{FF2B5EF4-FFF2-40B4-BE49-F238E27FC236}">
                <a16:creationId xmlns:a16="http://schemas.microsoft.com/office/drawing/2014/main" id="{91B167CC-C423-68A4-B4B6-4B7ACF11F8C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D15ED0F-FD35-63F0-5854-9E866A5DC434}"/>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94793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6E490-198A-B085-9941-D598F797D1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784C3E2-3F8A-B123-442F-6B47D897F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3635091-9801-5071-99F3-C53DBD566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86E8EB-E105-6235-C391-F61A9A2C45AB}"/>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6" name="Pladsholder til sidefod 5">
            <a:extLst>
              <a:ext uri="{FF2B5EF4-FFF2-40B4-BE49-F238E27FC236}">
                <a16:creationId xmlns:a16="http://schemas.microsoft.com/office/drawing/2014/main" id="{66388E7B-7442-9715-ED52-118AD60B498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6CE8E56-3EAC-744E-8BE2-74A9DC2FB6D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239900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2D5AA-33BC-CE73-4A15-ADA350EB638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17E091E-3816-FAA1-5852-18E0CCD5710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AB6C1C-6360-0FA9-4354-15E7374A4ABB}"/>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5" name="Pladsholder til sidefod 4">
            <a:extLst>
              <a:ext uri="{FF2B5EF4-FFF2-40B4-BE49-F238E27FC236}">
                <a16:creationId xmlns:a16="http://schemas.microsoft.com/office/drawing/2014/main" id="{FF0B740E-8C82-BB83-96C8-089B2199F4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A21F6F-9B2D-C5C7-10F5-7741A2352FC1}"/>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425295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FF41E9-302E-F541-3D11-F5123A43AB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AFEFEEF-6B11-9773-3447-77393B919B0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E61453-A9DD-1117-0DAC-0E6CF5832664}"/>
              </a:ext>
            </a:extLst>
          </p:cNvPr>
          <p:cNvSpPr>
            <a:spLocks noGrp="1"/>
          </p:cNvSpPr>
          <p:nvPr>
            <p:ph type="dt" sz="half" idx="10"/>
          </p:nvPr>
        </p:nvSpPr>
        <p:spPr/>
        <p:txBody>
          <a:bodyPr/>
          <a:lstStyle/>
          <a:p>
            <a:fld id="{FE42DFB5-E064-4B7A-9190-EDFAC6A7592B}" type="datetimeFigureOut">
              <a:rPr lang="da-DK" smtClean="0"/>
              <a:t>28-10-2025</a:t>
            </a:fld>
            <a:endParaRPr lang="da-DK"/>
          </a:p>
        </p:txBody>
      </p:sp>
      <p:sp>
        <p:nvSpPr>
          <p:cNvPr id="5" name="Pladsholder til sidefod 4">
            <a:extLst>
              <a:ext uri="{FF2B5EF4-FFF2-40B4-BE49-F238E27FC236}">
                <a16:creationId xmlns:a16="http://schemas.microsoft.com/office/drawing/2014/main" id="{44D60F23-9F95-EC14-EFCF-140AFAFC32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2995B4A-4DE9-7D68-1A75-24ADD5847B87}"/>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6962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userDrawn="1">
  <p:cSld name="Onl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F7E0CC-E1F2-4A70-8A65-1BA909C4B284}"/>
              </a:ext>
            </a:extLst>
          </p:cNvPr>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a:extLst>
                          <a:ext uri="{FF2B5EF4-FFF2-40B4-BE49-F238E27FC236}">
                            <a16:creationId xmlns:a16="http://schemas.microsoft.com/office/drawing/2014/main" id="{81F7E0CC-E1F2-4A70-8A65-1BA909C4B284}"/>
                          </a:ext>
                        </a:extLst>
                      </p:cNvPr>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332155" y="269876"/>
            <a:ext cx="10141711" cy="692336"/>
          </a:xfrm>
        </p:spPr>
        <p:txBody>
          <a:bodyPr/>
          <a:lstStyle>
            <a:lvl1pPr>
              <a:defRPr>
                <a:solidFill>
                  <a:srgbClr val="1F2023"/>
                </a:solidFill>
              </a:defRPr>
            </a:lvl1pPr>
          </a:lstStyle>
          <a:p>
            <a:r>
              <a:rPr lang="da-DK"/>
              <a:t>Click to edit Master title style</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332154" y="6978509"/>
            <a:ext cx="0" cy="0"/>
          </a:xfrm>
        </p:spPr>
        <p:txBody>
          <a:bodyPr/>
          <a:lstStyle>
            <a:lvl1pPr algn="l">
              <a:defRPr sz="100" cap="all" spc="163" baseline="0">
                <a:solidFill>
                  <a:schemeClr val="bg2"/>
                </a:solidFill>
              </a:defRPr>
            </a:lvl1pPr>
          </a:lstStyle>
          <a:p>
            <a:fld id="{8A6E0422-6ECB-43C9-8CFE-4C39AC685875}" type="datetime1">
              <a:rPr lang="da-DK" smtClean="0"/>
              <a:pPr/>
              <a:t>28-10-2025</a:t>
            </a:fld>
            <a:endParaRPr lang="da-DK"/>
          </a:p>
        </p:txBody>
      </p:sp>
      <p:sp>
        <p:nvSpPr>
          <p:cNvPr id="13" name="FLD_PresentationTitle">
            <a:extLst>
              <a:ext uri="{FF2B5EF4-FFF2-40B4-BE49-F238E27FC236}">
                <a16:creationId xmlns:a16="http://schemas.microsoft.com/office/drawing/2014/main" id="{31A9F1AB-0838-4499-B74F-30470B8416EF}"/>
              </a:ext>
            </a:extLst>
          </p:cNvPr>
          <p:cNvSpPr>
            <a:spLocks noGrp="1"/>
          </p:cNvSpPr>
          <p:nvPr>
            <p:ph type="ftr" sz="quarter" idx="3"/>
          </p:nvPr>
        </p:nvSpPr>
        <p:spPr>
          <a:xfrm>
            <a:off x="7161017" y="6502394"/>
            <a:ext cx="1471580" cy="106116"/>
          </a:xfrm>
          <a:prstGeom prst="rect">
            <a:avLst/>
          </a:prstGeom>
        </p:spPr>
        <p:txBody>
          <a:bodyPr vert="horz" lIns="0" tIns="0" rIns="0" bIns="0" rtlCol="0" anchor="b" anchorCtr="0"/>
          <a:lstStyle>
            <a:lvl1pPr marL="0" indent="0" algn="r">
              <a:buFont typeface="Arial" panose="020B0604020202020204" pitchFamily="34" charset="0"/>
              <a:buNone/>
              <a:defRPr sz="650" cap="none" spc="0" baseline="0">
                <a:solidFill>
                  <a:srgbClr val="1F2023"/>
                </a:solidFill>
              </a:defRPr>
            </a:lvl1pPr>
          </a:lstStyle>
          <a:p>
            <a:r>
              <a:rPr lang="da-DK"/>
              <a:t>Footer</a:t>
            </a:r>
          </a:p>
        </p:txBody>
      </p:sp>
    </p:spTree>
    <p:extLst>
      <p:ext uri="{BB962C8B-B14F-4D97-AF65-F5344CB8AC3E}">
        <p14:creationId xmlns:p14="http://schemas.microsoft.com/office/powerpoint/2010/main" val="12283526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PAUSE</a:t>
            </a:r>
            <a:br>
              <a:rPr lang="en-US"/>
            </a:br>
            <a:r>
              <a:rPr lang="en-US"/>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235539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15919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68947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45068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67235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a:ln>
                <a:noFill/>
              </a:ln>
              <a:solidFill>
                <a:srgbClr val="211A52"/>
              </a:solidFill>
              <a:effectLst/>
              <a:uLnTx/>
              <a:uFillTx/>
              <a:latin typeface="Arial"/>
              <a:ea typeface="+mn-ea"/>
              <a:cs typeface="+mn-cs"/>
            </a:endParaRPr>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4863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a:ln>
                <a:noFill/>
              </a:ln>
              <a:solidFill>
                <a:srgbClr val="211A52"/>
              </a:solidFill>
              <a:effectLst/>
              <a:uLnTx/>
              <a:uFillTx/>
              <a:latin typeface="Arial"/>
              <a:ea typeface="+mn-ea"/>
              <a:cs typeface="+mn-cs"/>
            </a:endParaRPr>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97436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2419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D28D7A9-B97A-C230-2322-405B24400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9961B3-6FFC-EEE9-9D82-D177E9C08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515F83-F9DA-C026-E0CE-AB769CB62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42DFB5-E064-4B7A-9190-EDFAC6A7592B}" type="datetimeFigureOut">
              <a:rPr lang="da-DK" smtClean="0"/>
              <a:t>28-10-2025</a:t>
            </a:fld>
            <a:endParaRPr lang="da-DK"/>
          </a:p>
        </p:txBody>
      </p:sp>
      <p:sp>
        <p:nvSpPr>
          <p:cNvPr id="5" name="Pladsholder til sidefod 4">
            <a:extLst>
              <a:ext uri="{FF2B5EF4-FFF2-40B4-BE49-F238E27FC236}">
                <a16:creationId xmlns:a16="http://schemas.microsoft.com/office/drawing/2014/main" id="{F00719AD-5B0B-14A9-2688-2DB1B1B8F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161FBF3-8EB7-341A-33AE-45B00AB84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83BD14-A8A1-4FE4-8932-1DACA6BB3797}" type="slidenum">
              <a:rPr lang="da-DK" smtClean="0"/>
              <a:t>‹nr.›</a:t>
            </a:fld>
            <a:endParaRPr lang="da-DK"/>
          </a:p>
        </p:txBody>
      </p:sp>
    </p:spTree>
    <p:extLst>
      <p:ext uri="{BB962C8B-B14F-4D97-AF65-F5344CB8AC3E}">
        <p14:creationId xmlns:p14="http://schemas.microsoft.com/office/powerpoint/2010/main" val="332728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21.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95AFE73-667D-21DB-BFFB-DFDD416EE100}"/>
              </a:ext>
            </a:extLst>
          </p:cNvPr>
          <p:cNvPicPr>
            <a:picLocks noChangeAspect="1"/>
          </p:cNvPicPr>
          <p:nvPr/>
        </p:nvPicPr>
        <p:blipFill>
          <a:blip r:embed="rId3"/>
          <a:stretch>
            <a:fillRect/>
          </a:stretch>
        </p:blipFill>
        <p:spPr>
          <a:xfrm>
            <a:off x="0" y="0"/>
            <a:ext cx="9897251" cy="6858000"/>
          </a:xfrm>
          <a:prstGeom prst="rect">
            <a:avLst/>
          </a:prstGeom>
        </p:spPr>
      </p:pic>
      <p:sp>
        <p:nvSpPr>
          <p:cNvPr id="3" name="Rektangel 2">
            <a:extLst>
              <a:ext uri="{FF2B5EF4-FFF2-40B4-BE49-F238E27FC236}">
                <a16:creationId xmlns:a16="http://schemas.microsoft.com/office/drawing/2014/main" id="{8C8AF1FA-FF52-253B-768F-BC20FEB2FD79}"/>
              </a:ext>
            </a:extLst>
          </p:cNvPr>
          <p:cNvSpPr/>
          <p:nvPr/>
        </p:nvSpPr>
        <p:spPr>
          <a:xfrm>
            <a:off x="6883879" y="5227608"/>
            <a:ext cx="1147313" cy="120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ekstfelt 1">
            <a:extLst>
              <a:ext uri="{FF2B5EF4-FFF2-40B4-BE49-F238E27FC236}">
                <a16:creationId xmlns:a16="http://schemas.microsoft.com/office/drawing/2014/main" id="{7084A756-D125-0C09-6A53-137D84EEBDC9}"/>
              </a:ext>
            </a:extLst>
          </p:cNvPr>
          <p:cNvSpPr txBox="1"/>
          <p:nvPr/>
        </p:nvSpPr>
        <p:spPr>
          <a:xfrm>
            <a:off x="4991451" y="4680980"/>
            <a:ext cx="7200549" cy="1754326"/>
          </a:xfrm>
          <a:prstGeom prst="rect">
            <a:avLst/>
          </a:prstGeom>
          <a:noFill/>
        </p:spPr>
        <p:txBody>
          <a:bodyPr wrap="square" rtlCol="0">
            <a:spAutoFit/>
          </a:bodyPr>
          <a:lstStyle/>
          <a:p>
            <a:pPr algn="ctr"/>
            <a:r>
              <a:rPr lang="da-DK" sz="5400" spc="300" dirty="0">
                <a:solidFill>
                  <a:srgbClr val="211A52"/>
                </a:solidFill>
                <a:latin typeface="Barlow Black" panose="00000A00000000000000" pitchFamily="2" charset="0"/>
              </a:rPr>
              <a:t>DIALOG I LEDERGRUPPEN</a:t>
            </a:r>
          </a:p>
        </p:txBody>
      </p:sp>
      <p:pic>
        <p:nvPicPr>
          <p:cNvPr id="8" name="Billede 7" descr="Et billede, der indeholder Grafik, Font/skrifttype, grafisk design, plakat&#10;&#10;AI-genereret indhold kan være ukorrekt.">
            <a:extLst>
              <a:ext uri="{FF2B5EF4-FFF2-40B4-BE49-F238E27FC236}">
                <a16:creationId xmlns:a16="http://schemas.microsoft.com/office/drawing/2014/main" id="{1D378F73-8EEC-0C11-6EEC-5DAB23A6B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8678" y="245765"/>
            <a:ext cx="863001" cy="920534"/>
          </a:xfrm>
          <a:prstGeom prst="rect">
            <a:avLst/>
          </a:prstGeom>
        </p:spPr>
      </p:pic>
    </p:spTree>
    <p:extLst>
      <p:ext uri="{BB962C8B-B14F-4D97-AF65-F5344CB8AC3E}">
        <p14:creationId xmlns:p14="http://schemas.microsoft.com/office/powerpoint/2010/main" val="27039451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5EAB-9EEC-EA1E-170C-F27302E14F54}"/>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D11E7C58-13F5-687D-298F-555F5E838FD9}"/>
              </a:ext>
            </a:extLst>
          </p:cNvPr>
          <p:cNvPicPr>
            <a:picLocks noChangeAspect="1"/>
          </p:cNvPicPr>
          <p:nvPr/>
        </p:nvPicPr>
        <p:blipFill>
          <a:blip r:embed="rId3"/>
          <a:stretch>
            <a:fillRect/>
          </a:stretch>
        </p:blipFill>
        <p:spPr>
          <a:xfrm>
            <a:off x="0" y="0"/>
            <a:ext cx="9897251" cy="6858000"/>
          </a:xfrm>
          <a:prstGeom prst="rect">
            <a:avLst/>
          </a:prstGeom>
        </p:spPr>
      </p:pic>
      <p:sp>
        <p:nvSpPr>
          <p:cNvPr id="3" name="Rektangel 2">
            <a:extLst>
              <a:ext uri="{FF2B5EF4-FFF2-40B4-BE49-F238E27FC236}">
                <a16:creationId xmlns:a16="http://schemas.microsoft.com/office/drawing/2014/main" id="{72540401-FC00-28F6-25FF-E0343B4E0E29}"/>
              </a:ext>
            </a:extLst>
          </p:cNvPr>
          <p:cNvSpPr/>
          <p:nvPr/>
        </p:nvSpPr>
        <p:spPr>
          <a:xfrm>
            <a:off x="6883879" y="5227608"/>
            <a:ext cx="1147313" cy="120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kstfelt 1">
            <a:extLst>
              <a:ext uri="{FF2B5EF4-FFF2-40B4-BE49-F238E27FC236}">
                <a16:creationId xmlns:a16="http://schemas.microsoft.com/office/drawing/2014/main" id="{BC098E54-488E-D5B3-3A57-DD4BDA013F7A}"/>
              </a:ext>
            </a:extLst>
          </p:cNvPr>
          <p:cNvSpPr txBox="1"/>
          <p:nvPr/>
        </p:nvSpPr>
        <p:spPr>
          <a:xfrm>
            <a:off x="5106566" y="5227608"/>
            <a:ext cx="7200549" cy="923330"/>
          </a:xfrm>
          <a:prstGeom prst="rect">
            <a:avLst/>
          </a:prstGeom>
          <a:noFill/>
        </p:spPr>
        <p:txBody>
          <a:bodyPr wrap="square" rtlCol="0">
            <a:spAutoFit/>
          </a:bodyPr>
          <a:lstStyle/>
          <a:p>
            <a:pPr lvl="0" algn="ctr"/>
            <a:r>
              <a:rPr lang="da-DK" sz="5400" b="1" spc="600" dirty="0">
                <a:solidFill>
                  <a:srgbClr val="211A52"/>
                </a:solidFill>
                <a:latin typeface="Barlow Black" panose="00000A00000000000000" pitchFamily="2" charset="0"/>
              </a:rPr>
              <a:t>NÆSTE SKRIDT</a:t>
            </a:r>
            <a:endParaRPr kumimoji="0" lang="da-DK" sz="5400" b="0" i="0" u="none" strike="noStrike" kern="1200" cap="none" spc="0" normalizeH="0" baseline="0" noProof="0" dirty="0">
              <a:ln>
                <a:noFill/>
              </a:ln>
              <a:solidFill>
                <a:srgbClr val="211A52"/>
              </a:solidFill>
              <a:effectLst/>
              <a:uLnTx/>
              <a:uFillTx/>
              <a:latin typeface="Barlow Black" panose="00000A00000000000000" pitchFamily="2" charset="0"/>
              <a:ea typeface="+mn-ea"/>
              <a:cs typeface="+mn-cs"/>
            </a:endParaRPr>
          </a:p>
        </p:txBody>
      </p:sp>
      <p:pic>
        <p:nvPicPr>
          <p:cNvPr id="8" name="Billede 7" descr="Et billede, der indeholder Grafik, Font/skrifttype, grafisk design, plakat&#10;&#10;AI-genereret indhold kan være ukorrekt.">
            <a:extLst>
              <a:ext uri="{FF2B5EF4-FFF2-40B4-BE49-F238E27FC236}">
                <a16:creationId xmlns:a16="http://schemas.microsoft.com/office/drawing/2014/main" id="{171EA1AD-E6E4-4D76-6670-7BD27E8F9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8678" y="245765"/>
            <a:ext cx="863001" cy="920534"/>
          </a:xfrm>
          <a:prstGeom prst="rect">
            <a:avLst/>
          </a:prstGeom>
        </p:spPr>
      </p:pic>
    </p:spTree>
    <p:extLst>
      <p:ext uri="{BB962C8B-B14F-4D97-AF65-F5344CB8AC3E}">
        <p14:creationId xmlns:p14="http://schemas.microsoft.com/office/powerpoint/2010/main" val="147210076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947520-4489-CC17-BF0C-AEC0686E5939}"/>
            </a:ext>
          </a:extLst>
        </p:cNvPr>
        <p:cNvGrpSpPr/>
        <p:nvPr/>
      </p:nvGrpSpPr>
      <p:grpSpPr>
        <a:xfrm>
          <a:off x="0" y="0"/>
          <a:ext cx="0" cy="0"/>
          <a:chOff x="0" y="0"/>
          <a:chExt cx="0" cy="0"/>
        </a:xfrm>
      </p:grpSpPr>
      <p:sp>
        <p:nvSpPr>
          <p:cNvPr id="9" name="Rektangel: afrundede hjørner diagonalt 8">
            <a:extLst>
              <a:ext uri="{FF2B5EF4-FFF2-40B4-BE49-F238E27FC236}">
                <a16:creationId xmlns:a16="http://schemas.microsoft.com/office/drawing/2014/main" id="{7CD2AD88-D5DE-976C-042B-6E1957037280}"/>
              </a:ext>
            </a:extLst>
          </p:cNvPr>
          <p:cNvSpPr/>
          <p:nvPr/>
        </p:nvSpPr>
        <p:spPr>
          <a:xfrm flipH="1">
            <a:off x="119148" y="2955027"/>
            <a:ext cx="4854633" cy="1948138"/>
          </a:xfrm>
          <a:prstGeom prst="round2DiagRect">
            <a:avLst/>
          </a:prstGeom>
          <a:noFill/>
          <a:ln w="28575">
            <a:solidFill>
              <a:srgbClr val="AD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afrundede hjørner diagonalt 5">
            <a:extLst>
              <a:ext uri="{FF2B5EF4-FFF2-40B4-BE49-F238E27FC236}">
                <a16:creationId xmlns:a16="http://schemas.microsoft.com/office/drawing/2014/main" id="{E04C28DF-8C65-13FF-FC12-46C3E57D8F89}"/>
              </a:ext>
            </a:extLst>
          </p:cNvPr>
          <p:cNvSpPr/>
          <p:nvPr/>
        </p:nvSpPr>
        <p:spPr>
          <a:xfrm flipH="1">
            <a:off x="502665" y="470059"/>
            <a:ext cx="4854633" cy="1946169"/>
          </a:xfrm>
          <a:prstGeom prst="round2DiagRect">
            <a:avLst/>
          </a:prstGeom>
          <a:noFill/>
          <a:ln w="28575">
            <a:solidFill>
              <a:srgbClr val="F3B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srgbClr val="211A52"/>
              </a:solidFill>
            </a:endParaRPr>
          </a:p>
        </p:txBody>
      </p:sp>
      <p:sp>
        <p:nvSpPr>
          <p:cNvPr id="12" name="Rektangel: afrundede hjørner diagonalt 11">
            <a:extLst>
              <a:ext uri="{FF2B5EF4-FFF2-40B4-BE49-F238E27FC236}">
                <a16:creationId xmlns:a16="http://schemas.microsoft.com/office/drawing/2014/main" id="{493D1A3E-81E7-0C5B-52A3-3433F2353646}"/>
              </a:ext>
            </a:extLst>
          </p:cNvPr>
          <p:cNvSpPr/>
          <p:nvPr/>
        </p:nvSpPr>
        <p:spPr>
          <a:xfrm>
            <a:off x="6672358" y="470881"/>
            <a:ext cx="4854633" cy="1948138"/>
          </a:xfrm>
          <a:prstGeom prst="round2DiagRect">
            <a:avLst/>
          </a:prstGeom>
          <a:noFill/>
          <a:ln w="28575">
            <a:solidFill>
              <a:srgbClr val="EFC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solidFill>
                <a:srgbClr val="211A52"/>
              </a:solidFill>
            </a:endParaRPr>
          </a:p>
        </p:txBody>
      </p:sp>
      <p:sp>
        <p:nvSpPr>
          <p:cNvPr id="14" name="Rektangel: afrundede hjørner diagonalt 13">
            <a:extLst>
              <a:ext uri="{FF2B5EF4-FFF2-40B4-BE49-F238E27FC236}">
                <a16:creationId xmlns:a16="http://schemas.microsoft.com/office/drawing/2014/main" id="{5FE9BC73-267B-0090-A70D-6783D05F0C2D}"/>
              </a:ext>
            </a:extLst>
          </p:cNvPr>
          <p:cNvSpPr/>
          <p:nvPr/>
        </p:nvSpPr>
        <p:spPr>
          <a:xfrm flipH="1" flipV="1">
            <a:off x="7218221" y="2955027"/>
            <a:ext cx="4854633" cy="1948138"/>
          </a:xfrm>
          <a:prstGeom prst="round2DiagRect">
            <a:avLst/>
          </a:prstGeom>
          <a:noFill/>
          <a:ln w="28575">
            <a:solidFill>
              <a:srgbClr val="93D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afrundede hjørner diagonalt 17">
            <a:extLst>
              <a:ext uri="{FF2B5EF4-FFF2-40B4-BE49-F238E27FC236}">
                <a16:creationId xmlns:a16="http://schemas.microsoft.com/office/drawing/2014/main" id="{C4BC2739-043A-02EF-1610-4BE4FE6B5FD0}"/>
              </a:ext>
            </a:extLst>
          </p:cNvPr>
          <p:cNvSpPr/>
          <p:nvPr/>
        </p:nvSpPr>
        <p:spPr>
          <a:xfrm flipH="1">
            <a:off x="2592186" y="5145461"/>
            <a:ext cx="7007628" cy="1666371"/>
          </a:xfrm>
          <a:prstGeom prst="round2DiagRect">
            <a:avLst/>
          </a:prstGeom>
          <a:noFill/>
          <a:ln w="28575">
            <a:solidFill>
              <a:srgbClr val="A6A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211A52"/>
              </a:solidFill>
            </a:endParaRPr>
          </a:p>
        </p:txBody>
      </p:sp>
      <p:sp>
        <p:nvSpPr>
          <p:cNvPr id="19" name="Rektangel 18">
            <a:extLst>
              <a:ext uri="{FF2B5EF4-FFF2-40B4-BE49-F238E27FC236}">
                <a16:creationId xmlns:a16="http://schemas.microsoft.com/office/drawing/2014/main" id="{966535EB-9DC6-C478-BF53-9925503B3CAF}"/>
              </a:ext>
            </a:extLst>
          </p:cNvPr>
          <p:cNvSpPr/>
          <p:nvPr/>
        </p:nvSpPr>
        <p:spPr>
          <a:xfrm>
            <a:off x="4768906" y="4957966"/>
            <a:ext cx="2654187" cy="401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F70A54FD-5EFB-3E49-4836-3D4176030C6A}"/>
              </a:ext>
            </a:extLst>
          </p:cNvPr>
          <p:cNvSpPr/>
          <p:nvPr/>
        </p:nvSpPr>
        <p:spPr>
          <a:xfrm>
            <a:off x="3922051" y="2792953"/>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E99D2086-2882-00EE-FD2B-6A32DBAFCBC8}"/>
              </a:ext>
            </a:extLst>
          </p:cNvPr>
          <p:cNvSpPr/>
          <p:nvPr/>
        </p:nvSpPr>
        <p:spPr>
          <a:xfrm>
            <a:off x="4355870" y="4721890"/>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B7F8563-43F3-1198-5BB0-772976D9D124}"/>
              </a:ext>
            </a:extLst>
          </p:cNvPr>
          <p:cNvSpPr/>
          <p:nvPr/>
        </p:nvSpPr>
        <p:spPr>
          <a:xfrm>
            <a:off x="4278456" y="2087474"/>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739DB5-6757-C629-22BF-62207C6437FB}"/>
              </a:ext>
            </a:extLst>
          </p:cNvPr>
          <p:cNvSpPr/>
          <p:nvPr/>
        </p:nvSpPr>
        <p:spPr>
          <a:xfrm>
            <a:off x="5328723" y="1430791"/>
            <a:ext cx="508634" cy="269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1C49875A-079C-8B36-27D8-67D51A4D831E}"/>
              </a:ext>
            </a:extLst>
          </p:cNvPr>
          <p:cNvSpPr/>
          <p:nvPr/>
        </p:nvSpPr>
        <p:spPr>
          <a:xfrm>
            <a:off x="6100327" y="1430791"/>
            <a:ext cx="851015" cy="269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AC1B034-21F7-272D-7255-80986AB29FD5}"/>
              </a:ext>
            </a:extLst>
          </p:cNvPr>
          <p:cNvSpPr/>
          <p:nvPr/>
        </p:nvSpPr>
        <p:spPr>
          <a:xfrm>
            <a:off x="7404912" y="2085580"/>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83D01912-976E-95ED-D538-F7CB329669CB}"/>
              </a:ext>
            </a:extLst>
          </p:cNvPr>
          <p:cNvSpPr/>
          <p:nvPr/>
        </p:nvSpPr>
        <p:spPr>
          <a:xfrm>
            <a:off x="7728846" y="2836989"/>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3AA9AEEE-CB81-86F7-A8F7-F3E4349EAA1E}"/>
              </a:ext>
            </a:extLst>
          </p:cNvPr>
          <p:cNvSpPr/>
          <p:nvPr/>
        </p:nvSpPr>
        <p:spPr>
          <a:xfrm>
            <a:off x="7220212" y="4686258"/>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utediagram: Forbindelse 32">
            <a:extLst>
              <a:ext uri="{FF2B5EF4-FFF2-40B4-BE49-F238E27FC236}">
                <a16:creationId xmlns:a16="http://schemas.microsoft.com/office/drawing/2014/main" id="{E1ECED4B-55CF-88E7-8D28-CCEB1D66AC71}"/>
              </a:ext>
            </a:extLst>
          </p:cNvPr>
          <p:cNvSpPr/>
          <p:nvPr/>
        </p:nvSpPr>
        <p:spPr>
          <a:xfrm>
            <a:off x="4013662" y="1409432"/>
            <a:ext cx="4164675" cy="418603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334176F3-B59A-D43F-4052-6541824FF0BD}"/>
              </a:ext>
            </a:extLst>
          </p:cNvPr>
          <p:cNvSpPr/>
          <p:nvPr/>
        </p:nvSpPr>
        <p:spPr>
          <a:xfrm>
            <a:off x="4146057" y="2221365"/>
            <a:ext cx="683029" cy="38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E24C6C1A-1776-67D9-D0D9-91F74A9BDB4C}"/>
              </a:ext>
            </a:extLst>
          </p:cNvPr>
          <p:cNvSpPr/>
          <p:nvPr/>
        </p:nvSpPr>
        <p:spPr>
          <a:xfrm>
            <a:off x="7349498" y="2225001"/>
            <a:ext cx="683029" cy="38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kstfelt 35">
            <a:extLst>
              <a:ext uri="{FF2B5EF4-FFF2-40B4-BE49-F238E27FC236}">
                <a16:creationId xmlns:a16="http://schemas.microsoft.com/office/drawing/2014/main" id="{F453217F-7079-9DF2-4681-E1EC394D47C7}"/>
              </a:ext>
            </a:extLst>
          </p:cNvPr>
          <p:cNvSpPr txBox="1"/>
          <p:nvPr/>
        </p:nvSpPr>
        <p:spPr>
          <a:xfrm>
            <a:off x="2787240" y="-22616"/>
            <a:ext cx="6617517" cy="461665"/>
          </a:xfrm>
          <a:prstGeom prst="rect">
            <a:avLst/>
          </a:prstGeom>
          <a:noFill/>
        </p:spPr>
        <p:txBody>
          <a:bodyPr wrap="none" rtlCol="0">
            <a:spAutoFit/>
          </a:bodyPr>
          <a:lstStyle/>
          <a:p>
            <a:r>
              <a:rPr lang="da-DK" sz="2400" dirty="0">
                <a:solidFill>
                  <a:srgbClr val="211A52"/>
                </a:solidFill>
                <a:latin typeface="Barlow Black" panose="00000A00000000000000" pitchFamily="2" charset="0"/>
              </a:rPr>
              <a:t>REFLEKSIONSARK TIL LEDELSESGRUNDLAGET</a:t>
            </a:r>
          </a:p>
        </p:txBody>
      </p:sp>
      <p:sp>
        <p:nvSpPr>
          <p:cNvPr id="39" name="Rektangel 38">
            <a:extLst>
              <a:ext uri="{FF2B5EF4-FFF2-40B4-BE49-F238E27FC236}">
                <a16:creationId xmlns:a16="http://schemas.microsoft.com/office/drawing/2014/main" id="{000225D9-5368-A7EE-9556-74386BB61FDE}"/>
              </a:ext>
            </a:extLst>
          </p:cNvPr>
          <p:cNvSpPr/>
          <p:nvPr/>
        </p:nvSpPr>
        <p:spPr>
          <a:xfrm>
            <a:off x="4725350" y="5050822"/>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a:extLst>
              <a:ext uri="{FF2B5EF4-FFF2-40B4-BE49-F238E27FC236}">
                <a16:creationId xmlns:a16="http://schemas.microsoft.com/office/drawing/2014/main" id="{CE01EF18-829A-833F-79AF-1B3E84979711}"/>
              </a:ext>
            </a:extLst>
          </p:cNvPr>
          <p:cNvSpPr/>
          <p:nvPr/>
        </p:nvSpPr>
        <p:spPr>
          <a:xfrm>
            <a:off x="7068284" y="5039346"/>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F1E22B91-BB3D-E024-B996-1ED9E7C9976F}"/>
              </a:ext>
            </a:extLst>
          </p:cNvPr>
          <p:cNvSpPr/>
          <p:nvPr/>
        </p:nvSpPr>
        <p:spPr>
          <a:xfrm>
            <a:off x="7340137" y="4743049"/>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Billede 31">
            <a:extLst>
              <a:ext uri="{FF2B5EF4-FFF2-40B4-BE49-F238E27FC236}">
                <a16:creationId xmlns:a16="http://schemas.microsoft.com/office/drawing/2014/main" id="{5029B2F0-977A-CE97-1880-242BCC7DD4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13663" y="1430791"/>
            <a:ext cx="4164676" cy="4164676"/>
          </a:xfrm>
          <a:prstGeom prst="rect">
            <a:avLst/>
          </a:prstGeom>
        </p:spPr>
      </p:pic>
      <p:sp>
        <p:nvSpPr>
          <p:cNvPr id="2" name="Tekstfelt 1">
            <a:extLst>
              <a:ext uri="{FF2B5EF4-FFF2-40B4-BE49-F238E27FC236}">
                <a16:creationId xmlns:a16="http://schemas.microsoft.com/office/drawing/2014/main" id="{3F03BD2D-8CD5-480F-14B0-834A87CD98B8}"/>
              </a:ext>
            </a:extLst>
          </p:cNvPr>
          <p:cNvSpPr txBox="1"/>
          <p:nvPr/>
        </p:nvSpPr>
        <p:spPr>
          <a:xfrm>
            <a:off x="598516" y="598516"/>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3" name="Tekstfelt 2">
            <a:extLst>
              <a:ext uri="{FF2B5EF4-FFF2-40B4-BE49-F238E27FC236}">
                <a16:creationId xmlns:a16="http://schemas.microsoft.com/office/drawing/2014/main" id="{81597C3C-2721-D740-9204-6AC6B56B26DC}"/>
              </a:ext>
            </a:extLst>
          </p:cNvPr>
          <p:cNvSpPr txBox="1"/>
          <p:nvPr/>
        </p:nvSpPr>
        <p:spPr>
          <a:xfrm>
            <a:off x="271461" y="3060835"/>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4" name="Tekstfelt 3">
            <a:extLst>
              <a:ext uri="{FF2B5EF4-FFF2-40B4-BE49-F238E27FC236}">
                <a16:creationId xmlns:a16="http://schemas.microsoft.com/office/drawing/2014/main" id="{0D0AC85E-E9C6-EE27-A9CA-9AEB6448EAC7}"/>
              </a:ext>
            </a:extLst>
          </p:cNvPr>
          <p:cNvSpPr txBox="1"/>
          <p:nvPr/>
        </p:nvSpPr>
        <p:spPr>
          <a:xfrm>
            <a:off x="2869795" y="5251576"/>
            <a:ext cx="6534961" cy="1443528"/>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7" name="Tekstfelt 6">
            <a:extLst>
              <a:ext uri="{FF2B5EF4-FFF2-40B4-BE49-F238E27FC236}">
                <a16:creationId xmlns:a16="http://schemas.microsoft.com/office/drawing/2014/main" id="{A56DED94-AE33-2758-31FD-C15BD5AE453A}"/>
              </a:ext>
            </a:extLst>
          </p:cNvPr>
          <p:cNvSpPr txBox="1"/>
          <p:nvPr/>
        </p:nvSpPr>
        <p:spPr>
          <a:xfrm>
            <a:off x="7631785" y="571551"/>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8" name="Tekstfelt 7">
            <a:extLst>
              <a:ext uri="{FF2B5EF4-FFF2-40B4-BE49-F238E27FC236}">
                <a16:creationId xmlns:a16="http://schemas.microsoft.com/office/drawing/2014/main" id="{30178283-7FF8-B65A-19A9-281D8F90EEF0}"/>
              </a:ext>
            </a:extLst>
          </p:cNvPr>
          <p:cNvSpPr txBox="1"/>
          <p:nvPr/>
        </p:nvSpPr>
        <p:spPr>
          <a:xfrm>
            <a:off x="8178337" y="3040029"/>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Tree>
    <p:extLst>
      <p:ext uri="{BB962C8B-B14F-4D97-AF65-F5344CB8AC3E}">
        <p14:creationId xmlns:p14="http://schemas.microsoft.com/office/powerpoint/2010/main" val="129401059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2A9C-0998-BA05-71FD-77F1C9AB07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AF7F7F-30F9-1B43-9B90-88652CDD90F1}"/>
              </a:ext>
            </a:extLst>
          </p:cNvPr>
          <p:cNvSpPr>
            <a:spLocks noGrp="1"/>
          </p:cNvSpPr>
          <p:nvPr>
            <p:ph type="title"/>
          </p:nvPr>
        </p:nvSpPr>
        <p:spPr/>
        <p:txBody>
          <a:bodyPr>
            <a:normAutofit/>
          </a:bodyPr>
          <a:lstStyle/>
          <a:p>
            <a:r>
              <a:rPr lang="da-DK" sz="4000" spc="600" dirty="0">
                <a:solidFill>
                  <a:srgbClr val="211A52"/>
                </a:solidFill>
                <a:latin typeface="Barlow Black" panose="00000A00000000000000" pitchFamily="2" charset="0"/>
              </a:rPr>
              <a:t>HANDLEPLAN I ARBEJDET MED LEDELSESGRUNDLAGET</a:t>
            </a:r>
          </a:p>
        </p:txBody>
      </p:sp>
      <p:graphicFrame>
        <p:nvGraphicFramePr>
          <p:cNvPr id="4" name="Pladsholder til indhold 3">
            <a:extLst>
              <a:ext uri="{FF2B5EF4-FFF2-40B4-BE49-F238E27FC236}">
                <a16:creationId xmlns:a16="http://schemas.microsoft.com/office/drawing/2014/main" id="{26C3127B-9F3B-FBFF-F87A-31873D4DCDBA}"/>
              </a:ext>
            </a:extLst>
          </p:cNvPr>
          <p:cNvGraphicFramePr>
            <a:graphicFrameLocks noGrp="1"/>
          </p:cNvGraphicFramePr>
          <p:nvPr>
            <p:ph idx="1"/>
            <p:extLst>
              <p:ext uri="{D42A27DB-BD31-4B8C-83A1-F6EECF244321}">
                <p14:modId xmlns:p14="http://schemas.microsoft.com/office/powerpoint/2010/main" val="2748740217"/>
              </p:ext>
            </p:extLst>
          </p:nvPr>
        </p:nvGraphicFramePr>
        <p:xfrm>
          <a:off x="570000" y="1874520"/>
          <a:ext cx="11051999" cy="4450080"/>
        </p:xfrm>
        <a:graphic>
          <a:graphicData uri="http://schemas.openxmlformats.org/drawingml/2006/table">
            <a:tbl>
              <a:tblPr firstRow="1" bandRow="1">
                <a:tableStyleId>{5C22544A-7EE6-4342-B048-85BDC9FD1C3A}</a:tableStyleId>
              </a:tblPr>
              <a:tblGrid>
                <a:gridCol w="1790815">
                  <a:extLst>
                    <a:ext uri="{9D8B030D-6E8A-4147-A177-3AD203B41FA5}">
                      <a16:colId xmlns:a16="http://schemas.microsoft.com/office/drawing/2014/main" val="1601147642"/>
                    </a:ext>
                  </a:extLst>
                </a:gridCol>
                <a:gridCol w="1893185">
                  <a:extLst>
                    <a:ext uri="{9D8B030D-6E8A-4147-A177-3AD203B41FA5}">
                      <a16:colId xmlns:a16="http://schemas.microsoft.com/office/drawing/2014/main" val="1451622180"/>
                    </a:ext>
                  </a:extLst>
                </a:gridCol>
                <a:gridCol w="1689600">
                  <a:extLst>
                    <a:ext uri="{9D8B030D-6E8A-4147-A177-3AD203B41FA5}">
                      <a16:colId xmlns:a16="http://schemas.microsoft.com/office/drawing/2014/main" val="483293965"/>
                    </a:ext>
                  </a:extLst>
                </a:gridCol>
                <a:gridCol w="1870364">
                  <a:extLst>
                    <a:ext uri="{9D8B030D-6E8A-4147-A177-3AD203B41FA5}">
                      <a16:colId xmlns:a16="http://schemas.microsoft.com/office/drawing/2014/main" val="2659593238"/>
                    </a:ext>
                  </a:extLst>
                </a:gridCol>
                <a:gridCol w="1966035">
                  <a:extLst>
                    <a:ext uri="{9D8B030D-6E8A-4147-A177-3AD203B41FA5}">
                      <a16:colId xmlns:a16="http://schemas.microsoft.com/office/drawing/2014/main" val="881563270"/>
                    </a:ext>
                  </a:extLst>
                </a:gridCol>
                <a:gridCol w="1842000">
                  <a:extLst>
                    <a:ext uri="{9D8B030D-6E8A-4147-A177-3AD203B41FA5}">
                      <a16:colId xmlns:a16="http://schemas.microsoft.com/office/drawing/2014/main" val="368095507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Hvad vil vi konkret arbejde med?</a:t>
                      </a: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Hvem er involveret/</a:t>
                      </a:r>
                      <a:br>
                        <a:rPr lang="da-DK" sz="1400" b="1" kern="1200" dirty="0">
                          <a:solidFill>
                            <a:schemeClr val="bg1"/>
                          </a:solidFill>
                          <a:effectLst/>
                          <a:latin typeface="Barlow" panose="00000500000000000000" pitchFamily="2" charset="0"/>
                          <a:ea typeface="+mn-ea"/>
                          <a:cs typeface="+mn-cs"/>
                        </a:rPr>
                      </a:br>
                      <a:r>
                        <a:rPr lang="da-DK" sz="1400" b="1" kern="1200" dirty="0">
                          <a:solidFill>
                            <a:schemeClr val="bg1"/>
                          </a:solidFill>
                          <a:effectLst/>
                          <a:latin typeface="Barlow" panose="00000500000000000000" pitchFamily="2" charset="0"/>
                          <a:ea typeface="+mn-ea"/>
                          <a:cs typeface="+mn-cs"/>
                        </a:rPr>
                        <a:t>ansvarlig?</a:t>
                      </a: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Hvornår skal det ske?</a:t>
                      </a:r>
                    </a:p>
                    <a:p>
                      <a:pPr algn="ctr"/>
                      <a:endParaRPr lang="da-DK" sz="1400" dirty="0">
                        <a:solidFill>
                          <a:schemeClr val="bg1"/>
                        </a:solidFill>
                        <a:latin typeface="Barlow" panose="00000500000000000000" pitchFamily="2" charset="0"/>
                      </a:endParaRP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Hvordan arbejder vi med det?</a:t>
                      </a:r>
                    </a:p>
                    <a:p>
                      <a:pPr algn="ctr"/>
                      <a:endParaRPr lang="da-DK" sz="1400" dirty="0">
                        <a:solidFill>
                          <a:schemeClr val="bg1"/>
                        </a:solidFill>
                        <a:latin typeface="Barlow" panose="00000500000000000000" pitchFamily="2" charset="0"/>
                      </a:endParaRP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 i organisationen skal det ske?</a:t>
                      </a: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Hvordan og hvornår følger vi op?</a:t>
                      </a:r>
                    </a:p>
                    <a:p>
                      <a:pPr algn="ctr"/>
                      <a:endParaRPr lang="da-DK" sz="1400" dirty="0">
                        <a:solidFill>
                          <a:schemeClr val="bg1"/>
                        </a:solidFill>
                        <a:latin typeface="Barlow" panose="00000500000000000000" pitchFamily="2" charset="0"/>
                      </a:endParaRPr>
                    </a:p>
                  </a:txBody>
                  <a:tcPr>
                    <a:solidFill>
                      <a:srgbClr val="211A52"/>
                    </a:solidFill>
                  </a:tcPr>
                </a:tc>
                <a:extLst>
                  <a:ext uri="{0D108BD9-81ED-4DB2-BD59-A6C34878D82A}">
                    <a16:rowId xmlns:a16="http://schemas.microsoft.com/office/drawing/2014/main" val="929265962"/>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extLst>
                  <a:ext uri="{0D108BD9-81ED-4DB2-BD59-A6C34878D82A}">
                    <a16:rowId xmlns:a16="http://schemas.microsoft.com/office/drawing/2014/main" val="1951283587"/>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extLst>
                  <a:ext uri="{0D108BD9-81ED-4DB2-BD59-A6C34878D82A}">
                    <a16:rowId xmlns:a16="http://schemas.microsoft.com/office/drawing/2014/main" val="4163849451"/>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extLst>
                  <a:ext uri="{0D108BD9-81ED-4DB2-BD59-A6C34878D82A}">
                    <a16:rowId xmlns:a16="http://schemas.microsoft.com/office/drawing/2014/main" val="2507862294"/>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extLst>
                  <a:ext uri="{0D108BD9-81ED-4DB2-BD59-A6C34878D82A}">
                    <a16:rowId xmlns:a16="http://schemas.microsoft.com/office/drawing/2014/main" val="472214797"/>
                  </a:ext>
                </a:extLst>
              </a:tr>
            </a:tbl>
          </a:graphicData>
        </a:graphic>
      </p:graphicFrame>
      <p:pic>
        <p:nvPicPr>
          <p:cNvPr id="6" name="Grafik 5" descr="Kontrolliste med massiv udfyldning">
            <a:extLst>
              <a:ext uri="{FF2B5EF4-FFF2-40B4-BE49-F238E27FC236}">
                <a16:creationId xmlns:a16="http://schemas.microsoft.com/office/drawing/2014/main" id="{19FBF032-892B-5FC6-A754-6B895A70E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50486">
            <a:off x="10554812" y="214367"/>
            <a:ext cx="1321094" cy="1321094"/>
          </a:xfrm>
          <a:prstGeom prst="rect">
            <a:avLst/>
          </a:prstGeom>
        </p:spPr>
      </p:pic>
    </p:spTree>
    <p:extLst>
      <p:ext uri="{BB962C8B-B14F-4D97-AF65-F5344CB8AC3E}">
        <p14:creationId xmlns:p14="http://schemas.microsoft.com/office/powerpoint/2010/main" val="7563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FD16-C49C-74E2-B82E-B44C15F53027}"/>
            </a:ext>
          </a:extLst>
        </p:cNvPr>
        <p:cNvGrpSpPr/>
        <p:nvPr/>
      </p:nvGrpSpPr>
      <p:grpSpPr>
        <a:xfrm>
          <a:off x="0" y="0"/>
          <a:ext cx="0" cy="0"/>
          <a:chOff x="0" y="0"/>
          <a:chExt cx="0" cy="0"/>
        </a:xfrm>
      </p:grpSpPr>
      <p:grpSp>
        <p:nvGrpSpPr>
          <p:cNvPr id="8" name="Gruppe 7">
            <a:extLst>
              <a:ext uri="{FF2B5EF4-FFF2-40B4-BE49-F238E27FC236}">
                <a16:creationId xmlns:a16="http://schemas.microsoft.com/office/drawing/2014/main" id="{63F01FC5-EA2B-3BBC-CC01-6BAADE428AFB}"/>
              </a:ext>
            </a:extLst>
          </p:cNvPr>
          <p:cNvGrpSpPr/>
          <p:nvPr/>
        </p:nvGrpSpPr>
        <p:grpSpPr>
          <a:xfrm>
            <a:off x="906987" y="0"/>
            <a:ext cx="10334964" cy="6858000"/>
            <a:chOff x="906987" y="0"/>
            <a:chExt cx="10334964" cy="6858000"/>
          </a:xfrm>
        </p:grpSpPr>
        <p:pic>
          <p:nvPicPr>
            <p:cNvPr id="5" name="Billede 4">
              <a:extLst>
                <a:ext uri="{FF2B5EF4-FFF2-40B4-BE49-F238E27FC236}">
                  <a16:creationId xmlns:a16="http://schemas.microsoft.com/office/drawing/2014/main" id="{917DAADC-21C0-F47B-77FE-12F24F3CC520}"/>
                </a:ext>
              </a:extLst>
            </p:cNvPr>
            <p:cNvPicPr>
              <a:picLocks noChangeAspect="1"/>
            </p:cNvPicPr>
            <p:nvPr/>
          </p:nvPicPr>
          <p:blipFill>
            <a:blip r:embed="rId3"/>
            <a:srcRect t="2499" b="2083"/>
            <a:stretch>
              <a:fillRect/>
            </a:stretch>
          </p:blipFill>
          <p:spPr>
            <a:xfrm>
              <a:off x="906987" y="0"/>
              <a:ext cx="10334964" cy="6858000"/>
            </a:xfrm>
            <a:prstGeom prst="rect">
              <a:avLst/>
            </a:prstGeom>
          </p:spPr>
        </p:pic>
        <p:sp>
          <p:nvSpPr>
            <p:cNvPr id="2" name="Rektangel 1">
              <a:extLst>
                <a:ext uri="{FF2B5EF4-FFF2-40B4-BE49-F238E27FC236}">
                  <a16:creationId xmlns:a16="http://schemas.microsoft.com/office/drawing/2014/main" id="{0DB9D60D-B221-8BEC-10DF-A0CD173197E6}"/>
                </a:ext>
              </a:extLst>
            </p:cNvPr>
            <p:cNvSpPr/>
            <p:nvPr/>
          </p:nvSpPr>
          <p:spPr>
            <a:xfrm>
              <a:off x="1276350" y="1940407"/>
              <a:ext cx="1771650" cy="4762800"/>
            </a:xfrm>
            <a:prstGeom prst="rect">
              <a:avLst/>
            </a:prstGeom>
            <a:solidFill>
              <a:srgbClr val="FC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p:txBody>
        </p:sp>
        <p:sp>
          <p:nvSpPr>
            <p:cNvPr id="3" name="Rektangel 2">
              <a:extLst>
                <a:ext uri="{FF2B5EF4-FFF2-40B4-BE49-F238E27FC236}">
                  <a16:creationId xmlns:a16="http://schemas.microsoft.com/office/drawing/2014/main" id="{1A22293F-B564-CACD-CD0C-0D804CE81A8E}"/>
                </a:ext>
              </a:extLst>
            </p:cNvPr>
            <p:cNvSpPr/>
            <p:nvPr/>
          </p:nvSpPr>
          <p:spPr>
            <a:xfrm>
              <a:off x="3226278" y="1940407"/>
              <a:ext cx="1771650" cy="4752000"/>
            </a:xfrm>
            <a:prstGeom prst="rect">
              <a:avLst/>
            </a:prstGeom>
            <a:solidFill>
              <a:srgbClr val="EF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ktangel 3">
              <a:extLst>
                <a:ext uri="{FF2B5EF4-FFF2-40B4-BE49-F238E27FC236}">
                  <a16:creationId xmlns:a16="http://schemas.microsoft.com/office/drawing/2014/main" id="{FE664EED-D601-5922-7A17-D6B209E0A749}"/>
                </a:ext>
              </a:extLst>
            </p:cNvPr>
            <p:cNvSpPr/>
            <p:nvPr/>
          </p:nvSpPr>
          <p:spPr>
            <a:xfrm>
              <a:off x="5178903" y="1940407"/>
              <a:ext cx="1771650" cy="4752000"/>
            </a:xfrm>
            <a:prstGeom prst="rect">
              <a:avLst/>
            </a:prstGeom>
            <a:solidFill>
              <a:srgbClr val="EC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Rektangel 5">
              <a:extLst>
                <a:ext uri="{FF2B5EF4-FFF2-40B4-BE49-F238E27FC236}">
                  <a16:creationId xmlns:a16="http://schemas.microsoft.com/office/drawing/2014/main" id="{91D69514-3FF3-63BC-12F6-12A4CD3F3AD7}"/>
                </a:ext>
              </a:extLst>
            </p:cNvPr>
            <p:cNvSpPr/>
            <p:nvPr/>
          </p:nvSpPr>
          <p:spPr>
            <a:xfrm>
              <a:off x="7123801" y="1940408"/>
              <a:ext cx="1771650" cy="4752000"/>
            </a:xfrm>
            <a:prstGeom prst="rect">
              <a:avLst/>
            </a:prstGeom>
            <a:solidFill>
              <a:srgbClr val="F2F7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ktangel 6">
              <a:extLst>
                <a:ext uri="{FF2B5EF4-FFF2-40B4-BE49-F238E27FC236}">
                  <a16:creationId xmlns:a16="http://schemas.microsoft.com/office/drawing/2014/main" id="{9723C515-BBA9-DCF4-1A61-5D0BADD19F38}"/>
                </a:ext>
              </a:extLst>
            </p:cNvPr>
            <p:cNvSpPr/>
            <p:nvPr/>
          </p:nvSpPr>
          <p:spPr>
            <a:xfrm>
              <a:off x="9030598" y="1940408"/>
              <a:ext cx="1836000" cy="4788000"/>
            </a:xfrm>
            <a:custGeom>
              <a:avLst/>
              <a:gdLst>
                <a:gd name="connsiteX0" fmla="*/ 0 w 1771650"/>
                <a:gd name="connsiteY0" fmla="*/ 0 h 4648201"/>
                <a:gd name="connsiteX1" fmla="*/ 1771650 w 1771650"/>
                <a:gd name="connsiteY1" fmla="*/ 0 h 4648201"/>
                <a:gd name="connsiteX2" fmla="*/ 1771650 w 1771650"/>
                <a:gd name="connsiteY2" fmla="*/ 4648201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52600 w 1771650"/>
                <a:gd name="connsiteY2" fmla="*/ 4600576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14500 w 1771650"/>
                <a:gd name="connsiteY2" fmla="*/ 4581526 h 4648201"/>
                <a:gd name="connsiteX3" fmla="*/ 0 w 1771650"/>
                <a:gd name="connsiteY3" fmla="*/ 4648201 h 4648201"/>
                <a:gd name="connsiteX4" fmla="*/ 0 w 1771650"/>
                <a:gd name="connsiteY4" fmla="*/ 0 h 4648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4648201">
                  <a:moveTo>
                    <a:pt x="0" y="0"/>
                  </a:moveTo>
                  <a:lnTo>
                    <a:pt x="1771650" y="0"/>
                  </a:lnTo>
                  <a:lnTo>
                    <a:pt x="1714500" y="4581526"/>
                  </a:lnTo>
                  <a:lnTo>
                    <a:pt x="0" y="4648201"/>
                  </a:lnTo>
                  <a:lnTo>
                    <a:pt x="0" y="0"/>
                  </a:lnTo>
                  <a:close/>
                </a:path>
              </a:pathLst>
            </a:custGeom>
            <a:solidFill>
              <a:srgbClr val="FD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66212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3D883D9-6442-BD75-194E-37AC36A19F45}"/>
              </a:ext>
            </a:extLst>
          </p:cNvPr>
          <p:cNvSpPr>
            <a:spLocks noGrp="1"/>
          </p:cNvSpPr>
          <p:nvPr>
            <p:ph type="title"/>
          </p:nvPr>
        </p:nvSpPr>
        <p:spPr/>
        <p:txBody>
          <a:bodyPr>
            <a:normAutofit/>
          </a:bodyPr>
          <a:lstStyle/>
          <a:p>
            <a:r>
              <a:rPr lang="da-DK" sz="4000" b="1" spc="600" dirty="0">
                <a:latin typeface="Barlow Black" panose="00000A00000000000000" pitchFamily="2" charset="0"/>
              </a:rPr>
              <a:t>FORMÅL MED PROCESSEN</a:t>
            </a:r>
            <a:endParaRPr lang="da-DK" sz="4000" spc="600" dirty="0">
              <a:latin typeface="Barlow Black" panose="00000A00000000000000" pitchFamily="2" charset="0"/>
            </a:endParaRPr>
          </a:p>
        </p:txBody>
      </p:sp>
      <p:sp>
        <p:nvSpPr>
          <p:cNvPr id="4" name="Pladsholder til indhold 3">
            <a:extLst>
              <a:ext uri="{FF2B5EF4-FFF2-40B4-BE49-F238E27FC236}">
                <a16:creationId xmlns:a16="http://schemas.microsoft.com/office/drawing/2014/main" id="{AAD42079-AAD5-1C94-9B35-652BAC7345AC}"/>
              </a:ext>
            </a:extLst>
          </p:cNvPr>
          <p:cNvSpPr>
            <a:spLocks noGrp="1"/>
          </p:cNvSpPr>
          <p:nvPr>
            <p:ph type="body" sz="quarter" idx="12"/>
          </p:nvPr>
        </p:nvSpPr>
        <p:spPr/>
        <p:txBody>
          <a:bodyPr>
            <a:normAutofit/>
          </a:bodyPr>
          <a:lstStyle/>
          <a:p>
            <a:r>
              <a:rPr lang="da-DK" sz="1800" dirty="0">
                <a:latin typeface="Barlow" panose="00000500000000000000" pitchFamily="2" charset="0"/>
              </a:rPr>
              <a:t>At skabe fælles refleksion og dialog i ledergruppen om, hvordan AAU’s ledelsesgrundlag kan forstås og omsættes i den lokale kontekst</a:t>
            </a:r>
          </a:p>
          <a:p>
            <a:endParaRPr lang="da-DK" sz="1800" dirty="0">
              <a:latin typeface="Barlow" panose="00000500000000000000" pitchFamily="2" charset="0"/>
            </a:endParaRPr>
          </a:p>
          <a:p>
            <a:r>
              <a:rPr lang="da-DK" sz="1800" dirty="0">
                <a:latin typeface="Barlow" panose="00000500000000000000" pitchFamily="2" charset="0"/>
              </a:rPr>
              <a:t>Målet er at styrke fælles forståelse og inspirere til videre arbejde med ledelsesgrundlaget</a:t>
            </a:r>
          </a:p>
          <a:p>
            <a:endParaRPr lang="da-DK" sz="1800" dirty="0">
              <a:latin typeface="Barlow" panose="00000500000000000000" pitchFamily="2" charset="0"/>
            </a:endParaRPr>
          </a:p>
        </p:txBody>
      </p:sp>
      <p:sp>
        <p:nvSpPr>
          <p:cNvPr id="8" name="Pladsholder til tekst 7">
            <a:extLst>
              <a:ext uri="{FF2B5EF4-FFF2-40B4-BE49-F238E27FC236}">
                <a16:creationId xmlns:a16="http://schemas.microsoft.com/office/drawing/2014/main" id="{D0E115DD-E31C-63EE-DEBB-73662AAC290C}"/>
              </a:ext>
            </a:extLst>
          </p:cNvPr>
          <p:cNvSpPr>
            <a:spLocks noGrp="1"/>
          </p:cNvSpPr>
          <p:nvPr>
            <p:ph type="body" sz="quarter" idx="13"/>
          </p:nvPr>
        </p:nvSpPr>
        <p:spPr/>
        <p:txBody>
          <a:bodyPr/>
          <a:lstStyle/>
          <a:p>
            <a:endParaRPr lang="da-DK"/>
          </a:p>
        </p:txBody>
      </p:sp>
      <p:graphicFrame>
        <p:nvGraphicFramePr>
          <p:cNvPr id="7" name="Diagram 6">
            <a:extLst>
              <a:ext uri="{FF2B5EF4-FFF2-40B4-BE49-F238E27FC236}">
                <a16:creationId xmlns:a16="http://schemas.microsoft.com/office/drawing/2014/main" id="{11EBED4A-3ADB-35EB-2C6A-48D02EB401BC}"/>
              </a:ext>
            </a:extLst>
          </p:cNvPr>
          <p:cNvGraphicFramePr/>
          <p:nvPr>
            <p:extLst>
              <p:ext uri="{D42A27DB-BD31-4B8C-83A1-F6EECF244321}">
                <p14:modId xmlns:p14="http://schemas.microsoft.com/office/powerpoint/2010/main" val="1026789441"/>
              </p:ext>
            </p:extLst>
          </p:nvPr>
        </p:nvGraphicFramePr>
        <p:xfrm>
          <a:off x="6003985" y="1173192"/>
          <a:ext cx="5579373" cy="431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37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E572A-8DC5-3F11-7321-2279569E07E5}"/>
              </a:ext>
            </a:extLst>
          </p:cNvPr>
          <p:cNvSpPr>
            <a:spLocks noGrp="1"/>
          </p:cNvSpPr>
          <p:nvPr>
            <p:ph type="title"/>
          </p:nvPr>
        </p:nvSpPr>
        <p:spPr>
          <a:xfrm>
            <a:off x="766762" y="657225"/>
            <a:ext cx="6462173" cy="1357254"/>
          </a:xfrm>
        </p:spPr>
        <p:txBody>
          <a:bodyPr>
            <a:normAutofit fontScale="90000"/>
          </a:bodyPr>
          <a:lstStyle/>
          <a:p>
            <a:r>
              <a:rPr lang="da-DK" sz="4000" spc="600" dirty="0">
                <a:latin typeface="Barlow Black" panose="00000A00000000000000" pitchFamily="2" charset="0"/>
              </a:rPr>
              <a:t>FORMÅL MED LEDELSESGRUNDLAGET</a:t>
            </a:r>
          </a:p>
        </p:txBody>
      </p:sp>
      <p:sp>
        <p:nvSpPr>
          <p:cNvPr id="3" name="Pladsholder til indhold 2">
            <a:extLst>
              <a:ext uri="{FF2B5EF4-FFF2-40B4-BE49-F238E27FC236}">
                <a16:creationId xmlns:a16="http://schemas.microsoft.com/office/drawing/2014/main" id="{7A0C99F8-050E-0EAE-A9E2-8C8BB32B08DB}"/>
              </a:ext>
            </a:extLst>
          </p:cNvPr>
          <p:cNvSpPr>
            <a:spLocks noGrp="1"/>
          </p:cNvSpPr>
          <p:nvPr>
            <p:ph type="body" sz="quarter" idx="12"/>
          </p:nvPr>
        </p:nvSpPr>
        <p:spPr/>
        <p:txBody>
          <a:bodyPr>
            <a:normAutofit/>
          </a:bodyPr>
          <a:lstStyle/>
          <a:p>
            <a:pPr>
              <a:spcBef>
                <a:spcPts val="1800"/>
              </a:spcBef>
            </a:pPr>
            <a:r>
              <a:rPr lang="da-DK" sz="1800" dirty="0">
                <a:latin typeface="Barlow" panose="00000500000000000000" pitchFamily="2" charset="0"/>
              </a:rPr>
              <a:t>Styrke ledelse som faglighed</a:t>
            </a:r>
          </a:p>
          <a:p>
            <a:pPr>
              <a:spcBef>
                <a:spcPts val="1800"/>
              </a:spcBef>
            </a:pPr>
            <a:r>
              <a:rPr lang="da-DK" sz="1800" dirty="0">
                <a:latin typeface="Barlow" panose="00000500000000000000" pitchFamily="2" charset="0"/>
              </a:rPr>
              <a:t>Inspirere til dialog, refleksion og læring</a:t>
            </a:r>
          </a:p>
          <a:p>
            <a:pPr>
              <a:spcBef>
                <a:spcPts val="1800"/>
              </a:spcBef>
            </a:pPr>
            <a:r>
              <a:rPr lang="da-DK" sz="1800" dirty="0">
                <a:latin typeface="Barlow" panose="00000500000000000000" pitchFamily="2" charset="0"/>
              </a:rPr>
              <a:t>Skabe et fælles sprog, der gør ledelse tydelig, attraktivt og værdiskabende</a:t>
            </a:r>
          </a:p>
          <a:p>
            <a:pPr>
              <a:spcBef>
                <a:spcPts val="1800"/>
              </a:spcBef>
            </a:pPr>
            <a:r>
              <a:rPr lang="da-DK" sz="1800" dirty="0">
                <a:latin typeface="Barlow" panose="00000500000000000000" pitchFamily="2" charset="0"/>
              </a:rPr>
              <a:t>Udvikle fællesskaber på tværs af AAU, hvor vi deler principper, retning og ambitioner</a:t>
            </a:r>
          </a:p>
          <a:p>
            <a:pPr>
              <a:spcBef>
                <a:spcPts val="1800"/>
              </a:spcBef>
            </a:pPr>
            <a:r>
              <a:rPr lang="da-DK" sz="1800" dirty="0">
                <a:latin typeface="Barlow" panose="00000500000000000000" pitchFamily="2" charset="0"/>
              </a:rPr>
              <a:t>Lykkes med ledelse i fællesskab</a:t>
            </a:r>
          </a:p>
        </p:txBody>
      </p:sp>
      <p:sp>
        <p:nvSpPr>
          <p:cNvPr id="5" name="Pladsholder til tekst 4">
            <a:extLst>
              <a:ext uri="{FF2B5EF4-FFF2-40B4-BE49-F238E27FC236}">
                <a16:creationId xmlns:a16="http://schemas.microsoft.com/office/drawing/2014/main" id="{9ECF613B-B345-8908-AD50-B082FD21D454}"/>
              </a:ext>
            </a:extLst>
          </p:cNvPr>
          <p:cNvSpPr>
            <a:spLocks noGrp="1"/>
          </p:cNvSpPr>
          <p:nvPr>
            <p:ph type="body" sz="quarter" idx="13"/>
          </p:nvPr>
        </p:nvSpPr>
        <p:spPr/>
        <p:txBody>
          <a:bodyPr/>
          <a:lstStyle/>
          <a:p>
            <a:endParaRPr lang="da-DK"/>
          </a:p>
        </p:txBody>
      </p:sp>
      <p:pic>
        <p:nvPicPr>
          <p:cNvPr id="11" name="Billede 10" descr="Et billede, der indeholder tekst, Font/skrifttype, logo, cirkel&#10;&#10;AI-genereret indhold kan være ukorrekt.">
            <a:extLst>
              <a:ext uri="{FF2B5EF4-FFF2-40B4-BE49-F238E27FC236}">
                <a16:creationId xmlns:a16="http://schemas.microsoft.com/office/drawing/2014/main" id="{B7299327-F2A5-1C73-7B5A-22A13F348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284" y="2014479"/>
            <a:ext cx="7181797" cy="3765591"/>
          </a:xfrm>
          <a:prstGeom prst="rect">
            <a:avLst/>
          </a:prstGeom>
        </p:spPr>
      </p:pic>
    </p:spTree>
    <p:extLst>
      <p:ext uri="{BB962C8B-B14F-4D97-AF65-F5344CB8AC3E}">
        <p14:creationId xmlns:p14="http://schemas.microsoft.com/office/powerpoint/2010/main" val="19399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02CF092-5103-99D1-B755-16927C42AD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9639" y="112638"/>
            <a:ext cx="6632723" cy="6632723"/>
          </a:xfrm>
          <a:prstGeom prst="rect">
            <a:avLst/>
          </a:prstGeom>
        </p:spPr>
      </p:pic>
    </p:spTree>
    <p:extLst>
      <p:ext uri="{BB962C8B-B14F-4D97-AF65-F5344CB8AC3E}">
        <p14:creationId xmlns:p14="http://schemas.microsoft.com/office/powerpoint/2010/main" val="69072722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D4F6CD4-6919-04D6-656A-36B5B70D4730}"/>
              </a:ext>
            </a:extLst>
          </p:cNvPr>
          <p:cNvPicPr>
            <a:picLocks noChangeAspect="1"/>
          </p:cNvPicPr>
          <p:nvPr/>
        </p:nvPicPr>
        <p:blipFill>
          <a:blip r:embed="rId3"/>
          <a:stretch>
            <a:fillRect/>
          </a:stretch>
        </p:blipFill>
        <p:spPr>
          <a:xfrm>
            <a:off x="1130419" y="0"/>
            <a:ext cx="9931161" cy="6858000"/>
          </a:xfrm>
          <a:prstGeom prst="rect">
            <a:avLst/>
          </a:prstGeom>
        </p:spPr>
      </p:pic>
    </p:spTree>
    <p:extLst>
      <p:ext uri="{BB962C8B-B14F-4D97-AF65-F5344CB8AC3E}">
        <p14:creationId xmlns:p14="http://schemas.microsoft.com/office/powerpoint/2010/main" val="115053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070AD-7A69-E7CF-C2D9-3B9AE0382090}"/>
              </a:ext>
            </a:extLst>
          </p:cNvPr>
          <p:cNvSpPr>
            <a:spLocks noGrp="1"/>
          </p:cNvSpPr>
          <p:nvPr>
            <p:ph type="title"/>
          </p:nvPr>
        </p:nvSpPr>
        <p:spPr/>
        <p:txBody>
          <a:bodyPr/>
          <a:lstStyle/>
          <a:p>
            <a:r>
              <a:rPr lang="da-DK" spc="600" dirty="0">
                <a:latin typeface="Barlow Black" panose="00000A00000000000000" pitchFamily="2" charset="0"/>
              </a:rPr>
              <a:t>INDIVIDUEL </a:t>
            </a:r>
            <a:r>
              <a:rPr lang="da-DK" spc="600" dirty="0">
                <a:solidFill>
                  <a:srgbClr val="E4B987"/>
                </a:solidFill>
                <a:latin typeface="Barlow Black" panose="00000A00000000000000" pitchFamily="2" charset="0"/>
              </a:rPr>
              <a:t>REFLEKSION</a:t>
            </a:r>
          </a:p>
        </p:txBody>
      </p:sp>
      <p:sp>
        <p:nvSpPr>
          <p:cNvPr id="3" name="Pladsholder til indhold 2">
            <a:extLst>
              <a:ext uri="{FF2B5EF4-FFF2-40B4-BE49-F238E27FC236}">
                <a16:creationId xmlns:a16="http://schemas.microsoft.com/office/drawing/2014/main" id="{8F9A0AE6-D255-CFB6-CA09-3837E72CDAB3}"/>
              </a:ext>
            </a:extLst>
          </p:cNvPr>
          <p:cNvSpPr>
            <a:spLocks noGrp="1"/>
          </p:cNvSpPr>
          <p:nvPr>
            <p:ph type="body" sz="quarter" idx="12"/>
          </p:nvPr>
        </p:nvSpPr>
        <p:spPr/>
        <p:txBody>
          <a:bodyPr>
            <a:normAutofit lnSpcReduction="10000"/>
          </a:bodyPr>
          <a:lstStyle/>
          <a:p>
            <a:pPr marL="0" indent="0">
              <a:buNone/>
            </a:pPr>
            <a:r>
              <a:rPr lang="da-DK" sz="1800" dirty="0">
                <a:latin typeface="Barlow" panose="00000500000000000000" pitchFamily="2" charset="0"/>
              </a:rPr>
              <a:t>Læs det/de udvalgte pejlemærker igennem og reflektér individuelt over følgende spørgsmål: </a:t>
            </a:r>
          </a:p>
          <a:p>
            <a:pPr marL="0" indent="0">
              <a:buNone/>
            </a:pPr>
            <a:endParaRPr lang="da-DK" sz="1800" dirty="0">
              <a:latin typeface="Barlow" panose="00000500000000000000" pitchFamily="2" charset="0"/>
            </a:endParaRPr>
          </a:p>
          <a:p>
            <a:pPr lvl="0"/>
            <a:r>
              <a:rPr lang="da-DK" sz="1800" i="1" dirty="0">
                <a:latin typeface="Barlow" panose="00000500000000000000" pitchFamily="2" charset="0"/>
              </a:rPr>
              <a:t>Hvad betyder dette pejlemærke for mig som leder?</a:t>
            </a:r>
            <a:endParaRPr lang="da-DK" sz="1800" dirty="0">
              <a:latin typeface="Barlow" panose="00000500000000000000" pitchFamily="2" charset="0"/>
            </a:endParaRPr>
          </a:p>
          <a:p>
            <a:pPr lvl="0"/>
            <a:r>
              <a:rPr lang="da-DK" sz="1800" i="1" dirty="0">
                <a:latin typeface="Barlow" panose="00000500000000000000" pitchFamily="2" charset="0"/>
              </a:rPr>
              <a:t>Hvordan ser jeg det allerede i vores praksis?</a:t>
            </a:r>
            <a:endParaRPr lang="da-DK" sz="1800" dirty="0">
              <a:latin typeface="Barlow" panose="00000500000000000000" pitchFamily="2" charset="0"/>
            </a:endParaRPr>
          </a:p>
          <a:p>
            <a:pPr lvl="0"/>
            <a:r>
              <a:rPr lang="da-DK" sz="1800" i="1" dirty="0">
                <a:latin typeface="Barlow" panose="00000500000000000000" pitchFamily="2" charset="0"/>
              </a:rPr>
              <a:t>Hvor ser jeg potentiale for udvikling?</a:t>
            </a:r>
            <a:endParaRPr lang="da-DK" sz="1800" dirty="0">
              <a:latin typeface="Barlow" panose="00000500000000000000" pitchFamily="2" charset="0"/>
            </a:endParaRPr>
          </a:p>
          <a:p>
            <a:pPr marL="0" lvl="0" indent="0">
              <a:buNone/>
            </a:pPr>
            <a:endParaRPr lang="da-DK" sz="1800" dirty="0">
              <a:latin typeface="Barlow" panose="00000500000000000000" pitchFamily="2" charset="0"/>
            </a:endParaRPr>
          </a:p>
          <a:p>
            <a:pPr marL="0" lvl="0" indent="0">
              <a:buNone/>
            </a:pPr>
            <a:r>
              <a:rPr lang="da-DK" sz="1800" dirty="0">
                <a:latin typeface="Barlow" panose="00000500000000000000" pitchFamily="2" charset="0"/>
              </a:rPr>
              <a:t>Notér dine refleksioner.</a:t>
            </a:r>
          </a:p>
        </p:txBody>
      </p:sp>
      <p:sp>
        <p:nvSpPr>
          <p:cNvPr id="14" name="Pladsholder til tekst 13">
            <a:extLst>
              <a:ext uri="{FF2B5EF4-FFF2-40B4-BE49-F238E27FC236}">
                <a16:creationId xmlns:a16="http://schemas.microsoft.com/office/drawing/2014/main" id="{608D0333-B5B3-7445-C21F-0471B6FA299A}"/>
              </a:ext>
            </a:extLst>
          </p:cNvPr>
          <p:cNvSpPr>
            <a:spLocks noGrp="1"/>
          </p:cNvSpPr>
          <p:nvPr>
            <p:ph type="body" sz="quarter" idx="13"/>
          </p:nvPr>
        </p:nvSpPr>
        <p:spPr/>
        <p:txBody>
          <a:bodyPr/>
          <a:lstStyle/>
          <a:p>
            <a:endParaRPr lang="da-DK"/>
          </a:p>
        </p:txBody>
      </p:sp>
      <p:pic>
        <p:nvPicPr>
          <p:cNvPr id="10" name="Grafik 9" descr="Tanke med massiv udfyldning">
            <a:extLst>
              <a:ext uri="{FF2B5EF4-FFF2-40B4-BE49-F238E27FC236}">
                <a16:creationId xmlns:a16="http://schemas.microsoft.com/office/drawing/2014/main" id="{B6463DAA-58D9-3F0B-2194-7054C7CFB0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96000" y="1284995"/>
            <a:ext cx="5804604" cy="5804604"/>
          </a:xfrm>
          <a:prstGeom prst="rect">
            <a:avLst/>
          </a:prstGeom>
        </p:spPr>
      </p:pic>
      <p:grpSp>
        <p:nvGrpSpPr>
          <p:cNvPr id="15" name="Gruppe 14">
            <a:extLst>
              <a:ext uri="{FF2B5EF4-FFF2-40B4-BE49-F238E27FC236}">
                <a16:creationId xmlns:a16="http://schemas.microsoft.com/office/drawing/2014/main" id="{5C8E3B32-2FA3-CE13-CE1C-2564A56F82BB}"/>
              </a:ext>
            </a:extLst>
          </p:cNvPr>
          <p:cNvGrpSpPr/>
          <p:nvPr/>
        </p:nvGrpSpPr>
        <p:grpSpPr>
          <a:xfrm>
            <a:off x="5585111" y="4977345"/>
            <a:ext cx="914400" cy="1223430"/>
            <a:chOff x="5668433" y="2971800"/>
            <a:chExt cx="914400" cy="1223430"/>
          </a:xfrm>
        </p:grpSpPr>
        <p:pic>
          <p:nvPicPr>
            <p:cNvPr id="16" name="Grafik 14" descr="Ur med massiv udfyldning">
              <a:extLst>
                <a:ext uri="{FF2B5EF4-FFF2-40B4-BE49-F238E27FC236}">
                  <a16:creationId xmlns:a16="http://schemas.microsoft.com/office/drawing/2014/main" id="{C42BF3BA-462C-3302-6C24-DBC92B1C6B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8433" y="2971800"/>
              <a:ext cx="914400" cy="914400"/>
            </a:xfrm>
            <a:prstGeom prst="rect">
              <a:avLst/>
            </a:prstGeom>
          </p:spPr>
        </p:pic>
        <p:sp>
          <p:nvSpPr>
            <p:cNvPr id="17" name="Tekstfelt 15">
              <a:extLst>
                <a:ext uri="{FF2B5EF4-FFF2-40B4-BE49-F238E27FC236}">
                  <a16:creationId xmlns:a16="http://schemas.microsoft.com/office/drawing/2014/main" id="{EBBA7792-10C4-48E2-158D-628D0BDCA5C6}"/>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172554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4AA9-ABCD-8453-BF9D-6FE856AE1F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0C0AA0-62CE-05AD-7958-8B26378EFE3D}"/>
              </a:ext>
            </a:extLst>
          </p:cNvPr>
          <p:cNvSpPr>
            <a:spLocks noGrp="1"/>
          </p:cNvSpPr>
          <p:nvPr>
            <p:ph type="title"/>
          </p:nvPr>
        </p:nvSpPr>
        <p:spPr>
          <a:xfrm>
            <a:off x="766763" y="657225"/>
            <a:ext cx="6519862" cy="1357254"/>
          </a:xfrm>
        </p:spPr>
        <p:txBody>
          <a:bodyPr>
            <a:normAutofit/>
          </a:bodyPr>
          <a:lstStyle/>
          <a:p>
            <a:r>
              <a:rPr lang="da-DK" sz="4000" spc="600" dirty="0">
                <a:solidFill>
                  <a:srgbClr val="E4B987"/>
                </a:solidFill>
                <a:latin typeface="Barlow Black" panose="00000A00000000000000" pitchFamily="2" charset="0"/>
              </a:rPr>
              <a:t>DIALOG</a:t>
            </a:r>
            <a:r>
              <a:rPr lang="da-DK" sz="4000" spc="600" dirty="0">
                <a:latin typeface="Barlow Black" panose="00000A00000000000000" pitchFamily="2" charset="0"/>
              </a:rPr>
              <a:t> I GRUPPER/ HELE LEDERTEAMET </a:t>
            </a:r>
          </a:p>
        </p:txBody>
      </p:sp>
      <p:sp>
        <p:nvSpPr>
          <p:cNvPr id="3" name="Pladsholder til indhold 2">
            <a:extLst>
              <a:ext uri="{FF2B5EF4-FFF2-40B4-BE49-F238E27FC236}">
                <a16:creationId xmlns:a16="http://schemas.microsoft.com/office/drawing/2014/main" id="{8B5B0000-0C1F-BECB-9014-06A475E28B60}"/>
              </a:ext>
            </a:extLst>
          </p:cNvPr>
          <p:cNvSpPr>
            <a:spLocks noGrp="1"/>
          </p:cNvSpPr>
          <p:nvPr>
            <p:ph type="body" sz="quarter" idx="12"/>
          </p:nvPr>
        </p:nvSpPr>
        <p:spPr/>
        <p:txBody>
          <a:bodyPr>
            <a:normAutofit fontScale="62500" lnSpcReduction="20000"/>
          </a:bodyPr>
          <a:lstStyle/>
          <a:p>
            <a:pPr lvl="0"/>
            <a:r>
              <a:rPr lang="da-DK" sz="2200" dirty="0">
                <a:latin typeface="Barlow" panose="00000500000000000000" pitchFamily="2" charset="0"/>
              </a:rPr>
              <a:t>Del evt. ledergruppen op i mindre grupper (3-5 personer) </a:t>
            </a:r>
          </a:p>
          <a:p>
            <a:pPr lvl="0"/>
            <a:r>
              <a:rPr lang="da-DK" sz="2200" dirty="0">
                <a:latin typeface="Barlow" panose="00000500000000000000" pitchFamily="2" charset="0"/>
              </a:rPr>
              <a:t>Del jeres individuelle refleksioner og drøft:</a:t>
            </a:r>
            <a:br>
              <a:rPr lang="da-DK" sz="2200" dirty="0">
                <a:latin typeface="Barlow" panose="00000500000000000000" pitchFamily="2" charset="0"/>
              </a:rPr>
            </a:br>
            <a:endParaRPr lang="da-DK" sz="2200" dirty="0">
              <a:latin typeface="Barlow" panose="00000500000000000000" pitchFamily="2" charset="0"/>
            </a:endParaRPr>
          </a:p>
          <a:p>
            <a:pPr lvl="1">
              <a:buFont typeface="Arial" panose="020B0604020202020204" pitchFamily="34" charset="0"/>
              <a:buChar char="•"/>
            </a:pPr>
            <a:r>
              <a:rPr lang="da-DK" sz="2200" i="1" dirty="0">
                <a:latin typeface="Barlow" panose="00000500000000000000" pitchFamily="2" charset="0"/>
              </a:rPr>
              <a:t>Hvilke fælles forståelser har vi?</a:t>
            </a:r>
            <a:endParaRPr lang="da-DK" sz="2200" dirty="0">
              <a:latin typeface="Barlow" panose="00000500000000000000" pitchFamily="2" charset="0"/>
            </a:endParaRPr>
          </a:p>
          <a:p>
            <a:pPr lvl="1">
              <a:buFont typeface="Arial" panose="020B0604020202020204" pitchFamily="34" charset="0"/>
              <a:buChar char="•"/>
            </a:pPr>
            <a:r>
              <a:rPr lang="da-DK" sz="2200" i="1" dirty="0">
                <a:latin typeface="Barlow" panose="00000500000000000000" pitchFamily="2" charset="0"/>
              </a:rPr>
              <a:t>Hvor er vi forskellige?</a:t>
            </a:r>
            <a:endParaRPr lang="da-DK" sz="2200" dirty="0">
              <a:latin typeface="Barlow" panose="00000500000000000000" pitchFamily="2" charset="0"/>
            </a:endParaRPr>
          </a:p>
          <a:p>
            <a:pPr lvl="1">
              <a:buFont typeface="Arial" panose="020B0604020202020204" pitchFamily="34" charset="0"/>
              <a:buChar char="•"/>
            </a:pPr>
            <a:r>
              <a:rPr lang="da-DK" sz="2200" i="1" dirty="0">
                <a:latin typeface="Barlow" panose="00000500000000000000" pitchFamily="2" charset="0"/>
              </a:rPr>
              <a:t>Hvad betyder pejlemærket i vores lokale kontekst?</a:t>
            </a:r>
            <a:endParaRPr lang="da-DK" sz="2200" dirty="0">
              <a:latin typeface="Barlow" panose="00000500000000000000" pitchFamily="2" charset="0"/>
            </a:endParaRPr>
          </a:p>
          <a:p>
            <a:pPr marL="0" indent="0">
              <a:buNone/>
            </a:pPr>
            <a:endParaRPr lang="da-DK" sz="2200" b="1" dirty="0">
              <a:latin typeface="Barlow" panose="00000500000000000000" pitchFamily="2" charset="0"/>
            </a:endParaRPr>
          </a:p>
          <a:p>
            <a:pPr marL="0" indent="0">
              <a:buNone/>
            </a:pPr>
            <a:r>
              <a:rPr lang="da-DK" sz="2200" b="1" dirty="0">
                <a:latin typeface="Barlow" panose="00000500000000000000" pitchFamily="2" charset="0"/>
              </a:rPr>
              <a:t>Spørgsmål til gruppen:</a:t>
            </a:r>
            <a:endParaRPr lang="da-DK" sz="2200" dirty="0">
              <a:latin typeface="Barlow" panose="00000500000000000000" pitchFamily="2" charset="0"/>
            </a:endParaRPr>
          </a:p>
          <a:p>
            <a:pPr lvl="0"/>
            <a:r>
              <a:rPr lang="da-DK" sz="2200" i="1" dirty="0">
                <a:latin typeface="Barlow" panose="00000500000000000000" pitchFamily="2" charset="0"/>
              </a:rPr>
              <a:t>Hvordan arbejder vi allerede med pejlemærket?</a:t>
            </a:r>
            <a:endParaRPr lang="da-DK" sz="2200" dirty="0">
              <a:latin typeface="Barlow" panose="00000500000000000000" pitchFamily="2" charset="0"/>
            </a:endParaRPr>
          </a:p>
          <a:p>
            <a:pPr lvl="0"/>
            <a:r>
              <a:rPr lang="da-DK" sz="2200" i="1" dirty="0">
                <a:latin typeface="Barlow" panose="00000500000000000000" pitchFamily="2" charset="0"/>
              </a:rPr>
              <a:t>Hvordan kan vi som ledergruppe arbejde med dette pejlemærke?</a:t>
            </a:r>
            <a:endParaRPr lang="da-DK" sz="2200" dirty="0">
              <a:latin typeface="Barlow" panose="00000500000000000000" pitchFamily="2" charset="0"/>
            </a:endParaRPr>
          </a:p>
          <a:p>
            <a:pPr lvl="0"/>
            <a:r>
              <a:rPr lang="da-DK" sz="2200" i="1" dirty="0">
                <a:latin typeface="Barlow" panose="00000500000000000000" pitchFamily="2" charset="0"/>
              </a:rPr>
              <a:t>Hvilke konkrete handlinger eller tiltag kan vi tage?</a:t>
            </a:r>
            <a:endParaRPr lang="da-DK" sz="2200" dirty="0">
              <a:latin typeface="Barlow" panose="00000500000000000000" pitchFamily="2" charset="0"/>
            </a:endParaRPr>
          </a:p>
        </p:txBody>
      </p:sp>
      <p:grpSp>
        <p:nvGrpSpPr>
          <p:cNvPr id="14" name="Gruppe 13">
            <a:extLst>
              <a:ext uri="{FF2B5EF4-FFF2-40B4-BE49-F238E27FC236}">
                <a16:creationId xmlns:a16="http://schemas.microsoft.com/office/drawing/2014/main" id="{8C091604-18A5-A761-B96C-DD86430AA702}"/>
              </a:ext>
            </a:extLst>
          </p:cNvPr>
          <p:cNvGrpSpPr/>
          <p:nvPr/>
        </p:nvGrpSpPr>
        <p:grpSpPr>
          <a:xfrm>
            <a:off x="7592888" y="2217333"/>
            <a:ext cx="4443596" cy="4809080"/>
            <a:chOff x="7592888" y="2217333"/>
            <a:chExt cx="4443596" cy="4809080"/>
          </a:xfrm>
        </p:grpSpPr>
        <p:pic>
          <p:nvPicPr>
            <p:cNvPr id="9" name="Grafik 8">
              <a:extLst>
                <a:ext uri="{FF2B5EF4-FFF2-40B4-BE49-F238E27FC236}">
                  <a16:creationId xmlns:a16="http://schemas.microsoft.com/office/drawing/2014/main" id="{C824BAEB-38D1-6D5C-4CA3-EF2483258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661" y="3692833"/>
              <a:ext cx="1653880" cy="3296633"/>
            </a:xfrm>
            <a:prstGeom prst="rect">
              <a:avLst/>
            </a:prstGeom>
          </p:spPr>
        </p:pic>
        <p:pic>
          <p:nvPicPr>
            <p:cNvPr id="10" name="Grafik 9">
              <a:extLst>
                <a:ext uri="{FF2B5EF4-FFF2-40B4-BE49-F238E27FC236}">
                  <a16:creationId xmlns:a16="http://schemas.microsoft.com/office/drawing/2014/main" id="{9D6859BB-B944-2135-5207-7BC8A63B4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2888" y="4103263"/>
              <a:ext cx="1505866" cy="2923150"/>
            </a:xfrm>
            <a:prstGeom prst="rect">
              <a:avLst/>
            </a:prstGeom>
          </p:spPr>
        </p:pic>
        <p:pic>
          <p:nvPicPr>
            <p:cNvPr id="11" name="Grafik 10">
              <a:extLst>
                <a:ext uri="{FF2B5EF4-FFF2-40B4-BE49-F238E27FC236}">
                  <a16:creationId xmlns:a16="http://schemas.microsoft.com/office/drawing/2014/main" id="{5C9D57F6-344B-DFCE-1103-6D6F5DABBB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496" y="3899446"/>
              <a:ext cx="1596988" cy="3100034"/>
            </a:xfrm>
            <a:prstGeom prst="rect">
              <a:avLst/>
            </a:prstGeom>
          </p:spPr>
        </p:pic>
        <p:pic>
          <p:nvPicPr>
            <p:cNvPr id="12" name="Grafik 11">
              <a:extLst>
                <a:ext uri="{FF2B5EF4-FFF2-40B4-BE49-F238E27FC236}">
                  <a16:creationId xmlns:a16="http://schemas.microsoft.com/office/drawing/2014/main" id="{604CC733-2DD2-4B86-062E-9D696DE0EC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1300" y="2217333"/>
              <a:ext cx="2399831" cy="1540633"/>
            </a:xfrm>
            <a:prstGeom prst="rect">
              <a:avLst/>
            </a:prstGeom>
          </p:spPr>
        </p:pic>
        <p:pic>
          <p:nvPicPr>
            <p:cNvPr id="13" name="Grafik 12">
              <a:extLst>
                <a:ext uri="{FF2B5EF4-FFF2-40B4-BE49-F238E27FC236}">
                  <a16:creationId xmlns:a16="http://schemas.microsoft.com/office/drawing/2014/main" id="{B83AFFB2-28B6-B485-7E9E-26ECAF6CDB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8071" y="3109411"/>
              <a:ext cx="1230306" cy="956905"/>
            </a:xfrm>
            <a:prstGeom prst="rect">
              <a:avLst/>
            </a:prstGeom>
          </p:spPr>
        </p:pic>
      </p:grpSp>
      <p:grpSp>
        <p:nvGrpSpPr>
          <p:cNvPr id="15" name="Gruppe 14">
            <a:extLst>
              <a:ext uri="{FF2B5EF4-FFF2-40B4-BE49-F238E27FC236}">
                <a16:creationId xmlns:a16="http://schemas.microsoft.com/office/drawing/2014/main" id="{41443EA1-A2DF-8C42-877B-1A5B979C5255}"/>
              </a:ext>
            </a:extLst>
          </p:cNvPr>
          <p:cNvGrpSpPr/>
          <p:nvPr/>
        </p:nvGrpSpPr>
        <p:grpSpPr>
          <a:xfrm>
            <a:off x="5856659" y="5341149"/>
            <a:ext cx="914400" cy="1223430"/>
            <a:chOff x="5668433" y="2971800"/>
            <a:chExt cx="914400" cy="1223430"/>
          </a:xfrm>
        </p:grpSpPr>
        <p:pic>
          <p:nvPicPr>
            <p:cNvPr id="16" name="Grafik 14" descr="Ur med massiv udfyldning">
              <a:extLst>
                <a:ext uri="{FF2B5EF4-FFF2-40B4-BE49-F238E27FC236}">
                  <a16:creationId xmlns:a16="http://schemas.microsoft.com/office/drawing/2014/main" id="{6495DE3A-42F3-6E69-B3AA-2C030B9896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68433" y="2971800"/>
              <a:ext cx="914400" cy="914400"/>
            </a:xfrm>
            <a:prstGeom prst="rect">
              <a:avLst/>
            </a:prstGeom>
          </p:spPr>
        </p:pic>
        <p:sp>
          <p:nvSpPr>
            <p:cNvPr id="17" name="Tekstfelt 15">
              <a:extLst>
                <a:ext uri="{FF2B5EF4-FFF2-40B4-BE49-F238E27FC236}">
                  <a16:creationId xmlns:a16="http://schemas.microsoft.com/office/drawing/2014/main" id="{2F13DE9B-56C3-13D6-54EC-743DC2FBC3A8}"/>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E4B987"/>
                  </a:solidFill>
                  <a:latin typeface="Barlow"/>
                </a:rPr>
                <a:t>25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247774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8AB2-D531-9777-DC36-30490B466A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ABA80C-161D-E434-5E60-ED060EF09130}"/>
              </a:ext>
            </a:extLst>
          </p:cNvPr>
          <p:cNvSpPr>
            <a:spLocks noGrp="1"/>
          </p:cNvSpPr>
          <p:nvPr>
            <p:ph type="title"/>
          </p:nvPr>
        </p:nvSpPr>
        <p:spPr>
          <a:xfrm>
            <a:off x="766763" y="657225"/>
            <a:ext cx="6155547" cy="1357254"/>
          </a:xfrm>
        </p:spPr>
        <p:txBody>
          <a:bodyPr>
            <a:normAutofit fontScale="90000"/>
          </a:bodyPr>
          <a:lstStyle/>
          <a:p>
            <a:r>
              <a:rPr lang="da-DK" sz="4000" spc="600" dirty="0">
                <a:latin typeface="Barlow Black" panose="00000A00000000000000" pitchFamily="2" charset="0"/>
              </a:rPr>
              <a:t>FÆLLES OPSAMLING: </a:t>
            </a:r>
            <a:r>
              <a:rPr lang="da-DK" sz="4000" spc="600" dirty="0">
                <a:solidFill>
                  <a:srgbClr val="E4B987"/>
                </a:solidFill>
                <a:latin typeface="Barlow Black" panose="00000A00000000000000" pitchFamily="2" charset="0"/>
              </a:rPr>
              <a:t>HANDLEPLAN</a:t>
            </a:r>
          </a:p>
        </p:txBody>
      </p:sp>
      <p:sp>
        <p:nvSpPr>
          <p:cNvPr id="3" name="Pladsholder til indhold 2">
            <a:extLst>
              <a:ext uri="{FF2B5EF4-FFF2-40B4-BE49-F238E27FC236}">
                <a16:creationId xmlns:a16="http://schemas.microsoft.com/office/drawing/2014/main" id="{B7007772-C157-A3F1-1D3C-F5528BEC7520}"/>
              </a:ext>
            </a:extLst>
          </p:cNvPr>
          <p:cNvSpPr>
            <a:spLocks noGrp="1"/>
          </p:cNvSpPr>
          <p:nvPr>
            <p:ph type="body" sz="quarter" idx="12"/>
          </p:nvPr>
        </p:nvSpPr>
        <p:spPr/>
        <p:txBody>
          <a:bodyPr>
            <a:normAutofit lnSpcReduction="10000"/>
          </a:bodyPr>
          <a:lstStyle/>
          <a:p>
            <a:r>
              <a:rPr lang="da-DK" sz="1800" dirty="0">
                <a:latin typeface="Barlow" panose="00000500000000000000" pitchFamily="2" charset="0"/>
              </a:rPr>
              <a:t>Hver gruppe deler 1-2 pointer eller forslag til konkrete handlinger</a:t>
            </a:r>
          </a:p>
          <a:p>
            <a:r>
              <a:rPr lang="da-DK" sz="1800" dirty="0">
                <a:latin typeface="Barlow" panose="00000500000000000000" pitchFamily="2" charset="0"/>
              </a:rPr>
              <a:t>Fælles opsamling med udfyldelse af handleplan ud fra følgende spørgsmål:</a:t>
            </a:r>
            <a:br>
              <a:rPr lang="da-DK" dirty="0">
                <a:latin typeface="Barlow" panose="00000500000000000000" pitchFamily="2" charset="0"/>
              </a:rPr>
            </a:br>
            <a:endParaRPr lang="da-DK" dirty="0">
              <a:latin typeface="Barlow" panose="00000500000000000000" pitchFamily="2" charset="0"/>
            </a:endParaRPr>
          </a:p>
          <a:p>
            <a:pPr lvl="1">
              <a:buFont typeface="Arial" panose="020B0604020202020204" pitchFamily="34" charset="0"/>
              <a:buChar char="•"/>
            </a:pPr>
            <a:r>
              <a:rPr lang="da-DK" sz="1600" dirty="0">
                <a:latin typeface="Barlow" panose="00000500000000000000" pitchFamily="2" charset="0"/>
              </a:rPr>
              <a:t>Hvad vil vi konkret arbejde med?</a:t>
            </a:r>
          </a:p>
          <a:p>
            <a:pPr lvl="1">
              <a:buFont typeface="Arial" panose="020B0604020202020204" pitchFamily="34" charset="0"/>
              <a:buChar char="•"/>
            </a:pPr>
            <a:r>
              <a:rPr lang="da-DK" sz="1600" dirty="0">
                <a:latin typeface="Barlow" panose="00000500000000000000" pitchFamily="2" charset="0"/>
              </a:rPr>
              <a:t>Hvem er involveret/ansvarlig?</a:t>
            </a:r>
          </a:p>
          <a:p>
            <a:pPr lvl="1">
              <a:buFont typeface="Arial" panose="020B0604020202020204" pitchFamily="34" charset="0"/>
              <a:buChar char="•"/>
            </a:pPr>
            <a:r>
              <a:rPr lang="da-DK" sz="1600" dirty="0">
                <a:latin typeface="Barlow" panose="00000500000000000000" pitchFamily="2" charset="0"/>
              </a:rPr>
              <a:t>Hvornår skal det ske?</a:t>
            </a:r>
          </a:p>
          <a:p>
            <a:pPr lvl="1">
              <a:buFont typeface="Arial" panose="020B0604020202020204" pitchFamily="34" charset="0"/>
              <a:buChar char="•"/>
            </a:pPr>
            <a:r>
              <a:rPr lang="da-DK" sz="1600" dirty="0">
                <a:latin typeface="Barlow" panose="00000500000000000000" pitchFamily="2" charset="0"/>
              </a:rPr>
              <a:t>Hvordan arbejder vi med det?</a:t>
            </a:r>
          </a:p>
          <a:p>
            <a:pPr lvl="1">
              <a:buFont typeface="Arial" panose="020B0604020202020204" pitchFamily="34" charset="0"/>
              <a:buChar char="•"/>
            </a:pPr>
            <a:r>
              <a:rPr lang="da-DK" sz="1600" dirty="0">
                <a:latin typeface="Barlow" panose="00000500000000000000" pitchFamily="2" charset="0"/>
              </a:rPr>
              <a:t>Hvor i organisationen skal det ske?</a:t>
            </a:r>
          </a:p>
          <a:p>
            <a:pPr lvl="1">
              <a:buFont typeface="Arial" panose="020B0604020202020204" pitchFamily="34" charset="0"/>
              <a:buChar char="•"/>
            </a:pPr>
            <a:r>
              <a:rPr lang="da-DK" sz="1600" dirty="0">
                <a:latin typeface="Barlow" panose="00000500000000000000" pitchFamily="2" charset="0"/>
              </a:rPr>
              <a:t>Hvordan og hvornår følger vi op?</a:t>
            </a:r>
          </a:p>
          <a:p>
            <a:endParaRPr lang="da-DK" dirty="0">
              <a:latin typeface="Barlow" panose="00000500000000000000" pitchFamily="2" charset="0"/>
            </a:endParaRPr>
          </a:p>
        </p:txBody>
      </p:sp>
      <p:grpSp>
        <p:nvGrpSpPr>
          <p:cNvPr id="4" name="Gruppe 3">
            <a:extLst>
              <a:ext uri="{FF2B5EF4-FFF2-40B4-BE49-F238E27FC236}">
                <a16:creationId xmlns:a16="http://schemas.microsoft.com/office/drawing/2014/main" id="{92A52237-AB34-64F4-D327-6C89F9EBF79C}"/>
              </a:ext>
            </a:extLst>
          </p:cNvPr>
          <p:cNvGrpSpPr/>
          <p:nvPr/>
        </p:nvGrpSpPr>
        <p:grpSpPr>
          <a:xfrm>
            <a:off x="5031338" y="5270611"/>
            <a:ext cx="914400" cy="1223430"/>
            <a:chOff x="5668433" y="2971800"/>
            <a:chExt cx="914400" cy="1223430"/>
          </a:xfrm>
        </p:grpSpPr>
        <p:pic>
          <p:nvPicPr>
            <p:cNvPr id="5" name="Grafik 14" descr="Ur med massiv udfyldning">
              <a:extLst>
                <a:ext uri="{FF2B5EF4-FFF2-40B4-BE49-F238E27FC236}">
                  <a16:creationId xmlns:a16="http://schemas.microsoft.com/office/drawing/2014/main" id="{778AD1B3-9A12-E905-BADB-B8B4B7AC9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8433" y="2971800"/>
              <a:ext cx="914400" cy="914400"/>
            </a:xfrm>
            <a:prstGeom prst="rect">
              <a:avLst/>
            </a:prstGeom>
          </p:spPr>
        </p:pic>
        <p:sp>
          <p:nvSpPr>
            <p:cNvPr id="6" name="Tekstfelt 15">
              <a:extLst>
                <a:ext uri="{FF2B5EF4-FFF2-40B4-BE49-F238E27FC236}">
                  <a16:creationId xmlns:a16="http://schemas.microsoft.com/office/drawing/2014/main" id="{BC9FB560-92AE-0981-0F1F-C1B2190EDA26}"/>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4B987"/>
                  </a:solidFill>
                  <a:effectLst/>
                  <a:uLnTx/>
                  <a:uFillTx/>
                  <a:latin typeface="Barlow"/>
                  <a:ea typeface="+mn-ea"/>
                  <a:cs typeface="+mn-cs"/>
                </a:rPr>
                <a:t>1</a:t>
              </a: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pic>
        <p:nvPicPr>
          <p:cNvPr id="16" name="Grafik 15" descr="Kontrolliste med massiv udfyldning">
            <a:extLst>
              <a:ext uri="{FF2B5EF4-FFF2-40B4-BE49-F238E27FC236}">
                <a16:creationId xmlns:a16="http://schemas.microsoft.com/office/drawing/2014/main" id="{3F473FE8-65DD-2866-31C1-E74EBD210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50486">
            <a:off x="6556180" y="529013"/>
            <a:ext cx="5799975" cy="5799975"/>
          </a:xfrm>
          <a:prstGeom prst="rect">
            <a:avLst/>
          </a:prstGeom>
        </p:spPr>
      </p:pic>
    </p:spTree>
    <p:extLst>
      <p:ext uri="{BB962C8B-B14F-4D97-AF65-F5344CB8AC3E}">
        <p14:creationId xmlns:p14="http://schemas.microsoft.com/office/powerpoint/2010/main" val="176090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8118-65EF-EE19-5DEF-73A5D3C0A4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665EC4-121F-1E77-FEB7-0F893423E26E}"/>
              </a:ext>
            </a:extLst>
          </p:cNvPr>
          <p:cNvSpPr>
            <a:spLocks noGrp="1"/>
          </p:cNvSpPr>
          <p:nvPr>
            <p:ph type="title"/>
          </p:nvPr>
        </p:nvSpPr>
        <p:spPr>
          <a:xfrm>
            <a:off x="766763" y="657225"/>
            <a:ext cx="5616784" cy="1357254"/>
          </a:xfrm>
        </p:spPr>
        <p:txBody>
          <a:bodyPr>
            <a:noAutofit/>
          </a:bodyPr>
          <a:lstStyle/>
          <a:p>
            <a:r>
              <a:rPr lang="da-DK" sz="4000" dirty="0">
                <a:latin typeface="Barlow Black" panose="00000A00000000000000" pitchFamily="2" charset="0"/>
              </a:rPr>
              <a:t>FÆLLES OPSAMLING </a:t>
            </a:r>
            <a:br>
              <a:rPr lang="da-DK" sz="4000" dirty="0">
                <a:latin typeface="Barlow Black" panose="00000A00000000000000" pitchFamily="2" charset="0"/>
              </a:rPr>
            </a:br>
            <a:r>
              <a:rPr lang="da-DK" sz="3000" dirty="0">
                <a:solidFill>
                  <a:srgbClr val="E4B987"/>
                </a:solidFill>
                <a:latin typeface="Barlow Black" panose="00000A00000000000000" pitchFamily="2" charset="0"/>
              </a:rPr>
              <a:t>JERES FORSTÅELSE AF LEDELSESGRUNDLAGET</a:t>
            </a:r>
          </a:p>
        </p:txBody>
      </p:sp>
      <p:sp>
        <p:nvSpPr>
          <p:cNvPr id="3" name="Pladsholder til indhold 2">
            <a:extLst>
              <a:ext uri="{FF2B5EF4-FFF2-40B4-BE49-F238E27FC236}">
                <a16:creationId xmlns:a16="http://schemas.microsoft.com/office/drawing/2014/main" id="{31A8055B-9FBB-E7E9-EE7B-2F3C772CC203}"/>
              </a:ext>
            </a:extLst>
          </p:cNvPr>
          <p:cNvSpPr>
            <a:spLocks noGrp="1"/>
          </p:cNvSpPr>
          <p:nvPr>
            <p:ph type="body" sz="quarter" idx="12"/>
          </p:nvPr>
        </p:nvSpPr>
        <p:spPr>
          <a:xfrm>
            <a:off x="766763" y="2600912"/>
            <a:ext cx="4687094" cy="3046332"/>
          </a:xfrm>
        </p:spPr>
        <p:txBody>
          <a:bodyPr>
            <a:normAutofit/>
          </a:bodyPr>
          <a:lstStyle/>
          <a:p>
            <a:pPr lvl="0"/>
            <a:r>
              <a:rPr lang="da-DK" sz="1800" dirty="0">
                <a:latin typeface="Barlow" panose="00000500000000000000" pitchFamily="2" charset="0"/>
              </a:rPr>
              <a:t>Hver gruppe deler 1-2 pointer omkring forståelse af pejlemærket i jeres ledelseskontekst eller forslag til konkrete handlinger</a:t>
            </a:r>
          </a:p>
          <a:p>
            <a:pPr lvl="0"/>
            <a:r>
              <a:rPr lang="da-DK" sz="1800" dirty="0">
                <a:latin typeface="Barlow" panose="00000500000000000000" pitchFamily="2" charset="0"/>
              </a:rPr>
              <a:t>I fællesskab noteres jeres omsætning af ledelsesgrundlaget i skabelonen</a:t>
            </a:r>
          </a:p>
          <a:p>
            <a:endParaRPr lang="da-DK" sz="1800" dirty="0">
              <a:latin typeface="Barlow" panose="00000500000000000000" pitchFamily="2" charset="0"/>
            </a:endParaRPr>
          </a:p>
        </p:txBody>
      </p:sp>
      <p:pic>
        <p:nvPicPr>
          <p:cNvPr id="11" name="Billede 10">
            <a:extLst>
              <a:ext uri="{FF2B5EF4-FFF2-40B4-BE49-F238E27FC236}">
                <a16:creationId xmlns:a16="http://schemas.microsoft.com/office/drawing/2014/main" id="{EA36D978-823F-3835-A904-901BC8D2E09B}"/>
              </a:ext>
            </a:extLst>
          </p:cNvPr>
          <p:cNvPicPr>
            <a:picLocks noChangeAspect="1"/>
          </p:cNvPicPr>
          <p:nvPr/>
        </p:nvPicPr>
        <p:blipFill>
          <a:blip r:embed="rId3"/>
          <a:stretch>
            <a:fillRect/>
          </a:stretch>
        </p:blipFill>
        <p:spPr>
          <a:xfrm>
            <a:off x="6530196" y="1636659"/>
            <a:ext cx="5383871" cy="3584681"/>
          </a:xfrm>
          <a:prstGeom prst="rect">
            <a:avLst/>
          </a:prstGeom>
          <a:ln>
            <a:noFill/>
          </a:ln>
          <a:effectLst>
            <a:outerShdw blurRad="292100" dist="139700" dir="2700000" algn="tl" rotWithShape="0">
              <a:srgbClr val="333333">
                <a:alpha val="65000"/>
              </a:srgbClr>
            </a:outerShdw>
          </a:effectLst>
        </p:spPr>
      </p:pic>
      <p:grpSp>
        <p:nvGrpSpPr>
          <p:cNvPr id="12" name="Gruppe 11">
            <a:extLst>
              <a:ext uri="{FF2B5EF4-FFF2-40B4-BE49-F238E27FC236}">
                <a16:creationId xmlns:a16="http://schemas.microsoft.com/office/drawing/2014/main" id="{D6F98E42-2E43-6AB3-DA4C-DEA3A2CABF81}"/>
              </a:ext>
            </a:extLst>
          </p:cNvPr>
          <p:cNvGrpSpPr/>
          <p:nvPr/>
        </p:nvGrpSpPr>
        <p:grpSpPr>
          <a:xfrm>
            <a:off x="5031338" y="5270611"/>
            <a:ext cx="914400" cy="1223430"/>
            <a:chOff x="5668433" y="2971800"/>
            <a:chExt cx="914400" cy="1223430"/>
          </a:xfrm>
        </p:grpSpPr>
        <p:pic>
          <p:nvPicPr>
            <p:cNvPr id="13" name="Grafik 14" descr="Ur med massiv udfyldning">
              <a:extLst>
                <a:ext uri="{FF2B5EF4-FFF2-40B4-BE49-F238E27FC236}">
                  <a16:creationId xmlns:a16="http://schemas.microsoft.com/office/drawing/2014/main" id="{0E1348FB-3112-8A92-5F51-C665CE2BA8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8433" y="2971800"/>
              <a:ext cx="914400" cy="914400"/>
            </a:xfrm>
            <a:prstGeom prst="rect">
              <a:avLst/>
            </a:prstGeom>
          </p:spPr>
        </p:pic>
        <p:sp>
          <p:nvSpPr>
            <p:cNvPr id="14" name="Tekstfelt 15">
              <a:extLst>
                <a:ext uri="{FF2B5EF4-FFF2-40B4-BE49-F238E27FC236}">
                  <a16:creationId xmlns:a16="http://schemas.microsoft.com/office/drawing/2014/main" id="{C57B72B5-2699-92E8-50AA-007DE1C83689}"/>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4B987"/>
                  </a:solidFill>
                  <a:effectLst/>
                  <a:uLnTx/>
                  <a:uFillTx/>
                  <a:latin typeface="Barlow"/>
                  <a:ea typeface="+mn-ea"/>
                  <a:cs typeface="+mn-cs"/>
                </a:rPr>
                <a:t>1</a:t>
              </a: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3893555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17AFB7EF-DF65-47DA-ABE1-97F599FC1E52}" vid="{900B7545-0238-4A30-953C-2F515DBB31FE}"/>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9a88db-5bbb-49a4-b024-e30ba39f4bf7">
      <Terms xmlns="http://schemas.microsoft.com/office/infopath/2007/PartnerControls"/>
    </lcf76f155ced4ddcb4097134ff3c332f>
    <TaxCatchAll xmlns="41f0e5d0-256b-47ae-8759-22db09ebfa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3E3927165B380428FCE6D13E6E41B98" ma:contentTypeVersion="15" ma:contentTypeDescription="Opret et nyt dokument." ma:contentTypeScope="" ma:versionID="202d23fa8eaf9b2b0ab00111ee8df0ec">
  <xsd:schema xmlns:xsd="http://www.w3.org/2001/XMLSchema" xmlns:xs="http://www.w3.org/2001/XMLSchema" xmlns:p="http://schemas.microsoft.com/office/2006/metadata/properties" xmlns:ns2="959a88db-5bbb-49a4-b024-e30ba39f4bf7" xmlns:ns3="41f0e5d0-256b-47ae-8759-22db09ebfa8e" targetNamespace="http://schemas.microsoft.com/office/2006/metadata/properties" ma:root="true" ma:fieldsID="c16f7fbc3b2e31d1594868ea864c85a5" ns2:_="" ns3:_="">
    <xsd:import namespace="959a88db-5bbb-49a4-b024-e30ba39f4bf7"/>
    <xsd:import namespace="41f0e5d0-256b-47ae-8759-22db09ebfa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a88db-5bbb-49a4-b024-e30ba39f4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f0e5d0-256b-47ae-8759-22db09ebfa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4f4e9cf-86d3-4bb7-a613-3a5b13c5a4f2}" ma:internalName="TaxCatchAll" ma:showField="CatchAllData" ma:web="41f0e5d0-256b-47ae-8759-22db09ebfa8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0E4E6-64CB-4888-9E2A-5A23B375DE0B}">
  <ds:schemaRefs>
    <ds:schemaRef ds:uri="http://schemas.microsoft.com/sharepoint/v3/contenttype/forms"/>
  </ds:schemaRefs>
</ds:datastoreItem>
</file>

<file path=customXml/itemProps2.xml><?xml version="1.0" encoding="utf-8"?>
<ds:datastoreItem xmlns:ds="http://schemas.openxmlformats.org/officeDocument/2006/customXml" ds:itemID="{682EF64F-CF0B-4A86-A357-D072D0CBDB07}">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959a88db-5bbb-49a4-b024-e30ba39f4bf7"/>
    <ds:schemaRef ds:uri="http://purl.org/dc/dcmitype/"/>
    <ds:schemaRef ds:uri="http://schemas.microsoft.com/office/infopath/2007/PartnerControls"/>
    <ds:schemaRef ds:uri="41f0e5d0-256b-47ae-8759-22db09ebfa8e"/>
    <ds:schemaRef ds:uri="http://purl.org/dc/terms/"/>
  </ds:schemaRefs>
</ds:datastoreItem>
</file>

<file path=customXml/itemProps3.xml><?xml version="1.0" encoding="utf-8"?>
<ds:datastoreItem xmlns:ds="http://schemas.openxmlformats.org/officeDocument/2006/customXml" ds:itemID="{E3E40B84-FFEC-4CF6-AF9D-12CC8672F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a88db-5bbb-49a4-b024-e30ba39f4bf7"/>
    <ds:schemaRef ds:uri="41f0e5d0-256b-47ae-8759-22db09ebf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
  <TotalTime>922</TotalTime>
  <Words>905</Words>
  <Application>Microsoft Office PowerPoint</Application>
  <PresentationFormat>Widescreen</PresentationFormat>
  <Paragraphs>129</Paragraphs>
  <Slides>13</Slides>
  <Notes>13</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13</vt:i4>
      </vt:variant>
    </vt:vector>
  </HeadingPairs>
  <TitlesOfParts>
    <vt:vector size="23" baseType="lpstr">
      <vt:lpstr>Aptos</vt:lpstr>
      <vt:lpstr>Aptos Display</vt:lpstr>
      <vt:lpstr>Arial</vt:lpstr>
      <vt:lpstr>Barlow</vt:lpstr>
      <vt:lpstr>Barlow Black</vt:lpstr>
      <vt:lpstr>Calibri</vt:lpstr>
      <vt:lpstr>Trebuchet MS</vt:lpstr>
      <vt:lpstr>1_AAU PowerPoint</vt:lpstr>
      <vt:lpstr>1_Office-tema</vt:lpstr>
      <vt:lpstr>think-cell Slide</vt:lpstr>
      <vt:lpstr>PowerPoint-præsentation</vt:lpstr>
      <vt:lpstr>FORMÅL MED PROCESSEN</vt:lpstr>
      <vt:lpstr>FORMÅL MED LEDELSESGRUNDLAGET</vt:lpstr>
      <vt:lpstr>PowerPoint-præsentation</vt:lpstr>
      <vt:lpstr>PowerPoint-præsentation</vt:lpstr>
      <vt:lpstr>INDIVIDUEL REFLEKSION</vt:lpstr>
      <vt:lpstr>DIALOG I GRUPPER/ HELE LEDERTEAMET </vt:lpstr>
      <vt:lpstr>FÆLLES OPSAMLING: HANDLEPLAN</vt:lpstr>
      <vt:lpstr>FÆLLES OPSAMLING  JERES FORSTÅELSE AF LEDELSESGRUNDLAGET</vt:lpstr>
      <vt:lpstr>PowerPoint-præsentation</vt:lpstr>
      <vt:lpstr>PowerPoint-præsentation</vt:lpstr>
      <vt:lpstr>HANDLEPLAN I ARBEJDET MED LEDELSESGRUNDLAGET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Signe Skov Risager</dc:creator>
  <cp:lastModifiedBy>Signe Skov Risager</cp:lastModifiedBy>
  <cp:revision>1</cp:revision>
  <dcterms:created xsi:type="dcterms:W3CDTF">2025-09-15T06:19:45Z</dcterms:created>
  <dcterms:modified xsi:type="dcterms:W3CDTF">2025-10-28T09:29:31Z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0x010100C3E3927165B380428FCE6D13E6E41B98</vt:lpwstr>
  </property>
  <property fmtid="{D5CDD505-2E9C-101B-9397-08002B2CF9AE}" pid="3" name="MediaServiceImageTags">
    <vt:lpwstr/>
  </property>
</Properties>
</file>