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60" r:id="rId5"/>
  </p:sldMasterIdLst>
  <p:notesMasterIdLst>
    <p:notesMasterId r:id="rId19"/>
  </p:notesMasterIdLst>
  <p:sldIdLst>
    <p:sldId id="2147481799" r:id="rId6"/>
    <p:sldId id="2147481802" r:id="rId7"/>
    <p:sldId id="2147481803" r:id="rId8"/>
    <p:sldId id="2147481792" r:id="rId9"/>
    <p:sldId id="2147481793" r:id="rId10"/>
    <p:sldId id="2147481801" r:id="rId11"/>
    <p:sldId id="2147481805" r:id="rId12"/>
    <p:sldId id="2147481806" r:id="rId13"/>
    <p:sldId id="2147481807" r:id="rId14"/>
    <p:sldId id="2147481812" r:id="rId15"/>
    <p:sldId id="2147481818" r:id="rId16"/>
    <p:sldId id="2147481815" r:id="rId17"/>
    <p:sldId id="2147481819" r:id="rId18"/>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s til dialog i ledergruppen" id="{B6ABECE1-19B6-4B1C-9545-8A0FFE376264}">
          <p14:sldIdLst>
            <p14:sldId id="2147481799"/>
            <p14:sldId id="2147481802"/>
            <p14:sldId id="2147481803"/>
            <p14:sldId id="2147481792"/>
            <p14:sldId id="2147481793"/>
            <p14:sldId id="2147481801"/>
            <p14:sldId id="2147481805"/>
            <p14:sldId id="2147481806"/>
            <p14:sldId id="2147481807"/>
            <p14:sldId id="2147481812"/>
          </p14:sldIdLst>
        </p14:section>
        <p14:section name="Materialer til print/udfyldning til processen" id="{2F9CE764-7479-4305-91AE-546705556E95}">
          <p14:sldIdLst>
            <p14:sldId id="2147481818"/>
            <p14:sldId id="2147481815"/>
            <p14:sldId id="214748181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74BFE54-2D2E-D0B1-6C73-1507D43D9E0F}" name="Maria Jelkær Hansen" initials="MH" userId="S::XF07CQ@adm.aau.dk::696356e6-a65a-4fa4-a990-c5123ce9670b" providerId="AD"/>
  <p188:author id="{ADE9FE83-2D87-8A8A-896E-D2A98B1AD64F}" name="Signe Skov Risager" initials="SR" userId="S::XZ17ZE@adm.aau.dk::11ae5e89-892b-4654-9f0d-5efe2fe869c4" providerId="AD"/>
  <p188:author id="{1105DADF-C260-3C8D-E9FB-E6998FCCE9E2}" name="Maria Jelkær Hansen" initials="MH" userId="S::xf07cq@adm.aau.dk::696356e6-a65a-4fa4-a990-c5123ce9670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FC696"/>
    <a:srgbClr val="211A52"/>
    <a:srgbClr val="F7E9D9"/>
    <a:srgbClr val="F6DDC0"/>
    <a:srgbClr val="E4B987"/>
    <a:srgbClr val="93D4E0"/>
    <a:srgbClr val="A6A5CF"/>
    <a:srgbClr val="ADD7C6"/>
    <a:srgbClr val="F3BFC8"/>
    <a:srgbClr val="FD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23E7FE-7BE3-4917-B4B3-A831E5D728F2}" v="355" dt="2025-09-22T10:10:51.294"/>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1114" autoAdjust="0"/>
  </p:normalViewPr>
  <p:slideViewPr>
    <p:cSldViewPr snapToGrid="0">
      <p:cViewPr varScale="1">
        <p:scale>
          <a:sx n="57" d="100"/>
          <a:sy n="57" d="100"/>
        </p:scale>
        <p:origin x="87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ilia Kjær Bonde Fischer" userId="b535ca4e-2252-4133-af72-2b29b013d9d8" providerId="ADAL" clId="{5EF7D9A8-4284-4E77-809A-EFFFBB67945A}"/>
    <pc:docChg chg="undo redo custSel addSld delSld modSld sldOrd modSection">
      <pc:chgData name="Amilia Kjær Bonde Fischer" userId="b535ca4e-2252-4133-af72-2b29b013d9d8" providerId="ADAL" clId="{5EF7D9A8-4284-4E77-809A-EFFFBB67945A}" dt="2025-09-17T09:32:50.504" v="657" actId="1076"/>
      <pc:docMkLst>
        <pc:docMk/>
      </pc:docMkLst>
      <pc:sldChg chg="modSp mod">
        <pc:chgData name="Amilia Kjær Bonde Fischer" userId="b535ca4e-2252-4133-af72-2b29b013d9d8" providerId="ADAL" clId="{5EF7D9A8-4284-4E77-809A-EFFFBB67945A}" dt="2025-09-17T09:32:18.382" v="654" actId="2711"/>
        <pc:sldMkLst>
          <pc:docMk/>
          <pc:sldMk cId="2703945147" sldId="2147481799"/>
        </pc:sldMkLst>
        <pc:spChg chg="mod">
          <ac:chgData name="Amilia Kjær Bonde Fischer" userId="b535ca4e-2252-4133-af72-2b29b013d9d8" providerId="ADAL" clId="{5EF7D9A8-4284-4E77-809A-EFFFBB67945A}" dt="2025-09-17T09:32:18.382" v="654" actId="2711"/>
          <ac:spMkLst>
            <pc:docMk/>
            <pc:sldMk cId="2703945147" sldId="2147481799"/>
            <ac:spMk id="2" creationId="{7084A756-D125-0C09-6A53-137D84EEBDC9}"/>
          </ac:spMkLst>
        </pc:spChg>
      </pc:sldChg>
      <pc:sldChg chg="del">
        <pc:chgData name="Amilia Kjær Bonde Fischer" userId="b535ca4e-2252-4133-af72-2b29b013d9d8" providerId="ADAL" clId="{5EF7D9A8-4284-4E77-809A-EFFFBB67945A}" dt="2025-09-17T09:14:26.842" v="396" actId="47"/>
        <pc:sldMkLst>
          <pc:docMk/>
          <pc:sldMk cId="3900575347" sldId="2147481800"/>
        </pc:sldMkLst>
      </pc:sldChg>
      <pc:sldChg chg="modSp mod">
        <pc:chgData name="Amilia Kjær Bonde Fischer" userId="b535ca4e-2252-4133-af72-2b29b013d9d8" providerId="ADAL" clId="{5EF7D9A8-4284-4E77-809A-EFFFBB67945A}" dt="2025-09-17T08:31:34.858" v="8" actId="20577"/>
        <pc:sldMkLst>
          <pc:docMk/>
          <pc:sldMk cId="4279378016" sldId="2147481802"/>
        </pc:sldMkLst>
        <pc:spChg chg="mod">
          <ac:chgData name="Amilia Kjær Bonde Fischer" userId="b535ca4e-2252-4133-af72-2b29b013d9d8" providerId="ADAL" clId="{5EF7D9A8-4284-4E77-809A-EFFFBB67945A}" dt="2025-09-17T08:31:34.858" v="8" actId="20577"/>
          <ac:spMkLst>
            <pc:docMk/>
            <pc:sldMk cId="4279378016" sldId="2147481802"/>
            <ac:spMk id="4" creationId="{AAD42079-AAD5-1C94-9B35-652BAC7345AC}"/>
          </ac:spMkLst>
        </pc:spChg>
      </pc:sldChg>
      <pc:sldChg chg="add del">
        <pc:chgData name="Amilia Kjær Bonde Fischer" userId="b535ca4e-2252-4133-af72-2b29b013d9d8" providerId="ADAL" clId="{5EF7D9A8-4284-4E77-809A-EFFFBB67945A}" dt="2025-09-17T09:14:06.754" v="392" actId="47"/>
        <pc:sldMkLst>
          <pc:docMk/>
          <pc:sldMk cId="3455521233" sldId="2147481804"/>
        </pc:sldMkLst>
      </pc:sldChg>
      <pc:sldChg chg="addSp modSp del mod">
        <pc:chgData name="Amilia Kjær Bonde Fischer" userId="b535ca4e-2252-4133-af72-2b29b013d9d8" providerId="ADAL" clId="{5EF7D9A8-4284-4E77-809A-EFFFBB67945A}" dt="2025-09-17T09:20:16.830" v="432" actId="47"/>
        <pc:sldMkLst>
          <pc:docMk/>
          <pc:sldMk cId="2542660314" sldId="2147481808"/>
        </pc:sldMkLst>
      </pc:sldChg>
      <pc:sldChg chg="modSp mod">
        <pc:chgData name="Amilia Kjær Bonde Fischer" userId="b535ca4e-2252-4133-af72-2b29b013d9d8" providerId="ADAL" clId="{5EF7D9A8-4284-4E77-809A-EFFFBB67945A}" dt="2025-09-17T09:32:50.504" v="657" actId="1076"/>
        <pc:sldMkLst>
          <pc:docMk/>
          <pc:sldMk cId="1472100762" sldId="2147481812"/>
        </pc:sldMkLst>
        <pc:spChg chg="mod">
          <ac:chgData name="Amilia Kjær Bonde Fischer" userId="b535ca4e-2252-4133-af72-2b29b013d9d8" providerId="ADAL" clId="{5EF7D9A8-4284-4E77-809A-EFFFBB67945A}" dt="2025-09-17T09:32:50.504" v="657" actId="1076"/>
          <ac:spMkLst>
            <pc:docMk/>
            <pc:sldMk cId="1472100762" sldId="2147481812"/>
            <ac:spMk id="2" creationId="{BC098E54-488E-D5B3-3A57-DD4BDA013F7A}"/>
          </ac:spMkLst>
        </pc:spChg>
      </pc:sldChg>
      <pc:sldChg chg="addSp delSp modSp add del mod ord modNotesTx">
        <pc:chgData name="Amilia Kjær Bonde Fischer" userId="b535ca4e-2252-4133-af72-2b29b013d9d8" providerId="ADAL" clId="{5EF7D9A8-4284-4E77-809A-EFFFBB67945A}" dt="2025-09-17T09:21:52.233" v="451" actId="47"/>
        <pc:sldMkLst>
          <pc:docMk/>
          <pc:sldMk cId="221723602" sldId="2147481813"/>
        </pc:sldMkLst>
      </pc:sldChg>
      <pc:sldChg chg="add del ord">
        <pc:chgData name="Amilia Kjær Bonde Fischer" userId="b535ca4e-2252-4133-af72-2b29b013d9d8" providerId="ADAL" clId="{5EF7D9A8-4284-4E77-809A-EFFFBB67945A}" dt="2025-09-17T09:13:57.276" v="389" actId="2890"/>
        <pc:sldMkLst>
          <pc:docMk/>
          <pc:sldMk cId="1765949609" sldId="2147481814"/>
        </pc:sldMkLst>
      </pc:sldChg>
      <pc:sldChg chg="addSp delSp modSp add del mod ord modNotesTx">
        <pc:chgData name="Amilia Kjær Bonde Fischer" userId="b535ca4e-2252-4133-af72-2b29b013d9d8" providerId="ADAL" clId="{5EF7D9A8-4284-4E77-809A-EFFFBB67945A}" dt="2025-09-17T09:29:00.862" v="611" actId="47"/>
        <pc:sldMkLst>
          <pc:docMk/>
          <pc:sldMk cId="2674605303" sldId="2147481814"/>
        </pc:sldMkLst>
      </pc:sldChg>
      <pc:sldChg chg="addSp delSp modSp add del mod">
        <pc:chgData name="Amilia Kjær Bonde Fischer" userId="b535ca4e-2252-4133-af72-2b29b013d9d8" providerId="ADAL" clId="{5EF7D9A8-4284-4E77-809A-EFFFBB67945A}" dt="2025-09-17T09:24:14.504" v="491" actId="1076"/>
        <pc:sldMkLst>
          <pc:docMk/>
          <pc:sldMk cId="756341481" sldId="2147481815"/>
        </pc:sldMkLst>
        <pc:spChg chg="mod">
          <ac:chgData name="Amilia Kjær Bonde Fischer" userId="b535ca4e-2252-4133-af72-2b29b013d9d8" providerId="ADAL" clId="{5EF7D9A8-4284-4E77-809A-EFFFBB67945A}" dt="2025-09-17T09:21:18.131" v="444" actId="2711"/>
          <ac:spMkLst>
            <pc:docMk/>
            <pc:sldMk cId="756341481" sldId="2147481815"/>
            <ac:spMk id="2" creationId="{15AF7F7F-30F9-1B43-9B90-88652CDD90F1}"/>
          </ac:spMkLst>
        </pc:spChg>
        <pc:graphicFrameChg chg="modGraphic">
          <ac:chgData name="Amilia Kjær Bonde Fischer" userId="b535ca4e-2252-4133-af72-2b29b013d9d8" providerId="ADAL" clId="{5EF7D9A8-4284-4E77-809A-EFFFBB67945A}" dt="2025-09-17T09:23:15.328" v="481" actId="20577"/>
          <ac:graphicFrameMkLst>
            <pc:docMk/>
            <pc:sldMk cId="756341481" sldId="2147481815"/>
            <ac:graphicFrameMk id="4" creationId="{26C3127B-9F3B-FBFF-F87A-31873D4DCDBA}"/>
          </ac:graphicFrameMkLst>
        </pc:graphicFrameChg>
        <pc:picChg chg="add mod">
          <ac:chgData name="Amilia Kjær Bonde Fischer" userId="b535ca4e-2252-4133-af72-2b29b013d9d8" providerId="ADAL" clId="{5EF7D9A8-4284-4E77-809A-EFFFBB67945A}" dt="2025-09-17T09:24:14.504" v="491" actId="1076"/>
          <ac:picMkLst>
            <pc:docMk/>
            <pc:sldMk cId="756341481" sldId="2147481815"/>
            <ac:picMk id="6" creationId="{19FBF032-892B-5FC6-A754-6B895A70E866}"/>
          </ac:picMkLst>
        </pc:picChg>
      </pc:sldChg>
      <pc:sldChg chg="addSp modSp add mod ord modNotesTx">
        <pc:chgData name="Amilia Kjær Bonde Fischer" userId="b535ca4e-2252-4133-af72-2b29b013d9d8" providerId="ADAL" clId="{5EF7D9A8-4284-4E77-809A-EFFFBB67945A}" dt="2025-09-17T09:31:25.335" v="648" actId="20577"/>
        <pc:sldMkLst>
          <pc:docMk/>
          <pc:sldMk cId="3820660487" sldId="2147481816"/>
        </pc:sldMkLst>
      </pc:sldChg>
      <pc:sldChg chg="add del ord modNotesTx">
        <pc:chgData name="Amilia Kjær Bonde Fischer" userId="b535ca4e-2252-4133-af72-2b29b013d9d8" providerId="ADAL" clId="{5EF7D9A8-4284-4E77-809A-EFFFBB67945A}" dt="2025-09-17T09:32:00.429" v="653" actId="47"/>
        <pc:sldMkLst>
          <pc:docMk/>
          <pc:sldMk cId="3091247123" sldId="2147481817"/>
        </pc:sldMkLst>
      </pc:sldChg>
      <pc:sldChg chg="add ord">
        <pc:chgData name="Amilia Kjær Bonde Fischer" userId="b535ca4e-2252-4133-af72-2b29b013d9d8" providerId="ADAL" clId="{5EF7D9A8-4284-4E77-809A-EFFFBB67945A}" dt="2025-09-17T09:31:54.223" v="651"/>
        <pc:sldMkLst>
          <pc:docMk/>
          <pc:sldMk cId="1294010596" sldId="2147481818"/>
        </pc:sldMkLst>
      </pc:sldChg>
    </pc:docChg>
  </pc:docChgLst>
  <pc:docChgLst>
    <pc:chgData name="Signe Skov Risager" userId="11ae5e89-892b-4654-9f0d-5efe2fe869c4" providerId="ADAL" clId="{C223E7FE-7BE3-4917-B4B3-A831E5D728F2}"/>
    <pc:docChg chg="undo custSel addSld delSld modSld sldOrd addSection modSection">
      <pc:chgData name="Signe Skov Risager" userId="11ae5e89-892b-4654-9f0d-5efe2fe869c4" providerId="ADAL" clId="{C223E7FE-7BE3-4917-B4B3-A831E5D728F2}" dt="2025-09-22T10:10:52.929" v="5564" actId="47"/>
      <pc:docMkLst>
        <pc:docMk/>
      </pc:docMkLst>
      <pc:sldChg chg="addSp delSp modSp mod modClrScheme chgLayout modNotesTx">
        <pc:chgData name="Signe Skov Risager" userId="11ae5e89-892b-4654-9f0d-5efe2fe869c4" providerId="ADAL" clId="{C223E7FE-7BE3-4917-B4B3-A831E5D728F2}" dt="2025-09-15T10:59:19.731" v="3932" actId="478"/>
        <pc:sldMkLst>
          <pc:docMk/>
          <pc:sldMk cId="690727225" sldId="2147481792"/>
        </pc:sldMkLst>
      </pc:sldChg>
      <pc:sldChg chg="addSp delSp mod modNotesTx">
        <pc:chgData name="Signe Skov Risager" userId="11ae5e89-892b-4654-9f0d-5efe2fe869c4" providerId="ADAL" clId="{C223E7FE-7BE3-4917-B4B3-A831E5D728F2}" dt="2025-09-15T11:03:46.145" v="3970" actId="22"/>
        <pc:sldMkLst>
          <pc:docMk/>
          <pc:sldMk cId="1150532379" sldId="2147481793"/>
        </pc:sldMkLst>
        <pc:picChg chg="add">
          <ac:chgData name="Signe Skov Risager" userId="11ae5e89-892b-4654-9f0d-5efe2fe869c4" providerId="ADAL" clId="{C223E7FE-7BE3-4917-B4B3-A831E5D728F2}" dt="2025-09-15T11:03:46.145" v="3970" actId="22"/>
          <ac:picMkLst>
            <pc:docMk/>
            <pc:sldMk cId="1150532379" sldId="2147481793"/>
            <ac:picMk id="6" creationId="{42547CA5-E70D-26BA-9F20-FD462EF3D624}"/>
          </ac:picMkLst>
        </pc:picChg>
      </pc:sldChg>
      <pc:sldChg chg="addSp delSp modSp mod">
        <pc:chgData name="Signe Skov Risager" userId="11ae5e89-892b-4654-9f0d-5efe2fe869c4" providerId="ADAL" clId="{C223E7FE-7BE3-4917-B4B3-A831E5D728F2}" dt="2025-09-22T06:58:47.071" v="5562" actId="6559"/>
        <pc:sldMkLst>
          <pc:docMk/>
          <pc:sldMk cId="2703945147" sldId="2147481799"/>
        </pc:sldMkLst>
        <pc:spChg chg="mod">
          <ac:chgData name="Signe Skov Risager" userId="11ae5e89-892b-4654-9f0d-5efe2fe869c4" providerId="ADAL" clId="{C223E7FE-7BE3-4917-B4B3-A831E5D728F2}" dt="2025-09-22T06:58:47.071" v="5562" actId="6559"/>
          <ac:spMkLst>
            <pc:docMk/>
            <pc:sldMk cId="2703945147" sldId="2147481799"/>
            <ac:spMk id="2" creationId="{7084A756-D125-0C09-6A53-137D84EEBDC9}"/>
          </ac:spMkLst>
        </pc:spChg>
        <pc:spChg chg="add mod ord">
          <ac:chgData name="Signe Skov Risager" userId="11ae5e89-892b-4654-9f0d-5efe2fe869c4" providerId="ADAL" clId="{C223E7FE-7BE3-4917-B4B3-A831E5D728F2}" dt="2025-09-16T06:08:23.429" v="3994" actId="170"/>
          <ac:spMkLst>
            <pc:docMk/>
            <pc:sldMk cId="2703945147" sldId="2147481799"/>
            <ac:spMk id="3" creationId="{8C8AF1FA-FF52-253B-768F-BC20FEB2FD79}"/>
          </ac:spMkLst>
        </pc:spChg>
        <pc:picChg chg="add mod">
          <ac:chgData name="Signe Skov Risager" userId="11ae5e89-892b-4654-9f0d-5efe2fe869c4" providerId="ADAL" clId="{C223E7FE-7BE3-4917-B4B3-A831E5D728F2}" dt="2025-09-16T06:09:44.193" v="4006" actId="1076"/>
          <ac:picMkLst>
            <pc:docMk/>
            <pc:sldMk cId="2703945147" sldId="2147481799"/>
            <ac:picMk id="8" creationId="{1D378F73-8EEC-0C11-6EEC-5DAB23A6B037}"/>
          </ac:picMkLst>
        </pc:picChg>
      </pc:sldChg>
      <pc:sldChg chg="addSp modSp add mod modNotesTx">
        <pc:chgData name="Signe Skov Risager" userId="11ae5e89-892b-4654-9f0d-5efe2fe869c4" providerId="ADAL" clId="{C223E7FE-7BE3-4917-B4B3-A831E5D728F2}" dt="2025-09-16T07:53:16.258" v="4184" actId="20577"/>
        <pc:sldMkLst>
          <pc:docMk/>
          <pc:sldMk cId="3900575347" sldId="2147481800"/>
        </pc:sldMkLst>
      </pc:sldChg>
      <pc:sldChg chg="addSp delSp modSp new mod modClrScheme chgLayout modNotesTx">
        <pc:chgData name="Signe Skov Risager" userId="11ae5e89-892b-4654-9f0d-5efe2fe869c4" providerId="ADAL" clId="{C223E7FE-7BE3-4917-B4B3-A831E5D728F2}" dt="2025-09-22T06:27:03.664" v="5499" actId="20577"/>
        <pc:sldMkLst>
          <pc:docMk/>
          <pc:sldMk cId="1725541643" sldId="2147481801"/>
        </pc:sldMkLst>
        <pc:spChg chg="add mod ord">
          <ac:chgData name="Signe Skov Risager" userId="11ae5e89-892b-4654-9f0d-5efe2fe869c4" providerId="ADAL" clId="{C223E7FE-7BE3-4917-B4B3-A831E5D728F2}" dt="2025-09-16T08:02:33.747" v="4374" actId="207"/>
          <ac:spMkLst>
            <pc:docMk/>
            <pc:sldMk cId="1725541643" sldId="2147481801"/>
            <ac:spMk id="2" creationId="{21A070AD-7A69-E7CF-C2D9-3B9AE0382090}"/>
          </ac:spMkLst>
        </pc:spChg>
        <pc:spChg chg="add mod ord">
          <ac:chgData name="Signe Skov Risager" userId="11ae5e89-892b-4654-9f0d-5efe2fe869c4" providerId="ADAL" clId="{C223E7FE-7BE3-4917-B4B3-A831E5D728F2}" dt="2025-09-22T06:27:03.664" v="5499" actId="20577"/>
          <ac:spMkLst>
            <pc:docMk/>
            <pc:sldMk cId="1725541643" sldId="2147481801"/>
            <ac:spMk id="3" creationId="{8F9A0AE6-D255-CFB6-CA09-3837E72CDAB3}"/>
          </ac:spMkLst>
        </pc:spChg>
        <pc:spChg chg="add mod ord">
          <ac:chgData name="Signe Skov Risager" userId="11ae5e89-892b-4654-9f0d-5efe2fe869c4" providerId="ADAL" clId="{C223E7FE-7BE3-4917-B4B3-A831E5D728F2}" dt="2025-09-16T08:02:28.580" v="4373" actId="207"/>
          <ac:spMkLst>
            <pc:docMk/>
            <pc:sldMk cId="1725541643" sldId="2147481801"/>
            <ac:spMk id="14" creationId="{608D0333-B5B3-7445-C21F-0471B6FA299A}"/>
          </ac:spMkLst>
        </pc:spChg>
        <pc:spChg chg="mod">
          <ac:chgData name="Signe Skov Risager" userId="11ae5e89-892b-4654-9f0d-5efe2fe869c4" providerId="ADAL" clId="{C223E7FE-7BE3-4917-B4B3-A831E5D728F2}" dt="2025-09-19T10:19:26.259" v="5193" actId="20577"/>
          <ac:spMkLst>
            <pc:docMk/>
            <pc:sldMk cId="1725541643" sldId="2147481801"/>
            <ac:spMk id="17" creationId="{EBBA7792-10C4-48E2-158D-628D0BDCA5C6}"/>
          </ac:spMkLst>
        </pc:spChg>
        <pc:grpChg chg="add mod">
          <ac:chgData name="Signe Skov Risager" userId="11ae5e89-892b-4654-9f0d-5efe2fe869c4" providerId="ADAL" clId="{C223E7FE-7BE3-4917-B4B3-A831E5D728F2}" dt="2025-09-16T08:05:17.780" v="4410" actId="1076"/>
          <ac:grpSpMkLst>
            <pc:docMk/>
            <pc:sldMk cId="1725541643" sldId="2147481801"/>
            <ac:grpSpMk id="15" creationId="{5C8E3B32-2FA3-CE13-CE1C-2564A56F82BB}"/>
          </ac:grpSpMkLst>
        </pc:grpChg>
        <pc:picChg chg="add mod">
          <ac:chgData name="Signe Skov Risager" userId="11ae5e89-892b-4654-9f0d-5efe2fe869c4" providerId="ADAL" clId="{C223E7FE-7BE3-4917-B4B3-A831E5D728F2}" dt="2025-09-16T08:03:32.397" v="4388" actId="1035"/>
          <ac:picMkLst>
            <pc:docMk/>
            <pc:sldMk cId="1725541643" sldId="2147481801"/>
            <ac:picMk id="10" creationId="{B6463DAA-58D9-3F0B-2194-7054C7CFB0CF}"/>
          </ac:picMkLst>
        </pc:picChg>
        <pc:picChg chg="mod">
          <ac:chgData name="Signe Skov Risager" userId="11ae5e89-892b-4654-9f0d-5efe2fe869c4" providerId="ADAL" clId="{C223E7FE-7BE3-4917-B4B3-A831E5D728F2}" dt="2025-09-16T08:05:14.219" v="4409"/>
          <ac:picMkLst>
            <pc:docMk/>
            <pc:sldMk cId="1725541643" sldId="2147481801"/>
            <ac:picMk id="16" creationId="{C42BF3BA-462C-3302-6C24-DBC92B1C6B06}"/>
          </ac:picMkLst>
        </pc:picChg>
      </pc:sldChg>
      <pc:sldChg chg="addSp delSp modSp new mod modClrScheme modAnim chgLayout modNotesTx">
        <pc:chgData name="Signe Skov Risager" userId="11ae5e89-892b-4654-9f0d-5efe2fe869c4" providerId="ADAL" clId="{C223E7FE-7BE3-4917-B4B3-A831E5D728F2}" dt="2025-09-22T06:01:49.357" v="5484" actId="20577"/>
        <pc:sldMkLst>
          <pc:docMk/>
          <pc:sldMk cId="4279378016" sldId="2147481802"/>
        </pc:sldMkLst>
        <pc:spChg chg="add mod ord">
          <ac:chgData name="Signe Skov Risager" userId="11ae5e89-892b-4654-9f0d-5efe2fe869c4" providerId="ADAL" clId="{C223E7FE-7BE3-4917-B4B3-A831E5D728F2}" dt="2025-09-18T11:24:39.877" v="5172" actId="20577"/>
          <ac:spMkLst>
            <pc:docMk/>
            <pc:sldMk cId="4279378016" sldId="2147481802"/>
            <ac:spMk id="3" creationId="{A3D883D9-6442-BD75-194E-37AC36A19F45}"/>
          </ac:spMkLst>
        </pc:spChg>
        <pc:spChg chg="add mod ord">
          <ac:chgData name="Signe Skov Risager" userId="11ae5e89-892b-4654-9f0d-5efe2fe869c4" providerId="ADAL" clId="{C223E7FE-7BE3-4917-B4B3-A831E5D728F2}" dt="2025-09-19T10:32:57.854" v="5197" actId="20577"/>
          <ac:spMkLst>
            <pc:docMk/>
            <pc:sldMk cId="4279378016" sldId="2147481802"/>
            <ac:spMk id="4" creationId="{AAD42079-AAD5-1C94-9B35-652BAC7345AC}"/>
          </ac:spMkLst>
        </pc:spChg>
        <pc:spChg chg="add mod ord">
          <ac:chgData name="Signe Skov Risager" userId="11ae5e89-892b-4654-9f0d-5efe2fe869c4" providerId="ADAL" clId="{C223E7FE-7BE3-4917-B4B3-A831E5D728F2}" dt="2025-09-18T11:13:56.096" v="4950" actId="700"/>
          <ac:spMkLst>
            <pc:docMk/>
            <pc:sldMk cId="4279378016" sldId="2147481802"/>
            <ac:spMk id="8" creationId="{D0E115DD-E31C-63EE-DEBB-73662AAC290C}"/>
          </ac:spMkLst>
        </pc:spChg>
        <pc:graphicFrameChg chg="add mod modGraphic">
          <ac:chgData name="Signe Skov Risager" userId="11ae5e89-892b-4654-9f0d-5efe2fe869c4" providerId="ADAL" clId="{C223E7FE-7BE3-4917-B4B3-A831E5D728F2}" dt="2025-09-18T11:23:32.474" v="5156" actId="207"/>
          <ac:graphicFrameMkLst>
            <pc:docMk/>
            <pc:sldMk cId="4279378016" sldId="2147481802"/>
            <ac:graphicFrameMk id="7" creationId="{11EBED4A-3ADB-35EB-2C6A-48D02EB401BC}"/>
          </ac:graphicFrameMkLst>
        </pc:graphicFrameChg>
      </pc:sldChg>
      <pc:sldChg chg="addSp delSp modSp new mod ord modClrScheme chgLayout modNotesTx">
        <pc:chgData name="Signe Skov Risager" userId="11ae5e89-892b-4654-9f0d-5efe2fe869c4" providerId="ADAL" clId="{C223E7FE-7BE3-4917-B4B3-A831E5D728F2}" dt="2025-09-19T10:33:17.625" v="5199" actId="948"/>
        <pc:sldMkLst>
          <pc:docMk/>
          <pc:sldMk cId="1939954156" sldId="2147481803"/>
        </pc:sldMkLst>
        <pc:spChg chg="add mod ord">
          <ac:chgData name="Signe Skov Risager" userId="11ae5e89-892b-4654-9f0d-5efe2fe869c4" providerId="ADAL" clId="{C223E7FE-7BE3-4917-B4B3-A831E5D728F2}" dt="2025-09-16T07:55:26.044" v="4280" actId="14100"/>
          <ac:spMkLst>
            <pc:docMk/>
            <pc:sldMk cId="1939954156" sldId="2147481803"/>
            <ac:spMk id="2" creationId="{425E572A-8DC5-3F11-7321-2279569E07E5}"/>
          </ac:spMkLst>
        </pc:spChg>
        <pc:spChg chg="add mod ord">
          <ac:chgData name="Signe Skov Risager" userId="11ae5e89-892b-4654-9f0d-5efe2fe869c4" providerId="ADAL" clId="{C223E7FE-7BE3-4917-B4B3-A831E5D728F2}" dt="2025-09-19T10:33:17.625" v="5199" actId="948"/>
          <ac:spMkLst>
            <pc:docMk/>
            <pc:sldMk cId="1939954156" sldId="2147481803"/>
            <ac:spMk id="3" creationId="{7A0C99F8-050E-0EAE-A9E2-8C8BB32B08DB}"/>
          </ac:spMkLst>
        </pc:spChg>
        <pc:spChg chg="add mod ord">
          <ac:chgData name="Signe Skov Risager" userId="11ae5e89-892b-4654-9f0d-5efe2fe869c4" providerId="ADAL" clId="{C223E7FE-7BE3-4917-B4B3-A831E5D728F2}" dt="2025-09-15T10:57:56.401" v="3922" actId="207"/>
          <ac:spMkLst>
            <pc:docMk/>
            <pc:sldMk cId="1939954156" sldId="2147481803"/>
            <ac:spMk id="5" creationId="{9ECF613B-B345-8908-AD50-B082FD21D454}"/>
          </ac:spMkLst>
        </pc:spChg>
        <pc:picChg chg="add mod">
          <ac:chgData name="Signe Skov Risager" userId="11ae5e89-892b-4654-9f0d-5efe2fe869c4" providerId="ADAL" clId="{C223E7FE-7BE3-4917-B4B3-A831E5D728F2}" dt="2025-09-16T07:57:53.867" v="4300" actId="1076"/>
          <ac:picMkLst>
            <pc:docMk/>
            <pc:sldMk cId="1939954156" sldId="2147481803"/>
            <ac:picMk id="11" creationId="{B7299327-F2A5-1C73-7B5A-22A13F348139}"/>
          </ac:picMkLst>
        </pc:picChg>
      </pc:sldChg>
      <pc:sldChg chg="modSp add mod ord setBg">
        <pc:chgData name="Signe Skov Risager" userId="11ae5e89-892b-4654-9f0d-5efe2fe869c4" providerId="ADAL" clId="{C223E7FE-7BE3-4917-B4B3-A831E5D728F2}" dt="2025-09-15T08:31:52.141" v="1036" actId="113"/>
        <pc:sldMkLst>
          <pc:docMk/>
          <pc:sldMk cId="3455521233" sldId="2147481804"/>
        </pc:sldMkLst>
      </pc:sldChg>
      <pc:sldChg chg="addSp delSp modSp add mod modClrScheme chgLayout modNotesTx">
        <pc:chgData name="Signe Skov Risager" userId="11ae5e89-892b-4654-9f0d-5efe2fe869c4" providerId="ADAL" clId="{C223E7FE-7BE3-4917-B4B3-A831E5D728F2}" dt="2025-09-22T06:02:26.623" v="5486" actId="20577"/>
        <pc:sldMkLst>
          <pc:docMk/>
          <pc:sldMk cId="2477741668" sldId="2147481805"/>
        </pc:sldMkLst>
        <pc:spChg chg="mod ord">
          <ac:chgData name="Signe Skov Risager" userId="11ae5e89-892b-4654-9f0d-5efe2fe869c4" providerId="ADAL" clId="{C223E7FE-7BE3-4917-B4B3-A831E5D728F2}" dt="2025-09-16T07:39:28.902" v="4026" actId="207"/>
          <ac:spMkLst>
            <pc:docMk/>
            <pc:sldMk cId="2477741668" sldId="2147481805"/>
            <ac:spMk id="2" creationId="{B80C0AA0-62CE-05AD-7958-8B26378EFE3D}"/>
          </ac:spMkLst>
        </pc:spChg>
        <pc:spChg chg="mod ord">
          <ac:chgData name="Signe Skov Risager" userId="11ae5e89-892b-4654-9f0d-5efe2fe869c4" providerId="ADAL" clId="{C223E7FE-7BE3-4917-B4B3-A831E5D728F2}" dt="2025-09-19T10:19:06.942" v="5181" actId="12"/>
          <ac:spMkLst>
            <pc:docMk/>
            <pc:sldMk cId="2477741668" sldId="2147481805"/>
            <ac:spMk id="3" creationId="{8B5B0000-0C1F-BECB-9014-06A475E28B60}"/>
          </ac:spMkLst>
        </pc:spChg>
        <pc:spChg chg="mod">
          <ac:chgData name="Signe Skov Risager" userId="11ae5e89-892b-4654-9f0d-5efe2fe869c4" providerId="ADAL" clId="{C223E7FE-7BE3-4917-B4B3-A831E5D728F2}" dt="2025-09-19T10:19:32.034" v="5195" actId="20577"/>
          <ac:spMkLst>
            <pc:docMk/>
            <pc:sldMk cId="2477741668" sldId="2147481805"/>
            <ac:spMk id="17" creationId="{2F13DE9B-56C3-13D6-54EC-743DC2FBC3A8}"/>
          </ac:spMkLst>
        </pc:spChg>
        <pc:grpChg chg="add mod">
          <ac:chgData name="Signe Skov Risager" userId="11ae5e89-892b-4654-9f0d-5efe2fe869c4" providerId="ADAL" clId="{C223E7FE-7BE3-4917-B4B3-A831E5D728F2}" dt="2025-09-16T07:47:23.798" v="4074" actId="164"/>
          <ac:grpSpMkLst>
            <pc:docMk/>
            <pc:sldMk cId="2477741668" sldId="2147481805"/>
            <ac:grpSpMk id="14" creationId="{8C091604-18A5-A761-B96C-DD86430AA702}"/>
          </ac:grpSpMkLst>
        </pc:grpChg>
        <pc:grpChg chg="add mod">
          <ac:chgData name="Signe Skov Risager" userId="11ae5e89-892b-4654-9f0d-5efe2fe869c4" providerId="ADAL" clId="{C223E7FE-7BE3-4917-B4B3-A831E5D728F2}" dt="2025-09-16T08:05:38.887" v="4419" actId="1076"/>
          <ac:grpSpMkLst>
            <pc:docMk/>
            <pc:sldMk cId="2477741668" sldId="2147481805"/>
            <ac:grpSpMk id="15" creationId="{41443EA1-A2DF-8C42-877B-1A5B979C5255}"/>
          </ac:grpSpMkLst>
        </pc:grpChg>
        <pc:picChg chg="add mod">
          <ac:chgData name="Signe Skov Risager" userId="11ae5e89-892b-4654-9f0d-5efe2fe869c4" providerId="ADAL" clId="{C223E7FE-7BE3-4917-B4B3-A831E5D728F2}" dt="2025-09-16T07:47:23.798" v="4074" actId="164"/>
          <ac:picMkLst>
            <pc:docMk/>
            <pc:sldMk cId="2477741668" sldId="2147481805"/>
            <ac:picMk id="9" creationId="{C824BAEB-38D1-6D5C-4CA3-EF24832580A4}"/>
          </ac:picMkLst>
        </pc:picChg>
        <pc:picChg chg="add mod">
          <ac:chgData name="Signe Skov Risager" userId="11ae5e89-892b-4654-9f0d-5efe2fe869c4" providerId="ADAL" clId="{C223E7FE-7BE3-4917-B4B3-A831E5D728F2}" dt="2025-09-16T07:47:23.798" v="4074" actId="164"/>
          <ac:picMkLst>
            <pc:docMk/>
            <pc:sldMk cId="2477741668" sldId="2147481805"/>
            <ac:picMk id="10" creationId="{9D6859BB-B944-2135-5207-7BC8A63B4813}"/>
          </ac:picMkLst>
        </pc:picChg>
        <pc:picChg chg="add mod">
          <ac:chgData name="Signe Skov Risager" userId="11ae5e89-892b-4654-9f0d-5efe2fe869c4" providerId="ADAL" clId="{C223E7FE-7BE3-4917-B4B3-A831E5D728F2}" dt="2025-09-16T07:47:23.798" v="4074" actId="164"/>
          <ac:picMkLst>
            <pc:docMk/>
            <pc:sldMk cId="2477741668" sldId="2147481805"/>
            <ac:picMk id="11" creationId="{5C9D57F6-344B-DFCE-1103-6D6F5DABBB5E}"/>
          </ac:picMkLst>
        </pc:picChg>
        <pc:picChg chg="add mod">
          <ac:chgData name="Signe Skov Risager" userId="11ae5e89-892b-4654-9f0d-5efe2fe869c4" providerId="ADAL" clId="{C223E7FE-7BE3-4917-B4B3-A831E5D728F2}" dt="2025-09-16T07:47:23.798" v="4074" actId="164"/>
          <ac:picMkLst>
            <pc:docMk/>
            <pc:sldMk cId="2477741668" sldId="2147481805"/>
            <ac:picMk id="12" creationId="{604CC733-2DD2-4B86-062E-9D696DE0EC13}"/>
          </ac:picMkLst>
        </pc:picChg>
        <pc:picChg chg="add mod">
          <ac:chgData name="Signe Skov Risager" userId="11ae5e89-892b-4654-9f0d-5efe2fe869c4" providerId="ADAL" clId="{C223E7FE-7BE3-4917-B4B3-A831E5D728F2}" dt="2025-09-16T07:47:23.798" v="4074" actId="164"/>
          <ac:picMkLst>
            <pc:docMk/>
            <pc:sldMk cId="2477741668" sldId="2147481805"/>
            <ac:picMk id="13" creationId="{B83AFFB2-28B6-B485-7E9E-26ECAF6CDBF5}"/>
          </ac:picMkLst>
        </pc:picChg>
        <pc:picChg chg="mod">
          <ac:chgData name="Signe Skov Risager" userId="11ae5e89-892b-4654-9f0d-5efe2fe869c4" providerId="ADAL" clId="{C223E7FE-7BE3-4917-B4B3-A831E5D728F2}" dt="2025-09-16T08:05:29.317" v="4414"/>
          <ac:picMkLst>
            <pc:docMk/>
            <pc:sldMk cId="2477741668" sldId="2147481805"/>
            <ac:picMk id="16" creationId="{6495DE3A-42F3-6E69-B3AA-2C030B989633}"/>
          </ac:picMkLst>
        </pc:picChg>
      </pc:sldChg>
      <pc:sldChg chg="addSp delSp modSp add mod modClrScheme chgLayout modNotesTx">
        <pc:chgData name="Signe Skov Risager" userId="11ae5e89-892b-4654-9f0d-5efe2fe869c4" providerId="ADAL" clId="{C223E7FE-7BE3-4917-B4B3-A831E5D728F2}" dt="2025-09-22T06:32:10.068" v="5500" actId="12"/>
        <pc:sldMkLst>
          <pc:docMk/>
          <pc:sldMk cId="1760900421" sldId="2147481806"/>
        </pc:sldMkLst>
        <pc:spChg chg="mod ord">
          <ac:chgData name="Signe Skov Risager" userId="11ae5e89-892b-4654-9f0d-5efe2fe869c4" providerId="ADAL" clId="{C223E7FE-7BE3-4917-B4B3-A831E5D728F2}" dt="2025-09-16T08:04:01.844" v="4393" actId="14100"/>
          <ac:spMkLst>
            <pc:docMk/>
            <pc:sldMk cId="1760900421" sldId="2147481806"/>
            <ac:spMk id="2" creationId="{08ABA80C-161D-E434-5E60-ED060EF09130}"/>
          </ac:spMkLst>
        </pc:spChg>
        <pc:spChg chg="mod ord">
          <ac:chgData name="Signe Skov Risager" userId="11ae5e89-892b-4654-9f0d-5efe2fe869c4" providerId="ADAL" clId="{C223E7FE-7BE3-4917-B4B3-A831E5D728F2}" dt="2025-09-22T06:32:10.068" v="5500" actId="12"/>
          <ac:spMkLst>
            <pc:docMk/>
            <pc:sldMk cId="1760900421" sldId="2147481806"/>
            <ac:spMk id="3" creationId="{B7007772-C157-A3F1-1D3C-F5528BEC7520}"/>
          </ac:spMkLst>
        </pc:spChg>
        <pc:spChg chg="mod">
          <ac:chgData name="Signe Skov Risager" userId="11ae5e89-892b-4654-9f0d-5efe2fe869c4" providerId="ADAL" clId="{C223E7FE-7BE3-4917-B4B3-A831E5D728F2}" dt="2025-09-16T08:04:18.660" v="4395" actId="207"/>
          <ac:spMkLst>
            <pc:docMk/>
            <pc:sldMk cId="1760900421" sldId="2147481806"/>
            <ac:spMk id="6" creationId="{BC9FB560-92AE-0981-0F1F-C1B2190EDA26}"/>
          </ac:spMkLst>
        </pc:spChg>
        <pc:grpChg chg="mod">
          <ac:chgData name="Signe Skov Risager" userId="11ae5e89-892b-4654-9f0d-5efe2fe869c4" providerId="ADAL" clId="{C223E7FE-7BE3-4917-B4B3-A831E5D728F2}" dt="2025-09-16T08:04:52.177" v="4404" actId="1076"/>
          <ac:grpSpMkLst>
            <pc:docMk/>
            <pc:sldMk cId="1760900421" sldId="2147481806"/>
            <ac:grpSpMk id="4" creationId="{92A52237-AB34-64F4-D327-6C89F9EBF79C}"/>
          </ac:grpSpMkLst>
        </pc:grpChg>
        <pc:picChg chg="mod">
          <ac:chgData name="Signe Skov Risager" userId="11ae5e89-892b-4654-9f0d-5efe2fe869c4" providerId="ADAL" clId="{C223E7FE-7BE3-4917-B4B3-A831E5D728F2}" dt="2025-09-16T08:04:15.503" v="4394" actId="207"/>
          <ac:picMkLst>
            <pc:docMk/>
            <pc:sldMk cId="1760900421" sldId="2147481806"/>
            <ac:picMk id="5" creationId="{778AD1B3-9A12-E905-BADB-B8B4B7AC91FB}"/>
          </ac:picMkLst>
        </pc:picChg>
        <pc:picChg chg="add mod">
          <ac:chgData name="Signe Skov Risager" userId="11ae5e89-892b-4654-9f0d-5efe2fe869c4" providerId="ADAL" clId="{C223E7FE-7BE3-4917-B4B3-A831E5D728F2}" dt="2025-09-16T08:04:43.844" v="4403" actId="1076"/>
          <ac:picMkLst>
            <pc:docMk/>
            <pc:sldMk cId="1760900421" sldId="2147481806"/>
            <ac:picMk id="16" creationId="{3F473FE8-65DD-2866-31C1-E74EBD2108C9}"/>
          </ac:picMkLst>
        </pc:picChg>
      </pc:sldChg>
      <pc:sldChg chg="addSp delSp modSp add mod modClrScheme chgLayout modNotesTx">
        <pc:chgData name="Signe Skov Risager" userId="11ae5e89-892b-4654-9f0d-5efe2fe869c4" providerId="ADAL" clId="{C223E7FE-7BE3-4917-B4B3-A831E5D728F2}" dt="2025-09-22T06:38:15.041" v="5554" actId="20577"/>
        <pc:sldMkLst>
          <pc:docMk/>
          <pc:sldMk cId="3893555140" sldId="2147481807"/>
        </pc:sldMkLst>
        <pc:spChg chg="mod ord">
          <ac:chgData name="Signe Skov Risager" userId="11ae5e89-892b-4654-9f0d-5efe2fe869c4" providerId="ADAL" clId="{C223E7FE-7BE3-4917-B4B3-A831E5D728F2}" dt="2025-09-22T06:36:41.170" v="5534" actId="255"/>
          <ac:spMkLst>
            <pc:docMk/>
            <pc:sldMk cId="3893555140" sldId="2147481807"/>
            <ac:spMk id="2" creationId="{30665EC4-121F-1E77-FEB7-0F893423E26E}"/>
          </ac:spMkLst>
        </pc:spChg>
        <pc:spChg chg="mod ord">
          <ac:chgData name="Signe Skov Risager" userId="11ae5e89-892b-4654-9f0d-5efe2fe869c4" providerId="ADAL" clId="{C223E7FE-7BE3-4917-B4B3-A831E5D728F2}" dt="2025-09-22T06:38:15.041" v="5554" actId="20577"/>
          <ac:spMkLst>
            <pc:docMk/>
            <pc:sldMk cId="3893555140" sldId="2147481807"/>
            <ac:spMk id="3" creationId="{31A8055B-9FBB-E7E9-EE7B-2F3C772CC203}"/>
          </ac:spMkLst>
        </pc:spChg>
        <pc:spChg chg="mod">
          <ac:chgData name="Signe Skov Risager" userId="11ae5e89-892b-4654-9f0d-5efe2fe869c4" providerId="ADAL" clId="{C223E7FE-7BE3-4917-B4B3-A831E5D728F2}" dt="2025-09-16T08:05:09.153" v="4407"/>
          <ac:spMkLst>
            <pc:docMk/>
            <pc:sldMk cId="3893555140" sldId="2147481807"/>
            <ac:spMk id="14" creationId="{C57B72B5-2699-92E8-50AA-007DE1C83689}"/>
          </ac:spMkLst>
        </pc:spChg>
        <pc:grpChg chg="add mod">
          <ac:chgData name="Signe Skov Risager" userId="11ae5e89-892b-4654-9f0d-5efe2fe869c4" providerId="ADAL" clId="{C223E7FE-7BE3-4917-B4B3-A831E5D728F2}" dt="2025-09-16T08:05:09.153" v="4407"/>
          <ac:grpSpMkLst>
            <pc:docMk/>
            <pc:sldMk cId="3893555140" sldId="2147481807"/>
            <ac:grpSpMk id="12" creationId="{D6F98E42-2E43-6AB3-DA4C-DEA3A2CABF81}"/>
          </ac:grpSpMkLst>
        </pc:grpChg>
        <pc:picChg chg="add mod">
          <ac:chgData name="Signe Skov Risager" userId="11ae5e89-892b-4654-9f0d-5efe2fe869c4" providerId="ADAL" clId="{C223E7FE-7BE3-4917-B4B3-A831E5D728F2}" dt="2025-09-16T07:43:26.218" v="4069" actId="1076"/>
          <ac:picMkLst>
            <pc:docMk/>
            <pc:sldMk cId="3893555140" sldId="2147481807"/>
            <ac:picMk id="11" creationId="{EA36D978-823F-3835-A904-901BC8D2E09B}"/>
          </ac:picMkLst>
        </pc:picChg>
        <pc:picChg chg="mod">
          <ac:chgData name="Signe Skov Risager" userId="11ae5e89-892b-4654-9f0d-5efe2fe869c4" providerId="ADAL" clId="{C223E7FE-7BE3-4917-B4B3-A831E5D728F2}" dt="2025-09-16T08:05:09.153" v="4407"/>
          <ac:picMkLst>
            <pc:docMk/>
            <pc:sldMk cId="3893555140" sldId="2147481807"/>
            <ac:picMk id="13" creationId="{0E1348FB-3112-8A92-5F51-C665CE2BA850}"/>
          </ac:picMkLst>
        </pc:picChg>
      </pc:sldChg>
      <pc:sldChg chg="addSp delSp modSp new mod ord modNotesTx">
        <pc:chgData name="Signe Skov Risager" userId="11ae5e89-892b-4654-9f0d-5efe2fe869c4" providerId="ADAL" clId="{C223E7FE-7BE3-4917-B4B3-A831E5D728F2}" dt="2025-09-16T07:53:30.627" v="4218" actId="20577"/>
        <pc:sldMkLst>
          <pc:docMk/>
          <pc:sldMk cId="2542660314" sldId="2147481808"/>
        </pc:sldMkLst>
      </pc:sldChg>
      <pc:sldChg chg="new del">
        <pc:chgData name="Signe Skov Risager" userId="11ae5e89-892b-4654-9f0d-5efe2fe869c4" providerId="ADAL" clId="{C223E7FE-7BE3-4917-B4B3-A831E5D728F2}" dt="2025-09-15T07:29:38.225" v="862" actId="680"/>
        <pc:sldMkLst>
          <pc:docMk/>
          <pc:sldMk cId="2643626509" sldId="2147481809"/>
        </pc:sldMkLst>
      </pc:sldChg>
      <pc:sldChg chg="modSp add del mod">
        <pc:chgData name="Signe Skov Risager" userId="11ae5e89-892b-4654-9f0d-5efe2fe869c4" providerId="ADAL" clId="{C223E7FE-7BE3-4917-B4B3-A831E5D728F2}" dt="2025-09-15T08:32:00.219" v="1037" actId="47"/>
        <pc:sldMkLst>
          <pc:docMk/>
          <pc:sldMk cId="3287812708" sldId="2147481809"/>
        </pc:sldMkLst>
      </pc:sldChg>
      <pc:sldChg chg="addSp delSp modSp add del mod modNotesTx">
        <pc:chgData name="Signe Skov Risager" userId="11ae5e89-892b-4654-9f0d-5efe2fe869c4" providerId="ADAL" clId="{C223E7FE-7BE3-4917-B4B3-A831E5D728F2}" dt="2025-09-22T10:10:52.929" v="5564" actId="47"/>
        <pc:sldMkLst>
          <pc:docMk/>
          <pc:sldMk cId="512219857" sldId="2147481810"/>
        </pc:sldMkLst>
      </pc:sldChg>
      <pc:sldChg chg="new del">
        <pc:chgData name="Signe Skov Risager" userId="11ae5e89-892b-4654-9f0d-5efe2fe869c4" providerId="ADAL" clId="{C223E7FE-7BE3-4917-B4B3-A831E5D728F2}" dt="2025-09-15T08:49:26.164" v="3738" actId="47"/>
        <pc:sldMkLst>
          <pc:docMk/>
          <pc:sldMk cId="889252907" sldId="2147481811"/>
        </pc:sldMkLst>
      </pc:sldChg>
      <pc:sldChg chg="modSp add del mod">
        <pc:chgData name="Signe Skov Risager" userId="11ae5e89-892b-4654-9f0d-5efe2fe869c4" providerId="ADAL" clId="{C223E7FE-7BE3-4917-B4B3-A831E5D728F2}" dt="2025-09-15T08:49:54.846" v="3741" actId="47"/>
        <pc:sldMkLst>
          <pc:docMk/>
          <pc:sldMk cId="1625528617" sldId="2147481811"/>
        </pc:sldMkLst>
      </pc:sldChg>
      <pc:sldChg chg="addSp delSp modSp add del mod modNotesTx">
        <pc:chgData name="Signe Skov Risager" userId="11ae5e89-892b-4654-9f0d-5efe2fe869c4" providerId="ADAL" clId="{C223E7FE-7BE3-4917-B4B3-A831E5D728F2}" dt="2025-09-16T07:43:17.662" v="4067" actId="47"/>
        <pc:sldMkLst>
          <pc:docMk/>
          <pc:sldMk cId="4032264530" sldId="2147481811"/>
        </pc:sldMkLst>
      </pc:sldChg>
      <pc:sldChg chg="modSp add mod modNotesTx">
        <pc:chgData name="Signe Skov Risager" userId="11ae5e89-892b-4654-9f0d-5efe2fe869c4" providerId="ADAL" clId="{C223E7FE-7BE3-4917-B4B3-A831E5D728F2}" dt="2025-09-22T06:42:16.184" v="5558" actId="20577"/>
        <pc:sldMkLst>
          <pc:docMk/>
          <pc:sldMk cId="1472100762" sldId="2147481812"/>
        </pc:sldMkLst>
        <pc:spChg chg="mod">
          <ac:chgData name="Signe Skov Risager" userId="11ae5e89-892b-4654-9f0d-5efe2fe869c4" providerId="ADAL" clId="{C223E7FE-7BE3-4917-B4B3-A831E5D728F2}" dt="2025-09-16T07:52:18.563" v="4102" actId="207"/>
          <ac:spMkLst>
            <pc:docMk/>
            <pc:sldMk cId="1472100762" sldId="2147481812"/>
            <ac:spMk id="2" creationId="{BC098E54-488E-D5B3-3A57-DD4BDA013F7A}"/>
          </ac:spMkLst>
        </pc:spChg>
      </pc:sldChg>
      <pc:sldChg chg="modSp mod modNotesTx">
        <pc:chgData name="Signe Skov Risager" userId="11ae5e89-892b-4654-9f0d-5efe2fe869c4" providerId="ADAL" clId="{C223E7FE-7BE3-4917-B4B3-A831E5D728F2}" dt="2025-09-22T06:45:27.065" v="5559" actId="2711"/>
        <pc:sldMkLst>
          <pc:docMk/>
          <pc:sldMk cId="756341481" sldId="2147481815"/>
        </pc:sldMkLst>
        <pc:graphicFrameChg chg="modGraphic">
          <ac:chgData name="Signe Skov Risager" userId="11ae5e89-892b-4654-9f0d-5efe2fe869c4" providerId="ADAL" clId="{C223E7FE-7BE3-4917-B4B3-A831E5D728F2}" dt="2025-09-22T06:45:27.065" v="5559" actId="2711"/>
          <ac:graphicFrameMkLst>
            <pc:docMk/>
            <pc:sldMk cId="756341481" sldId="2147481815"/>
            <ac:graphicFrameMk id="4" creationId="{26C3127B-9F3B-FBFF-F87A-31873D4DCDBA}"/>
          </ac:graphicFrameMkLst>
        </pc:graphicFrameChg>
      </pc:sldChg>
      <pc:sldChg chg="del ord modNotesTx">
        <pc:chgData name="Signe Skov Risager" userId="11ae5e89-892b-4654-9f0d-5efe2fe869c4" providerId="ADAL" clId="{C223E7FE-7BE3-4917-B4B3-A831E5D728F2}" dt="2025-09-19T10:34:25.576" v="5261" actId="47"/>
        <pc:sldMkLst>
          <pc:docMk/>
          <pc:sldMk cId="3820660487" sldId="2147481816"/>
        </pc:sldMkLst>
      </pc:sldChg>
      <pc:sldChg chg="modNotesTx">
        <pc:chgData name="Signe Skov Risager" userId="11ae5e89-892b-4654-9f0d-5efe2fe869c4" providerId="ADAL" clId="{C223E7FE-7BE3-4917-B4B3-A831E5D728F2}" dt="2025-09-19T10:35:46.752" v="5348" actId="20577"/>
        <pc:sldMkLst>
          <pc:docMk/>
          <pc:sldMk cId="1294010596" sldId="2147481818"/>
        </pc:sldMkLst>
      </pc:sldChg>
      <pc:sldChg chg="addSp delSp modSp new del mod">
        <pc:chgData name="Signe Skov Risager" userId="11ae5e89-892b-4654-9f0d-5efe2fe869c4" providerId="ADAL" clId="{C223E7FE-7BE3-4917-B4B3-A831E5D728F2}" dt="2025-09-18T12:52:39.540" v="5174" actId="47"/>
        <pc:sldMkLst>
          <pc:docMk/>
          <pc:sldMk cId="1582763619" sldId="2147481819"/>
        </pc:sldMkLst>
      </pc:sldChg>
      <pc:sldChg chg="add">
        <pc:chgData name="Signe Skov Risager" userId="11ae5e89-892b-4654-9f0d-5efe2fe869c4" providerId="ADAL" clId="{C223E7FE-7BE3-4917-B4B3-A831E5D728F2}" dt="2025-09-22T10:10:51.292" v="5563"/>
        <pc:sldMkLst>
          <pc:docMk/>
          <pc:sldMk cId="3662120101" sldId="2147481819"/>
        </pc:sldMkLst>
      </pc:sldChg>
    </pc:docChg>
  </pc:docChgLst>
  <pc:docChgLst>
    <pc:chgData name="Maria Jelkær Hansen" userId="S::xf07cq@adm.aau.dk::696356e6-a65a-4fa4-a990-c5123ce9670b" providerId="AD" clId="Web-{22CDB3AC-FBCC-4AF9-873C-B410793E9412}"/>
    <pc:docChg chg="mod">
      <pc:chgData name="Maria Jelkær Hansen" userId="S::xf07cq@adm.aau.dk::696356e6-a65a-4fa4-a990-c5123ce9670b" providerId="AD" clId="Web-{22CDB3AC-FBCC-4AF9-873C-B410793E9412}" dt="2025-09-19T08:41:47.300" v="0"/>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DC7424-DC67-429B-95B0-A1B99D212422}" type="doc">
      <dgm:prSet loTypeId="urn:microsoft.com/office/officeart/2005/8/layout/chevron2" loCatId="process" qsTypeId="urn:microsoft.com/office/officeart/2005/8/quickstyle/simple1" qsCatId="simple" csTypeId="urn:microsoft.com/office/officeart/2005/8/colors/accent0_1" csCatId="mainScheme" phldr="1"/>
      <dgm:spPr/>
      <dgm:t>
        <a:bodyPr/>
        <a:lstStyle/>
        <a:p>
          <a:endParaRPr lang="da-DK"/>
        </a:p>
      </dgm:t>
    </dgm:pt>
    <dgm:pt modelId="{ED79ED75-A005-4922-BB01-573A5170515B}">
      <dgm:prSet phldrT="[Tekst]"/>
      <dgm:spPr>
        <a:solidFill>
          <a:srgbClr val="211A52"/>
        </a:solidFill>
      </dgm:spPr>
      <dgm:t>
        <a:bodyPr/>
        <a:lstStyle/>
        <a:p>
          <a:r>
            <a:rPr lang="da-DK" dirty="0">
              <a:solidFill>
                <a:schemeClr val="bg1"/>
              </a:solidFill>
              <a:latin typeface="Barlow" panose="00000500000000000000" pitchFamily="2" charset="0"/>
            </a:rPr>
            <a:t>Refleksion</a:t>
          </a:r>
        </a:p>
      </dgm:t>
    </dgm:pt>
    <dgm:pt modelId="{0D799A34-F508-477C-9075-069DE2F416DE}" type="parTrans" cxnId="{244C29D5-D650-4104-9340-E4D958540E3E}">
      <dgm:prSet/>
      <dgm:spPr/>
      <dgm:t>
        <a:bodyPr/>
        <a:lstStyle/>
        <a:p>
          <a:endParaRPr lang="da-DK">
            <a:latin typeface="Barlow" panose="00000500000000000000" pitchFamily="2" charset="0"/>
          </a:endParaRPr>
        </a:p>
      </dgm:t>
    </dgm:pt>
    <dgm:pt modelId="{14932597-03B5-4C49-BFA4-8D9933970D77}" type="sibTrans" cxnId="{244C29D5-D650-4104-9340-E4D958540E3E}">
      <dgm:prSet/>
      <dgm:spPr/>
      <dgm:t>
        <a:bodyPr/>
        <a:lstStyle/>
        <a:p>
          <a:endParaRPr lang="da-DK">
            <a:latin typeface="Barlow" panose="00000500000000000000" pitchFamily="2" charset="0"/>
          </a:endParaRPr>
        </a:p>
      </dgm:t>
    </dgm:pt>
    <dgm:pt modelId="{A8A3A484-5F4F-4753-9EA7-3A6D8542ADC4}">
      <dgm:prSet phldrT="[Tekst]"/>
      <dgm:spPr>
        <a:solidFill>
          <a:srgbClr val="EFC696">
            <a:alpha val="90000"/>
          </a:srgbClr>
        </a:solidFill>
      </dgm:spPr>
      <dgm:t>
        <a:bodyPr/>
        <a:lstStyle/>
        <a:p>
          <a:r>
            <a:rPr lang="da-DK" b="1" dirty="0">
              <a:latin typeface="Barlow" panose="00000500000000000000" pitchFamily="2" charset="0"/>
            </a:rPr>
            <a:t>Individuel refleksion over pejlemærke</a:t>
          </a:r>
        </a:p>
      </dgm:t>
    </dgm:pt>
    <dgm:pt modelId="{6008AB62-0090-41CE-964D-12D6E8E3991D}" type="parTrans" cxnId="{75EFBCDD-53D6-43FB-9568-2EA47F8CEE73}">
      <dgm:prSet/>
      <dgm:spPr/>
      <dgm:t>
        <a:bodyPr/>
        <a:lstStyle/>
        <a:p>
          <a:endParaRPr lang="da-DK">
            <a:latin typeface="Barlow" panose="00000500000000000000" pitchFamily="2" charset="0"/>
          </a:endParaRPr>
        </a:p>
      </dgm:t>
    </dgm:pt>
    <dgm:pt modelId="{05AEA8B3-C52E-4D01-9D8B-A21FA42210F7}" type="sibTrans" cxnId="{75EFBCDD-53D6-43FB-9568-2EA47F8CEE73}">
      <dgm:prSet/>
      <dgm:spPr/>
      <dgm:t>
        <a:bodyPr/>
        <a:lstStyle/>
        <a:p>
          <a:endParaRPr lang="da-DK">
            <a:latin typeface="Barlow" panose="00000500000000000000" pitchFamily="2" charset="0"/>
          </a:endParaRPr>
        </a:p>
      </dgm:t>
    </dgm:pt>
    <dgm:pt modelId="{60EB9CBE-2D30-4A4D-B266-C5D9D18A3271}">
      <dgm:prSet phldrT="[Tekst]"/>
      <dgm:spPr>
        <a:solidFill>
          <a:srgbClr val="211A52"/>
        </a:solidFill>
      </dgm:spPr>
      <dgm:t>
        <a:bodyPr/>
        <a:lstStyle/>
        <a:p>
          <a:r>
            <a:rPr lang="da-DK">
              <a:solidFill>
                <a:schemeClr val="bg1"/>
              </a:solidFill>
              <a:latin typeface="Barlow" panose="00000500000000000000" pitchFamily="2" charset="0"/>
            </a:rPr>
            <a:t>Dialog</a:t>
          </a:r>
          <a:endParaRPr lang="da-DK" dirty="0">
            <a:solidFill>
              <a:schemeClr val="bg1"/>
            </a:solidFill>
            <a:latin typeface="Barlow" panose="00000500000000000000" pitchFamily="2" charset="0"/>
          </a:endParaRPr>
        </a:p>
      </dgm:t>
    </dgm:pt>
    <dgm:pt modelId="{F0B8AEC5-2E6C-4325-ADEC-B0322480B931}" type="parTrans" cxnId="{0D9B3D0E-7B55-432A-8836-AE1F33A9B9A7}">
      <dgm:prSet/>
      <dgm:spPr/>
      <dgm:t>
        <a:bodyPr/>
        <a:lstStyle/>
        <a:p>
          <a:endParaRPr lang="da-DK">
            <a:latin typeface="Barlow" panose="00000500000000000000" pitchFamily="2" charset="0"/>
          </a:endParaRPr>
        </a:p>
      </dgm:t>
    </dgm:pt>
    <dgm:pt modelId="{E452BB1D-162A-419E-A10C-AD374C2D1138}" type="sibTrans" cxnId="{0D9B3D0E-7B55-432A-8836-AE1F33A9B9A7}">
      <dgm:prSet/>
      <dgm:spPr/>
      <dgm:t>
        <a:bodyPr/>
        <a:lstStyle/>
        <a:p>
          <a:endParaRPr lang="da-DK">
            <a:latin typeface="Barlow" panose="00000500000000000000" pitchFamily="2" charset="0"/>
          </a:endParaRPr>
        </a:p>
      </dgm:t>
    </dgm:pt>
    <dgm:pt modelId="{E007897D-7198-4F4C-A51D-ACCABEA3FF0E}">
      <dgm:prSet phldrT="[Tekst]"/>
      <dgm:spPr>
        <a:solidFill>
          <a:srgbClr val="EFC696">
            <a:alpha val="90000"/>
          </a:srgbClr>
        </a:solidFill>
      </dgm:spPr>
      <dgm:t>
        <a:bodyPr/>
        <a:lstStyle/>
        <a:p>
          <a:r>
            <a:rPr lang="da-DK" b="1" dirty="0">
              <a:latin typeface="Barlow" panose="00000500000000000000" pitchFamily="2" charset="0"/>
            </a:rPr>
            <a:t>Dialog i grupper eller hele lederteamet </a:t>
          </a:r>
          <a:r>
            <a:rPr lang="da-DK" dirty="0">
              <a:latin typeface="Barlow" panose="00000500000000000000" pitchFamily="2" charset="0"/>
            </a:rPr>
            <a:t>omkring fælles forståelse og arbejde med pejlemærket</a:t>
          </a:r>
        </a:p>
      </dgm:t>
    </dgm:pt>
    <dgm:pt modelId="{B3378D69-82DA-4221-AFFD-4BFD5012A7AB}" type="parTrans" cxnId="{D86AF01A-1467-4002-8E86-DAD5CF000370}">
      <dgm:prSet/>
      <dgm:spPr/>
      <dgm:t>
        <a:bodyPr/>
        <a:lstStyle/>
        <a:p>
          <a:endParaRPr lang="da-DK">
            <a:latin typeface="Barlow" panose="00000500000000000000" pitchFamily="2" charset="0"/>
          </a:endParaRPr>
        </a:p>
      </dgm:t>
    </dgm:pt>
    <dgm:pt modelId="{21D3AB3E-8C70-45AC-9BCB-757BB42C9492}" type="sibTrans" cxnId="{D86AF01A-1467-4002-8E86-DAD5CF000370}">
      <dgm:prSet/>
      <dgm:spPr/>
      <dgm:t>
        <a:bodyPr/>
        <a:lstStyle/>
        <a:p>
          <a:endParaRPr lang="da-DK">
            <a:latin typeface="Barlow" panose="00000500000000000000" pitchFamily="2" charset="0"/>
          </a:endParaRPr>
        </a:p>
      </dgm:t>
    </dgm:pt>
    <dgm:pt modelId="{B2B15873-88EE-4E1B-8220-8B25D2BA839F}">
      <dgm:prSet phldrT="[Tekst]"/>
      <dgm:spPr>
        <a:solidFill>
          <a:srgbClr val="211A52"/>
        </a:solidFill>
      </dgm:spPr>
      <dgm:t>
        <a:bodyPr/>
        <a:lstStyle/>
        <a:p>
          <a:r>
            <a:rPr lang="da-DK">
              <a:solidFill>
                <a:schemeClr val="bg1"/>
              </a:solidFill>
              <a:latin typeface="Barlow" panose="00000500000000000000" pitchFamily="2" charset="0"/>
            </a:rPr>
            <a:t>Opsamling</a:t>
          </a:r>
          <a:endParaRPr lang="da-DK" dirty="0">
            <a:solidFill>
              <a:schemeClr val="bg1"/>
            </a:solidFill>
            <a:latin typeface="Barlow" panose="00000500000000000000" pitchFamily="2" charset="0"/>
          </a:endParaRPr>
        </a:p>
      </dgm:t>
    </dgm:pt>
    <dgm:pt modelId="{2E0EE6CC-5DDA-4B3B-96F5-37ACE7273B0C}" type="parTrans" cxnId="{804E9EF3-C30A-46D5-9F10-10AF340CDBA7}">
      <dgm:prSet/>
      <dgm:spPr/>
      <dgm:t>
        <a:bodyPr/>
        <a:lstStyle/>
        <a:p>
          <a:endParaRPr lang="da-DK">
            <a:latin typeface="Barlow" panose="00000500000000000000" pitchFamily="2" charset="0"/>
          </a:endParaRPr>
        </a:p>
      </dgm:t>
    </dgm:pt>
    <dgm:pt modelId="{D62AA2DF-4CB8-4962-B6A1-94291928E1B0}" type="sibTrans" cxnId="{804E9EF3-C30A-46D5-9F10-10AF340CDBA7}">
      <dgm:prSet/>
      <dgm:spPr/>
      <dgm:t>
        <a:bodyPr/>
        <a:lstStyle/>
        <a:p>
          <a:endParaRPr lang="da-DK">
            <a:latin typeface="Barlow" panose="00000500000000000000" pitchFamily="2" charset="0"/>
          </a:endParaRPr>
        </a:p>
      </dgm:t>
    </dgm:pt>
    <dgm:pt modelId="{003C48CB-DA0A-42FA-AF46-71FFBCB4CD8D}">
      <dgm:prSet phldrT="[Tekst]"/>
      <dgm:spPr>
        <a:solidFill>
          <a:srgbClr val="EFC696">
            <a:alpha val="90000"/>
          </a:srgbClr>
        </a:solidFill>
      </dgm:spPr>
      <dgm:t>
        <a:bodyPr/>
        <a:lstStyle/>
        <a:p>
          <a:r>
            <a:rPr lang="da-DK" b="1" dirty="0">
              <a:latin typeface="Barlow" panose="00000500000000000000" pitchFamily="2" charset="0"/>
            </a:rPr>
            <a:t>Fælles opsamling </a:t>
          </a:r>
          <a:r>
            <a:rPr lang="da-DK" b="0" dirty="0">
              <a:latin typeface="Barlow" panose="00000500000000000000" pitchFamily="2" charset="0"/>
            </a:rPr>
            <a:t>- enten</a:t>
          </a:r>
        </a:p>
      </dgm:t>
    </dgm:pt>
    <dgm:pt modelId="{54CC8F00-FD53-4198-B28E-E2579981574D}" type="parTrans" cxnId="{B898A137-3FA5-4C21-AD79-9DBA25D09D48}">
      <dgm:prSet/>
      <dgm:spPr/>
      <dgm:t>
        <a:bodyPr/>
        <a:lstStyle/>
        <a:p>
          <a:endParaRPr lang="da-DK">
            <a:latin typeface="Barlow" panose="00000500000000000000" pitchFamily="2" charset="0"/>
          </a:endParaRPr>
        </a:p>
      </dgm:t>
    </dgm:pt>
    <dgm:pt modelId="{F8FFC363-2F20-421E-B51B-FCB382F636F8}" type="sibTrans" cxnId="{B898A137-3FA5-4C21-AD79-9DBA25D09D48}">
      <dgm:prSet/>
      <dgm:spPr/>
      <dgm:t>
        <a:bodyPr/>
        <a:lstStyle/>
        <a:p>
          <a:endParaRPr lang="da-DK">
            <a:latin typeface="Barlow" panose="00000500000000000000" pitchFamily="2" charset="0"/>
          </a:endParaRPr>
        </a:p>
      </dgm:t>
    </dgm:pt>
    <dgm:pt modelId="{9CD3CD64-39DF-4C60-ABDB-1EF3EDAEFF63}">
      <dgm:prSet phldrT="[Tekst]"/>
      <dgm:spPr>
        <a:solidFill>
          <a:srgbClr val="EFC696">
            <a:alpha val="90000"/>
          </a:srgbClr>
        </a:solidFill>
      </dgm:spPr>
      <dgm:t>
        <a:bodyPr/>
        <a:lstStyle/>
        <a:p>
          <a:r>
            <a:rPr lang="da-DK" dirty="0">
              <a:latin typeface="Barlow" panose="00000500000000000000" pitchFamily="2" charset="0"/>
            </a:rPr>
            <a:t>A: Handleplan</a:t>
          </a:r>
        </a:p>
      </dgm:t>
    </dgm:pt>
    <dgm:pt modelId="{2AD05449-F947-4772-8EDC-A70095A034D2}" type="parTrans" cxnId="{21D0DABB-96D4-4811-8104-28B97EA650F1}">
      <dgm:prSet/>
      <dgm:spPr/>
      <dgm:t>
        <a:bodyPr/>
        <a:lstStyle/>
        <a:p>
          <a:endParaRPr lang="da-DK">
            <a:latin typeface="Barlow" panose="00000500000000000000" pitchFamily="2" charset="0"/>
          </a:endParaRPr>
        </a:p>
      </dgm:t>
    </dgm:pt>
    <dgm:pt modelId="{56925589-7118-4F64-AC7D-604F86770AD6}" type="sibTrans" cxnId="{21D0DABB-96D4-4811-8104-28B97EA650F1}">
      <dgm:prSet/>
      <dgm:spPr/>
      <dgm:t>
        <a:bodyPr/>
        <a:lstStyle/>
        <a:p>
          <a:endParaRPr lang="da-DK">
            <a:latin typeface="Barlow" panose="00000500000000000000" pitchFamily="2" charset="0"/>
          </a:endParaRPr>
        </a:p>
      </dgm:t>
    </dgm:pt>
    <dgm:pt modelId="{AD028ED8-4E21-477E-8B4D-6CE8AC7D63B9}">
      <dgm:prSet phldrT="[Tekst]"/>
      <dgm:spPr>
        <a:solidFill>
          <a:srgbClr val="EFC696">
            <a:alpha val="90000"/>
          </a:srgbClr>
        </a:solidFill>
      </dgm:spPr>
      <dgm:t>
        <a:bodyPr/>
        <a:lstStyle/>
        <a:p>
          <a:r>
            <a:rPr lang="da-DK" dirty="0">
              <a:latin typeface="Barlow" panose="00000500000000000000" pitchFamily="2" charset="0"/>
            </a:rPr>
            <a:t>B: Formulering af fælles forståelse</a:t>
          </a:r>
        </a:p>
      </dgm:t>
    </dgm:pt>
    <dgm:pt modelId="{73FD3C66-2061-40C8-B69D-0386D961CC11}" type="parTrans" cxnId="{920336BF-FC0E-48DD-8A0E-D202EB24B8A3}">
      <dgm:prSet/>
      <dgm:spPr/>
      <dgm:t>
        <a:bodyPr/>
        <a:lstStyle/>
        <a:p>
          <a:endParaRPr lang="da-DK">
            <a:latin typeface="Barlow" panose="00000500000000000000" pitchFamily="2" charset="0"/>
          </a:endParaRPr>
        </a:p>
      </dgm:t>
    </dgm:pt>
    <dgm:pt modelId="{2F6B3D78-09C2-41EC-8FEE-BA35C2517315}" type="sibTrans" cxnId="{920336BF-FC0E-48DD-8A0E-D202EB24B8A3}">
      <dgm:prSet/>
      <dgm:spPr/>
      <dgm:t>
        <a:bodyPr/>
        <a:lstStyle/>
        <a:p>
          <a:endParaRPr lang="da-DK">
            <a:latin typeface="Barlow" panose="00000500000000000000" pitchFamily="2" charset="0"/>
          </a:endParaRPr>
        </a:p>
      </dgm:t>
    </dgm:pt>
    <dgm:pt modelId="{F65BB91E-756F-4A68-9E62-FEA5A2FFA3D9}" type="pres">
      <dgm:prSet presAssocID="{81DC7424-DC67-429B-95B0-A1B99D212422}" presName="linearFlow" presStyleCnt="0">
        <dgm:presLayoutVars>
          <dgm:dir/>
          <dgm:animLvl val="lvl"/>
          <dgm:resizeHandles val="exact"/>
        </dgm:presLayoutVars>
      </dgm:prSet>
      <dgm:spPr/>
    </dgm:pt>
    <dgm:pt modelId="{B83B0136-F97E-45A9-A023-2874D63C8FF9}" type="pres">
      <dgm:prSet presAssocID="{ED79ED75-A005-4922-BB01-573A5170515B}" presName="composite" presStyleCnt="0"/>
      <dgm:spPr/>
    </dgm:pt>
    <dgm:pt modelId="{96D539CA-01B5-4784-8919-066049AF3D36}" type="pres">
      <dgm:prSet presAssocID="{ED79ED75-A005-4922-BB01-573A5170515B}" presName="parentText" presStyleLbl="alignNode1" presStyleIdx="0" presStyleCnt="3">
        <dgm:presLayoutVars>
          <dgm:chMax val="1"/>
          <dgm:bulletEnabled val="1"/>
        </dgm:presLayoutVars>
      </dgm:prSet>
      <dgm:spPr/>
    </dgm:pt>
    <dgm:pt modelId="{94C325E1-7063-41BA-A0CE-180E82074940}" type="pres">
      <dgm:prSet presAssocID="{ED79ED75-A005-4922-BB01-573A5170515B}" presName="descendantText" presStyleLbl="alignAcc1" presStyleIdx="0" presStyleCnt="3" custLinFactNeighborX="12405" custLinFactNeighborY="-61762">
        <dgm:presLayoutVars>
          <dgm:bulletEnabled val="1"/>
        </dgm:presLayoutVars>
      </dgm:prSet>
      <dgm:spPr/>
    </dgm:pt>
    <dgm:pt modelId="{0DC692C9-0141-4BD1-ADDD-B713084F112D}" type="pres">
      <dgm:prSet presAssocID="{14932597-03B5-4C49-BFA4-8D9933970D77}" presName="sp" presStyleCnt="0"/>
      <dgm:spPr/>
    </dgm:pt>
    <dgm:pt modelId="{758BADEF-6A44-469F-82FB-E5C3D4529C2F}" type="pres">
      <dgm:prSet presAssocID="{60EB9CBE-2D30-4A4D-B266-C5D9D18A3271}" presName="composite" presStyleCnt="0"/>
      <dgm:spPr/>
    </dgm:pt>
    <dgm:pt modelId="{96875351-8916-485F-A27B-EC5F4FA6083C}" type="pres">
      <dgm:prSet presAssocID="{60EB9CBE-2D30-4A4D-B266-C5D9D18A3271}" presName="parentText" presStyleLbl="alignNode1" presStyleIdx="1" presStyleCnt="3">
        <dgm:presLayoutVars>
          <dgm:chMax val="1"/>
          <dgm:bulletEnabled val="1"/>
        </dgm:presLayoutVars>
      </dgm:prSet>
      <dgm:spPr/>
    </dgm:pt>
    <dgm:pt modelId="{16D6965C-A589-483A-ADA3-21B4C9386BF9}" type="pres">
      <dgm:prSet presAssocID="{60EB9CBE-2D30-4A4D-B266-C5D9D18A3271}" presName="descendantText" presStyleLbl="alignAcc1" presStyleIdx="1" presStyleCnt="3">
        <dgm:presLayoutVars>
          <dgm:bulletEnabled val="1"/>
        </dgm:presLayoutVars>
      </dgm:prSet>
      <dgm:spPr/>
    </dgm:pt>
    <dgm:pt modelId="{037629D9-88E6-44DB-B434-844502A1A300}" type="pres">
      <dgm:prSet presAssocID="{E452BB1D-162A-419E-A10C-AD374C2D1138}" presName="sp" presStyleCnt="0"/>
      <dgm:spPr/>
    </dgm:pt>
    <dgm:pt modelId="{1B719FD8-500D-41F7-B56F-BDC52F22E1AF}" type="pres">
      <dgm:prSet presAssocID="{B2B15873-88EE-4E1B-8220-8B25D2BA839F}" presName="composite" presStyleCnt="0"/>
      <dgm:spPr/>
    </dgm:pt>
    <dgm:pt modelId="{6C4CFD54-55FF-43FA-83A6-44B2A0E13997}" type="pres">
      <dgm:prSet presAssocID="{B2B15873-88EE-4E1B-8220-8B25D2BA839F}" presName="parentText" presStyleLbl="alignNode1" presStyleIdx="2" presStyleCnt="3">
        <dgm:presLayoutVars>
          <dgm:chMax val="1"/>
          <dgm:bulletEnabled val="1"/>
        </dgm:presLayoutVars>
      </dgm:prSet>
      <dgm:spPr/>
    </dgm:pt>
    <dgm:pt modelId="{75D1596A-7714-4EB5-991B-C94CD44A5D58}" type="pres">
      <dgm:prSet presAssocID="{B2B15873-88EE-4E1B-8220-8B25D2BA839F}" presName="descendantText" presStyleLbl="alignAcc1" presStyleIdx="2" presStyleCnt="3">
        <dgm:presLayoutVars>
          <dgm:bulletEnabled val="1"/>
        </dgm:presLayoutVars>
      </dgm:prSet>
      <dgm:spPr/>
    </dgm:pt>
  </dgm:ptLst>
  <dgm:cxnLst>
    <dgm:cxn modelId="{59BE4806-7CC1-4623-A0DD-A0D5F650B417}" type="presOf" srcId="{81DC7424-DC67-429B-95B0-A1B99D212422}" destId="{F65BB91E-756F-4A68-9E62-FEA5A2FFA3D9}" srcOrd="0" destOrd="0" presId="urn:microsoft.com/office/officeart/2005/8/layout/chevron2"/>
    <dgm:cxn modelId="{0D9B3D0E-7B55-432A-8836-AE1F33A9B9A7}" srcId="{81DC7424-DC67-429B-95B0-A1B99D212422}" destId="{60EB9CBE-2D30-4A4D-B266-C5D9D18A3271}" srcOrd="1" destOrd="0" parTransId="{F0B8AEC5-2E6C-4325-ADEC-B0322480B931}" sibTransId="{E452BB1D-162A-419E-A10C-AD374C2D1138}"/>
    <dgm:cxn modelId="{D86AF01A-1467-4002-8E86-DAD5CF000370}" srcId="{60EB9CBE-2D30-4A4D-B266-C5D9D18A3271}" destId="{E007897D-7198-4F4C-A51D-ACCABEA3FF0E}" srcOrd="0" destOrd="0" parTransId="{B3378D69-82DA-4221-AFFD-4BFD5012A7AB}" sibTransId="{21D3AB3E-8C70-45AC-9BCB-757BB42C9492}"/>
    <dgm:cxn modelId="{037BE32B-EBDB-415B-BE07-7FC5D954A495}" type="presOf" srcId="{60EB9CBE-2D30-4A4D-B266-C5D9D18A3271}" destId="{96875351-8916-485F-A27B-EC5F4FA6083C}" srcOrd="0" destOrd="0" presId="urn:microsoft.com/office/officeart/2005/8/layout/chevron2"/>
    <dgm:cxn modelId="{D656332F-0FBC-4805-A257-AF99A8ED9564}" type="presOf" srcId="{E007897D-7198-4F4C-A51D-ACCABEA3FF0E}" destId="{16D6965C-A589-483A-ADA3-21B4C9386BF9}" srcOrd="0" destOrd="0" presId="urn:microsoft.com/office/officeart/2005/8/layout/chevron2"/>
    <dgm:cxn modelId="{B898A137-3FA5-4C21-AD79-9DBA25D09D48}" srcId="{B2B15873-88EE-4E1B-8220-8B25D2BA839F}" destId="{003C48CB-DA0A-42FA-AF46-71FFBCB4CD8D}" srcOrd="0" destOrd="0" parTransId="{54CC8F00-FD53-4198-B28E-E2579981574D}" sibTransId="{F8FFC363-2F20-421E-B51B-FCB382F636F8}"/>
    <dgm:cxn modelId="{8112DC39-47BC-4F5D-A39E-BA49D1F8C417}" type="presOf" srcId="{9CD3CD64-39DF-4C60-ABDB-1EF3EDAEFF63}" destId="{75D1596A-7714-4EB5-991B-C94CD44A5D58}" srcOrd="0" destOrd="1" presId="urn:microsoft.com/office/officeart/2005/8/layout/chevron2"/>
    <dgm:cxn modelId="{7507D645-FA57-47A5-AC2B-908AB64397E8}" type="presOf" srcId="{ED79ED75-A005-4922-BB01-573A5170515B}" destId="{96D539CA-01B5-4784-8919-066049AF3D36}" srcOrd="0" destOrd="0" presId="urn:microsoft.com/office/officeart/2005/8/layout/chevron2"/>
    <dgm:cxn modelId="{FC5F3F91-417C-440F-8E2B-B83E0FC607A3}" type="presOf" srcId="{A8A3A484-5F4F-4753-9EA7-3A6D8542ADC4}" destId="{94C325E1-7063-41BA-A0CE-180E82074940}" srcOrd="0" destOrd="0" presId="urn:microsoft.com/office/officeart/2005/8/layout/chevron2"/>
    <dgm:cxn modelId="{21D0DABB-96D4-4811-8104-28B97EA650F1}" srcId="{B2B15873-88EE-4E1B-8220-8B25D2BA839F}" destId="{9CD3CD64-39DF-4C60-ABDB-1EF3EDAEFF63}" srcOrd="1" destOrd="0" parTransId="{2AD05449-F947-4772-8EDC-A70095A034D2}" sibTransId="{56925589-7118-4F64-AC7D-604F86770AD6}"/>
    <dgm:cxn modelId="{920336BF-FC0E-48DD-8A0E-D202EB24B8A3}" srcId="{B2B15873-88EE-4E1B-8220-8B25D2BA839F}" destId="{AD028ED8-4E21-477E-8B4D-6CE8AC7D63B9}" srcOrd="2" destOrd="0" parTransId="{73FD3C66-2061-40C8-B69D-0386D961CC11}" sibTransId="{2F6B3D78-09C2-41EC-8FEE-BA35C2517315}"/>
    <dgm:cxn modelId="{244C29D5-D650-4104-9340-E4D958540E3E}" srcId="{81DC7424-DC67-429B-95B0-A1B99D212422}" destId="{ED79ED75-A005-4922-BB01-573A5170515B}" srcOrd="0" destOrd="0" parTransId="{0D799A34-F508-477C-9075-069DE2F416DE}" sibTransId="{14932597-03B5-4C49-BFA4-8D9933970D77}"/>
    <dgm:cxn modelId="{75EFBCDD-53D6-43FB-9568-2EA47F8CEE73}" srcId="{ED79ED75-A005-4922-BB01-573A5170515B}" destId="{A8A3A484-5F4F-4753-9EA7-3A6D8542ADC4}" srcOrd="0" destOrd="0" parTransId="{6008AB62-0090-41CE-964D-12D6E8E3991D}" sibTransId="{05AEA8B3-C52E-4D01-9D8B-A21FA42210F7}"/>
    <dgm:cxn modelId="{804E9EF3-C30A-46D5-9F10-10AF340CDBA7}" srcId="{81DC7424-DC67-429B-95B0-A1B99D212422}" destId="{B2B15873-88EE-4E1B-8220-8B25D2BA839F}" srcOrd="2" destOrd="0" parTransId="{2E0EE6CC-5DDA-4B3B-96F5-37ACE7273B0C}" sibTransId="{D62AA2DF-4CB8-4962-B6A1-94291928E1B0}"/>
    <dgm:cxn modelId="{A88B3FF8-1A24-4A4E-A0FE-E12F87CFE5A4}" type="presOf" srcId="{003C48CB-DA0A-42FA-AF46-71FFBCB4CD8D}" destId="{75D1596A-7714-4EB5-991B-C94CD44A5D58}" srcOrd="0" destOrd="0" presId="urn:microsoft.com/office/officeart/2005/8/layout/chevron2"/>
    <dgm:cxn modelId="{C548B4FB-4CC8-4001-9B77-4E1CE243A7AA}" type="presOf" srcId="{B2B15873-88EE-4E1B-8220-8B25D2BA839F}" destId="{6C4CFD54-55FF-43FA-83A6-44B2A0E13997}" srcOrd="0" destOrd="0" presId="urn:microsoft.com/office/officeart/2005/8/layout/chevron2"/>
    <dgm:cxn modelId="{B02BC4FD-50A3-44D5-8572-35D360C335E0}" type="presOf" srcId="{AD028ED8-4E21-477E-8B4D-6CE8AC7D63B9}" destId="{75D1596A-7714-4EB5-991B-C94CD44A5D58}" srcOrd="0" destOrd="2" presId="urn:microsoft.com/office/officeart/2005/8/layout/chevron2"/>
    <dgm:cxn modelId="{6CE22189-5703-423F-8D7B-848E32D4CE3C}" type="presParOf" srcId="{F65BB91E-756F-4A68-9E62-FEA5A2FFA3D9}" destId="{B83B0136-F97E-45A9-A023-2874D63C8FF9}" srcOrd="0" destOrd="0" presId="urn:microsoft.com/office/officeart/2005/8/layout/chevron2"/>
    <dgm:cxn modelId="{34F7893C-DD3F-493D-8E18-8DDA74A9E2A0}" type="presParOf" srcId="{B83B0136-F97E-45A9-A023-2874D63C8FF9}" destId="{96D539CA-01B5-4784-8919-066049AF3D36}" srcOrd="0" destOrd="0" presId="urn:microsoft.com/office/officeart/2005/8/layout/chevron2"/>
    <dgm:cxn modelId="{6A86FA28-464A-4E3E-9A94-3D6E484272DA}" type="presParOf" srcId="{B83B0136-F97E-45A9-A023-2874D63C8FF9}" destId="{94C325E1-7063-41BA-A0CE-180E82074940}" srcOrd="1" destOrd="0" presId="urn:microsoft.com/office/officeart/2005/8/layout/chevron2"/>
    <dgm:cxn modelId="{717D97ED-07C5-43DE-8481-464B963EFA32}" type="presParOf" srcId="{F65BB91E-756F-4A68-9E62-FEA5A2FFA3D9}" destId="{0DC692C9-0141-4BD1-ADDD-B713084F112D}" srcOrd="1" destOrd="0" presId="urn:microsoft.com/office/officeart/2005/8/layout/chevron2"/>
    <dgm:cxn modelId="{3C4CDF02-E34A-42C6-9711-D2EDD39A6BD2}" type="presParOf" srcId="{F65BB91E-756F-4A68-9E62-FEA5A2FFA3D9}" destId="{758BADEF-6A44-469F-82FB-E5C3D4529C2F}" srcOrd="2" destOrd="0" presId="urn:microsoft.com/office/officeart/2005/8/layout/chevron2"/>
    <dgm:cxn modelId="{98045BEC-12DD-4AE5-AFA6-D33C9E915FE4}" type="presParOf" srcId="{758BADEF-6A44-469F-82FB-E5C3D4529C2F}" destId="{96875351-8916-485F-A27B-EC5F4FA6083C}" srcOrd="0" destOrd="0" presId="urn:microsoft.com/office/officeart/2005/8/layout/chevron2"/>
    <dgm:cxn modelId="{3F4BD8FD-C6A8-4B89-8EE3-7F3111335B3A}" type="presParOf" srcId="{758BADEF-6A44-469F-82FB-E5C3D4529C2F}" destId="{16D6965C-A589-483A-ADA3-21B4C9386BF9}" srcOrd="1" destOrd="0" presId="urn:microsoft.com/office/officeart/2005/8/layout/chevron2"/>
    <dgm:cxn modelId="{F0286FFE-1E3B-4255-9A5E-02B0A1699FA6}" type="presParOf" srcId="{F65BB91E-756F-4A68-9E62-FEA5A2FFA3D9}" destId="{037629D9-88E6-44DB-B434-844502A1A300}" srcOrd="3" destOrd="0" presId="urn:microsoft.com/office/officeart/2005/8/layout/chevron2"/>
    <dgm:cxn modelId="{5C799510-449E-4ED0-A105-21BB5FD13346}" type="presParOf" srcId="{F65BB91E-756F-4A68-9E62-FEA5A2FFA3D9}" destId="{1B719FD8-500D-41F7-B56F-BDC52F22E1AF}" srcOrd="4" destOrd="0" presId="urn:microsoft.com/office/officeart/2005/8/layout/chevron2"/>
    <dgm:cxn modelId="{32E0FAD5-A90C-4C8C-B3B1-2B31C28E49E2}" type="presParOf" srcId="{1B719FD8-500D-41F7-B56F-BDC52F22E1AF}" destId="{6C4CFD54-55FF-43FA-83A6-44B2A0E13997}" srcOrd="0" destOrd="0" presId="urn:microsoft.com/office/officeart/2005/8/layout/chevron2"/>
    <dgm:cxn modelId="{D52F7FE8-DDC7-44AB-804A-3231DB16A94A}" type="presParOf" srcId="{1B719FD8-500D-41F7-B56F-BDC52F22E1AF}" destId="{75D1596A-7714-4EB5-991B-C94CD44A5D5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D539CA-01B5-4784-8919-066049AF3D36}">
      <dsp:nvSpPr>
        <dsp:cNvPr id="0" name=""/>
        <dsp:cNvSpPr/>
      </dsp:nvSpPr>
      <dsp:spPr>
        <a:xfrm rot="5400000">
          <a:off x="-235282" y="235924"/>
          <a:ext cx="1568552" cy="1097986"/>
        </a:xfrm>
        <a:prstGeom prst="chevron">
          <a:avLst/>
        </a:prstGeom>
        <a:solidFill>
          <a:srgbClr val="211A52"/>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a-DK" sz="1800" kern="1200" dirty="0">
              <a:solidFill>
                <a:schemeClr val="bg1"/>
              </a:solidFill>
              <a:latin typeface="Barlow" panose="00000500000000000000" pitchFamily="2" charset="0"/>
            </a:rPr>
            <a:t>Refleksion</a:t>
          </a:r>
        </a:p>
      </dsp:txBody>
      <dsp:txXfrm rot="-5400000">
        <a:off x="1" y="549634"/>
        <a:ext cx="1097986" cy="470566"/>
      </dsp:txXfrm>
    </dsp:sp>
    <dsp:sp modelId="{94C325E1-7063-41BA-A0CE-180E82074940}">
      <dsp:nvSpPr>
        <dsp:cNvPr id="0" name=""/>
        <dsp:cNvSpPr/>
      </dsp:nvSpPr>
      <dsp:spPr>
        <a:xfrm rot="5400000">
          <a:off x="2828900" y="-1730913"/>
          <a:ext cx="1019558" cy="4481386"/>
        </a:xfrm>
        <a:prstGeom prst="round2SameRect">
          <a:avLst/>
        </a:prstGeom>
        <a:solidFill>
          <a:srgbClr val="EFC696">
            <a:alpha val="90000"/>
          </a:srgb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da-DK" sz="1900" b="1" kern="1200" dirty="0">
              <a:latin typeface="Barlow" panose="00000500000000000000" pitchFamily="2" charset="0"/>
            </a:rPr>
            <a:t>Individuel refleksion over pejlemærke</a:t>
          </a:r>
        </a:p>
      </dsp:txBody>
      <dsp:txXfrm rot="-5400000">
        <a:off x="1097987" y="49771"/>
        <a:ext cx="4431615" cy="920016"/>
      </dsp:txXfrm>
    </dsp:sp>
    <dsp:sp modelId="{96875351-8916-485F-A27B-EC5F4FA6083C}">
      <dsp:nvSpPr>
        <dsp:cNvPr id="0" name=""/>
        <dsp:cNvSpPr/>
      </dsp:nvSpPr>
      <dsp:spPr>
        <a:xfrm rot="5400000">
          <a:off x="-235282" y="1609874"/>
          <a:ext cx="1568552" cy="1097986"/>
        </a:xfrm>
        <a:prstGeom prst="chevron">
          <a:avLst/>
        </a:prstGeom>
        <a:solidFill>
          <a:srgbClr val="211A52"/>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a-DK" sz="1800" kern="1200">
              <a:solidFill>
                <a:schemeClr val="bg1"/>
              </a:solidFill>
              <a:latin typeface="Barlow" panose="00000500000000000000" pitchFamily="2" charset="0"/>
            </a:rPr>
            <a:t>Dialog</a:t>
          </a:r>
          <a:endParaRPr lang="da-DK" sz="1800" kern="1200" dirty="0">
            <a:solidFill>
              <a:schemeClr val="bg1"/>
            </a:solidFill>
            <a:latin typeface="Barlow" panose="00000500000000000000" pitchFamily="2" charset="0"/>
          </a:endParaRPr>
        </a:p>
      </dsp:txBody>
      <dsp:txXfrm rot="-5400000">
        <a:off x="1" y="1923584"/>
        <a:ext cx="1097986" cy="470566"/>
      </dsp:txXfrm>
    </dsp:sp>
    <dsp:sp modelId="{16D6965C-A589-483A-ADA3-21B4C9386BF9}">
      <dsp:nvSpPr>
        <dsp:cNvPr id="0" name=""/>
        <dsp:cNvSpPr/>
      </dsp:nvSpPr>
      <dsp:spPr>
        <a:xfrm rot="5400000">
          <a:off x="2828900" y="-356322"/>
          <a:ext cx="1019558" cy="4481386"/>
        </a:xfrm>
        <a:prstGeom prst="round2SameRect">
          <a:avLst/>
        </a:prstGeom>
        <a:solidFill>
          <a:srgbClr val="EFC696">
            <a:alpha val="90000"/>
          </a:srgb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da-DK" sz="1900" b="1" kern="1200" dirty="0">
              <a:latin typeface="Barlow" panose="00000500000000000000" pitchFamily="2" charset="0"/>
            </a:rPr>
            <a:t>Dialog i grupper eller hele lederteamet </a:t>
          </a:r>
          <a:r>
            <a:rPr lang="da-DK" sz="1900" kern="1200" dirty="0">
              <a:latin typeface="Barlow" panose="00000500000000000000" pitchFamily="2" charset="0"/>
            </a:rPr>
            <a:t>omkring fælles forståelse og arbejde med pejlemærket</a:t>
          </a:r>
        </a:p>
      </dsp:txBody>
      <dsp:txXfrm rot="-5400000">
        <a:off x="1097987" y="1424362"/>
        <a:ext cx="4431615" cy="920016"/>
      </dsp:txXfrm>
    </dsp:sp>
    <dsp:sp modelId="{6C4CFD54-55FF-43FA-83A6-44B2A0E13997}">
      <dsp:nvSpPr>
        <dsp:cNvPr id="0" name=""/>
        <dsp:cNvSpPr/>
      </dsp:nvSpPr>
      <dsp:spPr>
        <a:xfrm rot="5400000">
          <a:off x="-235282" y="2983823"/>
          <a:ext cx="1568552" cy="1097986"/>
        </a:xfrm>
        <a:prstGeom prst="chevron">
          <a:avLst/>
        </a:prstGeom>
        <a:solidFill>
          <a:srgbClr val="211A52"/>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a-DK" sz="1800" kern="1200">
              <a:solidFill>
                <a:schemeClr val="bg1"/>
              </a:solidFill>
              <a:latin typeface="Barlow" panose="00000500000000000000" pitchFamily="2" charset="0"/>
            </a:rPr>
            <a:t>Opsamling</a:t>
          </a:r>
          <a:endParaRPr lang="da-DK" sz="1800" kern="1200" dirty="0">
            <a:solidFill>
              <a:schemeClr val="bg1"/>
            </a:solidFill>
            <a:latin typeface="Barlow" panose="00000500000000000000" pitchFamily="2" charset="0"/>
          </a:endParaRPr>
        </a:p>
      </dsp:txBody>
      <dsp:txXfrm rot="-5400000">
        <a:off x="1" y="3297533"/>
        <a:ext cx="1097986" cy="470566"/>
      </dsp:txXfrm>
    </dsp:sp>
    <dsp:sp modelId="{75D1596A-7714-4EB5-991B-C94CD44A5D58}">
      <dsp:nvSpPr>
        <dsp:cNvPr id="0" name=""/>
        <dsp:cNvSpPr/>
      </dsp:nvSpPr>
      <dsp:spPr>
        <a:xfrm rot="5400000">
          <a:off x="2828900" y="1017627"/>
          <a:ext cx="1019558" cy="4481386"/>
        </a:xfrm>
        <a:prstGeom prst="round2SameRect">
          <a:avLst/>
        </a:prstGeom>
        <a:solidFill>
          <a:srgbClr val="EFC696">
            <a:alpha val="90000"/>
          </a:srgb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da-DK" sz="1900" b="1" kern="1200" dirty="0">
              <a:latin typeface="Barlow" panose="00000500000000000000" pitchFamily="2" charset="0"/>
            </a:rPr>
            <a:t>Fælles opsamling </a:t>
          </a:r>
          <a:r>
            <a:rPr lang="da-DK" sz="1900" b="0" kern="1200" dirty="0">
              <a:latin typeface="Barlow" panose="00000500000000000000" pitchFamily="2" charset="0"/>
            </a:rPr>
            <a:t>- enten</a:t>
          </a:r>
        </a:p>
        <a:p>
          <a:pPr marL="171450" lvl="1" indent="-171450" algn="l" defTabSz="844550">
            <a:lnSpc>
              <a:spcPct val="90000"/>
            </a:lnSpc>
            <a:spcBef>
              <a:spcPct val="0"/>
            </a:spcBef>
            <a:spcAft>
              <a:spcPct val="15000"/>
            </a:spcAft>
            <a:buChar char="•"/>
          </a:pPr>
          <a:r>
            <a:rPr lang="da-DK" sz="1900" kern="1200" dirty="0">
              <a:latin typeface="Barlow" panose="00000500000000000000" pitchFamily="2" charset="0"/>
            </a:rPr>
            <a:t>A: Handleplan</a:t>
          </a:r>
        </a:p>
        <a:p>
          <a:pPr marL="171450" lvl="1" indent="-171450" algn="l" defTabSz="844550">
            <a:lnSpc>
              <a:spcPct val="90000"/>
            </a:lnSpc>
            <a:spcBef>
              <a:spcPct val="0"/>
            </a:spcBef>
            <a:spcAft>
              <a:spcPct val="15000"/>
            </a:spcAft>
            <a:buChar char="•"/>
          </a:pPr>
          <a:r>
            <a:rPr lang="da-DK" sz="1900" kern="1200" dirty="0">
              <a:latin typeface="Barlow" panose="00000500000000000000" pitchFamily="2" charset="0"/>
            </a:rPr>
            <a:t>B: Formulering af fælles forståelse</a:t>
          </a:r>
        </a:p>
      </dsp:txBody>
      <dsp:txXfrm rot="-5400000">
        <a:off x="1097987" y="2798312"/>
        <a:ext cx="4431615" cy="92001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459AEB-853A-4D56-A90C-4C9A5801204B}" type="datetimeFigureOut">
              <a:rPr lang="da-DK" smtClean="0"/>
              <a:t>22-09-2025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16DB5B-7742-468B-835F-8005CD43C30B}" type="slidenum">
              <a:rPr lang="da-DK" smtClean="0"/>
              <a:t>‹nr.›</a:t>
            </a:fld>
            <a:endParaRPr lang="da-DK"/>
          </a:p>
        </p:txBody>
      </p:sp>
    </p:spTree>
    <p:extLst>
      <p:ext uri="{BB962C8B-B14F-4D97-AF65-F5344CB8AC3E}">
        <p14:creationId xmlns:p14="http://schemas.microsoft.com/office/powerpoint/2010/main" val="4199552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5F16DB5B-7742-468B-835F-8005CD43C30B}" type="slidenum">
              <a:rPr lang="da-DK" smtClean="0"/>
              <a:t>1</a:t>
            </a:fld>
            <a:endParaRPr lang="da-DK"/>
          </a:p>
        </p:txBody>
      </p:sp>
    </p:spTree>
    <p:extLst>
      <p:ext uri="{BB962C8B-B14F-4D97-AF65-F5344CB8AC3E}">
        <p14:creationId xmlns:p14="http://schemas.microsoft.com/office/powerpoint/2010/main" val="4186292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Det her er første skridt i at omsætte ledelsesgrundlaget til jeres praksis. Ledergruppen tager dialogen med videre og bygger videre på den i kommende ledermøder.</a:t>
            </a:r>
          </a:p>
          <a:p>
            <a:endParaRPr lang="da-DK" dirty="0"/>
          </a:p>
          <a:p>
            <a:r>
              <a:rPr lang="da-DK" dirty="0"/>
              <a:t>Lav en opsamling på, hvad de næste skridt i ledergruppen er i arbejdet </a:t>
            </a:r>
            <a:r>
              <a:rPr lang="da-DK"/>
              <a:t>med ledelsesgrundlaget</a:t>
            </a:r>
            <a:r>
              <a:rPr lang="da-DK" dirty="0"/>
              <a:t>.</a:t>
            </a:r>
          </a:p>
          <a:p>
            <a:endParaRPr lang="da-DK" dirty="0"/>
          </a:p>
        </p:txBody>
      </p:sp>
      <p:sp>
        <p:nvSpPr>
          <p:cNvPr id="4" name="Pladsholder til slidenummer 3"/>
          <p:cNvSpPr>
            <a:spLocks noGrp="1"/>
          </p:cNvSpPr>
          <p:nvPr>
            <p:ph type="sldNum" sz="quarter" idx="5"/>
          </p:nvPr>
        </p:nvSpPr>
        <p:spPr/>
        <p:txBody>
          <a:bodyPr/>
          <a:lstStyle/>
          <a:p>
            <a:fld id="{5F16DB5B-7742-468B-835F-8005CD43C30B}" type="slidenum">
              <a:rPr lang="da-DK" smtClean="0"/>
              <a:t>10</a:t>
            </a:fld>
            <a:endParaRPr lang="da-DK"/>
          </a:p>
        </p:txBody>
      </p:sp>
    </p:spTree>
    <p:extLst>
      <p:ext uri="{BB962C8B-B14F-4D97-AF65-F5344CB8AC3E}">
        <p14:creationId xmlns:p14="http://schemas.microsoft.com/office/powerpoint/2010/main" val="1047514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B8CA6-21D3-3D24-69C6-0BEC7B5B329D}"/>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C8113D60-C734-AE56-F699-FB41AB8E0882}"/>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13A0974-334C-E4FF-F5AF-4E19D856D97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Ark til print i A3 til individuel refleksion</a:t>
            </a:r>
          </a:p>
        </p:txBody>
      </p:sp>
      <p:sp>
        <p:nvSpPr>
          <p:cNvPr id="4" name="Pladsholder til slidenummer 3">
            <a:extLst>
              <a:ext uri="{FF2B5EF4-FFF2-40B4-BE49-F238E27FC236}">
                <a16:creationId xmlns:a16="http://schemas.microsoft.com/office/drawing/2014/main" id="{DA494020-2E2A-F164-F59C-38516DBB2C0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21EC3-74C7-4022-83C6-F7148C5F8345}" type="slidenum">
              <a:rPr kumimoji="0" lang="da-DK"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a-DK"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02363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857D0-8807-387A-099E-24984851AF46}"/>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9FBCE741-4BF6-4FBB-2562-4969A971A6BE}"/>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B60C6F8E-5600-812B-5E4C-759923AD51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t>Skabelon til opsamlingsproces A – udfyldes digitalt her eller i den aktive PDF, som findes på hjemmesiden med ledelsesgrundlaget.</a:t>
            </a:r>
            <a:endParaRPr lang="da-DK" dirty="0"/>
          </a:p>
        </p:txBody>
      </p:sp>
      <p:sp>
        <p:nvSpPr>
          <p:cNvPr id="4" name="Pladsholder til slidenummer 3">
            <a:extLst>
              <a:ext uri="{FF2B5EF4-FFF2-40B4-BE49-F238E27FC236}">
                <a16:creationId xmlns:a16="http://schemas.microsoft.com/office/drawing/2014/main" id="{7F2B1775-E189-B3A8-376F-2FECCFE47007}"/>
              </a:ext>
            </a:extLst>
          </p:cNvPr>
          <p:cNvSpPr>
            <a:spLocks noGrp="1"/>
          </p:cNvSpPr>
          <p:nvPr>
            <p:ph type="sldNum" sz="quarter" idx="5"/>
          </p:nvPr>
        </p:nvSpPr>
        <p:spPr/>
        <p:txBody>
          <a:bodyPr/>
          <a:lstStyle/>
          <a:p>
            <a:fld id="{5F16DB5B-7742-468B-835F-8005CD43C30B}" type="slidenum">
              <a:rPr lang="da-DK" smtClean="0"/>
              <a:t>12</a:t>
            </a:fld>
            <a:endParaRPr lang="da-DK"/>
          </a:p>
        </p:txBody>
      </p:sp>
    </p:spTree>
    <p:extLst>
      <p:ext uri="{BB962C8B-B14F-4D97-AF65-F5344CB8AC3E}">
        <p14:creationId xmlns:p14="http://schemas.microsoft.com/office/powerpoint/2010/main" val="1016159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DACCE-545C-5126-FEF1-3D716FAC6697}"/>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042E4F60-CEB9-F0A8-AD9A-D070F67EAF2D}"/>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8A3BD4A8-B438-370F-FD50-F5F5DDC2CF6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Skabelon til opsamlingsproces B – udfyldes digitalt her eller i den aktive PDF, som findes på hjemmesiden med ledelsesgrundlaget.</a:t>
            </a:r>
          </a:p>
          <a:p>
            <a:endParaRPr lang="da-DK" dirty="0"/>
          </a:p>
        </p:txBody>
      </p:sp>
      <p:sp>
        <p:nvSpPr>
          <p:cNvPr id="4" name="Pladsholder til slidenummer 3">
            <a:extLst>
              <a:ext uri="{FF2B5EF4-FFF2-40B4-BE49-F238E27FC236}">
                <a16:creationId xmlns:a16="http://schemas.microsoft.com/office/drawing/2014/main" id="{5D91CECF-7CC4-4612-1782-FECCE3F3B3E2}"/>
              </a:ext>
            </a:extLst>
          </p:cNvPr>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847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Tilpas visualisering af processen alt efter, hvilken af de 2 opsamlingsprocesser, der vælges.</a:t>
            </a:r>
          </a:p>
        </p:txBody>
      </p:sp>
      <p:sp>
        <p:nvSpPr>
          <p:cNvPr id="4" name="Pladsholder til slidenummer 3"/>
          <p:cNvSpPr>
            <a:spLocks noGrp="1"/>
          </p:cNvSpPr>
          <p:nvPr>
            <p:ph type="sldNum" sz="quarter" idx="5"/>
          </p:nvPr>
        </p:nvSpPr>
        <p:spPr/>
        <p:txBody>
          <a:bodyPr/>
          <a:lstStyle/>
          <a:p>
            <a:fld id="{5F16DB5B-7742-468B-835F-8005CD43C30B}" type="slidenum">
              <a:rPr lang="da-DK" smtClean="0"/>
              <a:t>2</a:t>
            </a:fld>
            <a:endParaRPr lang="da-DK"/>
          </a:p>
        </p:txBody>
      </p:sp>
    </p:spTree>
    <p:extLst>
      <p:ext uri="{BB962C8B-B14F-4D97-AF65-F5344CB8AC3E}">
        <p14:creationId xmlns:p14="http://schemas.microsoft.com/office/powerpoint/2010/main" val="3828162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Punkterne er taget fra teksten ”Et fælles ledelsesgrundlag”.</a:t>
            </a:r>
          </a:p>
        </p:txBody>
      </p:sp>
      <p:sp>
        <p:nvSpPr>
          <p:cNvPr id="4" name="Pladsholder til slidenummer 3"/>
          <p:cNvSpPr>
            <a:spLocks noGrp="1"/>
          </p:cNvSpPr>
          <p:nvPr>
            <p:ph type="sldNum" sz="quarter" idx="5"/>
          </p:nvPr>
        </p:nvSpPr>
        <p:spPr/>
        <p:txBody>
          <a:bodyPr/>
          <a:lstStyle/>
          <a:p>
            <a:fld id="{5F16DB5B-7742-468B-835F-8005CD43C30B}" type="slidenum">
              <a:rPr lang="da-DK" smtClean="0"/>
              <a:t>3</a:t>
            </a:fld>
            <a:endParaRPr lang="da-DK"/>
          </a:p>
        </p:txBody>
      </p:sp>
    </p:spTree>
    <p:extLst>
      <p:ext uri="{BB962C8B-B14F-4D97-AF65-F5344CB8AC3E}">
        <p14:creationId xmlns:p14="http://schemas.microsoft.com/office/powerpoint/2010/main" val="3737225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Ledelsesgrundlaget består af 5 pejlemærker inden for hvert sit ledelsesmæssige tema: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Ledelse af mennesker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Ledelse af samarbejde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Ledelse af bæredygtighed, kultur og diversitet (dette pejlemærke og fokus er nyt ift. det tidligere ledelsesgrundlag)</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Ledelse af forandring</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Ledelse af strategi</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21EC3-74C7-4022-83C6-F7148C5F8345}" type="slidenum">
              <a:rPr kumimoji="0" lang="da-DK"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a-DK"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82512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dirty="0"/>
              <a:t>Til hvert pejlemærke er formuleret forventninger til hinanden som ledere på AAU, som både den enkelte leder og ledergruppe skal arbejde med i sin ledelse. I processen i dag tager vi udgangspunkt i pejlemærker XX.</a:t>
            </a:r>
          </a:p>
          <a:p>
            <a:pPr marL="171450" indent="-171450">
              <a:buFont typeface="Arial" panose="020B0604020202020204" pitchFamily="34" charset="0"/>
              <a:buChar char="•"/>
            </a:pPr>
            <a:r>
              <a:rPr lang="da-DK" dirty="0"/>
              <a:t>Rammesæt kort valget af pejlemærke, der skal arbejdes med, inden at processen går i gang, og lederne selv læser ind i pejlemærket.</a:t>
            </a:r>
          </a:p>
          <a:p>
            <a:endParaRPr lang="da-DK" dirty="0"/>
          </a:p>
          <a:p>
            <a:r>
              <a:rPr lang="da-DK" dirty="0"/>
              <a:t>(Som facilitator definerer du de 1-2 pejlemærker, ledergruppen skal arbejde med i processen. For at arbejde med de resterende pejlemærker gentages processen igen på kommende ledermøder. Processens forslag til tidsramme er lavet ud fra, at der arbejdes med </a:t>
            </a:r>
            <a:r>
              <a:rPr lang="da-DK" dirty="0" err="1"/>
              <a:t>maks</a:t>
            </a:r>
            <a:r>
              <a:rPr lang="da-DK" dirty="0"/>
              <a:t> 2 pejlemærker)</a:t>
            </a:r>
          </a:p>
        </p:txBody>
      </p:sp>
      <p:sp>
        <p:nvSpPr>
          <p:cNvPr id="4" name="Pladsholder til slidenummer 3"/>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4934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Sæt refleksionen i gang og hold øje med tidsrammen. Det er vigtigt at den individuelle refleksion foregår i stilhed, at alle får mulighed for at danne sig egne refleksioner, inden en fælles drøftelse sættes i gang. På denne måde har I det bedste afsæt for, at alle bidrager og bliver hørt ind i processen.</a:t>
            </a:r>
          </a:p>
        </p:txBody>
      </p:sp>
      <p:sp>
        <p:nvSpPr>
          <p:cNvPr id="4" name="Pladsholder til slidenummer 3"/>
          <p:cNvSpPr>
            <a:spLocks noGrp="1"/>
          </p:cNvSpPr>
          <p:nvPr>
            <p:ph type="sldNum" sz="quarter" idx="5"/>
          </p:nvPr>
        </p:nvSpPr>
        <p:spPr/>
        <p:txBody>
          <a:bodyPr/>
          <a:lstStyle/>
          <a:p>
            <a:fld id="{5F16DB5B-7742-468B-835F-8005CD43C30B}" type="slidenum">
              <a:rPr lang="da-DK" smtClean="0"/>
              <a:t>6</a:t>
            </a:fld>
            <a:endParaRPr lang="da-DK"/>
          </a:p>
        </p:txBody>
      </p:sp>
    </p:spTree>
    <p:extLst>
      <p:ext uri="{BB962C8B-B14F-4D97-AF65-F5344CB8AC3E}">
        <p14:creationId xmlns:p14="http://schemas.microsoft.com/office/powerpoint/2010/main" val="4259306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dirty="0"/>
              <a:t>Er I mere end 5 ledere i ledergruppen anbefales det, at dele ledergruppen i mindre grupper, som deler refleksionerne, inden der laves en fælles opsamling i næste processtep. Tilret overskriften i sliden efter, hvordan jeres proces kører.</a:t>
            </a:r>
          </a:p>
          <a:p>
            <a:pPr marL="171450" indent="-171450">
              <a:buFont typeface="Arial" panose="020B0604020202020204" pitchFamily="34" charset="0"/>
              <a:buChar char="•"/>
            </a:pPr>
            <a:r>
              <a:rPr lang="da-DK" dirty="0"/>
              <a:t>Hold øje med at tidsrammen overholdes, og mind deltagerne om undervejs, at når ned til spørgsmålene i gruppen.</a:t>
            </a:r>
          </a:p>
        </p:txBody>
      </p:sp>
      <p:sp>
        <p:nvSpPr>
          <p:cNvPr id="4" name="Pladsholder til slidenummer 3"/>
          <p:cNvSpPr>
            <a:spLocks noGrp="1"/>
          </p:cNvSpPr>
          <p:nvPr>
            <p:ph type="sldNum" sz="quarter" idx="5"/>
          </p:nvPr>
        </p:nvSpPr>
        <p:spPr/>
        <p:txBody>
          <a:bodyPr/>
          <a:lstStyle/>
          <a:p>
            <a:fld id="{5F16DB5B-7742-468B-835F-8005CD43C30B}" type="slidenum">
              <a:rPr lang="da-DK" smtClean="0"/>
              <a:t>7</a:t>
            </a:fld>
            <a:endParaRPr lang="da-DK"/>
          </a:p>
        </p:txBody>
      </p:sp>
    </p:spTree>
    <p:extLst>
      <p:ext uri="{BB962C8B-B14F-4D97-AF65-F5344CB8AC3E}">
        <p14:creationId xmlns:p14="http://schemas.microsoft.com/office/powerpoint/2010/main" val="2518858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Vælg en af de to processer til fælles opsamling (slide 8 eller 9), og brug kun den relevante slide.</a:t>
            </a:r>
          </a:p>
          <a:p>
            <a:endParaRPr lang="da-DK" dirty="0"/>
          </a:p>
          <a:p>
            <a:r>
              <a:rPr lang="da-DK" dirty="0"/>
              <a:t>Når grupperne har delt deres pointer og handlinger, styrer du som facilitator gruppen ind i en drøftelse af spørgsmålene i handleplanen, mens du eller en i gruppen sørger for at notere konkrete aftaler ned i handleplanen (se slide nederst under materialer).</a:t>
            </a:r>
          </a:p>
        </p:txBody>
      </p:sp>
      <p:sp>
        <p:nvSpPr>
          <p:cNvPr id="4" name="Pladsholder til slidenummer 3"/>
          <p:cNvSpPr>
            <a:spLocks noGrp="1"/>
          </p:cNvSpPr>
          <p:nvPr>
            <p:ph type="sldNum" sz="quarter" idx="5"/>
          </p:nvPr>
        </p:nvSpPr>
        <p:spPr/>
        <p:txBody>
          <a:bodyPr/>
          <a:lstStyle/>
          <a:p>
            <a:fld id="{5F16DB5B-7742-468B-835F-8005CD43C30B}" type="slidenum">
              <a:rPr lang="da-DK" smtClean="0"/>
              <a:t>8</a:t>
            </a:fld>
            <a:endParaRPr lang="da-DK"/>
          </a:p>
        </p:txBody>
      </p:sp>
    </p:spTree>
    <p:extLst>
      <p:ext uri="{BB962C8B-B14F-4D97-AF65-F5344CB8AC3E}">
        <p14:creationId xmlns:p14="http://schemas.microsoft.com/office/powerpoint/2010/main" val="498620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Vælg en af de to processer til fælles opsamling (slide 8 eller 9), og brug kun den relevante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p:txBody>
      </p:sp>
      <p:sp>
        <p:nvSpPr>
          <p:cNvPr id="4" name="Pladsholder til slidenummer 3"/>
          <p:cNvSpPr>
            <a:spLocks noGrp="1"/>
          </p:cNvSpPr>
          <p:nvPr>
            <p:ph type="sldNum" sz="quarter" idx="5"/>
          </p:nvPr>
        </p:nvSpPr>
        <p:spPr/>
        <p:txBody>
          <a:bodyPr/>
          <a:lstStyle/>
          <a:p>
            <a:fld id="{5F16DB5B-7742-468B-835F-8005CD43C30B}" type="slidenum">
              <a:rPr lang="da-DK" smtClean="0"/>
              <a:t>9</a:t>
            </a:fld>
            <a:endParaRPr lang="da-DK"/>
          </a:p>
        </p:txBody>
      </p:sp>
    </p:spTree>
    <p:extLst>
      <p:ext uri="{BB962C8B-B14F-4D97-AF65-F5344CB8AC3E}">
        <p14:creationId xmlns:p14="http://schemas.microsoft.com/office/powerpoint/2010/main" val="15596683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10.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2.xml"/><Relationship Id="rId4" Type="http://schemas.openxmlformats.org/officeDocument/2006/relationships/image" Target="../media/image10.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2" name="Rektangel 1"/>
          <p:cNvSpPr/>
          <p:nvPr userDrawn="1"/>
        </p:nvSpPr>
        <p:spPr>
          <a:xfrm>
            <a:off x="766763" y="1255659"/>
            <a:ext cx="8091261" cy="369332"/>
          </a:xfrm>
          <a:prstGeom prst="rect">
            <a:avLst/>
          </a:prstGeom>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DF6752"/>
                </a:solidFill>
                <a:effectLst/>
                <a:uLnTx/>
                <a:uFillTx/>
                <a:latin typeface="Arial"/>
                <a:ea typeface="+mn-ea"/>
                <a:cs typeface="+mn-cs"/>
              </a:rPr>
              <a:t>- SLET DETTE SLIDE, FØR DU FÆRDIGGØR PRÆSENTATIONEN</a:t>
            </a:r>
            <a:endParaRPr kumimoji="0" lang="da-DK" sz="1800" b="0" i="0" u="none" strike="noStrike" kern="1200" cap="none" spc="0" normalizeH="0" baseline="0" noProof="0">
              <a:ln>
                <a:noFill/>
              </a:ln>
              <a:solidFill>
                <a:srgbClr val="DF6752"/>
              </a:solidFill>
              <a:effectLst/>
              <a:uLnTx/>
              <a:uFillTx/>
              <a:latin typeface="Arial"/>
              <a:ea typeface="+mn-ea"/>
              <a:cs typeface="+mn-cs"/>
            </a:endParaRPr>
          </a:p>
        </p:txBody>
      </p:sp>
      <p:sp>
        <p:nvSpPr>
          <p:cNvPr id="5" name="Text Box 48"/>
          <p:cNvSpPr txBox="1">
            <a:spLocks noChangeArrowheads="1"/>
          </p:cNvSpPr>
          <p:nvPr userDrawn="1"/>
        </p:nvSpPr>
        <p:spPr bwMode="auto">
          <a:xfrm>
            <a:off x="766763" y="2205038"/>
            <a:ext cx="2327618" cy="32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300" normalizeH="0" baseline="0" noProof="1">
                <a:ln>
                  <a:noFill/>
                </a:ln>
                <a:solidFill>
                  <a:srgbClr val="211A52"/>
                </a:solidFill>
                <a:effectLst/>
                <a:uLnTx/>
                <a:uFillTx/>
                <a:latin typeface="Arial"/>
                <a:ea typeface="+mn-ea"/>
                <a:cs typeface="Arial" panose="020B0604020202020204" pitchFamily="34" charset="0"/>
              </a:rPr>
              <a:t>AAU-SKABELONER TIL POWERPOINT</a:t>
            </a:r>
            <a:br>
              <a:rPr kumimoji="0" lang="da-DK" sz="1000" b="1" i="0" u="none" strike="noStrike" kern="1200" cap="none" spc="0" normalizeH="0" baseline="0" noProof="1">
                <a:ln>
                  <a:noFill/>
                </a:ln>
                <a:solidFill>
                  <a:srgbClr val="211A52"/>
                </a:solidFill>
                <a:effectLst/>
                <a:uLnTx/>
                <a:uFillTx/>
                <a:latin typeface="Arial"/>
                <a:ea typeface="+mn-ea"/>
                <a:cs typeface="Arial" panose="020B0604020202020204" pitchFamily="34" charset="0"/>
              </a:rPr>
            </a:br>
            <a:br>
              <a:rPr kumimoji="0" lang="da-DK" sz="1000" b="1" i="0" u="none" strike="noStrike" kern="1200" cap="none" spc="0" normalizeH="0" baseline="0" noProof="1">
                <a:ln>
                  <a:noFill/>
                </a:ln>
                <a:solidFill>
                  <a:srgbClr val="211A52"/>
                </a:solidFill>
                <a:effectLst/>
                <a:uLnTx/>
                <a:uFillTx/>
                <a:latin typeface="Arial"/>
                <a:ea typeface="+mn-ea"/>
                <a:cs typeface="Arial" panose="020B0604020202020204" pitchFamily="34" charset="0"/>
              </a:rPr>
            </a:br>
            <a:r>
              <a:rPr kumimoji="0" lang="da-DK" sz="900" b="0" i="0" u="none" strike="noStrike" kern="1200" cap="none" spc="0" normalizeH="0" baseline="0" noProof="0">
                <a:ln>
                  <a:noFill/>
                </a:ln>
                <a:solidFill>
                  <a:srgbClr val="211A52"/>
                </a:solidFill>
                <a:effectLst/>
                <a:uLnTx/>
                <a:uFillTx/>
                <a:latin typeface="Arial"/>
                <a:ea typeface="Calibri" panose="020F0502020204030204" pitchFamily="34" charset="0"/>
                <a:cs typeface="Times New Roman" panose="02020603050405020304" pitchFamily="18" charset="0"/>
              </a:rPr>
              <a:t>Når du åbner PowerPoint på din pc, kan du vælge mellem to skabeloner i 16:9-format med enten det danske eller engelske AAU-logo.</a:t>
            </a:r>
          </a:p>
          <a:p>
            <a:pPr marL="0" marR="0" lvl="0" indent="0" algn="l" defTabSz="914400" rtl="0" eaLnBrk="0" fontAlgn="auto" latinLnBrk="0" hangingPunct="0">
              <a:lnSpc>
                <a:spcPct val="100000"/>
              </a:lnSpc>
              <a:spcBef>
                <a:spcPts val="0"/>
              </a:spcBef>
              <a:spcAft>
                <a:spcPts val="1000"/>
              </a:spcAft>
              <a:buClrTx/>
              <a:buSzTx/>
              <a:buFontTx/>
              <a:buNone/>
              <a:tabLst/>
              <a:defRPr/>
            </a:pPr>
            <a:r>
              <a:rPr kumimoji="0" lang="da-DK" sz="900" b="0" i="0" u="none" strike="noStrike" kern="1200" cap="none" spc="0" normalizeH="0" baseline="0" noProof="0">
                <a:ln>
                  <a:noFill/>
                </a:ln>
                <a:solidFill>
                  <a:srgbClr val="211A52"/>
                </a:solidFill>
                <a:effectLst/>
                <a:uLnTx/>
                <a:uFillTx/>
                <a:latin typeface="Arial"/>
                <a:ea typeface="Calibri" panose="020F0502020204030204" pitchFamily="34" charset="0"/>
                <a:cs typeface="Times New Roman" panose="02020603050405020304" pitchFamily="18" charset="0"/>
              </a:rPr>
              <a:t>Det er også muligt at hente PowerPoint-skabelonerne på: </a:t>
            </a:r>
            <a:r>
              <a:rPr kumimoji="0" lang="da-DK" sz="900" b="0" i="0" u="none" strike="noStrike" kern="1200" cap="none" spc="0" normalizeH="0" baseline="0" noProof="0">
                <a:ln>
                  <a:noFill/>
                </a:ln>
                <a:solidFill>
                  <a:srgbClr val="211A52"/>
                </a:solidFill>
                <a:effectLst/>
                <a:uLnTx/>
                <a:uFillTx/>
                <a:latin typeface="Arial"/>
                <a:ea typeface="Calibri" panose="020F0502020204030204" pitchFamily="34" charset="0"/>
                <a:cs typeface="Times New Roman" panose="02020603050405020304" pitchFamily="18" charset="0"/>
                <a:hlinkClick r:id="rId2"/>
              </a:rPr>
              <a:t>www.design.aau.dk/skabeloner/</a:t>
            </a:r>
            <a:r>
              <a:rPr kumimoji="0" lang="da-DK" sz="900" b="0" i="0" u="none" strike="noStrike" kern="1200" cap="none" spc="0" normalizeH="0" baseline="0" noProof="0" err="1">
                <a:ln>
                  <a:noFill/>
                </a:ln>
                <a:solidFill>
                  <a:srgbClr val="211A52"/>
                </a:solidFill>
                <a:effectLst/>
                <a:uLnTx/>
                <a:uFillTx/>
                <a:latin typeface="Arial"/>
                <a:ea typeface="Calibri" panose="020F0502020204030204" pitchFamily="34" charset="0"/>
                <a:cs typeface="Times New Roman" panose="02020603050405020304" pitchFamily="18" charset="0"/>
                <a:hlinkClick r:id="rId2"/>
              </a:rPr>
              <a:t>powerpoint</a:t>
            </a:r>
            <a:r>
              <a:rPr kumimoji="0" lang="da-DK" sz="900" b="0" i="0" u="none" strike="noStrike" kern="1200" cap="none" spc="0" normalizeH="0" baseline="0" noProof="0">
                <a:ln>
                  <a:noFill/>
                </a:ln>
                <a:solidFill>
                  <a:srgbClr val="211A52"/>
                </a:solidFill>
                <a:effectLst/>
                <a:uLnTx/>
                <a:uFillTx/>
                <a:latin typeface="Arial"/>
                <a:ea typeface="Calibri" panose="020F0502020204030204" pitchFamily="34" charset="0"/>
                <a:cs typeface="Times New Roman" panose="02020603050405020304" pitchFamily="18" charset="0"/>
              </a:rPr>
              <a:t>. Her kan du også hente den generelle AAU PowerPoint til inspiration. Denne vil løbende blive opdateret med de nyeste tal og informationer. Du kan her slette de slides du ikke vil bruge. </a:t>
            </a:r>
          </a:p>
          <a:p>
            <a:pPr marL="0" marR="0" lvl="0" indent="0" algn="l" defTabSz="914330" rtl="0" eaLnBrk="0" fontAlgn="auto" latinLnBrk="0" hangingPunct="0">
              <a:lnSpc>
                <a:spcPct val="100000"/>
              </a:lnSpc>
              <a:spcBef>
                <a:spcPts val="0"/>
              </a:spcBef>
              <a:spcAft>
                <a:spcPts val="1000"/>
              </a:spcAft>
              <a:buClrTx/>
              <a:buSzTx/>
              <a:buFontTx/>
              <a:buNone/>
              <a:tabLst/>
              <a:defRPr/>
            </a:pPr>
            <a:r>
              <a:rPr kumimoji="0" lang="da-DK" sz="1000" b="1" i="0" u="none" strike="noStrike" kern="1200" cap="none" spc="300" normalizeH="0" baseline="0" noProof="1">
                <a:ln>
                  <a:noFill/>
                </a:ln>
                <a:solidFill>
                  <a:srgbClr val="211A52"/>
                </a:solidFill>
                <a:effectLst/>
                <a:uLnTx/>
                <a:uFillTx/>
                <a:latin typeface="Arial"/>
                <a:ea typeface="+mn-ea"/>
                <a:cs typeface="Arial" panose="020B0604020202020204" pitchFamily="34" charset="0"/>
              </a:rPr>
              <a:t>SKRIFT</a:t>
            </a:r>
            <a:br>
              <a:rPr kumimoji="0" lang="da-DK" sz="1000" b="1" i="0" u="none" strike="noStrike" kern="1200" cap="none" spc="300" normalizeH="0" baseline="0" noProof="1">
                <a:ln>
                  <a:noFill/>
                </a:ln>
                <a:solidFill>
                  <a:srgbClr val="211A52"/>
                </a:solidFill>
                <a:effectLst/>
                <a:uLnTx/>
                <a:uFillTx/>
                <a:latin typeface="Arial"/>
                <a:ea typeface="+mn-ea"/>
                <a:cs typeface="Arial" panose="020B0604020202020204" pitchFamily="34" charset="0"/>
              </a:rPr>
            </a:br>
            <a:br>
              <a:rPr kumimoji="0" lang="da-DK" sz="1050" b="1" i="0" u="none" strike="noStrike" kern="1200" cap="none" spc="0" normalizeH="0" baseline="0" noProof="1">
                <a:ln>
                  <a:noFill/>
                </a:ln>
                <a:solidFill>
                  <a:srgbClr val="211A52"/>
                </a:solidFill>
                <a:effectLst/>
                <a:uLnTx/>
                <a:uFillTx/>
                <a:latin typeface="Arial"/>
                <a:ea typeface="+mn-ea"/>
                <a:cs typeface="Arial" panose="020B0604020202020204" pitchFamily="34" charset="0"/>
              </a:rPr>
            </a:br>
            <a:r>
              <a:rPr kumimoji="0" lang="da-DK" alt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AAU anvender vores sekundære skrifttype Arial i PowerPoint-præsentationer.</a:t>
            </a:r>
          </a:p>
          <a:p>
            <a:pPr marL="0" marR="0" lvl="0" indent="0" algn="l" defTabSz="914400" rtl="0" eaLnBrk="0" fontAlgn="auto" latinLnBrk="0" hangingPunct="0">
              <a:lnSpc>
                <a:spcPct val="115000"/>
              </a:lnSpc>
              <a:spcBef>
                <a:spcPts val="0"/>
              </a:spcBef>
              <a:spcAft>
                <a:spcPts val="1000"/>
              </a:spcAft>
              <a:buClrTx/>
              <a:buSzTx/>
              <a:buFontTx/>
              <a:buNone/>
              <a:tabLst/>
              <a:defRPr/>
            </a:pPr>
            <a:endParaRPr kumimoji="0" lang="da-DK" sz="900" b="0" i="0" u="none" strike="noStrike" kern="1200" cap="none" spc="0" normalizeH="0" baseline="0" noProof="0">
              <a:ln>
                <a:noFill/>
              </a:ln>
              <a:solidFill>
                <a:srgbClr val="211A52"/>
              </a:solidFill>
              <a:effectLst/>
              <a:uLnTx/>
              <a:uFillTx/>
              <a:latin typeface="Arial"/>
              <a:ea typeface="Calibri" panose="020F0502020204030204" pitchFamily="34" charset="0"/>
              <a:cs typeface="Times New Roman" panose="02020603050405020304" pitchFamily="18" charset="0"/>
            </a:endParaRPr>
          </a:p>
        </p:txBody>
      </p:sp>
      <p:sp>
        <p:nvSpPr>
          <p:cNvPr id="12" name="Text Box 48"/>
          <p:cNvSpPr txBox="1">
            <a:spLocks noChangeArrowheads="1"/>
          </p:cNvSpPr>
          <p:nvPr userDrawn="1"/>
        </p:nvSpPr>
        <p:spPr bwMode="auto">
          <a:xfrm>
            <a:off x="6269374" y="2205038"/>
            <a:ext cx="2327618" cy="3460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1000" b="1" i="0" u="none" strike="noStrike" kern="1200" cap="none" spc="300" normalizeH="0" baseline="0" noProof="1">
                <a:ln>
                  <a:noFill/>
                </a:ln>
                <a:solidFill>
                  <a:srgbClr val="211A52"/>
                </a:solidFill>
                <a:effectLst/>
                <a:uLnTx/>
                <a:uFillTx/>
                <a:latin typeface="Arial"/>
                <a:ea typeface="+mn-ea"/>
                <a:cs typeface="Arial" panose="020B0604020202020204" pitchFamily="34" charset="0"/>
              </a:rPr>
              <a:t>SKABELONENS FARVER</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Du kan vælge mellem en række farver til baggrunde og grafer.</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Højreklik på den flade, du vil skifte farve på, og derefter malerbøtte-ikonet (Fyldfarve til figur)</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da-DK" sz="1000" b="1" i="0" u="none" strike="noStrike" kern="1200" cap="none" spc="300" normalizeH="0" baseline="0" noProof="1">
              <a:ln>
                <a:noFill/>
              </a:ln>
              <a:solidFill>
                <a:srgbClr val="211A52"/>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1000" b="1" i="0" u="none" strike="noStrike" kern="1200" cap="none" spc="300" normalizeH="0" baseline="0" noProof="1">
                <a:ln>
                  <a:noFill/>
                </a:ln>
                <a:solidFill>
                  <a:srgbClr val="211A52"/>
                </a:solidFill>
                <a:effectLst/>
                <a:uLnTx/>
                <a:uFillTx/>
                <a:latin typeface="Arial"/>
                <a:ea typeface="+mn-ea"/>
                <a:cs typeface="Arial" panose="020B0604020202020204" pitchFamily="34" charset="0"/>
              </a:rPr>
              <a:t>BILLEDSTØRRELSER</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Sørg for at bruge højkvalitetsbilleder i de forskellige layouts. Undgå at skulle skalerer små billeder op, da dette vil gøre dem pixileret og se uprofessionelt ud.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Via Skyfish vil i kunne søge og downloade højkvalitetsbilleder fra AAU.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Mange højkvalitetsbilleder giver selvfølgelig en stor filstørrelse på PowerPointen. Hvis dette bliver et problem, kan det løses når i gemmer præsentationen under: </a:t>
            </a:r>
            <a:b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br>
            <a:r>
              <a:rPr kumimoji="0" 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Gem som  - Gennemse - Komprimeringsindstillinger. </a:t>
            </a: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Sørg dog for ikke at gemme under 150 ppi. </a:t>
            </a:r>
          </a:p>
        </p:txBody>
      </p:sp>
      <p:sp>
        <p:nvSpPr>
          <p:cNvPr id="13" name="Text Box 48"/>
          <p:cNvSpPr txBox="1">
            <a:spLocks noChangeArrowheads="1"/>
          </p:cNvSpPr>
          <p:nvPr userDrawn="1"/>
        </p:nvSpPr>
        <p:spPr bwMode="auto">
          <a:xfrm>
            <a:off x="9116078" y="2205038"/>
            <a:ext cx="2285301" cy="327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1000" b="1" i="0" u="none" strike="noStrike" kern="1200" cap="none" spc="300" normalizeH="0" baseline="0" noProof="1">
                <a:ln>
                  <a:noFill/>
                </a:ln>
                <a:solidFill>
                  <a:srgbClr val="211A52"/>
                </a:solidFill>
                <a:effectLst/>
                <a:uLnTx/>
                <a:uFillTx/>
                <a:latin typeface="Arial"/>
                <a:ea typeface="+mn-ea"/>
                <a:cs typeface="Arial" panose="020B0604020202020204" pitchFamily="34" charset="0"/>
              </a:rPr>
              <a:t>INDSÆT BILLEDE</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På layouts med billedholder: Klik på ikon og vælg </a:t>
            </a:r>
            <a:r>
              <a:rPr kumimoji="0" 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Indsæt</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Teksten ”Klik her, hvis du vil udskifte billedet” bliver ikke vist i din præsentation.  </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da-DK" sz="1000" b="1" i="0" u="none" strike="noStrike" kern="1200" cap="none" spc="0" normalizeH="0" baseline="0" noProof="1">
              <a:ln>
                <a:noFill/>
              </a:ln>
              <a:solidFill>
                <a:srgbClr val="211A52"/>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1000" b="1" i="0" u="none" strike="noStrike" kern="1200" cap="none" spc="300" normalizeH="0" baseline="0" noProof="1">
                <a:ln>
                  <a:noFill/>
                </a:ln>
                <a:solidFill>
                  <a:srgbClr val="211A52"/>
                </a:solidFill>
                <a:effectLst/>
                <a:uLnTx/>
                <a:uFillTx/>
                <a:latin typeface="Arial"/>
                <a:ea typeface="+mn-ea"/>
                <a:cs typeface="Arial" panose="020B0604020202020204" pitchFamily="34" charset="0"/>
              </a:rPr>
              <a:t>BESKÆR BILLEDE</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1</a:t>
            </a: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 Klik </a:t>
            </a:r>
            <a:r>
              <a:rPr kumimoji="0" 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Beskær</a:t>
            </a: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 </a:t>
            </a:r>
            <a:r>
              <a:rPr kumimoji="0" lang="da-DK" sz="900" b="0" i="1" u="none" strike="noStrike" kern="1200" cap="none" spc="0" normalizeH="0" baseline="0" noProof="1">
                <a:ln>
                  <a:noFill/>
                </a:ln>
                <a:solidFill>
                  <a:srgbClr val="211A52"/>
                </a:solidFill>
                <a:effectLst/>
                <a:uLnTx/>
                <a:uFillTx/>
                <a:latin typeface="Arial"/>
                <a:ea typeface="+mn-ea"/>
                <a:cs typeface="Arial" panose="020B0604020202020204" pitchFamily="34" charset="0"/>
              </a:rPr>
              <a:t>(højreklik på billedet og tryk på ikonet som er vist til højre) </a:t>
            </a: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for at ændre billedets fokus/størrelse</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2. </a:t>
            </a: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Ønsker du at skalere billedet </a:t>
            </a:r>
            <a:r>
              <a:rPr kumimoji="0" lang="da-DK" sz="900" b="0" i="1" u="none" strike="noStrike" kern="1200" cap="none" spc="0" normalizeH="0" baseline="0" noProof="1">
                <a:ln>
                  <a:noFill/>
                </a:ln>
                <a:solidFill>
                  <a:srgbClr val="211A52"/>
                </a:solidFill>
                <a:effectLst/>
                <a:uLnTx/>
                <a:uFillTx/>
                <a:latin typeface="Arial"/>
                <a:ea typeface="+mn-ea"/>
                <a:cs typeface="Arial" panose="020B0604020202020204" pitchFamily="34" charset="0"/>
              </a:rPr>
              <a:t>(ændre billedets størrelse uden at ændre dets proportioner), </a:t>
            </a: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så hold </a:t>
            </a:r>
            <a:r>
              <a:rPr kumimoji="0" 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SHIFT</a:t>
            </a: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-knappen nede, mens du trækker i billedets hjørner</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3. </a:t>
            </a: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Højreklik på billedet og vælg </a:t>
            </a:r>
            <a:r>
              <a:rPr kumimoji="0" 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Placer bagerst</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Tip: </a:t>
            </a: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Hvis du sletter billedet og indsætter et nyt, kan billedet lægge sig foran tekst og grafik. Hvis dette sker, skal du vælge billedet, højreklikke og vælge </a:t>
            </a:r>
            <a:r>
              <a:rPr kumimoji="0" 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Placer bagerst</a:t>
            </a:r>
          </a:p>
        </p:txBody>
      </p:sp>
      <p:sp>
        <p:nvSpPr>
          <p:cNvPr id="15" name="Text Box 48"/>
          <p:cNvSpPr txBox="1">
            <a:spLocks noChangeArrowheads="1"/>
          </p:cNvSpPr>
          <p:nvPr userDrawn="1"/>
        </p:nvSpPr>
        <p:spPr bwMode="auto">
          <a:xfrm>
            <a:off x="9116078" y="5647519"/>
            <a:ext cx="2517848"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1000" b="1" i="0" u="none" strike="noStrike" kern="1200" cap="none" spc="300" normalizeH="0" baseline="0" noProof="1">
                <a:ln>
                  <a:noFill/>
                </a:ln>
                <a:solidFill>
                  <a:srgbClr val="211A52"/>
                </a:solidFill>
                <a:effectLst/>
                <a:uLnTx/>
                <a:uFillTx/>
                <a:latin typeface="Arial"/>
                <a:ea typeface="+mn-ea"/>
                <a:cs typeface="Arial" panose="020B0604020202020204" pitchFamily="34" charset="0"/>
              </a:rPr>
              <a:t>MERE INFORMATION</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Se designguiden på</a:t>
            </a:r>
            <a:b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br>
            <a:r>
              <a:rPr kumimoji="0" lang="da-DK" sz="900" b="0" i="0" u="none" strike="noStrike" kern="1200" cap="none" spc="0" normalizeH="0" baseline="0" noProof="0">
                <a:ln>
                  <a:noFill/>
                </a:ln>
                <a:solidFill>
                  <a:srgbClr val="211A52"/>
                </a:solidFill>
                <a:effectLst/>
                <a:uLnTx/>
                <a:uFillTx/>
                <a:latin typeface="Arial"/>
                <a:ea typeface="Calibri" panose="020F0502020204030204" pitchFamily="34" charset="0"/>
                <a:cs typeface="Times New Roman" panose="02020603050405020304" pitchFamily="18" charset="0"/>
                <a:hlinkClick r:id="rId2"/>
              </a:rPr>
              <a:t>www.design.aau.dk/skabeloner/powerpoint</a:t>
            </a:r>
            <a:endParaRPr kumimoji="0" lang="da-DK" sz="900" b="0" i="0" u="none" strike="noStrike" kern="1200" cap="none" spc="0" normalizeH="0" baseline="0" noProof="1">
              <a:ln>
                <a:noFill/>
              </a:ln>
              <a:solidFill>
                <a:srgbClr val="DF8E2E"/>
              </a:solidFill>
              <a:effectLst/>
              <a:uLnTx/>
              <a:uFillTx/>
              <a:latin typeface="Arial"/>
              <a:ea typeface="+mn-ea"/>
              <a:cs typeface="Arial" panose="020B0604020202020204" pitchFamily="34" charset="0"/>
            </a:endParaRPr>
          </a:p>
        </p:txBody>
      </p:sp>
      <p:sp>
        <p:nvSpPr>
          <p:cNvPr id="16" name="Text Box 48"/>
          <p:cNvSpPr txBox="1">
            <a:spLocks noChangeArrowheads="1"/>
          </p:cNvSpPr>
          <p:nvPr userDrawn="1"/>
        </p:nvSpPr>
        <p:spPr bwMode="auto">
          <a:xfrm>
            <a:off x="3428374" y="2205038"/>
            <a:ext cx="2327618"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30" rtl="0" eaLnBrk="1" fontAlgn="auto" latinLnBrk="0" hangingPunct="1">
              <a:lnSpc>
                <a:spcPct val="100000"/>
              </a:lnSpc>
              <a:spcBef>
                <a:spcPts val="0"/>
              </a:spcBef>
              <a:spcAft>
                <a:spcPts val="600"/>
              </a:spcAft>
              <a:buClrTx/>
              <a:buSzTx/>
              <a:buFontTx/>
              <a:buNone/>
              <a:tabLst/>
              <a:defRPr/>
            </a:pPr>
            <a:r>
              <a:rPr kumimoji="0" lang="da-DK" sz="1000" b="1" i="0" u="none" strike="noStrike" kern="1200" cap="none" spc="300" normalizeH="0" baseline="0" noProof="1">
                <a:ln>
                  <a:noFill/>
                </a:ln>
                <a:solidFill>
                  <a:srgbClr val="211A52"/>
                </a:solidFill>
                <a:effectLst/>
                <a:uLnTx/>
                <a:uFillTx/>
                <a:latin typeface="Arial"/>
                <a:ea typeface="+mn-ea"/>
                <a:cs typeface="Arial" panose="020B0604020202020204" pitchFamily="34" charset="0"/>
              </a:rPr>
              <a:t>LAV NYT DIAS/SLIDE </a:t>
            </a: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(HHV. 2010- + 2013- OG 2016-VERSION)</a:t>
            </a:r>
          </a:p>
          <a:p>
            <a:pPr marL="0" marR="0" lvl="0" indent="0" algn="l" defTabSz="914330" rtl="0" eaLnBrk="1" fontAlgn="auto" latinLnBrk="0" hangingPunct="1">
              <a:lnSpc>
                <a:spcPct val="100000"/>
              </a:lnSpc>
              <a:spcBef>
                <a:spcPts val="0"/>
              </a:spcBef>
              <a:spcAft>
                <a:spcPts val="600"/>
              </a:spcAft>
              <a:buClrTx/>
              <a:buSzTx/>
              <a:buFontTx/>
              <a:buNone/>
              <a:tabLst/>
              <a:defRPr/>
            </a:pP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 </a:t>
            </a:r>
            <a:br>
              <a:rPr kumimoji="0" lang="da-DK" sz="800" b="1" i="0" u="none" strike="noStrike" kern="1200" cap="none" spc="0" normalizeH="0" baseline="0" noProof="1">
                <a:ln>
                  <a:noFill/>
                </a:ln>
                <a:solidFill>
                  <a:srgbClr val="211A52"/>
                </a:solidFill>
                <a:effectLst/>
                <a:uLnTx/>
                <a:uFillTx/>
                <a:latin typeface="Arial"/>
                <a:ea typeface="+mn-ea"/>
                <a:cs typeface="Arial" panose="020B0604020202020204" pitchFamily="34" charset="0"/>
              </a:rPr>
            </a:br>
            <a:r>
              <a:rPr kumimoji="0" lang="da-DK" alt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1. </a:t>
            </a:r>
            <a:r>
              <a:rPr kumimoji="0" lang="da-DK" alt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Klik på </a:t>
            </a:r>
            <a:r>
              <a:rPr kumimoji="0" lang="da-DK" alt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Startside/Hjem</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2. </a:t>
            </a:r>
            <a:r>
              <a:rPr kumimoji="0" lang="da-DK" alt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Under knappen </a:t>
            </a:r>
            <a:r>
              <a:rPr kumimoji="0" lang="da-DK" alt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Nyt dias/Nyt slide</a:t>
            </a:r>
            <a:r>
              <a:rPr kumimoji="0" lang="da-DK" alt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 Klik på øverste del af knappen for at oprette i et dias/slide magen til det markerede. Klik på nederste del for at se et udvalg af mulige layoutvalg med AAU-design. </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da-DK" alt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da-DK" sz="1000" b="1" i="0" u="none" strike="noStrike" kern="1200" cap="none" spc="300" normalizeH="0" baseline="0" noProof="1">
                <a:ln>
                  <a:noFill/>
                </a:ln>
                <a:solidFill>
                  <a:srgbClr val="211A52"/>
                </a:solidFill>
                <a:effectLst/>
                <a:uLnTx/>
                <a:uFillTx/>
                <a:latin typeface="Arial"/>
                <a:ea typeface="+mn-ea"/>
                <a:cs typeface="Arial" panose="020B0604020202020204" pitchFamily="34" charset="0"/>
              </a:rPr>
              <a:t>GITTER- OG HJÆLPELINJER</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a-DK" sz="1000" b="1" i="0" u="none" strike="noStrike" kern="1200" cap="none" spc="300" normalizeH="0" baseline="0" noProof="1">
              <a:ln>
                <a:noFill/>
              </a:ln>
              <a:solidFill>
                <a:srgbClr val="211A52"/>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For at få et ensartet udtryk i vores præsentationer er der guidelines i form af </a:t>
            </a:r>
            <a:r>
              <a:rPr kumimoji="0" 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Hjælpelinjer. </a:t>
            </a: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For at se disse: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1. </a:t>
            </a: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Klik på </a:t>
            </a:r>
            <a:r>
              <a:rPr kumimoji="0" 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Vis</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2. </a:t>
            </a: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Vælg </a:t>
            </a:r>
            <a:r>
              <a:rPr kumimoji="0" 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Gitterlinjer</a:t>
            </a:r>
            <a:r>
              <a:rPr kumimoji="0" 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rPr>
              <a:t> og/eller </a:t>
            </a:r>
            <a:r>
              <a:rPr kumimoji="0" lang="da-DK" sz="900" b="1" i="0" u="none" strike="noStrike" kern="1200" cap="none" spc="0" normalizeH="0" baseline="0" noProof="1">
                <a:ln>
                  <a:noFill/>
                </a:ln>
                <a:solidFill>
                  <a:srgbClr val="211A52"/>
                </a:solidFill>
                <a:effectLst/>
                <a:uLnTx/>
                <a:uFillTx/>
                <a:latin typeface="Arial"/>
                <a:ea typeface="+mn-ea"/>
                <a:cs typeface="Arial" panose="020B0604020202020204" pitchFamily="34" charset="0"/>
              </a:rPr>
              <a:t>Hjælpelinjer</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da-DK" sz="900" b="1" i="0" u="none" strike="noStrike" kern="1200" cap="none" spc="0" normalizeH="0" baseline="0" noProof="1">
                <a:ln>
                  <a:noFill/>
                </a:ln>
                <a:solidFill>
                  <a:srgbClr val="DF6752"/>
                </a:solidFill>
                <a:effectLst/>
                <a:uLnTx/>
                <a:uFillTx/>
                <a:latin typeface="Arial"/>
                <a:ea typeface="+mn-ea"/>
                <a:cs typeface="Arial" panose="020B0604020202020204" pitchFamily="34" charset="0"/>
              </a:rPr>
              <a:t>Tip: </a:t>
            </a:r>
            <a:r>
              <a:rPr kumimoji="0" lang="da-DK" sz="900" b="0" i="0" u="none" strike="noStrike" kern="1200" cap="none" spc="0" normalizeH="0" baseline="0" noProof="1">
                <a:ln>
                  <a:noFill/>
                </a:ln>
                <a:solidFill>
                  <a:srgbClr val="DF6752"/>
                </a:solidFill>
                <a:effectLst/>
                <a:uLnTx/>
                <a:uFillTx/>
                <a:latin typeface="Arial"/>
                <a:ea typeface="+mn-ea"/>
                <a:cs typeface="Arial" panose="020B0604020202020204" pitchFamily="34" charset="0"/>
              </a:rPr>
              <a:t>Tryk </a:t>
            </a:r>
            <a:r>
              <a:rPr kumimoji="0" lang="da-DK" sz="900" b="1" i="0" u="none" strike="noStrike" kern="1200" cap="none" spc="0" normalizeH="0" baseline="0" noProof="1">
                <a:ln>
                  <a:noFill/>
                </a:ln>
                <a:solidFill>
                  <a:srgbClr val="DF6752"/>
                </a:solidFill>
                <a:effectLst/>
                <a:uLnTx/>
                <a:uFillTx/>
                <a:latin typeface="Arial"/>
                <a:ea typeface="+mn-ea"/>
                <a:cs typeface="Arial" panose="020B0604020202020204" pitchFamily="34" charset="0"/>
              </a:rPr>
              <a:t>Alt + F9</a:t>
            </a:r>
            <a:r>
              <a:rPr kumimoji="0" lang="da-DK" sz="900" b="0" i="0" u="none" strike="noStrike" kern="1200" cap="none" spc="0" normalizeH="0" baseline="0" noProof="1">
                <a:ln>
                  <a:noFill/>
                </a:ln>
                <a:solidFill>
                  <a:srgbClr val="DF6752"/>
                </a:solidFill>
                <a:effectLst/>
                <a:uLnTx/>
                <a:uFillTx/>
                <a:latin typeface="Arial"/>
                <a:ea typeface="+mn-ea"/>
                <a:cs typeface="Arial" panose="020B0604020202020204" pitchFamily="34" charset="0"/>
              </a:rPr>
              <a:t> for hurtig visning af hjælpelinjer</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da-DK" altLang="da-DK" sz="900" b="0" i="0" u="none" strike="noStrike" kern="1200" cap="none" spc="0" normalizeH="0" baseline="0" noProof="1">
              <a:ln>
                <a:noFill/>
              </a:ln>
              <a:solidFill>
                <a:srgbClr val="211A52"/>
              </a:solidFill>
              <a:effectLst/>
              <a:uLnTx/>
              <a:uFillTx/>
              <a:latin typeface="Arial"/>
              <a:ea typeface="+mn-ea"/>
              <a:cs typeface="Arial" panose="020B0604020202020204" pitchFamily="34" charset="0"/>
            </a:endParaRPr>
          </a:p>
        </p:txBody>
      </p:sp>
      <p:pic>
        <p:nvPicPr>
          <p:cNvPr id="18" name="Billede 25"/>
          <p:cNvPicPr>
            <a:picLocks noChangeAspect="1"/>
          </p:cNvPicPr>
          <p:nvPr userDrawn="1"/>
        </p:nvPicPr>
        <p:blipFill>
          <a:blip r:embed="rId3"/>
          <a:stretch>
            <a:fillRect/>
          </a:stretch>
        </p:blipFill>
        <p:spPr>
          <a:xfrm>
            <a:off x="11273427" y="2486989"/>
            <a:ext cx="368254" cy="393946"/>
          </a:xfrm>
          <a:prstGeom prst="rect">
            <a:avLst/>
          </a:prstGeom>
        </p:spPr>
      </p:pic>
      <p:pic>
        <p:nvPicPr>
          <p:cNvPr id="19" name="Billede 36"/>
          <p:cNvPicPr>
            <a:picLocks noChangeAspect="1"/>
          </p:cNvPicPr>
          <p:nvPr userDrawn="1"/>
        </p:nvPicPr>
        <p:blipFill>
          <a:blip r:embed="rId4"/>
          <a:stretch>
            <a:fillRect/>
          </a:stretch>
        </p:blipFill>
        <p:spPr>
          <a:xfrm>
            <a:off x="11265672" y="3903752"/>
            <a:ext cx="416717" cy="397335"/>
          </a:xfrm>
          <a:prstGeom prst="rect">
            <a:avLst/>
          </a:prstGeom>
        </p:spPr>
      </p:pic>
      <p:pic>
        <p:nvPicPr>
          <p:cNvPr id="21" name="Billede 39"/>
          <p:cNvPicPr>
            <a:picLocks noChangeAspect="1"/>
          </p:cNvPicPr>
          <p:nvPr userDrawn="1"/>
        </p:nvPicPr>
        <p:blipFill rotWithShape="1">
          <a:blip r:embed="rId5"/>
          <a:srcRect l="2931" r="60888"/>
          <a:stretch/>
        </p:blipFill>
        <p:spPr>
          <a:xfrm>
            <a:off x="5729521" y="2867115"/>
            <a:ext cx="319516" cy="568784"/>
          </a:xfrm>
          <a:prstGeom prst="rect">
            <a:avLst/>
          </a:prstGeom>
        </p:spPr>
      </p:pic>
      <p:sp>
        <p:nvSpPr>
          <p:cNvPr id="22" name="Rektangel 21"/>
          <p:cNvSpPr/>
          <p:nvPr userDrawn="1"/>
        </p:nvSpPr>
        <p:spPr>
          <a:xfrm>
            <a:off x="766763" y="651963"/>
            <a:ext cx="6096000" cy="1200329"/>
          </a:xfrm>
          <a:prstGeom prst="rect">
            <a:avLst/>
          </a:prstGeom>
        </p:spPr>
        <p:txBody>
          <a:bodyPr lIns="0" rIns="72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300" normalizeH="0" baseline="0" noProof="0">
                <a:ln>
                  <a:noFill/>
                </a:ln>
                <a:solidFill>
                  <a:srgbClr val="211A52"/>
                </a:solidFill>
                <a:effectLst/>
                <a:uLnTx/>
                <a:uFillTx/>
                <a:latin typeface="Arial"/>
                <a:ea typeface="+mn-ea"/>
                <a:cs typeface="+mn-cs"/>
              </a:rPr>
              <a:t>BRUGERGUIDE</a:t>
            </a:r>
            <a:br>
              <a:rPr kumimoji="0" lang="en-US" sz="3600" b="1" i="0" u="none" strike="noStrike" kern="1200" cap="none" spc="300" normalizeH="0" baseline="0" noProof="0">
                <a:ln>
                  <a:noFill/>
                </a:ln>
                <a:solidFill>
                  <a:srgbClr val="211A52"/>
                </a:solidFill>
                <a:effectLst/>
                <a:uLnTx/>
                <a:uFillTx/>
                <a:latin typeface="Arial"/>
                <a:ea typeface="+mn-ea"/>
                <a:cs typeface="+mn-cs"/>
              </a:rPr>
            </a:br>
            <a:endParaRPr kumimoji="0" lang="da-DK" sz="3600" b="1" i="0" u="none" strike="noStrike" kern="1200" cap="none" spc="300" normalizeH="0" baseline="0" noProof="0">
              <a:ln>
                <a:noFill/>
              </a:ln>
              <a:solidFill>
                <a:srgbClr val="211A52"/>
              </a:solidFill>
              <a:effectLst/>
              <a:uLnTx/>
              <a:uFillTx/>
              <a:latin typeface="Arial"/>
              <a:ea typeface="+mn-ea"/>
              <a:cs typeface="+mn-cs"/>
            </a:endParaRPr>
          </a:p>
        </p:txBody>
      </p:sp>
    </p:spTree>
    <p:extLst>
      <p:ext uri="{BB962C8B-B14F-4D97-AF65-F5344CB8AC3E}">
        <p14:creationId xmlns:p14="http://schemas.microsoft.com/office/powerpoint/2010/main" val="893845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9" name="Picture Placeholder 4"/>
          <p:cNvSpPr>
            <a:spLocks noGrp="1"/>
          </p:cNvSpPr>
          <p:nvPr>
            <p:ph type="pic" sz="quarter" idx="14" hasCustomPrompt="1"/>
          </p:nvPr>
        </p:nvSpPr>
        <p:spPr>
          <a:xfrm>
            <a:off x="7427912" y="3418702"/>
            <a:ext cx="4764087" cy="34339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0" name="Title 4"/>
          <p:cNvSpPr>
            <a:spLocks noGrp="1"/>
          </p:cNvSpPr>
          <p:nvPr>
            <p:ph type="title" hasCustomPrompt="1"/>
          </p:nvPr>
        </p:nvSpPr>
        <p:spPr>
          <a:xfrm>
            <a:off x="766763" y="657225"/>
            <a:ext cx="4542975" cy="1486727"/>
          </a:xfrm>
          <a:prstGeom prst="rect">
            <a:avLst/>
          </a:prstGeom>
        </p:spPr>
        <p:txBody>
          <a:bodyPr lIns="0" tIns="0"/>
          <a:lstStyle>
            <a:lvl1pPr>
              <a:defRPr sz="3600">
                <a:latin typeface="+mn-lt"/>
              </a:defRPr>
            </a:lvl1pPr>
          </a:lstStyle>
          <a:p>
            <a:r>
              <a:rPr lang="en-US"/>
              <a:t>KLIK HER FOR AT ÆNDRE TITEL</a:t>
            </a:r>
          </a:p>
        </p:txBody>
      </p:sp>
      <p:sp>
        <p:nvSpPr>
          <p:cNvPr id="7" name="Pladsholder til tekst 3"/>
          <p:cNvSpPr>
            <a:spLocks noGrp="1"/>
          </p:cNvSpPr>
          <p:nvPr>
            <p:ph type="body" sz="quarter" idx="15" hasCustomPrompt="1"/>
          </p:nvPr>
        </p:nvSpPr>
        <p:spPr>
          <a:xfrm>
            <a:off x="766764" y="2205038"/>
            <a:ext cx="4542974" cy="3575409"/>
          </a:xfrm>
        </p:spPr>
        <p:txBody>
          <a:bodyPr/>
          <a:lstStyle>
            <a:lvl1pPr marL="285750" indent="-285750">
              <a:lnSpc>
                <a:spcPct val="100000"/>
              </a:lnSpc>
              <a:spcBef>
                <a:spcPts val="600"/>
              </a:spcBef>
              <a:buFontTx/>
              <a:buBlip>
                <a:blip r:embed="rId2"/>
              </a:buBlip>
              <a:defRPr sz="1600" baseline="0"/>
            </a:lvl1pPr>
          </a:lstStyle>
          <a:p>
            <a:pPr lvl="0"/>
            <a:r>
              <a:rPr lang="da-DK"/>
              <a:t>Indsæt </a:t>
            </a:r>
            <a:r>
              <a:rPr lang="da-DK" err="1"/>
              <a:t>bullets</a:t>
            </a:r>
            <a:endParaRPr lang="da-DK"/>
          </a:p>
          <a:p>
            <a:pPr lvl="0"/>
            <a:endParaRPr lang="da-DK"/>
          </a:p>
          <a:p>
            <a:pPr lvl="0"/>
            <a:endParaRPr lang="da-DK"/>
          </a:p>
        </p:txBody>
      </p:sp>
      <p:sp>
        <p:nvSpPr>
          <p:cNvPr id="11" name="Picture Placeholder 4"/>
          <p:cNvSpPr>
            <a:spLocks noGrp="1"/>
          </p:cNvSpPr>
          <p:nvPr>
            <p:ph type="pic" sz="quarter" idx="16" hasCustomPrompt="1"/>
          </p:nvPr>
        </p:nvSpPr>
        <p:spPr>
          <a:xfrm>
            <a:off x="7427912" y="0"/>
            <a:ext cx="4764087" cy="341870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2"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a:t>INDSÆT POWERPOINT- ELLER ENHEDSNAVN HER</a:t>
            </a:r>
          </a:p>
        </p:txBody>
      </p:sp>
    </p:spTree>
    <p:extLst>
      <p:ext uri="{BB962C8B-B14F-4D97-AF65-F5344CB8AC3E}">
        <p14:creationId xmlns:p14="http://schemas.microsoft.com/office/powerpoint/2010/main" val="3485573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1"/>
            <a:ext cx="12190553" cy="6855696"/>
          </a:xfrm>
          <a:custGeom>
            <a:avLst/>
            <a:gdLst/>
            <a:ahLst/>
            <a:cxnLst/>
            <a:rect l="l" t="t" r="r" b="b"/>
            <a:pathLst>
              <a:path w="10692130" h="7560309">
                <a:moveTo>
                  <a:pt x="0" y="7559992"/>
                </a:moveTo>
                <a:lnTo>
                  <a:pt x="10692003" y="7559992"/>
                </a:lnTo>
                <a:lnTo>
                  <a:pt x="10692003" y="0"/>
                </a:lnTo>
                <a:lnTo>
                  <a:pt x="0" y="0"/>
                </a:lnTo>
                <a:lnTo>
                  <a:pt x="0" y="7559992"/>
                </a:lnTo>
                <a:close/>
              </a:path>
            </a:pathLst>
          </a:custGeom>
          <a:solidFill>
            <a:srgbClr val="E1DE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907" b="0" i="0" u="none" strike="noStrike" kern="1200" cap="none" spc="0" normalizeH="0" baseline="0" noProof="0">
              <a:ln>
                <a:noFill/>
              </a:ln>
              <a:solidFill>
                <a:srgbClr val="211A52"/>
              </a:solidFill>
              <a:effectLst/>
              <a:uLnTx/>
              <a:uFillTx/>
              <a:latin typeface="Arial"/>
              <a:ea typeface="+mn-ea"/>
              <a:cs typeface="+mn-cs"/>
            </a:endParaRPr>
          </a:p>
        </p:txBody>
      </p:sp>
      <p:sp>
        <p:nvSpPr>
          <p:cNvPr id="2" name="Holder 2"/>
          <p:cNvSpPr>
            <a:spLocks noGrp="1"/>
          </p:cNvSpPr>
          <p:nvPr>
            <p:ph type="title"/>
          </p:nvPr>
        </p:nvSpPr>
        <p:spPr>
          <a:xfrm>
            <a:off x="929557" y="480198"/>
            <a:ext cx="7378911" cy="1255857"/>
          </a:xfrm>
        </p:spPr>
        <p:txBody>
          <a:bodyPr lIns="0" tIns="0" rIns="0" bIns="0"/>
          <a:lstStyle>
            <a:lvl1pPr>
              <a:defRPr sz="8161" b="1" i="0">
                <a:solidFill>
                  <a:srgbClr val="231E21"/>
                </a:solidFill>
                <a:latin typeface="Trebuchet MS"/>
                <a:cs typeface="Trebuchet MS"/>
              </a:defRPr>
            </a:lvl1pPr>
          </a:lstStyle>
          <a:p>
            <a:endParaRPr lang="da-DK"/>
          </a:p>
        </p:txBody>
      </p:sp>
      <p:sp>
        <p:nvSpPr>
          <p:cNvPr id="3" name="Holder 3"/>
          <p:cNvSpPr>
            <a:spLocks noGrp="1"/>
          </p:cNvSpPr>
          <p:nvPr>
            <p:ph type="body" idx="1"/>
          </p:nvPr>
        </p:nvSpPr>
        <p:spPr>
          <a:xfrm>
            <a:off x="929559" y="1392294"/>
            <a:ext cx="9942561" cy="1255857"/>
          </a:xfrm>
        </p:spPr>
        <p:txBody>
          <a:bodyPr lIns="0" tIns="0" rIns="0" bIns="0"/>
          <a:lstStyle>
            <a:lvl1pPr>
              <a:defRPr sz="8161" b="1" i="0">
                <a:solidFill>
                  <a:srgbClr val="231E21"/>
                </a:solidFill>
                <a:latin typeface="Trebuchet MS"/>
                <a:cs typeface="Trebuchet MS"/>
              </a:defRPr>
            </a:lvl1pPr>
          </a:lstStyle>
          <a:p>
            <a:endParaRPr lang="da-DK"/>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tint val="75000"/>
                </a:srgbClr>
              </a:solidFill>
              <a:effectLst/>
              <a:uLnTx/>
              <a:uFillTx/>
              <a:latin typeface="Arial"/>
              <a:ea typeface="+mn-ea"/>
              <a:cs typeface="+mn-cs"/>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da-DK" sz="1800" b="0" i="0" u="none" strike="noStrike" kern="1200" cap="none" spc="0" normalizeH="0" baseline="0" noProof="0" smtClean="0">
                <a:ln>
                  <a:noFill/>
                </a:ln>
                <a:solidFill>
                  <a:srgbClr val="211A52">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22-09-2025</a:t>
            </a:fld>
            <a:endParaRPr kumimoji="0" lang="da-DK" sz="1800" b="0" i="0" u="none" strike="noStrike" kern="1200" cap="none" spc="0" normalizeH="0" baseline="0" noProof="0">
              <a:ln>
                <a:noFill/>
              </a:ln>
              <a:solidFill>
                <a:srgbClr val="211A52">
                  <a:tint val="75000"/>
                </a:srgbClr>
              </a:solidFill>
              <a:effectLst/>
              <a:uLnTx/>
              <a:uFillTx/>
              <a:latin typeface="Arial"/>
              <a:ea typeface="+mn-ea"/>
              <a:cs typeface="+mn-cs"/>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da-DK" sz="1800" b="0" i="0" u="none" strike="noStrike" kern="1200" cap="none" spc="0" normalizeH="0" baseline="0" noProof="0" smtClean="0">
                <a:ln>
                  <a:noFill/>
                </a:ln>
                <a:solidFill>
                  <a:srgbClr val="211A52">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a-DK" sz="1800" b="0" i="0" u="none" strike="noStrike" kern="1200" cap="none" spc="0" normalizeH="0" baseline="0" noProof="0">
              <a:ln>
                <a:noFill/>
              </a:ln>
              <a:solidFill>
                <a:srgbClr val="211A52">
                  <a:tint val="75000"/>
                </a:srgbClr>
              </a:solidFill>
              <a:effectLst/>
              <a:uLnTx/>
              <a:uFillTx/>
              <a:latin typeface="Arial"/>
              <a:ea typeface="+mn-ea"/>
              <a:cs typeface="+mn-cs"/>
            </a:endParaRPr>
          </a:p>
        </p:txBody>
      </p:sp>
    </p:spTree>
    <p:extLst>
      <p:ext uri="{BB962C8B-B14F-4D97-AF65-F5344CB8AC3E}">
        <p14:creationId xmlns:p14="http://schemas.microsoft.com/office/powerpoint/2010/main" val="2947554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Only titl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1F7E0CC-E1F2-4A70-8A65-1BA909C4B284}"/>
              </a:ext>
            </a:extLst>
          </p:cNvPr>
          <p:cNvGraphicFramePr>
            <a:graphicFrameLocks noChangeAspect="1"/>
          </p:cNvGraphicFramePr>
          <p:nvPr userDrawn="1">
            <p:custDataLst>
              <p:tags r:id="rId1"/>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2" name="Object 1" hidden="1">
                        <a:extLst>
                          <a:ext uri="{FF2B5EF4-FFF2-40B4-BE49-F238E27FC236}">
                            <a16:creationId xmlns:a16="http://schemas.microsoft.com/office/drawing/2014/main" id="{81F7E0CC-E1F2-4A70-8A65-1BA909C4B284}"/>
                          </a:ext>
                        </a:extLst>
                      </p:cNvPr>
                      <p:cNvPicPr/>
                      <p:nvPr/>
                    </p:nvPicPr>
                    <p:blipFill>
                      <a:blip r:embed="rId4"/>
                      <a:stretch>
                        <a:fillRect/>
                      </a:stretch>
                    </p:blipFill>
                    <p:spPr>
                      <a:xfrm>
                        <a:off x="1955" y="1589"/>
                        <a:ext cx="1953" cy="1587"/>
                      </a:xfrm>
                      <a:prstGeom prst="rect">
                        <a:avLst/>
                      </a:prstGeom>
                    </p:spPr>
                  </p:pic>
                </p:oleObj>
              </mc:Fallback>
            </mc:AlternateContent>
          </a:graphicData>
        </a:graphic>
      </p:graphicFrame>
      <p:sp>
        <p:nvSpPr>
          <p:cNvPr id="7" name="Title 1">
            <a:extLst>
              <a:ext uri="{FF2B5EF4-FFF2-40B4-BE49-F238E27FC236}">
                <a16:creationId xmlns:a16="http://schemas.microsoft.com/office/drawing/2014/main" id="{7EAAE5C6-2755-4F4E-A878-43F56B65E9BB}"/>
              </a:ext>
            </a:extLst>
          </p:cNvPr>
          <p:cNvSpPr>
            <a:spLocks noGrp="1"/>
          </p:cNvSpPr>
          <p:nvPr>
            <p:ph type="title"/>
          </p:nvPr>
        </p:nvSpPr>
        <p:spPr>
          <a:xfrm>
            <a:off x="332155" y="269876"/>
            <a:ext cx="10141711" cy="692336"/>
          </a:xfrm>
        </p:spPr>
        <p:txBody>
          <a:bodyPr/>
          <a:lstStyle>
            <a:lvl1pPr>
              <a:defRPr>
                <a:solidFill>
                  <a:srgbClr val="1F2023"/>
                </a:solidFill>
              </a:defRPr>
            </a:lvl1pPr>
          </a:lstStyle>
          <a:p>
            <a:r>
              <a:rPr lang="da-DK"/>
              <a:t>Click to edit Master title style</a:t>
            </a:r>
          </a:p>
        </p:txBody>
      </p:sp>
      <p:sp>
        <p:nvSpPr>
          <p:cNvPr id="9" name="Date_GeneralDate" hidden="1">
            <a:extLst>
              <a:ext uri="{FF2B5EF4-FFF2-40B4-BE49-F238E27FC236}">
                <a16:creationId xmlns:a16="http://schemas.microsoft.com/office/drawing/2014/main" id="{6908E312-5010-42EE-8694-8788FA4ED6FC}"/>
              </a:ext>
            </a:extLst>
          </p:cNvPr>
          <p:cNvSpPr>
            <a:spLocks noGrp="1"/>
          </p:cNvSpPr>
          <p:nvPr>
            <p:ph type="dt" sz="half" idx="10"/>
          </p:nvPr>
        </p:nvSpPr>
        <p:spPr>
          <a:xfrm>
            <a:off x="332154" y="6978509"/>
            <a:ext cx="0" cy="0"/>
          </a:xfrm>
        </p:spPr>
        <p:txBody>
          <a:bodyPr/>
          <a:lstStyle>
            <a:lvl1pPr algn="l">
              <a:defRPr sz="100" cap="all" spc="163" baseline="0">
                <a:solidFill>
                  <a:schemeClr val="bg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A6E0422-6ECB-43C9-8CFE-4C39AC685875}" type="datetime1">
              <a:rPr kumimoji="0" lang="da-DK" sz="100" b="0" i="0" u="none" strike="noStrike" kern="1200" cap="all" spc="163" normalizeH="0" baseline="0" noProof="0" smtClean="0">
                <a:ln>
                  <a:noFill/>
                </a:ln>
                <a:solidFill>
                  <a:srgbClr val="BBC0C5"/>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22-09-2025</a:t>
            </a:fld>
            <a:endParaRPr kumimoji="0" lang="da-DK" sz="100" b="0" i="0" u="none" strike="noStrike" kern="1200" cap="all" spc="163" normalizeH="0" baseline="0" noProof="0">
              <a:ln>
                <a:noFill/>
              </a:ln>
              <a:solidFill>
                <a:srgbClr val="BBC0C5"/>
              </a:solidFill>
              <a:effectLst/>
              <a:uLnTx/>
              <a:uFillTx/>
              <a:latin typeface="Arial"/>
              <a:ea typeface="+mn-ea"/>
              <a:cs typeface="+mn-cs"/>
            </a:endParaRPr>
          </a:p>
        </p:txBody>
      </p:sp>
      <p:sp>
        <p:nvSpPr>
          <p:cNvPr id="13" name="FLD_PresentationTitle">
            <a:extLst>
              <a:ext uri="{FF2B5EF4-FFF2-40B4-BE49-F238E27FC236}">
                <a16:creationId xmlns:a16="http://schemas.microsoft.com/office/drawing/2014/main" id="{31A9F1AB-0838-4499-B74F-30470B8416EF}"/>
              </a:ext>
            </a:extLst>
          </p:cNvPr>
          <p:cNvSpPr>
            <a:spLocks noGrp="1"/>
          </p:cNvSpPr>
          <p:nvPr>
            <p:ph type="ftr" sz="quarter" idx="3"/>
          </p:nvPr>
        </p:nvSpPr>
        <p:spPr>
          <a:xfrm>
            <a:off x="7161017" y="6502394"/>
            <a:ext cx="1471580" cy="106116"/>
          </a:xfrm>
          <a:prstGeom prst="rect">
            <a:avLst/>
          </a:prstGeom>
        </p:spPr>
        <p:txBody>
          <a:bodyPr vert="horz" lIns="0" tIns="0" rIns="0" bIns="0" rtlCol="0" anchor="b" anchorCtr="0"/>
          <a:lstStyle>
            <a:lvl1pPr marL="0" indent="0" algn="r">
              <a:buFont typeface="Arial" panose="020B0604020202020204" pitchFamily="34" charset="0"/>
              <a:buNone/>
              <a:defRPr sz="650" cap="none" spc="0" baseline="0">
                <a:solidFill>
                  <a:srgbClr val="1F2023"/>
                </a:solidFill>
              </a:defRPr>
            </a:lvl1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a-DK" sz="650" b="0" i="0" u="none" strike="noStrike" kern="1200" cap="none" spc="0" normalizeH="0" baseline="0" noProof="0">
                <a:ln>
                  <a:noFill/>
                </a:ln>
                <a:solidFill>
                  <a:srgbClr val="1F2023"/>
                </a:solidFill>
                <a:effectLst/>
                <a:uLnTx/>
                <a:uFillTx/>
                <a:latin typeface="Arial"/>
                <a:ea typeface="+mn-ea"/>
                <a:cs typeface="+mn-cs"/>
              </a:rPr>
              <a:t>Footer</a:t>
            </a:r>
          </a:p>
        </p:txBody>
      </p:sp>
    </p:spTree>
    <p:extLst>
      <p:ext uri="{BB962C8B-B14F-4D97-AF65-F5344CB8AC3E}">
        <p14:creationId xmlns:p14="http://schemas.microsoft.com/office/powerpoint/2010/main" val="3458579404"/>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F9147C-F8DA-CD77-9AC6-C06DA3D69C51}"/>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E171F519-2ACB-E0D9-A432-43C27A7468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50E7B557-58FF-435B-9CA9-24143C400303}"/>
              </a:ext>
            </a:extLst>
          </p:cNvPr>
          <p:cNvSpPr>
            <a:spLocks noGrp="1"/>
          </p:cNvSpPr>
          <p:nvPr>
            <p:ph type="dt" sz="half" idx="10"/>
          </p:nvPr>
        </p:nvSpPr>
        <p:spPr/>
        <p:txBody>
          <a:bodyPr/>
          <a:lstStyle/>
          <a:p>
            <a:fld id="{FE42DFB5-E064-4B7A-9190-EDFAC6A7592B}" type="datetimeFigureOut">
              <a:rPr lang="da-DK" smtClean="0"/>
              <a:t>22-09-2025</a:t>
            </a:fld>
            <a:endParaRPr lang="da-DK"/>
          </a:p>
        </p:txBody>
      </p:sp>
      <p:sp>
        <p:nvSpPr>
          <p:cNvPr id="5" name="Pladsholder til sidefod 4">
            <a:extLst>
              <a:ext uri="{FF2B5EF4-FFF2-40B4-BE49-F238E27FC236}">
                <a16:creationId xmlns:a16="http://schemas.microsoft.com/office/drawing/2014/main" id="{92D25E01-D4F5-7AAE-4636-DF23E1A214B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4C58577-1115-0115-AB30-27B73E14B320}"/>
              </a:ext>
            </a:extLst>
          </p:cNvPr>
          <p:cNvSpPr>
            <a:spLocks noGrp="1"/>
          </p:cNvSpPr>
          <p:nvPr>
            <p:ph type="sldNum" sz="quarter" idx="12"/>
          </p:nvPr>
        </p:nvSpPr>
        <p:spPr/>
        <p:txBody>
          <a:bodyPr/>
          <a:lstStyle/>
          <a:p>
            <a:fld id="{8A83BD14-A8A1-4FE4-8932-1DACA6BB3797}" type="slidenum">
              <a:rPr lang="da-DK" smtClean="0"/>
              <a:t>‹nr.›</a:t>
            </a:fld>
            <a:endParaRPr lang="da-DK"/>
          </a:p>
        </p:txBody>
      </p:sp>
    </p:spTree>
    <p:extLst>
      <p:ext uri="{BB962C8B-B14F-4D97-AF65-F5344CB8AC3E}">
        <p14:creationId xmlns:p14="http://schemas.microsoft.com/office/powerpoint/2010/main" val="3403320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6FE63B-9FBA-B82A-6282-A27D857106D6}"/>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4D91BAF6-3377-A17D-E409-DA09360C0FB3}"/>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5C7AAF2-AC2C-61CB-C9F0-A371D73FA620}"/>
              </a:ext>
            </a:extLst>
          </p:cNvPr>
          <p:cNvSpPr>
            <a:spLocks noGrp="1"/>
          </p:cNvSpPr>
          <p:nvPr>
            <p:ph type="dt" sz="half" idx="10"/>
          </p:nvPr>
        </p:nvSpPr>
        <p:spPr/>
        <p:txBody>
          <a:bodyPr/>
          <a:lstStyle/>
          <a:p>
            <a:fld id="{FE42DFB5-E064-4B7A-9190-EDFAC6A7592B}" type="datetimeFigureOut">
              <a:rPr lang="da-DK" smtClean="0"/>
              <a:t>22-09-2025</a:t>
            </a:fld>
            <a:endParaRPr lang="da-DK"/>
          </a:p>
        </p:txBody>
      </p:sp>
      <p:sp>
        <p:nvSpPr>
          <p:cNvPr id="5" name="Pladsholder til sidefod 4">
            <a:extLst>
              <a:ext uri="{FF2B5EF4-FFF2-40B4-BE49-F238E27FC236}">
                <a16:creationId xmlns:a16="http://schemas.microsoft.com/office/drawing/2014/main" id="{33B1EF51-33DF-7262-BA68-02C8EA8C8E9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94A8AFD-241A-F2F1-B842-666CF464DCC4}"/>
              </a:ext>
            </a:extLst>
          </p:cNvPr>
          <p:cNvSpPr>
            <a:spLocks noGrp="1"/>
          </p:cNvSpPr>
          <p:nvPr>
            <p:ph type="sldNum" sz="quarter" idx="12"/>
          </p:nvPr>
        </p:nvSpPr>
        <p:spPr/>
        <p:txBody>
          <a:bodyPr/>
          <a:lstStyle/>
          <a:p>
            <a:fld id="{8A83BD14-A8A1-4FE4-8932-1DACA6BB3797}" type="slidenum">
              <a:rPr lang="da-DK" smtClean="0"/>
              <a:t>‹nr.›</a:t>
            </a:fld>
            <a:endParaRPr lang="da-DK"/>
          </a:p>
        </p:txBody>
      </p:sp>
    </p:spTree>
    <p:extLst>
      <p:ext uri="{BB962C8B-B14F-4D97-AF65-F5344CB8AC3E}">
        <p14:creationId xmlns:p14="http://schemas.microsoft.com/office/powerpoint/2010/main" val="3035246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1F0BA8-5DFF-45CD-E66F-8B48610810BF}"/>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145F2483-ED92-9E30-17B0-37FB6CCAF58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7781B573-7B2A-3A3B-FA34-528ACA00BFBC}"/>
              </a:ext>
            </a:extLst>
          </p:cNvPr>
          <p:cNvSpPr>
            <a:spLocks noGrp="1"/>
          </p:cNvSpPr>
          <p:nvPr>
            <p:ph type="dt" sz="half" idx="10"/>
          </p:nvPr>
        </p:nvSpPr>
        <p:spPr/>
        <p:txBody>
          <a:bodyPr/>
          <a:lstStyle/>
          <a:p>
            <a:fld id="{FE42DFB5-E064-4B7A-9190-EDFAC6A7592B}" type="datetimeFigureOut">
              <a:rPr lang="da-DK" smtClean="0"/>
              <a:t>22-09-2025</a:t>
            </a:fld>
            <a:endParaRPr lang="da-DK"/>
          </a:p>
        </p:txBody>
      </p:sp>
      <p:sp>
        <p:nvSpPr>
          <p:cNvPr id="5" name="Pladsholder til sidefod 4">
            <a:extLst>
              <a:ext uri="{FF2B5EF4-FFF2-40B4-BE49-F238E27FC236}">
                <a16:creationId xmlns:a16="http://schemas.microsoft.com/office/drawing/2014/main" id="{773F3F12-BFCD-C3E4-A587-4BBC87E93E5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0A2C20F-0816-B921-0949-38A423DF592C}"/>
              </a:ext>
            </a:extLst>
          </p:cNvPr>
          <p:cNvSpPr>
            <a:spLocks noGrp="1"/>
          </p:cNvSpPr>
          <p:nvPr>
            <p:ph type="sldNum" sz="quarter" idx="12"/>
          </p:nvPr>
        </p:nvSpPr>
        <p:spPr/>
        <p:txBody>
          <a:bodyPr/>
          <a:lstStyle/>
          <a:p>
            <a:fld id="{8A83BD14-A8A1-4FE4-8932-1DACA6BB3797}" type="slidenum">
              <a:rPr lang="da-DK" smtClean="0"/>
              <a:t>‹nr.›</a:t>
            </a:fld>
            <a:endParaRPr lang="da-DK"/>
          </a:p>
        </p:txBody>
      </p:sp>
    </p:spTree>
    <p:extLst>
      <p:ext uri="{BB962C8B-B14F-4D97-AF65-F5344CB8AC3E}">
        <p14:creationId xmlns:p14="http://schemas.microsoft.com/office/powerpoint/2010/main" val="2207372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07D552-E615-9144-50AC-57C5A4DC9FE7}"/>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ECDD1AF-5071-7439-0BCF-60A81AD56225}"/>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A18A8A6D-474C-FEA8-A792-883B7C251E09}"/>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D6CF2FF0-309D-9551-76BA-DFC24EAB430F}"/>
              </a:ext>
            </a:extLst>
          </p:cNvPr>
          <p:cNvSpPr>
            <a:spLocks noGrp="1"/>
          </p:cNvSpPr>
          <p:nvPr>
            <p:ph type="dt" sz="half" idx="10"/>
          </p:nvPr>
        </p:nvSpPr>
        <p:spPr/>
        <p:txBody>
          <a:bodyPr/>
          <a:lstStyle/>
          <a:p>
            <a:fld id="{FE42DFB5-E064-4B7A-9190-EDFAC6A7592B}" type="datetimeFigureOut">
              <a:rPr lang="da-DK" smtClean="0"/>
              <a:t>22-09-2025</a:t>
            </a:fld>
            <a:endParaRPr lang="da-DK"/>
          </a:p>
        </p:txBody>
      </p:sp>
      <p:sp>
        <p:nvSpPr>
          <p:cNvPr id="6" name="Pladsholder til sidefod 5">
            <a:extLst>
              <a:ext uri="{FF2B5EF4-FFF2-40B4-BE49-F238E27FC236}">
                <a16:creationId xmlns:a16="http://schemas.microsoft.com/office/drawing/2014/main" id="{5382ABE5-2583-0584-5EA4-B5F68E8EACF2}"/>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B2B783A4-AE27-AF60-19F7-A68BBF799C5D}"/>
              </a:ext>
            </a:extLst>
          </p:cNvPr>
          <p:cNvSpPr>
            <a:spLocks noGrp="1"/>
          </p:cNvSpPr>
          <p:nvPr>
            <p:ph type="sldNum" sz="quarter" idx="12"/>
          </p:nvPr>
        </p:nvSpPr>
        <p:spPr/>
        <p:txBody>
          <a:bodyPr/>
          <a:lstStyle/>
          <a:p>
            <a:fld id="{8A83BD14-A8A1-4FE4-8932-1DACA6BB3797}" type="slidenum">
              <a:rPr lang="da-DK" smtClean="0"/>
              <a:t>‹nr.›</a:t>
            </a:fld>
            <a:endParaRPr lang="da-DK"/>
          </a:p>
        </p:txBody>
      </p:sp>
    </p:spTree>
    <p:extLst>
      <p:ext uri="{BB962C8B-B14F-4D97-AF65-F5344CB8AC3E}">
        <p14:creationId xmlns:p14="http://schemas.microsoft.com/office/powerpoint/2010/main" val="1101419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61B7D2-C664-29F0-C3E2-7BD463C65648}"/>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DE38E12A-B22A-F0E6-44AB-C2850BEF44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A5310149-B6A3-BBF1-EC16-7073F6AB9794}"/>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B456246C-5FB2-D564-46B1-2FE15AC3BC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84201EBC-7D9D-6F79-DCA2-9647FA329C2F}"/>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FF2C98B7-5706-78F6-F5BC-1A30E10D12D6}"/>
              </a:ext>
            </a:extLst>
          </p:cNvPr>
          <p:cNvSpPr>
            <a:spLocks noGrp="1"/>
          </p:cNvSpPr>
          <p:nvPr>
            <p:ph type="dt" sz="half" idx="10"/>
          </p:nvPr>
        </p:nvSpPr>
        <p:spPr/>
        <p:txBody>
          <a:bodyPr/>
          <a:lstStyle/>
          <a:p>
            <a:fld id="{FE42DFB5-E064-4B7A-9190-EDFAC6A7592B}" type="datetimeFigureOut">
              <a:rPr lang="da-DK" smtClean="0"/>
              <a:t>22-09-2025</a:t>
            </a:fld>
            <a:endParaRPr lang="da-DK"/>
          </a:p>
        </p:txBody>
      </p:sp>
      <p:sp>
        <p:nvSpPr>
          <p:cNvPr id="8" name="Pladsholder til sidefod 7">
            <a:extLst>
              <a:ext uri="{FF2B5EF4-FFF2-40B4-BE49-F238E27FC236}">
                <a16:creationId xmlns:a16="http://schemas.microsoft.com/office/drawing/2014/main" id="{162B5BAC-A5D1-3291-E2F4-E479A02A347E}"/>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253FDB63-5AEE-D262-B426-74630C06457D}"/>
              </a:ext>
            </a:extLst>
          </p:cNvPr>
          <p:cNvSpPr>
            <a:spLocks noGrp="1"/>
          </p:cNvSpPr>
          <p:nvPr>
            <p:ph type="sldNum" sz="quarter" idx="12"/>
          </p:nvPr>
        </p:nvSpPr>
        <p:spPr/>
        <p:txBody>
          <a:bodyPr/>
          <a:lstStyle/>
          <a:p>
            <a:fld id="{8A83BD14-A8A1-4FE4-8932-1DACA6BB3797}" type="slidenum">
              <a:rPr lang="da-DK" smtClean="0"/>
              <a:t>‹nr.›</a:t>
            </a:fld>
            <a:endParaRPr lang="da-DK"/>
          </a:p>
        </p:txBody>
      </p:sp>
    </p:spTree>
    <p:extLst>
      <p:ext uri="{BB962C8B-B14F-4D97-AF65-F5344CB8AC3E}">
        <p14:creationId xmlns:p14="http://schemas.microsoft.com/office/powerpoint/2010/main" val="143709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9B5434-6323-D65F-2AFB-581F367A4BB5}"/>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4069C937-2B76-3C4D-7E95-687540FA80AF}"/>
              </a:ext>
            </a:extLst>
          </p:cNvPr>
          <p:cNvSpPr>
            <a:spLocks noGrp="1"/>
          </p:cNvSpPr>
          <p:nvPr>
            <p:ph type="dt" sz="half" idx="10"/>
          </p:nvPr>
        </p:nvSpPr>
        <p:spPr/>
        <p:txBody>
          <a:bodyPr/>
          <a:lstStyle/>
          <a:p>
            <a:fld id="{FE42DFB5-E064-4B7A-9190-EDFAC6A7592B}" type="datetimeFigureOut">
              <a:rPr lang="da-DK" smtClean="0"/>
              <a:t>22-09-2025</a:t>
            </a:fld>
            <a:endParaRPr lang="da-DK"/>
          </a:p>
        </p:txBody>
      </p:sp>
      <p:sp>
        <p:nvSpPr>
          <p:cNvPr id="4" name="Pladsholder til sidefod 3">
            <a:extLst>
              <a:ext uri="{FF2B5EF4-FFF2-40B4-BE49-F238E27FC236}">
                <a16:creationId xmlns:a16="http://schemas.microsoft.com/office/drawing/2014/main" id="{C0DC837A-0BEB-56F9-6AC4-3DB0B58A9AAC}"/>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BC208CEC-5CEE-20FB-FE55-A3F5538536EC}"/>
              </a:ext>
            </a:extLst>
          </p:cNvPr>
          <p:cNvSpPr>
            <a:spLocks noGrp="1"/>
          </p:cNvSpPr>
          <p:nvPr>
            <p:ph type="sldNum" sz="quarter" idx="12"/>
          </p:nvPr>
        </p:nvSpPr>
        <p:spPr/>
        <p:txBody>
          <a:bodyPr/>
          <a:lstStyle/>
          <a:p>
            <a:fld id="{8A83BD14-A8A1-4FE4-8932-1DACA6BB3797}" type="slidenum">
              <a:rPr lang="da-DK" smtClean="0"/>
              <a:t>‹nr.›</a:t>
            </a:fld>
            <a:endParaRPr lang="da-DK"/>
          </a:p>
        </p:txBody>
      </p:sp>
    </p:spTree>
    <p:extLst>
      <p:ext uri="{BB962C8B-B14F-4D97-AF65-F5344CB8AC3E}">
        <p14:creationId xmlns:p14="http://schemas.microsoft.com/office/powerpoint/2010/main" val="396744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0009D087-FA17-2DFD-F0C3-D63438BEEE75}"/>
              </a:ext>
            </a:extLst>
          </p:cNvPr>
          <p:cNvSpPr>
            <a:spLocks noGrp="1"/>
          </p:cNvSpPr>
          <p:nvPr>
            <p:ph type="dt" sz="half" idx="10"/>
          </p:nvPr>
        </p:nvSpPr>
        <p:spPr/>
        <p:txBody>
          <a:bodyPr/>
          <a:lstStyle/>
          <a:p>
            <a:fld id="{FE42DFB5-E064-4B7A-9190-EDFAC6A7592B}" type="datetimeFigureOut">
              <a:rPr lang="da-DK" smtClean="0"/>
              <a:t>22-09-2025</a:t>
            </a:fld>
            <a:endParaRPr lang="da-DK"/>
          </a:p>
        </p:txBody>
      </p:sp>
      <p:sp>
        <p:nvSpPr>
          <p:cNvPr id="3" name="Pladsholder til sidefod 2">
            <a:extLst>
              <a:ext uri="{FF2B5EF4-FFF2-40B4-BE49-F238E27FC236}">
                <a16:creationId xmlns:a16="http://schemas.microsoft.com/office/drawing/2014/main" id="{CB477B6C-E4EC-3975-4B14-B0AB8ED2F9C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E48683B1-AD3C-5A92-E4D5-DE282D1F3261}"/>
              </a:ext>
            </a:extLst>
          </p:cNvPr>
          <p:cNvSpPr>
            <a:spLocks noGrp="1"/>
          </p:cNvSpPr>
          <p:nvPr>
            <p:ph type="sldNum" sz="quarter" idx="12"/>
          </p:nvPr>
        </p:nvSpPr>
        <p:spPr/>
        <p:txBody>
          <a:bodyPr/>
          <a:lstStyle/>
          <a:p>
            <a:fld id="{8A83BD14-A8A1-4FE4-8932-1DACA6BB3797}" type="slidenum">
              <a:rPr lang="da-DK" smtClean="0"/>
              <a:t>‹nr.›</a:t>
            </a:fld>
            <a:endParaRPr lang="da-DK"/>
          </a:p>
        </p:txBody>
      </p:sp>
    </p:spTree>
    <p:extLst>
      <p:ext uri="{BB962C8B-B14F-4D97-AF65-F5344CB8AC3E}">
        <p14:creationId xmlns:p14="http://schemas.microsoft.com/office/powerpoint/2010/main" val="2009558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5" name="Title 4"/>
          <p:cNvSpPr>
            <a:spLocks noGrp="1"/>
          </p:cNvSpPr>
          <p:nvPr>
            <p:ph type="title" hasCustomPrompt="1"/>
          </p:nvPr>
        </p:nvSpPr>
        <p:spPr>
          <a:xfrm>
            <a:off x="2441575" y="2676493"/>
            <a:ext cx="7341129" cy="1036319"/>
          </a:xfrm>
          <a:prstGeom prst="rect">
            <a:avLst/>
          </a:prstGeom>
          <a:solidFill>
            <a:schemeClr val="bg1"/>
          </a:solidFill>
        </p:spPr>
        <p:txBody>
          <a:bodyPr tIns="108000"/>
          <a:lstStyle>
            <a:lvl1pPr algn="ctr">
              <a:defRPr sz="2800" baseline="0">
                <a:solidFill>
                  <a:schemeClr val="tx1"/>
                </a:solidFill>
                <a:latin typeface="+mn-lt"/>
              </a:defRPr>
            </a:lvl1pPr>
          </a:lstStyle>
          <a:p>
            <a:r>
              <a:rPr lang="en-US"/>
              <a:t>AALBORG UNIVERSITET</a:t>
            </a:r>
            <a:br>
              <a:rPr lang="en-US"/>
            </a:br>
            <a:r>
              <a:rPr lang="en-US"/>
              <a:t>OVERSKRIFT</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a:t>AF NAVN NAVNESEN</a:t>
            </a:r>
          </a:p>
        </p:txBody>
      </p:sp>
      <p:pic>
        <p:nvPicPr>
          <p:cNvPr id="2" name="Billede 1"/>
          <p:cNvPicPr>
            <a:picLocks noChangeAspect="1"/>
          </p:cNvPicPr>
          <p:nvPr userDrawn="1"/>
        </p:nvPicPr>
        <p:blipFill rotWithShape="1">
          <a:blip r:embed="rId2">
            <a:extLst>
              <a:ext uri="{28A0092B-C50C-407E-A947-70E740481C1C}">
                <a14:useLocalDpi xmlns:a14="http://schemas.microsoft.com/office/drawing/2010/main" val="0"/>
              </a:ext>
            </a:extLst>
          </a:blip>
          <a:srcRect l="34564" t="23050" r="34914" b="23274"/>
          <a:stretch/>
        </p:blipFill>
        <p:spPr>
          <a:xfrm>
            <a:off x="5371070" y="5855070"/>
            <a:ext cx="1433384" cy="840260"/>
          </a:xfrm>
          <a:prstGeom prst="rect">
            <a:avLst/>
          </a:prstGeom>
        </p:spPr>
      </p:pic>
    </p:spTree>
    <p:extLst>
      <p:ext uri="{BB962C8B-B14F-4D97-AF65-F5344CB8AC3E}">
        <p14:creationId xmlns:p14="http://schemas.microsoft.com/office/powerpoint/2010/main" val="3376185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79064D-A71A-AC35-69F5-2671D91E8DED}"/>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B2D5F230-B5D4-6B3C-A655-862E4E66BA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7594DF4E-E278-7A98-F7EA-5F488C0D78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78F3B2F3-3468-C19E-6165-A1AA4C267943}"/>
              </a:ext>
            </a:extLst>
          </p:cNvPr>
          <p:cNvSpPr>
            <a:spLocks noGrp="1"/>
          </p:cNvSpPr>
          <p:nvPr>
            <p:ph type="dt" sz="half" idx="10"/>
          </p:nvPr>
        </p:nvSpPr>
        <p:spPr/>
        <p:txBody>
          <a:bodyPr/>
          <a:lstStyle/>
          <a:p>
            <a:fld id="{FE42DFB5-E064-4B7A-9190-EDFAC6A7592B}" type="datetimeFigureOut">
              <a:rPr lang="da-DK" smtClean="0"/>
              <a:t>22-09-2025</a:t>
            </a:fld>
            <a:endParaRPr lang="da-DK"/>
          </a:p>
        </p:txBody>
      </p:sp>
      <p:sp>
        <p:nvSpPr>
          <p:cNvPr id="6" name="Pladsholder til sidefod 5">
            <a:extLst>
              <a:ext uri="{FF2B5EF4-FFF2-40B4-BE49-F238E27FC236}">
                <a16:creationId xmlns:a16="http://schemas.microsoft.com/office/drawing/2014/main" id="{91B167CC-C423-68A4-B4B6-4B7ACF11F8C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D15ED0F-FD35-63F0-5854-9E866A5DC434}"/>
              </a:ext>
            </a:extLst>
          </p:cNvPr>
          <p:cNvSpPr>
            <a:spLocks noGrp="1"/>
          </p:cNvSpPr>
          <p:nvPr>
            <p:ph type="sldNum" sz="quarter" idx="12"/>
          </p:nvPr>
        </p:nvSpPr>
        <p:spPr/>
        <p:txBody>
          <a:bodyPr/>
          <a:lstStyle/>
          <a:p>
            <a:fld id="{8A83BD14-A8A1-4FE4-8932-1DACA6BB3797}" type="slidenum">
              <a:rPr lang="da-DK" smtClean="0"/>
              <a:t>‹nr.›</a:t>
            </a:fld>
            <a:endParaRPr lang="da-DK"/>
          </a:p>
        </p:txBody>
      </p:sp>
    </p:spTree>
    <p:extLst>
      <p:ext uri="{BB962C8B-B14F-4D97-AF65-F5344CB8AC3E}">
        <p14:creationId xmlns:p14="http://schemas.microsoft.com/office/powerpoint/2010/main" val="947937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F6E490-198A-B085-9941-D598F797D16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6784C3E2-3F8A-B123-442F-6B47D897F3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E3635091-9801-5071-99F3-C53DBD5661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6386E8EB-E105-6235-C391-F61A9A2C45AB}"/>
              </a:ext>
            </a:extLst>
          </p:cNvPr>
          <p:cNvSpPr>
            <a:spLocks noGrp="1"/>
          </p:cNvSpPr>
          <p:nvPr>
            <p:ph type="dt" sz="half" idx="10"/>
          </p:nvPr>
        </p:nvSpPr>
        <p:spPr/>
        <p:txBody>
          <a:bodyPr/>
          <a:lstStyle/>
          <a:p>
            <a:fld id="{FE42DFB5-E064-4B7A-9190-EDFAC6A7592B}" type="datetimeFigureOut">
              <a:rPr lang="da-DK" smtClean="0"/>
              <a:t>22-09-2025</a:t>
            </a:fld>
            <a:endParaRPr lang="da-DK"/>
          </a:p>
        </p:txBody>
      </p:sp>
      <p:sp>
        <p:nvSpPr>
          <p:cNvPr id="6" name="Pladsholder til sidefod 5">
            <a:extLst>
              <a:ext uri="{FF2B5EF4-FFF2-40B4-BE49-F238E27FC236}">
                <a16:creationId xmlns:a16="http://schemas.microsoft.com/office/drawing/2014/main" id="{66388E7B-7442-9715-ED52-118AD60B4980}"/>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A6CE8E56-3EAC-744E-8BE2-74A9DC2FB6DC}"/>
              </a:ext>
            </a:extLst>
          </p:cNvPr>
          <p:cNvSpPr>
            <a:spLocks noGrp="1"/>
          </p:cNvSpPr>
          <p:nvPr>
            <p:ph type="sldNum" sz="quarter" idx="12"/>
          </p:nvPr>
        </p:nvSpPr>
        <p:spPr/>
        <p:txBody>
          <a:bodyPr/>
          <a:lstStyle/>
          <a:p>
            <a:fld id="{8A83BD14-A8A1-4FE4-8932-1DACA6BB3797}" type="slidenum">
              <a:rPr lang="da-DK" smtClean="0"/>
              <a:t>‹nr.›</a:t>
            </a:fld>
            <a:endParaRPr lang="da-DK"/>
          </a:p>
        </p:txBody>
      </p:sp>
    </p:spTree>
    <p:extLst>
      <p:ext uri="{BB962C8B-B14F-4D97-AF65-F5344CB8AC3E}">
        <p14:creationId xmlns:p14="http://schemas.microsoft.com/office/powerpoint/2010/main" val="32399005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D2D5AA-33BC-CE73-4A15-ADA350EB6386}"/>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317E091E-3816-FAA1-5852-18E0CCD5710D}"/>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3AB6C1C-6360-0FA9-4354-15E7374A4ABB}"/>
              </a:ext>
            </a:extLst>
          </p:cNvPr>
          <p:cNvSpPr>
            <a:spLocks noGrp="1"/>
          </p:cNvSpPr>
          <p:nvPr>
            <p:ph type="dt" sz="half" idx="10"/>
          </p:nvPr>
        </p:nvSpPr>
        <p:spPr/>
        <p:txBody>
          <a:bodyPr/>
          <a:lstStyle/>
          <a:p>
            <a:fld id="{FE42DFB5-E064-4B7A-9190-EDFAC6A7592B}" type="datetimeFigureOut">
              <a:rPr lang="da-DK" smtClean="0"/>
              <a:t>22-09-2025</a:t>
            </a:fld>
            <a:endParaRPr lang="da-DK"/>
          </a:p>
        </p:txBody>
      </p:sp>
      <p:sp>
        <p:nvSpPr>
          <p:cNvPr id="5" name="Pladsholder til sidefod 4">
            <a:extLst>
              <a:ext uri="{FF2B5EF4-FFF2-40B4-BE49-F238E27FC236}">
                <a16:creationId xmlns:a16="http://schemas.microsoft.com/office/drawing/2014/main" id="{FF0B740E-8C82-BB83-96C8-089B2199F4E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EA21F6F-9B2D-C5C7-10F5-7741A2352FC1}"/>
              </a:ext>
            </a:extLst>
          </p:cNvPr>
          <p:cNvSpPr>
            <a:spLocks noGrp="1"/>
          </p:cNvSpPr>
          <p:nvPr>
            <p:ph type="sldNum" sz="quarter" idx="12"/>
          </p:nvPr>
        </p:nvSpPr>
        <p:spPr/>
        <p:txBody>
          <a:bodyPr/>
          <a:lstStyle/>
          <a:p>
            <a:fld id="{8A83BD14-A8A1-4FE4-8932-1DACA6BB3797}" type="slidenum">
              <a:rPr lang="da-DK" smtClean="0"/>
              <a:t>‹nr.›</a:t>
            </a:fld>
            <a:endParaRPr lang="da-DK"/>
          </a:p>
        </p:txBody>
      </p:sp>
    </p:spTree>
    <p:extLst>
      <p:ext uri="{BB962C8B-B14F-4D97-AF65-F5344CB8AC3E}">
        <p14:creationId xmlns:p14="http://schemas.microsoft.com/office/powerpoint/2010/main" val="4252951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ACFF41E9-302E-F541-3D11-F5123A43AB1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4AFEFEEF-6B11-9773-3447-77393B919B0D}"/>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7E61453-A9DD-1117-0DAC-0E6CF5832664}"/>
              </a:ext>
            </a:extLst>
          </p:cNvPr>
          <p:cNvSpPr>
            <a:spLocks noGrp="1"/>
          </p:cNvSpPr>
          <p:nvPr>
            <p:ph type="dt" sz="half" idx="10"/>
          </p:nvPr>
        </p:nvSpPr>
        <p:spPr/>
        <p:txBody>
          <a:bodyPr/>
          <a:lstStyle/>
          <a:p>
            <a:fld id="{FE42DFB5-E064-4B7A-9190-EDFAC6A7592B}" type="datetimeFigureOut">
              <a:rPr lang="da-DK" smtClean="0"/>
              <a:t>22-09-2025</a:t>
            </a:fld>
            <a:endParaRPr lang="da-DK"/>
          </a:p>
        </p:txBody>
      </p:sp>
      <p:sp>
        <p:nvSpPr>
          <p:cNvPr id="5" name="Pladsholder til sidefod 4">
            <a:extLst>
              <a:ext uri="{FF2B5EF4-FFF2-40B4-BE49-F238E27FC236}">
                <a16:creationId xmlns:a16="http://schemas.microsoft.com/office/drawing/2014/main" id="{44D60F23-9F95-EC14-EFCF-140AFAFC32D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2995B4A-4DE9-7D68-1A75-24ADD5847B87}"/>
              </a:ext>
            </a:extLst>
          </p:cNvPr>
          <p:cNvSpPr>
            <a:spLocks noGrp="1"/>
          </p:cNvSpPr>
          <p:nvPr>
            <p:ph type="sldNum" sz="quarter" idx="12"/>
          </p:nvPr>
        </p:nvSpPr>
        <p:spPr/>
        <p:txBody>
          <a:bodyPr/>
          <a:lstStyle/>
          <a:p>
            <a:fld id="{8A83BD14-A8A1-4FE4-8932-1DACA6BB3797}" type="slidenum">
              <a:rPr lang="da-DK" smtClean="0"/>
              <a:t>‹nr.›</a:t>
            </a:fld>
            <a:endParaRPr lang="da-DK"/>
          </a:p>
        </p:txBody>
      </p:sp>
    </p:spTree>
    <p:extLst>
      <p:ext uri="{BB962C8B-B14F-4D97-AF65-F5344CB8AC3E}">
        <p14:creationId xmlns:p14="http://schemas.microsoft.com/office/powerpoint/2010/main" val="36962854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userDrawn="1">
  <p:cSld name="Only titl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1F7E0CC-E1F2-4A70-8A65-1BA909C4B284}"/>
              </a:ext>
            </a:extLst>
          </p:cNvPr>
          <p:cNvGraphicFramePr>
            <a:graphicFrameLocks noChangeAspect="1"/>
          </p:cNvGraphicFramePr>
          <p:nvPr userDrawn="1">
            <p:custDataLst>
              <p:tags r:id="rId1"/>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2" name="Object 1" hidden="1">
                        <a:extLst>
                          <a:ext uri="{FF2B5EF4-FFF2-40B4-BE49-F238E27FC236}">
                            <a16:creationId xmlns:a16="http://schemas.microsoft.com/office/drawing/2014/main" id="{81F7E0CC-E1F2-4A70-8A65-1BA909C4B284}"/>
                          </a:ext>
                        </a:extLst>
                      </p:cNvPr>
                      <p:cNvPicPr/>
                      <p:nvPr/>
                    </p:nvPicPr>
                    <p:blipFill>
                      <a:blip r:embed="rId4"/>
                      <a:stretch>
                        <a:fillRect/>
                      </a:stretch>
                    </p:blipFill>
                    <p:spPr>
                      <a:xfrm>
                        <a:off x="1955" y="1589"/>
                        <a:ext cx="1953" cy="1587"/>
                      </a:xfrm>
                      <a:prstGeom prst="rect">
                        <a:avLst/>
                      </a:prstGeom>
                    </p:spPr>
                  </p:pic>
                </p:oleObj>
              </mc:Fallback>
            </mc:AlternateContent>
          </a:graphicData>
        </a:graphic>
      </p:graphicFrame>
      <p:sp>
        <p:nvSpPr>
          <p:cNvPr id="7" name="Title 1">
            <a:extLst>
              <a:ext uri="{FF2B5EF4-FFF2-40B4-BE49-F238E27FC236}">
                <a16:creationId xmlns:a16="http://schemas.microsoft.com/office/drawing/2014/main" id="{7EAAE5C6-2755-4F4E-A878-43F56B65E9BB}"/>
              </a:ext>
            </a:extLst>
          </p:cNvPr>
          <p:cNvSpPr>
            <a:spLocks noGrp="1"/>
          </p:cNvSpPr>
          <p:nvPr>
            <p:ph type="title"/>
          </p:nvPr>
        </p:nvSpPr>
        <p:spPr>
          <a:xfrm>
            <a:off x="332155" y="269876"/>
            <a:ext cx="10141711" cy="692336"/>
          </a:xfrm>
        </p:spPr>
        <p:txBody>
          <a:bodyPr/>
          <a:lstStyle>
            <a:lvl1pPr>
              <a:defRPr>
                <a:solidFill>
                  <a:srgbClr val="1F2023"/>
                </a:solidFill>
              </a:defRPr>
            </a:lvl1pPr>
          </a:lstStyle>
          <a:p>
            <a:r>
              <a:rPr lang="da-DK"/>
              <a:t>Click to edit Master title style</a:t>
            </a:r>
          </a:p>
        </p:txBody>
      </p:sp>
      <p:sp>
        <p:nvSpPr>
          <p:cNvPr id="9" name="Date_GeneralDate" hidden="1">
            <a:extLst>
              <a:ext uri="{FF2B5EF4-FFF2-40B4-BE49-F238E27FC236}">
                <a16:creationId xmlns:a16="http://schemas.microsoft.com/office/drawing/2014/main" id="{6908E312-5010-42EE-8694-8788FA4ED6FC}"/>
              </a:ext>
            </a:extLst>
          </p:cNvPr>
          <p:cNvSpPr>
            <a:spLocks noGrp="1"/>
          </p:cNvSpPr>
          <p:nvPr>
            <p:ph type="dt" sz="half" idx="10"/>
          </p:nvPr>
        </p:nvSpPr>
        <p:spPr>
          <a:xfrm>
            <a:off x="332154" y="6978509"/>
            <a:ext cx="0" cy="0"/>
          </a:xfrm>
        </p:spPr>
        <p:txBody>
          <a:bodyPr/>
          <a:lstStyle>
            <a:lvl1pPr algn="l">
              <a:defRPr sz="100" cap="all" spc="163" baseline="0">
                <a:solidFill>
                  <a:schemeClr val="bg2"/>
                </a:solidFill>
              </a:defRPr>
            </a:lvl1pPr>
          </a:lstStyle>
          <a:p>
            <a:fld id="{8A6E0422-6ECB-43C9-8CFE-4C39AC685875}" type="datetime1">
              <a:rPr lang="da-DK" smtClean="0"/>
              <a:pPr/>
              <a:t>22-09-2025</a:t>
            </a:fld>
            <a:endParaRPr lang="da-DK"/>
          </a:p>
        </p:txBody>
      </p:sp>
      <p:sp>
        <p:nvSpPr>
          <p:cNvPr id="13" name="FLD_PresentationTitle">
            <a:extLst>
              <a:ext uri="{FF2B5EF4-FFF2-40B4-BE49-F238E27FC236}">
                <a16:creationId xmlns:a16="http://schemas.microsoft.com/office/drawing/2014/main" id="{31A9F1AB-0838-4499-B74F-30470B8416EF}"/>
              </a:ext>
            </a:extLst>
          </p:cNvPr>
          <p:cNvSpPr>
            <a:spLocks noGrp="1"/>
          </p:cNvSpPr>
          <p:nvPr>
            <p:ph type="ftr" sz="quarter" idx="3"/>
          </p:nvPr>
        </p:nvSpPr>
        <p:spPr>
          <a:xfrm>
            <a:off x="7161017" y="6502394"/>
            <a:ext cx="1471580" cy="106116"/>
          </a:xfrm>
          <a:prstGeom prst="rect">
            <a:avLst/>
          </a:prstGeom>
        </p:spPr>
        <p:txBody>
          <a:bodyPr vert="horz" lIns="0" tIns="0" rIns="0" bIns="0" rtlCol="0" anchor="b" anchorCtr="0"/>
          <a:lstStyle>
            <a:lvl1pPr marL="0" indent="0" algn="r">
              <a:buFont typeface="Arial" panose="020B0604020202020204" pitchFamily="34" charset="0"/>
              <a:buNone/>
              <a:defRPr sz="650" cap="none" spc="0" baseline="0">
                <a:solidFill>
                  <a:srgbClr val="1F2023"/>
                </a:solidFill>
              </a:defRPr>
            </a:lvl1pPr>
          </a:lstStyle>
          <a:p>
            <a:r>
              <a:rPr lang="da-DK"/>
              <a:t>Footer</a:t>
            </a:r>
          </a:p>
        </p:txBody>
      </p:sp>
    </p:spTree>
    <p:extLst>
      <p:ext uri="{BB962C8B-B14F-4D97-AF65-F5344CB8AC3E}">
        <p14:creationId xmlns:p14="http://schemas.microsoft.com/office/powerpoint/2010/main" val="1228352614"/>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5" name="Title 4"/>
          <p:cNvSpPr>
            <a:spLocks noGrp="1"/>
          </p:cNvSpPr>
          <p:nvPr>
            <p:ph type="title" hasCustomPrompt="1"/>
          </p:nvPr>
        </p:nvSpPr>
        <p:spPr>
          <a:xfrm>
            <a:off x="2441575" y="2676493"/>
            <a:ext cx="7341129" cy="1036319"/>
          </a:xfrm>
          <a:prstGeom prst="rect">
            <a:avLst/>
          </a:prstGeom>
          <a:solidFill>
            <a:schemeClr val="bg1"/>
          </a:solidFill>
        </p:spPr>
        <p:txBody>
          <a:bodyPr tIns="108000"/>
          <a:lstStyle>
            <a:lvl1pPr algn="ctr">
              <a:defRPr sz="2800" baseline="0">
                <a:solidFill>
                  <a:schemeClr val="tx1"/>
                </a:solidFill>
                <a:latin typeface="+mn-lt"/>
              </a:defRPr>
            </a:lvl1pPr>
          </a:lstStyle>
          <a:p>
            <a:r>
              <a:rPr lang="en-US"/>
              <a:t>PAUSE</a:t>
            </a:r>
            <a:br>
              <a:rPr lang="en-US"/>
            </a:br>
            <a:r>
              <a:rPr lang="en-US"/>
              <a:t>OVERSKRIFT</a:t>
            </a:r>
          </a:p>
        </p:txBody>
      </p:sp>
      <p:pic>
        <p:nvPicPr>
          <p:cNvPr id="31" name="Billede 30"/>
          <p:cNvPicPr>
            <a:picLocks noChangeAspect="1"/>
          </p:cNvPicPr>
          <p:nvPr userDrawn="1"/>
        </p:nvPicPr>
        <p:blipFill rotWithShape="1">
          <a:blip r:embed="rId2">
            <a:extLst>
              <a:ext uri="{28A0092B-C50C-407E-A947-70E740481C1C}">
                <a14:useLocalDpi xmlns:a14="http://schemas.microsoft.com/office/drawing/2010/main" val="0"/>
              </a:ext>
            </a:extLst>
          </a:blip>
          <a:srcRect l="34564" t="23050" r="34914" b="23274"/>
          <a:stretch/>
        </p:blipFill>
        <p:spPr>
          <a:xfrm>
            <a:off x="5371070" y="5855070"/>
            <a:ext cx="1433384" cy="840260"/>
          </a:xfrm>
          <a:prstGeom prst="rect">
            <a:avLst/>
          </a:prstGeom>
        </p:spPr>
      </p:pic>
    </p:spTree>
    <p:extLst>
      <p:ext uri="{BB962C8B-B14F-4D97-AF65-F5344CB8AC3E}">
        <p14:creationId xmlns:p14="http://schemas.microsoft.com/office/powerpoint/2010/main" val="235539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m. bullets">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766763" y="657226"/>
            <a:ext cx="5149879" cy="1408112"/>
          </a:xfrm>
          <a:prstGeom prst="rect">
            <a:avLst/>
          </a:prstGeom>
        </p:spPr>
        <p:txBody>
          <a:bodyPr lIns="0" tIns="0"/>
          <a:lstStyle>
            <a:lvl1pPr>
              <a:defRPr sz="3600" baseline="0">
                <a:latin typeface="+mn-lt"/>
              </a:defRPr>
            </a:lvl1pPr>
          </a:lstStyle>
          <a:p>
            <a:r>
              <a:rPr lang="en-US"/>
              <a:t>KLIK HER FOR AT ÆNDRE TITEL</a:t>
            </a:r>
          </a:p>
        </p:txBody>
      </p:sp>
      <p:sp>
        <p:nvSpPr>
          <p:cNvPr id="5" name="Pladsholder til tekst 10"/>
          <p:cNvSpPr>
            <a:spLocks noGrp="1"/>
          </p:cNvSpPr>
          <p:nvPr>
            <p:ph type="body" sz="quarter" idx="12" hasCustomPrompt="1"/>
          </p:nvPr>
        </p:nvSpPr>
        <p:spPr>
          <a:xfrm>
            <a:off x="766762" y="2205038"/>
            <a:ext cx="10853737" cy="3704284"/>
          </a:xfrm>
        </p:spPr>
        <p:txBody>
          <a:bodyPr/>
          <a:lstStyle>
            <a:lvl1pPr marL="285750" indent="-285750">
              <a:buFontTx/>
              <a:buBlip>
                <a:blip r:embed="rId2"/>
              </a:buBlip>
              <a:defRPr/>
            </a:lvl1pPr>
          </a:lstStyle>
          <a:p>
            <a:pPr lvl="0"/>
            <a:r>
              <a:rPr lang="da-DK"/>
              <a:t>Indsæt bullets</a:t>
            </a:r>
          </a:p>
        </p:txBody>
      </p:sp>
      <p:sp>
        <p:nvSpPr>
          <p:cNvPr id="6" name="Pladsholder til tekst 6"/>
          <p:cNvSpPr>
            <a:spLocks noGrp="1"/>
          </p:cNvSpPr>
          <p:nvPr>
            <p:ph type="body" sz="quarter" idx="13" hasCustomPrompt="1"/>
          </p:nvPr>
        </p:nvSpPr>
        <p:spPr>
          <a:xfrm>
            <a:off x="3071814" y="6363837"/>
            <a:ext cx="1712688" cy="282204"/>
          </a:xfrm>
        </p:spPr>
        <p:txBody>
          <a:bodyPr tIns="0">
            <a:noAutofit/>
          </a:bodyPr>
          <a:lstStyle>
            <a:lvl1pPr marL="0" indent="0">
              <a:lnSpc>
                <a:spcPct val="100000"/>
              </a:lnSpc>
              <a:buNone/>
              <a:defRPr sz="600" b="1" spc="170" baseline="0">
                <a:latin typeface="+mn-lt"/>
              </a:defRPr>
            </a:lvl1pPr>
          </a:lstStyle>
          <a:p>
            <a:pPr lvl="0"/>
            <a:r>
              <a:rPr lang="da-DK"/>
              <a:t>INDSÆT POWERPOINT- ELLER ENHEDSNAVN HER</a:t>
            </a:r>
          </a:p>
        </p:txBody>
      </p:sp>
    </p:spTree>
    <p:extLst>
      <p:ext uri="{BB962C8B-B14F-4D97-AF65-F5344CB8AC3E}">
        <p14:creationId xmlns:p14="http://schemas.microsoft.com/office/powerpoint/2010/main" val="315919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26" name="Title 4"/>
          <p:cNvSpPr>
            <a:spLocks noGrp="1"/>
          </p:cNvSpPr>
          <p:nvPr>
            <p:ph type="title" hasCustomPrompt="1"/>
          </p:nvPr>
        </p:nvSpPr>
        <p:spPr>
          <a:xfrm>
            <a:off x="766763" y="657225"/>
            <a:ext cx="4516438" cy="1473911"/>
          </a:xfrm>
          <a:prstGeom prst="rect">
            <a:avLst/>
          </a:prstGeom>
        </p:spPr>
        <p:txBody>
          <a:bodyPr lIns="0" tIns="0"/>
          <a:lstStyle>
            <a:lvl1pPr>
              <a:defRPr sz="3600">
                <a:latin typeface="+mn-lt"/>
              </a:defRPr>
            </a:lvl1pPr>
          </a:lstStyle>
          <a:p>
            <a:r>
              <a:rPr lang="en-US"/>
              <a:t>KLIK HER FOR AT ÆNDRE TITEL</a:t>
            </a:r>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29" name="Pladsholder til tekst 10"/>
          <p:cNvSpPr>
            <a:spLocks noGrp="1"/>
          </p:cNvSpPr>
          <p:nvPr>
            <p:ph type="body" sz="quarter" idx="12" hasCustomPrompt="1"/>
          </p:nvPr>
        </p:nvSpPr>
        <p:spPr>
          <a:xfrm>
            <a:off x="766763" y="2220511"/>
            <a:ext cx="4516438" cy="3243263"/>
          </a:xfrm>
        </p:spPr>
        <p:txBody>
          <a:bodyPr/>
          <a:lstStyle>
            <a:lvl1pPr marL="285750" indent="-285750">
              <a:buFontTx/>
              <a:buBlip>
                <a:blip r:embed="rId3"/>
              </a:buBlip>
              <a:defRPr/>
            </a:lvl1pPr>
          </a:lstStyle>
          <a:p>
            <a:pPr lvl="0"/>
            <a:r>
              <a:rPr lang="da-DK"/>
              <a:t>Indsæt </a:t>
            </a:r>
            <a:r>
              <a:rPr lang="da-DK" err="1"/>
              <a:t>bullets</a:t>
            </a:r>
            <a:endParaRPr lang="da-DK"/>
          </a:p>
        </p:txBody>
      </p:sp>
      <p:sp>
        <p:nvSpPr>
          <p:cNvPr id="50"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a:t>INDSÆT POWERPOINT- ELLER ENHEDSNAVN HER</a:t>
            </a:r>
          </a:p>
        </p:txBody>
      </p:sp>
    </p:spTree>
    <p:extLst>
      <p:ext uri="{BB962C8B-B14F-4D97-AF65-F5344CB8AC3E}">
        <p14:creationId xmlns:p14="http://schemas.microsoft.com/office/powerpoint/2010/main" val="3689478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766763" y="663113"/>
            <a:ext cx="5744569" cy="1436992"/>
          </a:xfrm>
          <a:prstGeom prst="rect">
            <a:avLst/>
          </a:prstGeom>
        </p:spPr>
        <p:txBody>
          <a:bodyPr lIns="0" tIns="0"/>
          <a:lstStyle>
            <a:lvl1pPr>
              <a:defRPr sz="3600">
                <a:latin typeface="+mn-lt"/>
              </a:defRPr>
            </a:lvl1pPr>
          </a:lstStyle>
          <a:p>
            <a:r>
              <a:rPr lang="en-US"/>
              <a:t>KLIK HER FOR AT ÆNDRE TITEL</a:t>
            </a:r>
          </a:p>
        </p:txBody>
      </p:sp>
      <p:sp>
        <p:nvSpPr>
          <p:cNvPr id="11" name="Pladsholder til diagram 10"/>
          <p:cNvSpPr>
            <a:spLocks noGrp="1"/>
          </p:cNvSpPr>
          <p:nvPr>
            <p:ph type="chart" sz="quarter" idx="12"/>
          </p:nvPr>
        </p:nvSpPr>
        <p:spPr>
          <a:xfrm>
            <a:off x="6888163" y="2205037"/>
            <a:ext cx="4732337" cy="3572737"/>
          </a:xfrm>
        </p:spPr>
        <p:txBody>
          <a:bodyPr/>
          <a:lstStyle/>
          <a:p>
            <a:r>
              <a:rPr lang="da-DK"/>
              <a:t>Klik på ikonet for at tilføje et diagram</a:t>
            </a:r>
          </a:p>
        </p:txBody>
      </p:sp>
      <p:sp>
        <p:nvSpPr>
          <p:cNvPr id="13" name="Pladsholder til tekst 12"/>
          <p:cNvSpPr>
            <a:spLocks noGrp="1"/>
          </p:cNvSpPr>
          <p:nvPr>
            <p:ph type="body" sz="quarter" idx="13" hasCustomPrompt="1"/>
          </p:nvPr>
        </p:nvSpPr>
        <p:spPr>
          <a:xfrm>
            <a:off x="766764" y="2205038"/>
            <a:ext cx="5744568" cy="3572737"/>
          </a:xfrm>
        </p:spPr>
        <p:txBody>
          <a:bodyPr>
            <a:normAutofit/>
          </a:bodyPr>
          <a:lstStyle>
            <a:lvl2pPr marL="285750" indent="-285750">
              <a:buFontTx/>
              <a:buBlip>
                <a:blip r:embed="rId2"/>
              </a:buBlip>
              <a:defRPr sz="1600" baseline="0"/>
            </a:lvl2pPr>
          </a:lstStyle>
          <a:p>
            <a:pPr lvl="1"/>
            <a:r>
              <a:rPr lang="da-DK"/>
              <a:t>Indsæt bullets</a:t>
            </a:r>
          </a:p>
        </p:txBody>
      </p:sp>
      <p:sp>
        <p:nvSpPr>
          <p:cNvPr id="8" name="Pladsholder til tekst 6"/>
          <p:cNvSpPr>
            <a:spLocks noGrp="1"/>
          </p:cNvSpPr>
          <p:nvPr>
            <p:ph type="body" sz="quarter" idx="14"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a:t>INDSÆT POWERPOINT- ELLER ENHEDSNAVN HER</a:t>
            </a:r>
          </a:p>
        </p:txBody>
      </p:sp>
    </p:spTree>
    <p:extLst>
      <p:ext uri="{BB962C8B-B14F-4D97-AF65-F5344CB8AC3E}">
        <p14:creationId xmlns:p14="http://schemas.microsoft.com/office/powerpoint/2010/main" val="2450681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5" name="Title 4"/>
          <p:cNvSpPr>
            <a:spLocks noGrp="1"/>
          </p:cNvSpPr>
          <p:nvPr>
            <p:ph type="title" hasCustomPrompt="1"/>
          </p:nvPr>
        </p:nvSpPr>
        <p:spPr>
          <a:xfrm>
            <a:off x="766763" y="657225"/>
            <a:ext cx="5433070" cy="1402687"/>
          </a:xfrm>
          <a:prstGeom prst="rect">
            <a:avLst/>
          </a:prstGeom>
        </p:spPr>
        <p:txBody>
          <a:bodyPr lIns="0" tIns="0"/>
          <a:lstStyle>
            <a:lvl1pPr>
              <a:defRPr sz="3600">
                <a:latin typeface="+mn-lt"/>
              </a:defRPr>
            </a:lvl1pPr>
          </a:lstStyle>
          <a:p>
            <a:r>
              <a:rPr lang="en-US"/>
              <a:t>KLIK HER FOR AT ÆNDRE TITEL</a:t>
            </a:r>
          </a:p>
        </p:txBody>
      </p:sp>
      <p:sp>
        <p:nvSpPr>
          <p:cNvPr id="4" name="Pladsholder til tekst 3"/>
          <p:cNvSpPr>
            <a:spLocks noGrp="1"/>
          </p:cNvSpPr>
          <p:nvPr>
            <p:ph type="body" sz="quarter" idx="12" hasCustomPrompt="1"/>
          </p:nvPr>
        </p:nvSpPr>
        <p:spPr>
          <a:xfrm>
            <a:off x="766763" y="2205038"/>
            <a:ext cx="5433070" cy="3752115"/>
          </a:xfrm>
        </p:spPr>
        <p:txBody>
          <a:bodyPr/>
          <a:lstStyle>
            <a:lvl1pPr marL="285750" indent="-285750">
              <a:lnSpc>
                <a:spcPct val="100000"/>
              </a:lnSpc>
              <a:spcBef>
                <a:spcPts val="600"/>
              </a:spcBef>
              <a:buFontTx/>
              <a:buBlip>
                <a:blip r:embed="rId2"/>
              </a:buBlip>
              <a:defRPr sz="1600" baseline="0"/>
            </a:lvl1pPr>
          </a:lstStyle>
          <a:p>
            <a:pPr lvl="0"/>
            <a:r>
              <a:rPr lang="da-DK"/>
              <a:t>Indsæt bullets</a:t>
            </a:r>
          </a:p>
          <a:p>
            <a:pPr lvl="0"/>
            <a:endParaRPr lang="da-DK"/>
          </a:p>
          <a:p>
            <a:pPr lvl="0"/>
            <a:endParaRPr lang="da-DK"/>
          </a:p>
        </p:txBody>
      </p:sp>
      <p:sp>
        <p:nvSpPr>
          <p:cNvPr id="8"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a:t>INDSÆT POWERPOINT- ELLER ENHEDSNAVN HER</a:t>
            </a:r>
          </a:p>
        </p:txBody>
      </p:sp>
    </p:spTree>
    <p:extLst>
      <p:ext uri="{BB962C8B-B14F-4D97-AF65-F5344CB8AC3E}">
        <p14:creationId xmlns:p14="http://schemas.microsoft.com/office/powerpoint/2010/main" val="2672356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 x billede højre - Blå">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Slide Number Placeholder 2"/>
          <p:cNvSpPr>
            <a:spLocks noGrp="1"/>
          </p:cNvSpPr>
          <p:nvPr>
            <p:ph type="sldNum" sz="quarter" idx="10"/>
          </p:nvPr>
        </p:nvSpPr>
        <p:spPr>
          <a:xfrm>
            <a:off x="11339887" y="593223"/>
            <a:ext cx="571468" cy="2271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1800" b="0" i="0" u="none" strike="noStrike" kern="1200" cap="none" spc="0" normalizeH="0" baseline="0" noProof="0" smtClean="0">
                <a:ln>
                  <a:noFill/>
                </a:ln>
                <a:solidFill>
                  <a:srgbClr val="211A52"/>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en-US" sz="1800" b="0" i="0" u="none" strike="noStrike" kern="1200" cap="none" spc="0" normalizeH="0" baseline="0" noProof="0">
              <a:ln>
                <a:noFill/>
              </a:ln>
              <a:solidFill>
                <a:srgbClr val="211A52"/>
              </a:solidFill>
              <a:effectLst/>
              <a:uLnTx/>
              <a:uFillTx/>
              <a:latin typeface="Arial"/>
              <a:ea typeface="+mn-ea"/>
              <a:cs typeface="+mn-cs"/>
            </a:endParaRPr>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6" name="Title 4"/>
          <p:cNvSpPr>
            <a:spLocks noGrp="1"/>
          </p:cNvSpPr>
          <p:nvPr>
            <p:ph type="title" hasCustomPrompt="1"/>
          </p:nvPr>
        </p:nvSpPr>
        <p:spPr>
          <a:xfrm>
            <a:off x="766763" y="657225"/>
            <a:ext cx="5197983" cy="1357254"/>
          </a:xfrm>
          <a:prstGeom prst="rect">
            <a:avLst/>
          </a:prstGeom>
        </p:spPr>
        <p:txBody>
          <a:bodyPr lIns="0" tIns="0"/>
          <a:lstStyle>
            <a:lvl1pPr>
              <a:defRPr sz="3600">
                <a:solidFill>
                  <a:schemeClr val="bg1"/>
                </a:solidFill>
                <a:latin typeface="+mn-lt"/>
              </a:defRPr>
            </a:lvl1pPr>
          </a:lstStyle>
          <a:p>
            <a:r>
              <a:rPr lang="en-US"/>
              <a:t>KLIK HER FOR AT ÆNDRE TITEL</a:t>
            </a:r>
          </a:p>
        </p:txBody>
      </p:sp>
      <p:sp>
        <p:nvSpPr>
          <p:cNvPr id="4" name="Pladsholder til tekst 3"/>
          <p:cNvSpPr>
            <a:spLocks noGrp="1"/>
          </p:cNvSpPr>
          <p:nvPr>
            <p:ph type="body" sz="quarter" idx="12" hasCustomPrompt="1"/>
          </p:nvPr>
        </p:nvSpPr>
        <p:spPr>
          <a:xfrm>
            <a:off x="766763" y="2205038"/>
            <a:ext cx="4687094"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p>
        </p:txBody>
      </p:sp>
      <p:sp>
        <p:nvSpPr>
          <p:cNvPr id="13"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solidFill>
                  <a:schemeClr val="bg1"/>
                </a:solidFill>
                <a:latin typeface="+mn-lt"/>
              </a:defRPr>
            </a:lvl1pPr>
          </a:lstStyle>
          <a:p>
            <a:pPr lvl="0"/>
            <a:r>
              <a:rPr lang="da-DK"/>
              <a:t>INDSÆT POWERPOINT- ELLER ENHEDSNAVN HER</a:t>
            </a:r>
          </a:p>
        </p:txBody>
      </p:sp>
      <p:pic>
        <p:nvPicPr>
          <p:cNvPr id="19" name="Billed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193" y="6337504"/>
            <a:ext cx="1067932" cy="266983"/>
          </a:xfrm>
          <a:prstGeom prst="rect">
            <a:avLst/>
          </a:prstGeom>
        </p:spPr>
      </p:pic>
    </p:spTree>
    <p:extLst>
      <p:ext uri="{BB962C8B-B14F-4D97-AF65-F5344CB8AC3E}">
        <p14:creationId xmlns:p14="http://schemas.microsoft.com/office/powerpoint/2010/main" val="1486348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or billede højre - blå">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Slide Number Placeholder 2"/>
          <p:cNvSpPr>
            <a:spLocks noGrp="1"/>
          </p:cNvSpPr>
          <p:nvPr>
            <p:ph type="sldNum" sz="quarter" idx="10"/>
          </p:nvPr>
        </p:nvSpPr>
        <p:spPr>
          <a:xfrm>
            <a:off x="11339887" y="593223"/>
            <a:ext cx="571468" cy="2271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1800" b="0" i="0" u="none" strike="noStrike" kern="1200" cap="none" spc="0" normalizeH="0" baseline="0" noProof="0" smtClean="0">
                <a:ln>
                  <a:noFill/>
                </a:ln>
                <a:solidFill>
                  <a:srgbClr val="211A52"/>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en-US" sz="1800" b="0" i="0" u="none" strike="noStrike" kern="1200" cap="none" spc="0" normalizeH="0" baseline="0" noProof="0">
              <a:ln>
                <a:noFill/>
              </a:ln>
              <a:solidFill>
                <a:srgbClr val="211A52"/>
              </a:solidFill>
              <a:effectLst/>
              <a:uLnTx/>
              <a:uFillTx/>
              <a:latin typeface="Arial"/>
              <a:ea typeface="+mn-ea"/>
              <a:cs typeface="+mn-cs"/>
            </a:endParaRPr>
          </a:p>
        </p:txBody>
      </p:sp>
      <p:sp>
        <p:nvSpPr>
          <p:cNvPr id="6" name="Title 4"/>
          <p:cNvSpPr>
            <a:spLocks noGrp="1"/>
          </p:cNvSpPr>
          <p:nvPr>
            <p:ph type="title" hasCustomPrompt="1"/>
          </p:nvPr>
        </p:nvSpPr>
        <p:spPr>
          <a:xfrm>
            <a:off x="766762" y="657225"/>
            <a:ext cx="4503737" cy="1471230"/>
          </a:xfrm>
          <a:prstGeom prst="rect">
            <a:avLst/>
          </a:prstGeom>
        </p:spPr>
        <p:txBody>
          <a:bodyPr lIns="0" tIns="0"/>
          <a:lstStyle>
            <a:lvl1pPr>
              <a:defRPr sz="3600">
                <a:solidFill>
                  <a:schemeClr val="bg1"/>
                </a:solidFill>
                <a:latin typeface="+mn-lt"/>
              </a:defRPr>
            </a:lvl1pPr>
          </a:lstStyle>
          <a:p>
            <a:r>
              <a:rPr lang="en-US"/>
              <a:t>KLIK HER FOR AT ÆNDRE TITEL</a:t>
            </a:r>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grpSp>
      </p:grpSp>
      <p:sp>
        <p:nvSpPr>
          <p:cNvPr id="4" name="Pladsholder til tekst 3"/>
          <p:cNvSpPr>
            <a:spLocks noGrp="1"/>
          </p:cNvSpPr>
          <p:nvPr>
            <p:ph type="body" sz="quarter" idx="12" hasCustomPrompt="1"/>
          </p:nvPr>
        </p:nvSpPr>
        <p:spPr>
          <a:xfrm>
            <a:off x="766763" y="2205038"/>
            <a:ext cx="4458495" cy="36004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p>
        </p:txBody>
      </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56"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solidFill>
                  <a:schemeClr val="bg1"/>
                </a:solidFill>
                <a:latin typeface="+mn-lt"/>
              </a:defRPr>
            </a:lvl1pPr>
          </a:lstStyle>
          <a:p>
            <a:pPr lvl="0"/>
            <a:r>
              <a:rPr lang="da-DK"/>
              <a:t>INDSÆT POWERPOINT- ELLER ENHEDSNAVN HER</a:t>
            </a:r>
          </a:p>
        </p:txBody>
      </p:sp>
      <p:pic>
        <p:nvPicPr>
          <p:cNvPr id="55" name="Billede 5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193" y="6337504"/>
            <a:ext cx="1067932" cy="266983"/>
          </a:xfrm>
          <a:prstGeom prst="rect">
            <a:avLst/>
          </a:prstGeom>
        </p:spPr>
      </p:pic>
    </p:spTree>
    <p:extLst>
      <p:ext uri="{BB962C8B-B14F-4D97-AF65-F5344CB8AC3E}">
        <p14:creationId xmlns:p14="http://schemas.microsoft.com/office/powerpoint/2010/main" val="1974362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 Placeholder 10"/>
          <p:cNvSpPr>
            <a:spLocks noGrp="1"/>
          </p:cNvSpPr>
          <p:nvPr>
            <p:ph type="body" idx="1"/>
          </p:nvPr>
        </p:nvSpPr>
        <p:spPr>
          <a:xfrm>
            <a:off x="766763" y="2215710"/>
            <a:ext cx="6298513" cy="3559735"/>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11124191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p:titleStyle>
    <p:bodyStyle>
      <a:lvl1pPr marL="285750" indent="-285750" algn="l" defTabSz="914318" rtl="0" eaLnBrk="1" latinLnBrk="0" hangingPunct="1">
        <a:lnSpc>
          <a:spcPct val="120000"/>
        </a:lnSpc>
        <a:spcBef>
          <a:spcPts val="1000"/>
        </a:spcBef>
        <a:buFontTx/>
        <a:buBlip>
          <a:blip r:embed="rId14"/>
        </a:buBlip>
        <a:defRPr sz="1600" kern="1200" spc="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14"/>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15"/>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15"/>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15"/>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1935">
          <p15:clr>
            <a:srgbClr val="F26B43"/>
          </p15:clr>
        </p15:guide>
        <p15:guide id="1" orient="horz" pos="1389">
          <p15:clr>
            <a:srgbClr val="F26B43"/>
          </p15:clr>
        </p15:guide>
        <p15:guide id="28" pos="483">
          <p15:clr>
            <a:srgbClr val="F26B43"/>
          </p15:clr>
        </p15:guide>
        <p15:guide id="29" pos="7320">
          <p15:clr>
            <a:srgbClr val="F26B43"/>
          </p15:clr>
        </p15:guide>
        <p15:guide id="48" pos="1141">
          <p15:clr>
            <a:srgbClr val="F26B43"/>
          </p15:clr>
        </p15:guide>
        <p15:guide id="51" orient="horz" pos="414">
          <p15:clr>
            <a:srgbClr val="F26B43"/>
          </p15:clr>
        </p15:guide>
        <p15:guide id="52" pos="4339">
          <p15:clr>
            <a:srgbClr val="F26B43"/>
          </p15:clr>
        </p15:guide>
        <p15:guide id="53" pos="467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8D28D7A9-B97A-C230-2322-405B244005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6D9961B3-6FFC-EEE9-9D82-D177E9C08E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8515F83-F9DA-C026-E0CE-AB769CB62A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E42DFB5-E064-4B7A-9190-EDFAC6A7592B}" type="datetimeFigureOut">
              <a:rPr lang="da-DK" smtClean="0"/>
              <a:t>22-09-2025</a:t>
            </a:fld>
            <a:endParaRPr lang="da-DK"/>
          </a:p>
        </p:txBody>
      </p:sp>
      <p:sp>
        <p:nvSpPr>
          <p:cNvPr id="5" name="Pladsholder til sidefod 4">
            <a:extLst>
              <a:ext uri="{FF2B5EF4-FFF2-40B4-BE49-F238E27FC236}">
                <a16:creationId xmlns:a16="http://schemas.microsoft.com/office/drawing/2014/main" id="{F00719AD-5B0B-14A9-2688-2DB1B1B8FB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1161FBF3-8EB7-341A-33AE-45B00AB849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A83BD14-A8A1-4FE4-8932-1DACA6BB3797}" type="slidenum">
              <a:rPr lang="da-DK" smtClean="0"/>
              <a:t>‹nr.›</a:t>
            </a:fld>
            <a:endParaRPr lang="da-DK"/>
          </a:p>
        </p:txBody>
      </p:sp>
    </p:spTree>
    <p:extLst>
      <p:ext uri="{BB962C8B-B14F-4D97-AF65-F5344CB8AC3E}">
        <p14:creationId xmlns:p14="http://schemas.microsoft.com/office/powerpoint/2010/main" val="3327280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27.sv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19.svg"/><Relationship Id="rId4" Type="http://schemas.openxmlformats.org/officeDocument/2006/relationships/image" Target="../media/image21.sv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9.sv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D95AFE73-667D-21DB-BFFB-DFDD416EE100}"/>
              </a:ext>
            </a:extLst>
          </p:cNvPr>
          <p:cNvPicPr>
            <a:picLocks noChangeAspect="1"/>
          </p:cNvPicPr>
          <p:nvPr/>
        </p:nvPicPr>
        <p:blipFill>
          <a:blip r:embed="rId3"/>
          <a:stretch>
            <a:fillRect/>
          </a:stretch>
        </p:blipFill>
        <p:spPr>
          <a:xfrm>
            <a:off x="0" y="0"/>
            <a:ext cx="9897251" cy="6858000"/>
          </a:xfrm>
          <a:prstGeom prst="rect">
            <a:avLst/>
          </a:prstGeom>
        </p:spPr>
      </p:pic>
      <p:sp>
        <p:nvSpPr>
          <p:cNvPr id="3" name="Rektangel 2">
            <a:extLst>
              <a:ext uri="{FF2B5EF4-FFF2-40B4-BE49-F238E27FC236}">
                <a16:creationId xmlns:a16="http://schemas.microsoft.com/office/drawing/2014/main" id="{8C8AF1FA-FF52-253B-768F-BC20FEB2FD79}"/>
              </a:ext>
            </a:extLst>
          </p:cNvPr>
          <p:cNvSpPr/>
          <p:nvPr/>
        </p:nvSpPr>
        <p:spPr>
          <a:xfrm>
            <a:off x="6883879" y="5227608"/>
            <a:ext cx="1147313" cy="12076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ekstfelt 1">
            <a:extLst>
              <a:ext uri="{FF2B5EF4-FFF2-40B4-BE49-F238E27FC236}">
                <a16:creationId xmlns:a16="http://schemas.microsoft.com/office/drawing/2014/main" id="{7084A756-D125-0C09-6A53-137D84EEBDC9}"/>
              </a:ext>
            </a:extLst>
          </p:cNvPr>
          <p:cNvSpPr txBox="1"/>
          <p:nvPr/>
        </p:nvSpPr>
        <p:spPr>
          <a:xfrm>
            <a:off x="4991451" y="4680980"/>
            <a:ext cx="7200549" cy="1754326"/>
          </a:xfrm>
          <a:prstGeom prst="rect">
            <a:avLst/>
          </a:prstGeom>
          <a:noFill/>
        </p:spPr>
        <p:txBody>
          <a:bodyPr wrap="square" rtlCol="0">
            <a:spAutoFit/>
          </a:bodyPr>
          <a:lstStyle/>
          <a:p>
            <a:pPr algn="ctr"/>
            <a:r>
              <a:rPr lang="da-DK" sz="5400" spc="300" dirty="0">
                <a:solidFill>
                  <a:srgbClr val="211A52"/>
                </a:solidFill>
                <a:latin typeface="Barlow Black" panose="00000A00000000000000" pitchFamily="2" charset="0"/>
              </a:rPr>
              <a:t>DIALOG I LEDERGRUPPEN</a:t>
            </a:r>
          </a:p>
        </p:txBody>
      </p:sp>
      <p:pic>
        <p:nvPicPr>
          <p:cNvPr id="8" name="Billede 7" descr="Et billede, der indeholder Grafik, Font/skrifttype, grafisk design, plakat&#10;&#10;AI-genereret indhold kan være ukorrekt.">
            <a:extLst>
              <a:ext uri="{FF2B5EF4-FFF2-40B4-BE49-F238E27FC236}">
                <a16:creationId xmlns:a16="http://schemas.microsoft.com/office/drawing/2014/main" id="{1D378F73-8EEC-0C11-6EEC-5DAB23A6B0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8678" y="245765"/>
            <a:ext cx="863001" cy="920534"/>
          </a:xfrm>
          <a:prstGeom prst="rect">
            <a:avLst/>
          </a:prstGeom>
        </p:spPr>
      </p:pic>
    </p:spTree>
    <p:extLst>
      <p:ext uri="{BB962C8B-B14F-4D97-AF65-F5344CB8AC3E}">
        <p14:creationId xmlns:p14="http://schemas.microsoft.com/office/powerpoint/2010/main" val="2703945147"/>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5EAB-9EEC-EA1E-170C-F27302E14F54}"/>
            </a:ext>
          </a:extLst>
        </p:cNvPr>
        <p:cNvGrpSpPr/>
        <p:nvPr/>
      </p:nvGrpSpPr>
      <p:grpSpPr>
        <a:xfrm>
          <a:off x="0" y="0"/>
          <a:ext cx="0" cy="0"/>
          <a:chOff x="0" y="0"/>
          <a:chExt cx="0" cy="0"/>
        </a:xfrm>
      </p:grpSpPr>
      <p:pic>
        <p:nvPicPr>
          <p:cNvPr id="4" name="Billede 3">
            <a:extLst>
              <a:ext uri="{FF2B5EF4-FFF2-40B4-BE49-F238E27FC236}">
                <a16:creationId xmlns:a16="http://schemas.microsoft.com/office/drawing/2014/main" id="{D11E7C58-13F5-687D-298F-555F5E838FD9}"/>
              </a:ext>
            </a:extLst>
          </p:cNvPr>
          <p:cNvPicPr>
            <a:picLocks noChangeAspect="1"/>
          </p:cNvPicPr>
          <p:nvPr/>
        </p:nvPicPr>
        <p:blipFill>
          <a:blip r:embed="rId3"/>
          <a:stretch>
            <a:fillRect/>
          </a:stretch>
        </p:blipFill>
        <p:spPr>
          <a:xfrm>
            <a:off x="0" y="0"/>
            <a:ext cx="9897251" cy="6858000"/>
          </a:xfrm>
          <a:prstGeom prst="rect">
            <a:avLst/>
          </a:prstGeom>
        </p:spPr>
      </p:pic>
      <p:sp>
        <p:nvSpPr>
          <p:cNvPr id="3" name="Rektangel 2">
            <a:extLst>
              <a:ext uri="{FF2B5EF4-FFF2-40B4-BE49-F238E27FC236}">
                <a16:creationId xmlns:a16="http://schemas.microsoft.com/office/drawing/2014/main" id="{72540401-FC00-28F6-25FF-E0343B4E0E29}"/>
              </a:ext>
            </a:extLst>
          </p:cNvPr>
          <p:cNvSpPr/>
          <p:nvPr/>
        </p:nvSpPr>
        <p:spPr>
          <a:xfrm>
            <a:off x="6883879" y="5227608"/>
            <a:ext cx="1147313" cy="12076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ekstfelt 1">
            <a:extLst>
              <a:ext uri="{FF2B5EF4-FFF2-40B4-BE49-F238E27FC236}">
                <a16:creationId xmlns:a16="http://schemas.microsoft.com/office/drawing/2014/main" id="{BC098E54-488E-D5B3-3A57-DD4BDA013F7A}"/>
              </a:ext>
            </a:extLst>
          </p:cNvPr>
          <p:cNvSpPr txBox="1"/>
          <p:nvPr/>
        </p:nvSpPr>
        <p:spPr>
          <a:xfrm>
            <a:off x="5106566" y="5227608"/>
            <a:ext cx="7200549" cy="923330"/>
          </a:xfrm>
          <a:prstGeom prst="rect">
            <a:avLst/>
          </a:prstGeom>
          <a:noFill/>
        </p:spPr>
        <p:txBody>
          <a:bodyPr wrap="square" rtlCol="0">
            <a:spAutoFit/>
          </a:bodyPr>
          <a:lstStyle/>
          <a:p>
            <a:pPr lvl="0" algn="ctr"/>
            <a:r>
              <a:rPr lang="da-DK" sz="5400" b="1" spc="600" dirty="0">
                <a:solidFill>
                  <a:srgbClr val="211A52"/>
                </a:solidFill>
                <a:latin typeface="Barlow Black" panose="00000A00000000000000" pitchFamily="2" charset="0"/>
              </a:rPr>
              <a:t>NÆSTE SKRIDT</a:t>
            </a:r>
            <a:endParaRPr kumimoji="0" lang="da-DK" sz="5400" b="0" i="0" u="none" strike="noStrike" kern="1200" cap="none" spc="0" normalizeH="0" baseline="0" noProof="0" dirty="0">
              <a:ln>
                <a:noFill/>
              </a:ln>
              <a:solidFill>
                <a:srgbClr val="211A52"/>
              </a:solidFill>
              <a:effectLst/>
              <a:uLnTx/>
              <a:uFillTx/>
              <a:latin typeface="Barlow Black" panose="00000A00000000000000" pitchFamily="2" charset="0"/>
              <a:ea typeface="+mn-ea"/>
              <a:cs typeface="+mn-cs"/>
            </a:endParaRPr>
          </a:p>
        </p:txBody>
      </p:sp>
      <p:pic>
        <p:nvPicPr>
          <p:cNvPr id="8" name="Billede 7" descr="Et billede, der indeholder Grafik, Font/skrifttype, grafisk design, plakat&#10;&#10;AI-genereret indhold kan være ukorrekt.">
            <a:extLst>
              <a:ext uri="{FF2B5EF4-FFF2-40B4-BE49-F238E27FC236}">
                <a16:creationId xmlns:a16="http://schemas.microsoft.com/office/drawing/2014/main" id="{171EA1AD-E6E4-4D76-6670-7BD27E8F9D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8678" y="245765"/>
            <a:ext cx="863001" cy="920534"/>
          </a:xfrm>
          <a:prstGeom prst="rect">
            <a:avLst/>
          </a:prstGeom>
        </p:spPr>
      </p:pic>
    </p:spTree>
    <p:extLst>
      <p:ext uri="{BB962C8B-B14F-4D97-AF65-F5344CB8AC3E}">
        <p14:creationId xmlns:p14="http://schemas.microsoft.com/office/powerpoint/2010/main" val="1472100762"/>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C947520-4489-CC17-BF0C-AEC0686E5939}"/>
            </a:ext>
          </a:extLst>
        </p:cNvPr>
        <p:cNvGrpSpPr/>
        <p:nvPr/>
      </p:nvGrpSpPr>
      <p:grpSpPr>
        <a:xfrm>
          <a:off x="0" y="0"/>
          <a:ext cx="0" cy="0"/>
          <a:chOff x="0" y="0"/>
          <a:chExt cx="0" cy="0"/>
        </a:xfrm>
      </p:grpSpPr>
      <p:sp>
        <p:nvSpPr>
          <p:cNvPr id="9" name="Rektangel: afrundede hjørner diagonalt 8">
            <a:extLst>
              <a:ext uri="{FF2B5EF4-FFF2-40B4-BE49-F238E27FC236}">
                <a16:creationId xmlns:a16="http://schemas.microsoft.com/office/drawing/2014/main" id="{7CD2AD88-D5DE-976C-042B-6E1957037280}"/>
              </a:ext>
            </a:extLst>
          </p:cNvPr>
          <p:cNvSpPr/>
          <p:nvPr/>
        </p:nvSpPr>
        <p:spPr>
          <a:xfrm flipH="1">
            <a:off x="119148" y="2955027"/>
            <a:ext cx="4854633" cy="1948138"/>
          </a:xfrm>
          <a:prstGeom prst="round2DiagRect">
            <a:avLst/>
          </a:prstGeom>
          <a:noFill/>
          <a:ln w="28575">
            <a:solidFill>
              <a:srgbClr val="ADD7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afrundede hjørner diagonalt 5">
            <a:extLst>
              <a:ext uri="{FF2B5EF4-FFF2-40B4-BE49-F238E27FC236}">
                <a16:creationId xmlns:a16="http://schemas.microsoft.com/office/drawing/2014/main" id="{E04C28DF-8C65-13FF-FC12-46C3E57D8F89}"/>
              </a:ext>
            </a:extLst>
          </p:cNvPr>
          <p:cNvSpPr/>
          <p:nvPr/>
        </p:nvSpPr>
        <p:spPr>
          <a:xfrm flipH="1">
            <a:off x="502665" y="470059"/>
            <a:ext cx="4854633" cy="1946169"/>
          </a:xfrm>
          <a:prstGeom prst="round2DiagRect">
            <a:avLst/>
          </a:prstGeom>
          <a:noFill/>
          <a:ln w="28575">
            <a:solidFill>
              <a:srgbClr val="F3BF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dirty="0">
              <a:solidFill>
                <a:srgbClr val="211A52"/>
              </a:solidFill>
            </a:endParaRPr>
          </a:p>
        </p:txBody>
      </p:sp>
      <p:sp>
        <p:nvSpPr>
          <p:cNvPr id="12" name="Rektangel: afrundede hjørner diagonalt 11">
            <a:extLst>
              <a:ext uri="{FF2B5EF4-FFF2-40B4-BE49-F238E27FC236}">
                <a16:creationId xmlns:a16="http://schemas.microsoft.com/office/drawing/2014/main" id="{493D1A3E-81E7-0C5B-52A3-3433F2353646}"/>
              </a:ext>
            </a:extLst>
          </p:cNvPr>
          <p:cNvSpPr/>
          <p:nvPr/>
        </p:nvSpPr>
        <p:spPr>
          <a:xfrm>
            <a:off x="6672358" y="470881"/>
            <a:ext cx="4854633" cy="1948138"/>
          </a:xfrm>
          <a:prstGeom prst="round2DiagRect">
            <a:avLst/>
          </a:prstGeom>
          <a:noFill/>
          <a:ln w="28575">
            <a:solidFill>
              <a:srgbClr val="EFC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da-DK" dirty="0">
              <a:solidFill>
                <a:srgbClr val="211A52"/>
              </a:solidFill>
            </a:endParaRPr>
          </a:p>
        </p:txBody>
      </p:sp>
      <p:sp>
        <p:nvSpPr>
          <p:cNvPr id="14" name="Rektangel: afrundede hjørner diagonalt 13">
            <a:extLst>
              <a:ext uri="{FF2B5EF4-FFF2-40B4-BE49-F238E27FC236}">
                <a16:creationId xmlns:a16="http://schemas.microsoft.com/office/drawing/2014/main" id="{5FE9BC73-267B-0090-A70D-6783D05F0C2D}"/>
              </a:ext>
            </a:extLst>
          </p:cNvPr>
          <p:cNvSpPr/>
          <p:nvPr/>
        </p:nvSpPr>
        <p:spPr>
          <a:xfrm flipH="1" flipV="1">
            <a:off x="7218221" y="2955027"/>
            <a:ext cx="4854633" cy="1948138"/>
          </a:xfrm>
          <a:prstGeom prst="round2DiagRect">
            <a:avLst/>
          </a:prstGeom>
          <a:noFill/>
          <a:ln w="28575">
            <a:solidFill>
              <a:srgbClr val="93D4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Rektangel: afrundede hjørner diagonalt 17">
            <a:extLst>
              <a:ext uri="{FF2B5EF4-FFF2-40B4-BE49-F238E27FC236}">
                <a16:creationId xmlns:a16="http://schemas.microsoft.com/office/drawing/2014/main" id="{C4BC2739-043A-02EF-1610-4BE4FE6B5FD0}"/>
              </a:ext>
            </a:extLst>
          </p:cNvPr>
          <p:cNvSpPr/>
          <p:nvPr/>
        </p:nvSpPr>
        <p:spPr>
          <a:xfrm flipH="1">
            <a:off x="2592186" y="5145461"/>
            <a:ext cx="7007628" cy="1666371"/>
          </a:xfrm>
          <a:prstGeom prst="round2DiagRect">
            <a:avLst/>
          </a:prstGeom>
          <a:noFill/>
          <a:ln w="28575">
            <a:solidFill>
              <a:srgbClr val="A6A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211A52"/>
              </a:solidFill>
            </a:endParaRPr>
          </a:p>
        </p:txBody>
      </p:sp>
      <p:sp>
        <p:nvSpPr>
          <p:cNvPr id="19" name="Rektangel 18">
            <a:extLst>
              <a:ext uri="{FF2B5EF4-FFF2-40B4-BE49-F238E27FC236}">
                <a16:creationId xmlns:a16="http://schemas.microsoft.com/office/drawing/2014/main" id="{966535EB-9DC6-C478-BF53-9925503B3CAF}"/>
              </a:ext>
            </a:extLst>
          </p:cNvPr>
          <p:cNvSpPr/>
          <p:nvPr/>
        </p:nvSpPr>
        <p:spPr>
          <a:xfrm>
            <a:off x="4768906" y="4957966"/>
            <a:ext cx="2654187" cy="401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Rektangel 23">
            <a:extLst>
              <a:ext uri="{FF2B5EF4-FFF2-40B4-BE49-F238E27FC236}">
                <a16:creationId xmlns:a16="http://schemas.microsoft.com/office/drawing/2014/main" id="{F70A54FD-5EFB-3E49-4836-3D4176030C6A}"/>
              </a:ext>
            </a:extLst>
          </p:cNvPr>
          <p:cNvSpPr/>
          <p:nvPr/>
        </p:nvSpPr>
        <p:spPr>
          <a:xfrm>
            <a:off x="3922051" y="2792953"/>
            <a:ext cx="508634" cy="291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Rektangel 24">
            <a:extLst>
              <a:ext uri="{FF2B5EF4-FFF2-40B4-BE49-F238E27FC236}">
                <a16:creationId xmlns:a16="http://schemas.microsoft.com/office/drawing/2014/main" id="{E99D2086-2882-00EE-FD2B-6A32DBAFCBC8}"/>
              </a:ext>
            </a:extLst>
          </p:cNvPr>
          <p:cNvSpPr/>
          <p:nvPr/>
        </p:nvSpPr>
        <p:spPr>
          <a:xfrm>
            <a:off x="4355870" y="4721890"/>
            <a:ext cx="508634" cy="291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Rektangel 25">
            <a:extLst>
              <a:ext uri="{FF2B5EF4-FFF2-40B4-BE49-F238E27FC236}">
                <a16:creationId xmlns:a16="http://schemas.microsoft.com/office/drawing/2014/main" id="{AB7F8563-43F3-1198-5BB0-772976D9D124}"/>
              </a:ext>
            </a:extLst>
          </p:cNvPr>
          <p:cNvSpPr/>
          <p:nvPr/>
        </p:nvSpPr>
        <p:spPr>
          <a:xfrm>
            <a:off x="4278456" y="2087474"/>
            <a:ext cx="508634" cy="291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88739DB5-6757-C629-22BF-62207C6437FB}"/>
              </a:ext>
            </a:extLst>
          </p:cNvPr>
          <p:cNvSpPr/>
          <p:nvPr/>
        </p:nvSpPr>
        <p:spPr>
          <a:xfrm>
            <a:off x="5328723" y="1430791"/>
            <a:ext cx="508634" cy="2697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Rektangel 27">
            <a:extLst>
              <a:ext uri="{FF2B5EF4-FFF2-40B4-BE49-F238E27FC236}">
                <a16:creationId xmlns:a16="http://schemas.microsoft.com/office/drawing/2014/main" id="{1C49875A-079C-8B36-27D8-67D51A4D831E}"/>
              </a:ext>
            </a:extLst>
          </p:cNvPr>
          <p:cNvSpPr/>
          <p:nvPr/>
        </p:nvSpPr>
        <p:spPr>
          <a:xfrm>
            <a:off x="6100327" y="1430791"/>
            <a:ext cx="851015" cy="2697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 name="Rektangel 28">
            <a:extLst>
              <a:ext uri="{FF2B5EF4-FFF2-40B4-BE49-F238E27FC236}">
                <a16:creationId xmlns:a16="http://schemas.microsoft.com/office/drawing/2014/main" id="{FAC1B034-21F7-272D-7255-80986AB29FD5}"/>
              </a:ext>
            </a:extLst>
          </p:cNvPr>
          <p:cNvSpPr/>
          <p:nvPr/>
        </p:nvSpPr>
        <p:spPr>
          <a:xfrm>
            <a:off x="7404912" y="2085580"/>
            <a:ext cx="508634" cy="291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 name="Rektangel 29">
            <a:extLst>
              <a:ext uri="{FF2B5EF4-FFF2-40B4-BE49-F238E27FC236}">
                <a16:creationId xmlns:a16="http://schemas.microsoft.com/office/drawing/2014/main" id="{83D01912-976E-95ED-D538-F7CB329669CB}"/>
              </a:ext>
            </a:extLst>
          </p:cNvPr>
          <p:cNvSpPr/>
          <p:nvPr/>
        </p:nvSpPr>
        <p:spPr>
          <a:xfrm>
            <a:off x="7728846" y="2836989"/>
            <a:ext cx="508634" cy="291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Rektangel 30">
            <a:extLst>
              <a:ext uri="{FF2B5EF4-FFF2-40B4-BE49-F238E27FC236}">
                <a16:creationId xmlns:a16="http://schemas.microsoft.com/office/drawing/2014/main" id="{3AA9AEEE-CB81-86F7-A8F7-F3E4349EAA1E}"/>
              </a:ext>
            </a:extLst>
          </p:cNvPr>
          <p:cNvSpPr/>
          <p:nvPr/>
        </p:nvSpPr>
        <p:spPr>
          <a:xfrm>
            <a:off x="7220212" y="4686258"/>
            <a:ext cx="508634" cy="291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3" name="Rutediagram: Forbindelse 32">
            <a:extLst>
              <a:ext uri="{FF2B5EF4-FFF2-40B4-BE49-F238E27FC236}">
                <a16:creationId xmlns:a16="http://schemas.microsoft.com/office/drawing/2014/main" id="{E1ECED4B-55CF-88E7-8D28-CCEB1D66AC71}"/>
              </a:ext>
            </a:extLst>
          </p:cNvPr>
          <p:cNvSpPr/>
          <p:nvPr/>
        </p:nvSpPr>
        <p:spPr>
          <a:xfrm>
            <a:off x="4013662" y="1409432"/>
            <a:ext cx="4164675" cy="418603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4" name="Rektangel 33">
            <a:extLst>
              <a:ext uri="{FF2B5EF4-FFF2-40B4-BE49-F238E27FC236}">
                <a16:creationId xmlns:a16="http://schemas.microsoft.com/office/drawing/2014/main" id="{334176F3-B59A-D43F-4052-6541824FF0BD}"/>
              </a:ext>
            </a:extLst>
          </p:cNvPr>
          <p:cNvSpPr/>
          <p:nvPr/>
        </p:nvSpPr>
        <p:spPr>
          <a:xfrm>
            <a:off x="4146057" y="2221365"/>
            <a:ext cx="683029" cy="3897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5" name="Rektangel 34">
            <a:extLst>
              <a:ext uri="{FF2B5EF4-FFF2-40B4-BE49-F238E27FC236}">
                <a16:creationId xmlns:a16="http://schemas.microsoft.com/office/drawing/2014/main" id="{E24C6C1A-1776-67D9-D0D9-91F74A9BDB4C}"/>
              </a:ext>
            </a:extLst>
          </p:cNvPr>
          <p:cNvSpPr/>
          <p:nvPr/>
        </p:nvSpPr>
        <p:spPr>
          <a:xfrm>
            <a:off x="7349498" y="2225001"/>
            <a:ext cx="683029" cy="3897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6" name="Tekstfelt 35">
            <a:extLst>
              <a:ext uri="{FF2B5EF4-FFF2-40B4-BE49-F238E27FC236}">
                <a16:creationId xmlns:a16="http://schemas.microsoft.com/office/drawing/2014/main" id="{F453217F-7079-9DF2-4681-E1EC394D47C7}"/>
              </a:ext>
            </a:extLst>
          </p:cNvPr>
          <p:cNvSpPr txBox="1"/>
          <p:nvPr/>
        </p:nvSpPr>
        <p:spPr>
          <a:xfrm>
            <a:off x="2787240" y="-22616"/>
            <a:ext cx="6617517" cy="461665"/>
          </a:xfrm>
          <a:prstGeom prst="rect">
            <a:avLst/>
          </a:prstGeom>
          <a:noFill/>
        </p:spPr>
        <p:txBody>
          <a:bodyPr wrap="none" rtlCol="0">
            <a:spAutoFit/>
          </a:bodyPr>
          <a:lstStyle/>
          <a:p>
            <a:r>
              <a:rPr lang="da-DK" sz="2400" dirty="0">
                <a:solidFill>
                  <a:srgbClr val="211A52"/>
                </a:solidFill>
                <a:latin typeface="Barlow Black" panose="00000A00000000000000" pitchFamily="2" charset="0"/>
              </a:rPr>
              <a:t>REFLEKSIONSARK TIL LEDELSESGRUNDLAGET</a:t>
            </a:r>
          </a:p>
        </p:txBody>
      </p:sp>
      <p:sp>
        <p:nvSpPr>
          <p:cNvPr id="39" name="Rektangel 38">
            <a:extLst>
              <a:ext uri="{FF2B5EF4-FFF2-40B4-BE49-F238E27FC236}">
                <a16:creationId xmlns:a16="http://schemas.microsoft.com/office/drawing/2014/main" id="{000225D9-5368-A7EE-9556-74386BB61FDE}"/>
              </a:ext>
            </a:extLst>
          </p:cNvPr>
          <p:cNvSpPr/>
          <p:nvPr/>
        </p:nvSpPr>
        <p:spPr>
          <a:xfrm>
            <a:off x="4725350" y="5050822"/>
            <a:ext cx="460577" cy="2122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0" name="Rektangel 39">
            <a:extLst>
              <a:ext uri="{FF2B5EF4-FFF2-40B4-BE49-F238E27FC236}">
                <a16:creationId xmlns:a16="http://schemas.microsoft.com/office/drawing/2014/main" id="{CE01EF18-829A-833F-79AF-1B3E84979711}"/>
              </a:ext>
            </a:extLst>
          </p:cNvPr>
          <p:cNvSpPr/>
          <p:nvPr/>
        </p:nvSpPr>
        <p:spPr>
          <a:xfrm>
            <a:off x="7068284" y="5039346"/>
            <a:ext cx="460577" cy="2122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Rektangel 40">
            <a:extLst>
              <a:ext uri="{FF2B5EF4-FFF2-40B4-BE49-F238E27FC236}">
                <a16:creationId xmlns:a16="http://schemas.microsoft.com/office/drawing/2014/main" id="{F1E22B91-BB3D-E024-B996-1ED9E7C9976F}"/>
              </a:ext>
            </a:extLst>
          </p:cNvPr>
          <p:cNvSpPr/>
          <p:nvPr/>
        </p:nvSpPr>
        <p:spPr>
          <a:xfrm>
            <a:off x="7340137" y="4743049"/>
            <a:ext cx="460577" cy="2122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2" name="Billede 31">
            <a:extLst>
              <a:ext uri="{FF2B5EF4-FFF2-40B4-BE49-F238E27FC236}">
                <a16:creationId xmlns:a16="http://schemas.microsoft.com/office/drawing/2014/main" id="{5029B2F0-977A-CE97-1880-242BCC7DD41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13663" y="1430791"/>
            <a:ext cx="4164676" cy="4164676"/>
          </a:xfrm>
          <a:prstGeom prst="rect">
            <a:avLst/>
          </a:prstGeom>
        </p:spPr>
      </p:pic>
      <p:sp>
        <p:nvSpPr>
          <p:cNvPr id="2" name="Tekstfelt 1">
            <a:extLst>
              <a:ext uri="{FF2B5EF4-FFF2-40B4-BE49-F238E27FC236}">
                <a16:creationId xmlns:a16="http://schemas.microsoft.com/office/drawing/2014/main" id="{3F03BD2D-8CD5-480F-14B0-834A87CD98B8}"/>
              </a:ext>
            </a:extLst>
          </p:cNvPr>
          <p:cNvSpPr txBox="1"/>
          <p:nvPr/>
        </p:nvSpPr>
        <p:spPr>
          <a:xfrm>
            <a:off x="598516" y="598516"/>
            <a:ext cx="3679938" cy="1778133"/>
          </a:xfrm>
          <a:prstGeom prst="rect">
            <a:avLst/>
          </a:prstGeom>
          <a:effectLst/>
        </p:spPr>
        <p:txBody>
          <a:bodyPr vert="horz" wrap="square" lIns="0" tIns="0" rIns="0" bIns="0" rtlCol="0" anchor="t" anchorCtr="0">
            <a:noAutofit/>
          </a:bodyPr>
          <a:lstStyle/>
          <a:p>
            <a:endParaRPr lang="da-DK" sz="1200" dirty="0">
              <a:solidFill>
                <a:srgbClr val="211A52"/>
              </a:solidFill>
              <a:latin typeface="Barlow" panose="00000500000000000000" pitchFamily="2" charset="0"/>
            </a:endParaRPr>
          </a:p>
          <a:p>
            <a:endParaRPr lang="da-DK" sz="1200" dirty="0">
              <a:solidFill>
                <a:srgbClr val="211A52"/>
              </a:solidFill>
              <a:latin typeface="Barlow" panose="00000500000000000000" pitchFamily="2" charset="0"/>
            </a:endParaRPr>
          </a:p>
          <a:p>
            <a:endParaRPr lang="da-DK" sz="1200" dirty="0">
              <a:solidFill>
                <a:srgbClr val="211A52"/>
              </a:solidFill>
              <a:latin typeface="Barlow" panose="00000500000000000000" pitchFamily="2" charset="0"/>
            </a:endParaRPr>
          </a:p>
          <a:p>
            <a:endParaRPr lang="da-DK" sz="1200" dirty="0">
              <a:solidFill>
                <a:srgbClr val="211A52"/>
              </a:solidFill>
              <a:latin typeface="Barlow" panose="00000500000000000000" pitchFamily="2" charset="0"/>
            </a:endParaRPr>
          </a:p>
        </p:txBody>
      </p:sp>
      <p:sp>
        <p:nvSpPr>
          <p:cNvPr id="3" name="Tekstfelt 2">
            <a:extLst>
              <a:ext uri="{FF2B5EF4-FFF2-40B4-BE49-F238E27FC236}">
                <a16:creationId xmlns:a16="http://schemas.microsoft.com/office/drawing/2014/main" id="{81597C3C-2721-D740-9204-6AC6B56B26DC}"/>
              </a:ext>
            </a:extLst>
          </p:cNvPr>
          <p:cNvSpPr txBox="1"/>
          <p:nvPr/>
        </p:nvSpPr>
        <p:spPr>
          <a:xfrm>
            <a:off x="271461" y="3060835"/>
            <a:ext cx="3679938" cy="1778133"/>
          </a:xfrm>
          <a:prstGeom prst="rect">
            <a:avLst/>
          </a:prstGeom>
          <a:effectLst/>
        </p:spPr>
        <p:txBody>
          <a:bodyPr vert="horz" wrap="square" lIns="0" tIns="0" rIns="0" bIns="0" rtlCol="0" anchor="t" anchorCtr="0">
            <a:noAutofit/>
          </a:bodyPr>
          <a:lstStyle/>
          <a:p>
            <a:endParaRPr lang="da-DK" sz="1200" dirty="0">
              <a:solidFill>
                <a:srgbClr val="211A52"/>
              </a:solidFill>
              <a:latin typeface="Barlow" panose="00000500000000000000" pitchFamily="2" charset="0"/>
            </a:endParaRPr>
          </a:p>
          <a:p>
            <a:endParaRPr lang="da-DK" sz="1200" dirty="0">
              <a:solidFill>
                <a:srgbClr val="211A52"/>
              </a:solidFill>
              <a:latin typeface="Barlow" panose="00000500000000000000" pitchFamily="2" charset="0"/>
            </a:endParaRPr>
          </a:p>
          <a:p>
            <a:endParaRPr lang="da-DK" sz="1200" dirty="0">
              <a:solidFill>
                <a:srgbClr val="211A52"/>
              </a:solidFill>
              <a:latin typeface="Barlow" panose="00000500000000000000" pitchFamily="2" charset="0"/>
            </a:endParaRPr>
          </a:p>
        </p:txBody>
      </p:sp>
      <p:sp>
        <p:nvSpPr>
          <p:cNvPr id="4" name="Tekstfelt 3">
            <a:extLst>
              <a:ext uri="{FF2B5EF4-FFF2-40B4-BE49-F238E27FC236}">
                <a16:creationId xmlns:a16="http://schemas.microsoft.com/office/drawing/2014/main" id="{0D0AC85E-E9C6-EE27-A9CA-9AEB6448EAC7}"/>
              </a:ext>
            </a:extLst>
          </p:cNvPr>
          <p:cNvSpPr txBox="1"/>
          <p:nvPr/>
        </p:nvSpPr>
        <p:spPr>
          <a:xfrm>
            <a:off x="2869795" y="5251576"/>
            <a:ext cx="6534961" cy="1443528"/>
          </a:xfrm>
          <a:prstGeom prst="rect">
            <a:avLst/>
          </a:prstGeom>
          <a:effectLst/>
        </p:spPr>
        <p:txBody>
          <a:bodyPr vert="horz" wrap="square" lIns="0" tIns="0" rIns="0" bIns="0" rtlCol="0" anchor="t" anchorCtr="0">
            <a:noAutofit/>
          </a:bodyPr>
          <a:lstStyle/>
          <a:p>
            <a:endParaRPr lang="da-DK" sz="1200" dirty="0">
              <a:solidFill>
                <a:srgbClr val="211A52"/>
              </a:solidFill>
              <a:latin typeface="Barlow" panose="00000500000000000000" pitchFamily="2" charset="0"/>
            </a:endParaRPr>
          </a:p>
          <a:p>
            <a:endParaRPr lang="da-DK" sz="1200" dirty="0">
              <a:solidFill>
                <a:srgbClr val="211A52"/>
              </a:solidFill>
              <a:latin typeface="Barlow" panose="00000500000000000000" pitchFamily="2" charset="0"/>
            </a:endParaRPr>
          </a:p>
          <a:p>
            <a:endParaRPr lang="da-DK" sz="1200" dirty="0">
              <a:solidFill>
                <a:srgbClr val="211A52"/>
              </a:solidFill>
              <a:latin typeface="Barlow" panose="00000500000000000000" pitchFamily="2" charset="0"/>
            </a:endParaRPr>
          </a:p>
          <a:p>
            <a:endParaRPr lang="da-DK" sz="1200" dirty="0">
              <a:solidFill>
                <a:srgbClr val="211A52"/>
              </a:solidFill>
              <a:latin typeface="Barlow" panose="00000500000000000000" pitchFamily="2" charset="0"/>
            </a:endParaRPr>
          </a:p>
        </p:txBody>
      </p:sp>
      <p:sp>
        <p:nvSpPr>
          <p:cNvPr id="7" name="Tekstfelt 6">
            <a:extLst>
              <a:ext uri="{FF2B5EF4-FFF2-40B4-BE49-F238E27FC236}">
                <a16:creationId xmlns:a16="http://schemas.microsoft.com/office/drawing/2014/main" id="{A56DED94-AE33-2758-31FD-C15BD5AE453A}"/>
              </a:ext>
            </a:extLst>
          </p:cNvPr>
          <p:cNvSpPr txBox="1"/>
          <p:nvPr/>
        </p:nvSpPr>
        <p:spPr>
          <a:xfrm>
            <a:off x="7631785" y="571551"/>
            <a:ext cx="3679938" cy="1778133"/>
          </a:xfrm>
          <a:prstGeom prst="rect">
            <a:avLst/>
          </a:prstGeom>
          <a:effectLst/>
        </p:spPr>
        <p:txBody>
          <a:bodyPr vert="horz" wrap="square" lIns="0" tIns="0" rIns="0" bIns="0" rtlCol="0" anchor="t" anchorCtr="0">
            <a:noAutofit/>
          </a:bodyPr>
          <a:lstStyle/>
          <a:p>
            <a:endParaRPr lang="da-DK" sz="1200" dirty="0">
              <a:solidFill>
                <a:srgbClr val="211A52"/>
              </a:solidFill>
              <a:latin typeface="Barlow" panose="00000500000000000000" pitchFamily="2" charset="0"/>
            </a:endParaRPr>
          </a:p>
          <a:p>
            <a:endParaRPr lang="da-DK" sz="1200" dirty="0">
              <a:solidFill>
                <a:srgbClr val="211A52"/>
              </a:solidFill>
              <a:latin typeface="Barlow" panose="00000500000000000000" pitchFamily="2" charset="0"/>
            </a:endParaRPr>
          </a:p>
          <a:p>
            <a:endParaRPr lang="da-DK" sz="1200" dirty="0">
              <a:solidFill>
                <a:srgbClr val="211A52"/>
              </a:solidFill>
              <a:latin typeface="Barlow" panose="00000500000000000000" pitchFamily="2" charset="0"/>
            </a:endParaRPr>
          </a:p>
          <a:p>
            <a:endParaRPr lang="da-DK" sz="1200" dirty="0">
              <a:solidFill>
                <a:srgbClr val="211A52"/>
              </a:solidFill>
              <a:latin typeface="Barlow" panose="00000500000000000000" pitchFamily="2" charset="0"/>
            </a:endParaRPr>
          </a:p>
        </p:txBody>
      </p:sp>
      <p:sp>
        <p:nvSpPr>
          <p:cNvPr id="8" name="Tekstfelt 7">
            <a:extLst>
              <a:ext uri="{FF2B5EF4-FFF2-40B4-BE49-F238E27FC236}">
                <a16:creationId xmlns:a16="http://schemas.microsoft.com/office/drawing/2014/main" id="{30178283-7FF8-B65A-19A9-281D8F90EEF0}"/>
              </a:ext>
            </a:extLst>
          </p:cNvPr>
          <p:cNvSpPr txBox="1"/>
          <p:nvPr/>
        </p:nvSpPr>
        <p:spPr>
          <a:xfrm>
            <a:off x="8178337" y="3040029"/>
            <a:ext cx="3679938" cy="1778133"/>
          </a:xfrm>
          <a:prstGeom prst="rect">
            <a:avLst/>
          </a:prstGeom>
          <a:effectLst/>
        </p:spPr>
        <p:txBody>
          <a:bodyPr vert="horz" wrap="square" lIns="0" tIns="0" rIns="0" bIns="0" rtlCol="0" anchor="t" anchorCtr="0">
            <a:noAutofit/>
          </a:bodyPr>
          <a:lstStyle/>
          <a:p>
            <a:endParaRPr lang="da-DK" sz="1200" dirty="0">
              <a:solidFill>
                <a:srgbClr val="211A52"/>
              </a:solidFill>
              <a:latin typeface="Barlow" panose="00000500000000000000" pitchFamily="2" charset="0"/>
            </a:endParaRPr>
          </a:p>
          <a:p>
            <a:endParaRPr lang="da-DK" sz="1200" dirty="0">
              <a:solidFill>
                <a:srgbClr val="211A52"/>
              </a:solidFill>
              <a:latin typeface="Barlow" panose="00000500000000000000" pitchFamily="2" charset="0"/>
            </a:endParaRPr>
          </a:p>
          <a:p>
            <a:endParaRPr lang="da-DK" sz="1200" dirty="0">
              <a:solidFill>
                <a:srgbClr val="211A52"/>
              </a:solidFill>
              <a:latin typeface="Barlow" panose="00000500000000000000" pitchFamily="2" charset="0"/>
            </a:endParaRPr>
          </a:p>
          <a:p>
            <a:endParaRPr lang="da-DK" sz="1200" dirty="0">
              <a:solidFill>
                <a:srgbClr val="211A52"/>
              </a:solidFill>
              <a:latin typeface="Barlow" panose="00000500000000000000" pitchFamily="2" charset="0"/>
            </a:endParaRPr>
          </a:p>
        </p:txBody>
      </p:sp>
    </p:spTree>
    <p:extLst>
      <p:ext uri="{BB962C8B-B14F-4D97-AF65-F5344CB8AC3E}">
        <p14:creationId xmlns:p14="http://schemas.microsoft.com/office/powerpoint/2010/main" val="1294010596"/>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D2A9C-0998-BA05-71FD-77F1C9AB073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5AF7F7F-30F9-1B43-9B90-88652CDD90F1}"/>
              </a:ext>
            </a:extLst>
          </p:cNvPr>
          <p:cNvSpPr>
            <a:spLocks noGrp="1"/>
          </p:cNvSpPr>
          <p:nvPr>
            <p:ph type="title"/>
          </p:nvPr>
        </p:nvSpPr>
        <p:spPr/>
        <p:txBody>
          <a:bodyPr>
            <a:normAutofit/>
          </a:bodyPr>
          <a:lstStyle/>
          <a:p>
            <a:r>
              <a:rPr lang="da-DK" sz="4000" spc="600" dirty="0">
                <a:solidFill>
                  <a:srgbClr val="211A52"/>
                </a:solidFill>
                <a:latin typeface="Barlow Black" panose="00000A00000000000000" pitchFamily="2" charset="0"/>
              </a:rPr>
              <a:t>HANDLEPLAN I ARBEJDET MED LEDELSESGRUNDLAGET</a:t>
            </a:r>
          </a:p>
        </p:txBody>
      </p:sp>
      <p:graphicFrame>
        <p:nvGraphicFramePr>
          <p:cNvPr id="4" name="Pladsholder til indhold 3">
            <a:extLst>
              <a:ext uri="{FF2B5EF4-FFF2-40B4-BE49-F238E27FC236}">
                <a16:creationId xmlns:a16="http://schemas.microsoft.com/office/drawing/2014/main" id="{26C3127B-9F3B-FBFF-F87A-31873D4DCDBA}"/>
              </a:ext>
            </a:extLst>
          </p:cNvPr>
          <p:cNvGraphicFramePr>
            <a:graphicFrameLocks noGrp="1"/>
          </p:cNvGraphicFramePr>
          <p:nvPr>
            <p:ph idx="1"/>
            <p:extLst>
              <p:ext uri="{D42A27DB-BD31-4B8C-83A1-F6EECF244321}">
                <p14:modId xmlns:p14="http://schemas.microsoft.com/office/powerpoint/2010/main" val="2748740217"/>
              </p:ext>
            </p:extLst>
          </p:nvPr>
        </p:nvGraphicFramePr>
        <p:xfrm>
          <a:off x="570000" y="1874520"/>
          <a:ext cx="11051999" cy="4450080"/>
        </p:xfrm>
        <a:graphic>
          <a:graphicData uri="http://schemas.openxmlformats.org/drawingml/2006/table">
            <a:tbl>
              <a:tblPr firstRow="1" bandRow="1">
                <a:tableStyleId>{5C22544A-7EE6-4342-B048-85BDC9FD1C3A}</a:tableStyleId>
              </a:tblPr>
              <a:tblGrid>
                <a:gridCol w="1790815">
                  <a:extLst>
                    <a:ext uri="{9D8B030D-6E8A-4147-A177-3AD203B41FA5}">
                      <a16:colId xmlns:a16="http://schemas.microsoft.com/office/drawing/2014/main" val="1601147642"/>
                    </a:ext>
                  </a:extLst>
                </a:gridCol>
                <a:gridCol w="1893185">
                  <a:extLst>
                    <a:ext uri="{9D8B030D-6E8A-4147-A177-3AD203B41FA5}">
                      <a16:colId xmlns:a16="http://schemas.microsoft.com/office/drawing/2014/main" val="1451622180"/>
                    </a:ext>
                  </a:extLst>
                </a:gridCol>
                <a:gridCol w="1689600">
                  <a:extLst>
                    <a:ext uri="{9D8B030D-6E8A-4147-A177-3AD203B41FA5}">
                      <a16:colId xmlns:a16="http://schemas.microsoft.com/office/drawing/2014/main" val="483293965"/>
                    </a:ext>
                  </a:extLst>
                </a:gridCol>
                <a:gridCol w="1870364">
                  <a:extLst>
                    <a:ext uri="{9D8B030D-6E8A-4147-A177-3AD203B41FA5}">
                      <a16:colId xmlns:a16="http://schemas.microsoft.com/office/drawing/2014/main" val="2659593238"/>
                    </a:ext>
                  </a:extLst>
                </a:gridCol>
                <a:gridCol w="1966035">
                  <a:extLst>
                    <a:ext uri="{9D8B030D-6E8A-4147-A177-3AD203B41FA5}">
                      <a16:colId xmlns:a16="http://schemas.microsoft.com/office/drawing/2014/main" val="881563270"/>
                    </a:ext>
                  </a:extLst>
                </a:gridCol>
                <a:gridCol w="1842000">
                  <a:extLst>
                    <a:ext uri="{9D8B030D-6E8A-4147-A177-3AD203B41FA5}">
                      <a16:colId xmlns:a16="http://schemas.microsoft.com/office/drawing/2014/main" val="3680955079"/>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400" b="1" kern="1200" dirty="0">
                          <a:solidFill>
                            <a:schemeClr val="bg1"/>
                          </a:solidFill>
                          <a:effectLst/>
                          <a:latin typeface="Barlow" panose="00000500000000000000" pitchFamily="2" charset="0"/>
                          <a:ea typeface="+mn-ea"/>
                          <a:cs typeface="+mn-cs"/>
                        </a:rPr>
                        <a:t>Hvad vil vi konkret arbejde med?</a:t>
                      </a:r>
                    </a:p>
                  </a:txBody>
                  <a:tcPr>
                    <a:solidFill>
                      <a:srgbClr val="211A5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400" b="1" kern="1200" dirty="0">
                          <a:solidFill>
                            <a:schemeClr val="bg1"/>
                          </a:solidFill>
                          <a:effectLst/>
                          <a:latin typeface="Barlow" panose="00000500000000000000" pitchFamily="2" charset="0"/>
                          <a:ea typeface="+mn-ea"/>
                          <a:cs typeface="+mn-cs"/>
                        </a:rPr>
                        <a:t>Hvem er involveret/</a:t>
                      </a:r>
                      <a:br>
                        <a:rPr lang="da-DK" sz="1400" b="1" kern="1200" dirty="0">
                          <a:solidFill>
                            <a:schemeClr val="bg1"/>
                          </a:solidFill>
                          <a:effectLst/>
                          <a:latin typeface="Barlow" panose="00000500000000000000" pitchFamily="2" charset="0"/>
                          <a:ea typeface="+mn-ea"/>
                          <a:cs typeface="+mn-cs"/>
                        </a:rPr>
                      </a:br>
                      <a:r>
                        <a:rPr lang="da-DK" sz="1400" b="1" kern="1200" dirty="0">
                          <a:solidFill>
                            <a:schemeClr val="bg1"/>
                          </a:solidFill>
                          <a:effectLst/>
                          <a:latin typeface="Barlow" panose="00000500000000000000" pitchFamily="2" charset="0"/>
                          <a:ea typeface="+mn-ea"/>
                          <a:cs typeface="+mn-cs"/>
                        </a:rPr>
                        <a:t>ansvarlig?</a:t>
                      </a:r>
                    </a:p>
                  </a:txBody>
                  <a:tcPr>
                    <a:solidFill>
                      <a:srgbClr val="211A5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400" b="1" kern="1200" dirty="0">
                          <a:solidFill>
                            <a:schemeClr val="bg1"/>
                          </a:solidFill>
                          <a:effectLst/>
                          <a:latin typeface="Barlow" panose="00000500000000000000" pitchFamily="2" charset="0"/>
                          <a:ea typeface="+mn-ea"/>
                          <a:cs typeface="+mn-cs"/>
                        </a:rPr>
                        <a:t>Hvornår skal det ske?</a:t>
                      </a:r>
                    </a:p>
                    <a:p>
                      <a:pPr algn="ctr"/>
                      <a:endParaRPr lang="da-DK" sz="1400" dirty="0">
                        <a:solidFill>
                          <a:schemeClr val="bg1"/>
                        </a:solidFill>
                        <a:latin typeface="Barlow" panose="00000500000000000000" pitchFamily="2" charset="0"/>
                      </a:endParaRPr>
                    </a:p>
                  </a:txBody>
                  <a:tcPr>
                    <a:solidFill>
                      <a:srgbClr val="211A5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400" b="1" kern="1200" dirty="0">
                          <a:solidFill>
                            <a:schemeClr val="bg1"/>
                          </a:solidFill>
                          <a:effectLst/>
                          <a:latin typeface="Barlow" panose="00000500000000000000" pitchFamily="2" charset="0"/>
                          <a:ea typeface="+mn-ea"/>
                          <a:cs typeface="+mn-cs"/>
                        </a:rPr>
                        <a:t>Hvordan arbejder vi med det?</a:t>
                      </a:r>
                    </a:p>
                    <a:p>
                      <a:pPr algn="ctr"/>
                      <a:endParaRPr lang="da-DK" sz="1400" dirty="0">
                        <a:solidFill>
                          <a:schemeClr val="bg1"/>
                        </a:solidFill>
                        <a:latin typeface="Barlow" panose="00000500000000000000" pitchFamily="2" charset="0"/>
                      </a:endParaRPr>
                    </a:p>
                  </a:txBody>
                  <a:tcPr>
                    <a:solidFill>
                      <a:srgbClr val="211A5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400" b="1" kern="1200" dirty="0">
                          <a:solidFill>
                            <a:schemeClr val="bg1"/>
                          </a:solidFill>
                          <a:effectLst/>
                          <a:latin typeface="Barlow" panose="00000500000000000000" pitchFamily="2" charset="0"/>
                          <a:ea typeface="+mn-ea"/>
                          <a:cs typeface="+mn-cs"/>
                        </a:rPr>
                        <a:t>Hvor i organisationen skal det ske?</a:t>
                      </a:r>
                    </a:p>
                  </a:txBody>
                  <a:tcPr>
                    <a:solidFill>
                      <a:srgbClr val="211A5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400" b="1" kern="1200" dirty="0">
                          <a:solidFill>
                            <a:schemeClr val="bg1"/>
                          </a:solidFill>
                          <a:effectLst/>
                          <a:latin typeface="Barlow" panose="00000500000000000000" pitchFamily="2" charset="0"/>
                          <a:ea typeface="+mn-ea"/>
                          <a:cs typeface="+mn-cs"/>
                        </a:rPr>
                        <a:t>Hvordan og hvornår følger vi op?</a:t>
                      </a:r>
                    </a:p>
                    <a:p>
                      <a:pPr algn="ctr"/>
                      <a:endParaRPr lang="da-DK" sz="1400" dirty="0">
                        <a:solidFill>
                          <a:schemeClr val="bg1"/>
                        </a:solidFill>
                        <a:latin typeface="Barlow" panose="00000500000000000000" pitchFamily="2" charset="0"/>
                      </a:endParaRPr>
                    </a:p>
                  </a:txBody>
                  <a:tcPr>
                    <a:solidFill>
                      <a:srgbClr val="211A52"/>
                    </a:solidFill>
                  </a:tcPr>
                </a:tc>
                <a:extLst>
                  <a:ext uri="{0D108BD9-81ED-4DB2-BD59-A6C34878D82A}">
                    <a16:rowId xmlns:a16="http://schemas.microsoft.com/office/drawing/2014/main" val="929265962"/>
                  </a:ext>
                </a:extLst>
              </a:tr>
              <a:tr h="370840">
                <a:tc>
                  <a:txBody>
                    <a:bodyPr/>
                    <a:lstStyle/>
                    <a:p>
                      <a:endParaRPr lang="da-DK" sz="1100" dirty="0">
                        <a:solidFill>
                          <a:srgbClr val="211A52"/>
                        </a:solidFill>
                        <a:latin typeface="Barlow" panose="00000500000000000000" pitchFamily="2" charset="0"/>
                      </a:endParaRPr>
                    </a:p>
                    <a:p>
                      <a:endParaRPr lang="da-DK" sz="1100" dirty="0">
                        <a:solidFill>
                          <a:srgbClr val="211A52"/>
                        </a:solidFill>
                        <a:latin typeface="Barlow" panose="00000500000000000000" pitchFamily="2" charset="0"/>
                      </a:endParaRPr>
                    </a:p>
                    <a:p>
                      <a:endParaRPr lang="da-DK" sz="1100" dirty="0">
                        <a:solidFill>
                          <a:srgbClr val="211A52"/>
                        </a:solidFill>
                        <a:latin typeface="Barlow" panose="00000500000000000000" pitchFamily="2" charset="0"/>
                      </a:endParaRPr>
                    </a:p>
                    <a:p>
                      <a:endParaRPr lang="da-DK" sz="1100" dirty="0">
                        <a:solidFill>
                          <a:srgbClr val="211A52"/>
                        </a:solidFill>
                        <a:latin typeface="Barlow" panose="00000500000000000000" pitchFamily="2" charset="0"/>
                      </a:endParaRPr>
                    </a:p>
                    <a:p>
                      <a:endParaRPr lang="da-DK" sz="1100" dirty="0">
                        <a:solidFill>
                          <a:srgbClr val="211A52"/>
                        </a:solidFill>
                        <a:latin typeface="Barlow" panose="00000500000000000000" pitchFamily="2" charset="0"/>
                      </a:endParaRPr>
                    </a:p>
                  </a:txBody>
                  <a:tcPr>
                    <a:solidFill>
                      <a:srgbClr val="E4B987"/>
                    </a:solidFill>
                  </a:tcPr>
                </a:tc>
                <a:tc>
                  <a:txBody>
                    <a:bodyPr/>
                    <a:lstStyle/>
                    <a:p>
                      <a:endParaRPr lang="da-DK" sz="1100" dirty="0">
                        <a:solidFill>
                          <a:srgbClr val="211A52"/>
                        </a:solidFill>
                        <a:latin typeface="Barlow" panose="00000500000000000000" pitchFamily="2" charset="0"/>
                      </a:endParaRPr>
                    </a:p>
                  </a:txBody>
                  <a:tcPr>
                    <a:solidFill>
                      <a:srgbClr val="E4B987"/>
                    </a:solidFill>
                  </a:tcPr>
                </a:tc>
                <a:tc>
                  <a:txBody>
                    <a:bodyPr/>
                    <a:lstStyle/>
                    <a:p>
                      <a:endParaRPr lang="da-DK" sz="1100" dirty="0">
                        <a:solidFill>
                          <a:srgbClr val="211A52"/>
                        </a:solidFill>
                        <a:latin typeface="Barlow" panose="00000500000000000000" pitchFamily="2" charset="0"/>
                      </a:endParaRPr>
                    </a:p>
                  </a:txBody>
                  <a:tcPr>
                    <a:solidFill>
                      <a:srgbClr val="E4B987"/>
                    </a:solidFill>
                  </a:tcPr>
                </a:tc>
                <a:tc>
                  <a:txBody>
                    <a:bodyPr/>
                    <a:lstStyle/>
                    <a:p>
                      <a:endParaRPr lang="da-DK" sz="1100" dirty="0">
                        <a:solidFill>
                          <a:srgbClr val="211A52"/>
                        </a:solidFill>
                        <a:latin typeface="Barlow" panose="00000500000000000000" pitchFamily="2" charset="0"/>
                      </a:endParaRPr>
                    </a:p>
                  </a:txBody>
                  <a:tcPr>
                    <a:solidFill>
                      <a:srgbClr val="E4B987"/>
                    </a:solidFill>
                  </a:tcPr>
                </a:tc>
                <a:tc>
                  <a:txBody>
                    <a:bodyPr/>
                    <a:lstStyle/>
                    <a:p>
                      <a:endParaRPr lang="da-DK" sz="1100" dirty="0">
                        <a:solidFill>
                          <a:srgbClr val="211A52"/>
                        </a:solidFill>
                        <a:latin typeface="Barlow" panose="00000500000000000000" pitchFamily="2" charset="0"/>
                      </a:endParaRPr>
                    </a:p>
                  </a:txBody>
                  <a:tcPr>
                    <a:solidFill>
                      <a:srgbClr val="E4B987"/>
                    </a:solidFill>
                  </a:tcPr>
                </a:tc>
                <a:tc>
                  <a:txBody>
                    <a:bodyPr/>
                    <a:lstStyle/>
                    <a:p>
                      <a:endParaRPr lang="da-DK" sz="1100" dirty="0">
                        <a:solidFill>
                          <a:srgbClr val="211A52"/>
                        </a:solidFill>
                        <a:latin typeface="Barlow" panose="00000500000000000000" pitchFamily="2" charset="0"/>
                      </a:endParaRPr>
                    </a:p>
                  </a:txBody>
                  <a:tcPr>
                    <a:solidFill>
                      <a:srgbClr val="E4B987"/>
                    </a:solidFill>
                  </a:tcPr>
                </a:tc>
                <a:extLst>
                  <a:ext uri="{0D108BD9-81ED-4DB2-BD59-A6C34878D82A}">
                    <a16:rowId xmlns:a16="http://schemas.microsoft.com/office/drawing/2014/main" val="1951283587"/>
                  </a:ext>
                </a:extLst>
              </a:tr>
              <a:tr h="370840">
                <a:tc>
                  <a:txBody>
                    <a:bodyPr/>
                    <a:lstStyle/>
                    <a:p>
                      <a:endParaRPr lang="da-DK" sz="1100" dirty="0">
                        <a:solidFill>
                          <a:srgbClr val="211A52"/>
                        </a:solidFill>
                        <a:latin typeface="Barlow" panose="00000500000000000000" pitchFamily="2" charset="0"/>
                      </a:endParaRPr>
                    </a:p>
                    <a:p>
                      <a:endParaRPr lang="da-DK" sz="1100" dirty="0">
                        <a:solidFill>
                          <a:srgbClr val="211A52"/>
                        </a:solidFill>
                        <a:latin typeface="Barlow" panose="00000500000000000000" pitchFamily="2" charset="0"/>
                      </a:endParaRPr>
                    </a:p>
                    <a:p>
                      <a:endParaRPr lang="da-DK" sz="1100" dirty="0">
                        <a:solidFill>
                          <a:srgbClr val="211A52"/>
                        </a:solidFill>
                        <a:latin typeface="Barlow" panose="00000500000000000000" pitchFamily="2" charset="0"/>
                      </a:endParaRPr>
                    </a:p>
                    <a:p>
                      <a:endParaRPr lang="da-DK" sz="1100" dirty="0">
                        <a:solidFill>
                          <a:srgbClr val="211A52"/>
                        </a:solidFill>
                        <a:latin typeface="Barlow" panose="00000500000000000000" pitchFamily="2" charset="0"/>
                      </a:endParaRPr>
                    </a:p>
                    <a:p>
                      <a:endParaRPr lang="da-DK" sz="1100" dirty="0">
                        <a:solidFill>
                          <a:srgbClr val="211A52"/>
                        </a:solidFill>
                        <a:latin typeface="Barlow" panose="00000500000000000000" pitchFamily="2" charset="0"/>
                      </a:endParaRPr>
                    </a:p>
                  </a:txBody>
                  <a:tcPr>
                    <a:solidFill>
                      <a:srgbClr val="F6DDC0"/>
                    </a:solidFill>
                  </a:tcPr>
                </a:tc>
                <a:tc>
                  <a:txBody>
                    <a:bodyPr/>
                    <a:lstStyle/>
                    <a:p>
                      <a:endParaRPr lang="da-DK" sz="1100" dirty="0">
                        <a:solidFill>
                          <a:srgbClr val="211A52"/>
                        </a:solidFill>
                        <a:latin typeface="Barlow" panose="00000500000000000000" pitchFamily="2" charset="0"/>
                      </a:endParaRPr>
                    </a:p>
                  </a:txBody>
                  <a:tcPr>
                    <a:solidFill>
                      <a:srgbClr val="F6DDC0"/>
                    </a:solidFill>
                  </a:tcPr>
                </a:tc>
                <a:tc>
                  <a:txBody>
                    <a:bodyPr/>
                    <a:lstStyle/>
                    <a:p>
                      <a:endParaRPr lang="da-DK" sz="1100" dirty="0">
                        <a:solidFill>
                          <a:srgbClr val="211A52"/>
                        </a:solidFill>
                        <a:latin typeface="Barlow" panose="00000500000000000000" pitchFamily="2" charset="0"/>
                      </a:endParaRPr>
                    </a:p>
                  </a:txBody>
                  <a:tcPr>
                    <a:solidFill>
                      <a:srgbClr val="F6DDC0"/>
                    </a:solidFill>
                  </a:tcPr>
                </a:tc>
                <a:tc>
                  <a:txBody>
                    <a:bodyPr/>
                    <a:lstStyle/>
                    <a:p>
                      <a:endParaRPr lang="da-DK" sz="1100" dirty="0">
                        <a:solidFill>
                          <a:srgbClr val="211A52"/>
                        </a:solidFill>
                        <a:latin typeface="Barlow" panose="00000500000000000000" pitchFamily="2" charset="0"/>
                      </a:endParaRPr>
                    </a:p>
                  </a:txBody>
                  <a:tcPr>
                    <a:solidFill>
                      <a:srgbClr val="F6DDC0"/>
                    </a:solidFill>
                  </a:tcPr>
                </a:tc>
                <a:tc>
                  <a:txBody>
                    <a:bodyPr/>
                    <a:lstStyle/>
                    <a:p>
                      <a:endParaRPr lang="da-DK" sz="1100" dirty="0">
                        <a:solidFill>
                          <a:srgbClr val="211A52"/>
                        </a:solidFill>
                        <a:latin typeface="Barlow" panose="00000500000000000000" pitchFamily="2" charset="0"/>
                      </a:endParaRPr>
                    </a:p>
                  </a:txBody>
                  <a:tcPr>
                    <a:solidFill>
                      <a:srgbClr val="F6DDC0"/>
                    </a:solidFill>
                  </a:tcPr>
                </a:tc>
                <a:tc>
                  <a:txBody>
                    <a:bodyPr/>
                    <a:lstStyle/>
                    <a:p>
                      <a:endParaRPr lang="da-DK" sz="1100" dirty="0">
                        <a:solidFill>
                          <a:srgbClr val="211A52"/>
                        </a:solidFill>
                        <a:latin typeface="Barlow" panose="00000500000000000000" pitchFamily="2" charset="0"/>
                      </a:endParaRPr>
                    </a:p>
                  </a:txBody>
                  <a:tcPr>
                    <a:solidFill>
                      <a:srgbClr val="F6DDC0"/>
                    </a:solidFill>
                  </a:tcPr>
                </a:tc>
                <a:extLst>
                  <a:ext uri="{0D108BD9-81ED-4DB2-BD59-A6C34878D82A}">
                    <a16:rowId xmlns:a16="http://schemas.microsoft.com/office/drawing/2014/main" val="4163849451"/>
                  </a:ext>
                </a:extLst>
              </a:tr>
              <a:tr h="370840">
                <a:tc>
                  <a:txBody>
                    <a:bodyPr/>
                    <a:lstStyle/>
                    <a:p>
                      <a:endParaRPr lang="da-DK" sz="1100" dirty="0">
                        <a:solidFill>
                          <a:srgbClr val="211A52"/>
                        </a:solidFill>
                        <a:latin typeface="Barlow" panose="00000500000000000000" pitchFamily="2" charset="0"/>
                      </a:endParaRPr>
                    </a:p>
                    <a:p>
                      <a:endParaRPr lang="da-DK" sz="1100" dirty="0">
                        <a:solidFill>
                          <a:srgbClr val="211A52"/>
                        </a:solidFill>
                        <a:latin typeface="Barlow" panose="00000500000000000000" pitchFamily="2" charset="0"/>
                      </a:endParaRPr>
                    </a:p>
                    <a:p>
                      <a:endParaRPr lang="da-DK" sz="1100" dirty="0">
                        <a:solidFill>
                          <a:srgbClr val="211A52"/>
                        </a:solidFill>
                        <a:latin typeface="Barlow" panose="00000500000000000000" pitchFamily="2" charset="0"/>
                      </a:endParaRPr>
                    </a:p>
                    <a:p>
                      <a:endParaRPr lang="da-DK" sz="1100" dirty="0">
                        <a:solidFill>
                          <a:srgbClr val="211A52"/>
                        </a:solidFill>
                        <a:latin typeface="Barlow" panose="00000500000000000000" pitchFamily="2" charset="0"/>
                      </a:endParaRPr>
                    </a:p>
                    <a:p>
                      <a:endParaRPr lang="da-DK" sz="1100" dirty="0">
                        <a:solidFill>
                          <a:srgbClr val="211A52"/>
                        </a:solidFill>
                        <a:latin typeface="Barlow" panose="00000500000000000000" pitchFamily="2" charset="0"/>
                      </a:endParaRPr>
                    </a:p>
                  </a:txBody>
                  <a:tcPr>
                    <a:solidFill>
                      <a:srgbClr val="E4B987"/>
                    </a:solidFill>
                  </a:tcPr>
                </a:tc>
                <a:tc>
                  <a:txBody>
                    <a:bodyPr/>
                    <a:lstStyle/>
                    <a:p>
                      <a:endParaRPr lang="da-DK" sz="1100" dirty="0">
                        <a:solidFill>
                          <a:srgbClr val="211A52"/>
                        </a:solidFill>
                        <a:latin typeface="Barlow" panose="00000500000000000000" pitchFamily="2" charset="0"/>
                      </a:endParaRPr>
                    </a:p>
                  </a:txBody>
                  <a:tcPr>
                    <a:solidFill>
                      <a:srgbClr val="E4B987"/>
                    </a:solidFill>
                  </a:tcPr>
                </a:tc>
                <a:tc>
                  <a:txBody>
                    <a:bodyPr/>
                    <a:lstStyle/>
                    <a:p>
                      <a:endParaRPr lang="da-DK" sz="1100" dirty="0">
                        <a:solidFill>
                          <a:srgbClr val="211A52"/>
                        </a:solidFill>
                        <a:latin typeface="Barlow" panose="00000500000000000000" pitchFamily="2" charset="0"/>
                      </a:endParaRPr>
                    </a:p>
                  </a:txBody>
                  <a:tcPr>
                    <a:solidFill>
                      <a:srgbClr val="E4B987"/>
                    </a:solidFill>
                  </a:tcPr>
                </a:tc>
                <a:tc>
                  <a:txBody>
                    <a:bodyPr/>
                    <a:lstStyle/>
                    <a:p>
                      <a:endParaRPr lang="da-DK" sz="1100" dirty="0">
                        <a:solidFill>
                          <a:srgbClr val="211A52"/>
                        </a:solidFill>
                        <a:latin typeface="Barlow" panose="00000500000000000000" pitchFamily="2" charset="0"/>
                      </a:endParaRPr>
                    </a:p>
                  </a:txBody>
                  <a:tcPr>
                    <a:solidFill>
                      <a:srgbClr val="E4B987"/>
                    </a:solidFill>
                  </a:tcPr>
                </a:tc>
                <a:tc>
                  <a:txBody>
                    <a:bodyPr/>
                    <a:lstStyle/>
                    <a:p>
                      <a:endParaRPr lang="da-DK" sz="1100" dirty="0">
                        <a:solidFill>
                          <a:srgbClr val="211A52"/>
                        </a:solidFill>
                        <a:latin typeface="Barlow" panose="00000500000000000000" pitchFamily="2" charset="0"/>
                      </a:endParaRPr>
                    </a:p>
                  </a:txBody>
                  <a:tcPr>
                    <a:solidFill>
                      <a:srgbClr val="E4B987"/>
                    </a:solidFill>
                  </a:tcPr>
                </a:tc>
                <a:tc>
                  <a:txBody>
                    <a:bodyPr/>
                    <a:lstStyle/>
                    <a:p>
                      <a:endParaRPr lang="da-DK" sz="1100" dirty="0">
                        <a:solidFill>
                          <a:srgbClr val="211A52"/>
                        </a:solidFill>
                        <a:latin typeface="Barlow" panose="00000500000000000000" pitchFamily="2" charset="0"/>
                      </a:endParaRPr>
                    </a:p>
                  </a:txBody>
                  <a:tcPr>
                    <a:solidFill>
                      <a:srgbClr val="E4B987"/>
                    </a:solidFill>
                  </a:tcPr>
                </a:tc>
                <a:extLst>
                  <a:ext uri="{0D108BD9-81ED-4DB2-BD59-A6C34878D82A}">
                    <a16:rowId xmlns:a16="http://schemas.microsoft.com/office/drawing/2014/main" val="2507862294"/>
                  </a:ext>
                </a:extLst>
              </a:tr>
              <a:tr h="370840">
                <a:tc>
                  <a:txBody>
                    <a:bodyPr/>
                    <a:lstStyle/>
                    <a:p>
                      <a:endParaRPr lang="da-DK" sz="1100" dirty="0">
                        <a:solidFill>
                          <a:srgbClr val="211A52"/>
                        </a:solidFill>
                        <a:latin typeface="Barlow" panose="00000500000000000000" pitchFamily="2" charset="0"/>
                      </a:endParaRPr>
                    </a:p>
                    <a:p>
                      <a:endParaRPr lang="da-DK" sz="1100" dirty="0">
                        <a:solidFill>
                          <a:srgbClr val="211A52"/>
                        </a:solidFill>
                        <a:latin typeface="Barlow" panose="00000500000000000000" pitchFamily="2" charset="0"/>
                      </a:endParaRPr>
                    </a:p>
                    <a:p>
                      <a:endParaRPr lang="da-DK" sz="1100" dirty="0">
                        <a:solidFill>
                          <a:srgbClr val="211A52"/>
                        </a:solidFill>
                        <a:latin typeface="Barlow" panose="00000500000000000000" pitchFamily="2" charset="0"/>
                      </a:endParaRPr>
                    </a:p>
                    <a:p>
                      <a:endParaRPr lang="da-DK" sz="1100" dirty="0">
                        <a:solidFill>
                          <a:srgbClr val="211A52"/>
                        </a:solidFill>
                        <a:latin typeface="Barlow" panose="00000500000000000000" pitchFamily="2" charset="0"/>
                      </a:endParaRPr>
                    </a:p>
                    <a:p>
                      <a:endParaRPr lang="da-DK" sz="1100" dirty="0">
                        <a:solidFill>
                          <a:srgbClr val="211A52"/>
                        </a:solidFill>
                        <a:latin typeface="Barlow" panose="00000500000000000000" pitchFamily="2" charset="0"/>
                      </a:endParaRPr>
                    </a:p>
                  </a:txBody>
                  <a:tcPr>
                    <a:solidFill>
                      <a:srgbClr val="F6DDC0"/>
                    </a:solidFill>
                  </a:tcPr>
                </a:tc>
                <a:tc>
                  <a:txBody>
                    <a:bodyPr/>
                    <a:lstStyle/>
                    <a:p>
                      <a:endParaRPr lang="da-DK" sz="1100" dirty="0">
                        <a:solidFill>
                          <a:srgbClr val="211A52"/>
                        </a:solidFill>
                        <a:latin typeface="Barlow" panose="00000500000000000000" pitchFamily="2" charset="0"/>
                      </a:endParaRPr>
                    </a:p>
                  </a:txBody>
                  <a:tcPr>
                    <a:solidFill>
                      <a:srgbClr val="F6DDC0"/>
                    </a:solidFill>
                  </a:tcPr>
                </a:tc>
                <a:tc>
                  <a:txBody>
                    <a:bodyPr/>
                    <a:lstStyle/>
                    <a:p>
                      <a:endParaRPr lang="da-DK" sz="1100" dirty="0">
                        <a:solidFill>
                          <a:srgbClr val="211A52"/>
                        </a:solidFill>
                        <a:latin typeface="Barlow" panose="00000500000000000000" pitchFamily="2" charset="0"/>
                      </a:endParaRPr>
                    </a:p>
                  </a:txBody>
                  <a:tcPr>
                    <a:solidFill>
                      <a:srgbClr val="F6DDC0"/>
                    </a:solidFill>
                  </a:tcPr>
                </a:tc>
                <a:tc>
                  <a:txBody>
                    <a:bodyPr/>
                    <a:lstStyle/>
                    <a:p>
                      <a:endParaRPr lang="da-DK" sz="1100" dirty="0">
                        <a:solidFill>
                          <a:srgbClr val="211A52"/>
                        </a:solidFill>
                        <a:latin typeface="Barlow" panose="00000500000000000000" pitchFamily="2" charset="0"/>
                      </a:endParaRPr>
                    </a:p>
                  </a:txBody>
                  <a:tcPr>
                    <a:solidFill>
                      <a:srgbClr val="F6DDC0"/>
                    </a:solidFill>
                  </a:tcPr>
                </a:tc>
                <a:tc>
                  <a:txBody>
                    <a:bodyPr/>
                    <a:lstStyle/>
                    <a:p>
                      <a:endParaRPr lang="da-DK" sz="1100" dirty="0">
                        <a:solidFill>
                          <a:srgbClr val="211A52"/>
                        </a:solidFill>
                        <a:latin typeface="Barlow" panose="00000500000000000000" pitchFamily="2" charset="0"/>
                      </a:endParaRPr>
                    </a:p>
                  </a:txBody>
                  <a:tcPr>
                    <a:solidFill>
                      <a:srgbClr val="F6DDC0"/>
                    </a:solidFill>
                  </a:tcPr>
                </a:tc>
                <a:tc>
                  <a:txBody>
                    <a:bodyPr/>
                    <a:lstStyle/>
                    <a:p>
                      <a:endParaRPr lang="da-DK" sz="1100" dirty="0">
                        <a:solidFill>
                          <a:srgbClr val="211A52"/>
                        </a:solidFill>
                        <a:latin typeface="Barlow" panose="00000500000000000000" pitchFamily="2" charset="0"/>
                      </a:endParaRPr>
                    </a:p>
                  </a:txBody>
                  <a:tcPr>
                    <a:solidFill>
                      <a:srgbClr val="F6DDC0"/>
                    </a:solidFill>
                  </a:tcPr>
                </a:tc>
                <a:extLst>
                  <a:ext uri="{0D108BD9-81ED-4DB2-BD59-A6C34878D82A}">
                    <a16:rowId xmlns:a16="http://schemas.microsoft.com/office/drawing/2014/main" val="472214797"/>
                  </a:ext>
                </a:extLst>
              </a:tr>
            </a:tbl>
          </a:graphicData>
        </a:graphic>
      </p:graphicFrame>
      <p:pic>
        <p:nvPicPr>
          <p:cNvPr id="6" name="Grafik 5" descr="Kontrolliste med massiv udfyldning">
            <a:extLst>
              <a:ext uri="{FF2B5EF4-FFF2-40B4-BE49-F238E27FC236}">
                <a16:creationId xmlns:a16="http://schemas.microsoft.com/office/drawing/2014/main" id="{19FBF032-892B-5FC6-A754-6B895A70E8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50486">
            <a:off x="10554812" y="214367"/>
            <a:ext cx="1321094" cy="1321094"/>
          </a:xfrm>
          <a:prstGeom prst="rect">
            <a:avLst/>
          </a:prstGeom>
        </p:spPr>
      </p:pic>
    </p:spTree>
    <p:extLst>
      <p:ext uri="{BB962C8B-B14F-4D97-AF65-F5344CB8AC3E}">
        <p14:creationId xmlns:p14="http://schemas.microsoft.com/office/powerpoint/2010/main" val="756341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DFD16-C49C-74E2-B82E-B44C15F53027}"/>
            </a:ext>
          </a:extLst>
        </p:cNvPr>
        <p:cNvGrpSpPr/>
        <p:nvPr/>
      </p:nvGrpSpPr>
      <p:grpSpPr>
        <a:xfrm>
          <a:off x="0" y="0"/>
          <a:ext cx="0" cy="0"/>
          <a:chOff x="0" y="0"/>
          <a:chExt cx="0" cy="0"/>
        </a:xfrm>
      </p:grpSpPr>
      <p:grpSp>
        <p:nvGrpSpPr>
          <p:cNvPr id="8" name="Gruppe 7">
            <a:extLst>
              <a:ext uri="{FF2B5EF4-FFF2-40B4-BE49-F238E27FC236}">
                <a16:creationId xmlns:a16="http://schemas.microsoft.com/office/drawing/2014/main" id="{63F01FC5-EA2B-3BBC-CC01-6BAADE428AFB}"/>
              </a:ext>
            </a:extLst>
          </p:cNvPr>
          <p:cNvGrpSpPr/>
          <p:nvPr/>
        </p:nvGrpSpPr>
        <p:grpSpPr>
          <a:xfrm>
            <a:off x="906987" y="0"/>
            <a:ext cx="10334964" cy="6858000"/>
            <a:chOff x="906987" y="0"/>
            <a:chExt cx="10334964" cy="6858000"/>
          </a:xfrm>
        </p:grpSpPr>
        <p:pic>
          <p:nvPicPr>
            <p:cNvPr id="5" name="Billede 4">
              <a:extLst>
                <a:ext uri="{FF2B5EF4-FFF2-40B4-BE49-F238E27FC236}">
                  <a16:creationId xmlns:a16="http://schemas.microsoft.com/office/drawing/2014/main" id="{917DAADC-21C0-F47B-77FE-12F24F3CC520}"/>
                </a:ext>
              </a:extLst>
            </p:cNvPr>
            <p:cNvPicPr>
              <a:picLocks noChangeAspect="1"/>
            </p:cNvPicPr>
            <p:nvPr/>
          </p:nvPicPr>
          <p:blipFill>
            <a:blip r:embed="rId3"/>
            <a:srcRect t="2499" b="2083"/>
            <a:stretch>
              <a:fillRect/>
            </a:stretch>
          </p:blipFill>
          <p:spPr>
            <a:xfrm>
              <a:off x="906987" y="0"/>
              <a:ext cx="10334964" cy="6858000"/>
            </a:xfrm>
            <a:prstGeom prst="rect">
              <a:avLst/>
            </a:prstGeom>
          </p:spPr>
        </p:pic>
        <p:sp>
          <p:nvSpPr>
            <p:cNvPr id="2" name="Rektangel 1">
              <a:extLst>
                <a:ext uri="{FF2B5EF4-FFF2-40B4-BE49-F238E27FC236}">
                  <a16:creationId xmlns:a16="http://schemas.microsoft.com/office/drawing/2014/main" id="{0DB9D60D-B221-8BEC-10DF-A0CD173197E6}"/>
                </a:ext>
              </a:extLst>
            </p:cNvPr>
            <p:cNvSpPr/>
            <p:nvPr/>
          </p:nvSpPr>
          <p:spPr>
            <a:xfrm>
              <a:off x="1276350" y="1940407"/>
              <a:ext cx="1771650" cy="4762800"/>
            </a:xfrm>
            <a:prstGeom prst="rect">
              <a:avLst/>
            </a:prstGeom>
            <a:solidFill>
              <a:srgbClr val="FCF5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100" b="0" i="0" u="none" strike="noStrike" kern="1200" cap="none" spc="0" normalizeH="0" baseline="0" noProof="0" dirty="0">
                  <a:ln>
                    <a:noFill/>
                  </a:ln>
                  <a:solidFill>
                    <a:srgbClr val="211A52"/>
                  </a:solidFill>
                  <a:effectLst/>
                  <a:uLnTx/>
                  <a:uFillTx/>
                  <a:latin typeface="Barlow" panose="00000500000000000000" pitchFamily="2" charset="0"/>
                  <a:ea typeface="+mn-ea"/>
                  <a:cs typeface="+mn-cs"/>
                </a:rPr>
                <a:t>Noter her</a:t>
              </a:r>
            </a:p>
          </p:txBody>
        </p:sp>
        <p:sp>
          <p:nvSpPr>
            <p:cNvPr id="3" name="Rektangel 2">
              <a:extLst>
                <a:ext uri="{FF2B5EF4-FFF2-40B4-BE49-F238E27FC236}">
                  <a16:creationId xmlns:a16="http://schemas.microsoft.com/office/drawing/2014/main" id="{1A22293F-B564-CACD-CD0C-0D804CE81A8E}"/>
                </a:ext>
              </a:extLst>
            </p:cNvPr>
            <p:cNvSpPr/>
            <p:nvPr/>
          </p:nvSpPr>
          <p:spPr>
            <a:xfrm>
              <a:off x="3226278" y="1940407"/>
              <a:ext cx="1771650" cy="4752000"/>
            </a:xfrm>
            <a:prstGeom prst="rect">
              <a:avLst/>
            </a:prstGeom>
            <a:solidFill>
              <a:srgbClr val="EFF7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100" b="0" i="0" u="none" strike="noStrike" kern="1200" cap="none" spc="0" normalizeH="0" baseline="0" noProof="0" dirty="0">
                  <a:ln>
                    <a:noFill/>
                  </a:ln>
                  <a:solidFill>
                    <a:srgbClr val="211A52"/>
                  </a:solidFill>
                  <a:effectLst/>
                  <a:uLnTx/>
                  <a:uFillTx/>
                  <a:latin typeface="Barlow" panose="00000500000000000000" pitchFamily="2" charset="0"/>
                  <a:ea typeface="+mn-ea"/>
                  <a:cs typeface="+mn-cs"/>
                </a:rPr>
                <a:t>Noter her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Rektangel 3">
              <a:extLst>
                <a:ext uri="{FF2B5EF4-FFF2-40B4-BE49-F238E27FC236}">
                  <a16:creationId xmlns:a16="http://schemas.microsoft.com/office/drawing/2014/main" id="{FE664EED-D601-5922-7A17-D6B209E0A749}"/>
                </a:ext>
              </a:extLst>
            </p:cNvPr>
            <p:cNvSpPr/>
            <p:nvPr/>
          </p:nvSpPr>
          <p:spPr>
            <a:xfrm>
              <a:off x="5178903" y="1940407"/>
              <a:ext cx="1771650" cy="4752000"/>
            </a:xfrm>
            <a:prstGeom prst="rect">
              <a:avLst/>
            </a:prstGeom>
            <a:solidFill>
              <a:srgbClr val="ECEB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100" b="0" i="0" u="none" strike="noStrike" kern="1200" cap="none" spc="0" normalizeH="0" baseline="0" noProof="0" dirty="0">
                  <a:ln>
                    <a:noFill/>
                  </a:ln>
                  <a:solidFill>
                    <a:srgbClr val="211A52"/>
                  </a:solidFill>
                  <a:effectLst/>
                  <a:uLnTx/>
                  <a:uFillTx/>
                  <a:latin typeface="Barlow" panose="00000500000000000000" pitchFamily="2" charset="0"/>
                  <a:ea typeface="+mn-ea"/>
                  <a:cs typeface="+mn-cs"/>
                </a:rPr>
                <a:t>Noter her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6" name="Rektangel 5">
              <a:extLst>
                <a:ext uri="{FF2B5EF4-FFF2-40B4-BE49-F238E27FC236}">
                  <a16:creationId xmlns:a16="http://schemas.microsoft.com/office/drawing/2014/main" id="{91D69514-3FF3-63BC-12F6-12A4CD3F3AD7}"/>
                </a:ext>
              </a:extLst>
            </p:cNvPr>
            <p:cNvSpPr/>
            <p:nvPr/>
          </p:nvSpPr>
          <p:spPr>
            <a:xfrm>
              <a:off x="7123801" y="1940408"/>
              <a:ext cx="1771650" cy="4752000"/>
            </a:xfrm>
            <a:prstGeom prst="rect">
              <a:avLst/>
            </a:prstGeom>
            <a:solidFill>
              <a:srgbClr val="F2F7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100" b="0" i="0" u="none" strike="noStrike" kern="1200" cap="none" spc="0" normalizeH="0" baseline="0" noProof="0" dirty="0">
                  <a:ln>
                    <a:noFill/>
                  </a:ln>
                  <a:solidFill>
                    <a:srgbClr val="211A52"/>
                  </a:solidFill>
                  <a:effectLst/>
                  <a:uLnTx/>
                  <a:uFillTx/>
                  <a:latin typeface="Barlow" panose="00000500000000000000" pitchFamily="2" charset="0"/>
                  <a:ea typeface="+mn-ea"/>
                  <a:cs typeface="+mn-cs"/>
                </a:rPr>
                <a:t>Noter her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7" name="Rektangel 6">
              <a:extLst>
                <a:ext uri="{FF2B5EF4-FFF2-40B4-BE49-F238E27FC236}">
                  <a16:creationId xmlns:a16="http://schemas.microsoft.com/office/drawing/2014/main" id="{9723C515-BBA9-DCF4-1A61-5D0BADD19F38}"/>
                </a:ext>
              </a:extLst>
            </p:cNvPr>
            <p:cNvSpPr/>
            <p:nvPr/>
          </p:nvSpPr>
          <p:spPr>
            <a:xfrm>
              <a:off x="9030598" y="1940408"/>
              <a:ext cx="1836000" cy="4788000"/>
            </a:xfrm>
            <a:custGeom>
              <a:avLst/>
              <a:gdLst>
                <a:gd name="connsiteX0" fmla="*/ 0 w 1771650"/>
                <a:gd name="connsiteY0" fmla="*/ 0 h 4648201"/>
                <a:gd name="connsiteX1" fmla="*/ 1771650 w 1771650"/>
                <a:gd name="connsiteY1" fmla="*/ 0 h 4648201"/>
                <a:gd name="connsiteX2" fmla="*/ 1771650 w 1771650"/>
                <a:gd name="connsiteY2" fmla="*/ 4648201 h 4648201"/>
                <a:gd name="connsiteX3" fmla="*/ 0 w 1771650"/>
                <a:gd name="connsiteY3" fmla="*/ 4648201 h 4648201"/>
                <a:gd name="connsiteX4" fmla="*/ 0 w 1771650"/>
                <a:gd name="connsiteY4" fmla="*/ 0 h 4648201"/>
                <a:gd name="connsiteX0" fmla="*/ 0 w 1771650"/>
                <a:gd name="connsiteY0" fmla="*/ 0 h 4648201"/>
                <a:gd name="connsiteX1" fmla="*/ 1771650 w 1771650"/>
                <a:gd name="connsiteY1" fmla="*/ 0 h 4648201"/>
                <a:gd name="connsiteX2" fmla="*/ 1752600 w 1771650"/>
                <a:gd name="connsiteY2" fmla="*/ 4600576 h 4648201"/>
                <a:gd name="connsiteX3" fmla="*/ 0 w 1771650"/>
                <a:gd name="connsiteY3" fmla="*/ 4648201 h 4648201"/>
                <a:gd name="connsiteX4" fmla="*/ 0 w 1771650"/>
                <a:gd name="connsiteY4" fmla="*/ 0 h 4648201"/>
                <a:gd name="connsiteX0" fmla="*/ 0 w 1771650"/>
                <a:gd name="connsiteY0" fmla="*/ 0 h 4648201"/>
                <a:gd name="connsiteX1" fmla="*/ 1771650 w 1771650"/>
                <a:gd name="connsiteY1" fmla="*/ 0 h 4648201"/>
                <a:gd name="connsiteX2" fmla="*/ 1714500 w 1771650"/>
                <a:gd name="connsiteY2" fmla="*/ 4581526 h 4648201"/>
                <a:gd name="connsiteX3" fmla="*/ 0 w 1771650"/>
                <a:gd name="connsiteY3" fmla="*/ 4648201 h 4648201"/>
                <a:gd name="connsiteX4" fmla="*/ 0 w 1771650"/>
                <a:gd name="connsiteY4" fmla="*/ 0 h 4648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50" h="4648201">
                  <a:moveTo>
                    <a:pt x="0" y="0"/>
                  </a:moveTo>
                  <a:lnTo>
                    <a:pt x="1771650" y="0"/>
                  </a:lnTo>
                  <a:lnTo>
                    <a:pt x="1714500" y="4581526"/>
                  </a:lnTo>
                  <a:lnTo>
                    <a:pt x="0" y="4648201"/>
                  </a:lnTo>
                  <a:lnTo>
                    <a:pt x="0" y="0"/>
                  </a:lnTo>
                  <a:close/>
                </a:path>
              </a:pathLst>
            </a:custGeom>
            <a:solidFill>
              <a:srgbClr val="FDF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100" b="0" i="0" u="none" strike="noStrike" kern="1200" cap="none" spc="0" normalizeH="0" baseline="0" noProof="0" dirty="0">
                  <a:ln>
                    <a:noFill/>
                  </a:ln>
                  <a:solidFill>
                    <a:srgbClr val="211A52"/>
                  </a:solidFill>
                  <a:effectLst/>
                  <a:uLnTx/>
                  <a:uFillTx/>
                  <a:latin typeface="Barlow" panose="00000500000000000000" pitchFamily="2" charset="0"/>
                  <a:ea typeface="+mn-ea"/>
                  <a:cs typeface="+mn-cs"/>
                </a:rPr>
                <a:t>Noter her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Tree>
    <p:extLst>
      <p:ext uri="{BB962C8B-B14F-4D97-AF65-F5344CB8AC3E}">
        <p14:creationId xmlns:p14="http://schemas.microsoft.com/office/powerpoint/2010/main" val="3662120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3D883D9-6442-BD75-194E-37AC36A19F45}"/>
              </a:ext>
            </a:extLst>
          </p:cNvPr>
          <p:cNvSpPr>
            <a:spLocks noGrp="1"/>
          </p:cNvSpPr>
          <p:nvPr>
            <p:ph type="title"/>
          </p:nvPr>
        </p:nvSpPr>
        <p:spPr/>
        <p:txBody>
          <a:bodyPr>
            <a:normAutofit/>
          </a:bodyPr>
          <a:lstStyle/>
          <a:p>
            <a:r>
              <a:rPr lang="da-DK" sz="4000" b="1" spc="600" dirty="0">
                <a:latin typeface="Barlow Black" panose="00000A00000000000000" pitchFamily="2" charset="0"/>
              </a:rPr>
              <a:t>FORMÅL MED PROCESSEN</a:t>
            </a:r>
            <a:endParaRPr lang="da-DK" sz="4000" spc="600" dirty="0">
              <a:latin typeface="Barlow Black" panose="00000A00000000000000" pitchFamily="2" charset="0"/>
            </a:endParaRPr>
          </a:p>
        </p:txBody>
      </p:sp>
      <p:sp>
        <p:nvSpPr>
          <p:cNvPr id="4" name="Pladsholder til indhold 3">
            <a:extLst>
              <a:ext uri="{FF2B5EF4-FFF2-40B4-BE49-F238E27FC236}">
                <a16:creationId xmlns:a16="http://schemas.microsoft.com/office/drawing/2014/main" id="{AAD42079-AAD5-1C94-9B35-652BAC7345AC}"/>
              </a:ext>
            </a:extLst>
          </p:cNvPr>
          <p:cNvSpPr>
            <a:spLocks noGrp="1"/>
          </p:cNvSpPr>
          <p:nvPr>
            <p:ph type="body" sz="quarter" idx="12"/>
          </p:nvPr>
        </p:nvSpPr>
        <p:spPr/>
        <p:txBody>
          <a:bodyPr>
            <a:normAutofit/>
          </a:bodyPr>
          <a:lstStyle/>
          <a:p>
            <a:r>
              <a:rPr lang="da-DK" sz="1800" dirty="0">
                <a:latin typeface="Barlow" panose="00000500000000000000" pitchFamily="2" charset="0"/>
              </a:rPr>
              <a:t>At skabe fælles refleksion og dialog i ledergruppen om, hvordan AAU’s ledelsesgrundlag kan forstås og omsættes i den lokale kontekst</a:t>
            </a:r>
          </a:p>
          <a:p>
            <a:endParaRPr lang="da-DK" sz="1800" dirty="0">
              <a:latin typeface="Barlow" panose="00000500000000000000" pitchFamily="2" charset="0"/>
            </a:endParaRPr>
          </a:p>
          <a:p>
            <a:r>
              <a:rPr lang="da-DK" sz="1800" dirty="0">
                <a:latin typeface="Barlow" panose="00000500000000000000" pitchFamily="2" charset="0"/>
              </a:rPr>
              <a:t>Målet er at styrke fælles forståelse og inspirere til videre arbejde med ledelsesgrundlaget</a:t>
            </a:r>
          </a:p>
          <a:p>
            <a:endParaRPr lang="da-DK" sz="1800" dirty="0">
              <a:latin typeface="Barlow" panose="00000500000000000000" pitchFamily="2" charset="0"/>
            </a:endParaRPr>
          </a:p>
        </p:txBody>
      </p:sp>
      <p:sp>
        <p:nvSpPr>
          <p:cNvPr id="8" name="Pladsholder til tekst 7">
            <a:extLst>
              <a:ext uri="{FF2B5EF4-FFF2-40B4-BE49-F238E27FC236}">
                <a16:creationId xmlns:a16="http://schemas.microsoft.com/office/drawing/2014/main" id="{D0E115DD-E31C-63EE-DEBB-73662AAC290C}"/>
              </a:ext>
            </a:extLst>
          </p:cNvPr>
          <p:cNvSpPr>
            <a:spLocks noGrp="1"/>
          </p:cNvSpPr>
          <p:nvPr>
            <p:ph type="body" sz="quarter" idx="13"/>
          </p:nvPr>
        </p:nvSpPr>
        <p:spPr/>
        <p:txBody>
          <a:bodyPr/>
          <a:lstStyle/>
          <a:p>
            <a:endParaRPr lang="da-DK"/>
          </a:p>
        </p:txBody>
      </p:sp>
      <p:graphicFrame>
        <p:nvGraphicFramePr>
          <p:cNvPr id="7" name="Diagram 6">
            <a:extLst>
              <a:ext uri="{FF2B5EF4-FFF2-40B4-BE49-F238E27FC236}">
                <a16:creationId xmlns:a16="http://schemas.microsoft.com/office/drawing/2014/main" id="{11EBED4A-3ADB-35EB-2C6A-48D02EB401BC}"/>
              </a:ext>
            </a:extLst>
          </p:cNvPr>
          <p:cNvGraphicFramePr/>
          <p:nvPr>
            <p:extLst>
              <p:ext uri="{D42A27DB-BD31-4B8C-83A1-F6EECF244321}">
                <p14:modId xmlns:p14="http://schemas.microsoft.com/office/powerpoint/2010/main" val="1026789441"/>
              </p:ext>
            </p:extLst>
          </p:nvPr>
        </p:nvGraphicFramePr>
        <p:xfrm>
          <a:off x="6003985" y="1173192"/>
          <a:ext cx="5579373" cy="4317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937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5E572A-8DC5-3F11-7321-2279569E07E5}"/>
              </a:ext>
            </a:extLst>
          </p:cNvPr>
          <p:cNvSpPr>
            <a:spLocks noGrp="1"/>
          </p:cNvSpPr>
          <p:nvPr>
            <p:ph type="title"/>
          </p:nvPr>
        </p:nvSpPr>
        <p:spPr>
          <a:xfrm>
            <a:off x="766762" y="657225"/>
            <a:ext cx="6462173" cy="1357254"/>
          </a:xfrm>
        </p:spPr>
        <p:txBody>
          <a:bodyPr>
            <a:normAutofit fontScale="90000"/>
          </a:bodyPr>
          <a:lstStyle/>
          <a:p>
            <a:r>
              <a:rPr lang="da-DK" sz="4000" spc="600" dirty="0">
                <a:latin typeface="Barlow Black" panose="00000A00000000000000" pitchFamily="2" charset="0"/>
              </a:rPr>
              <a:t>FORMÅL MED LEDELSESGRUNDLAGET</a:t>
            </a:r>
          </a:p>
        </p:txBody>
      </p:sp>
      <p:sp>
        <p:nvSpPr>
          <p:cNvPr id="3" name="Pladsholder til indhold 2">
            <a:extLst>
              <a:ext uri="{FF2B5EF4-FFF2-40B4-BE49-F238E27FC236}">
                <a16:creationId xmlns:a16="http://schemas.microsoft.com/office/drawing/2014/main" id="{7A0C99F8-050E-0EAE-A9E2-8C8BB32B08DB}"/>
              </a:ext>
            </a:extLst>
          </p:cNvPr>
          <p:cNvSpPr>
            <a:spLocks noGrp="1"/>
          </p:cNvSpPr>
          <p:nvPr>
            <p:ph type="body" sz="quarter" idx="12"/>
          </p:nvPr>
        </p:nvSpPr>
        <p:spPr/>
        <p:txBody>
          <a:bodyPr>
            <a:normAutofit/>
          </a:bodyPr>
          <a:lstStyle/>
          <a:p>
            <a:pPr>
              <a:spcBef>
                <a:spcPts val="1800"/>
              </a:spcBef>
            </a:pPr>
            <a:r>
              <a:rPr lang="da-DK" sz="1800" dirty="0">
                <a:latin typeface="Barlow" panose="00000500000000000000" pitchFamily="2" charset="0"/>
              </a:rPr>
              <a:t>Styrke ledelse som faglighed</a:t>
            </a:r>
          </a:p>
          <a:p>
            <a:pPr>
              <a:spcBef>
                <a:spcPts val="1800"/>
              </a:spcBef>
            </a:pPr>
            <a:r>
              <a:rPr lang="da-DK" sz="1800" dirty="0">
                <a:latin typeface="Barlow" panose="00000500000000000000" pitchFamily="2" charset="0"/>
              </a:rPr>
              <a:t>Inspirere til dialog, refleksion og læring</a:t>
            </a:r>
          </a:p>
          <a:p>
            <a:pPr>
              <a:spcBef>
                <a:spcPts val="1800"/>
              </a:spcBef>
            </a:pPr>
            <a:r>
              <a:rPr lang="da-DK" sz="1800" dirty="0">
                <a:latin typeface="Barlow" panose="00000500000000000000" pitchFamily="2" charset="0"/>
              </a:rPr>
              <a:t>Skabe et fælles sprog, der gør ledelse tydelig, attraktivt og værdiskabende</a:t>
            </a:r>
          </a:p>
          <a:p>
            <a:pPr>
              <a:spcBef>
                <a:spcPts val="1800"/>
              </a:spcBef>
            </a:pPr>
            <a:r>
              <a:rPr lang="da-DK" sz="1800" dirty="0">
                <a:latin typeface="Barlow" panose="00000500000000000000" pitchFamily="2" charset="0"/>
              </a:rPr>
              <a:t>Udvikle fællesskaber på tværs af AAU, hvor vi deler principper, retning og ambitioner</a:t>
            </a:r>
          </a:p>
          <a:p>
            <a:pPr>
              <a:spcBef>
                <a:spcPts val="1800"/>
              </a:spcBef>
            </a:pPr>
            <a:r>
              <a:rPr lang="da-DK" sz="1800" dirty="0">
                <a:latin typeface="Barlow" panose="00000500000000000000" pitchFamily="2" charset="0"/>
              </a:rPr>
              <a:t>Lykkes med ledelse i fællesskab</a:t>
            </a:r>
          </a:p>
        </p:txBody>
      </p:sp>
      <p:sp>
        <p:nvSpPr>
          <p:cNvPr id="5" name="Pladsholder til tekst 4">
            <a:extLst>
              <a:ext uri="{FF2B5EF4-FFF2-40B4-BE49-F238E27FC236}">
                <a16:creationId xmlns:a16="http://schemas.microsoft.com/office/drawing/2014/main" id="{9ECF613B-B345-8908-AD50-B082FD21D454}"/>
              </a:ext>
            </a:extLst>
          </p:cNvPr>
          <p:cNvSpPr>
            <a:spLocks noGrp="1"/>
          </p:cNvSpPr>
          <p:nvPr>
            <p:ph type="body" sz="quarter" idx="13"/>
          </p:nvPr>
        </p:nvSpPr>
        <p:spPr/>
        <p:txBody>
          <a:bodyPr/>
          <a:lstStyle/>
          <a:p>
            <a:endParaRPr lang="da-DK"/>
          </a:p>
        </p:txBody>
      </p:sp>
      <p:pic>
        <p:nvPicPr>
          <p:cNvPr id="11" name="Billede 10" descr="Et billede, der indeholder tekst, Font/skrifttype, logo, cirkel&#10;&#10;AI-genereret indhold kan være ukorrekt.">
            <a:extLst>
              <a:ext uri="{FF2B5EF4-FFF2-40B4-BE49-F238E27FC236}">
                <a16:creationId xmlns:a16="http://schemas.microsoft.com/office/drawing/2014/main" id="{B7299327-F2A5-1C73-7B5A-22A13F3481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5284" y="2014479"/>
            <a:ext cx="7181797" cy="3765591"/>
          </a:xfrm>
          <a:prstGeom prst="rect">
            <a:avLst/>
          </a:prstGeom>
        </p:spPr>
      </p:pic>
    </p:spTree>
    <p:extLst>
      <p:ext uri="{BB962C8B-B14F-4D97-AF65-F5344CB8AC3E}">
        <p14:creationId xmlns:p14="http://schemas.microsoft.com/office/powerpoint/2010/main" val="1939954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Billede 9">
            <a:extLst>
              <a:ext uri="{FF2B5EF4-FFF2-40B4-BE49-F238E27FC236}">
                <a16:creationId xmlns:a16="http://schemas.microsoft.com/office/drawing/2014/main" id="{602CF092-5103-99D1-B755-16927C42AD9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79639" y="112638"/>
            <a:ext cx="6632723" cy="6632723"/>
          </a:xfrm>
          <a:prstGeom prst="rect">
            <a:avLst/>
          </a:prstGeom>
        </p:spPr>
      </p:pic>
    </p:spTree>
    <p:extLst>
      <p:ext uri="{BB962C8B-B14F-4D97-AF65-F5344CB8AC3E}">
        <p14:creationId xmlns:p14="http://schemas.microsoft.com/office/powerpoint/2010/main" val="690727225"/>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42547CA5-E70D-26BA-9F20-FD462EF3D624}"/>
              </a:ext>
            </a:extLst>
          </p:cNvPr>
          <p:cNvPicPr>
            <a:picLocks noChangeAspect="1"/>
          </p:cNvPicPr>
          <p:nvPr/>
        </p:nvPicPr>
        <p:blipFill>
          <a:blip r:embed="rId3"/>
          <a:stretch>
            <a:fillRect/>
          </a:stretch>
        </p:blipFill>
        <p:spPr>
          <a:xfrm>
            <a:off x="1098283" y="0"/>
            <a:ext cx="9995433" cy="6858000"/>
          </a:xfrm>
          <a:prstGeom prst="rect">
            <a:avLst/>
          </a:prstGeom>
        </p:spPr>
      </p:pic>
    </p:spTree>
    <p:extLst>
      <p:ext uri="{BB962C8B-B14F-4D97-AF65-F5344CB8AC3E}">
        <p14:creationId xmlns:p14="http://schemas.microsoft.com/office/powerpoint/2010/main" val="1150532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A070AD-7A69-E7CF-C2D9-3B9AE0382090}"/>
              </a:ext>
            </a:extLst>
          </p:cNvPr>
          <p:cNvSpPr>
            <a:spLocks noGrp="1"/>
          </p:cNvSpPr>
          <p:nvPr>
            <p:ph type="title"/>
          </p:nvPr>
        </p:nvSpPr>
        <p:spPr/>
        <p:txBody>
          <a:bodyPr/>
          <a:lstStyle/>
          <a:p>
            <a:r>
              <a:rPr lang="da-DK" spc="600" dirty="0">
                <a:latin typeface="Barlow Black" panose="00000A00000000000000" pitchFamily="2" charset="0"/>
              </a:rPr>
              <a:t>INDIVIDUEL </a:t>
            </a:r>
            <a:r>
              <a:rPr lang="da-DK" spc="600" dirty="0">
                <a:solidFill>
                  <a:srgbClr val="E4B987"/>
                </a:solidFill>
                <a:latin typeface="Barlow Black" panose="00000A00000000000000" pitchFamily="2" charset="0"/>
              </a:rPr>
              <a:t>REFLEKSION</a:t>
            </a:r>
          </a:p>
        </p:txBody>
      </p:sp>
      <p:sp>
        <p:nvSpPr>
          <p:cNvPr id="3" name="Pladsholder til indhold 2">
            <a:extLst>
              <a:ext uri="{FF2B5EF4-FFF2-40B4-BE49-F238E27FC236}">
                <a16:creationId xmlns:a16="http://schemas.microsoft.com/office/drawing/2014/main" id="{8F9A0AE6-D255-CFB6-CA09-3837E72CDAB3}"/>
              </a:ext>
            </a:extLst>
          </p:cNvPr>
          <p:cNvSpPr>
            <a:spLocks noGrp="1"/>
          </p:cNvSpPr>
          <p:nvPr>
            <p:ph type="body" sz="quarter" idx="12"/>
          </p:nvPr>
        </p:nvSpPr>
        <p:spPr/>
        <p:txBody>
          <a:bodyPr>
            <a:normAutofit lnSpcReduction="10000"/>
          </a:bodyPr>
          <a:lstStyle/>
          <a:p>
            <a:pPr marL="0" indent="0">
              <a:buNone/>
            </a:pPr>
            <a:r>
              <a:rPr lang="da-DK" sz="1800" dirty="0">
                <a:latin typeface="Barlow" panose="00000500000000000000" pitchFamily="2" charset="0"/>
              </a:rPr>
              <a:t>Læs det/de udvalgte pejlemærker igennem og reflektér individuelt over følgende spørgsmål: </a:t>
            </a:r>
          </a:p>
          <a:p>
            <a:pPr marL="0" indent="0">
              <a:buNone/>
            </a:pPr>
            <a:endParaRPr lang="da-DK" sz="1800" dirty="0">
              <a:latin typeface="Barlow" panose="00000500000000000000" pitchFamily="2" charset="0"/>
            </a:endParaRPr>
          </a:p>
          <a:p>
            <a:pPr lvl="0"/>
            <a:r>
              <a:rPr lang="da-DK" sz="1800" i="1" dirty="0">
                <a:latin typeface="Barlow" panose="00000500000000000000" pitchFamily="2" charset="0"/>
              </a:rPr>
              <a:t>Hvad betyder dette pejlemærke for mig som leder?</a:t>
            </a:r>
            <a:endParaRPr lang="da-DK" sz="1800" dirty="0">
              <a:latin typeface="Barlow" panose="00000500000000000000" pitchFamily="2" charset="0"/>
            </a:endParaRPr>
          </a:p>
          <a:p>
            <a:pPr lvl="0"/>
            <a:r>
              <a:rPr lang="da-DK" sz="1800" i="1" dirty="0">
                <a:latin typeface="Barlow" panose="00000500000000000000" pitchFamily="2" charset="0"/>
              </a:rPr>
              <a:t>Hvordan ser jeg det allerede i vores praksis?</a:t>
            </a:r>
            <a:endParaRPr lang="da-DK" sz="1800" dirty="0">
              <a:latin typeface="Barlow" panose="00000500000000000000" pitchFamily="2" charset="0"/>
            </a:endParaRPr>
          </a:p>
          <a:p>
            <a:pPr lvl="0"/>
            <a:r>
              <a:rPr lang="da-DK" sz="1800" i="1" dirty="0">
                <a:latin typeface="Barlow" panose="00000500000000000000" pitchFamily="2" charset="0"/>
              </a:rPr>
              <a:t>Hvor ser jeg potentiale for udvikling?</a:t>
            </a:r>
            <a:endParaRPr lang="da-DK" sz="1800" dirty="0">
              <a:latin typeface="Barlow" panose="00000500000000000000" pitchFamily="2" charset="0"/>
            </a:endParaRPr>
          </a:p>
          <a:p>
            <a:pPr marL="0" lvl="0" indent="0">
              <a:buNone/>
            </a:pPr>
            <a:endParaRPr lang="da-DK" sz="1800" dirty="0">
              <a:latin typeface="Barlow" panose="00000500000000000000" pitchFamily="2" charset="0"/>
            </a:endParaRPr>
          </a:p>
          <a:p>
            <a:pPr marL="0" lvl="0" indent="0">
              <a:buNone/>
            </a:pPr>
            <a:r>
              <a:rPr lang="da-DK" sz="1800" dirty="0">
                <a:latin typeface="Barlow" panose="00000500000000000000" pitchFamily="2" charset="0"/>
              </a:rPr>
              <a:t>Notér dine refleksioner.</a:t>
            </a:r>
          </a:p>
        </p:txBody>
      </p:sp>
      <p:sp>
        <p:nvSpPr>
          <p:cNvPr id="14" name="Pladsholder til tekst 13">
            <a:extLst>
              <a:ext uri="{FF2B5EF4-FFF2-40B4-BE49-F238E27FC236}">
                <a16:creationId xmlns:a16="http://schemas.microsoft.com/office/drawing/2014/main" id="{608D0333-B5B3-7445-C21F-0471B6FA299A}"/>
              </a:ext>
            </a:extLst>
          </p:cNvPr>
          <p:cNvSpPr>
            <a:spLocks noGrp="1"/>
          </p:cNvSpPr>
          <p:nvPr>
            <p:ph type="body" sz="quarter" idx="13"/>
          </p:nvPr>
        </p:nvSpPr>
        <p:spPr/>
        <p:txBody>
          <a:bodyPr/>
          <a:lstStyle/>
          <a:p>
            <a:endParaRPr lang="da-DK"/>
          </a:p>
        </p:txBody>
      </p:sp>
      <p:pic>
        <p:nvPicPr>
          <p:cNvPr id="10" name="Grafik 9" descr="Tanke med massiv udfyldning">
            <a:extLst>
              <a:ext uri="{FF2B5EF4-FFF2-40B4-BE49-F238E27FC236}">
                <a16:creationId xmlns:a16="http://schemas.microsoft.com/office/drawing/2014/main" id="{B6463DAA-58D9-3F0B-2194-7054C7CFB0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6096000" y="1284995"/>
            <a:ext cx="5804604" cy="5804604"/>
          </a:xfrm>
          <a:prstGeom prst="rect">
            <a:avLst/>
          </a:prstGeom>
        </p:spPr>
      </p:pic>
      <p:grpSp>
        <p:nvGrpSpPr>
          <p:cNvPr id="15" name="Gruppe 14">
            <a:extLst>
              <a:ext uri="{FF2B5EF4-FFF2-40B4-BE49-F238E27FC236}">
                <a16:creationId xmlns:a16="http://schemas.microsoft.com/office/drawing/2014/main" id="{5C8E3B32-2FA3-CE13-CE1C-2564A56F82BB}"/>
              </a:ext>
            </a:extLst>
          </p:cNvPr>
          <p:cNvGrpSpPr/>
          <p:nvPr/>
        </p:nvGrpSpPr>
        <p:grpSpPr>
          <a:xfrm>
            <a:off x="5585111" y="4977345"/>
            <a:ext cx="914400" cy="1223430"/>
            <a:chOff x="5668433" y="2971800"/>
            <a:chExt cx="914400" cy="1223430"/>
          </a:xfrm>
        </p:grpSpPr>
        <p:pic>
          <p:nvPicPr>
            <p:cNvPr id="16" name="Grafik 14" descr="Ur med massiv udfyldning">
              <a:extLst>
                <a:ext uri="{FF2B5EF4-FFF2-40B4-BE49-F238E27FC236}">
                  <a16:creationId xmlns:a16="http://schemas.microsoft.com/office/drawing/2014/main" id="{C42BF3BA-462C-3302-6C24-DBC92B1C6B0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68433" y="2971800"/>
              <a:ext cx="914400" cy="914400"/>
            </a:xfrm>
            <a:prstGeom prst="rect">
              <a:avLst/>
            </a:prstGeom>
          </p:spPr>
        </p:pic>
        <p:sp>
          <p:nvSpPr>
            <p:cNvPr id="17" name="Tekstfelt 15">
              <a:extLst>
                <a:ext uri="{FF2B5EF4-FFF2-40B4-BE49-F238E27FC236}">
                  <a16:creationId xmlns:a16="http://schemas.microsoft.com/office/drawing/2014/main" id="{EBBA7792-10C4-48E2-158D-628D0BDCA5C6}"/>
                </a:ext>
              </a:extLst>
            </p:cNvPr>
            <p:cNvSpPr txBox="1"/>
            <p:nvPr/>
          </p:nvSpPr>
          <p:spPr>
            <a:xfrm>
              <a:off x="5715000" y="3886200"/>
              <a:ext cx="821267" cy="309030"/>
            </a:xfrm>
            <a:prstGeom prst="rect">
              <a:avLst/>
            </a:prstGeom>
            <a:effectLst/>
          </p:spPr>
          <p:txBody>
            <a:bodyPr vert="horz" wrap="square" lIns="0" tIns="0" rIns="0" bIns="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dirty="0">
                  <a:solidFill>
                    <a:srgbClr val="E4B987"/>
                  </a:solidFill>
                  <a:latin typeface="Barlow"/>
                </a:rPr>
                <a:t>5</a:t>
              </a:r>
              <a:r>
                <a:rPr kumimoji="0" lang="da-DK" sz="1800" b="0" i="0" u="none" strike="noStrike" kern="1200" cap="none" spc="0" normalizeH="0" baseline="0" noProof="0" dirty="0">
                  <a:ln>
                    <a:noFill/>
                  </a:ln>
                  <a:solidFill>
                    <a:srgbClr val="E4B987"/>
                  </a:solidFill>
                  <a:effectLst/>
                  <a:uLnTx/>
                  <a:uFillTx/>
                  <a:latin typeface="Barlow"/>
                  <a:ea typeface="+mn-ea"/>
                  <a:cs typeface="+mn-cs"/>
                </a:rPr>
                <a:t> MIN</a:t>
              </a:r>
            </a:p>
          </p:txBody>
        </p:sp>
      </p:grpSp>
    </p:spTree>
    <p:extLst>
      <p:ext uri="{BB962C8B-B14F-4D97-AF65-F5344CB8AC3E}">
        <p14:creationId xmlns:p14="http://schemas.microsoft.com/office/powerpoint/2010/main" val="1725541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A4AA9-ABCD-8453-BF9D-6FE856AE1FD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80C0AA0-62CE-05AD-7958-8B26378EFE3D}"/>
              </a:ext>
            </a:extLst>
          </p:cNvPr>
          <p:cNvSpPr>
            <a:spLocks noGrp="1"/>
          </p:cNvSpPr>
          <p:nvPr>
            <p:ph type="title"/>
          </p:nvPr>
        </p:nvSpPr>
        <p:spPr>
          <a:xfrm>
            <a:off x="766763" y="657225"/>
            <a:ext cx="6519862" cy="1357254"/>
          </a:xfrm>
        </p:spPr>
        <p:txBody>
          <a:bodyPr>
            <a:normAutofit/>
          </a:bodyPr>
          <a:lstStyle/>
          <a:p>
            <a:r>
              <a:rPr lang="da-DK" sz="4000" spc="600" dirty="0">
                <a:solidFill>
                  <a:srgbClr val="E4B987"/>
                </a:solidFill>
                <a:latin typeface="Barlow Black" panose="00000A00000000000000" pitchFamily="2" charset="0"/>
              </a:rPr>
              <a:t>DIALOG</a:t>
            </a:r>
            <a:r>
              <a:rPr lang="da-DK" sz="4000" spc="600" dirty="0">
                <a:latin typeface="Barlow Black" panose="00000A00000000000000" pitchFamily="2" charset="0"/>
              </a:rPr>
              <a:t> I GRUPPER/ HELE LEDERTEAMET </a:t>
            </a:r>
          </a:p>
        </p:txBody>
      </p:sp>
      <p:sp>
        <p:nvSpPr>
          <p:cNvPr id="3" name="Pladsholder til indhold 2">
            <a:extLst>
              <a:ext uri="{FF2B5EF4-FFF2-40B4-BE49-F238E27FC236}">
                <a16:creationId xmlns:a16="http://schemas.microsoft.com/office/drawing/2014/main" id="{8B5B0000-0C1F-BECB-9014-06A475E28B60}"/>
              </a:ext>
            </a:extLst>
          </p:cNvPr>
          <p:cNvSpPr>
            <a:spLocks noGrp="1"/>
          </p:cNvSpPr>
          <p:nvPr>
            <p:ph type="body" sz="quarter" idx="12"/>
          </p:nvPr>
        </p:nvSpPr>
        <p:spPr/>
        <p:txBody>
          <a:bodyPr>
            <a:normAutofit fontScale="62500" lnSpcReduction="20000"/>
          </a:bodyPr>
          <a:lstStyle/>
          <a:p>
            <a:pPr lvl="0"/>
            <a:r>
              <a:rPr lang="da-DK" sz="2200" dirty="0">
                <a:latin typeface="Barlow" panose="00000500000000000000" pitchFamily="2" charset="0"/>
              </a:rPr>
              <a:t>Del evt. ledergruppen op i mindre grupper (3-5 personer) </a:t>
            </a:r>
          </a:p>
          <a:p>
            <a:pPr lvl="0"/>
            <a:r>
              <a:rPr lang="da-DK" sz="2200" dirty="0">
                <a:latin typeface="Barlow" panose="00000500000000000000" pitchFamily="2" charset="0"/>
              </a:rPr>
              <a:t>Del jeres individuelle refleksioner og drøft:</a:t>
            </a:r>
            <a:br>
              <a:rPr lang="da-DK" sz="2200" dirty="0">
                <a:latin typeface="Barlow" panose="00000500000000000000" pitchFamily="2" charset="0"/>
              </a:rPr>
            </a:br>
            <a:endParaRPr lang="da-DK" sz="2200" dirty="0">
              <a:latin typeface="Barlow" panose="00000500000000000000" pitchFamily="2" charset="0"/>
            </a:endParaRPr>
          </a:p>
          <a:p>
            <a:pPr lvl="1">
              <a:buFont typeface="Arial" panose="020B0604020202020204" pitchFamily="34" charset="0"/>
              <a:buChar char="•"/>
            </a:pPr>
            <a:r>
              <a:rPr lang="da-DK" sz="2200" i="1" dirty="0">
                <a:latin typeface="Barlow" panose="00000500000000000000" pitchFamily="2" charset="0"/>
              </a:rPr>
              <a:t>Hvilke fælles forståelser har vi?</a:t>
            </a:r>
            <a:endParaRPr lang="da-DK" sz="2200" dirty="0">
              <a:latin typeface="Barlow" panose="00000500000000000000" pitchFamily="2" charset="0"/>
            </a:endParaRPr>
          </a:p>
          <a:p>
            <a:pPr lvl="1">
              <a:buFont typeface="Arial" panose="020B0604020202020204" pitchFamily="34" charset="0"/>
              <a:buChar char="•"/>
            </a:pPr>
            <a:r>
              <a:rPr lang="da-DK" sz="2200" i="1" dirty="0">
                <a:latin typeface="Barlow" panose="00000500000000000000" pitchFamily="2" charset="0"/>
              </a:rPr>
              <a:t>Hvor er vi forskellige?</a:t>
            </a:r>
            <a:endParaRPr lang="da-DK" sz="2200" dirty="0">
              <a:latin typeface="Barlow" panose="00000500000000000000" pitchFamily="2" charset="0"/>
            </a:endParaRPr>
          </a:p>
          <a:p>
            <a:pPr lvl="1">
              <a:buFont typeface="Arial" panose="020B0604020202020204" pitchFamily="34" charset="0"/>
              <a:buChar char="•"/>
            </a:pPr>
            <a:r>
              <a:rPr lang="da-DK" sz="2200" i="1" dirty="0">
                <a:latin typeface="Barlow" panose="00000500000000000000" pitchFamily="2" charset="0"/>
              </a:rPr>
              <a:t>Hvad betyder pejlemærket i vores lokale kontekst?</a:t>
            </a:r>
            <a:endParaRPr lang="da-DK" sz="2200" dirty="0">
              <a:latin typeface="Barlow" panose="00000500000000000000" pitchFamily="2" charset="0"/>
            </a:endParaRPr>
          </a:p>
          <a:p>
            <a:pPr marL="0" indent="0">
              <a:buNone/>
            </a:pPr>
            <a:endParaRPr lang="da-DK" sz="2200" b="1" dirty="0">
              <a:latin typeface="Barlow" panose="00000500000000000000" pitchFamily="2" charset="0"/>
            </a:endParaRPr>
          </a:p>
          <a:p>
            <a:pPr marL="0" indent="0">
              <a:buNone/>
            </a:pPr>
            <a:r>
              <a:rPr lang="da-DK" sz="2200" b="1" dirty="0">
                <a:latin typeface="Barlow" panose="00000500000000000000" pitchFamily="2" charset="0"/>
              </a:rPr>
              <a:t>Spørgsmål til gruppen:</a:t>
            </a:r>
            <a:endParaRPr lang="da-DK" sz="2200" dirty="0">
              <a:latin typeface="Barlow" panose="00000500000000000000" pitchFamily="2" charset="0"/>
            </a:endParaRPr>
          </a:p>
          <a:p>
            <a:pPr lvl="0"/>
            <a:r>
              <a:rPr lang="da-DK" sz="2200" i="1" dirty="0">
                <a:latin typeface="Barlow" panose="00000500000000000000" pitchFamily="2" charset="0"/>
              </a:rPr>
              <a:t>Hvordan arbejder vi allerede med pejlemærket?</a:t>
            </a:r>
            <a:endParaRPr lang="da-DK" sz="2200" dirty="0">
              <a:latin typeface="Barlow" panose="00000500000000000000" pitchFamily="2" charset="0"/>
            </a:endParaRPr>
          </a:p>
          <a:p>
            <a:pPr lvl="0"/>
            <a:r>
              <a:rPr lang="da-DK" sz="2200" i="1" dirty="0">
                <a:latin typeface="Barlow" panose="00000500000000000000" pitchFamily="2" charset="0"/>
              </a:rPr>
              <a:t>Hvordan kan vi som ledergruppe arbejde med dette pejlemærke?</a:t>
            </a:r>
            <a:endParaRPr lang="da-DK" sz="2200" dirty="0">
              <a:latin typeface="Barlow" panose="00000500000000000000" pitchFamily="2" charset="0"/>
            </a:endParaRPr>
          </a:p>
          <a:p>
            <a:pPr lvl="0"/>
            <a:r>
              <a:rPr lang="da-DK" sz="2200" i="1" dirty="0">
                <a:latin typeface="Barlow" panose="00000500000000000000" pitchFamily="2" charset="0"/>
              </a:rPr>
              <a:t>Hvilke konkrete handlinger eller tiltag kan vi tage?</a:t>
            </a:r>
            <a:endParaRPr lang="da-DK" sz="2200" dirty="0">
              <a:latin typeface="Barlow" panose="00000500000000000000" pitchFamily="2" charset="0"/>
            </a:endParaRPr>
          </a:p>
        </p:txBody>
      </p:sp>
      <p:grpSp>
        <p:nvGrpSpPr>
          <p:cNvPr id="14" name="Gruppe 13">
            <a:extLst>
              <a:ext uri="{FF2B5EF4-FFF2-40B4-BE49-F238E27FC236}">
                <a16:creationId xmlns:a16="http://schemas.microsoft.com/office/drawing/2014/main" id="{8C091604-18A5-A761-B96C-DD86430AA702}"/>
              </a:ext>
            </a:extLst>
          </p:cNvPr>
          <p:cNvGrpSpPr/>
          <p:nvPr/>
        </p:nvGrpSpPr>
        <p:grpSpPr>
          <a:xfrm>
            <a:off x="7592888" y="2217333"/>
            <a:ext cx="4443596" cy="4809080"/>
            <a:chOff x="7592888" y="2217333"/>
            <a:chExt cx="4443596" cy="4809080"/>
          </a:xfrm>
        </p:grpSpPr>
        <p:pic>
          <p:nvPicPr>
            <p:cNvPr id="9" name="Grafik 8">
              <a:extLst>
                <a:ext uri="{FF2B5EF4-FFF2-40B4-BE49-F238E27FC236}">
                  <a16:creationId xmlns:a16="http://schemas.microsoft.com/office/drawing/2014/main" id="{C824BAEB-38D1-6D5C-4CA3-EF24832580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02661" y="3692833"/>
              <a:ext cx="1653880" cy="3296633"/>
            </a:xfrm>
            <a:prstGeom prst="rect">
              <a:avLst/>
            </a:prstGeom>
          </p:spPr>
        </p:pic>
        <p:pic>
          <p:nvPicPr>
            <p:cNvPr id="10" name="Grafik 9">
              <a:extLst>
                <a:ext uri="{FF2B5EF4-FFF2-40B4-BE49-F238E27FC236}">
                  <a16:creationId xmlns:a16="http://schemas.microsoft.com/office/drawing/2014/main" id="{9D6859BB-B944-2135-5207-7BC8A63B48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92888" y="4103263"/>
              <a:ext cx="1505866" cy="2923150"/>
            </a:xfrm>
            <a:prstGeom prst="rect">
              <a:avLst/>
            </a:prstGeom>
          </p:spPr>
        </p:pic>
        <p:pic>
          <p:nvPicPr>
            <p:cNvPr id="11" name="Grafik 10">
              <a:extLst>
                <a:ext uri="{FF2B5EF4-FFF2-40B4-BE49-F238E27FC236}">
                  <a16:creationId xmlns:a16="http://schemas.microsoft.com/office/drawing/2014/main" id="{5C9D57F6-344B-DFCE-1103-6D6F5DABBB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9496" y="3899446"/>
              <a:ext cx="1596988" cy="3100034"/>
            </a:xfrm>
            <a:prstGeom prst="rect">
              <a:avLst/>
            </a:prstGeom>
          </p:spPr>
        </p:pic>
        <p:pic>
          <p:nvPicPr>
            <p:cNvPr id="12" name="Grafik 11">
              <a:extLst>
                <a:ext uri="{FF2B5EF4-FFF2-40B4-BE49-F238E27FC236}">
                  <a16:creationId xmlns:a16="http://schemas.microsoft.com/office/drawing/2014/main" id="{604CC733-2DD2-4B86-062E-9D696DE0EC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91300" y="2217333"/>
              <a:ext cx="2399831" cy="1540633"/>
            </a:xfrm>
            <a:prstGeom prst="rect">
              <a:avLst/>
            </a:prstGeom>
          </p:spPr>
        </p:pic>
        <p:pic>
          <p:nvPicPr>
            <p:cNvPr id="13" name="Grafik 12">
              <a:extLst>
                <a:ext uri="{FF2B5EF4-FFF2-40B4-BE49-F238E27FC236}">
                  <a16:creationId xmlns:a16="http://schemas.microsoft.com/office/drawing/2014/main" id="{B83AFFB2-28B6-B485-7E9E-26ECAF6CDBF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68071" y="3109411"/>
              <a:ext cx="1230306" cy="956905"/>
            </a:xfrm>
            <a:prstGeom prst="rect">
              <a:avLst/>
            </a:prstGeom>
          </p:spPr>
        </p:pic>
      </p:grpSp>
      <p:grpSp>
        <p:nvGrpSpPr>
          <p:cNvPr id="15" name="Gruppe 14">
            <a:extLst>
              <a:ext uri="{FF2B5EF4-FFF2-40B4-BE49-F238E27FC236}">
                <a16:creationId xmlns:a16="http://schemas.microsoft.com/office/drawing/2014/main" id="{41443EA1-A2DF-8C42-877B-1A5B979C5255}"/>
              </a:ext>
            </a:extLst>
          </p:cNvPr>
          <p:cNvGrpSpPr/>
          <p:nvPr/>
        </p:nvGrpSpPr>
        <p:grpSpPr>
          <a:xfrm>
            <a:off x="5856659" y="5341149"/>
            <a:ext cx="914400" cy="1223430"/>
            <a:chOff x="5668433" y="2971800"/>
            <a:chExt cx="914400" cy="1223430"/>
          </a:xfrm>
        </p:grpSpPr>
        <p:pic>
          <p:nvPicPr>
            <p:cNvPr id="16" name="Grafik 14" descr="Ur med massiv udfyldning">
              <a:extLst>
                <a:ext uri="{FF2B5EF4-FFF2-40B4-BE49-F238E27FC236}">
                  <a16:creationId xmlns:a16="http://schemas.microsoft.com/office/drawing/2014/main" id="{6495DE3A-42F3-6E69-B3AA-2C030B98963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68433" y="2971800"/>
              <a:ext cx="914400" cy="914400"/>
            </a:xfrm>
            <a:prstGeom prst="rect">
              <a:avLst/>
            </a:prstGeom>
          </p:spPr>
        </p:pic>
        <p:sp>
          <p:nvSpPr>
            <p:cNvPr id="17" name="Tekstfelt 15">
              <a:extLst>
                <a:ext uri="{FF2B5EF4-FFF2-40B4-BE49-F238E27FC236}">
                  <a16:creationId xmlns:a16="http://schemas.microsoft.com/office/drawing/2014/main" id="{2F13DE9B-56C3-13D6-54EC-743DC2FBC3A8}"/>
                </a:ext>
              </a:extLst>
            </p:cNvPr>
            <p:cNvSpPr txBox="1"/>
            <p:nvPr/>
          </p:nvSpPr>
          <p:spPr>
            <a:xfrm>
              <a:off x="5715000" y="3886200"/>
              <a:ext cx="821267" cy="309030"/>
            </a:xfrm>
            <a:prstGeom prst="rect">
              <a:avLst/>
            </a:prstGeom>
            <a:effectLst/>
          </p:spPr>
          <p:txBody>
            <a:bodyPr vert="horz" wrap="square" lIns="0" tIns="0" rIns="0" bIns="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dirty="0">
                  <a:solidFill>
                    <a:srgbClr val="E4B987"/>
                  </a:solidFill>
                  <a:latin typeface="Barlow"/>
                </a:rPr>
                <a:t>25</a:t>
              </a:r>
              <a:r>
                <a:rPr kumimoji="0" lang="da-DK" sz="1800" b="0" i="0" u="none" strike="noStrike" kern="1200" cap="none" spc="0" normalizeH="0" baseline="0" noProof="0" dirty="0">
                  <a:ln>
                    <a:noFill/>
                  </a:ln>
                  <a:solidFill>
                    <a:srgbClr val="E4B987"/>
                  </a:solidFill>
                  <a:effectLst/>
                  <a:uLnTx/>
                  <a:uFillTx/>
                  <a:latin typeface="Barlow"/>
                  <a:ea typeface="+mn-ea"/>
                  <a:cs typeface="+mn-cs"/>
                </a:rPr>
                <a:t> MIN</a:t>
              </a:r>
            </a:p>
          </p:txBody>
        </p:sp>
      </p:grpSp>
    </p:spTree>
    <p:extLst>
      <p:ext uri="{BB962C8B-B14F-4D97-AF65-F5344CB8AC3E}">
        <p14:creationId xmlns:p14="http://schemas.microsoft.com/office/powerpoint/2010/main" val="2477741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98AB2-D531-9777-DC36-30490B466AE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8ABA80C-161D-E434-5E60-ED060EF09130}"/>
              </a:ext>
            </a:extLst>
          </p:cNvPr>
          <p:cNvSpPr>
            <a:spLocks noGrp="1"/>
          </p:cNvSpPr>
          <p:nvPr>
            <p:ph type="title"/>
          </p:nvPr>
        </p:nvSpPr>
        <p:spPr>
          <a:xfrm>
            <a:off x="766763" y="657225"/>
            <a:ext cx="6155547" cy="1357254"/>
          </a:xfrm>
        </p:spPr>
        <p:txBody>
          <a:bodyPr>
            <a:normAutofit fontScale="90000"/>
          </a:bodyPr>
          <a:lstStyle/>
          <a:p>
            <a:r>
              <a:rPr lang="da-DK" sz="4000" spc="600" dirty="0">
                <a:latin typeface="Barlow Black" panose="00000A00000000000000" pitchFamily="2" charset="0"/>
              </a:rPr>
              <a:t>FÆLLES OPSAMLING: </a:t>
            </a:r>
            <a:r>
              <a:rPr lang="da-DK" sz="4000" spc="600" dirty="0">
                <a:solidFill>
                  <a:srgbClr val="E4B987"/>
                </a:solidFill>
                <a:latin typeface="Barlow Black" panose="00000A00000000000000" pitchFamily="2" charset="0"/>
              </a:rPr>
              <a:t>HANDLEPLAN</a:t>
            </a:r>
          </a:p>
        </p:txBody>
      </p:sp>
      <p:sp>
        <p:nvSpPr>
          <p:cNvPr id="3" name="Pladsholder til indhold 2">
            <a:extLst>
              <a:ext uri="{FF2B5EF4-FFF2-40B4-BE49-F238E27FC236}">
                <a16:creationId xmlns:a16="http://schemas.microsoft.com/office/drawing/2014/main" id="{B7007772-C157-A3F1-1D3C-F5528BEC7520}"/>
              </a:ext>
            </a:extLst>
          </p:cNvPr>
          <p:cNvSpPr>
            <a:spLocks noGrp="1"/>
          </p:cNvSpPr>
          <p:nvPr>
            <p:ph type="body" sz="quarter" idx="12"/>
          </p:nvPr>
        </p:nvSpPr>
        <p:spPr/>
        <p:txBody>
          <a:bodyPr>
            <a:normAutofit lnSpcReduction="10000"/>
          </a:bodyPr>
          <a:lstStyle/>
          <a:p>
            <a:r>
              <a:rPr lang="da-DK" sz="1800" dirty="0">
                <a:latin typeface="Barlow" panose="00000500000000000000" pitchFamily="2" charset="0"/>
              </a:rPr>
              <a:t>Hver gruppe deler 1-2 pointer eller forslag til konkrete handlinger</a:t>
            </a:r>
          </a:p>
          <a:p>
            <a:r>
              <a:rPr lang="da-DK" sz="1800" dirty="0">
                <a:latin typeface="Barlow" panose="00000500000000000000" pitchFamily="2" charset="0"/>
              </a:rPr>
              <a:t>Fælles opsamling med udfyldelse af handleplan ud fra følgende spørgsmål:</a:t>
            </a:r>
            <a:br>
              <a:rPr lang="da-DK" dirty="0">
                <a:latin typeface="Barlow" panose="00000500000000000000" pitchFamily="2" charset="0"/>
              </a:rPr>
            </a:br>
            <a:endParaRPr lang="da-DK" dirty="0">
              <a:latin typeface="Barlow" panose="00000500000000000000" pitchFamily="2" charset="0"/>
            </a:endParaRPr>
          </a:p>
          <a:p>
            <a:pPr lvl="1">
              <a:buFont typeface="Arial" panose="020B0604020202020204" pitchFamily="34" charset="0"/>
              <a:buChar char="•"/>
            </a:pPr>
            <a:r>
              <a:rPr lang="da-DK" sz="1600" dirty="0">
                <a:latin typeface="Barlow" panose="00000500000000000000" pitchFamily="2" charset="0"/>
              </a:rPr>
              <a:t>Hvad vil vi konkret arbejde med?</a:t>
            </a:r>
          </a:p>
          <a:p>
            <a:pPr lvl="1">
              <a:buFont typeface="Arial" panose="020B0604020202020204" pitchFamily="34" charset="0"/>
              <a:buChar char="•"/>
            </a:pPr>
            <a:r>
              <a:rPr lang="da-DK" sz="1600" dirty="0">
                <a:latin typeface="Barlow" panose="00000500000000000000" pitchFamily="2" charset="0"/>
              </a:rPr>
              <a:t>Hvem er involveret/ansvarlig?</a:t>
            </a:r>
          </a:p>
          <a:p>
            <a:pPr lvl="1">
              <a:buFont typeface="Arial" panose="020B0604020202020204" pitchFamily="34" charset="0"/>
              <a:buChar char="•"/>
            </a:pPr>
            <a:r>
              <a:rPr lang="da-DK" sz="1600" dirty="0">
                <a:latin typeface="Barlow" panose="00000500000000000000" pitchFamily="2" charset="0"/>
              </a:rPr>
              <a:t>Hvornår skal det ske?</a:t>
            </a:r>
          </a:p>
          <a:p>
            <a:pPr lvl="1">
              <a:buFont typeface="Arial" panose="020B0604020202020204" pitchFamily="34" charset="0"/>
              <a:buChar char="•"/>
            </a:pPr>
            <a:r>
              <a:rPr lang="da-DK" sz="1600" dirty="0">
                <a:latin typeface="Barlow" panose="00000500000000000000" pitchFamily="2" charset="0"/>
              </a:rPr>
              <a:t>Hvordan arbejder vi med det?</a:t>
            </a:r>
          </a:p>
          <a:p>
            <a:pPr lvl="1">
              <a:buFont typeface="Arial" panose="020B0604020202020204" pitchFamily="34" charset="0"/>
              <a:buChar char="•"/>
            </a:pPr>
            <a:r>
              <a:rPr lang="da-DK" sz="1600" dirty="0">
                <a:latin typeface="Barlow" panose="00000500000000000000" pitchFamily="2" charset="0"/>
              </a:rPr>
              <a:t>Hvor i organisationen skal det ske?</a:t>
            </a:r>
          </a:p>
          <a:p>
            <a:pPr lvl="1">
              <a:buFont typeface="Arial" panose="020B0604020202020204" pitchFamily="34" charset="0"/>
              <a:buChar char="•"/>
            </a:pPr>
            <a:r>
              <a:rPr lang="da-DK" sz="1600" dirty="0">
                <a:latin typeface="Barlow" panose="00000500000000000000" pitchFamily="2" charset="0"/>
              </a:rPr>
              <a:t>Hvordan og hvornår følger vi op?</a:t>
            </a:r>
          </a:p>
          <a:p>
            <a:endParaRPr lang="da-DK" dirty="0">
              <a:latin typeface="Barlow" panose="00000500000000000000" pitchFamily="2" charset="0"/>
            </a:endParaRPr>
          </a:p>
        </p:txBody>
      </p:sp>
      <p:grpSp>
        <p:nvGrpSpPr>
          <p:cNvPr id="4" name="Gruppe 3">
            <a:extLst>
              <a:ext uri="{FF2B5EF4-FFF2-40B4-BE49-F238E27FC236}">
                <a16:creationId xmlns:a16="http://schemas.microsoft.com/office/drawing/2014/main" id="{92A52237-AB34-64F4-D327-6C89F9EBF79C}"/>
              </a:ext>
            </a:extLst>
          </p:cNvPr>
          <p:cNvGrpSpPr/>
          <p:nvPr/>
        </p:nvGrpSpPr>
        <p:grpSpPr>
          <a:xfrm>
            <a:off x="5031338" y="5270611"/>
            <a:ext cx="914400" cy="1223430"/>
            <a:chOff x="5668433" y="2971800"/>
            <a:chExt cx="914400" cy="1223430"/>
          </a:xfrm>
        </p:grpSpPr>
        <p:pic>
          <p:nvPicPr>
            <p:cNvPr id="5" name="Grafik 14" descr="Ur med massiv udfyldning">
              <a:extLst>
                <a:ext uri="{FF2B5EF4-FFF2-40B4-BE49-F238E27FC236}">
                  <a16:creationId xmlns:a16="http://schemas.microsoft.com/office/drawing/2014/main" id="{778AD1B3-9A12-E905-BADB-B8B4B7AC91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68433" y="2971800"/>
              <a:ext cx="914400" cy="914400"/>
            </a:xfrm>
            <a:prstGeom prst="rect">
              <a:avLst/>
            </a:prstGeom>
          </p:spPr>
        </p:pic>
        <p:sp>
          <p:nvSpPr>
            <p:cNvPr id="6" name="Tekstfelt 15">
              <a:extLst>
                <a:ext uri="{FF2B5EF4-FFF2-40B4-BE49-F238E27FC236}">
                  <a16:creationId xmlns:a16="http://schemas.microsoft.com/office/drawing/2014/main" id="{BC9FB560-92AE-0981-0F1F-C1B2190EDA26}"/>
                </a:ext>
              </a:extLst>
            </p:cNvPr>
            <p:cNvSpPr txBox="1"/>
            <p:nvPr/>
          </p:nvSpPr>
          <p:spPr>
            <a:xfrm>
              <a:off x="5715000" y="3886200"/>
              <a:ext cx="821267" cy="309030"/>
            </a:xfrm>
            <a:prstGeom prst="rect">
              <a:avLst/>
            </a:prstGeom>
            <a:effectLst/>
          </p:spPr>
          <p:txBody>
            <a:bodyPr vert="horz" wrap="square" lIns="0" tIns="0" rIns="0" bIns="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E4B987"/>
                  </a:solidFill>
                  <a:effectLst/>
                  <a:uLnTx/>
                  <a:uFillTx/>
                  <a:latin typeface="Barlow"/>
                  <a:ea typeface="+mn-ea"/>
                  <a:cs typeface="+mn-cs"/>
                </a:rPr>
                <a:t>1</a:t>
              </a:r>
              <a:r>
                <a:rPr lang="da-DK" dirty="0">
                  <a:solidFill>
                    <a:srgbClr val="E4B987"/>
                  </a:solidFill>
                  <a:latin typeface="Barlow"/>
                </a:rPr>
                <a:t>5</a:t>
              </a:r>
              <a:r>
                <a:rPr kumimoji="0" lang="da-DK" sz="1800" b="0" i="0" u="none" strike="noStrike" kern="1200" cap="none" spc="0" normalizeH="0" baseline="0" noProof="0" dirty="0">
                  <a:ln>
                    <a:noFill/>
                  </a:ln>
                  <a:solidFill>
                    <a:srgbClr val="E4B987"/>
                  </a:solidFill>
                  <a:effectLst/>
                  <a:uLnTx/>
                  <a:uFillTx/>
                  <a:latin typeface="Barlow"/>
                  <a:ea typeface="+mn-ea"/>
                  <a:cs typeface="+mn-cs"/>
                </a:rPr>
                <a:t> MIN</a:t>
              </a:r>
            </a:p>
          </p:txBody>
        </p:sp>
      </p:grpSp>
      <p:pic>
        <p:nvPicPr>
          <p:cNvPr id="16" name="Grafik 15" descr="Kontrolliste med massiv udfyldning">
            <a:extLst>
              <a:ext uri="{FF2B5EF4-FFF2-40B4-BE49-F238E27FC236}">
                <a16:creationId xmlns:a16="http://schemas.microsoft.com/office/drawing/2014/main" id="{3F473FE8-65DD-2866-31C1-E74EBD2108C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950486">
            <a:off x="6556180" y="529013"/>
            <a:ext cx="5799975" cy="5799975"/>
          </a:xfrm>
          <a:prstGeom prst="rect">
            <a:avLst/>
          </a:prstGeom>
        </p:spPr>
      </p:pic>
    </p:spTree>
    <p:extLst>
      <p:ext uri="{BB962C8B-B14F-4D97-AF65-F5344CB8AC3E}">
        <p14:creationId xmlns:p14="http://schemas.microsoft.com/office/powerpoint/2010/main" val="1760900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B8118-65EF-EE19-5DEF-73A5D3C0A4E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0665EC4-121F-1E77-FEB7-0F893423E26E}"/>
              </a:ext>
            </a:extLst>
          </p:cNvPr>
          <p:cNvSpPr>
            <a:spLocks noGrp="1"/>
          </p:cNvSpPr>
          <p:nvPr>
            <p:ph type="title"/>
          </p:nvPr>
        </p:nvSpPr>
        <p:spPr>
          <a:xfrm>
            <a:off x="766763" y="657225"/>
            <a:ext cx="5616784" cy="1357254"/>
          </a:xfrm>
        </p:spPr>
        <p:txBody>
          <a:bodyPr>
            <a:noAutofit/>
          </a:bodyPr>
          <a:lstStyle/>
          <a:p>
            <a:r>
              <a:rPr lang="da-DK" sz="4000" dirty="0">
                <a:latin typeface="Barlow Black" panose="00000A00000000000000" pitchFamily="2" charset="0"/>
              </a:rPr>
              <a:t>FÆLLES OPSAMLING </a:t>
            </a:r>
            <a:br>
              <a:rPr lang="da-DK" sz="4000" dirty="0">
                <a:latin typeface="Barlow Black" panose="00000A00000000000000" pitchFamily="2" charset="0"/>
              </a:rPr>
            </a:br>
            <a:r>
              <a:rPr lang="da-DK" sz="3000" dirty="0">
                <a:solidFill>
                  <a:srgbClr val="E4B987"/>
                </a:solidFill>
                <a:latin typeface="Barlow Black" panose="00000A00000000000000" pitchFamily="2" charset="0"/>
              </a:rPr>
              <a:t>JERES FORSTÅELSE AF LEDELSESGRUNDLAGET</a:t>
            </a:r>
          </a:p>
        </p:txBody>
      </p:sp>
      <p:sp>
        <p:nvSpPr>
          <p:cNvPr id="3" name="Pladsholder til indhold 2">
            <a:extLst>
              <a:ext uri="{FF2B5EF4-FFF2-40B4-BE49-F238E27FC236}">
                <a16:creationId xmlns:a16="http://schemas.microsoft.com/office/drawing/2014/main" id="{31A8055B-9FBB-E7E9-EE7B-2F3C772CC203}"/>
              </a:ext>
            </a:extLst>
          </p:cNvPr>
          <p:cNvSpPr>
            <a:spLocks noGrp="1"/>
          </p:cNvSpPr>
          <p:nvPr>
            <p:ph type="body" sz="quarter" idx="12"/>
          </p:nvPr>
        </p:nvSpPr>
        <p:spPr>
          <a:xfrm>
            <a:off x="766763" y="2600912"/>
            <a:ext cx="4687094" cy="3046332"/>
          </a:xfrm>
        </p:spPr>
        <p:txBody>
          <a:bodyPr>
            <a:normAutofit/>
          </a:bodyPr>
          <a:lstStyle/>
          <a:p>
            <a:pPr lvl="0"/>
            <a:r>
              <a:rPr lang="da-DK" sz="1800" dirty="0">
                <a:latin typeface="Barlow" panose="00000500000000000000" pitchFamily="2" charset="0"/>
              </a:rPr>
              <a:t>Hver gruppe deler 1-2 pointer omkring forståelse af pejlemærket i jeres ledelseskontekst eller forslag til konkrete handlinger</a:t>
            </a:r>
          </a:p>
          <a:p>
            <a:pPr lvl="0"/>
            <a:r>
              <a:rPr lang="da-DK" sz="1800" dirty="0">
                <a:latin typeface="Barlow" panose="00000500000000000000" pitchFamily="2" charset="0"/>
              </a:rPr>
              <a:t>I fællesskab noteres jeres omsætning af ledelsesgrundlaget i skabelonen</a:t>
            </a:r>
          </a:p>
          <a:p>
            <a:endParaRPr lang="da-DK" sz="1800" dirty="0">
              <a:latin typeface="Barlow" panose="00000500000000000000" pitchFamily="2" charset="0"/>
            </a:endParaRPr>
          </a:p>
        </p:txBody>
      </p:sp>
      <p:pic>
        <p:nvPicPr>
          <p:cNvPr id="11" name="Billede 10">
            <a:extLst>
              <a:ext uri="{FF2B5EF4-FFF2-40B4-BE49-F238E27FC236}">
                <a16:creationId xmlns:a16="http://schemas.microsoft.com/office/drawing/2014/main" id="{EA36D978-823F-3835-A904-901BC8D2E09B}"/>
              </a:ext>
            </a:extLst>
          </p:cNvPr>
          <p:cNvPicPr>
            <a:picLocks noChangeAspect="1"/>
          </p:cNvPicPr>
          <p:nvPr/>
        </p:nvPicPr>
        <p:blipFill>
          <a:blip r:embed="rId3"/>
          <a:stretch>
            <a:fillRect/>
          </a:stretch>
        </p:blipFill>
        <p:spPr>
          <a:xfrm>
            <a:off x="6530196" y="1636659"/>
            <a:ext cx="5383871" cy="3584681"/>
          </a:xfrm>
          <a:prstGeom prst="rect">
            <a:avLst/>
          </a:prstGeom>
          <a:ln>
            <a:noFill/>
          </a:ln>
          <a:effectLst>
            <a:outerShdw blurRad="292100" dist="139700" dir="2700000" algn="tl" rotWithShape="0">
              <a:srgbClr val="333333">
                <a:alpha val="65000"/>
              </a:srgbClr>
            </a:outerShdw>
          </a:effectLst>
        </p:spPr>
      </p:pic>
      <p:grpSp>
        <p:nvGrpSpPr>
          <p:cNvPr id="12" name="Gruppe 11">
            <a:extLst>
              <a:ext uri="{FF2B5EF4-FFF2-40B4-BE49-F238E27FC236}">
                <a16:creationId xmlns:a16="http://schemas.microsoft.com/office/drawing/2014/main" id="{D6F98E42-2E43-6AB3-DA4C-DEA3A2CABF81}"/>
              </a:ext>
            </a:extLst>
          </p:cNvPr>
          <p:cNvGrpSpPr/>
          <p:nvPr/>
        </p:nvGrpSpPr>
        <p:grpSpPr>
          <a:xfrm>
            <a:off x="5031338" y="5270611"/>
            <a:ext cx="914400" cy="1223430"/>
            <a:chOff x="5668433" y="2971800"/>
            <a:chExt cx="914400" cy="1223430"/>
          </a:xfrm>
        </p:grpSpPr>
        <p:pic>
          <p:nvPicPr>
            <p:cNvPr id="13" name="Grafik 14" descr="Ur med massiv udfyldning">
              <a:extLst>
                <a:ext uri="{FF2B5EF4-FFF2-40B4-BE49-F238E27FC236}">
                  <a16:creationId xmlns:a16="http://schemas.microsoft.com/office/drawing/2014/main" id="{0E1348FB-3112-8A92-5F51-C665CE2BA8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68433" y="2971800"/>
              <a:ext cx="914400" cy="914400"/>
            </a:xfrm>
            <a:prstGeom prst="rect">
              <a:avLst/>
            </a:prstGeom>
          </p:spPr>
        </p:pic>
        <p:sp>
          <p:nvSpPr>
            <p:cNvPr id="14" name="Tekstfelt 15">
              <a:extLst>
                <a:ext uri="{FF2B5EF4-FFF2-40B4-BE49-F238E27FC236}">
                  <a16:creationId xmlns:a16="http://schemas.microsoft.com/office/drawing/2014/main" id="{C57B72B5-2699-92E8-50AA-007DE1C83689}"/>
                </a:ext>
              </a:extLst>
            </p:cNvPr>
            <p:cNvSpPr txBox="1"/>
            <p:nvPr/>
          </p:nvSpPr>
          <p:spPr>
            <a:xfrm>
              <a:off x="5715000" y="3886200"/>
              <a:ext cx="821267" cy="309030"/>
            </a:xfrm>
            <a:prstGeom prst="rect">
              <a:avLst/>
            </a:prstGeom>
            <a:effectLst/>
          </p:spPr>
          <p:txBody>
            <a:bodyPr vert="horz" wrap="square" lIns="0" tIns="0" rIns="0" bIns="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E4B987"/>
                  </a:solidFill>
                  <a:effectLst/>
                  <a:uLnTx/>
                  <a:uFillTx/>
                  <a:latin typeface="Barlow"/>
                  <a:ea typeface="+mn-ea"/>
                  <a:cs typeface="+mn-cs"/>
                </a:rPr>
                <a:t>1</a:t>
              </a:r>
              <a:r>
                <a:rPr lang="da-DK" dirty="0">
                  <a:solidFill>
                    <a:srgbClr val="E4B987"/>
                  </a:solidFill>
                  <a:latin typeface="Barlow"/>
                </a:rPr>
                <a:t>5</a:t>
              </a:r>
              <a:r>
                <a:rPr kumimoji="0" lang="da-DK" sz="1800" b="0" i="0" u="none" strike="noStrike" kern="1200" cap="none" spc="0" normalizeH="0" baseline="0" noProof="0" dirty="0">
                  <a:ln>
                    <a:noFill/>
                  </a:ln>
                  <a:solidFill>
                    <a:srgbClr val="E4B987"/>
                  </a:solidFill>
                  <a:effectLst/>
                  <a:uLnTx/>
                  <a:uFillTx/>
                  <a:latin typeface="Barlow"/>
                  <a:ea typeface="+mn-ea"/>
                  <a:cs typeface="+mn-cs"/>
                </a:rPr>
                <a:t> MIN</a:t>
              </a:r>
            </a:p>
          </p:txBody>
        </p:sp>
      </p:grpSp>
    </p:spTree>
    <p:extLst>
      <p:ext uri="{BB962C8B-B14F-4D97-AF65-F5344CB8AC3E}">
        <p14:creationId xmlns:p14="http://schemas.microsoft.com/office/powerpoint/2010/main" val="38935551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AAU PowerPoint">
  <a:themeElements>
    <a:clrScheme name="AAU">
      <a:dk1>
        <a:srgbClr val="211A52"/>
      </a:dk1>
      <a:lt1>
        <a:srgbClr val="FFFFFF"/>
      </a:lt1>
      <a:dk2>
        <a:srgbClr val="76818B"/>
      </a:dk2>
      <a:lt2>
        <a:srgbClr val="BBC0C5"/>
      </a:lt2>
      <a:accent1>
        <a:srgbClr val="5CAF8D"/>
      </a:accent1>
      <a:accent2>
        <a:srgbClr val="B19335"/>
      </a:accent2>
      <a:accent3>
        <a:srgbClr val="E78293"/>
      </a:accent3>
      <a:accent4>
        <a:srgbClr val="DF8E2E"/>
      </a:accent4>
      <a:accent5>
        <a:srgbClr val="31A9C1"/>
      </a:accent5>
      <a:accent6>
        <a:srgbClr val="CC8B66"/>
      </a:accent6>
      <a:hlink>
        <a:srgbClr val="9B95D9"/>
      </a:hlink>
      <a:folHlink>
        <a:srgbClr val="DEDCF2"/>
      </a:folHlink>
    </a:clrScheme>
    <a:fontScheme name="AAU Arial">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effectLst/>
      </a:spPr>
      <a:bodyPr vert="horz" lIns="0" tIns="0" rIns="0" bIns="0" rtlCol="0" anchor="t" anchorCtr="0">
        <a:noAutofit/>
      </a:bodyPr>
      <a:lstStyle>
        <a:defPPr>
          <a:defRPr dirty="0" smtClean="0"/>
        </a:defPPr>
      </a:lstStyle>
    </a:txDef>
  </a:objectDefaults>
  <a:extraClrSchemeLst/>
  <a:extLst>
    <a:ext uri="{05A4C25C-085E-4340-85A3-A5531E510DB2}">
      <thm15:themeFamily xmlns:thm15="http://schemas.microsoft.com/office/thememl/2012/main" name="Præsentation1" id="{17AFB7EF-DF65-47DA-ABE1-97F599FC1E52}" vid="{900B7545-0238-4A30-953C-2F515DBB31FE}"/>
    </a:ext>
  </a:ext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3E3927165B380428FCE6D13E6E41B98" ma:contentTypeVersion="15" ma:contentTypeDescription="Opret et nyt dokument." ma:contentTypeScope="" ma:versionID="202d23fa8eaf9b2b0ab00111ee8df0ec">
  <xsd:schema xmlns:xsd="http://www.w3.org/2001/XMLSchema" xmlns:xs="http://www.w3.org/2001/XMLSchema" xmlns:p="http://schemas.microsoft.com/office/2006/metadata/properties" xmlns:ns2="959a88db-5bbb-49a4-b024-e30ba39f4bf7" xmlns:ns3="41f0e5d0-256b-47ae-8759-22db09ebfa8e" targetNamespace="http://schemas.microsoft.com/office/2006/metadata/properties" ma:root="true" ma:fieldsID="c16f7fbc3b2e31d1594868ea864c85a5" ns2:_="" ns3:_="">
    <xsd:import namespace="959a88db-5bbb-49a4-b024-e30ba39f4bf7"/>
    <xsd:import namespace="41f0e5d0-256b-47ae-8759-22db09ebfa8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9a88db-5bbb-49a4-b024-e30ba39f4b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ledmærker" ma:readOnly="false" ma:fieldId="{5cf76f15-5ced-4ddc-b409-7134ff3c332f}" ma:taxonomyMulti="true" ma:sspId="5d73657e-90f0-444e-a899-7df328d363f4"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1f0e5d0-256b-47ae-8759-22db09ebfa8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4f4e9cf-86d3-4bb7-a613-3a5b13c5a4f2}" ma:internalName="TaxCatchAll" ma:showField="CatchAllData" ma:web="41f0e5d0-256b-47ae-8759-22db09ebfa8e">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59a88db-5bbb-49a4-b024-e30ba39f4bf7">
      <Terms xmlns="http://schemas.microsoft.com/office/infopath/2007/PartnerControls"/>
    </lcf76f155ced4ddcb4097134ff3c332f>
    <TaxCatchAll xmlns="41f0e5d0-256b-47ae-8759-22db09ebfa8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E40B84-FFEC-4CF6-AF9D-12CC8672F3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9a88db-5bbb-49a4-b024-e30ba39f4bf7"/>
    <ds:schemaRef ds:uri="41f0e5d0-256b-47ae-8759-22db09ebfa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2EF64F-CF0B-4A86-A357-D072D0CBDB07}">
  <ds:schemaRefs>
    <ds:schemaRef ds:uri="http://schemas.openxmlformats.org/package/2006/metadata/core-properties"/>
    <ds:schemaRef ds:uri="http://schemas.microsoft.com/office/2006/documentManagement/types"/>
    <ds:schemaRef ds:uri="http://www.w3.org/XML/1998/namespace"/>
    <ds:schemaRef ds:uri="http://purl.org/dc/elements/1.1/"/>
    <ds:schemaRef ds:uri="http://schemas.microsoft.com/office/2006/metadata/properties"/>
    <ds:schemaRef ds:uri="959a88db-5bbb-49a4-b024-e30ba39f4bf7"/>
    <ds:schemaRef ds:uri="http://purl.org/dc/dcmitype/"/>
    <ds:schemaRef ds:uri="http://schemas.microsoft.com/office/infopath/2007/PartnerControls"/>
    <ds:schemaRef ds:uri="41f0e5d0-256b-47ae-8759-22db09ebfa8e"/>
    <ds:schemaRef ds:uri="http://purl.org/dc/terms/"/>
  </ds:schemaRefs>
</ds:datastoreItem>
</file>

<file path=customXml/itemProps3.xml><?xml version="1.0" encoding="utf-8"?>
<ds:datastoreItem xmlns:ds="http://schemas.openxmlformats.org/officeDocument/2006/customXml" ds:itemID="{2A30E4E6-64CB-4888-9E2A-5A23B375DE0B}">
  <ds:schemaRefs>
    <ds:schemaRef ds:uri="http://schemas.microsoft.com/sharepoint/v3/contenttype/forms"/>
  </ds:schemaRefs>
</ds:datastoreItem>
</file>

<file path=docMetadata/LabelInfo.xml><?xml version="1.0" encoding="utf-8"?>
<clbl:labelList xmlns:clbl="http://schemas.microsoft.com/office/2020/mipLabelMetadata">
  <clbl:label id="{f5dbba49-ce06-496f-ac3e-0cf14361d934}" enabled="0" method="" siteId="{f5dbba49-ce06-496f-ac3e-0cf14361d934}" removed="1"/>
</clbl:labelList>
</file>

<file path=docProps/app.xml><?xml version="1.0" encoding="utf-8"?>
<Properties xmlns="http://schemas.openxmlformats.org/officeDocument/2006/extended-properties" xmlns:vt="http://schemas.openxmlformats.org/officeDocument/2006/docPropsVTypes">
  <Template/>
  <TotalTime>922</TotalTime>
  <Words>905</Words>
  <Application>Microsoft Office PowerPoint</Application>
  <PresentationFormat>Widescreen</PresentationFormat>
  <Paragraphs>129</Paragraphs>
  <Slides>13</Slides>
  <Notes>13</Notes>
  <HiddenSlides>0</HiddenSlides>
  <MMClips>0</MMClips>
  <ScaleCrop>false</ScaleCrop>
  <HeadingPairs>
    <vt:vector size="8" baseType="variant">
      <vt:variant>
        <vt:lpstr>Benyttede skrifttyper</vt:lpstr>
      </vt:variant>
      <vt:variant>
        <vt:i4>7</vt:i4>
      </vt:variant>
      <vt:variant>
        <vt:lpstr>Tema</vt:lpstr>
      </vt:variant>
      <vt:variant>
        <vt:i4>2</vt:i4>
      </vt:variant>
      <vt:variant>
        <vt:lpstr>Integrerede OLE-servere</vt:lpstr>
      </vt:variant>
      <vt:variant>
        <vt:i4>1</vt:i4>
      </vt:variant>
      <vt:variant>
        <vt:lpstr>Slidetitler</vt:lpstr>
      </vt:variant>
      <vt:variant>
        <vt:i4>13</vt:i4>
      </vt:variant>
    </vt:vector>
  </HeadingPairs>
  <TitlesOfParts>
    <vt:vector size="23" baseType="lpstr">
      <vt:lpstr>Aptos</vt:lpstr>
      <vt:lpstr>Aptos Display</vt:lpstr>
      <vt:lpstr>Arial</vt:lpstr>
      <vt:lpstr>Barlow</vt:lpstr>
      <vt:lpstr>Barlow Black</vt:lpstr>
      <vt:lpstr>Calibri</vt:lpstr>
      <vt:lpstr>Trebuchet MS</vt:lpstr>
      <vt:lpstr>1_AAU PowerPoint</vt:lpstr>
      <vt:lpstr>1_Office-tema</vt:lpstr>
      <vt:lpstr>think-cell Slide</vt:lpstr>
      <vt:lpstr>PowerPoint-præsentation</vt:lpstr>
      <vt:lpstr>FORMÅL MED PROCESSEN</vt:lpstr>
      <vt:lpstr>FORMÅL MED LEDELSESGRUNDLAGET</vt:lpstr>
      <vt:lpstr>PowerPoint-præsentation</vt:lpstr>
      <vt:lpstr>PowerPoint-præsentation</vt:lpstr>
      <vt:lpstr>INDIVIDUEL REFLEKSION</vt:lpstr>
      <vt:lpstr>DIALOG I GRUPPER/ HELE LEDERTEAMET </vt:lpstr>
      <vt:lpstr>FÆLLES OPSAMLING: HANDLEPLAN</vt:lpstr>
      <vt:lpstr>FÆLLES OPSAMLING  JERES FORSTÅELSE AF LEDELSESGRUNDLAGET</vt:lpstr>
      <vt:lpstr>PowerPoint-præsentation</vt:lpstr>
      <vt:lpstr>PowerPoint-præsentation</vt:lpstr>
      <vt:lpstr>HANDLEPLAN I ARBEJDET MED LEDELSESGRUNDLAGET</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Signe Skov Risager</dc:creator>
  <cp:lastModifiedBy>Signe Skov Risager</cp:lastModifiedBy>
  <cp:revision>1</cp:revision>
  <dcterms:created xsi:type="dcterms:W3CDTF">2025-09-15T06:19:45Z</dcterms:created>
  <dcterms:modified xsi:type="dcterms:W3CDTF">2025-09-22T10:10:55Z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0x010100C3E3927165B380428FCE6D13E6E41B98</vt:lpwstr>
  </property>
  <property fmtid="{D5CDD505-2E9C-101B-9397-08002B2CF9AE}" pid="3" name="MediaServiceImageTags">
    <vt:lpwstr/>
  </property>
</Properties>
</file>