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A52"/>
    <a:srgbClr val="54A482"/>
    <a:srgbClr val="E58C21"/>
    <a:srgbClr val="0080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F117AB-3D76-4F75-BB4D-26C66425867D}" v="1" dt="2025-11-11T08:46:34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7" autoAdjust="0"/>
    <p:restoredTop sz="94655"/>
  </p:normalViewPr>
  <p:slideViewPr>
    <p:cSldViewPr snapToGrid="0">
      <p:cViewPr varScale="1">
        <p:scale>
          <a:sx n="82" d="100"/>
          <a:sy n="82" d="100"/>
        </p:scale>
        <p:origin x="38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87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427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23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149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340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7148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875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9321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862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87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867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F6EB9-39ED-41F3-A5C8-E29364EECE22}" type="datetimeFigureOut">
              <a:rPr lang="da-DK" smtClean="0"/>
              <a:t>03-09-2026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A982C-F69E-4253-B3CD-8AE247E309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448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/>
          <a:stretch/>
        </p:blipFill>
        <p:spPr>
          <a:xfrm>
            <a:off x="0" y="-42863"/>
            <a:ext cx="9601200" cy="9958387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0" y="8872539"/>
            <a:ext cx="9601200" cy="3929062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0090" y="9444037"/>
            <a:ext cx="8161020" cy="1714500"/>
          </a:xfrm>
        </p:spPr>
        <p:txBody>
          <a:bodyPr anchor="t" anchorCtr="0">
            <a:normAutofit/>
          </a:bodyPr>
          <a:lstStyle/>
          <a:p>
            <a:r>
              <a:rPr lang="da-DK" sz="5400" b="1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INDSÆT NAVN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720090" y="10664715"/>
            <a:ext cx="8161020" cy="10238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ctr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60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KORT MÆRKESAG</a:t>
            </a:r>
          </a:p>
          <a:p>
            <a:r>
              <a:rPr lang="da-DK" sz="360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INDSÆTTES HER</a:t>
            </a:r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5" y="11412933"/>
            <a:ext cx="1091977" cy="1083446"/>
          </a:xfrm>
          <a:prstGeom prst="rect">
            <a:avLst/>
          </a:prstGeom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720090" y="12218670"/>
            <a:ext cx="8161020" cy="3155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20000"/>
          </a:bodyPr>
          <a:lstStyle>
            <a:lvl1pPr algn="ctr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AAU VALG 2026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185758D-64F3-ABC8-C29B-38E37B56F115}"/>
              </a:ext>
            </a:extLst>
          </p:cNvPr>
          <p:cNvSpPr/>
          <p:nvPr/>
        </p:nvSpPr>
        <p:spPr>
          <a:xfrm rot="5400000">
            <a:off x="-4312365" y="4312365"/>
            <a:ext cx="8872539" cy="247810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4644AA9-5408-27E1-2436-39F955E79C67}"/>
              </a:ext>
            </a:extLst>
          </p:cNvPr>
          <p:cNvSpPr/>
          <p:nvPr/>
        </p:nvSpPr>
        <p:spPr>
          <a:xfrm>
            <a:off x="0" y="-37877"/>
            <a:ext cx="9601200" cy="257176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42DDC36-F51A-39BF-0D02-0DB4A6A157CF}"/>
              </a:ext>
            </a:extLst>
          </p:cNvPr>
          <p:cNvSpPr/>
          <p:nvPr/>
        </p:nvSpPr>
        <p:spPr>
          <a:xfrm rot="5400000">
            <a:off x="5041025" y="4269501"/>
            <a:ext cx="8872539" cy="247810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BCB6A940-6EB0-BCF8-EA2C-AD06A6D228E8}"/>
              </a:ext>
            </a:extLst>
          </p:cNvPr>
          <p:cNvSpPr/>
          <p:nvPr/>
        </p:nvSpPr>
        <p:spPr>
          <a:xfrm>
            <a:off x="0" y="8615363"/>
            <a:ext cx="9601200" cy="257176"/>
          </a:xfrm>
          <a:prstGeom prst="rect">
            <a:avLst/>
          </a:prstGeom>
          <a:solidFill>
            <a:srgbClr val="21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8" name="Billede 17" descr="Et billede, der indeholder symbol, kreativitet, kunst&#10;&#10;AI-genereret indhold kan være ukorrekt.">
            <a:extLst>
              <a:ext uri="{FF2B5EF4-FFF2-40B4-BE49-F238E27FC236}">
                <a16:creationId xmlns:a16="http://schemas.microsoft.com/office/drawing/2014/main" id="{8EA8A819-7168-CB21-1B0E-ABE758AEB0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371" y="7511966"/>
            <a:ext cx="1890923" cy="188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29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79cc7b-710b-4681-aea7-1433267c1fe6" xsi:nil="true"/>
    <lcf76f155ced4ddcb4097134ff3c332f xmlns="c653eea3-8bf2-43f9-8639-3627ba27c58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44E285932849438C76554DD18ED622" ma:contentTypeVersion="11" ma:contentTypeDescription="Opret et nyt dokument." ma:contentTypeScope="" ma:versionID="82a47188e78ee7fbef3966a501772207">
  <xsd:schema xmlns:xsd="http://www.w3.org/2001/XMLSchema" xmlns:xs="http://www.w3.org/2001/XMLSchema" xmlns:p="http://schemas.microsoft.com/office/2006/metadata/properties" xmlns:ns2="c653eea3-8bf2-43f9-8639-3627ba27c587" xmlns:ns3="0579cc7b-710b-4681-aea7-1433267c1fe6" targetNamespace="http://schemas.microsoft.com/office/2006/metadata/properties" ma:root="true" ma:fieldsID="65e450df20c187648ea4b75a552c7cce" ns2:_="" ns3:_="">
    <xsd:import namespace="c653eea3-8bf2-43f9-8639-3627ba27c587"/>
    <xsd:import namespace="0579cc7b-710b-4681-aea7-1433267c1f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3eea3-8bf2-43f9-8639-3627ba27c5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5d73657e-90f0-444e-a899-7df328d363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79cc7b-710b-4681-aea7-1433267c1f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8c2ed6-2b9d-4832-8e44-f856aec7e685}" ma:internalName="TaxCatchAll" ma:showField="CatchAllData" ma:web="0579cc7b-710b-4681-aea7-1433267c1f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C69E8B-9D89-40B5-BDAE-D8E01E197F67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0579cc7b-710b-4681-aea7-1433267c1fe6"/>
    <ds:schemaRef ds:uri="http://purl.org/dc/elements/1.1/"/>
    <ds:schemaRef ds:uri="c653eea3-8bf2-43f9-8639-3627ba27c587"/>
    <ds:schemaRef ds:uri="http://schemas.openxmlformats.org/package/2006/metadata/core-properties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FC94C9F-5F92-43A8-8BC0-460306FB8E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53eea3-8bf2-43f9-8639-3627ba27c587"/>
    <ds:schemaRef ds:uri="0579cc7b-710b-4681-aea7-1433267c1f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74CBB0-6B39-485B-81E5-48F8909972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9</Words>
  <Application>Microsoft Office PowerPoint</Application>
  <PresentationFormat>A3-papir (297 x 420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Barlow</vt:lpstr>
      <vt:lpstr>Calibri</vt:lpstr>
      <vt:lpstr>Calibri Light</vt:lpstr>
      <vt:lpstr>Office-tema</vt:lpstr>
      <vt:lpstr>INDSÆT NAVN</vt:lpstr>
    </vt:vector>
  </TitlesOfParts>
  <Company>Aalborg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INDSÆT NAVN</dc:title>
  <dc:creator>Søren Emil Søe Degn</dc:creator>
  <cp:lastModifiedBy>Maria Lønsman Hukiær</cp:lastModifiedBy>
  <cp:revision>11</cp:revision>
  <dcterms:created xsi:type="dcterms:W3CDTF">2019-07-09T11:29:53Z</dcterms:created>
  <dcterms:modified xsi:type="dcterms:W3CDTF">2026-09-03T07:02:43Z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0x010100E244E285932849438C76554DD18ED622</vt:lpwstr>
  </property>
</Properties>
</file>