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306" y="28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e Horndal Hjørne" userId="c482f0fb-f447-45b2-8752-3faa13898416" providerId="ADAL" clId="{C361AA42-98DB-463E-8771-DFFFD6D38820}"/>
    <pc:docChg chg="delSld">
      <pc:chgData name="Line Horndal Hjørne" userId="c482f0fb-f447-45b2-8752-3faa13898416" providerId="ADAL" clId="{C361AA42-98DB-463E-8771-DFFFD6D38820}" dt="2026-03-31T11:06:11.328" v="0" actId="47"/>
      <pc:docMkLst>
        <pc:docMk/>
      </pc:docMkLst>
      <pc:sldChg chg="del">
        <pc:chgData name="Line Horndal Hjørne" userId="c482f0fb-f447-45b2-8752-3faa13898416" providerId="ADAL" clId="{C361AA42-98DB-463E-8771-DFFFD6D38820}" dt="2026-03-31T11:06:11.328" v="0" actId="47"/>
        <pc:sldMkLst>
          <pc:docMk/>
          <pc:sldMk cId="424193729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Kristiansen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Constituted 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Karina Dahl Steffensen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55673" y="2161314"/>
            <a:ext cx="155190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Michael Toft Overgaard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Constituted Dean</a:t>
            </a: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835620" y="141670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776420" y="141670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Education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</a:t>
            </a: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Mediatechnology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Education and Students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754775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>
            <a:off x="2537075" y="1311605"/>
            <a:ext cx="634430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537075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787183"/>
            <a:ext cx="0" cy="424437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787183"/>
            <a:ext cx="164988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22">
            <a:extLst>
              <a:ext uri="{FF2B5EF4-FFF2-40B4-BE49-F238E27FC236}">
                <a16:creationId xmlns:a16="http://schemas.microsoft.com/office/drawing/2014/main" id="{85596C78-C036-EE32-A0D0-347BC7A3819E}"/>
              </a:ext>
            </a:extLst>
          </p:cNvPr>
          <p:cNvSpPr/>
          <p:nvPr/>
        </p:nvSpPr>
        <p:spPr>
          <a:xfrm>
            <a:off x="3425989" y="141424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3" name="Tekstfelt 23">
            <a:extLst>
              <a:ext uri="{FF2B5EF4-FFF2-40B4-BE49-F238E27FC236}">
                <a16:creationId xmlns:a16="http://schemas.microsoft.com/office/drawing/2014/main" id="{F6E7C775-20AA-03EF-598C-486EBC756F06}"/>
              </a:ext>
            </a:extLst>
          </p:cNvPr>
          <p:cNvSpPr txBox="1"/>
          <p:nvPr/>
        </p:nvSpPr>
        <p:spPr>
          <a:xfrm>
            <a:off x="3366789" y="141424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Constituted 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Research</a:t>
            </a:r>
          </a:p>
        </p:txBody>
      </p:sp>
      <p:cxnSp>
        <p:nvCxnSpPr>
          <p:cNvPr id="84" name="Lige forbindelse 52">
            <a:extLst>
              <a:ext uri="{FF2B5EF4-FFF2-40B4-BE49-F238E27FC236}">
                <a16:creationId xmlns:a16="http://schemas.microsoft.com/office/drawing/2014/main" id="{4305F6B9-3152-41FC-10DB-F95BF492C531}"/>
              </a:ext>
            </a:extLst>
          </p:cNvPr>
          <p:cNvCxnSpPr>
            <a:cxnSpLocks/>
          </p:cNvCxnSpPr>
          <p:nvPr/>
        </p:nvCxnSpPr>
        <p:spPr>
          <a:xfrm>
            <a:off x="4127444" y="130923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408</TotalTime>
  <Words>219</Words>
  <Application>Microsoft Office PowerPoint</Application>
  <PresentationFormat>A4 Paper (210x297 mm)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Line Horndal Hjørne</cp:lastModifiedBy>
  <cp:revision>30</cp:revision>
  <dcterms:created xsi:type="dcterms:W3CDTF">2024-05-27T12:01:56Z</dcterms:created>
  <dcterms:modified xsi:type="dcterms:W3CDTF">2026-03-31T11:06:13Z</dcterms:modified>
</cp:coreProperties>
</file>