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056" r:id="rId5"/>
  </p:sldMasterIdLst>
  <p:notesMasterIdLst>
    <p:notesMasterId r:id="rId8"/>
  </p:notesMasterIdLst>
  <p:handoutMasterIdLst>
    <p:handoutMasterId r:id="rId9"/>
  </p:handoutMasterIdLst>
  <p:sldIdLst>
    <p:sldId id="392" r:id="rId6"/>
    <p:sldId id="393" r:id="rId7"/>
  </p:sldIdLst>
  <p:sldSz cx="12192000" cy="6858000"/>
  <p:notesSz cx="6858000" cy="9144000"/>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lance" id="{705054ED-DB56-FA4C-BB16-D35BDEFFF4C1}">
          <p14:sldIdLst>
            <p14:sldId id="392"/>
            <p14:sldId id="39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F6752"/>
    <a:srgbClr val="9DBB1D"/>
    <a:srgbClr val="5E96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C07B59-FF0C-4C55-ADE6-D212FACCE7CB}" v="2" dt="2023-02-21T13:05:55.6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3651" autoAdjust="0"/>
  </p:normalViewPr>
  <p:slideViewPr>
    <p:cSldViewPr snapToGrid="0" snapToObjects="1">
      <p:cViewPr varScale="1">
        <p:scale>
          <a:sx n="152" d="100"/>
          <a:sy n="152" d="100"/>
        </p:scale>
        <p:origin x="2844" y="13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96" d="100"/>
          <a:sy n="96" d="100"/>
        </p:scale>
        <p:origin x="364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e Hartmann" userId="67d1211d-2723-4ca8-9ca4-ba4ac77316d4" providerId="ADAL" clId="{30C07B59-FF0C-4C55-ADE6-D212FACCE7CB}"/>
    <pc:docChg chg="undo custSel modSld">
      <pc:chgData name="Louise Hartmann" userId="67d1211d-2723-4ca8-9ca4-ba4ac77316d4" providerId="ADAL" clId="{30C07B59-FF0C-4C55-ADE6-D212FACCE7CB}" dt="2023-02-21T13:06:47.545" v="13" actId="207"/>
      <pc:docMkLst>
        <pc:docMk/>
      </pc:docMkLst>
      <pc:sldChg chg="modSp mod">
        <pc:chgData name="Louise Hartmann" userId="67d1211d-2723-4ca8-9ca4-ba4ac77316d4" providerId="ADAL" clId="{30C07B59-FF0C-4C55-ADE6-D212FACCE7CB}" dt="2023-02-21T13:06:47.545" v="13" actId="207"/>
        <pc:sldMkLst>
          <pc:docMk/>
          <pc:sldMk cId="2153325008" sldId="392"/>
        </pc:sldMkLst>
        <pc:spChg chg="mod">
          <ac:chgData name="Louise Hartmann" userId="67d1211d-2723-4ca8-9ca4-ba4ac77316d4" providerId="ADAL" clId="{30C07B59-FF0C-4C55-ADE6-D212FACCE7CB}" dt="2023-02-21T13:06:47.545" v="13" actId="207"/>
          <ac:spMkLst>
            <pc:docMk/>
            <pc:sldMk cId="2153325008" sldId="392"/>
            <ac:spMk id="15" creationId="{00000000-0000-0000-0000-000000000000}"/>
          </ac:spMkLst>
        </pc:spChg>
        <pc:spChg chg="mod">
          <ac:chgData name="Louise Hartmann" userId="67d1211d-2723-4ca8-9ca4-ba4ac77316d4" providerId="ADAL" clId="{30C07B59-FF0C-4C55-ADE6-D212FACCE7CB}" dt="2023-02-21T13:06:19.182" v="8" actId="207"/>
          <ac:spMkLst>
            <pc:docMk/>
            <pc:sldMk cId="2153325008" sldId="392"/>
            <ac:spMk id="16" creationId="{00000000-0000-0000-0000-000000000000}"/>
          </ac:spMkLst>
        </pc:spChg>
        <pc:spChg chg="mod">
          <ac:chgData name="Louise Hartmann" userId="67d1211d-2723-4ca8-9ca4-ba4ac77316d4" providerId="ADAL" clId="{30C07B59-FF0C-4C55-ADE6-D212FACCE7CB}" dt="2023-02-21T13:06:25.201" v="9" actId="207"/>
          <ac:spMkLst>
            <pc:docMk/>
            <pc:sldMk cId="2153325008" sldId="392"/>
            <ac:spMk id="17" creationId="{00000000-0000-0000-0000-000000000000}"/>
          </ac:spMkLst>
        </pc:spChg>
        <pc:spChg chg="mod">
          <ac:chgData name="Louise Hartmann" userId="67d1211d-2723-4ca8-9ca4-ba4ac77316d4" providerId="ADAL" clId="{30C07B59-FF0C-4C55-ADE6-D212FACCE7CB}" dt="2023-02-21T13:06:41.971" v="12" actId="207"/>
          <ac:spMkLst>
            <pc:docMk/>
            <pc:sldMk cId="2153325008" sldId="392"/>
            <ac:spMk id="18" creationId="{00000000-0000-0000-0000-000000000000}"/>
          </ac:spMkLst>
        </pc:spChg>
        <pc:spChg chg="mod">
          <ac:chgData name="Louise Hartmann" userId="67d1211d-2723-4ca8-9ca4-ba4ac77316d4" providerId="ADAL" clId="{30C07B59-FF0C-4C55-ADE6-D212FACCE7CB}" dt="2023-02-21T13:06:32.588" v="10" actId="207"/>
          <ac:spMkLst>
            <pc:docMk/>
            <pc:sldMk cId="2153325008" sldId="392"/>
            <ac:spMk id="19" creationId="{00000000-0000-0000-0000-000000000000}"/>
          </ac:spMkLst>
        </pc:spChg>
      </pc:sldChg>
      <pc:sldChg chg="addSp delSp modSp mod">
        <pc:chgData name="Louise Hartmann" userId="67d1211d-2723-4ca8-9ca4-ba4ac77316d4" providerId="ADAL" clId="{30C07B59-FF0C-4C55-ADE6-D212FACCE7CB}" dt="2023-02-21T13:05:55.658" v="7"/>
        <pc:sldMkLst>
          <pc:docMk/>
          <pc:sldMk cId="52561649" sldId="393"/>
        </pc:sldMkLst>
        <pc:spChg chg="add del mod">
          <ac:chgData name="Louise Hartmann" userId="67d1211d-2723-4ca8-9ca4-ba4ac77316d4" providerId="ADAL" clId="{30C07B59-FF0C-4C55-ADE6-D212FACCE7CB}" dt="2023-02-21T13:05:55.658" v="7"/>
          <ac:spMkLst>
            <pc:docMk/>
            <pc:sldMk cId="52561649" sldId="393"/>
            <ac:spMk id="2" creationId="{4AA0BC8A-12B5-1C12-2E7F-E56DF4B3276F}"/>
          </ac:spMkLst>
        </pc:spChg>
        <pc:spChg chg="mod">
          <ac:chgData name="Louise Hartmann" userId="67d1211d-2723-4ca8-9ca4-ba4ac77316d4" providerId="ADAL" clId="{30C07B59-FF0C-4C55-ADE6-D212FACCE7CB}" dt="2023-02-21T13:04:49.608" v="0" actId="207"/>
          <ac:spMkLst>
            <pc:docMk/>
            <pc:sldMk cId="52561649" sldId="393"/>
            <ac:spMk id="60" creationId="{00000000-0000-0000-0000-000000000000}"/>
          </ac:spMkLst>
        </pc:spChg>
        <pc:spChg chg="mod">
          <ac:chgData name="Louise Hartmann" userId="67d1211d-2723-4ca8-9ca4-ba4ac77316d4" providerId="ADAL" clId="{30C07B59-FF0C-4C55-ADE6-D212FACCE7CB}" dt="2023-02-21T13:04:59.090" v="1" actId="207"/>
          <ac:spMkLst>
            <pc:docMk/>
            <pc:sldMk cId="52561649" sldId="393"/>
            <ac:spMk id="61" creationId="{00000000-0000-0000-0000-000000000000}"/>
          </ac:spMkLst>
        </pc:spChg>
        <pc:spChg chg="mod">
          <ac:chgData name="Louise Hartmann" userId="67d1211d-2723-4ca8-9ca4-ba4ac77316d4" providerId="ADAL" clId="{30C07B59-FF0C-4C55-ADE6-D212FACCE7CB}" dt="2023-02-21T13:05:05.777" v="2" actId="207"/>
          <ac:spMkLst>
            <pc:docMk/>
            <pc:sldMk cId="52561649" sldId="393"/>
            <ac:spMk id="62" creationId="{00000000-0000-0000-0000-000000000000}"/>
          </ac:spMkLst>
        </pc:spChg>
        <pc:spChg chg="mod">
          <ac:chgData name="Louise Hartmann" userId="67d1211d-2723-4ca8-9ca4-ba4ac77316d4" providerId="ADAL" clId="{30C07B59-FF0C-4C55-ADE6-D212FACCE7CB}" dt="2023-02-21T13:05:14.441" v="3" actId="207"/>
          <ac:spMkLst>
            <pc:docMk/>
            <pc:sldMk cId="52561649" sldId="393"/>
            <ac:spMk id="64" creationId="{00000000-0000-0000-0000-000000000000}"/>
          </ac:spMkLst>
        </pc:spChg>
      </pc:sldChg>
    </pc:docChg>
  </pc:docChgLst>
  <pc:docChgLst>
    <pc:chgData name="Louise Hartmann" userId="67d1211d-2723-4ca8-9ca4-ba4ac77316d4" providerId="ADAL" clId="{782D835B-6ADE-4CEE-AF39-11B5A08AECE9}"/>
    <pc:docChg chg="modSld">
      <pc:chgData name="Louise Hartmann" userId="67d1211d-2723-4ca8-9ca4-ba4ac77316d4" providerId="ADAL" clId="{782D835B-6ADE-4CEE-AF39-11B5A08AECE9}" dt="2022-11-30T12:19:24.861" v="0" actId="1076"/>
      <pc:docMkLst>
        <pc:docMk/>
      </pc:docMkLst>
      <pc:sldChg chg="modSp">
        <pc:chgData name="Louise Hartmann" userId="67d1211d-2723-4ca8-9ca4-ba4ac77316d4" providerId="ADAL" clId="{782D835B-6ADE-4CEE-AF39-11B5A08AECE9}" dt="2022-11-30T12:19:24.861" v="0" actId="1076"/>
        <pc:sldMkLst>
          <pc:docMk/>
          <pc:sldMk cId="2153325008" sldId="392"/>
        </pc:sldMkLst>
        <pc:spChg chg="mod">
          <ac:chgData name="Louise Hartmann" userId="67d1211d-2723-4ca8-9ca4-ba4ac77316d4" providerId="ADAL" clId="{782D835B-6ADE-4CEE-AF39-11B5A08AECE9}" dt="2022-11-30T12:19:24.861" v="0" actId="1076"/>
          <ac:spMkLst>
            <pc:docMk/>
            <pc:sldMk cId="2153325008" sldId="392"/>
            <ac:spMk id="15" creationId="{00000000-0000-0000-0000-000000000000}"/>
          </ac:spMkLst>
        </pc:spChg>
        <pc:spChg chg="mod">
          <ac:chgData name="Louise Hartmann" userId="67d1211d-2723-4ca8-9ca4-ba4ac77316d4" providerId="ADAL" clId="{782D835B-6ADE-4CEE-AF39-11B5A08AECE9}" dt="2022-11-30T12:19:24.861" v="0" actId="1076"/>
          <ac:spMkLst>
            <pc:docMk/>
            <pc:sldMk cId="2153325008" sldId="392"/>
            <ac:spMk id="16" creationId="{00000000-0000-0000-0000-000000000000}"/>
          </ac:spMkLst>
        </pc:spChg>
        <pc:spChg chg="mod">
          <ac:chgData name="Louise Hartmann" userId="67d1211d-2723-4ca8-9ca4-ba4ac77316d4" providerId="ADAL" clId="{782D835B-6ADE-4CEE-AF39-11B5A08AECE9}" dt="2022-11-30T12:19:24.861" v="0" actId="1076"/>
          <ac:spMkLst>
            <pc:docMk/>
            <pc:sldMk cId="2153325008" sldId="392"/>
            <ac:spMk id="18" creationId="{00000000-0000-0000-0000-000000000000}"/>
          </ac:spMkLst>
        </pc:spChg>
        <pc:spChg chg="mod">
          <ac:chgData name="Louise Hartmann" userId="67d1211d-2723-4ca8-9ca4-ba4ac77316d4" providerId="ADAL" clId="{782D835B-6ADE-4CEE-AF39-11B5A08AECE9}" dt="2022-11-30T12:19:24.861" v="0" actId="1076"/>
          <ac:spMkLst>
            <pc:docMk/>
            <pc:sldMk cId="2153325008" sldId="392"/>
            <ac:spMk id="5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40EBAF-D955-C443-AB02-2BCBC7797572}" type="datetimeFigureOut">
              <a:rPr lang="en-US" smtClean="0"/>
              <a:t>2/21/2023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E1DC8B-0A09-DC4E-ABCE-FAAA12F0302B}" type="slidenum">
              <a:rPr lang="en-US" smtClean="0"/>
              <a:t>‹nr.›</a:t>
            </a:fld>
            <a:endParaRPr lang="en-US"/>
          </a:p>
        </p:txBody>
      </p:sp>
    </p:spTree>
    <p:extLst>
      <p:ext uri="{BB962C8B-B14F-4D97-AF65-F5344CB8AC3E}">
        <p14:creationId xmlns:p14="http://schemas.microsoft.com/office/powerpoint/2010/main" val="2068574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A641A-FC50-3840-A830-42D90553FE8C}"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896355-3DDC-9949-861F-AD0908BFCC23}" type="slidenum">
              <a:rPr lang="en-US" smtClean="0"/>
              <a:t>‹nr.›</a:t>
            </a:fld>
            <a:endParaRPr lang="en-US"/>
          </a:p>
        </p:txBody>
      </p:sp>
    </p:spTree>
    <p:extLst>
      <p:ext uri="{BB962C8B-B14F-4D97-AF65-F5344CB8AC3E}">
        <p14:creationId xmlns:p14="http://schemas.microsoft.com/office/powerpoint/2010/main" val="209977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design.aau.dk/skabeloner/powerpoint" TargetMode="External"/><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guide">
    <p:spTree>
      <p:nvGrpSpPr>
        <p:cNvPr id="1" name=""/>
        <p:cNvGrpSpPr/>
        <p:nvPr/>
      </p:nvGrpSpPr>
      <p:grpSpPr>
        <a:xfrm>
          <a:off x="0" y="0"/>
          <a:ext cx="0" cy="0"/>
          <a:chOff x="0" y="0"/>
          <a:chExt cx="0" cy="0"/>
        </a:xfrm>
      </p:grpSpPr>
      <p:sp>
        <p:nvSpPr>
          <p:cNvPr id="2" name="Rektangel 1"/>
          <p:cNvSpPr/>
          <p:nvPr userDrawn="1"/>
        </p:nvSpPr>
        <p:spPr>
          <a:xfrm>
            <a:off x="505731" y="1155050"/>
            <a:ext cx="8091261" cy="369332"/>
          </a:xfrm>
          <a:prstGeom prst="rect">
            <a:avLst/>
          </a:prstGeom>
        </p:spPr>
        <p:txBody>
          <a:bodyPr wrap="square">
            <a:spAutoFit/>
          </a:bodyPr>
          <a:lstStyle/>
          <a:p>
            <a:r>
              <a:rPr lang="en-US" dirty="0">
                <a:solidFill>
                  <a:srgbClr val="DF6752"/>
                </a:solidFill>
              </a:rPr>
              <a:t>- SLET DETTE SLIDE, FØR DU FÆRDIGGØR PRÆSENTATIONEN</a:t>
            </a:r>
            <a:endParaRPr lang="da-DK" dirty="0">
              <a:solidFill>
                <a:srgbClr val="DF6752"/>
              </a:solidFill>
            </a:endParaRPr>
          </a:p>
        </p:txBody>
      </p:sp>
      <p:sp>
        <p:nvSpPr>
          <p:cNvPr id="5" name="Text Box 48"/>
          <p:cNvSpPr txBox="1">
            <a:spLocks noChangeArrowheads="1"/>
          </p:cNvSpPr>
          <p:nvPr userDrawn="1"/>
        </p:nvSpPr>
        <p:spPr bwMode="auto">
          <a:xfrm>
            <a:off x="587375" y="1960595"/>
            <a:ext cx="2327618" cy="320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spc="300" noProof="1">
                <a:solidFill>
                  <a:schemeClr val="tx1"/>
                </a:solidFill>
                <a:latin typeface="+mn-lt"/>
                <a:cs typeface="Arial" panose="020B0604020202020204" pitchFamily="34" charset="0"/>
              </a:rPr>
              <a:t>AAU-SKABELONER TIL POWERPOINT</a:t>
            </a:r>
            <a:br>
              <a:rPr lang="da-DK" sz="1000" b="1" noProof="1">
                <a:solidFill>
                  <a:schemeClr val="tx1"/>
                </a:solidFill>
                <a:latin typeface="+mn-lt"/>
                <a:cs typeface="Arial" panose="020B0604020202020204" pitchFamily="34" charset="0"/>
              </a:rPr>
            </a:br>
            <a:br>
              <a:rPr lang="da-DK" sz="1000" b="1" noProof="1">
                <a:solidFill>
                  <a:schemeClr val="tx1"/>
                </a:solidFill>
                <a:latin typeface="+mn-lt"/>
                <a:cs typeface="Arial" panose="020B0604020202020204" pitchFamily="34" charset="0"/>
              </a:rPr>
            </a:br>
            <a:r>
              <a:rPr lang="da-DK" sz="900" b="0" dirty="0">
                <a:effectLst/>
                <a:latin typeface="+mn-lt"/>
                <a:ea typeface="Calibri" panose="020F0502020204030204" pitchFamily="34" charset="0"/>
                <a:cs typeface="Times New Roman" panose="02020603050405020304" pitchFamily="18" charset="0"/>
              </a:rPr>
              <a:t>Når du åbner PowerPoint på din pc, kan du vælge</a:t>
            </a:r>
            <a:r>
              <a:rPr lang="da-DK" sz="900" b="0" baseline="0" dirty="0">
                <a:effectLst/>
                <a:latin typeface="+mn-lt"/>
                <a:ea typeface="Calibri" panose="020F0502020204030204" pitchFamily="34" charset="0"/>
                <a:cs typeface="Times New Roman" panose="02020603050405020304" pitchFamily="18" charset="0"/>
              </a:rPr>
              <a:t> mellem to </a:t>
            </a:r>
            <a:r>
              <a:rPr lang="da-DK" sz="900" b="0" dirty="0">
                <a:effectLst/>
                <a:latin typeface="+mn-lt"/>
                <a:ea typeface="Calibri" panose="020F0502020204030204" pitchFamily="34" charset="0"/>
                <a:cs typeface="Times New Roman" panose="02020603050405020304" pitchFamily="18" charset="0"/>
              </a:rPr>
              <a:t>skabeloner i 16:9-format med</a:t>
            </a:r>
            <a:r>
              <a:rPr lang="da-DK" sz="900" b="0" baseline="0" dirty="0">
                <a:effectLst/>
                <a:latin typeface="+mn-lt"/>
                <a:ea typeface="Calibri" panose="020F0502020204030204" pitchFamily="34" charset="0"/>
                <a:cs typeface="Times New Roman" panose="02020603050405020304" pitchFamily="18" charset="0"/>
              </a:rPr>
              <a:t> enten det danske eller engelske AAU-logo.</a:t>
            </a:r>
            <a:endParaRPr lang="da-DK" sz="900" b="0" dirty="0">
              <a:effectLst/>
              <a:latin typeface="+mn-lt"/>
              <a:ea typeface="Calibri" panose="020F0502020204030204" pitchFamily="34" charset="0"/>
              <a:cs typeface="Times New Roman" panose="02020603050405020304" pitchFamily="18" charset="0"/>
            </a:endParaRPr>
          </a:p>
          <a:p>
            <a:pPr>
              <a:lnSpc>
                <a:spcPct val="100000"/>
              </a:lnSpc>
              <a:spcAft>
                <a:spcPts val="1000"/>
              </a:spcAft>
            </a:pPr>
            <a:r>
              <a:rPr lang="da-DK" sz="900" b="0" dirty="0">
                <a:effectLst/>
                <a:latin typeface="+mn-lt"/>
                <a:ea typeface="Calibri" panose="020F0502020204030204" pitchFamily="34" charset="0"/>
                <a:cs typeface="Times New Roman" panose="02020603050405020304" pitchFamily="18" charset="0"/>
              </a:rPr>
              <a:t>Det</a:t>
            </a:r>
            <a:r>
              <a:rPr lang="da-DK" sz="900" b="0" baseline="0" dirty="0">
                <a:effectLst/>
                <a:latin typeface="+mn-lt"/>
                <a:ea typeface="Calibri" panose="020F0502020204030204" pitchFamily="34" charset="0"/>
                <a:cs typeface="Times New Roman" panose="02020603050405020304" pitchFamily="18" charset="0"/>
              </a:rPr>
              <a:t> er også muligt at hente PowerPoint-skabelonerne på: </a:t>
            </a:r>
            <a:r>
              <a:rPr lang="da-DK" sz="900" b="0" baseline="0" dirty="0">
                <a:effectLst/>
                <a:latin typeface="+mn-lt"/>
                <a:ea typeface="Calibri" panose="020F0502020204030204" pitchFamily="34" charset="0"/>
                <a:cs typeface="Times New Roman" panose="02020603050405020304" pitchFamily="18" charset="0"/>
                <a:hlinkClick r:id="rId2"/>
              </a:rPr>
              <a:t>www.design.aau.dk/skabeloner/</a:t>
            </a:r>
            <a:r>
              <a:rPr lang="da-DK" sz="900" b="0" baseline="0" dirty="0" err="1">
                <a:effectLst/>
                <a:latin typeface="+mn-lt"/>
                <a:ea typeface="Calibri" panose="020F0502020204030204" pitchFamily="34" charset="0"/>
                <a:cs typeface="Times New Roman" panose="02020603050405020304" pitchFamily="18" charset="0"/>
                <a:hlinkClick r:id="rId2"/>
              </a:rPr>
              <a:t>powerpoint</a:t>
            </a:r>
            <a:r>
              <a:rPr lang="da-DK" sz="900" b="0" baseline="0" dirty="0">
                <a:effectLst/>
                <a:latin typeface="+mn-lt"/>
                <a:ea typeface="Calibri" panose="020F0502020204030204" pitchFamily="34" charset="0"/>
                <a:cs typeface="Times New Roman" panose="02020603050405020304" pitchFamily="18" charset="0"/>
              </a:rPr>
              <a:t>. Her kan du også hente den generelle AAU PowerPoint til inspiration. Denne vil løbende blive opdateret med de nyeste tal og informationer. Du kan her slette de slides du ikke vil bruge. </a:t>
            </a:r>
          </a:p>
          <a:p>
            <a:pPr marL="0" marR="0" lvl="0" indent="0" algn="l" defTabSz="914330" rtl="0" eaLnBrk="0" fontAlgn="auto" latinLnBrk="0" hangingPunct="0">
              <a:lnSpc>
                <a:spcPct val="100000"/>
              </a:lnSpc>
              <a:spcBef>
                <a:spcPts val="0"/>
              </a:spcBef>
              <a:spcAft>
                <a:spcPts val="1000"/>
              </a:spcAft>
              <a:buClrTx/>
              <a:buSzTx/>
              <a:buFontTx/>
              <a:buNone/>
              <a:tabLst/>
              <a:defRPr/>
            </a:pPr>
            <a:r>
              <a:rPr lang="da-DK" sz="1000" b="1" kern="1200" spc="300" noProof="1">
                <a:solidFill>
                  <a:schemeClr val="tx1"/>
                </a:solidFill>
                <a:latin typeface="Arial" charset="0"/>
                <a:ea typeface="+mn-ea"/>
                <a:cs typeface="Arial" panose="020B0604020202020204" pitchFamily="34" charset="0"/>
              </a:rPr>
              <a:t>SKRIFT</a:t>
            </a:r>
            <a:br>
              <a:rPr lang="da-DK" sz="1000" b="1" kern="1200" spc="300" noProof="1">
                <a:solidFill>
                  <a:schemeClr val="tx1"/>
                </a:solidFill>
                <a:latin typeface="Arial" charset="0"/>
                <a:ea typeface="+mn-ea"/>
                <a:cs typeface="Arial" panose="020B0604020202020204" pitchFamily="34" charset="0"/>
              </a:rPr>
            </a:br>
            <a:br>
              <a:rPr lang="da-DK" sz="1050" b="1" kern="1200" noProof="1">
                <a:solidFill>
                  <a:schemeClr val="tx1"/>
                </a:solidFill>
                <a:latin typeface="Arial" charset="0"/>
                <a:ea typeface="+mn-ea"/>
                <a:cs typeface="Arial" panose="020B0604020202020204" pitchFamily="34" charset="0"/>
              </a:rPr>
            </a:br>
            <a:r>
              <a:rPr lang="da-DK" altLang="da-DK" sz="900" b="0" kern="1200" noProof="1">
                <a:solidFill>
                  <a:schemeClr val="tx1"/>
                </a:solidFill>
                <a:latin typeface="Arial" charset="0"/>
                <a:ea typeface="+mn-ea"/>
                <a:cs typeface="Arial" panose="020B0604020202020204" pitchFamily="34" charset="0"/>
              </a:rPr>
              <a:t>AAU anvender vores</a:t>
            </a:r>
            <a:r>
              <a:rPr lang="da-DK" altLang="da-DK" sz="900" b="0" kern="1200" baseline="0" noProof="1">
                <a:solidFill>
                  <a:schemeClr val="tx1"/>
                </a:solidFill>
                <a:latin typeface="Arial" charset="0"/>
                <a:ea typeface="+mn-ea"/>
                <a:cs typeface="Arial" panose="020B0604020202020204" pitchFamily="34" charset="0"/>
              </a:rPr>
              <a:t> sekundære </a:t>
            </a:r>
            <a:r>
              <a:rPr lang="da-DK" altLang="da-DK" sz="900" b="0" kern="1200" noProof="1">
                <a:solidFill>
                  <a:schemeClr val="tx1"/>
                </a:solidFill>
                <a:latin typeface="Arial" charset="0"/>
                <a:ea typeface="+mn-ea"/>
                <a:cs typeface="Arial" panose="020B0604020202020204" pitchFamily="34" charset="0"/>
              </a:rPr>
              <a:t>skrifttype Arial i PowerPoint-præsentationer.</a:t>
            </a:r>
          </a:p>
          <a:p>
            <a:pPr>
              <a:lnSpc>
                <a:spcPct val="115000"/>
              </a:lnSpc>
              <a:spcAft>
                <a:spcPts val="1000"/>
              </a:spcAft>
            </a:pPr>
            <a:endParaRPr lang="da-DK" sz="900" b="0" dirty="0">
              <a:effectLst/>
              <a:latin typeface="+mn-lt"/>
              <a:ea typeface="Calibri" panose="020F0502020204030204" pitchFamily="34" charset="0"/>
              <a:cs typeface="Times New Roman" panose="02020603050405020304" pitchFamily="18" charset="0"/>
            </a:endParaRPr>
          </a:p>
        </p:txBody>
      </p:sp>
      <p:sp>
        <p:nvSpPr>
          <p:cNvPr id="12" name="Text Box 48"/>
          <p:cNvSpPr txBox="1">
            <a:spLocks noChangeArrowheads="1"/>
          </p:cNvSpPr>
          <p:nvPr userDrawn="1"/>
        </p:nvSpPr>
        <p:spPr bwMode="auto">
          <a:xfrm>
            <a:off x="6269374" y="1960595"/>
            <a:ext cx="2327618" cy="382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mn-lt"/>
                <a:ea typeface="+mn-ea"/>
                <a:cs typeface="Arial" panose="020B0604020202020204" pitchFamily="34" charset="0"/>
              </a:rPr>
              <a:t>SKABELONENS FARVER</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Du kan vælge mellem en række farver til baggrunde og grafer.</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Højreklik på den flade, du vil skifte farve på, og derefter malerbøtte-ikonet (Fyldfarve til figur)</a:t>
            </a:r>
          </a:p>
          <a:p>
            <a:pPr eaLnBrk="1" hangingPunct="1">
              <a:lnSpc>
                <a:spcPct val="90000"/>
              </a:lnSpc>
              <a:spcAft>
                <a:spcPts val="600"/>
              </a:spcAft>
              <a:defRPr/>
            </a:pPr>
            <a:endParaRPr lang="da-DK" sz="1000" b="1" spc="300" noProof="1">
              <a:solidFill>
                <a:schemeClr val="tx1"/>
              </a:solidFill>
              <a:latin typeface="+mn-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BILLEDSTØRRELSER</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0" noProof="1">
                <a:solidFill>
                  <a:schemeClr val="tx1"/>
                </a:solidFill>
                <a:latin typeface="+mn-lt"/>
                <a:cs typeface="Arial" panose="020B0604020202020204" pitchFamily="34" charset="0"/>
              </a:rPr>
              <a:t>Sørg</a:t>
            </a:r>
            <a:r>
              <a:rPr lang="da-DK" sz="900" b="0" baseline="0" noProof="1">
                <a:solidFill>
                  <a:schemeClr val="tx1"/>
                </a:solidFill>
                <a:latin typeface="+mn-lt"/>
                <a:cs typeface="Arial" panose="020B0604020202020204" pitchFamily="34" charset="0"/>
              </a:rPr>
              <a:t> for at bruge højkvalitetsbilleder i de forskellige layouts. Undgå at skulle skalerer små billeder op, da dette vil gøre dem pixileret og se uprofessionelt ud.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Via Skyfish vil i kunne søge og downloade højkvalitetsbilleder fra AAU.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Mange højkvalitetsbilleder giver selvfølgelig en stor filstørrelse på PowerPointen. Hvis dette bliver et problem, kan det løses når i gemmer præsentationen under: </a:t>
            </a:r>
            <a:br>
              <a:rPr lang="da-DK" sz="900" b="0" baseline="0" noProof="1">
                <a:solidFill>
                  <a:schemeClr val="tx1"/>
                </a:solidFill>
                <a:latin typeface="+mn-lt"/>
                <a:cs typeface="Arial" panose="020B0604020202020204" pitchFamily="34" charset="0"/>
              </a:rPr>
            </a:br>
            <a:r>
              <a:rPr lang="da-DK" sz="900" b="1" baseline="0" noProof="1">
                <a:solidFill>
                  <a:schemeClr val="tx1"/>
                </a:solidFill>
                <a:latin typeface="+mn-lt"/>
                <a:cs typeface="Arial" panose="020B0604020202020204" pitchFamily="34" charset="0"/>
              </a:rPr>
              <a:t>Gem som  - Gennemse - Komprimeringsindstillinger. </a:t>
            </a:r>
            <a:r>
              <a:rPr lang="da-DK" sz="900" b="0" baseline="0" noProof="1">
                <a:solidFill>
                  <a:schemeClr val="tx1"/>
                </a:solidFill>
                <a:latin typeface="+mn-lt"/>
                <a:cs typeface="Arial" panose="020B0604020202020204" pitchFamily="34" charset="0"/>
              </a:rPr>
              <a:t>Sørg dog for ikke at gemme under 150 ppi. </a:t>
            </a:r>
          </a:p>
        </p:txBody>
      </p:sp>
      <p:sp>
        <p:nvSpPr>
          <p:cNvPr id="13" name="Text Box 48"/>
          <p:cNvSpPr txBox="1">
            <a:spLocks noChangeArrowheads="1"/>
          </p:cNvSpPr>
          <p:nvPr userDrawn="1"/>
        </p:nvSpPr>
        <p:spPr bwMode="auto">
          <a:xfrm>
            <a:off x="9116078" y="1959811"/>
            <a:ext cx="2285301" cy="356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Arial" charset="0"/>
                <a:ea typeface="+mn-ea"/>
                <a:cs typeface="Arial" panose="020B0604020202020204" pitchFamily="34" charset="0"/>
              </a:rPr>
              <a:t>INDSÆT BILLEDE</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På layouts med billedholder: Klik på ikon og vælg </a:t>
            </a:r>
            <a:r>
              <a:rPr lang="da-DK" sz="900" b="1" kern="1200" noProof="1">
                <a:solidFill>
                  <a:schemeClr val="tx1"/>
                </a:solidFill>
                <a:latin typeface="Arial" charset="0"/>
                <a:ea typeface="+mn-ea"/>
                <a:cs typeface="Arial" panose="020B0604020202020204" pitchFamily="34" charset="0"/>
              </a:rPr>
              <a:t>Indsæt</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Teksten ”Klik her, hvis du vil udskifte billedet” bliver ikke vist i din præsentation.  </a:t>
            </a:r>
          </a:p>
          <a:p>
            <a:pPr eaLnBrk="1" hangingPunct="1">
              <a:lnSpc>
                <a:spcPct val="90000"/>
              </a:lnSpc>
              <a:spcAft>
                <a:spcPts val="600"/>
              </a:spcAft>
              <a:defRPr/>
            </a:pPr>
            <a:endParaRPr lang="da-DK" sz="1000" b="1" noProof="1">
              <a:solidFill>
                <a:schemeClr val="tx1"/>
              </a:solidFill>
              <a:latin typeface="+mj-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BESKÆR BILLEDE</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1" kern="1200" noProof="1">
                <a:solidFill>
                  <a:schemeClr val="tx1"/>
                </a:solidFill>
                <a:latin typeface="Arial" charset="0"/>
                <a:ea typeface="+mn-ea"/>
                <a:cs typeface="Arial" panose="020B0604020202020204" pitchFamily="34" charset="0"/>
              </a:rPr>
              <a:t>1</a:t>
            </a:r>
            <a:r>
              <a:rPr lang="da-DK" sz="900" b="0" kern="1200" noProof="1">
                <a:solidFill>
                  <a:schemeClr val="tx1"/>
                </a:solidFill>
                <a:latin typeface="Arial" charset="0"/>
                <a:ea typeface="+mn-ea"/>
                <a:cs typeface="Arial" panose="020B0604020202020204" pitchFamily="34" charset="0"/>
              </a:rPr>
              <a:t>. Klik </a:t>
            </a:r>
            <a:r>
              <a:rPr lang="da-DK" sz="900" b="1" kern="1200" noProof="1">
                <a:solidFill>
                  <a:schemeClr val="tx1"/>
                </a:solidFill>
                <a:latin typeface="Arial" charset="0"/>
                <a:ea typeface="+mn-ea"/>
                <a:cs typeface="Arial" panose="020B0604020202020204" pitchFamily="34" charset="0"/>
              </a:rPr>
              <a:t>Beskær</a:t>
            </a:r>
            <a:r>
              <a:rPr lang="da-DK" sz="900" b="0" kern="1200" noProof="1">
                <a:solidFill>
                  <a:schemeClr val="tx1"/>
                </a:solidFill>
                <a:latin typeface="Arial" charset="0"/>
                <a:ea typeface="+mn-ea"/>
                <a:cs typeface="Arial" panose="020B0604020202020204" pitchFamily="34" charset="0"/>
              </a:rPr>
              <a:t> </a:t>
            </a:r>
            <a:r>
              <a:rPr lang="da-DK" sz="900" b="0" i="1" kern="1200" noProof="1">
                <a:solidFill>
                  <a:schemeClr val="tx1"/>
                </a:solidFill>
                <a:latin typeface="Arial" charset="0"/>
                <a:ea typeface="+mn-ea"/>
                <a:cs typeface="Arial" panose="020B0604020202020204" pitchFamily="34" charset="0"/>
              </a:rPr>
              <a:t>(højreklik på billedet og tryk på ikonet som er vist til højre) </a:t>
            </a:r>
            <a:r>
              <a:rPr lang="da-DK" sz="900" b="0" kern="1200" noProof="1">
                <a:solidFill>
                  <a:schemeClr val="tx1"/>
                </a:solidFill>
                <a:latin typeface="Arial" charset="0"/>
                <a:ea typeface="+mn-ea"/>
                <a:cs typeface="Arial" panose="020B0604020202020204" pitchFamily="34" charset="0"/>
              </a:rPr>
              <a:t>for at ændre billedets fokus/størrelse</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Ønsker du at skalere billedet </a:t>
            </a:r>
            <a:r>
              <a:rPr lang="da-DK" sz="900" i="1" kern="1200" noProof="1">
                <a:solidFill>
                  <a:schemeClr val="tx1"/>
                </a:solidFill>
                <a:latin typeface="Arial" charset="0"/>
                <a:ea typeface="+mn-ea"/>
                <a:cs typeface="Arial" panose="020B0604020202020204" pitchFamily="34" charset="0"/>
              </a:rPr>
              <a:t>(ændre billedets størrelse uden at ændre dets proportioner)</a:t>
            </a:r>
            <a:r>
              <a:rPr lang="da-DK" sz="900" b="0" i="1" kern="1200" noProof="1">
                <a:solidFill>
                  <a:schemeClr val="tx1"/>
                </a:solidFill>
                <a:latin typeface="Arial" charset="0"/>
                <a:ea typeface="+mn-ea"/>
                <a:cs typeface="Arial" panose="020B0604020202020204" pitchFamily="34" charset="0"/>
              </a:rPr>
              <a:t>, </a:t>
            </a:r>
            <a:r>
              <a:rPr lang="da-DK" sz="900" b="0" kern="1200" noProof="1">
                <a:solidFill>
                  <a:schemeClr val="tx1"/>
                </a:solidFill>
                <a:latin typeface="Arial" charset="0"/>
                <a:ea typeface="+mn-ea"/>
                <a:cs typeface="Arial" panose="020B0604020202020204" pitchFamily="34" charset="0"/>
              </a:rPr>
              <a:t>så hold </a:t>
            </a:r>
            <a:r>
              <a:rPr lang="da-DK" sz="900" b="1" kern="1200" noProof="1">
                <a:solidFill>
                  <a:schemeClr val="tx1"/>
                </a:solidFill>
                <a:latin typeface="Arial" charset="0"/>
                <a:ea typeface="+mn-ea"/>
                <a:cs typeface="Arial" panose="020B0604020202020204" pitchFamily="34" charset="0"/>
              </a:rPr>
              <a:t>SHIFT</a:t>
            </a:r>
            <a:r>
              <a:rPr lang="da-DK" sz="900" b="0" kern="1200" noProof="1">
                <a:solidFill>
                  <a:schemeClr val="tx1"/>
                </a:solidFill>
                <a:latin typeface="Arial" charset="0"/>
                <a:ea typeface="+mn-ea"/>
                <a:cs typeface="Arial" panose="020B0604020202020204" pitchFamily="34" charset="0"/>
              </a:rPr>
              <a:t>-knappen nede, mens du trækker i billedets hjørner</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3. </a:t>
            </a:r>
            <a:r>
              <a:rPr lang="da-DK" sz="900" b="0" kern="1200" noProof="1">
                <a:solidFill>
                  <a:schemeClr val="tx1"/>
                </a:solidFill>
                <a:latin typeface="Arial" charset="0"/>
                <a:ea typeface="+mn-ea"/>
                <a:cs typeface="Arial" panose="020B0604020202020204" pitchFamily="34" charset="0"/>
              </a:rPr>
              <a:t>Højreklik på billedet og vælg </a:t>
            </a:r>
            <a:r>
              <a:rPr lang="da-DK" sz="900" b="1" kern="1200" noProof="1">
                <a:solidFill>
                  <a:schemeClr val="tx1"/>
                </a:solidFill>
                <a:latin typeface="Arial" charset="0"/>
                <a:ea typeface="+mn-ea"/>
                <a:cs typeface="Arial" panose="020B0604020202020204" pitchFamily="34" charset="0"/>
              </a:rPr>
              <a:t>Placer bagerst</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Tip: </a:t>
            </a:r>
            <a:r>
              <a:rPr lang="da-DK" sz="900" b="0" kern="1200" noProof="1">
                <a:solidFill>
                  <a:schemeClr val="tx1"/>
                </a:solidFill>
                <a:latin typeface="Arial" charset="0"/>
                <a:ea typeface="+mn-ea"/>
                <a:cs typeface="Arial" panose="020B0604020202020204" pitchFamily="34" charset="0"/>
              </a:rPr>
              <a:t>Hvis du sletter billedet og indsætter et nyt, kan billedet lægge sig foran tekst og grafik. Hvis dette sker, skal du vælge billedet, højreklikke og vælge </a:t>
            </a:r>
            <a:r>
              <a:rPr lang="da-DK" sz="900" b="1" kern="1200" noProof="1">
                <a:solidFill>
                  <a:schemeClr val="tx1"/>
                </a:solidFill>
                <a:latin typeface="Arial" charset="0"/>
                <a:ea typeface="+mn-ea"/>
                <a:cs typeface="Arial" panose="020B0604020202020204" pitchFamily="34" charset="0"/>
              </a:rPr>
              <a:t>Placer bagerst</a:t>
            </a:r>
          </a:p>
        </p:txBody>
      </p:sp>
      <p:sp>
        <p:nvSpPr>
          <p:cNvPr id="15" name="Text Box 48"/>
          <p:cNvSpPr txBox="1">
            <a:spLocks noChangeArrowheads="1"/>
          </p:cNvSpPr>
          <p:nvPr userDrawn="1"/>
        </p:nvSpPr>
        <p:spPr bwMode="auto">
          <a:xfrm>
            <a:off x="9116078" y="5936014"/>
            <a:ext cx="2517848" cy="58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MERE INFORMATION</a:t>
            </a:r>
          </a:p>
          <a:p>
            <a:pPr eaLnBrk="1" hangingPunct="1">
              <a:lnSpc>
                <a:spcPct val="90000"/>
              </a:lnSpc>
              <a:spcAft>
                <a:spcPts val="600"/>
              </a:spcAft>
              <a:defRPr/>
            </a:pPr>
            <a:br>
              <a:rPr lang="da-DK" sz="900" b="1" noProof="1">
                <a:solidFill>
                  <a:schemeClr val="tx1"/>
                </a:solidFill>
                <a:latin typeface="+mn-lt"/>
                <a:cs typeface="Arial" panose="020B0604020202020204" pitchFamily="34" charset="0"/>
              </a:rPr>
            </a:br>
            <a:r>
              <a:rPr lang="da-DK" sz="900" b="0" noProof="1">
                <a:solidFill>
                  <a:schemeClr val="tx1"/>
                </a:solidFill>
                <a:latin typeface="+mn-lt"/>
                <a:cs typeface="Arial" panose="020B0604020202020204" pitchFamily="34" charset="0"/>
              </a:rPr>
              <a:t>Se</a:t>
            </a:r>
            <a:r>
              <a:rPr lang="da-DK" sz="900" b="0" baseline="0" noProof="1">
                <a:solidFill>
                  <a:schemeClr val="tx1"/>
                </a:solidFill>
                <a:latin typeface="+mn-lt"/>
                <a:cs typeface="Arial" panose="020B0604020202020204" pitchFamily="34" charset="0"/>
              </a:rPr>
              <a:t> designguiden</a:t>
            </a:r>
            <a:r>
              <a:rPr lang="da-DK" sz="900" b="0" noProof="1">
                <a:solidFill>
                  <a:schemeClr val="tx1"/>
                </a:solidFill>
                <a:latin typeface="+mn-lt"/>
                <a:cs typeface="Arial" panose="020B0604020202020204" pitchFamily="34" charset="0"/>
              </a:rPr>
              <a:t> på</a:t>
            </a:r>
            <a:br>
              <a:rPr lang="da-DK" sz="900" b="0" baseline="0" noProof="1">
                <a:solidFill>
                  <a:schemeClr val="tx1"/>
                </a:solidFill>
                <a:latin typeface="+mn-lt"/>
                <a:cs typeface="Arial" panose="020B0604020202020204" pitchFamily="34" charset="0"/>
              </a:rPr>
            </a:br>
            <a:r>
              <a:rPr lang="da-DK" sz="900" b="0" kern="1200" baseline="0" dirty="0">
                <a:solidFill>
                  <a:schemeClr val="tx1"/>
                </a:solidFill>
                <a:effectLst/>
                <a:latin typeface="Arial" charset="0"/>
                <a:ea typeface="Calibri" panose="020F0502020204030204" pitchFamily="34" charset="0"/>
                <a:cs typeface="Times New Roman" panose="02020603050405020304" pitchFamily="18" charset="0"/>
                <a:hlinkClick r:id="rId2"/>
              </a:rPr>
              <a:t>www.design.aau.dk/skabeloner/powerpoint</a:t>
            </a:r>
            <a:endParaRPr lang="da-DK" sz="900" b="0" noProof="1">
              <a:solidFill>
                <a:schemeClr val="accent4"/>
              </a:solidFill>
              <a:latin typeface="+mj-lt"/>
              <a:cs typeface="Arial" panose="020B0604020202020204" pitchFamily="34" charset="0"/>
            </a:endParaRPr>
          </a:p>
        </p:txBody>
      </p:sp>
      <p:sp>
        <p:nvSpPr>
          <p:cNvPr id="16" name="Text Box 48"/>
          <p:cNvSpPr txBox="1">
            <a:spLocks noChangeArrowheads="1"/>
          </p:cNvSpPr>
          <p:nvPr userDrawn="1"/>
        </p:nvSpPr>
        <p:spPr bwMode="auto">
          <a:xfrm>
            <a:off x="3428374" y="1959811"/>
            <a:ext cx="2327618"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330" rtl="0" eaLnBrk="1" fontAlgn="auto" latinLnBrk="0" hangingPunct="1">
              <a:lnSpc>
                <a:spcPct val="100000"/>
              </a:lnSpc>
              <a:spcBef>
                <a:spcPts val="0"/>
              </a:spcBef>
              <a:spcAft>
                <a:spcPts val="600"/>
              </a:spcAft>
              <a:buClrTx/>
              <a:buSzTx/>
              <a:buFontTx/>
              <a:buNone/>
              <a:tabLst/>
              <a:defRPr/>
            </a:pPr>
            <a:r>
              <a:rPr lang="da-DK" sz="1000" b="1" kern="1200" spc="300" noProof="1">
                <a:solidFill>
                  <a:schemeClr val="tx1"/>
                </a:solidFill>
                <a:latin typeface="+mn-lt"/>
                <a:ea typeface="+mn-ea"/>
                <a:cs typeface="Arial" panose="020B0604020202020204" pitchFamily="34" charset="0"/>
              </a:rPr>
              <a:t>LAV NYT DIAS/SLIDE </a:t>
            </a:r>
            <a:r>
              <a:rPr lang="da-DK" sz="900" b="0" kern="1200" spc="0" noProof="1">
                <a:solidFill>
                  <a:schemeClr val="tx1"/>
                </a:solidFill>
                <a:latin typeface="Arial" charset="0"/>
                <a:ea typeface="+mn-ea"/>
                <a:cs typeface="Arial" panose="020B0604020202020204" pitchFamily="34" charset="0"/>
              </a:rPr>
              <a:t>(HHV. 2010- + 2013- OG 2016-VERSION)</a:t>
            </a:r>
          </a:p>
          <a:p>
            <a:pPr marL="0" marR="0" lvl="0" indent="0" algn="l" defTabSz="914330" rtl="0" eaLnBrk="1" fontAlgn="auto" latinLnBrk="0" hangingPunct="1">
              <a:lnSpc>
                <a:spcPct val="100000"/>
              </a:lnSpc>
              <a:spcBef>
                <a:spcPts val="0"/>
              </a:spcBef>
              <a:spcAft>
                <a:spcPts val="600"/>
              </a:spcAft>
              <a:buClrTx/>
              <a:buSzTx/>
              <a:buFontTx/>
              <a:buNone/>
              <a:tabLst/>
              <a:defRPr/>
            </a:pPr>
            <a:r>
              <a:rPr lang="da-DK" sz="900" b="0" kern="1200" spc="0" noProof="1">
                <a:solidFill>
                  <a:schemeClr val="tx1"/>
                </a:solidFill>
                <a:latin typeface="Arial" charset="0"/>
                <a:ea typeface="+mn-ea"/>
                <a:cs typeface="Arial" panose="020B0604020202020204" pitchFamily="34" charset="0"/>
              </a:rPr>
              <a:t> </a:t>
            </a:r>
            <a:br>
              <a:rPr lang="da-DK" sz="800" b="1" kern="1200" noProof="1">
                <a:solidFill>
                  <a:schemeClr val="tx1"/>
                </a:solidFill>
                <a:latin typeface="Arial" charset="0"/>
                <a:ea typeface="+mn-ea"/>
                <a:cs typeface="Arial" panose="020B0604020202020204" pitchFamily="34" charset="0"/>
              </a:rPr>
            </a:br>
            <a:r>
              <a:rPr lang="da-DK" altLang="da-DK" sz="900" b="1" kern="1200" noProof="1">
                <a:solidFill>
                  <a:schemeClr val="tx1"/>
                </a:solidFill>
                <a:latin typeface="Arial" charset="0"/>
                <a:ea typeface="+mn-ea"/>
                <a:cs typeface="Arial" panose="020B0604020202020204" pitchFamily="34" charset="0"/>
              </a:rPr>
              <a:t>1. </a:t>
            </a:r>
            <a:r>
              <a:rPr lang="da-DK" altLang="da-DK" sz="900" kern="1200" noProof="1">
                <a:solidFill>
                  <a:schemeClr val="tx1"/>
                </a:solidFill>
                <a:latin typeface="Arial" charset="0"/>
                <a:ea typeface="+mn-ea"/>
                <a:cs typeface="Arial" panose="020B0604020202020204" pitchFamily="34" charset="0"/>
              </a:rPr>
              <a:t>Klik på </a:t>
            </a:r>
            <a:r>
              <a:rPr lang="da-DK" altLang="da-DK" sz="900" b="1" kern="1200" noProof="1">
                <a:solidFill>
                  <a:schemeClr val="tx1"/>
                </a:solidFill>
                <a:latin typeface="Arial" charset="0"/>
                <a:ea typeface="+mn-ea"/>
                <a:cs typeface="Arial" panose="020B0604020202020204" pitchFamily="34" charset="0"/>
              </a:rPr>
              <a:t>Startside/Hjem</a:t>
            </a:r>
          </a:p>
          <a:p>
            <a:pPr eaLnBrk="1" hangingPunct="1">
              <a:lnSpc>
                <a:spcPct val="100000"/>
              </a:lnSpc>
              <a:spcAft>
                <a:spcPts val="600"/>
              </a:spcAf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Under knappen </a:t>
            </a:r>
            <a:r>
              <a:rPr lang="da-DK" altLang="da-DK" sz="900" b="1" baseline="0" noProof="1">
                <a:solidFill>
                  <a:schemeClr val="tx1"/>
                </a:solidFill>
                <a:latin typeface="+mn-lt"/>
                <a:cs typeface="Arial" panose="020B0604020202020204" pitchFamily="34" charset="0"/>
              </a:rPr>
              <a:t>Nyt dias/Nyt slide</a:t>
            </a:r>
            <a:r>
              <a:rPr lang="da-DK" altLang="da-DK" sz="9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 med AAU-design. </a:t>
            </a:r>
          </a:p>
          <a:p>
            <a:pPr eaLnBrk="1" hangingPunct="1">
              <a:spcAft>
                <a:spcPts val="600"/>
              </a:spcAft>
              <a:defRPr/>
            </a:pPr>
            <a:endParaRPr lang="da-DK" altLang="da-DK" sz="900" baseline="0" noProof="1">
              <a:solidFill>
                <a:schemeClr val="tx1"/>
              </a:solidFill>
              <a:latin typeface="+mn-lt"/>
              <a:cs typeface="Arial" panose="020B0604020202020204" pitchFamily="34" charset="0"/>
            </a:endParaRPr>
          </a:p>
          <a:p>
            <a:pPr eaLnBrk="1" hangingPunct="1">
              <a:lnSpc>
                <a:spcPct val="90000"/>
              </a:lnSpc>
              <a:spcAft>
                <a:spcPts val="0"/>
              </a:spcAft>
              <a:defRPr/>
            </a:pPr>
            <a:r>
              <a:rPr lang="da-DK" sz="1000" b="1" kern="1200" spc="300" noProof="1">
                <a:solidFill>
                  <a:schemeClr val="tx1"/>
                </a:solidFill>
                <a:latin typeface="Arial" charset="0"/>
                <a:ea typeface="+mn-ea"/>
                <a:cs typeface="Arial" panose="020B0604020202020204" pitchFamily="34" charset="0"/>
              </a:rPr>
              <a:t>GITTER- OG HJÆLPELINJER</a:t>
            </a:r>
          </a:p>
          <a:p>
            <a:pPr eaLnBrk="1" hangingPunct="1">
              <a:lnSpc>
                <a:spcPct val="90000"/>
              </a:lnSpc>
              <a:spcAft>
                <a:spcPts val="0"/>
              </a:spcAft>
              <a:defRPr/>
            </a:pPr>
            <a:endParaRPr lang="da-DK" sz="1000" b="1" kern="1200" spc="3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For at få et ensartet udtryk i vores præsentationer er der</a:t>
            </a:r>
            <a:r>
              <a:rPr lang="da-DK" sz="900" b="0" kern="1200" baseline="0" noProof="1">
                <a:solidFill>
                  <a:schemeClr val="tx1"/>
                </a:solidFill>
                <a:latin typeface="Arial" charset="0"/>
                <a:ea typeface="+mn-ea"/>
                <a:cs typeface="Arial" panose="020B0604020202020204" pitchFamily="34" charset="0"/>
              </a:rPr>
              <a:t> guidelines i form af </a:t>
            </a:r>
            <a:r>
              <a:rPr lang="da-DK" sz="900" b="1" kern="1200" baseline="0" noProof="1">
                <a:solidFill>
                  <a:schemeClr val="tx1"/>
                </a:solidFill>
                <a:latin typeface="Arial" charset="0"/>
                <a:ea typeface="+mn-ea"/>
                <a:cs typeface="Arial" panose="020B0604020202020204" pitchFamily="34" charset="0"/>
              </a:rPr>
              <a:t>Hjælpelinjer. </a:t>
            </a:r>
            <a:r>
              <a:rPr lang="da-DK" sz="900" b="0" kern="1200" baseline="0" noProof="1">
                <a:solidFill>
                  <a:schemeClr val="tx1"/>
                </a:solidFill>
                <a:latin typeface="Arial" charset="0"/>
                <a:ea typeface="+mn-ea"/>
                <a:cs typeface="Arial" panose="020B0604020202020204" pitchFamily="34" charset="0"/>
              </a:rPr>
              <a:t>For at se disse: </a:t>
            </a:r>
            <a:endParaRPr lang="da-DK" sz="900" b="0" kern="12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1. </a:t>
            </a:r>
            <a:r>
              <a:rPr lang="da-DK" sz="900" b="0" kern="1200" noProof="1">
                <a:solidFill>
                  <a:schemeClr val="tx1"/>
                </a:solidFill>
                <a:latin typeface="Arial" charset="0"/>
                <a:ea typeface="+mn-ea"/>
                <a:cs typeface="Arial" panose="020B0604020202020204" pitchFamily="34" charset="0"/>
              </a:rPr>
              <a:t>Klik på </a:t>
            </a:r>
            <a:r>
              <a:rPr lang="da-DK" sz="900" b="1" kern="1200" noProof="1">
                <a:solidFill>
                  <a:schemeClr val="tx1"/>
                </a:solidFill>
                <a:latin typeface="Arial" charset="0"/>
                <a:ea typeface="+mn-ea"/>
                <a:cs typeface="Arial" panose="020B0604020202020204" pitchFamily="34" charset="0"/>
              </a:rPr>
              <a:t>Vis</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Vælg </a:t>
            </a:r>
            <a:r>
              <a:rPr lang="da-DK" sz="900" b="1" kern="1200" noProof="1">
                <a:solidFill>
                  <a:schemeClr val="tx1"/>
                </a:solidFill>
                <a:latin typeface="Arial" charset="0"/>
                <a:ea typeface="+mn-ea"/>
                <a:cs typeface="Arial" panose="020B0604020202020204" pitchFamily="34" charset="0"/>
              </a:rPr>
              <a:t>Gitterlinjer</a:t>
            </a:r>
            <a:r>
              <a:rPr lang="da-DK" sz="900" b="0" kern="1200" noProof="1">
                <a:solidFill>
                  <a:schemeClr val="tx1"/>
                </a:solidFill>
                <a:latin typeface="Arial" charset="0"/>
                <a:ea typeface="+mn-ea"/>
                <a:cs typeface="Arial" panose="020B0604020202020204" pitchFamily="34" charset="0"/>
              </a:rPr>
              <a:t> og/eller </a:t>
            </a:r>
            <a:r>
              <a:rPr lang="da-DK" sz="900" b="1" kern="1200" noProof="1">
                <a:solidFill>
                  <a:schemeClr val="tx1"/>
                </a:solidFill>
                <a:latin typeface="Arial" charset="0"/>
                <a:ea typeface="+mn-ea"/>
                <a:cs typeface="Arial" panose="020B0604020202020204" pitchFamily="34" charset="0"/>
              </a:rPr>
              <a:t>Hjælpelinjer</a:t>
            </a:r>
          </a:p>
          <a:p>
            <a:pPr eaLnBrk="1" hangingPunct="1">
              <a:lnSpc>
                <a:spcPct val="90000"/>
              </a:lnSpc>
              <a:spcAft>
                <a:spcPts val="600"/>
              </a:spcAft>
              <a:defRPr/>
            </a:pPr>
            <a:r>
              <a:rPr lang="da-DK" sz="900" b="1" kern="1200" noProof="1">
                <a:solidFill>
                  <a:srgbClr val="DF6752"/>
                </a:solidFill>
                <a:latin typeface="Arial" charset="0"/>
                <a:ea typeface="+mn-ea"/>
                <a:cs typeface="Arial" panose="020B0604020202020204" pitchFamily="34" charset="0"/>
              </a:rPr>
              <a:t>Tip: </a:t>
            </a:r>
            <a:r>
              <a:rPr lang="da-DK" sz="900" b="0" kern="1200" noProof="1">
                <a:solidFill>
                  <a:srgbClr val="DF6752"/>
                </a:solidFill>
                <a:latin typeface="Arial" charset="0"/>
                <a:ea typeface="+mn-ea"/>
                <a:cs typeface="Arial" panose="020B0604020202020204" pitchFamily="34" charset="0"/>
              </a:rPr>
              <a:t>Tryk </a:t>
            </a:r>
            <a:r>
              <a:rPr lang="da-DK" sz="900" b="1" kern="1200" noProof="1">
                <a:solidFill>
                  <a:srgbClr val="DF6752"/>
                </a:solidFill>
                <a:latin typeface="Arial" charset="0"/>
                <a:ea typeface="+mn-ea"/>
                <a:cs typeface="Arial" panose="020B0604020202020204" pitchFamily="34" charset="0"/>
              </a:rPr>
              <a:t>Alt + F9</a:t>
            </a:r>
            <a:r>
              <a:rPr lang="da-DK" sz="900" b="0" kern="1200" noProof="1">
                <a:solidFill>
                  <a:srgbClr val="DF6752"/>
                </a:solidFill>
                <a:latin typeface="Arial" charset="0"/>
                <a:ea typeface="+mn-ea"/>
                <a:cs typeface="Arial" panose="020B0604020202020204" pitchFamily="34" charset="0"/>
              </a:rPr>
              <a:t> for hurtig visning af hjælpelinjer</a:t>
            </a:r>
          </a:p>
          <a:p>
            <a:pPr eaLnBrk="1" hangingPunct="1">
              <a:spcAft>
                <a:spcPts val="600"/>
              </a:spcAft>
              <a:defRPr/>
            </a:pPr>
            <a:endParaRPr lang="da-DK" altLang="da-DK" sz="900" noProof="1">
              <a:solidFill>
                <a:schemeClr val="tx1"/>
              </a:solidFill>
              <a:latin typeface="+mn-lt"/>
              <a:cs typeface="Arial" panose="020B0604020202020204" pitchFamily="34" charset="0"/>
            </a:endParaRPr>
          </a:p>
        </p:txBody>
      </p:sp>
      <p:pic>
        <p:nvPicPr>
          <p:cNvPr id="18" name="Billede 25"/>
          <p:cNvPicPr>
            <a:picLocks noChangeAspect="1"/>
          </p:cNvPicPr>
          <p:nvPr userDrawn="1"/>
        </p:nvPicPr>
        <p:blipFill>
          <a:blip r:embed="rId3"/>
          <a:stretch>
            <a:fillRect/>
          </a:stretch>
        </p:blipFill>
        <p:spPr>
          <a:xfrm>
            <a:off x="11273427" y="2241762"/>
            <a:ext cx="368254" cy="393946"/>
          </a:xfrm>
          <a:prstGeom prst="rect">
            <a:avLst/>
          </a:prstGeom>
        </p:spPr>
      </p:pic>
      <p:pic>
        <p:nvPicPr>
          <p:cNvPr id="19" name="Billede 36"/>
          <p:cNvPicPr>
            <a:picLocks noChangeAspect="1"/>
          </p:cNvPicPr>
          <p:nvPr userDrawn="1"/>
        </p:nvPicPr>
        <p:blipFill>
          <a:blip r:embed="rId4"/>
          <a:stretch>
            <a:fillRect/>
          </a:stretch>
        </p:blipFill>
        <p:spPr>
          <a:xfrm>
            <a:off x="11265672" y="3658525"/>
            <a:ext cx="416717" cy="397335"/>
          </a:xfrm>
          <a:prstGeom prst="rect">
            <a:avLst/>
          </a:prstGeom>
        </p:spPr>
      </p:pic>
      <p:pic>
        <p:nvPicPr>
          <p:cNvPr id="21" name="Billede 39"/>
          <p:cNvPicPr>
            <a:picLocks noChangeAspect="1"/>
          </p:cNvPicPr>
          <p:nvPr userDrawn="1"/>
        </p:nvPicPr>
        <p:blipFill rotWithShape="1">
          <a:blip r:embed="rId5"/>
          <a:srcRect l="2931" r="60888"/>
          <a:stretch/>
        </p:blipFill>
        <p:spPr>
          <a:xfrm>
            <a:off x="5729521" y="2621888"/>
            <a:ext cx="319516" cy="568784"/>
          </a:xfrm>
          <a:prstGeom prst="rect">
            <a:avLst/>
          </a:prstGeom>
        </p:spPr>
      </p:pic>
      <p:sp>
        <p:nvSpPr>
          <p:cNvPr id="22" name="Rektangel 21"/>
          <p:cNvSpPr/>
          <p:nvPr userDrawn="1"/>
        </p:nvSpPr>
        <p:spPr>
          <a:xfrm>
            <a:off x="509551" y="510317"/>
            <a:ext cx="6096000" cy="1200329"/>
          </a:xfrm>
          <a:prstGeom prst="rect">
            <a:avLst/>
          </a:prstGeom>
        </p:spPr>
        <p:txBody>
          <a:bodyPr>
            <a:spAutoFit/>
          </a:bodyPr>
          <a:lstStyle/>
          <a:p>
            <a:r>
              <a:rPr lang="en-US" sz="3600" b="1" spc="300" dirty="0"/>
              <a:t>BRUGERGUIDE</a:t>
            </a:r>
            <a:br>
              <a:rPr lang="en-US" sz="3600" b="1" spc="300" dirty="0"/>
            </a:br>
            <a:endParaRPr lang="da-DK" sz="3600" b="1" spc="300" dirty="0"/>
          </a:p>
        </p:txBody>
      </p:sp>
    </p:spTree>
    <p:extLst>
      <p:ext uri="{BB962C8B-B14F-4D97-AF65-F5344CB8AC3E}">
        <p14:creationId xmlns:p14="http://schemas.microsoft.com/office/powerpoint/2010/main" val="366603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æsentation">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a:t>AALBORG UNIVERSITET</a:t>
            </a:r>
            <a:br>
              <a:rPr lang="en-US"/>
            </a:br>
            <a:r>
              <a:rPr lang="en-US"/>
              <a:t>OVERSKRIFT</a:t>
            </a:r>
            <a:endParaRPr lang="en-US" dirty="0"/>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a:noAutofit/>
          </a:bodyPr>
          <a:lstStyle>
            <a:lvl1pPr marL="0" indent="0" algn="ctr">
              <a:buFontTx/>
              <a:buNone/>
              <a:defRPr sz="1800" spc="300" baseline="0"/>
            </a:lvl1pPr>
          </a:lstStyle>
          <a:p>
            <a:pPr lvl="0"/>
            <a:r>
              <a:rPr lang="da-DK"/>
              <a:t>AF </a:t>
            </a:r>
            <a:r>
              <a:rPr lang="da-DK" dirty="0"/>
              <a:t>NAVN NAVNESEN</a:t>
            </a:r>
          </a:p>
        </p:txBody>
      </p:sp>
      <p:grpSp>
        <p:nvGrpSpPr>
          <p:cNvPr id="10" name="Gruppe 9"/>
          <p:cNvGrpSpPr/>
          <p:nvPr userDrawn="1"/>
        </p:nvGrpSpPr>
        <p:grpSpPr>
          <a:xfrm>
            <a:off x="5466450" y="6027162"/>
            <a:ext cx="1272706" cy="669100"/>
            <a:chOff x="5387975" y="5659438"/>
            <a:chExt cx="1573213" cy="827087"/>
          </a:xfrm>
        </p:grpSpPr>
        <p:grpSp>
          <p:nvGrpSpPr>
            <p:cNvPr id="11" name="Gruppe 10"/>
            <p:cNvGrpSpPr/>
            <p:nvPr userDrawn="1"/>
          </p:nvGrpSpPr>
          <p:grpSpPr>
            <a:xfrm>
              <a:off x="5387975" y="6407150"/>
              <a:ext cx="1573213" cy="79375"/>
              <a:chOff x="5387975" y="6407150"/>
              <a:chExt cx="1573213" cy="79375"/>
            </a:xfrm>
          </p:grpSpPr>
          <p:sp>
            <p:nvSpPr>
              <p:cNvPr id="16"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8"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9"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12" name="Gruppe 11"/>
            <p:cNvGrpSpPr/>
            <p:nvPr userDrawn="1"/>
          </p:nvGrpSpPr>
          <p:grpSpPr>
            <a:xfrm>
              <a:off x="5880100" y="5659438"/>
              <a:ext cx="511175" cy="544512"/>
              <a:chOff x="5880100" y="5659438"/>
              <a:chExt cx="511175" cy="544512"/>
            </a:xfrm>
            <a:solidFill>
              <a:schemeClr val="tx1"/>
            </a:solidFill>
          </p:grpSpPr>
          <p:sp>
            <p:nvSpPr>
              <p:cNvPr id="1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us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a:t>PAUSE</a:t>
            </a:r>
            <a:br>
              <a:rPr lang="en-US"/>
            </a:br>
            <a:r>
              <a:rPr lang="en-US"/>
              <a:t>OVERSKRIFT</a:t>
            </a:r>
            <a:endParaRPr lang="en-US" dirty="0"/>
          </a:p>
        </p:txBody>
      </p:sp>
      <p:grpSp>
        <p:nvGrpSpPr>
          <p:cNvPr id="10" name="Gruppe 9"/>
          <p:cNvGrpSpPr/>
          <p:nvPr userDrawn="1"/>
        </p:nvGrpSpPr>
        <p:grpSpPr>
          <a:xfrm>
            <a:off x="5466450" y="6027162"/>
            <a:ext cx="1272706" cy="669100"/>
            <a:chOff x="5387975" y="5659438"/>
            <a:chExt cx="1573213" cy="827087"/>
          </a:xfrm>
        </p:grpSpPr>
        <p:grpSp>
          <p:nvGrpSpPr>
            <p:cNvPr id="11" name="Gruppe 10"/>
            <p:cNvGrpSpPr/>
            <p:nvPr userDrawn="1"/>
          </p:nvGrpSpPr>
          <p:grpSpPr>
            <a:xfrm>
              <a:off x="5387975" y="6407150"/>
              <a:ext cx="1573213" cy="79375"/>
              <a:chOff x="5387975" y="6407150"/>
              <a:chExt cx="1573213" cy="79375"/>
            </a:xfrm>
          </p:grpSpPr>
          <p:sp>
            <p:nvSpPr>
              <p:cNvPr id="16"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8"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9"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12" name="Gruppe 11"/>
            <p:cNvGrpSpPr/>
            <p:nvPr userDrawn="1"/>
          </p:nvGrpSpPr>
          <p:grpSpPr>
            <a:xfrm>
              <a:off x="5880100" y="5659438"/>
              <a:ext cx="511175" cy="544512"/>
              <a:chOff x="5880100" y="5659438"/>
              <a:chExt cx="511175" cy="544512"/>
            </a:xfrm>
            <a:solidFill>
              <a:schemeClr val="tx1"/>
            </a:solidFill>
          </p:grpSpPr>
          <p:sp>
            <p:nvSpPr>
              <p:cNvPr id="1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35535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m. bullets">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4" y="370290"/>
            <a:ext cx="5149879" cy="1474385"/>
          </a:xfrm>
        </p:spPr>
        <p:txBody>
          <a:bodyPr/>
          <a:lstStyle>
            <a:lvl1pPr>
              <a:defRPr sz="3600" baseline="0"/>
            </a:lvl1pPr>
          </a:lstStyle>
          <a:p>
            <a:r>
              <a:rPr lang="en-US"/>
              <a:t>KLIK HER FOR AT ÆNDRE TITEL</a:t>
            </a:r>
            <a:endParaRPr lang="en-US" dirty="0"/>
          </a:p>
        </p:txBody>
      </p:sp>
      <p:sp>
        <p:nvSpPr>
          <p:cNvPr id="5" name="Pladsholder til tekst 10"/>
          <p:cNvSpPr>
            <a:spLocks noGrp="1"/>
          </p:cNvSpPr>
          <p:nvPr>
            <p:ph type="body" sz="quarter" idx="12" hasCustomPrompt="1"/>
          </p:nvPr>
        </p:nvSpPr>
        <p:spPr>
          <a:xfrm>
            <a:off x="587375" y="2065337"/>
            <a:ext cx="10620094" cy="3704284"/>
          </a:xfrm>
        </p:spPr>
        <p:txBody>
          <a:bodyPr/>
          <a:lstStyle>
            <a:lvl1pPr marL="285750" indent="-285750">
              <a:buFontTx/>
              <a:buBlip>
                <a:blip r:embed="rId2"/>
              </a:buBlip>
              <a:defRPr/>
            </a:lvl1pPr>
          </a:lstStyle>
          <a:p>
            <a:pPr lvl="0"/>
            <a:r>
              <a:rPr lang="da-DK"/>
              <a:t>Indsæt bullets</a:t>
            </a:r>
            <a:endParaRPr lang="da-DK" dirty="0"/>
          </a:p>
        </p:txBody>
      </p:sp>
    </p:spTree>
    <p:extLst>
      <p:ext uri="{BB962C8B-B14F-4D97-AF65-F5344CB8AC3E}">
        <p14:creationId xmlns:p14="http://schemas.microsoft.com/office/powerpoint/2010/main" val="252126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5"/>
            <a:ext cx="405154"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5" y="370764"/>
            <a:ext cx="4516438" cy="1473911"/>
          </a:xfrm>
        </p:spPr>
        <p:txBody>
          <a:bodyPr/>
          <a:lstStyle>
            <a:lvl1pPr>
              <a:defRPr sz="3600"/>
            </a:lvl1pPr>
          </a:lstStyle>
          <a:p>
            <a:r>
              <a:rPr lang="en-US"/>
              <a:t>KLIK HER FOR AT ÆNDRE TITEL</a:t>
            </a:r>
            <a:endParaRPr lang="en-US" dirty="0"/>
          </a:p>
        </p:txBody>
      </p:sp>
      <p:pic>
        <p:nvPicPr>
          <p:cNvPr id="27" name="Billede 2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670792" y="820387"/>
            <a:ext cx="6943368" cy="5825654"/>
          </a:xfrm>
          <a:prstGeom prst="rect">
            <a:avLst/>
          </a:prstGeom>
        </p:spPr>
      </p:pic>
      <p:sp>
        <p:nvSpPr>
          <p:cNvPr id="28" name="Picture Placeholder 4"/>
          <p:cNvSpPr>
            <a:spLocks noGrp="1"/>
          </p:cNvSpPr>
          <p:nvPr>
            <p:ph type="pic" sz="quarter" idx="11" hasCustomPrompt="1"/>
          </p:nvPr>
        </p:nvSpPr>
        <p:spPr>
          <a:xfrm>
            <a:off x="5953820" y="1240418"/>
            <a:ext cx="6238180" cy="35030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9" name="Pladsholder til tekst 10"/>
          <p:cNvSpPr>
            <a:spLocks noGrp="1"/>
          </p:cNvSpPr>
          <p:nvPr>
            <p:ph type="body" sz="quarter" idx="12" hasCustomPrompt="1"/>
          </p:nvPr>
        </p:nvSpPr>
        <p:spPr>
          <a:xfrm>
            <a:off x="587375" y="2065337"/>
            <a:ext cx="4516438" cy="3243263"/>
          </a:xfrm>
        </p:spPr>
        <p:txBody>
          <a:bodyPr/>
          <a:lstStyle>
            <a:lvl1pPr marL="285750" indent="-285750">
              <a:buFontTx/>
              <a:buBlip>
                <a:blip r:embed="rId3"/>
              </a:buBlip>
              <a:defRPr/>
            </a:lvl1pPr>
          </a:lstStyle>
          <a:p>
            <a:pPr lvl="0"/>
            <a:r>
              <a:rPr lang="da-DK"/>
              <a:t>Indsæt </a:t>
            </a:r>
            <a:r>
              <a:rPr lang="da-DK" dirty="0" err="1"/>
              <a:t>bullets</a:t>
            </a:r>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gram - højre">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87374" y="367628"/>
            <a:ext cx="4886993" cy="1621619"/>
          </a:xfrm>
        </p:spPr>
        <p:txBody>
          <a:bodyPr/>
          <a:lstStyle>
            <a:lvl1pPr>
              <a:defRPr sz="3600"/>
            </a:lvl1pPr>
          </a:lstStyle>
          <a:p>
            <a:r>
              <a:rPr lang="en-US"/>
              <a:t>KLIK HER FOR AT ÆNDRE TITEL</a:t>
            </a:r>
            <a:endParaRPr lang="en-US" dirty="0"/>
          </a:p>
        </p:txBody>
      </p:sp>
      <p:sp>
        <p:nvSpPr>
          <p:cNvPr id="11" name="Pladsholder til diagram 10"/>
          <p:cNvSpPr>
            <a:spLocks noGrp="1"/>
          </p:cNvSpPr>
          <p:nvPr>
            <p:ph type="chart" sz="quarter" idx="12"/>
          </p:nvPr>
        </p:nvSpPr>
        <p:spPr>
          <a:xfrm>
            <a:off x="6096000" y="2262579"/>
            <a:ext cx="5524500" cy="3572737"/>
          </a:xfrm>
        </p:spPr>
        <p:txBody>
          <a:bodyPr/>
          <a:lstStyle/>
          <a:p>
            <a:r>
              <a:rPr lang="da-DK"/>
              <a:t>Klik på ikonet for at tilføje et diagram</a:t>
            </a:r>
          </a:p>
        </p:txBody>
      </p:sp>
      <p:sp>
        <p:nvSpPr>
          <p:cNvPr id="13" name="Pladsholder til tekst 12"/>
          <p:cNvSpPr>
            <a:spLocks noGrp="1"/>
          </p:cNvSpPr>
          <p:nvPr>
            <p:ph type="body" sz="quarter" idx="13" hasCustomPrompt="1"/>
          </p:nvPr>
        </p:nvSpPr>
        <p:spPr>
          <a:xfrm>
            <a:off x="587375" y="2262579"/>
            <a:ext cx="4886992" cy="3572737"/>
          </a:xfrm>
        </p:spPr>
        <p:txBody>
          <a:bodyPr>
            <a:normAutofit/>
          </a:bodyPr>
          <a:lstStyle>
            <a:lvl2pPr marL="285750" indent="-285750">
              <a:buFontTx/>
              <a:buBlip>
                <a:blip r:embed="rId2"/>
              </a:buBlip>
              <a:defRPr sz="1600" baseline="0"/>
            </a:lvl2pPr>
          </a:lstStyle>
          <a:p>
            <a:pPr lvl="1"/>
            <a:r>
              <a:rPr lang="da-DK"/>
              <a:t>Indsæt bullets</a:t>
            </a:r>
            <a:endParaRPr lang="da-DK" dirty="0"/>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x billede højre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a:t>KLIK HER FOR AT ÆNDRE TITEL</a:t>
            </a:r>
            <a:endParaRPr lang="en-US" dirty="0"/>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a:t>Indsæt bullets</a:t>
            </a:r>
            <a:endParaRPr lang="da-DK" dirty="0"/>
          </a:p>
          <a:p>
            <a:pPr lvl="0"/>
            <a:endParaRPr lang="da-DK" dirty="0"/>
          </a:p>
          <a:p>
            <a:pPr lvl="0"/>
            <a:endParaRPr lang="da-DK" dirty="0"/>
          </a:p>
        </p:txBody>
      </p:sp>
    </p:spTree>
    <p:extLst>
      <p:ext uri="{BB962C8B-B14F-4D97-AF65-F5344CB8AC3E}">
        <p14:creationId xmlns:p14="http://schemas.microsoft.com/office/powerpoint/2010/main" val="498607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1" y="0"/>
            <a:ext cx="742791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8031878" y="957753"/>
            <a:ext cx="3879477" cy="1987748"/>
          </a:xfrm>
        </p:spPr>
        <p:txBody>
          <a:bodyPr/>
          <a:lstStyle>
            <a:lvl1pPr>
              <a:defRPr sz="3600"/>
            </a:lvl1pPr>
          </a:lstStyle>
          <a:p>
            <a:r>
              <a:rPr lang="en-US"/>
              <a:t>KLIK HER FOR AT ÆNDRE TITEL</a:t>
            </a:r>
            <a:endParaRPr lang="en-US" dirty="0"/>
          </a:p>
        </p:txBody>
      </p:sp>
      <p:sp>
        <p:nvSpPr>
          <p:cNvPr id="7" name="Pladsholder til tekst 3"/>
          <p:cNvSpPr>
            <a:spLocks noGrp="1"/>
          </p:cNvSpPr>
          <p:nvPr>
            <p:ph type="body" sz="quarter" idx="12" hasCustomPrompt="1"/>
          </p:nvPr>
        </p:nvSpPr>
        <p:spPr>
          <a:xfrm>
            <a:off x="8031879" y="3199593"/>
            <a:ext cx="3588621" cy="2982722"/>
          </a:xfrm>
        </p:spPr>
        <p:txBody>
          <a:bodyPr/>
          <a:lstStyle>
            <a:lvl1pPr marL="285750" indent="-285750">
              <a:lnSpc>
                <a:spcPct val="100000"/>
              </a:lnSpc>
              <a:spcBef>
                <a:spcPts val="600"/>
              </a:spcBef>
              <a:buFontTx/>
              <a:buBlip>
                <a:blip r:embed="rId2"/>
              </a:buBlip>
              <a:defRPr sz="1600" baseline="0"/>
            </a:lvl1pPr>
          </a:lstStyle>
          <a:p>
            <a:pPr lvl="0"/>
            <a:r>
              <a:rPr lang="da-DK"/>
              <a:t>Indsæt bullets</a:t>
            </a:r>
            <a:endParaRPr lang="da-DK" dirty="0"/>
          </a:p>
          <a:p>
            <a:pPr lvl="0"/>
            <a:endParaRPr lang="da-DK" dirty="0"/>
          </a:p>
          <a:p>
            <a:pPr lvl="0"/>
            <a:endParaRPr lang="da-DK" dirty="0"/>
          </a:p>
        </p:txBody>
      </p:sp>
      <p:grpSp>
        <p:nvGrpSpPr>
          <p:cNvPr id="8" name="Gruppe 7"/>
          <p:cNvGrpSpPr/>
          <p:nvPr userDrawn="1"/>
        </p:nvGrpSpPr>
        <p:grpSpPr>
          <a:xfrm>
            <a:off x="7427913" y="1288619"/>
            <a:ext cx="405154" cy="1182460"/>
            <a:chOff x="320675" y="2816225"/>
            <a:chExt cx="350838" cy="1023938"/>
          </a:xfrm>
          <a:solidFill>
            <a:schemeClr val="tx1"/>
          </a:solidFill>
        </p:grpSpPr>
        <p:sp>
          <p:nvSpPr>
            <p:cNvPr id="9"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1468601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x billeder høj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4" y="357948"/>
            <a:ext cx="4542975" cy="1486727"/>
          </a:xfrm>
        </p:spPr>
        <p:txBody>
          <a:bodyPr/>
          <a:lstStyle>
            <a:lvl1pPr>
              <a:defRPr sz="3600"/>
            </a:lvl1pPr>
          </a:lstStyle>
          <a:p>
            <a:r>
              <a:rPr lang="en-US"/>
              <a:t>KLIK HER FOR AT ÆNDRE TITEL</a:t>
            </a:r>
            <a:endParaRPr lang="en-US" dirty="0"/>
          </a:p>
        </p:txBody>
      </p:sp>
      <p:sp>
        <p:nvSpPr>
          <p:cNvPr id="7" name="Pladsholder til tekst 3"/>
          <p:cNvSpPr>
            <a:spLocks noGrp="1"/>
          </p:cNvSpPr>
          <p:nvPr>
            <p:ph type="body" sz="quarter" idx="15" hasCustomPrompt="1"/>
          </p:nvPr>
        </p:nvSpPr>
        <p:spPr>
          <a:xfrm>
            <a:off x="587375" y="2127154"/>
            <a:ext cx="4542974" cy="3575409"/>
          </a:xfrm>
        </p:spPr>
        <p:txBody>
          <a:bodyPr/>
          <a:lstStyle>
            <a:lvl1pPr marL="285750" indent="-285750">
              <a:lnSpc>
                <a:spcPct val="100000"/>
              </a:lnSpc>
              <a:spcBef>
                <a:spcPts val="600"/>
              </a:spcBef>
              <a:buFontTx/>
              <a:buBlip>
                <a:blip r:embed="rId2"/>
              </a:buBlip>
              <a:defRPr sz="1600" baseline="0"/>
            </a:lvl1pPr>
          </a:lstStyle>
          <a:p>
            <a:pPr lvl="0"/>
            <a:r>
              <a:rPr lang="da-DK"/>
              <a:t>Indsæt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61197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x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accent1">
                    <a:alpha val="70000"/>
                  </a:schemeClr>
                </a:solidFill>
              </a:defRPr>
            </a:lvl1pPr>
          </a:lstStyle>
          <a:p>
            <a:fld id="{D8D877B3-D348-4611-9BDB-C5374591D951}" type="slidenum">
              <a:rPr lang="en-US" smtClean="0"/>
              <a:pPr/>
              <a:t>‹nr.›</a:t>
            </a:fld>
            <a:endParaRPr lang="en-US" dirty="0"/>
          </a:p>
        </p:txBody>
      </p:sp>
      <p:grpSp>
        <p:nvGrpSpPr>
          <p:cNvPr id="29" name="Gruppe 28"/>
          <p:cNvGrpSpPr/>
          <p:nvPr userDrawn="1"/>
        </p:nvGrpSpPr>
        <p:grpSpPr>
          <a:xfrm>
            <a:off x="5466450" y="6027162"/>
            <a:ext cx="1272706" cy="669100"/>
            <a:chOff x="5387975" y="5659438"/>
            <a:chExt cx="1573213" cy="827087"/>
          </a:xfrm>
        </p:grpSpPr>
        <p:grpSp>
          <p:nvGrpSpPr>
            <p:cNvPr id="30" name="Gruppe 29"/>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1" name="Gruppe 30"/>
            <p:cNvGrpSpPr/>
            <p:nvPr userDrawn="1"/>
          </p:nvGrpSpPr>
          <p:grpSpPr>
            <a:xfrm>
              <a:off x="5880100" y="5659438"/>
              <a:ext cx="511175" cy="544512"/>
              <a:chOff x="5880100" y="5659438"/>
              <a:chExt cx="511175" cy="544512"/>
            </a:xfrm>
            <a:solidFill>
              <a:schemeClr val="tx1"/>
            </a:solidFill>
          </p:grpSpPr>
          <p:sp>
            <p:nvSpPr>
              <p:cNvPr id="32"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54" name="Gruppe 53"/>
          <p:cNvGrpSpPr/>
          <p:nvPr userDrawn="1"/>
        </p:nvGrpSpPr>
        <p:grpSpPr>
          <a:xfrm>
            <a:off x="4733281" y="657225"/>
            <a:ext cx="405154" cy="1182460"/>
            <a:chOff x="320675" y="2816225"/>
            <a:chExt cx="350838" cy="1023938"/>
          </a:xfrm>
          <a:solidFill>
            <a:schemeClr val="tx1"/>
          </a:solidFill>
        </p:grpSpPr>
        <p:sp>
          <p:nvSpPr>
            <p:cNvPr id="55"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6"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7"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8"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9"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0"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2"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74" name="Picture Placeholder 4"/>
          <p:cNvSpPr>
            <a:spLocks noGrp="1"/>
          </p:cNvSpPr>
          <p:nvPr>
            <p:ph type="pic" sz="quarter" idx="11" hasCustomPrompt="1"/>
          </p:nvPr>
        </p:nvSpPr>
        <p:spPr>
          <a:xfrm>
            <a:off x="-19951"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5" name="Title 4"/>
          <p:cNvSpPr>
            <a:spLocks noGrp="1"/>
          </p:cNvSpPr>
          <p:nvPr>
            <p:ph type="title" hasCustomPrompt="1"/>
          </p:nvPr>
        </p:nvSpPr>
        <p:spPr>
          <a:xfrm>
            <a:off x="5324157" y="359273"/>
            <a:ext cx="4490445" cy="1621619"/>
          </a:xfrm>
        </p:spPr>
        <p:txBody>
          <a:bodyPr/>
          <a:lstStyle>
            <a:lvl1pPr>
              <a:defRPr sz="3600"/>
            </a:lvl1pPr>
          </a:lstStyle>
          <a:p>
            <a:r>
              <a:rPr lang="en-US"/>
              <a:t>KLIK HER FOR AT ÆNDRE TITEL</a:t>
            </a:r>
            <a:endParaRPr lang="en-US" dirty="0"/>
          </a:p>
        </p:txBody>
      </p:sp>
      <p:sp>
        <p:nvSpPr>
          <p:cNvPr id="76" name="Pladsholder til tekst 3"/>
          <p:cNvSpPr>
            <a:spLocks noGrp="1"/>
          </p:cNvSpPr>
          <p:nvPr>
            <p:ph type="body" sz="quarter" idx="12" hasCustomPrompt="1"/>
          </p:nvPr>
        </p:nvSpPr>
        <p:spPr>
          <a:xfrm>
            <a:off x="5324158"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a:t>Indsæt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1373375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 x billede højre - Blå">
    <p:spTree>
      <p:nvGrpSpPr>
        <p:cNvPr id="1" name=""/>
        <p:cNvGrpSpPr/>
        <p:nvPr/>
      </p:nvGrpSpPr>
      <p:grpSpPr>
        <a:xfrm>
          <a:off x="0" y="0"/>
          <a:ext cx="0" cy="0"/>
          <a:chOff x="0" y="0"/>
          <a:chExt cx="0" cy="0"/>
        </a:xfrm>
      </p:grpSpPr>
      <p:sp>
        <p:nvSpPr>
          <p:cNvPr id="7" name="Rectangle 6"/>
          <p:cNvSpPr/>
          <p:nvPr userDrawn="1"/>
        </p:nvSpPr>
        <p:spPr>
          <a:xfrm>
            <a:off x="0" y="0"/>
            <a:ext cx="74279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87374" y="373446"/>
            <a:ext cx="4683125" cy="1471230"/>
          </a:xfrm>
        </p:spPr>
        <p:txBody>
          <a:bodyPr/>
          <a:lstStyle>
            <a:lvl1pPr>
              <a:defRPr sz="3600">
                <a:solidFill>
                  <a:schemeClr val="bg1"/>
                </a:solidFill>
              </a:defRPr>
            </a:lvl1pPr>
          </a:lstStyle>
          <a:p>
            <a:r>
              <a:rPr lang="en-US"/>
              <a:t>KLIK HER FOR AT ÆNDRE TITEL</a:t>
            </a:r>
            <a:endParaRPr lang="en-US" dirty="0"/>
          </a:p>
        </p:txBody>
      </p:sp>
      <p:grpSp>
        <p:nvGrpSpPr>
          <p:cNvPr id="31" name="Gruppe 30"/>
          <p:cNvGrpSpPr/>
          <p:nvPr userDrawn="1"/>
        </p:nvGrpSpPr>
        <p:grpSpPr>
          <a:xfrm>
            <a:off x="5466450" y="6027162"/>
            <a:ext cx="1272706" cy="669100"/>
            <a:chOff x="5387975" y="5659438"/>
            <a:chExt cx="1573213" cy="827087"/>
          </a:xfrm>
          <a:solidFill>
            <a:schemeClr val="bg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687094" cy="37655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Tree>
    <p:extLst>
      <p:ext uri="{BB962C8B-B14F-4D97-AF65-F5344CB8AC3E}">
        <p14:creationId xmlns:p14="http://schemas.microsoft.com/office/powerpoint/2010/main" val="2247948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or billede højre - blå">
    <p:spTree>
      <p:nvGrpSpPr>
        <p:cNvPr id="1" name=""/>
        <p:cNvGrpSpPr/>
        <p:nvPr/>
      </p:nvGrpSpPr>
      <p:grpSpPr>
        <a:xfrm>
          <a:off x="0" y="0"/>
          <a:ext cx="0" cy="0"/>
          <a:chOff x="0" y="0"/>
          <a:chExt cx="0" cy="0"/>
        </a:xfrm>
      </p:grpSpPr>
      <p:sp>
        <p:nvSpPr>
          <p:cNvPr id="7" name="Rectangle 6"/>
          <p:cNvSpPr/>
          <p:nvPr userDrawn="1"/>
        </p:nvSpPr>
        <p:spPr>
          <a:xfrm>
            <a:off x="1" y="0"/>
            <a:ext cx="52704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5" y="373446"/>
            <a:ext cx="4454526" cy="1471230"/>
          </a:xfrm>
        </p:spPr>
        <p:txBody>
          <a:bodyPr/>
          <a:lstStyle>
            <a:lvl1pPr>
              <a:defRPr sz="3600">
                <a:solidFill>
                  <a:schemeClr val="bg1"/>
                </a:solidFill>
              </a:defRPr>
            </a:lvl1pPr>
          </a:lstStyle>
          <a:p>
            <a:r>
              <a:rPr lang="en-US"/>
              <a:t>KLIK HER FOR AT ÆNDRE TITEL</a:t>
            </a:r>
            <a:endParaRPr lang="en-US" dirty="0"/>
          </a:p>
        </p:txBody>
      </p:sp>
      <p:grpSp>
        <p:nvGrpSpPr>
          <p:cNvPr id="31" name="Gruppe 30"/>
          <p:cNvGrpSpPr/>
          <p:nvPr userDrawn="1"/>
        </p:nvGrpSpPr>
        <p:grpSpPr>
          <a:xfrm>
            <a:off x="5466450" y="6027162"/>
            <a:ext cx="1272706" cy="669100"/>
            <a:chOff x="5387975" y="5659438"/>
            <a:chExt cx="1573213" cy="827087"/>
          </a:xfrm>
          <a:solidFill>
            <a:schemeClr val="tx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458495" cy="36004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
        <p:nvSpPr>
          <p:cNvPr id="75" name="Picture Placeholder 4"/>
          <p:cNvSpPr>
            <a:spLocks noGrp="1"/>
          </p:cNvSpPr>
          <p:nvPr>
            <p:ph type="pic" sz="quarter" idx="11" hasCustomPrompt="1"/>
          </p:nvPr>
        </p:nvSpPr>
        <p:spPr>
          <a:xfrm>
            <a:off x="5270500" y="0"/>
            <a:ext cx="69215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915933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å layout højre">
    <p:spTree>
      <p:nvGrpSpPr>
        <p:cNvPr id="1" name=""/>
        <p:cNvGrpSpPr/>
        <p:nvPr/>
      </p:nvGrpSpPr>
      <p:grpSpPr>
        <a:xfrm>
          <a:off x="0" y="0"/>
          <a:ext cx="0" cy="0"/>
          <a:chOff x="0" y="0"/>
          <a:chExt cx="0" cy="0"/>
        </a:xfrm>
      </p:grpSpPr>
      <p:sp>
        <p:nvSpPr>
          <p:cNvPr id="26" name="Rectangle 6"/>
          <p:cNvSpPr/>
          <p:nvPr userDrawn="1"/>
        </p:nvSpPr>
        <p:spPr>
          <a:xfrm>
            <a:off x="7427913" y="0"/>
            <a:ext cx="47640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Pladsholder til tekst 3"/>
          <p:cNvSpPr>
            <a:spLocks noGrp="1"/>
          </p:cNvSpPr>
          <p:nvPr>
            <p:ph type="body" sz="quarter" idx="17" hasCustomPrompt="1"/>
          </p:nvPr>
        </p:nvSpPr>
        <p:spPr>
          <a:xfrm>
            <a:off x="8027662" y="2927417"/>
            <a:ext cx="3673420" cy="3222624"/>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sp>
        <p:nvSpPr>
          <p:cNvPr id="3" name="Slide Number Placeholder 2"/>
          <p:cNvSpPr>
            <a:spLocks noGrp="1"/>
          </p:cNvSpPr>
          <p:nvPr>
            <p:ph type="sldNum" sz="quarter" idx="10"/>
          </p:nvPr>
        </p:nvSpPr>
        <p:spPr/>
        <p:txBody>
          <a:bodyPr/>
          <a:lstStyle>
            <a:lvl1pPr>
              <a:defRPr>
                <a:solidFill>
                  <a:schemeClr val="bg1">
                    <a:alpha val="70000"/>
                  </a:schemeClr>
                </a:solidFill>
              </a:defRPr>
            </a:lvl1pPr>
          </a:lstStyle>
          <a:p>
            <a:fld id="{D8D877B3-D348-4611-9BDB-C5374591D951}" type="slidenum">
              <a:rPr lang="en-US" smtClean="0"/>
              <a:pPr/>
              <a:t>‹nr.›</a:t>
            </a:fld>
            <a:endParaRPr lang="en-US" dirty="0"/>
          </a:p>
        </p:txBody>
      </p:sp>
      <p:grpSp>
        <p:nvGrpSpPr>
          <p:cNvPr id="5" name="Gruppe 4"/>
          <p:cNvGrpSpPr/>
          <p:nvPr userDrawn="1"/>
        </p:nvGrpSpPr>
        <p:grpSpPr>
          <a:xfrm>
            <a:off x="7427914" y="1288619"/>
            <a:ext cx="405154" cy="1182460"/>
            <a:chOff x="320675" y="2816225"/>
            <a:chExt cx="350838" cy="1023938"/>
          </a:xfrm>
          <a:solidFill>
            <a:schemeClr val="bg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29" name="Gruppe 28"/>
          <p:cNvGrpSpPr/>
          <p:nvPr userDrawn="1"/>
        </p:nvGrpSpPr>
        <p:grpSpPr>
          <a:xfrm>
            <a:off x="5466450" y="6027162"/>
            <a:ext cx="1272706" cy="669100"/>
            <a:chOff x="5387975" y="5659438"/>
            <a:chExt cx="1573213" cy="827087"/>
          </a:xfrm>
        </p:grpSpPr>
        <p:grpSp>
          <p:nvGrpSpPr>
            <p:cNvPr id="30" name="Gruppe 29"/>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1" name="Gruppe 30"/>
            <p:cNvGrpSpPr/>
            <p:nvPr userDrawn="1"/>
          </p:nvGrpSpPr>
          <p:grpSpPr>
            <a:xfrm>
              <a:off x="5880100" y="5659438"/>
              <a:ext cx="511175" cy="544512"/>
              <a:chOff x="5880100" y="5659438"/>
              <a:chExt cx="511175" cy="544512"/>
            </a:xfrm>
            <a:solidFill>
              <a:schemeClr val="tx1"/>
            </a:solidFill>
          </p:grpSpPr>
          <p:sp>
            <p:nvSpPr>
              <p:cNvPr id="32"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53" name="Title 4"/>
          <p:cNvSpPr>
            <a:spLocks noGrp="1"/>
          </p:cNvSpPr>
          <p:nvPr>
            <p:ph type="title" hasCustomPrompt="1"/>
          </p:nvPr>
        </p:nvSpPr>
        <p:spPr>
          <a:xfrm>
            <a:off x="8027663" y="943460"/>
            <a:ext cx="3673419" cy="1860884"/>
          </a:xfrm>
        </p:spPr>
        <p:txBody>
          <a:bodyPr/>
          <a:lstStyle>
            <a:lvl1pPr>
              <a:defRPr sz="3600">
                <a:solidFill>
                  <a:schemeClr val="bg1"/>
                </a:solidFill>
              </a:defRPr>
            </a:lvl1pPr>
          </a:lstStyle>
          <a:p>
            <a:r>
              <a:rPr lang="en-US"/>
              <a:t>KLIK HER FOR AT ÆNDRE TITEL</a:t>
            </a:r>
            <a:endParaRPr lang="en-US" dirty="0"/>
          </a:p>
        </p:txBody>
      </p:sp>
    </p:spTree>
    <p:extLst>
      <p:ext uri="{BB962C8B-B14F-4D97-AF65-F5344CB8AC3E}">
        <p14:creationId xmlns:p14="http://schemas.microsoft.com/office/powerpoint/2010/main" val="328260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24"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50" y="2032831"/>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a:t>Second level</a:t>
            </a:r>
          </a:p>
          <a:p>
            <a:pPr lvl="2"/>
            <a:r>
              <a:rPr lang="en-US"/>
              <a:t>Third level</a:t>
            </a:r>
          </a:p>
          <a:p>
            <a:pPr lvl="3"/>
            <a:r>
              <a:rPr lang="en-US"/>
              <a:t>Fourth level</a:t>
            </a:r>
            <a:endParaRPr lang="en-US" dirty="0"/>
          </a:p>
        </p:txBody>
      </p:sp>
      <p:grpSp>
        <p:nvGrpSpPr>
          <p:cNvPr id="81" name="Gruppe 80"/>
          <p:cNvGrpSpPr/>
          <p:nvPr userDrawn="1"/>
        </p:nvGrpSpPr>
        <p:grpSpPr>
          <a:xfrm>
            <a:off x="-3502" y="657225"/>
            <a:ext cx="405154" cy="1182460"/>
            <a:chOff x="320675" y="2816225"/>
            <a:chExt cx="350838" cy="1023938"/>
          </a:xfrm>
          <a:solidFill>
            <a:schemeClr val="tx1"/>
          </a:solidFill>
        </p:grpSpPr>
        <p:sp>
          <p:nvSpPr>
            <p:cNvPr id="62"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4"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5"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6"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7"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8"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9"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0"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pic>
        <p:nvPicPr>
          <p:cNvPr id="3" name="Billede 2"/>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377462" y="5726100"/>
            <a:ext cx="1451965" cy="1022328"/>
          </a:xfrm>
          <a:prstGeom prst="rect">
            <a:avLst/>
          </a:prstGeom>
        </p:spPr>
      </p:pic>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055" r:id="rId1"/>
    <p:sldLayoutId id="2147484019" r:id="rId2"/>
    <p:sldLayoutId id="2147484053" r:id="rId3"/>
    <p:sldLayoutId id="2147484008" r:id="rId4"/>
    <p:sldLayoutId id="2147484022" r:id="rId5"/>
    <p:sldLayoutId id="2147484011" r:id="rId6"/>
    <p:sldLayoutId id="2147484014" r:id="rId7"/>
    <p:sldLayoutId id="2147484028" r:id="rId8"/>
    <p:sldLayoutId id="2147484032" r:id="rId9"/>
    <p:sldLayoutId id="2147484054" r:id="rId10"/>
  </p:sldLayoutIdLst>
  <p:hf hdr="0" ftr="0" dt="0"/>
  <p:txStyles>
    <p:titleStyle>
      <a:lvl1pPr algn="l" defTabSz="914318" rtl="0" eaLnBrk="1" latinLnBrk="0" hangingPunct="1">
        <a:lnSpc>
          <a:spcPct val="100000"/>
        </a:lnSpc>
        <a:spcBef>
          <a:spcPct val="0"/>
        </a:spcBef>
        <a:buNone/>
        <a:defRPr sz="3600" b="1" kern="1200" spc="300" baseline="0">
          <a:solidFill>
            <a:schemeClr val="tx1"/>
          </a:solidFill>
          <a:latin typeface="+mn-lt"/>
          <a:ea typeface="+mj-ea"/>
          <a:cs typeface="+mj-cs"/>
        </a:defRPr>
      </a:lvl1pPr>
    </p:titleStyle>
    <p:bodyStyle>
      <a:lvl1pPr marL="285750" indent="-285750" algn="l" defTabSz="914318" rtl="0" eaLnBrk="1" latinLnBrk="0" hangingPunct="1">
        <a:lnSpc>
          <a:spcPct val="120000"/>
        </a:lnSpc>
        <a:spcBef>
          <a:spcPts val="1000"/>
        </a:spcBef>
        <a:buFontTx/>
        <a:buBlip>
          <a:blip r:embed="rId13"/>
        </a:buBlip>
        <a:defRPr sz="1600" kern="1200" spc="0">
          <a:solidFill>
            <a:schemeClr val="tx1"/>
          </a:solidFill>
          <a:latin typeface="+mn-lt"/>
          <a:ea typeface="+mn-ea"/>
          <a:cs typeface="+mn-cs"/>
        </a:defRPr>
      </a:lvl1pPr>
      <a:lvl2pPr marL="623888" indent="-285750" algn="l" defTabSz="914318" rtl="0" eaLnBrk="1" latinLnBrk="0" hangingPunct="1">
        <a:lnSpc>
          <a:spcPct val="120000"/>
        </a:lnSpc>
        <a:spcBef>
          <a:spcPts val="499"/>
        </a:spcBef>
        <a:buFontTx/>
        <a:buBlip>
          <a:blip r:embed="rId13"/>
        </a:buBlip>
        <a:defRPr sz="1400" kern="1200">
          <a:solidFill>
            <a:schemeClr val="tx1"/>
          </a:solidFill>
          <a:latin typeface="+mn-lt"/>
          <a:ea typeface="+mn-ea"/>
          <a:cs typeface="+mn-cs"/>
        </a:defRPr>
      </a:lvl2pPr>
      <a:lvl3pPr marL="806450" indent="-171450" algn="l" defTabSz="914318" rtl="0" eaLnBrk="1" latinLnBrk="0" hangingPunct="1">
        <a:lnSpc>
          <a:spcPct val="120000"/>
        </a:lnSpc>
        <a:spcBef>
          <a:spcPts val="499"/>
        </a:spcBef>
        <a:buFontTx/>
        <a:buBlip>
          <a:blip r:embed="rId14"/>
        </a:buBlip>
        <a:tabLst>
          <a:tab pos="898525" algn="l"/>
        </a:tabLst>
        <a:defRPr sz="1200" kern="1200">
          <a:solidFill>
            <a:schemeClr val="tx1"/>
          </a:solidFill>
          <a:latin typeface="+mn-lt"/>
          <a:ea typeface="+mn-ea"/>
          <a:cs typeface="+mn-cs"/>
        </a:defRPr>
      </a:lvl3pPr>
      <a:lvl4pPr marL="1071563" indent="-171450" algn="l" defTabSz="914318" rtl="0" eaLnBrk="1" latinLnBrk="0" hangingPunct="1">
        <a:lnSpc>
          <a:spcPct val="120000"/>
        </a:lnSpc>
        <a:spcBef>
          <a:spcPts val="499"/>
        </a:spcBef>
        <a:buFontTx/>
        <a:buBlip>
          <a:blip r:embed="rId14"/>
        </a:buBlip>
        <a:defRPr sz="1000" kern="1200">
          <a:solidFill>
            <a:schemeClr val="tx1">
              <a:alpha val="70000"/>
            </a:schemeClr>
          </a:solidFill>
          <a:latin typeface="+mn-lt"/>
          <a:ea typeface="+mn-ea"/>
          <a:cs typeface="+mn-cs"/>
        </a:defRPr>
      </a:lvl4pPr>
      <a:lvl5pPr marL="1071563" indent="-171450" algn="l" defTabSz="914318" rtl="0" eaLnBrk="1" latinLnBrk="0" hangingPunct="1">
        <a:lnSpc>
          <a:spcPct val="120000"/>
        </a:lnSpc>
        <a:spcBef>
          <a:spcPts val="499"/>
        </a:spcBef>
        <a:buFontTx/>
        <a:buBlip>
          <a:blip r:embed="rId14"/>
        </a:buBlip>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userDrawn="1">
          <p15:clr>
            <a:srgbClr val="F26B43"/>
          </p15:clr>
        </p15:guide>
        <p15:guide id="28" pos="370" userDrawn="1">
          <p15:clr>
            <a:srgbClr val="F26B43"/>
          </p15:clr>
        </p15:guide>
        <p15:guide id="29" pos="7320" userDrawn="1">
          <p15:clr>
            <a:srgbClr val="F26B43"/>
          </p15:clr>
        </p15:guide>
        <p15:guide id="48" pos="1141" userDrawn="1">
          <p15:clr>
            <a:srgbClr val="F26B43"/>
          </p15:clr>
        </p15:guide>
        <p15:guide id="51" orient="horz" pos="414" userDrawn="1">
          <p15:clr>
            <a:srgbClr val="F26B43"/>
          </p15:clr>
        </p15:guide>
        <p15:guide id="52" pos="4339" userDrawn="1">
          <p15:clr>
            <a:srgbClr val="F26B43"/>
          </p15:clr>
        </p15:guide>
        <p15:guide id="53" pos="46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24"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50" y="2032831"/>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a:t>Second level</a:t>
            </a:r>
          </a:p>
          <a:p>
            <a:pPr lvl="2"/>
            <a:r>
              <a:rPr lang="en-US"/>
              <a:t>Third level</a:t>
            </a:r>
          </a:p>
          <a:p>
            <a:pPr lvl="3"/>
            <a:r>
              <a:rPr lang="en-US"/>
              <a:t>Fourth level</a:t>
            </a:r>
            <a:endParaRPr lang="en-US" dirty="0"/>
          </a:p>
        </p:txBody>
      </p:sp>
      <p:grpSp>
        <p:nvGrpSpPr>
          <p:cNvPr id="58" name="Gruppe 57"/>
          <p:cNvGrpSpPr/>
          <p:nvPr userDrawn="1"/>
        </p:nvGrpSpPr>
        <p:grpSpPr>
          <a:xfrm>
            <a:off x="5466450" y="6027162"/>
            <a:ext cx="1272706" cy="669100"/>
            <a:chOff x="5387975" y="5659438"/>
            <a:chExt cx="1573213" cy="827087"/>
          </a:xfrm>
        </p:grpSpPr>
        <p:grpSp>
          <p:nvGrpSpPr>
            <p:cNvPr id="56" name="Gruppe 55"/>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57" name="Gruppe 56"/>
            <p:cNvGrpSpPr/>
            <p:nvPr userDrawn="1"/>
          </p:nvGrpSpPr>
          <p:grpSpPr>
            <a:xfrm>
              <a:off x="5880100" y="5659438"/>
              <a:ext cx="511175" cy="544512"/>
              <a:chOff x="5880100" y="5659438"/>
              <a:chExt cx="511175" cy="544512"/>
            </a:xfrm>
            <a:solidFill>
              <a:schemeClr val="tx1"/>
            </a:solidFill>
          </p:grpSpPr>
          <p:sp>
            <p:nvSpPr>
              <p:cNvPr id="5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59" name="Gruppe 58"/>
          <p:cNvGrpSpPr/>
          <p:nvPr userDrawn="1"/>
        </p:nvGrpSpPr>
        <p:grpSpPr>
          <a:xfrm>
            <a:off x="-3502" y="657225"/>
            <a:ext cx="405154" cy="1182460"/>
            <a:chOff x="320675" y="2816225"/>
            <a:chExt cx="350838" cy="1023938"/>
          </a:xfrm>
          <a:solidFill>
            <a:schemeClr val="bg1"/>
          </a:solidFill>
        </p:grpSpPr>
        <p:sp>
          <p:nvSpPr>
            <p:cNvPr id="60"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2"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3"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4"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5"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6"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7"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8"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9"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0"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1"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2"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3"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4"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5"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6"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7"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8"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3966279323"/>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8" r:id="rId3"/>
  </p:sldLayoutIdLst>
  <p:hf hdr="0" ftr="0" dt="0"/>
  <p:txStyles>
    <p:titleStyle>
      <a:lvl1pPr algn="l" defTabSz="914318" rtl="0" eaLnBrk="1" latinLnBrk="0" hangingPunct="1">
        <a:lnSpc>
          <a:spcPct val="100000"/>
        </a:lnSpc>
        <a:spcBef>
          <a:spcPct val="0"/>
        </a:spcBef>
        <a:buNone/>
        <a:defRPr sz="3600" b="1" kern="1200" spc="300" baseline="0">
          <a:solidFill>
            <a:schemeClr val="bg1"/>
          </a:solidFill>
          <a:latin typeface="+mn-lt"/>
          <a:ea typeface="+mj-ea"/>
          <a:cs typeface="+mj-cs"/>
        </a:defRPr>
      </a:lvl1pPr>
    </p:titleStyle>
    <p:bodyStyle>
      <a:lvl1pPr marL="285750" indent="-285750" algn="l" defTabSz="914318" rtl="0" eaLnBrk="1" latinLnBrk="0" hangingPunct="1">
        <a:lnSpc>
          <a:spcPct val="120000"/>
        </a:lnSpc>
        <a:spcBef>
          <a:spcPts val="1000"/>
        </a:spcBef>
        <a:buFontTx/>
        <a:buBlip>
          <a:blip r:embed="rId5"/>
        </a:buBlip>
        <a:defRPr sz="1600" kern="1200" spc="0">
          <a:solidFill>
            <a:schemeClr val="bg1"/>
          </a:solidFill>
          <a:latin typeface="+mn-lt"/>
          <a:ea typeface="+mn-ea"/>
          <a:cs typeface="+mn-cs"/>
        </a:defRPr>
      </a:lvl1pPr>
      <a:lvl2pPr marL="623888" indent="-285750" algn="l" defTabSz="914318" rtl="0" eaLnBrk="1" latinLnBrk="0" hangingPunct="1">
        <a:lnSpc>
          <a:spcPct val="120000"/>
        </a:lnSpc>
        <a:spcBef>
          <a:spcPts val="499"/>
        </a:spcBef>
        <a:buFontTx/>
        <a:buBlip>
          <a:blip r:embed="rId5"/>
        </a:buBlip>
        <a:defRPr sz="1400" kern="1200">
          <a:solidFill>
            <a:schemeClr val="bg1"/>
          </a:solidFill>
          <a:latin typeface="+mn-lt"/>
          <a:ea typeface="+mn-ea"/>
          <a:cs typeface="+mn-cs"/>
        </a:defRPr>
      </a:lvl2pPr>
      <a:lvl3pPr marL="806450" indent="-171450" algn="l" defTabSz="914318" rtl="0" eaLnBrk="1" latinLnBrk="0" hangingPunct="1">
        <a:lnSpc>
          <a:spcPct val="120000"/>
        </a:lnSpc>
        <a:spcBef>
          <a:spcPts val="499"/>
        </a:spcBef>
        <a:buFontTx/>
        <a:buBlip>
          <a:blip r:embed="rId6"/>
        </a:buBlip>
        <a:tabLst>
          <a:tab pos="898525" algn="l"/>
        </a:tabLst>
        <a:defRPr sz="1200" kern="1200">
          <a:solidFill>
            <a:schemeClr val="bg1"/>
          </a:solidFill>
          <a:latin typeface="+mn-lt"/>
          <a:ea typeface="+mn-ea"/>
          <a:cs typeface="+mn-cs"/>
        </a:defRPr>
      </a:lvl3pPr>
      <a:lvl4pPr marL="1071563" indent="-171450" algn="l" defTabSz="914318" rtl="0" eaLnBrk="1" latinLnBrk="0" hangingPunct="1">
        <a:lnSpc>
          <a:spcPct val="120000"/>
        </a:lnSpc>
        <a:spcBef>
          <a:spcPts val="499"/>
        </a:spcBef>
        <a:buFontTx/>
        <a:buBlip>
          <a:blip r:embed="rId6"/>
        </a:buBlip>
        <a:defRPr sz="1000" kern="1200">
          <a:solidFill>
            <a:schemeClr val="bg1"/>
          </a:solidFill>
          <a:latin typeface="+mn-lt"/>
          <a:ea typeface="+mn-ea"/>
          <a:cs typeface="+mn-cs"/>
        </a:defRPr>
      </a:lvl4pPr>
      <a:lvl5pPr marL="1071563" indent="-171450" algn="l" defTabSz="914318" rtl="0" eaLnBrk="1" latinLnBrk="0" hangingPunct="1">
        <a:lnSpc>
          <a:spcPct val="120000"/>
        </a:lnSpc>
        <a:spcBef>
          <a:spcPts val="499"/>
        </a:spcBef>
        <a:buFontTx/>
        <a:buBlip>
          <a:blip r:embed="rId7"/>
        </a:buBlip>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p15:clr>
            <a:srgbClr val="F26B43"/>
          </p15:clr>
        </p15:guide>
        <p15:guide id="28" pos="370">
          <p15:clr>
            <a:srgbClr val="F26B43"/>
          </p15:clr>
        </p15:guide>
        <p15:guide id="29" pos="7320">
          <p15:clr>
            <a:srgbClr val="F26B43"/>
          </p15:clr>
        </p15:guide>
        <p15:guide id="48" pos="1141">
          <p15:clr>
            <a:srgbClr val="F26B43"/>
          </p15:clr>
        </p15:guide>
        <p15:guide id="51" orient="horz" pos="414">
          <p15:clr>
            <a:srgbClr val="F26B43"/>
          </p15:clr>
        </p15:guide>
        <p15:guide id="52" pos="4339">
          <p15:clr>
            <a:srgbClr val="F26B43"/>
          </p15:clr>
        </p15:guide>
        <p15:guide id="53" pos="467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7374" y="370290"/>
            <a:ext cx="9188393" cy="704447"/>
          </a:xfrm>
        </p:spPr>
        <p:txBody>
          <a:bodyPr/>
          <a:lstStyle/>
          <a:p>
            <a:r>
              <a:rPr lang="en-gb" sz="3200" dirty="0"/>
              <a:t>STUDY ACTIVITY MODEL</a:t>
            </a:r>
            <a:endParaRPr lang="da-DK" sz="3200" dirty="0"/>
          </a:p>
        </p:txBody>
      </p:sp>
      <p:sp>
        <p:nvSpPr>
          <p:cNvPr id="10" name="Oval 5"/>
          <p:cNvSpPr>
            <a:spLocks noChangeArrowheads="1"/>
          </p:cNvSpPr>
          <p:nvPr/>
        </p:nvSpPr>
        <p:spPr bwMode="auto">
          <a:xfrm>
            <a:off x="4687888" y="2232025"/>
            <a:ext cx="2555875" cy="2559050"/>
          </a:xfrm>
          <a:prstGeom prst="ellipse">
            <a:avLst/>
          </a:prstGeom>
          <a:solidFill>
            <a:srgbClr val="0026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6"/>
          <p:cNvSpPr>
            <a:spLocks/>
          </p:cNvSpPr>
          <p:nvPr/>
        </p:nvSpPr>
        <p:spPr bwMode="auto">
          <a:xfrm>
            <a:off x="6989763" y="1908175"/>
            <a:ext cx="654050" cy="579437"/>
          </a:xfrm>
          <a:custGeom>
            <a:avLst/>
            <a:gdLst>
              <a:gd name="T0" fmla="*/ 0 w 412"/>
              <a:gd name="T1" fmla="*/ 365 h 365"/>
              <a:gd name="T2" fmla="*/ 321 w 412"/>
              <a:gd name="T3" fmla="*/ 0 h 365"/>
              <a:gd name="T4" fmla="*/ 412 w 412"/>
              <a:gd name="T5" fmla="*/ 0 h 365"/>
            </a:gdLst>
            <a:ahLst/>
            <a:cxnLst>
              <a:cxn ang="0">
                <a:pos x="T0" y="T1"/>
              </a:cxn>
              <a:cxn ang="0">
                <a:pos x="T2" y="T3"/>
              </a:cxn>
              <a:cxn ang="0">
                <a:pos x="T4" y="T5"/>
              </a:cxn>
            </a:cxnLst>
            <a:rect l="0" t="0" r="r" b="b"/>
            <a:pathLst>
              <a:path w="412" h="365">
                <a:moveTo>
                  <a:pt x="0" y="365"/>
                </a:moveTo>
                <a:lnTo>
                  <a:pt x="321" y="0"/>
                </a:lnTo>
                <a:lnTo>
                  <a:pt x="412" y="0"/>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2" name="Freeform 7"/>
          <p:cNvSpPr>
            <a:spLocks/>
          </p:cNvSpPr>
          <p:nvPr/>
        </p:nvSpPr>
        <p:spPr bwMode="auto">
          <a:xfrm>
            <a:off x="4284663" y="1908175"/>
            <a:ext cx="654050" cy="579437"/>
          </a:xfrm>
          <a:custGeom>
            <a:avLst/>
            <a:gdLst>
              <a:gd name="T0" fmla="*/ 412 w 412"/>
              <a:gd name="T1" fmla="*/ 365 h 365"/>
              <a:gd name="T2" fmla="*/ 92 w 412"/>
              <a:gd name="T3" fmla="*/ 0 h 365"/>
              <a:gd name="T4" fmla="*/ 0 w 412"/>
              <a:gd name="T5" fmla="*/ 0 h 365"/>
            </a:gdLst>
            <a:ahLst/>
            <a:cxnLst>
              <a:cxn ang="0">
                <a:pos x="T0" y="T1"/>
              </a:cxn>
              <a:cxn ang="0">
                <a:pos x="T2" y="T3"/>
              </a:cxn>
              <a:cxn ang="0">
                <a:pos x="T4" y="T5"/>
              </a:cxn>
            </a:cxnLst>
            <a:rect l="0" t="0" r="r" b="b"/>
            <a:pathLst>
              <a:path w="412" h="365">
                <a:moveTo>
                  <a:pt x="412" y="365"/>
                </a:moveTo>
                <a:lnTo>
                  <a:pt x="92" y="0"/>
                </a:lnTo>
                <a:lnTo>
                  <a:pt x="0" y="0"/>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3" name="Freeform 8"/>
          <p:cNvSpPr>
            <a:spLocks/>
          </p:cNvSpPr>
          <p:nvPr/>
        </p:nvSpPr>
        <p:spPr bwMode="auto">
          <a:xfrm>
            <a:off x="6989763" y="4538663"/>
            <a:ext cx="654050" cy="577850"/>
          </a:xfrm>
          <a:custGeom>
            <a:avLst/>
            <a:gdLst>
              <a:gd name="T0" fmla="*/ 0 w 412"/>
              <a:gd name="T1" fmla="*/ 0 h 364"/>
              <a:gd name="T2" fmla="*/ 321 w 412"/>
              <a:gd name="T3" fmla="*/ 364 h 364"/>
              <a:gd name="T4" fmla="*/ 412 w 412"/>
              <a:gd name="T5" fmla="*/ 364 h 364"/>
            </a:gdLst>
            <a:ahLst/>
            <a:cxnLst>
              <a:cxn ang="0">
                <a:pos x="T0" y="T1"/>
              </a:cxn>
              <a:cxn ang="0">
                <a:pos x="T2" y="T3"/>
              </a:cxn>
              <a:cxn ang="0">
                <a:pos x="T4" y="T5"/>
              </a:cxn>
            </a:cxnLst>
            <a:rect l="0" t="0" r="r" b="b"/>
            <a:pathLst>
              <a:path w="412" h="364">
                <a:moveTo>
                  <a:pt x="0" y="0"/>
                </a:moveTo>
                <a:lnTo>
                  <a:pt x="321" y="364"/>
                </a:lnTo>
                <a:lnTo>
                  <a:pt x="412" y="364"/>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4" name="Freeform 9"/>
          <p:cNvSpPr>
            <a:spLocks/>
          </p:cNvSpPr>
          <p:nvPr/>
        </p:nvSpPr>
        <p:spPr bwMode="auto">
          <a:xfrm>
            <a:off x="4284663" y="4538663"/>
            <a:ext cx="654050" cy="577850"/>
          </a:xfrm>
          <a:custGeom>
            <a:avLst/>
            <a:gdLst>
              <a:gd name="T0" fmla="*/ 412 w 412"/>
              <a:gd name="T1" fmla="*/ 0 h 364"/>
              <a:gd name="T2" fmla="*/ 92 w 412"/>
              <a:gd name="T3" fmla="*/ 364 h 364"/>
              <a:gd name="T4" fmla="*/ 0 w 412"/>
              <a:gd name="T5" fmla="*/ 364 h 364"/>
            </a:gdLst>
            <a:ahLst/>
            <a:cxnLst>
              <a:cxn ang="0">
                <a:pos x="T0" y="T1"/>
              </a:cxn>
              <a:cxn ang="0">
                <a:pos x="T2" y="T3"/>
              </a:cxn>
              <a:cxn ang="0">
                <a:pos x="T4" y="T5"/>
              </a:cxn>
            </a:cxnLst>
            <a:rect l="0" t="0" r="r" b="b"/>
            <a:pathLst>
              <a:path w="412" h="364">
                <a:moveTo>
                  <a:pt x="412" y="0"/>
                </a:moveTo>
                <a:lnTo>
                  <a:pt x="92" y="364"/>
                </a:lnTo>
                <a:lnTo>
                  <a:pt x="0" y="364"/>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5" name="Rectangle 10"/>
          <p:cNvSpPr>
            <a:spLocks noChangeArrowheads="1"/>
          </p:cNvSpPr>
          <p:nvPr/>
        </p:nvSpPr>
        <p:spPr bwMode="auto">
          <a:xfrm>
            <a:off x="7643813" y="1349376"/>
            <a:ext cx="2233612" cy="12287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Group meetings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Presentations and feedback</a:t>
            </a:r>
          </a:p>
          <a:p>
            <a:pPr marL="171450" indent="-171450">
              <a:buFont typeface="Arial" panose="020B0604020202020204" pitchFamily="34" charset="0"/>
              <a:buChar char="•"/>
            </a:pPr>
            <a:r>
              <a:rPr lang="en-gb" sz="900" dirty="0">
                <a:solidFill>
                  <a:srgbClr val="002060"/>
                </a:solidFill>
              </a:rPr>
              <a:t>Subject-related discussions</a:t>
            </a:r>
          </a:p>
          <a:p>
            <a:pPr marL="171450" indent="-171450">
              <a:buFont typeface="Arial" panose="020B0604020202020204" pitchFamily="34" charset="0"/>
              <a:buChar char="•"/>
            </a:pPr>
            <a:r>
              <a:rPr lang="en-gb" sz="900" dirty="0">
                <a:solidFill>
                  <a:srgbClr val="002060"/>
                </a:solidFill>
              </a:rPr>
              <a:t>Company visits and field studies</a:t>
            </a:r>
          </a:p>
          <a:p>
            <a:pPr marL="171450" indent="-171450">
              <a:buFont typeface="Arial" panose="020B0604020202020204" pitchFamily="34" charset="0"/>
              <a:buChar char="•"/>
            </a:pPr>
            <a:r>
              <a:rPr lang="en-gb" sz="900" dirty="0">
                <a:solidFill>
                  <a:srgbClr val="002060"/>
                </a:solidFill>
              </a:rPr>
              <a:t>Experimental testing</a:t>
            </a:r>
          </a:p>
          <a:p>
            <a:pPr marL="171450" indent="-171450">
              <a:buFont typeface="Arial" panose="020B0604020202020204" pitchFamily="34" charset="0"/>
              <a:buChar char="•"/>
            </a:pPr>
            <a:r>
              <a:rPr lang="en-gb" sz="900" dirty="0">
                <a:solidFill>
                  <a:srgbClr val="002060"/>
                </a:solidFill>
              </a:rPr>
              <a:t>Preparing reports</a:t>
            </a:r>
          </a:p>
          <a:p>
            <a:pPr marL="171450" indent="-171450">
              <a:buFont typeface="Arial" panose="020B0604020202020204" pitchFamily="34" charset="0"/>
              <a:buChar char="•"/>
            </a:pPr>
            <a:r>
              <a:rPr lang="en-gb" sz="900" dirty="0">
                <a:solidFill>
                  <a:srgbClr val="002060"/>
                </a:solidFill>
              </a:rPr>
              <a:t>Preparing for project exams</a:t>
            </a:r>
          </a:p>
        </p:txBody>
      </p:sp>
      <p:sp>
        <p:nvSpPr>
          <p:cNvPr id="16" name="Rectangle 11"/>
          <p:cNvSpPr>
            <a:spLocks noChangeArrowheads="1"/>
          </p:cNvSpPr>
          <p:nvPr/>
        </p:nvSpPr>
        <p:spPr bwMode="auto">
          <a:xfrm>
            <a:off x="2085975" y="1349376"/>
            <a:ext cx="2195513" cy="1495425"/>
          </a:xfrm>
          <a:prstGeom prst="rect">
            <a:avLst/>
          </a:prstGeom>
          <a:noFill/>
          <a:ln w="23813"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Case work</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Theme introductions</a:t>
            </a:r>
          </a:p>
          <a:p>
            <a:pPr marL="171450" indent="-171450">
              <a:buFont typeface="Arial" panose="020B0604020202020204" pitchFamily="34" charset="0"/>
              <a:buChar char="•"/>
            </a:pPr>
            <a:r>
              <a:rPr lang="en-gb" sz="900" dirty="0">
                <a:solidFill>
                  <a:srgbClr val="002060"/>
                </a:solidFill>
              </a:rPr>
              <a:t>Workshops</a:t>
            </a:r>
          </a:p>
          <a:p>
            <a:pPr marL="171450" indent="-171450">
              <a:buFont typeface="Arial" panose="020B0604020202020204" pitchFamily="34" charset="0"/>
              <a:buChar char="•"/>
            </a:pPr>
            <a:r>
              <a:rPr lang="en-gb" sz="900" dirty="0">
                <a:solidFill>
                  <a:srgbClr val="002060"/>
                </a:solidFill>
              </a:rPr>
              <a:t>Midterm evaluations and seminars</a:t>
            </a:r>
          </a:p>
          <a:p>
            <a:pPr marL="171450" indent="-171450">
              <a:buFont typeface="Arial" panose="020B0604020202020204" pitchFamily="34" charset="0"/>
              <a:buChar char="•"/>
            </a:pPr>
            <a:r>
              <a:rPr lang="en-gb" sz="900" dirty="0">
                <a:solidFill>
                  <a:srgbClr val="002060"/>
                </a:solidFill>
              </a:rPr>
              <a:t>Supervision</a:t>
            </a:r>
          </a:p>
          <a:p>
            <a:pPr marL="171450" indent="-171450">
              <a:buFont typeface="Arial" panose="020B0604020202020204" pitchFamily="34" charset="0"/>
              <a:buChar char="•"/>
            </a:pPr>
            <a:r>
              <a:rPr lang="en-gb" sz="900" dirty="0">
                <a:solidFill>
                  <a:srgbClr val="002060"/>
                </a:solidFill>
              </a:rPr>
              <a:t>Networking activities</a:t>
            </a:r>
          </a:p>
          <a:p>
            <a:pPr marL="171450" indent="-171450">
              <a:buFont typeface="Arial" panose="020B0604020202020204" pitchFamily="34" charset="0"/>
              <a:buChar char="•"/>
            </a:pPr>
            <a:r>
              <a:rPr lang="en-gb" sz="900" dirty="0">
                <a:solidFill>
                  <a:srgbClr val="002060"/>
                </a:solidFill>
              </a:rPr>
              <a:t>Project exams</a:t>
            </a:r>
          </a:p>
          <a:p>
            <a:pPr marL="171450" indent="-171450">
              <a:buFont typeface="Arial" panose="020B0604020202020204" pitchFamily="34" charset="0"/>
              <a:buChar char="•"/>
            </a:pPr>
            <a:r>
              <a:rPr lang="en-gb" sz="900" dirty="0">
                <a:solidFill>
                  <a:srgbClr val="002060"/>
                </a:solidFill>
              </a:rPr>
              <a:t>Problem-based exercises</a:t>
            </a:r>
          </a:p>
          <a:p>
            <a:pPr marL="171450" indent="-171450">
              <a:buFont typeface="Arial" panose="020B0604020202020204" pitchFamily="34" charset="0"/>
              <a:buChar char="•"/>
            </a:pPr>
            <a:r>
              <a:rPr lang="en-gb" sz="900" dirty="0">
                <a:solidFill>
                  <a:srgbClr val="002060"/>
                </a:solidFill>
              </a:rPr>
              <a:t>Clinical placement</a:t>
            </a:r>
          </a:p>
        </p:txBody>
      </p:sp>
      <p:sp>
        <p:nvSpPr>
          <p:cNvPr id="17" name="Rectangle 12"/>
          <p:cNvSpPr>
            <a:spLocks noChangeArrowheads="1"/>
          </p:cNvSpPr>
          <p:nvPr/>
        </p:nvSpPr>
        <p:spPr bwMode="auto">
          <a:xfrm>
            <a:off x="2085975" y="4295775"/>
            <a:ext cx="2198688" cy="16478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Lectures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Courses/classroom instruction</a:t>
            </a:r>
          </a:p>
          <a:p>
            <a:pPr marL="171450" indent="-171450">
              <a:buFont typeface="Arial" panose="020B0604020202020204" pitchFamily="34" charset="0"/>
              <a:buChar char="•"/>
            </a:pPr>
            <a:r>
              <a:rPr lang="en-gb" sz="900" dirty="0">
                <a:solidFill>
                  <a:srgbClr val="002060"/>
                </a:solidFill>
              </a:rPr>
              <a:t>Seminars</a:t>
            </a:r>
          </a:p>
          <a:p>
            <a:pPr marL="171450" indent="-171450">
              <a:buFont typeface="Arial" panose="020B0604020202020204" pitchFamily="34" charset="0"/>
              <a:buChar char="•"/>
            </a:pPr>
            <a:r>
              <a:rPr lang="en-gb" sz="900" dirty="0">
                <a:solidFill>
                  <a:srgbClr val="002060"/>
                </a:solidFill>
              </a:rPr>
              <a:t>E-learning</a:t>
            </a:r>
          </a:p>
          <a:p>
            <a:pPr marL="171450" indent="-171450">
              <a:buFont typeface="Arial" panose="020B0604020202020204" pitchFamily="34" charset="0"/>
              <a:buChar char="•"/>
            </a:pPr>
            <a:r>
              <a:rPr lang="en-gb" sz="900" dirty="0">
                <a:solidFill>
                  <a:srgbClr val="002060"/>
                </a:solidFill>
              </a:rPr>
              <a:t>Guest lectures</a:t>
            </a:r>
          </a:p>
          <a:p>
            <a:pPr marL="171450" indent="-171450">
              <a:buFont typeface="Arial" panose="020B0604020202020204" pitchFamily="34" charset="0"/>
              <a:buChar char="•"/>
            </a:pPr>
            <a:r>
              <a:rPr lang="en-gb" sz="900" dirty="0">
                <a:solidFill>
                  <a:srgbClr val="002060"/>
                </a:solidFill>
              </a:rPr>
              <a:t>Laboratory experiments</a:t>
            </a:r>
          </a:p>
          <a:p>
            <a:pPr marL="171450" indent="-171450">
              <a:buFont typeface="Arial" panose="020B0604020202020204" pitchFamily="34" charset="0"/>
              <a:buChar char="•"/>
            </a:pPr>
            <a:r>
              <a:rPr lang="en-gb" sz="900" dirty="0">
                <a:solidFill>
                  <a:srgbClr val="002060"/>
                </a:solidFill>
              </a:rPr>
              <a:t>Assignments</a:t>
            </a:r>
          </a:p>
          <a:p>
            <a:pPr marL="171450" indent="-171450">
              <a:buFont typeface="Arial" panose="020B0604020202020204" pitchFamily="34" charset="0"/>
              <a:buChar char="•"/>
            </a:pPr>
            <a:r>
              <a:rPr lang="en-gb" sz="900" dirty="0">
                <a:solidFill>
                  <a:srgbClr val="002060"/>
                </a:solidFill>
              </a:rPr>
              <a:t>Discipline-oriented exercises</a:t>
            </a:r>
          </a:p>
          <a:p>
            <a:pPr marL="171450" indent="-171450">
              <a:buFont typeface="Arial" panose="020B0604020202020204" pitchFamily="34" charset="0"/>
              <a:buChar char="•"/>
            </a:pPr>
            <a:r>
              <a:rPr lang="en-gb" sz="900" dirty="0">
                <a:solidFill>
                  <a:srgbClr val="002060"/>
                </a:solidFill>
              </a:rPr>
              <a:t>Learning cafes</a:t>
            </a:r>
          </a:p>
          <a:p>
            <a:pPr marL="171450" indent="-171450">
              <a:buFont typeface="Arial" panose="020B0604020202020204" pitchFamily="34" charset="0"/>
              <a:buChar char="•"/>
            </a:pPr>
            <a:r>
              <a:rPr lang="en-gb" sz="900" dirty="0">
                <a:solidFill>
                  <a:srgbClr val="002060"/>
                </a:solidFill>
              </a:rPr>
              <a:t>Exams and tests</a:t>
            </a:r>
            <a:endParaRPr lang="da-DK" sz="900" dirty="0">
              <a:solidFill>
                <a:srgbClr val="002060"/>
              </a:solidFill>
            </a:endParaRPr>
          </a:p>
        </p:txBody>
      </p:sp>
      <p:sp>
        <p:nvSpPr>
          <p:cNvPr id="18" name="Rectangle 13"/>
          <p:cNvSpPr>
            <a:spLocks noChangeArrowheads="1"/>
          </p:cNvSpPr>
          <p:nvPr/>
        </p:nvSpPr>
        <p:spPr bwMode="auto">
          <a:xfrm>
            <a:off x="7643813" y="2628900"/>
            <a:ext cx="2233612" cy="641351"/>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171450" indent="-171450">
              <a:buFont typeface="Arial" panose="020B0604020202020204" pitchFamily="34" charset="0"/>
              <a:buChar char="•"/>
            </a:pPr>
            <a:r>
              <a:rPr lang="en-gb" sz="900" dirty="0">
                <a:solidFill>
                  <a:srgbClr val="002060"/>
                </a:solidFill>
              </a:rPr>
              <a:t>Individual study activities for projects</a:t>
            </a:r>
            <a:br>
              <a:rPr lang="da-DK" sz="900" dirty="0">
                <a:solidFill>
                  <a:srgbClr val="002060"/>
                </a:solidFill>
              </a:rPr>
            </a:br>
            <a:r>
              <a:rPr lang="en-gb" sz="900" dirty="0">
                <a:solidFill>
                  <a:srgbClr val="002060"/>
                </a:solidFill>
              </a:rPr>
              <a:t>- reading and writing</a:t>
            </a:r>
          </a:p>
          <a:p>
            <a:pPr marL="171450" indent="-171450">
              <a:buFont typeface="Arial" panose="020B0604020202020204" pitchFamily="34" charset="0"/>
              <a:buChar char="•"/>
            </a:pPr>
            <a:r>
              <a:rPr lang="en-gb" sz="900" dirty="0">
                <a:solidFill>
                  <a:srgbClr val="002060"/>
                </a:solidFill>
              </a:rPr>
              <a:t>Project-oriented courses (internships)</a:t>
            </a:r>
          </a:p>
        </p:txBody>
      </p:sp>
      <p:sp>
        <p:nvSpPr>
          <p:cNvPr id="19" name="Rectangle 14"/>
          <p:cNvSpPr>
            <a:spLocks noChangeArrowheads="1"/>
          </p:cNvSpPr>
          <p:nvPr/>
        </p:nvSpPr>
        <p:spPr bwMode="auto">
          <a:xfrm>
            <a:off x="7643813" y="4791075"/>
            <a:ext cx="2233612" cy="1152525"/>
          </a:xfrm>
          <a:prstGeom prst="rect">
            <a:avLst/>
          </a:prstGeom>
          <a:noFill/>
          <a:ln w="20638"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Preparing for teaching activities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Follow-up on teaching activities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Reading</a:t>
            </a:r>
          </a:p>
          <a:p>
            <a:pPr marL="171450" indent="-171450">
              <a:buFont typeface="Arial" panose="020B0604020202020204" pitchFamily="34" charset="0"/>
              <a:buChar char="•"/>
            </a:pPr>
            <a:r>
              <a:rPr lang="en-gb" sz="900" dirty="0">
                <a:solidFill>
                  <a:srgbClr val="002060"/>
                </a:solidFill>
              </a:rPr>
              <a:t>Writing</a:t>
            </a:r>
          </a:p>
          <a:p>
            <a:pPr marL="171450" indent="-171450">
              <a:buFont typeface="Arial" panose="020B0604020202020204" pitchFamily="34" charset="0"/>
              <a:buChar char="•"/>
            </a:pPr>
            <a:r>
              <a:rPr lang="en-gb" sz="900" dirty="0">
                <a:solidFill>
                  <a:srgbClr val="002060"/>
                </a:solidFill>
              </a:rPr>
              <a:t>Preparing for exams and tests</a:t>
            </a:r>
          </a:p>
        </p:txBody>
      </p:sp>
      <p:sp>
        <p:nvSpPr>
          <p:cNvPr id="20" name="Line 15"/>
          <p:cNvSpPr>
            <a:spLocks noChangeShapeType="1"/>
          </p:cNvSpPr>
          <p:nvPr/>
        </p:nvSpPr>
        <p:spPr bwMode="auto">
          <a:xfrm>
            <a:off x="5664200" y="1835150"/>
            <a:ext cx="595313"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1" name="Line 16"/>
          <p:cNvSpPr>
            <a:spLocks noChangeShapeType="1"/>
          </p:cNvSpPr>
          <p:nvPr/>
        </p:nvSpPr>
        <p:spPr bwMode="auto">
          <a:xfrm>
            <a:off x="5664200" y="5368925"/>
            <a:ext cx="595313"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4" name="Line 19"/>
          <p:cNvSpPr>
            <a:spLocks noChangeShapeType="1"/>
          </p:cNvSpPr>
          <p:nvPr/>
        </p:nvSpPr>
        <p:spPr bwMode="auto">
          <a:xfrm>
            <a:off x="8463756" y="3724276"/>
            <a:ext cx="593725"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5" name="Line 20"/>
          <p:cNvSpPr>
            <a:spLocks noChangeShapeType="1"/>
          </p:cNvSpPr>
          <p:nvPr/>
        </p:nvSpPr>
        <p:spPr bwMode="auto">
          <a:xfrm>
            <a:off x="2886868" y="3709194"/>
            <a:ext cx="593725"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8" name="Freeform 23"/>
          <p:cNvSpPr>
            <a:spLocks/>
          </p:cNvSpPr>
          <p:nvPr/>
        </p:nvSpPr>
        <p:spPr bwMode="auto">
          <a:xfrm>
            <a:off x="6538913" y="2790825"/>
            <a:ext cx="344488" cy="728662"/>
          </a:xfrm>
          <a:custGeom>
            <a:avLst/>
            <a:gdLst>
              <a:gd name="T0" fmla="*/ 0 w 142"/>
              <a:gd name="T1" fmla="*/ 0 h 300"/>
              <a:gd name="T2" fmla="*/ 142 w 142"/>
              <a:gd name="T3" fmla="*/ 297 h 300"/>
              <a:gd name="T4" fmla="*/ 142 w 142"/>
              <a:gd name="T5" fmla="*/ 300 h 300"/>
            </a:gdLst>
            <a:ahLst/>
            <a:cxnLst>
              <a:cxn ang="0">
                <a:pos x="T0" y="T1"/>
              </a:cxn>
              <a:cxn ang="0">
                <a:pos x="T2" y="T3"/>
              </a:cxn>
              <a:cxn ang="0">
                <a:pos x="T4" y="T5"/>
              </a:cxn>
            </a:cxnLst>
            <a:rect l="0" t="0" r="r" b="b"/>
            <a:pathLst>
              <a:path w="142" h="300">
                <a:moveTo>
                  <a:pt x="0" y="0"/>
                </a:moveTo>
                <a:cubicBezTo>
                  <a:pt x="86" y="70"/>
                  <a:pt x="142" y="177"/>
                  <a:pt x="142" y="297"/>
                </a:cubicBezTo>
                <a:cubicBezTo>
                  <a:pt x="142" y="298"/>
                  <a:pt x="142" y="299"/>
                  <a:pt x="142" y="30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9" name="Freeform 24"/>
          <p:cNvSpPr>
            <a:spLocks/>
          </p:cNvSpPr>
          <p:nvPr/>
        </p:nvSpPr>
        <p:spPr bwMode="auto">
          <a:xfrm>
            <a:off x="6503988" y="2755900"/>
            <a:ext cx="68263" cy="76200"/>
          </a:xfrm>
          <a:custGeom>
            <a:avLst/>
            <a:gdLst>
              <a:gd name="T0" fmla="*/ 43 w 43"/>
              <a:gd name="T1" fmla="*/ 0 h 48"/>
              <a:gd name="T2" fmla="*/ 6 w 43"/>
              <a:gd name="T3" fmla="*/ 48 h 48"/>
              <a:gd name="T4" fmla="*/ 0 w 43"/>
              <a:gd name="T5" fmla="*/ 5 h 48"/>
              <a:gd name="T6" fmla="*/ 43 w 43"/>
              <a:gd name="T7" fmla="*/ 0 h 48"/>
            </a:gdLst>
            <a:ahLst/>
            <a:cxnLst>
              <a:cxn ang="0">
                <a:pos x="T0" y="T1"/>
              </a:cxn>
              <a:cxn ang="0">
                <a:pos x="T2" y="T3"/>
              </a:cxn>
              <a:cxn ang="0">
                <a:pos x="T4" y="T5"/>
              </a:cxn>
              <a:cxn ang="0">
                <a:pos x="T6" y="T7"/>
              </a:cxn>
            </a:cxnLst>
            <a:rect l="0" t="0" r="r" b="b"/>
            <a:pathLst>
              <a:path w="43" h="48">
                <a:moveTo>
                  <a:pt x="43" y="0"/>
                </a:moveTo>
                <a:lnTo>
                  <a:pt x="6" y="48"/>
                </a:lnTo>
                <a:lnTo>
                  <a:pt x="0" y="5"/>
                </a:ln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0" name="Freeform 25"/>
          <p:cNvSpPr>
            <a:spLocks/>
          </p:cNvSpPr>
          <p:nvPr/>
        </p:nvSpPr>
        <p:spPr bwMode="auto">
          <a:xfrm>
            <a:off x="6834188" y="3513138"/>
            <a:ext cx="95250" cy="47625"/>
          </a:xfrm>
          <a:custGeom>
            <a:avLst/>
            <a:gdLst>
              <a:gd name="T0" fmla="*/ 60 w 60"/>
              <a:gd name="T1" fmla="*/ 1 h 30"/>
              <a:gd name="T2" fmla="*/ 0 w 60"/>
              <a:gd name="T3" fmla="*/ 0 h 30"/>
              <a:gd name="T4" fmla="*/ 29 w 60"/>
              <a:gd name="T5" fmla="*/ 30 h 30"/>
              <a:gd name="T6" fmla="*/ 60 w 60"/>
              <a:gd name="T7" fmla="*/ 1 h 30"/>
            </a:gdLst>
            <a:ahLst/>
            <a:cxnLst>
              <a:cxn ang="0">
                <a:pos x="T0" y="T1"/>
              </a:cxn>
              <a:cxn ang="0">
                <a:pos x="T2" y="T3"/>
              </a:cxn>
              <a:cxn ang="0">
                <a:pos x="T4" y="T5"/>
              </a:cxn>
              <a:cxn ang="0">
                <a:pos x="T6" y="T7"/>
              </a:cxn>
            </a:cxnLst>
            <a:rect l="0" t="0" r="r" b="b"/>
            <a:pathLst>
              <a:path w="60" h="30">
                <a:moveTo>
                  <a:pt x="60" y="1"/>
                </a:moveTo>
                <a:lnTo>
                  <a:pt x="0" y="0"/>
                </a:lnTo>
                <a:lnTo>
                  <a:pt x="29" y="30"/>
                </a:lnTo>
                <a:lnTo>
                  <a:pt x="6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1" name="Freeform 26"/>
          <p:cNvSpPr>
            <a:spLocks/>
          </p:cNvSpPr>
          <p:nvPr/>
        </p:nvSpPr>
        <p:spPr bwMode="auto">
          <a:xfrm>
            <a:off x="5029200" y="2790825"/>
            <a:ext cx="344488" cy="728662"/>
          </a:xfrm>
          <a:custGeom>
            <a:avLst/>
            <a:gdLst>
              <a:gd name="T0" fmla="*/ 0 w 142"/>
              <a:gd name="T1" fmla="*/ 300 h 300"/>
              <a:gd name="T2" fmla="*/ 0 w 142"/>
              <a:gd name="T3" fmla="*/ 297 h 300"/>
              <a:gd name="T4" fmla="*/ 142 w 142"/>
              <a:gd name="T5" fmla="*/ 0 h 300"/>
            </a:gdLst>
            <a:ahLst/>
            <a:cxnLst>
              <a:cxn ang="0">
                <a:pos x="T0" y="T1"/>
              </a:cxn>
              <a:cxn ang="0">
                <a:pos x="T2" y="T3"/>
              </a:cxn>
              <a:cxn ang="0">
                <a:pos x="T4" y="T5"/>
              </a:cxn>
            </a:cxnLst>
            <a:rect l="0" t="0" r="r" b="b"/>
            <a:pathLst>
              <a:path w="142" h="300">
                <a:moveTo>
                  <a:pt x="0" y="300"/>
                </a:moveTo>
                <a:cubicBezTo>
                  <a:pt x="0" y="299"/>
                  <a:pt x="0" y="298"/>
                  <a:pt x="0" y="297"/>
                </a:cubicBezTo>
                <a:cubicBezTo>
                  <a:pt x="0" y="177"/>
                  <a:pt x="55" y="70"/>
                  <a:pt x="142"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2" name="Freeform 27"/>
          <p:cNvSpPr>
            <a:spLocks/>
          </p:cNvSpPr>
          <p:nvPr/>
        </p:nvSpPr>
        <p:spPr bwMode="auto">
          <a:xfrm>
            <a:off x="4983163" y="3513138"/>
            <a:ext cx="92075" cy="47625"/>
          </a:xfrm>
          <a:custGeom>
            <a:avLst/>
            <a:gdLst>
              <a:gd name="T0" fmla="*/ 0 w 58"/>
              <a:gd name="T1" fmla="*/ 1 h 30"/>
              <a:gd name="T2" fmla="*/ 58 w 58"/>
              <a:gd name="T3" fmla="*/ 0 h 30"/>
              <a:gd name="T4" fmla="*/ 29 w 58"/>
              <a:gd name="T5" fmla="*/ 30 h 30"/>
              <a:gd name="T6" fmla="*/ 0 w 58"/>
              <a:gd name="T7" fmla="*/ 1 h 30"/>
            </a:gdLst>
            <a:ahLst/>
            <a:cxnLst>
              <a:cxn ang="0">
                <a:pos x="T0" y="T1"/>
              </a:cxn>
              <a:cxn ang="0">
                <a:pos x="T2" y="T3"/>
              </a:cxn>
              <a:cxn ang="0">
                <a:pos x="T4" y="T5"/>
              </a:cxn>
              <a:cxn ang="0">
                <a:pos x="T6" y="T7"/>
              </a:cxn>
            </a:cxnLst>
            <a:rect l="0" t="0" r="r" b="b"/>
            <a:pathLst>
              <a:path w="58" h="30">
                <a:moveTo>
                  <a:pt x="0" y="1"/>
                </a:moveTo>
                <a:lnTo>
                  <a:pt x="58" y="0"/>
                </a:lnTo>
                <a:lnTo>
                  <a:pt x="29" y="3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28"/>
          <p:cNvSpPr>
            <a:spLocks/>
          </p:cNvSpPr>
          <p:nvPr/>
        </p:nvSpPr>
        <p:spPr bwMode="auto">
          <a:xfrm>
            <a:off x="5340350" y="2755900"/>
            <a:ext cx="65088" cy="76200"/>
          </a:xfrm>
          <a:custGeom>
            <a:avLst/>
            <a:gdLst>
              <a:gd name="T0" fmla="*/ 0 w 41"/>
              <a:gd name="T1" fmla="*/ 0 h 48"/>
              <a:gd name="T2" fmla="*/ 36 w 41"/>
              <a:gd name="T3" fmla="*/ 48 h 48"/>
              <a:gd name="T4" fmla="*/ 41 w 41"/>
              <a:gd name="T5" fmla="*/ 5 h 48"/>
              <a:gd name="T6" fmla="*/ 0 w 41"/>
              <a:gd name="T7" fmla="*/ 0 h 48"/>
            </a:gdLst>
            <a:ahLst/>
            <a:cxnLst>
              <a:cxn ang="0">
                <a:pos x="T0" y="T1"/>
              </a:cxn>
              <a:cxn ang="0">
                <a:pos x="T2" y="T3"/>
              </a:cxn>
              <a:cxn ang="0">
                <a:pos x="T4" y="T5"/>
              </a:cxn>
              <a:cxn ang="0">
                <a:pos x="T6" y="T7"/>
              </a:cxn>
            </a:cxnLst>
            <a:rect l="0" t="0" r="r" b="b"/>
            <a:pathLst>
              <a:path w="41" h="48">
                <a:moveTo>
                  <a:pt x="0" y="0"/>
                </a:moveTo>
                <a:lnTo>
                  <a:pt x="36" y="48"/>
                </a:lnTo>
                <a:lnTo>
                  <a:pt x="41"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29"/>
          <p:cNvSpPr>
            <a:spLocks/>
          </p:cNvSpPr>
          <p:nvPr/>
        </p:nvSpPr>
        <p:spPr bwMode="auto">
          <a:xfrm>
            <a:off x="5191125" y="4037013"/>
            <a:ext cx="1527175" cy="403225"/>
          </a:xfrm>
          <a:custGeom>
            <a:avLst/>
            <a:gdLst>
              <a:gd name="T0" fmla="*/ 0 w 629"/>
              <a:gd name="T1" fmla="*/ 0 h 166"/>
              <a:gd name="T2" fmla="*/ 315 w 629"/>
              <a:gd name="T3" fmla="*/ 166 h 166"/>
              <a:gd name="T4" fmla="*/ 629 w 629"/>
              <a:gd name="T5" fmla="*/ 0 h 166"/>
            </a:gdLst>
            <a:ahLst/>
            <a:cxnLst>
              <a:cxn ang="0">
                <a:pos x="T0" y="T1"/>
              </a:cxn>
              <a:cxn ang="0">
                <a:pos x="T2" y="T3"/>
              </a:cxn>
              <a:cxn ang="0">
                <a:pos x="T4" y="T5"/>
              </a:cxn>
            </a:cxnLst>
            <a:rect l="0" t="0" r="r" b="b"/>
            <a:pathLst>
              <a:path w="629" h="166">
                <a:moveTo>
                  <a:pt x="0" y="0"/>
                </a:moveTo>
                <a:cubicBezTo>
                  <a:pt x="69" y="100"/>
                  <a:pt x="184" y="166"/>
                  <a:pt x="315" y="166"/>
                </a:cubicBezTo>
                <a:cubicBezTo>
                  <a:pt x="445" y="166"/>
                  <a:pt x="561" y="100"/>
                  <a:pt x="629"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5" name="Freeform 30"/>
          <p:cNvSpPr>
            <a:spLocks/>
          </p:cNvSpPr>
          <p:nvPr/>
        </p:nvSpPr>
        <p:spPr bwMode="auto">
          <a:xfrm>
            <a:off x="5157788" y="4003675"/>
            <a:ext cx="77788" cy="65087"/>
          </a:xfrm>
          <a:custGeom>
            <a:avLst/>
            <a:gdLst>
              <a:gd name="T0" fmla="*/ 49 w 49"/>
              <a:gd name="T1" fmla="*/ 8 h 41"/>
              <a:gd name="T2" fmla="*/ 0 w 49"/>
              <a:gd name="T3" fmla="*/ 41 h 41"/>
              <a:gd name="T4" fmla="*/ 8 w 49"/>
              <a:gd name="T5" fmla="*/ 0 h 41"/>
              <a:gd name="T6" fmla="*/ 49 w 49"/>
              <a:gd name="T7" fmla="*/ 8 h 41"/>
            </a:gdLst>
            <a:ahLst/>
            <a:cxnLst>
              <a:cxn ang="0">
                <a:pos x="T0" y="T1"/>
              </a:cxn>
              <a:cxn ang="0">
                <a:pos x="T2" y="T3"/>
              </a:cxn>
              <a:cxn ang="0">
                <a:pos x="T4" y="T5"/>
              </a:cxn>
              <a:cxn ang="0">
                <a:pos x="T6" y="T7"/>
              </a:cxn>
            </a:cxnLst>
            <a:rect l="0" t="0" r="r" b="b"/>
            <a:pathLst>
              <a:path w="49" h="41">
                <a:moveTo>
                  <a:pt x="49" y="8"/>
                </a:moveTo>
                <a:lnTo>
                  <a:pt x="0" y="41"/>
                </a:lnTo>
                <a:lnTo>
                  <a:pt x="8" y="0"/>
                </a:lnTo>
                <a:lnTo>
                  <a:pt x="49"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1"/>
          <p:cNvSpPr>
            <a:spLocks/>
          </p:cNvSpPr>
          <p:nvPr/>
        </p:nvSpPr>
        <p:spPr bwMode="auto">
          <a:xfrm>
            <a:off x="6677025" y="4003675"/>
            <a:ext cx="77788" cy="65087"/>
          </a:xfrm>
          <a:custGeom>
            <a:avLst/>
            <a:gdLst>
              <a:gd name="T0" fmla="*/ 0 w 49"/>
              <a:gd name="T1" fmla="*/ 8 h 41"/>
              <a:gd name="T2" fmla="*/ 49 w 49"/>
              <a:gd name="T3" fmla="*/ 41 h 41"/>
              <a:gd name="T4" fmla="*/ 41 w 49"/>
              <a:gd name="T5" fmla="*/ 0 h 41"/>
              <a:gd name="T6" fmla="*/ 0 w 49"/>
              <a:gd name="T7" fmla="*/ 8 h 41"/>
            </a:gdLst>
            <a:ahLst/>
            <a:cxnLst>
              <a:cxn ang="0">
                <a:pos x="T0" y="T1"/>
              </a:cxn>
              <a:cxn ang="0">
                <a:pos x="T2" y="T3"/>
              </a:cxn>
              <a:cxn ang="0">
                <a:pos x="T4" y="T5"/>
              </a:cxn>
              <a:cxn ang="0">
                <a:pos x="T6" y="T7"/>
              </a:cxn>
            </a:cxnLst>
            <a:rect l="0" t="0" r="r" b="b"/>
            <a:pathLst>
              <a:path w="49" h="41">
                <a:moveTo>
                  <a:pt x="0" y="8"/>
                </a:moveTo>
                <a:lnTo>
                  <a:pt x="49" y="41"/>
                </a:lnTo>
                <a:lnTo>
                  <a:pt x="41" y="0"/>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Rektangel 50"/>
          <p:cNvSpPr/>
          <p:nvPr/>
        </p:nvSpPr>
        <p:spPr>
          <a:xfrm>
            <a:off x="7766595" y="3455278"/>
            <a:ext cx="1988045" cy="253916"/>
          </a:xfrm>
          <a:prstGeom prst="rect">
            <a:avLst/>
          </a:prstGeom>
        </p:spPr>
        <p:txBody>
          <a:bodyPr wrap="none">
            <a:spAutoFit/>
          </a:bodyPr>
          <a:lstStyle/>
          <a:p>
            <a:r>
              <a:rPr lang="en-gb" sz="1050" b="1"/>
              <a:t>ORGANISED BY STUDENTS</a:t>
            </a:r>
            <a:endParaRPr lang="da-DK" sz="1050" b="1"/>
          </a:p>
        </p:txBody>
      </p:sp>
      <p:sp>
        <p:nvSpPr>
          <p:cNvPr id="52" name="Rektangel 51"/>
          <p:cNvSpPr/>
          <p:nvPr/>
        </p:nvSpPr>
        <p:spPr>
          <a:xfrm>
            <a:off x="2185700" y="3445753"/>
            <a:ext cx="1996059" cy="253916"/>
          </a:xfrm>
          <a:prstGeom prst="rect">
            <a:avLst/>
          </a:prstGeom>
        </p:spPr>
        <p:txBody>
          <a:bodyPr wrap="none">
            <a:spAutoFit/>
          </a:bodyPr>
          <a:lstStyle/>
          <a:p>
            <a:r>
              <a:rPr lang="en-gb" sz="1050" b="1"/>
              <a:t>ORGANISED BY LECTURER</a:t>
            </a:r>
            <a:endParaRPr lang="da-DK" sz="1050" b="1"/>
          </a:p>
        </p:txBody>
      </p:sp>
      <p:sp>
        <p:nvSpPr>
          <p:cNvPr id="53" name="Rektangel 52"/>
          <p:cNvSpPr/>
          <p:nvPr/>
        </p:nvSpPr>
        <p:spPr>
          <a:xfrm>
            <a:off x="5026353" y="5094790"/>
            <a:ext cx="1903085" cy="253916"/>
          </a:xfrm>
          <a:prstGeom prst="rect">
            <a:avLst/>
          </a:prstGeom>
        </p:spPr>
        <p:txBody>
          <a:bodyPr wrap="none">
            <a:spAutoFit/>
          </a:bodyPr>
          <a:lstStyle/>
          <a:p>
            <a:r>
              <a:rPr lang="en-gb" sz="1050" b="1"/>
              <a:t>DISCIPLINE ORIENTATION</a:t>
            </a:r>
            <a:endParaRPr lang="da-DK" sz="1050" b="1"/>
          </a:p>
        </p:txBody>
      </p:sp>
      <p:sp>
        <p:nvSpPr>
          <p:cNvPr id="54" name="Rektangel 53"/>
          <p:cNvSpPr/>
          <p:nvPr/>
        </p:nvSpPr>
        <p:spPr>
          <a:xfrm>
            <a:off x="5029200" y="1510216"/>
            <a:ext cx="1821332" cy="253916"/>
          </a:xfrm>
          <a:prstGeom prst="rect">
            <a:avLst/>
          </a:prstGeom>
        </p:spPr>
        <p:txBody>
          <a:bodyPr wrap="none">
            <a:spAutoFit/>
          </a:bodyPr>
          <a:lstStyle/>
          <a:p>
            <a:r>
              <a:rPr lang="en-gb" sz="1050" b="1"/>
              <a:t>PROBLEM ORIENTATION</a:t>
            </a:r>
            <a:endParaRPr lang="da-DK" sz="1050" b="1"/>
          </a:p>
        </p:txBody>
      </p:sp>
      <p:sp>
        <p:nvSpPr>
          <p:cNvPr id="55" name="Rektangel 54"/>
          <p:cNvSpPr/>
          <p:nvPr/>
        </p:nvSpPr>
        <p:spPr>
          <a:xfrm>
            <a:off x="5405340" y="2523424"/>
            <a:ext cx="1090363" cy="338554"/>
          </a:xfrm>
          <a:prstGeom prst="rect">
            <a:avLst/>
          </a:prstGeom>
        </p:spPr>
        <p:txBody>
          <a:bodyPr wrap="none">
            <a:spAutoFit/>
          </a:bodyPr>
          <a:lstStyle/>
          <a:p>
            <a:pPr algn="ctr"/>
            <a:r>
              <a:rPr lang="en-gb" sz="800" b="1">
                <a:solidFill>
                  <a:schemeClr val="bg1"/>
                </a:solidFill>
              </a:rPr>
              <a:t>PROBLEM-BASED</a:t>
            </a:r>
          </a:p>
          <a:p>
            <a:pPr algn="ctr"/>
            <a:r>
              <a:rPr lang="en-gb" sz="800" b="1">
                <a:solidFill>
                  <a:schemeClr val="bg1"/>
                </a:solidFill>
              </a:rPr>
              <a:t>PROJECT WORK</a:t>
            </a:r>
            <a:endParaRPr lang="da-DK" sz="800" b="1">
              <a:solidFill>
                <a:schemeClr val="bg1"/>
              </a:solidFill>
            </a:endParaRPr>
          </a:p>
        </p:txBody>
      </p:sp>
      <p:sp>
        <p:nvSpPr>
          <p:cNvPr id="57" name="Rektangel 56"/>
          <p:cNvSpPr/>
          <p:nvPr/>
        </p:nvSpPr>
        <p:spPr>
          <a:xfrm>
            <a:off x="4891511" y="3659027"/>
            <a:ext cx="720069" cy="215444"/>
          </a:xfrm>
          <a:prstGeom prst="rect">
            <a:avLst/>
          </a:prstGeom>
        </p:spPr>
        <p:txBody>
          <a:bodyPr wrap="none">
            <a:spAutoFit/>
          </a:bodyPr>
          <a:lstStyle/>
          <a:p>
            <a:pPr algn="ctr"/>
            <a:r>
              <a:rPr lang="en-gb" sz="800" b="1">
                <a:solidFill>
                  <a:schemeClr val="bg1"/>
                </a:solidFill>
              </a:rPr>
              <a:t>TEACHING</a:t>
            </a:r>
            <a:endParaRPr lang="da-DK" sz="800" b="1">
              <a:solidFill>
                <a:schemeClr val="bg1"/>
              </a:solidFill>
            </a:endParaRPr>
          </a:p>
        </p:txBody>
      </p:sp>
      <p:sp>
        <p:nvSpPr>
          <p:cNvPr id="59" name="Rektangel 58"/>
          <p:cNvSpPr/>
          <p:nvPr/>
        </p:nvSpPr>
        <p:spPr>
          <a:xfrm>
            <a:off x="6008635" y="3598027"/>
            <a:ext cx="1127232" cy="338554"/>
          </a:xfrm>
          <a:prstGeom prst="rect">
            <a:avLst/>
          </a:prstGeom>
        </p:spPr>
        <p:txBody>
          <a:bodyPr wrap="none">
            <a:spAutoFit/>
          </a:bodyPr>
          <a:lstStyle/>
          <a:p>
            <a:pPr algn="ctr"/>
            <a:r>
              <a:rPr lang="en-gb" sz="800" b="1">
                <a:solidFill>
                  <a:schemeClr val="bg1"/>
                </a:solidFill>
              </a:rPr>
              <a:t>INDIVIDUAL</a:t>
            </a:r>
          </a:p>
          <a:p>
            <a:pPr algn="ctr"/>
            <a:r>
              <a:rPr lang="en-gb" sz="800" b="1">
                <a:solidFill>
                  <a:schemeClr val="bg1"/>
                </a:solidFill>
              </a:rPr>
              <a:t>STUDY ACTIVITIES</a:t>
            </a:r>
            <a:endParaRPr lang="da-DK" sz="800" b="1">
              <a:solidFill>
                <a:schemeClr val="bg1"/>
              </a:solidFill>
            </a:endParaRPr>
          </a:p>
        </p:txBody>
      </p:sp>
    </p:spTree>
    <p:extLst>
      <p:ext uri="{BB962C8B-B14F-4D97-AF65-F5344CB8AC3E}">
        <p14:creationId xmlns:p14="http://schemas.microsoft.com/office/powerpoint/2010/main" val="215332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7"/>
          <p:cNvSpPr>
            <a:spLocks noChangeShapeType="1"/>
          </p:cNvSpPr>
          <p:nvPr/>
        </p:nvSpPr>
        <p:spPr bwMode="auto">
          <a:xfrm>
            <a:off x="5875338" y="866421"/>
            <a:ext cx="555625"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9" name="Line 18"/>
          <p:cNvSpPr>
            <a:spLocks noChangeShapeType="1"/>
          </p:cNvSpPr>
          <p:nvPr/>
        </p:nvSpPr>
        <p:spPr bwMode="auto">
          <a:xfrm>
            <a:off x="5880100" y="3828696"/>
            <a:ext cx="557213"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2" name="Line 21"/>
          <p:cNvSpPr>
            <a:spLocks noChangeShapeType="1"/>
          </p:cNvSpPr>
          <p:nvPr/>
        </p:nvSpPr>
        <p:spPr bwMode="auto">
          <a:xfrm>
            <a:off x="8530134" y="2365021"/>
            <a:ext cx="558800"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3" name="Line 22"/>
          <p:cNvSpPr>
            <a:spLocks noChangeShapeType="1"/>
          </p:cNvSpPr>
          <p:nvPr/>
        </p:nvSpPr>
        <p:spPr bwMode="auto">
          <a:xfrm>
            <a:off x="3220505" y="2365021"/>
            <a:ext cx="557213"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grpSp>
        <p:nvGrpSpPr>
          <p:cNvPr id="47" name="Gruppe 46"/>
          <p:cNvGrpSpPr/>
          <p:nvPr/>
        </p:nvGrpSpPr>
        <p:grpSpPr>
          <a:xfrm>
            <a:off x="4922838" y="1010884"/>
            <a:ext cx="2473325" cy="2476500"/>
            <a:chOff x="4922838" y="1455738"/>
            <a:chExt cx="2473325" cy="2476500"/>
          </a:xfrm>
        </p:grpSpPr>
        <p:sp>
          <p:nvSpPr>
            <p:cNvPr id="33" name="Oval 32"/>
            <p:cNvSpPr>
              <a:spLocks noChangeArrowheads="1"/>
            </p:cNvSpPr>
            <p:nvPr/>
          </p:nvSpPr>
          <p:spPr bwMode="auto">
            <a:xfrm>
              <a:off x="4922838" y="1455738"/>
              <a:ext cx="2473325" cy="2476500"/>
            </a:xfrm>
            <a:prstGeom prst="ellipse">
              <a:avLst/>
            </a:prstGeom>
            <a:solidFill>
              <a:srgbClr val="0026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7"/>
            <p:cNvSpPr>
              <a:spLocks/>
            </p:cNvSpPr>
            <p:nvPr/>
          </p:nvSpPr>
          <p:spPr bwMode="auto">
            <a:xfrm>
              <a:off x="6711950" y="1995488"/>
              <a:ext cx="334963" cy="708025"/>
            </a:xfrm>
            <a:custGeom>
              <a:avLst/>
              <a:gdLst>
                <a:gd name="T0" fmla="*/ 0 w 138"/>
                <a:gd name="T1" fmla="*/ 0 h 291"/>
                <a:gd name="T2" fmla="*/ 138 w 138"/>
                <a:gd name="T3" fmla="*/ 288 h 291"/>
                <a:gd name="T4" fmla="*/ 138 w 138"/>
                <a:gd name="T5" fmla="*/ 291 h 291"/>
              </a:gdLst>
              <a:ahLst/>
              <a:cxnLst>
                <a:cxn ang="0">
                  <a:pos x="T0" y="T1"/>
                </a:cxn>
                <a:cxn ang="0">
                  <a:pos x="T2" y="T3"/>
                </a:cxn>
                <a:cxn ang="0">
                  <a:pos x="T4" y="T5"/>
                </a:cxn>
              </a:cxnLst>
              <a:rect l="0" t="0" r="r" b="b"/>
              <a:pathLst>
                <a:path w="138" h="291">
                  <a:moveTo>
                    <a:pt x="0" y="0"/>
                  </a:moveTo>
                  <a:cubicBezTo>
                    <a:pt x="84" y="68"/>
                    <a:pt x="138" y="172"/>
                    <a:pt x="138" y="288"/>
                  </a:cubicBezTo>
                  <a:cubicBezTo>
                    <a:pt x="138" y="289"/>
                    <a:pt x="138" y="290"/>
                    <a:pt x="138" y="291"/>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9" name="Freeform 38"/>
            <p:cNvSpPr>
              <a:spLocks/>
            </p:cNvSpPr>
            <p:nvPr/>
          </p:nvSpPr>
          <p:spPr bwMode="auto">
            <a:xfrm>
              <a:off x="6680200" y="1963738"/>
              <a:ext cx="66675" cy="73025"/>
            </a:xfrm>
            <a:custGeom>
              <a:avLst/>
              <a:gdLst>
                <a:gd name="T0" fmla="*/ 42 w 42"/>
                <a:gd name="T1" fmla="*/ 0 h 46"/>
                <a:gd name="T2" fmla="*/ 6 w 42"/>
                <a:gd name="T3" fmla="*/ 46 h 46"/>
                <a:gd name="T4" fmla="*/ 0 w 42"/>
                <a:gd name="T5" fmla="*/ 5 h 46"/>
                <a:gd name="T6" fmla="*/ 42 w 42"/>
                <a:gd name="T7" fmla="*/ 0 h 46"/>
              </a:gdLst>
              <a:ahLst/>
              <a:cxnLst>
                <a:cxn ang="0">
                  <a:pos x="T0" y="T1"/>
                </a:cxn>
                <a:cxn ang="0">
                  <a:pos x="T2" y="T3"/>
                </a:cxn>
                <a:cxn ang="0">
                  <a:pos x="T4" y="T5"/>
                </a:cxn>
                <a:cxn ang="0">
                  <a:pos x="T6" y="T7"/>
                </a:cxn>
              </a:cxnLst>
              <a:rect l="0" t="0" r="r" b="b"/>
              <a:pathLst>
                <a:path w="42" h="46">
                  <a:moveTo>
                    <a:pt x="42" y="0"/>
                  </a:moveTo>
                  <a:lnTo>
                    <a:pt x="6" y="46"/>
                  </a:lnTo>
                  <a:lnTo>
                    <a:pt x="0" y="5"/>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9"/>
            <p:cNvSpPr>
              <a:spLocks/>
            </p:cNvSpPr>
            <p:nvPr/>
          </p:nvSpPr>
          <p:spPr bwMode="auto">
            <a:xfrm>
              <a:off x="7000875" y="2695575"/>
              <a:ext cx="90488" cy="46037"/>
            </a:xfrm>
            <a:custGeom>
              <a:avLst/>
              <a:gdLst>
                <a:gd name="T0" fmla="*/ 57 w 57"/>
                <a:gd name="T1" fmla="*/ 2 h 29"/>
                <a:gd name="T2" fmla="*/ 0 w 57"/>
                <a:gd name="T3" fmla="*/ 0 h 29"/>
                <a:gd name="T4" fmla="*/ 27 w 57"/>
                <a:gd name="T5" fmla="*/ 29 h 29"/>
                <a:gd name="T6" fmla="*/ 57 w 57"/>
                <a:gd name="T7" fmla="*/ 2 h 29"/>
              </a:gdLst>
              <a:ahLst/>
              <a:cxnLst>
                <a:cxn ang="0">
                  <a:pos x="T0" y="T1"/>
                </a:cxn>
                <a:cxn ang="0">
                  <a:pos x="T2" y="T3"/>
                </a:cxn>
                <a:cxn ang="0">
                  <a:pos x="T4" y="T5"/>
                </a:cxn>
                <a:cxn ang="0">
                  <a:pos x="T6" y="T7"/>
                </a:cxn>
              </a:cxnLst>
              <a:rect l="0" t="0" r="r" b="b"/>
              <a:pathLst>
                <a:path w="57" h="29">
                  <a:moveTo>
                    <a:pt x="57" y="2"/>
                  </a:moveTo>
                  <a:lnTo>
                    <a:pt x="0" y="0"/>
                  </a:lnTo>
                  <a:lnTo>
                    <a:pt x="27" y="29"/>
                  </a:lnTo>
                  <a:lnTo>
                    <a:pt x="5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40"/>
            <p:cNvSpPr>
              <a:spLocks/>
            </p:cNvSpPr>
            <p:nvPr/>
          </p:nvSpPr>
          <p:spPr bwMode="auto">
            <a:xfrm>
              <a:off x="5254625" y="1995488"/>
              <a:ext cx="331788" cy="708025"/>
            </a:xfrm>
            <a:custGeom>
              <a:avLst/>
              <a:gdLst>
                <a:gd name="T0" fmla="*/ 0 w 137"/>
                <a:gd name="T1" fmla="*/ 291 h 291"/>
                <a:gd name="T2" fmla="*/ 0 w 137"/>
                <a:gd name="T3" fmla="*/ 288 h 291"/>
                <a:gd name="T4" fmla="*/ 137 w 137"/>
                <a:gd name="T5" fmla="*/ 0 h 291"/>
              </a:gdLst>
              <a:ahLst/>
              <a:cxnLst>
                <a:cxn ang="0">
                  <a:pos x="T0" y="T1"/>
                </a:cxn>
                <a:cxn ang="0">
                  <a:pos x="T2" y="T3"/>
                </a:cxn>
                <a:cxn ang="0">
                  <a:pos x="T4" y="T5"/>
                </a:cxn>
              </a:cxnLst>
              <a:rect l="0" t="0" r="r" b="b"/>
              <a:pathLst>
                <a:path w="137" h="291">
                  <a:moveTo>
                    <a:pt x="0" y="291"/>
                  </a:moveTo>
                  <a:cubicBezTo>
                    <a:pt x="0" y="290"/>
                    <a:pt x="0" y="289"/>
                    <a:pt x="0" y="288"/>
                  </a:cubicBezTo>
                  <a:cubicBezTo>
                    <a:pt x="0" y="172"/>
                    <a:pt x="53" y="68"/>
                    <a:pt x="137"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42" name="Freeform 41"/>
            <p:cNvSpPr>
              <a:spLocks/>
            </p:cNvSpPr>
            <p:nvPr/>
          </p:nvSpPr>
          <p:spPr bwMode="auto">
            <a:xfrm>
              <a:off x="5208588" y="2695575"/>
              <a:ext cx="88900" cy="46037"/>
            </a:xfrm>
            <a:custGeom>
              <a:avLst/>
              <a:gdLst>
                <a:gd name="T0" fmla="*/ 0 w 56"/>
                <a:gd name="T1" fmla="*/ 2 h 29"/>
                <a:gd name="T2" fmla="*/ 56 w 56"/>
                <a:gd name="T3" fmla="*/ 0 h 29"/>
                <a:gd name="T4" fmla="*/ 29 w 56"/>
                <a:gd name="T5" fmla="*/ 29 h 29"/>
                <a:gd name="T6" fmla="*/ 0 w 56"/>
                <a:gd name="T7" fmla="*/ 2 h 29"/>
              </a:gdLst>
              <a:ahLst/>
              <a:cxnLst>
                <a:cxn ang="0">
                  <a:pos x="T0" y="T1"/>
                </a:cxn>
                <a:cxn ang="0">
                  <a:pos x="T2" y="T3"/>
                </a:cxn>
                <a:cxn ang="0">
                  <a:pos x="T4" y="T5"/>
                </a:cxn>
                <a:cxn ang="0">
                  <a:pos x="T6" y="T7"/>
                </a:cxn>
              </a:cxnLst>
              <a:rect l="0" t="0" r="r" b="b"/>
              <a:pathLst>
                <a:path w="56" h="29">
                  <a:moveTo>
                    <a:pt x="0" y="2"/>
                  </a:moveTo>
                  <a:lnTo>
                    <a:pt x="56" y="0"/>
                  </a:lnTo>
                  <a:lnTo>
                    <a:pt x="29" y="29"/>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42"/>
            <p:cNvSpPr>
              <a:spLocks/>
            </p:cNvSpPr>
            <p:nvPr/>
          </p:nvSpPr>
          <p:spPr bwMode="auto">
            <a:xfrm>
              <a:off x="5553075" y="1963738"/>
              <a:ext cx="65088" cy="73025"/>
            </a:xfrm>
            <a:custGeom>
              <a:avLst/>
              <a:gdLst>
                <a:gd name="T0" fmla="*/ 0 w 41"/>
                <a:gd name="T1" fmla="*/ 0 h 46"/>
                <a:gd name="T2" fmla="*/ 36 w 41"/>
                <a:gd name="T3" fmla="*/ 46 h 46"/>
                <a:gd name="T4" fmla="*/ 41 w 41"/>
                <a:gd name="T5" fmla="*/ 5 h 46"/>
                <a:gd name="T6" fmla="*/ 0 w 41"/>
                <a:gd name="T7" fmla="*/ 0 h 46"/>
              </a:gdLst>
              <a:ahLst/>
              <a:cxnLst>
                <a:cxn ang="0">
                  <a:pos x="T0" y="T1"/>
                </a:cxn>
                <a:cxn ang="0">
                  <a:pos x="T2" y="T3"/>
                </a:cxn>
                <a:cxn ang="0">
                  <a:pos x="T4" y="T5"/>
                </a:cxn>
                <a:cxn ang="0">
                  <a:pos x="T6" y="T7"/>
                </a:cxn>
              </a:cxnLst>
              <a:rect l="0" t="0" r="r" b="b"/>
              <a:pathLst>
                <a:path w="41" h="46">
                  <a:moveTo>
                    <a:pt x="0" y="0"/>
                  </a:moveTo>
                  <a:lnTo>
                    <a:pt x="36" y="46"/>
                  </a:lnTo>
                  <a:lnTo>
                    <a:pt x="41"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43"/>
            <p:cNvSpPr>
              <a:spLocks/>
            </p:cNvSpPr>
            <p:nvPr/>
          </p:nvSpPr>
          <p:spPr bwMode="auto">
            <a:xfrm>
              <a:off x="5411788" y="3203575"/>
              <a:ext cx="1477963" cy="388937"/>
            </a:xfrm>
            <a:custGeom>
              <a:avLst/>
              <a:gdLst>
                <a:gd name="T0" fmla="*/ 0 w 609"/>
                <a:gd name="T1" fmla="*/ 0 h 160"/>
                <a:gd name="T2" fmla="*/ 304 w 609"/>
                <a:gd name="T3" fmla="*/ 160 h 160"/>
                <a:gd name="T4" fmla="*/ 609 w 609"/>
                <a:gd name="T5" fmla="*/ 0 h 160"/>
              </a:gdLst>
              <a:ahLst/>
              <a:cxnLst>
                <a:cxn ang="0">
                  <a:pos x="T0" y="T1"/>
                </a:cxn>
                <a:cxn ang="0">
                  <a:pos x="T2" y="T3"/>
                </a:cxn>
                <a:cxn ang="0">
                  <a:pos x="T4" y="T5"/>
                </a:cxn>
              </a:cxnLst>
              <a:rect l="0" t="0" r="r" b="b"/>
              <a:pathLst>
                <a:path w="609" h="160">
                  <a:moveTo>
                    <a:pt x="0" y="0"/>
                  </a:moveTo>
                  <a:cubicBezTo>
                    <a:pt x="66" y="97"/>
                    <a:pt x="178" y="160"/>
                    <a:pt x="304" y="160"/>
                  </a:cubicBezTo>
                  <a:cubicBezTo>
                    <a:pt x="430" y="160"/>
                    <a:pt x="542" y="97"/>
                    <a:pt x="609"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45" name="Freeform 44"/>
            <p:cNvSpPr>
              <a:spLocks/>
            </p:cNvSpPr>
            <p:nvPr/>
          </p:nvSpPr>
          <p:spPr bwMode="auto">
            <a:xfrm>
              <a:off x="5375275" y="3170238"/>
              <a:ext cx="77788" cy="63500"/>
            </a:xfrm>
            <a:custGeom>
              <a:avLst/>
              <a:gdLst>
                <a:gd name="T0" fmla="*/ 49 w 49"/>
                <a:gd name="T1" fmla="*/ 7 h 40"/>
                <a:gd name="T2" fmla="*/ 0 w 49"/>
                <a:gd name="T3" fmla="*/ 40 h 40"/>
                <a:gd name="T4" fmla="*/ 9 w 49"/>
                <a:gd name="T5" fmla="*/ 0 h 40"/>
                <a:gd name="T6" fmla="*/ 49 w 49"/>
                <a:gd name="T7" fmla="*/ 7 h 40"/>
              </a:gdLst>
              <a:ahLst/>
              <a:cxnLst>
                <a:cxn ang="0">
                  <a:pos x="T0" y="T1"/>
                </a:cxn>
                <a:cxn ang="0">
                  <a:pos x="T2" y="T3"/>
                </a:cxn>
                <a:cxn ang="0">
                  <a:pos x="T4" y="T5"/>
                </a:cxn>
                <a:cxn ang="0">
                  <a:pos x="T6" y="T7"/>
                </a:cxn>
              </a:cxnLst>
              <a:rect l="0" t="0" r="r" b="b"/>
              <a:pathLst>
                <a:path w="49" h="40">
                  <a:moveTo>
                    <a:pt x="49" y="7"/>
                  </a:moveTo>
                  <a:lnTo>
                    <a:pt x="0" y="40"/>
                  </a:lnTo>
                  <a:lnTo>
                    <a:pt x="9" y="0"/>
                  </a:lnTo>
                  <a:lnTo>
                    <a:pt x="4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5"/>
            <p:cNvSpPr>
              <a:spLocks/>
            </p:cNvSpPr>
            <p:nvPr/>
          </p:nvSpPr>
          <p:spPr bwMode="auto">
            <a:xfrm>
              <a:off x="6845300" y="3170238"/>
              <a:ext cx="77788" cy="63500"/>
            </a:xfrm>
            <a:custGeom>
              <a:avLst/>
              <a:gdLst>
                <a:gd name="T0" fmla="*/ 0 w 49"/>
                <a:gd name="T1" fmla="*/ 9 h 40"/>
                <a:gd name="T2" fmla="*/ 49 w 49"/>
                <a:gd name="T3" fmla="*/ 40 h 40"/>
                <a:gd name="T4" fmla="*/ 40 w 49"/>
                <a:gd name="T5" fmla="*/ 0 h 40"/>
                <a:gd name="T6" fmla="*/ 0 w 49"/>
                <a:gd name="T7" fmla="*/ 9 h 40"/>
              </a:gdLst>
              <a:ahLst/>
              <a:cxnLst>
                <a:cxn ang="0">
                  <a:pos x="T0" y="T1"/>
                </a:cxn>
                <a:cxn ang="0">
                  <a:pos x="T2" y="T3"/>
                </a:cxn>
                <a:cxn ang="0">
                  <a:pos x="T4" y="T5"/>
                </a:cxn>
                <a:cxn ang="0">
                  <a:pos x="T6" y="T7"/>
                </a:cxn>
              </a:cxnLst>
              <a:rect l="0" t="0" r="r" b="b"/>
              <a:pathLst>
                <a:path w="49" h="40">
                  <a:moveTo>
                    <a:pt x="0" y="9"/>
                  </a:moveTo>
                  <a:lnTo>
                    <a:pt x="49" y="40"/>
                  </a:lnTo>
                  <a:lnTo>
                    <a:pt x="40" y="0"/>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48" name="Rektangel 47"/>
          <p:cNvSpPr/>
          <p:nvPr/>
        </p:nvSpPr>
        <p:spPr>
          <a:xfrm>
            <a:off x="5607620" y="1319095"/>
            <a:ext cx="1090363" cy="338554"/>
          </a:xfrm>
          <a:prstGeom prst="rect">
            <a:avLst/>
          </a:prstGeom>
        </p:spPr>
        <p:txBody>
          <a:bodyPr wrap="none">
            <a:spAutoFit/>
          </a:bodyPr>
          <a:lstStyle/>
          <a:p>
            <a:pPr algn="ctr"/>
            <a:r>
              <a:rPr lang="en-gb" sz="800" b="1">
                <a:solidFill>
                  <a:schemeClr val="bg1"/>
                </a:solidFill>
              </a:rPr>
              <a:t>PROBLEM-BASED</a:t>
            </a:r>
          </a:p>
          <a:p>
            <a:pPr algn="ctr"/>
            <a:r>
              <a:rPr lang="en-gb" sz="800" b="1">
                <a:solidFill>
                  <a:schemeClr val="bg1"/>
                </a:solidFill>
              </a:rPr>
              <a:t>PROJECT WORK</a:t>
            </a:r>
            <a:endParaRPr lang="da-DK" sz="800" b="1">
              <a:solidFill>
                <a:schemeClr val="bg1"/>
              </a:solidFill>
            </a:endParaRPr>
          </a:p>
        </p:txBody>
      </p:sp>
      <p:sp>
        <p:nvSpPr>
          <p:cNvPr id="49" name="Rektangel 48"/>
          <p:cNvSpPr/>
          <p:nvPr/>
        </p:nvSpPr>
        <p:spPr>
          <a:xfrm>
            <a:off x="5093791" y="2417120"/>
            <a:ext cx="720069" cy="215444"/>
          </a:xfrm>
          <a:prstGeom prst="rect">
            <a:avLst/>
          </a:prstGeom>
        </p:spPr>
        <p:txBody>
          <a:bodyPr wrap="none">
            <a:spAutoFit/>
          </a:bodyPr>
          <a:lstStyle/>
          <a:p>
            <a:pPr algn="ctr"/>
            <a:r>
              <a:rPr lang="en-gb" sz="800" b="1">
                <a:solidFill>
                  <a:schemeClr val="bg1"/>
                </a:solidFill>
              </a:rPr>
              <a:t>TEACHING</a:t>
            </a:r>
            <a:endParaRPr lang="da-DK" sz="800" b="1">
              <a:solidFill>
                <a:schemeClr val="bg1"/>
              </a:solidFill>
            </a:endParaRPr>
          </a:p>
        </p:txBody>
      </p:sp>
      <p:sp>
        <p:nvSpPr>
          <p:cNvPr id="50" name="Rektangel 49"/>
          <p:cNvSpPr/>
          <p:nvPr/>
        </p:nvSpPr>
        <p:spPr>
          <a:xfrm>
            <a:off x="6210915" y="2393698"/>
            <a:ext cx="1127232" cy="338554"/>
          </a:xfrm>
          <a:prstGeom prst="rect">
            <a:avLst/>
          </a:prstGeom>
        </p:spPr>
        <p:txBody>
          <a:bodyPr wrap="none">
            <a:spAutoFit/>
          </a:bodyPr>
          <a:lstStyle/>
          <a:p>
            <a:pPr algn="ctr"/>
            <a:r>
              <a:rPr lang="en-gb" sz="800" b="1">
                <a:solidFill>
                  <a:schemeClr val="bg1"/>
                </a:solidFill>
              </a:rPr>
              <a:t>INDIVIDUAL</a:t>
            </a:r>
          </a:p>
          <a:p>
            <a:pPr algn="ctr"/>
            <a:r>
              <a:rPr lang="en-gb" sz="800" b="1">
                <a:solidFill>
                  <a:schemeClr val="bg1"/>
                </a:solidFill>
              </a:rPr>
              <a:t>STUDY ACTIVITIES</a:t>
            </a:r>
            <a:endParaRPr lang="da-DK" sz="800" b="1">
              <a:solidFill>
                <a:schemeClr val="bg1"/>
              </a:solidFill>
            </a:endParaRPr>
          </a:p>
        </p:txBody>
      </p:sp>
      <p:sp>
        <p:nvSpPr>
          <p:cNvPr id="51" name="Rektangel 50"/>
          <p:cNvSpPr/>
          <p:nvPr/>
        </p:nvSpPr>
        <p:spPr>
          <a:xfrm>
            <a:off x="7815511" y="2122176"/>
            <a:ext cx="1988045" cy="253916"/>
          </a:xfrm>
          <a:prstGeom prst="rect">
            <a:avLst/>
          </a:prstGeom>
        </p:spPr>
        <p:txBody>
          <a:bodyPr wrap="none">
            <a:spAutoFit/>
          </a:bodyPr>
          <a:lstStyle/>
          <a:p>
            <a:r>
              <a:rPr lang="en-gb" sz="1050" b="1"/>
              <a:t>ORGANISED BY STUDENTS</a:t>
            </a:r>
            <a:endParaRPr lang="da-DK" sz="1050" b="1"/>
          </a:p>
        </p:txBody>
      </p:sp>
      <p:sp>
        <p:nvSpPr>
          <p:cNvPr id="52" name="Rektangel 51"/>
          <p:cNvSpPr/>
          <p:nvPr/>
        </p:nvSpPr>
        <p:spPr>
          <a:xfrm>
            <a:off x="2522833" y="2108017"/>
            <a:ext cx="1996059" cy="253916"/>
          </a:xfrm>
          <a:prstGeom prst="rect">
            <a:avLst/>
          </a:prstGeom>
        </p:spPr>
        <p:txBody>
          <a:bodyPr wrap="none">
            <a:spAutoFit/>
          </a:bodyPr>
          <a:lstStyle/>
          <a:p>
            <a:r>
              <a:rPr lang="en-gb" sz="1050" b="1"/>
              <a:t>ORGANISED BY LECTURER</a:t>
            </a:r>
            <a:endParaRPr lang="da-DK" sz="1050" b="1"/>
          </a:p>
        </p:txBody>
      </p:sp>
      <p:sp>
        <p:nvSpPr>
          <p:cNvPr id="53" name="Rektangel 52"/>
          <p:cNvSpPr/>
          <p:nvPr/>
        </p:nvSpPr>
        <p:spPr>
          <a:xfrm>
            <a:off x="5208588" y="3593914"/>
            <a:ext cx="1903085" cy="253916"/>
          </a:xfrm>
          <a:prstGeom prst="rect">
            <a:avLst/>
          </a:prstGeom>
        </p:spPr>
        <p:txBody>
          <a:bodyPr wrap="none">
            <a:spAutoFit/>
          </a:bodyPr>
          <a:lstStyle/>
          <a:p>
            <a:r>
              <a:rPr lang="en-gb" sz="1050" b="1"/>
              <a:t>DISCIPLINE ORIENTATION</a:t>
            </a:r>
            <a:endParaRPr lang="da-DK" sz="1050" b="1"/>
          </a:p>
        </p:txBody>
      </p:sp>
      <p:sp>
        <p:nvSpPr>
          <p:cNvPr id="54" name="Rektangel 53"/>
          <p:cNvSpPr/>
          <p:nvPr/>
        </p:nvSpPr>
        <p:spPr>
          <a:xfrm>
            <a:off x="5254625" y="612505"/>
            <a:ext cx="1821332" cy="253916"/>
          </a:xfrm>
          <a:prstGeom prst="rect">
            <a:avLst/>
          </a:prstGeom>
        </p:spPr>
        <p:txBody>
          <a:bodyPr wrap="none">
            <a:spAutoFit/>
          </a:bodyPr>
          <a:lstStyle/>
          <a:p>
            <a:r>
              <a:rPr lang="en-gb" sz="1050" b="1"/>
              <a:t>PROBLEM ORIENTATION</a:t>
            </a:r>
            <a:endParaRPr lang="da-DK" sz="1050" b="1"/>
          </a:p>
        </p:txBody>
      </p:sp>
      <p:sp>
        <p:nvSpPr>
          <p:cNvPr id="55" name="Rektangel 54"/>
          <p:cNvSpPr/>
          <p:nvPr/>
        </p:nvSpPr>
        <p:spPr>
          <a:xfrm>
            <a:off x="1705017" y="4268758"/>
            <a:ext cx="1949887" cy="338554"/>
          </a:xfrm>
          <a:prstGeom prst="rect">
            <a:avLst/>
          </a:prstGeom>
        </p:spPr>
        <p:txBody>
          <a:bodyPr wrap="square">
            <a:spAutoFit/>
          </a:bodyPr>
          <a:lstStyle/>
          <a:p>
            <a:pPr algn="ctr"/>
            <a:r>
              <a:rPr lang="da-DK" sz="800">
                <a:solidFill>
                  <a:schemeClr val="tx2"/>
                </a:solidFill>
              </a:rPr>
              <a:t>PROBLEM ORIENTATION</a:t>
            </a:r>
          </a:p>
          <a:p>
            <a:pPr algn="ctr"/>
            <a:r>
              <a:rPr lang="da-DK" sz="800" b="1">
                <a:solidFill>
                  <a:schemeClr val="tx2"/>
                </a:solidFill>
              </a:rPr>
              <a:t>ORGANISED BY LECTURER</a:t>
            </a:r>
          </a:p>
        </p:txBody>
      </p:sp>
      <p:sp>
        <p:nvSpPr>
          <p:cNvPr id="56" name="Rektangel 55"/>
          <p:cNvSpPr/>
          <p:nvPr/>
        </p:nvSpPr>
        <p:spPr>
          <a:xfrm>
            <a:off x="4076481" y="4269907"/>
            <a:ext cx="1949887" cy="338554"/>
          </a:xfrm>
          <a:prstGeom prst="rect">
            <a:avLst/>
          </a:prstGeom>
        </p:spPr>
        <p:txBody>
          <a:bodyPr wrap="square">
            <a:spAutoFit/>
          </a:bodyPr>
          <a:lstStyle/>
          <a:p>
            <a:pPr algn="ctr"/>
            <a:r>
              <a:rPr lang="da-DK" sz="800">
                <a:solidFill>
                  <a:schemeClr val="tx2"/>
                </a:solidFill>
              </a:rPr>
              <a:t>DISCIPLINE ORIENTATION </a:t>
            </a:r>
          </a:p>
          <a:p>
            <a:pPr algn="ctr"/>
            <a:r>
              <a:rPr lang="da-DK" sz="800" b="1">
                <a:solidFill>
                  <a:schemeClr val="tx2"/>
                </a:solidFill>
              </a:rPr>
              <a:t>ORGANISED BY LECTURER</a:t>
            </a:r>
          </a:p>
        </p:txBody>
      </p:sp>
      <p:sp>
        <p:nvSpPr>
          <p:cNvPr id="58" name="Rektangel 57"/>
          <p:cNvSpPr/>
          <p:nvPr/>
        </p:nvSpPr>
        <p:spPr>
          <a:xfrm>
            <a:off x="6466994" y="4268758"/>
            <a:ext cx="1949887" cy="338554"/>
          </a:xfrm>
          <a:prstGeom prst="rect">
            <a:avLst/>
          </a:prstGeom>
        </p:spPr>
        <p:txBody>
          <a:bodyPr wrap="square">
            <a:spAutoFit/>
          </a:bodyPr>
          <a:lstStyle/>
          <a:p>
            <a:pPr algn="ctr"/>
            <a:r>
              <a:rPr lang="da-DK" sz="800">
                <a:solidFill>
                  <a:schemeClr val="tx2"/>
                </a:solidFill>
              </a:rPr>
              <a:t>PROBLEM ORIENTATION </a:t>
            </a:r>
          </a:p>
          <a:p>
            <a:pPr algn="ctr"/>
            <a:r>
              <a:rPr lang="da-DK" sz="800" b="1">
                <a:solidFill>
                  <a:schemeClr val="tx2"/>
                </a:solidFill>
              </a:rPr>
              <a:t>ORGANISED BY STUDENTS</a:t>
            </a:r>
          </a:p>
        </p:txBody>
      </p:sp>
      <p:sp>
        <p:nvSpPr>
          <p:cNvPr id="59" name="Rektangel 58"/>
          <p:cNvSpPr/>
          <p:nvPr/>
        </p:nvSpPr>
        <p:spPr>
          <a:xfrm>
            <a:off x="8794750" y="4275642"/>
            <a:ext cx="1949887" cy="338554"/>
          </a:xfrm>
          <a:prstGeom prst="rect">
            <a:avLst/>
          </a:prstGeom>
        </p:spPr>
        <p:txBody>
          <a:bodyPr wrap="square">
            <a:spAutoFit/>
          </a:bodyPr>
          <a:lstStyle/>
          <a:p>
            <a:pPr algn="ctr"/>
            <a:r>
              <a:rPr lang="da-DK" sz="800">
                <a:solidFill>
                  <a:schemeClr val="tx2"/>
                </a:solidFill>
              </a:rPr>
              <a:t>DISCIPLINE ORIENTATION </a:t>
            </a:r>
          </a:p>
          <a:p>
            <a:pPr algn="ctr"/>
            <a:r>
              <a:rPr lang="da-DK" sz="800" b="1">
                <a:solidFill>
                  <a:schemeClr val="tx2"/>
                </a:solidFill>
              </a:rPr>
              <a:t>ORGANISED BY STUDENTS</a:t>
            </a:r>
          </a:p>
        </p:txBody>
      </p:sp>
      <p:sp>
        <p:nvSpPr>
          <p:cNvPr id="60" name="Rectangle 11"/>
          <p:cNvSpPr>
            <a:spLocks noChangeArrowheads="1"/>
          </p:cNvSpPr>
          <p:nvPr/>
        </p:nvSpPr>
        <p:spPr bwMode="auto">
          <a:xfrm>
            <a:off x="1582205" y="4727221"/>
            <a:ext cx="2195513" cy="14954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Case work</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Theme introductions</a:t>
            </a:r>
          </a:p>
          <a:p>
            <a:pPr marL="171450" indent="-171450">
              <a:buFont typeface="Arial" panose="020B0604020202020204" pitchFamily="34" charset="0"/>
              <a:buChar char="•"/>
            </a:pPr>
            <a:r>
              <a:rPr lang="en-gb" sz="900" dirty="0">
                <a:solidFill>
                  <a:srgbClr val="002060"/>
                </a:solidFill>
              </a:rPr>
              <a:t>Workshops</a:t>
            </a:r>
          </a:p>
          <a:p>
            <a:pPr marL="171450" indent="-171450">
              <a:buFont typeface="Arial" panose="020B0604020202020204" pitchFamily="34" charset="0"/>
              <a:buChar char="•"/>
            </a:pPr>
            <a:r>
              <a:rPr lang="en-gb" sz="900" dirty="0">
                <a:solidFill>
                  <a:srgbClr val="002060"/>
                </a:solidFill>
              </a:rPr>
              <a:t>Midterm evaluations and seminars</a:t>
            </a:r>
          </a:p>
          <a:p>
            <a:pPr marL="171450" indent="-171450">
              <a:buFont typeface="Arial" panose="020B0604020202020204" pitchFamily="34" charset="0"/>
              <a:buChar char="•"/>
            </a:pPr>
            <a:r>
              <a:rPr lang="en-gb" sz="900" dirty="0">
                <a:solidFill>
                  <a:srgbClr val="002060"/>
                </a:solidFill>
              </a:rPr>
              <a:t>Supervision</a:t>
            </a:r>
          </a:p>
          <a:p>
            <a:pPr marL="171450" indent="-171450">
              <a:buFont typeface="Arial" panose="020B0604020202020204" pitchFamily="34" charset="0"/>
              <a:buChar char="•"/>
            </a:pPr>
            <a:r>
              <a:rPr lang="en-gb" sz="900" dirty="0">
                <a:solidFill>
                  <a:srgbClr val="002060"/>
                </a:solidFill>
              </a:rPr>
              <a:t>Networking activities</a:t>
            </a:r>
          </a:p>
          <a:p>
            <a:pPr marL="171450" indent="-171450">
              <a:buFont typeface="Arial" panose="020B0604020202020204" pitchFamily="34" charset="0"/>
              <a:buChar char="•"/>
            </a:pPr>
            <a:r>
              <a:rPr lang="en-gb" sz="900" dirty="0">
                <a:solidFill>
                  <a:srgbClr val="002060"/>
                </a:solidFill>
              </a:rPr>
              <a:t>Project exams</a:t>
            </a:r>
          </a:p>
          <a:p>
            <a:pPr marL="171450" indent="-171450">
              <a:buFont typeface="Arial" panose="020B0604020202020204" pitchFamily="34" charset="0"/>
              <a:buChar char="•"/>
            </a:pPr>
            <a:r>
              <a:rPr lang="en-gb" sz="900" dirty="0">
                <a:solidFill>
                  <a:srgbClr val="002060"/>
                </a:solidFill>
              </a:rPr>
              <a:t>Problem-based exercises</a:t>
            </a:r>
          </a:p>
          <a:p>
            <a:pPr marL="171450" indent="-171450">
              <a:buFont typeface="Arial" panose="020B0604020202020204" pitchFamily="34" charset="0"/>
              <a:buChar char="•"/>
            </a:pPr>
            <a:r>
              <a:rPr lang="en-gb" sz="900" dirty="0">
                <a:solidFill>
                  <a:srgbClr val="002060"/>
                </a:solidFill>
              </a:rPr>
              <a:t>Clinical placement</a:t>
            </a:r>
          </a:p>
        </p:txBody>
      </p:sp>
      <p:sp>
        <p:nvSpPr>
          <p:cNvPr id="64" name="Rectangle 14"/>
          <p:cNvSpPr>
            <a:spLocks noChangeArrowheads="1"/>
          </p:cNvSpPr>
          <p:nvPr/>
        </p:nvSpPr>
        <p:spPr bwMode="auto">
          <a:xfrm>
            <a:off x="8728155" y="4727221"/>
            <a:ext cx="2233612" cy="1244600"/>
          </a:xfrm>
          <a:prstGeom prst="rect">
            <a:avLst/>
          </a:prstGeom>
          <a:noFill/>
          <a:ln w="20638"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Preparing for teaching activities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Follow-up on teaching activities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Reading</a:t>
            </a:r>
          </a:p>
          <a:p>
            <a:pPr marL="171450" indent="-171450">
              <a:buFont typeface="Arial" panose="020B0604020202020204" pitchFamily="34" charset="0"/>
              <a:buChar char="•"/>
            </a:pPr>
            <a:r>
              <a:rPr lang="en-gb" sz="900" dirty="0">
                <a:solidFill>
                  <a:srgbClr val="002060"/>
                </a:solidFill>
              </a:rPr>
              <a:t>Writing</a:t>
            </a:r>
          </a:p>
          <a:p>
            <a:pPr marL="171450" indent="-171450">
              <a:buFont typeface="Arial" panose="020B0604020202020204" pitchFamily="34" charset="0"/>
              <a:buChar char="•"/>
            </a:pPr>
            <a:r>
              <a:rPr lang="en-gb" sz="900" dirty="0">
                <a:solidFill>
                  <a:srgbClr val="002060"/>
                </a:solidFill>
              </a:rPr>
              <a:t>Preparing for exams and tests</a:t>
            </a:r>
          </a:p>
        </p:txBody>
      </p:sp>
      <p:sp>
        <p:nvSpPr>
          <p:cNvPr id="65" name="Rektangel 64"/>
          <p:cNvSpPr/>
          <p:nvPr/>
        </p:nvSpPr>
        <p:spPr>
          <a:xfrm>
            <a:off x="5375275" y="5721363"/>
            <a:ext cx="1547813" cy="10885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1" name="Rectangle 12"/>
          <p:cNvSpPr>
            <a:spLocks noChangeArrowheads="1"/>
          </p:cNvSpPr>
          <p:nvPr/>
        </p:nvSpPr>
        <p:spPr bwMode="auto">
          <a:xfrm>
            <a:off x="3952081" y="4727221"/>
            <a:ext cx="2198688" cy="16478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Lectures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Courses/classroom instruction</a:t>
            </a:r>
          </a:p>
          <a:p>
            <a:pPr marL="171450" indent="-171450">
              <a:buFont typeface="Arial" panose="020B0604020202020204" pitchFamily="34" charset="0"/>
              <a:buChar char="•"/>
            </a:pPr>
            <a:r>
              <a:rPr lang="en-gb" sz="900" dirty="0">
                <a:solidFill>
                  <a:srgbClr val="002060"/>
                </a:solidFill>
              </a:rPr>
              <a:t>Seminars</a:t>
            </a:r>
          </a:p>
          <a:p>
            <a:pPr marL="171450" indent="-171450">
              <a:buFont typeface="Arial" panose="020B0604020202020204" pitchFamily="34" charset="0"/>
              <a:buChar char="•"/>
            </a:pPr>
            <a:r>
              <a:rPr lang="en-gb" sz="900" dirty="0">
                <a:solidFill>
                  <a:srgbClr val="002060"/>
                </a:solidFill>
              </a:rPr>
              <a:t>E-learning</a:t>
            </a:r>
          </a:p>
          <a:p>
            <a:pPr marL="171450" indent="-171450">
              <a:buFont typeface="Arial" panose="020B0604020202020204" pitchFamily="34" charset="0"/>
              <a:buChar char="•"/>
            </a:pPr>
            <a:r>
              <a:rPr lang="en-gb" sz="900" dirty="0">
                <a:solidFill>
                  <a:srgbClr val="002060"/>
                </a:solidFill>
              </a:rPr>
              <a:t>Guest lectures</a:t>
            </a:r>
          </a:p>
          <a:p>
            <a:pPr marL="171450" indent="-171450">
              <a:buFont typeface="Arial" panose="020B0604020202020204" pitchFamily="34" charset="0"/>
              <a:buChar char="•"/>
            </a:pPr>
            <a:r>
              <a:rPr lang="en-gb" sz="900" dirty="0">
                <a:solidFill>
                  <a:srgbClr val="002060"/>
                </a:solidFill>
              </a:rPr>
              <a:t>Laboratory experiments</a:t>
            </a:r>
          </a:p>
          <a:p>
            <a:pPr marL="171450" indent="-171450">
              <a:buFont typeface="Arial" panose="020B0604020202020204" pitchFamily="34" charset="0"/>
              <a:buChar char="•"/>
            </a:pPr>
            <a:r>
              <a:rPr lang="en-gb" sz="900" dirty="0">
                <a:solidFill>
                  <a:srgbClr val="002060"/>
                </a:solidFill>
              </a:rPr>
              <a:t>Assignments</a:t>
            </a:r>
          </a:p>
          <a:p>
            <a:pPr marL="171450" indent="-171450">
              <a:buFont typeface="Arial" panose="020B0604020202020204" pitchFamily="34" charset="0"/>
              <a:buChar char="•"/>
            </a:pPr>
            <a:r>
              <a:rPr lang="en-gb" sz="900" dirty="0">
                <a:solidFill>
                  <a:srgbClr val="002060"/>
                </a:solidFill>
              </a:rPr>
              <a:t>Discipline-oriented exercises</a:t>
            </a:r>
          </a:p>
          <a:p>
            <a:pPr marL="171450" indent="-171450">
              <a:buFont typeface="Arial" panose="020B0604020202020204" pitchFamily="34" charset="0"/>
              <a:buChar char="•"/>
            </a:pPr>
            <a:r>
              <a:rPr lang="en-gb" sz="900" dirty="0">
                <a:solidFill>
                  <a:srgbClr val="002060"/>
                </a:solidFill>
              </a:rPr>
              <a:t>Learning cafes</a:t>
            </a:r>
          </a:p>
          <a:p>
            <a:pPr marL="171450" indent="-171450">
              <a:buFont typeface="Arial" panose="020B0604020202020204" pitchFamily="34" charset="0"/>
              <a:buChar char="•"/>
            </a:pPr>
            <a:r>
              <a:rPr lang="en-gb" sz="900" dirty="0">
                <a:solidFill>
                  <a:srgbClr val="002060"/>
                </a:solidFill>
              </a:rPr>
              <a:t>Exams and tests</a:t>
            </a:r>
            <a:endParaRPr lang="da-DK" sz="900" dirty="0">
              <a:solidFill>
                <a:srgbClr val="002060"/>
              </a:solidFill>
            </a:endParaRPr>
          </a:p>
        </p:txBody>
      </p:sp>
      <p:sp>
        <p:nvSpPr>
          <p:cNvPr id="62" name="Rectangle 10"/>
          <p:cNvSpPr>
            <a:spLocks noChangeArrowheads="1"/>
          </p:cNvSpPr>
          <p:nvPr/>
        </p:nvSpPr>
        <p:spPr bwMode="auto">
          <a:xfrm>
            <a:off x="6325132" y="4727221"/>
            <a:ext cx="2233612" cy="1772757"/>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sz="900" b="1" dirty="0">
                <a:solidFill>
                  <a:srgbClr val="002060"/>
                </a:solidFill>
              </a:rPr>
              <a:t>EXAMPLES</a:t>
            </a:r>
          </a:p>
          <a:p>
            <a:pPr marL="171450" indent="-171450">
              <a:buFont typeface="Arial" panose="020B0604020202020204" pitchFamily="34" charset="0"/>
              <a:buChar char="•"/>
            </a:pPr>
            <a:r>
              <a:rPr lang="en-gb" sz="900" dirty="0">
                <a:solidFill>
                  <a:srgbClr val="002060"/>
                </a:solidFill>
              </a:rPr>
              <a:t>Group meetings</a:t>
            </a:r>
            <a:endParaRPr lang="da-DK" sz="900" dirty="0">
              <a:solidFill>
                <a:srgbClr val="002060"/>
              </a:solidFill>
            </a:endParaRPr>
          </a:p>
          <a:p>
            <a:pPr marL="171450" indent="-171450">
              <a:buFont typeface="Arial" panose="020B0604020202020204" pitchFamily="34" charset="0"/>
              <a:buChar char="•"/>
            </a:pPr>
            <a:r>
              <a:rPr lang="en-gb" sz="900" dirty="0">
                <a:solidFill>
                  <a:srgbClr val="002060"/>
                </a:solidFill>
              </a:rPr>
              <a:t>Presentations and feedback</a:t>
            </a:r>
          </a:p>
          <a:p>
            <a:pPr marL="171450" indent="-171450">
              <a:buFont typeface="Arial" panose="020B0604020202020204" pitchFamily="34" charset="0"/>
              <a:buChar char="•"/>
            </a:pPr>
            <a:r>
              <a:rPr lang="en-gb" sz="900" dirty="0">
                <a:solidFill>
                  <a:srgbClr val="002060"/>
                </a:solidFill>
              </a:rPr>
              <a:t>Subject-related discussions</a:t>
            </a:r>
          </a:p>
          <a:p>
            <a:pPr marL="171450" indent="-171450">
              <a:buFont typeface="Arial" panose="020B0604020202020204" pitchFamily="34" charset="0"/>
              <a:buChar char="•"/>
            </a:pPr>
            <a:r>
              <a:rPr lang="en-gb" sz="900" dirty="0">
                <a:solidFill>
                  <a:srgbClr val="002060"/>
                </a:solidFill>
              </a:rPr>
              <a:t>Company visits and field studies</a:t>
            </a:r>
          </a:p>
          <a:p>
            <a:pPr marL="171450" indent="-171450">
              <a:buFont typeface="Arial" panose="020B0604020202020204" pitchFamily="34" charset="0"/>
              <a:buChar char="•"/>
            </a:pPr>
            <a:r>
              <a:rPr lang="en-gb" sz="900" dirty="0">
                <a:solidFill>
                  <a:srgbClr val="002060"/>
                </a:solidFill>
              </a:rPr>
              <a:t>Experimental testing</a:t>
            </a:r>
          </a:p>
          <a:p>
            <a:pPr marL="171450" indent="-171450">
              <a:buFont typeface="Arial" panose="020B0604020202020204" pitchFamily="34" charset="0"/>
              <a:buChar char="•"/>
            </a:pPr>
            <a:r>
              <a:rPr lang="en-gb" sz="900" dirty="0">
                <a:solidFill>
                  <a:srgbClr val="002060"/>
                </a:solidFill>
              </a:rPr>
              <a:t>Preparing reports</a:t>
            </a:r>
          </a:p>
          <a:p>
            <a:pPr marL="171450" indent="-171450">
              <a:buFont typeface="Arial" panose="020B0604020202020204" pitchFamily="34" charset="0"/>
              <a:buChar char="•"/>
            </a:pPr>
            <a:r>
              <a:rPr lang="en-gb" sz="900" dirty="0">
                <a:solidFill>
                  <a:srgbClr val="002060"/>
                </a:solidFill>
              </a:rPr>
              <a:t>Preparing for project exams</a:t>
            </a:r>
          </a:p>
          <a:p>
            <a:pPr marL="171450" indent="-171450">
              <a:buFont typeface="Arial" panose="020B0604020202020204" pitchFamily="34" charset="0"/>
              <a:buChar char="•"/>
            </a:pPr>
            <a:r>
              <a:rPr lang="en-gb" sz="900" dirty="0">
                <a:solidFill>
                  <a:srgbClr val="002060"/>
                </a:solidFill>
              </a:rPr>
              <a:t>Individual study activities for projects</a:t>
            </a:r>
            <a:br>
              <a:rPr lang="da-DK" sz="900" dirty="0">
                <a:solidFill>
                  <a:srgbClr val="002060"/>
                </a:solidFill>
              </a:rPr>
            </a:br>
            <a:r>
              <a:rPr lang="en-gb" sz="900" dirty="0">
                <a:solidFill>
                  <a:srgbClr val="002060"/>
                </a:solidFill>
              </a:rPr>
              <a:t>- reading and writing</a:t>
            </a:r>
          </a:p>
          <a:p>
            <a:pPr marL="171450" indent="-171450">
              <a:buFont typeface="Arial" panose="020B0604020202020204" pitchFamily="34" charset="0"/>
              <a:buChar char="•"/>
            </a:pPr>
            <a:r>
              <a:rPr lang="en-gb" sz="900" dirty="0">
                <a:solidFill>
                  <a:srgbClr val="002060"/>
                </a:solidFill>
              </a:rPr>
              <a:t>Project-oriented courses (internships)</a:t>
            </a:r>
          </a:p>
          <a:p>
            <a:pPr marL="171450" indent="-171450">
              <a:buFont typeface="Arial" panose="020B0604020202020204" pitchFamily="34" charset="0"/>
              <a:buChar char="•"/>
            </a:pPr>
            <a:endParaRPr lang="en-gb" sz="900" dirty="0"/>
          </a:p>
        </p:txBody>
      </p:sp>
    </p:spTree>
    <p:extLst>
      <p:ext uri="{BB962C8B-B14F-4D97-AF65-F5344CB8AC3E}">
        <p14:creationId xmlns:p14="http://schemas.microsoft.com/office/powerpoint/2010/main" val="52561649"/>
      </p:ext>
    </p:extLst>
  </p:cSld>
  <p:clrMapOvr>
    <a:masterClrMapping/>
  </p:clrMapOvr>
</p:sld>
</file>

<file path=ppt/theme/theme1.xml><?xml version="1.0" encoding="utf-8"?>
<a:theme xmlns:a="http://schemas.openxmlformats.org/drawingml/2006/main" name="AAU PowerPoint">
  <a:themeElements>
    <a:clrScheme name="AAU">
      <a:dk1>
        <a:srgbClr val="211A52"/>
      </a:dk1>
      <a:lt1>
        <a:srgbClr val="FFFFFF"/>
      </a:lt1>
      <a:dk2>
        <a:srgbClr val="76818B"/>
      </a:dk2>
      <a:lt2>
        <a:srgbClr val="BBC0C5"/>
      </a:lt2>
      <a:accent1>
        <a:srgbClr val="4D4875"/>
      </a:accent1>
      <a:accent2>
        <a:srgbClr val="A6A3BA"/>
      </a:accent2>
      <a:accent3>
        <a:srgbClr val="7A72CC"/>
      </a:accent3>
      <a:accent4>
        <a:srgbClr val="DF6752"/>
      </a:accent4>
      <a:accent5>
        <a:srgbClr val="BDB9E5"/>
      </a:accent5>
      <a:accent6>
        <a:srgbClr val="594FBF"/>
      </a:accent6>
      <a:hlink>
        <a:srgbClr val="9B95D9"/>
      </a:hlink>
      <a:folHlink>
        <a:srgbClr val="DEDCF2"/>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AU_POWERPOINT_16_9_DK" id="{A9314A11-232B-44AD-B463-DA388C6E1084}" vid="{3915CC49-FE55-4B7B-B842-2A7014111CFD}"/>
    </a:ext>
  </a:extLst>
</a:theme>
</file>

<file path=ppt/theme/theme2.xml><?xml version="1.0" encoding="utf-8"?>
<a:theme xmlns:a="http://schemas.openxmlformats.org/drawingml/2006/main" name="AAU PowerPoint - Blue">
  <a:themeElements>
    <a:clrScheme name="AAU">
      <a:dk1>
        <a:srgbClr val="211A52"/>
      </a:dk1>
      <a:lt1>
        <a:srgbClr val="FFFFFF"/>
      </a:lt1>
      <a:dk2>
        <a:srgbClr val="76818B"/>
      </a:dk2>
      <a:lt2>
        <a:srgbClr val="BBC0C5"/>
      </a:lt2>
      <a:accent1>
        <a:srgbClr val="4D4875"/>
      </a:accent1>
      <a:accent2>
        <a:srgbClr val="A6A3BA"/>
      </a:accent2>
      <a:accent3>
        <a:srgbClr val="7A72CC"/>
      </a:accent3>
      <a:accent4>
        <a:srgbClr val="DF6752"/>
      </a:accent4>
      <a:accent5>
        <a:srgbClr val="BDB9E5"/>
      </a:accent5>
      <a:accent6>
        <a:srgbClr val="594FBF"/>
      </a:accent6>
      <a:hlink>
        <a:srgbClr val="9B95D9"/>
      </a:hlink>
      <a:folHlink>
        <a:srgbClr val="DEDCF2"/>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AU_POWERPOINT_16_9_DK" id="{A9314A11-232B-44AD-B463-DA388C6E1084}" vid="{9317A137-B940-47C4-9CBA-CAC799E9FD8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C3CA0F9F2A2E24586067B8781704898" ma:contentTypeVersion="20" ma:contentTypeDescription="Opret et nyt dokument." ma:contentTypeScope="" ma:versionID="cc8b5678ec968274e7e8ca8b708b22a7">
  <xsd:schema xmlns:xsd="http://www.w3.org/2001/XMLSchema" xmlns:xs="http://www.w3.org/2001/XMLSchema" xmlns:p="http://schemas.microsoft.com/office/2006/metadata/properties" xmlns:ns2="7fd8e8ec-305e-4e9e-aaf9-34b748fdf1a0" xmlns:ns3="39d22990-c755-4b1e-ba6b-210b797f5f78" targetNamespace="http://schemas.microsoft.com/office/2006/metadata/properties" ma:root="true" ma:fieldsID="f9820717478b6919ad1de83ff3a43fa6" ns2:_="" ns3:_="">
    <xsd:import namespace="7fd8e8ec-305e-4e9e-aaf9-34b748fdf1a0"/>
    <xsd:import namespace="39d22990-c755-4b1e-ba6b-210b797f5f7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element ref="ns3:modtage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d8e8ec-305e-4e9e-aaf9-34b748fdf1a0"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da018465-c56f-48de-8a94-95c684e158e0}" ma:internalName="TaxCatchAll" ma:showField="CatchAllData" ma:web="7fd8e8ec-305e-4e9e-aaf9-34b748fdf1a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d22990-c755-4b1e-ba6b-210b797f5f7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d73657e-90f0-444e-a899-7df328d363f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odtager" ma:index="26" nillable="true" ma:displayName="modtager" ma:description="Navn på modtagere af denne billet" ma:format="Dropdown" ma:internalName="modtager">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d22990-c755-4b1e-ba6b-210b797f5f78">
      <Terms xmlns="http://schemas.microsoft.com/office/infopath/2007/PartnerControls"/>
    </lcf76f155ced4ddcb4097134ff3c332f>
    <TaxCatchAll xmlns="7fd8e8ec-305e-4e9e-aaf9-34b748fdf1a0" xsi:nil="true"/>
    <modtager xmlns="39d22990-c755-4b1e-ba6b-210b797f5f78" xsi:nil="true"/>
  </documentManagement>
</p:properties>
</file>

<file path=customXml/itemProps1.xml><?xml version="1.0" encoding="utf-8"?>
<ds:datastoreItem xmlns:ds="http://schemas.openxmlformats.org/officeDocument/2006/customXml" ds:itemID="{54E4B32C-7CC0-44F9-A88A-0523098BD055}"/>
</file>

<file path=customXml/itemProps2.xml><?xml version="1.0" encoding="utf-8"?>
<ds:datastoreItem xmlns:ds="http://schemas.openxmlformats.org/officeDocument/2006/customXml" ds:itemID="{20FA39FA-C90B-44C5-8395-0F72C2D9FD12}">
  <ds:schemaRefs>
    <ds:schemaRef ds:uri="http://schemas.microsoft.com/sharepoint/v3/contenttype/forms"/>
  </ds:schemaRefs>
</ds:datastoreItem>
</file>

<file path=customXml/itemProps3.xml><?xml version="1.0" encoding="utf-8"?>
<ds:datastoreItem xmlns:ds="http://schemas.openxmlformats.org/officeDocument/2006/customXml" ds:itemID="{53603602-65E0-48FA-BF06-563C46D1CC25}">
  <ds:schemaRefs>
    <ds:schemaRef ds:uri="http://purl.org/dc/term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AAU 16_9 (DA)</Template>
  <TotalTime>82</TotalTime>
  <Words>239</Words>
  <Application>Microsoft Office PowerPoint</Application>
  <PresentationFormat>Widescreen</PresentationFormat>
  <Paragraphs>101</Paragraphs>
  <Slides>2</Slides>
  <Notes>0</Notes>
  <HiddenSlides>0</HiddenSlides>
  <MMClips>0</MMClips>
  <ScaleCrop>false</ScaleCrop>
  <HeadingPairs>
    <vt:vector size="6" baseType="variant">
      <vt:variant>
        <vt:lpstr>Benyttede skrifttyper</vt:lpstr>
      </vt:variant>
      <vt:variant>
        <vt:i4>3</vt:i4>
      </vt:variant>
      <vt:variant>
        <vt:lpstr>Tema</vt:lpstr>
      </vt:variant>
      <vt:variant>
        <vt:i4>2</vt:i4>
      </vt:variant>
      <vt:variant>
        <vt:lpstr>Slidetitler</vt:lpstr>
      </vt:variant>
      <vt:variant>
        <vt:i4>2</vt:i4>
      </vt:variant>
    </vt:vector>
  </HeadingPairs>
  <TitlesOfParts>
    <vt:vector size="7" baseType="lpstr">
      <vt:lpstr>Arial</vt:lpstr>
      <vt:lpstr>Arial Black</vt:lpstr>
      <vt:lpstr>Calibri</vt:lpstr>
      <vt:lpstr>AAU PowerPoint</vt:lpstr>
      <vt:lpstr>AAU PowerPoint - Blue</vt:lpstr>
      <vt:lpstr>STUDY ACTIVITY MODEL</vt:lpstr>
      <vt:lpstr>PowerPoint-præsentation</vt:lpstr>
    </vt:vector>
  </TitlesOfParts>
  <Company>Aalborg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STUDIEAKTIVITETSMODEL</dc:title>
  <dc:creator>Søren Emil Søe Degn</dc:creator>
  <cp:lastModifiedBy>Louise Hartmann</cp:lastModifiedBy>
  <cp:revision>6</cp:revision>
  <cp:lastPrinted>2017-03-09T03:48:56Z</cp:lastPrinted>
  <dcterms:created xsi:type="dcterms:W3CDTF">2018-12-04T10:41:27Z</dcterms:created>
  <dcterms:modified xsi:type="dcterms:W3CDTF">2023-02-21T13:06:55Z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0x0101009C3CA0F9F2A2E24586067B8781704898</vt:lpwstr>
  </property>
  <property fmtid="{D5CDD505-2E9C-101B-9397-08002B2CF9AE}" pid="3" name="MediaServiceImageTags">
    <vt:lpwstr/>
  </property>
</Properties>
</file>