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71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754A385B-92A0-4213-8754-574A40C25BDB}">
          <p14:sldIdLst>
            <p14:sldId id="256"/>
            <p14:sldId id="257"/>
            <p14:sldId id="258"/>
            <p14:sldId id="259"/>
            <p14:sldId id="260"/>
          </p14:sldIdLst>
        </p14:section>
        <p14:section name="Razdelek brez naslova" id="{E76CF1ED-BF9A-49AA-907D-5D095CA2A84D}">
          <p14:sldIdLst>
            <p14:sldId id="261"/>
            <p14:sldId id="262"/>
            <p14:sldId id="270"/>
            <p14:sldId id="263"/>
            <p14:sldId id="271"/>
            <p14:sldId id="264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17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7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8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9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4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2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1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B1F21-78F3-46FA-A88A-0107991B6B06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34B51-76E3-4015-95AC-CA98A75314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1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.aub.aau.dk/" TargetMode="External"/><Relationship Id="rId7" Type="http://schemas.openxmlformats.org/officeDocument/2006/relationships/hyperlink" Target="https://gomore.dk/" TargetMode="External"/><Relationship Id="rId2" Type="http://schemas.openxmlformats.org/officeDocument/2006/relationships/hyperlink" Target="http://www.en.aau.d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jseplanen.dk/" TargetMode="External"/><Relationship Id="rId5" Type="http://schemas.openxmlformats.org/officeDocument/2006/relationships/hyperlink" Target="http://sprogcenteraalborg.dk/" TargetMode="External"/><Relationship Id="rId4" Type="http://schemas.openxmlformats.org/officeDocument/2006/relationships/hyperlink" Target="https://lifeinaalborg.wordpress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w.aau.dk/student-exchange-programme/course-programm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arla@law.aau.d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accent1">
                <a:lumMod val="45000"/>
                <a:lumOff val="5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4294967295"/>
          </p:nvPr>
        </p:nvSpPr>
        <p:spPr>
          <a:xfrm>
            <a:off x="-1" y="3602037"/>
            <a:ext cx="11655381" cy="2528307"/>
          </a:xfrm>
        </p:spPr>
        <p:txBody>
          <a:bodyPr>
            <a:normAutofit fontScale="77500" lnSpcReduction="20000"/>
          </a:bodyPr>
          <a:lstStyle/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pPr marL="0" indent="0" algn="r">
              <a:buNone/>
            </a:pPr>
            <a:endParaRPr lang="sl-SI" dirty="0" smtClean="0"/>
          </a:p>
          <a:p>
            <a:pPr marL="0" indent="0" algn="r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dirty="0" smtClean="0"/>
              <a:t>Jan Pajntar, 2015/2016,</a:t>
            </a:r>
          </a:p>
          <a:p>
            <a:pPr marL="0" indent="0" algn="r">
              <a:buNone/>
            </a:pPr>
            <a:r>
              <a:rPr lang="sl-SI" dirty="0" err="1" smtClean="0"/>
              <a:t>Erasmus</a:t>
            </a:r>
            <a:r>
              <a:rPr lang="sl-SI" dirty="0" smtClean="0"/>
              <a:t> </a:t>
            </a:r>
            <a:r>
              <a:rPr lang="sl-SI" dirty="0" err="1" smtClean="0"/>
              <a:t>Master</a:t>
            </a:r>
            <a:r>
              <a:rPr lang="sl-SI" dirty="0" smtClean="0"/>
              <a:t> </a:t>
            </a:r>
            <a:r>
              <a:rPr lang="sl-SI" dirty="0" err="1" smtClean="0"/>
              <a:t>exchange</a:t>
            </a:r>
            <a:r>
              <a:rPr lang="sl-SI" dirty="0" smtClean="0"/>
              <a:t> </a:t>
            </a:r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8" name="Naslov 7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sl-SI" dirty="0" smtClean="0"/>
              <a:t> </a:t>
            </a:r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1" y="1044831"/>
            <a:ext cx="5975797" cy="43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50804" y="4172754"/>
            <a:ext cx="4669665" cy="2060620"/>
          </a:xfrm>
        </p:spPr>
        <p:txBody>
          <a:bodyPr>
            <a:normAutofit/>
          </a:bodyPr>
          <a:lstStyle/>
          <a:p>
            <a:r>
              <a:rPr lang="en-US" sz="2400" dirty="0"/>
              <a:t>In the picture to the left is the largest classroom </a:t>
            </a:r>
            <a:r>
              <a:rPr lang="sl-SI" sz="2400" dirty="0" smtClean="0"/>
              <a:t>at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Law</a:t>
            </a:r>
            <a:r>
              <a:rPr lang="sl-SI" sz="2400" dirty="0" smtClean="0"/>
              <a:t> </a:t>
            </a:r>
            <a:r>
              <a:rPr lang="sl-SI" sz="2400" dirty="0" err="1" smtClean="0"/>
              <a:t>Faculty</a:t>
            </a:r>
            <a:r>
              <a:rPr lang="en-US" sz="2400" dirty="0" smtClean="0"/>
              <a:t>, </a:t>
            </a:r>
            <a:r>
              <a:rPr lang="sl-SI" sz="2400" dirty="0" smtClean="0"/>
              <a:t>on</a:t>
            </a:r>
            <a:r>
              <a:rPr lang="en-US" sz="2400" dirty="0" smtClean="0"/>
              <a:t> </a:t>
            </a:r>
            <a:r>
              <a:rPr lang="en-US" sz="2400" dirty="0"/>
              <a:t>the right </a:t>
            </a:r>
            <a:r>
              <a:rPr lang="sl-SI" sz="2400" dirty="0" smtClean="0"/>
              <a:t>is a </a:t>
            </a:r>
            <a:r>
              <a:rPr lang="sl-SI" sz="2400" dirty="0" err="1" smtClean="0"/>
              <a:t>classroom</a:t>
            </a:r>
            <a:r>
              <a:rPr lang="en-US" sz="2400" dirty="0" smtClean="0"/>
              <a:t> </a:t>
            </a:r>
            <a:r>
              <a:rPr lang="en-US" sz="2400" dirty="0"/>
              <a:t>at the </a:t>
            </a:r>
            <a:r>
              <a:rPr lang="sl-SI" sz="2400" dirty="0" err="1" smtClean="0"/>
              <a:t>Economic</a:t>
            </a:r>
            <a:r>
              <a:rPr lang="sl-SI" sz="2400" dirty="0" smtClean="0"/>
              <a:t> </a:t>
            </a:r>
            <a:r>
              <a:rPr lang="sl-SI" sz="2400" dirty="0" err="1" smtClean="0"/>
              <a:t>Faculty</a:t>
            </a:r>
            <a:r>
              <a:rPr lang="sl-SI" sz="2400" dirty="0" smtClean="0"/>
              <a:t> </a:t>
            </a:r>
            <a:endParaRPr lang="en-US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285123"/>
            <a:ext cx="4726546" cy="429975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46" y="365124"/>
            <a:ext cx="6214978" cy="42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	</a:t>
            </a:r>
            <a:r>
              <a:rPr lang="sl-SI" dirty="0" err="1" smtClean="0"/>
              <a:t>Extracurricular</a:t>
            </a:r>
            <a:r>
              <a:rPr lang="sl-SI" dirty="0" smtClean="0"/>
              <a:t> </a:t>
            </a:r>
            <a:r>
              <a:rPr lang="sl-SI" dirty="0" err="1"/>
              <a:t>activities</a:t>
            </a:r>
            <a:r>
              <a:rPr lang="sl-SI" sz="3600" dirty="0" smtClean="0"/>
              <a:t>: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80622" y="118168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-A</a:t>
            </a:r>
            <a:r>
              <a:rPr lang="en-US" dirty="0" smtClean="0"/>
              <a:t>t </a:t>
            </a:r>
            <a:r>
              <a:rPr lang="en-US" dirty="0"/>
              <a:t>the beginning of the school </a:t>
            </a:r>
            <a:r>
              <a:rPr lang="en-US" dirty="0" smtClean="0"/>
              <a:t>year </a:t>
            </a:r>
            <a:r>
              <a:rPr lang="en-US" dirty="0"/>
              <a:t>all the sports / cultural clubs </a:t>
            </a:r>
            <a:r>
              <a:rPr lang="sl-SI" dirty="0" smtClean="0"/>
              <a:t>are </a:t>
            </a:r>
            <a:r>
              <a:rPr lang="sl-SI" dirty="0" err="1" smtClean="0"/>
              <a:t>presented</a:t>
            </a:r>
            <a:r>
              <a:rPr lang="sl-SI" dirty="0" smtClean="0"/>
              <a:t> at </a:t>
            </a:r>
            <a:r>
              <a:rPr lang="sl-SI" dirty="0" err="1" smtClean="0"/>
              <a:t>various</a:t>
            </a:r>
            <a:r>
              <a:rPr lang="sl-SI" dirty="0" smtClean="0"/>
              <a:t> </a:t>
            </a:r>
            <a:r>
              <a:rPr lang="sl-SI" dirty="0" err="1" smtClean="0"/>
              <a:t>fairs</a:t>
            </a:r>
            <a:r>
              <a:rPr lang="sl-SI" dirty="0" smtClean="0"/>
              <a:t> </a:t>
            </a:r>
            <a:r>
              <a:rPr lang="en-US" dirty="0" smtClean="0"/>
              <a:t>where </a:t>
            </a:r>
            <a:r>
              <a:rPr lang="en-US" dirty="0"/>
              <a:t>you can enroll for free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- </a:t>
            </a:r>
            <a:r>
              <a:rPr lang="en-US" dirty="0"/>
              <a:t>A large variety of student </a:t>
            </a:r>
            <a:r>
              <a:rPr lang="en-US" dirty="0" smtClean="0"/>
              <a:t>organizations </a:t>
            </a:r>
            <a:r>
              <a:rPr lang="en-US" dirty="0"/>
              <a:t>prepare various events, trips, entertainment, etc.</a:t>
            </a:r>
            <a:endParaRPr lang="sl-SI" dirty="0" smtClean="0"/>
          </a:p>
          <a:p>
            <a:pPr>
              <a:buFontTx/>
              <a:buChar char="-"/>
            </a:pPr>
            <a:r>
              <a:rPr lang="sl-SI" dirty="0" err="1" smtClean="0"/>
              <a:t>It‘s</a:t>
            </a:r>
            <a:r>
              <a:rPr lang="sl-SI" dirty="0" smtClean="0"/>
              <a:t> </a:t>
            </a:r>
            <a:r>
              <a:rPr lang="sl-SI" dirty="0" err="1" smtClean="0"/>
              <a:t>possible</a:t>
            </a:r>
            <a:r>
              <a:rPr lang="sl-SI" dirty="0" smtClean="0"/>
              <a:t> to </a:t>
            </a:r>
            <a:r>
              <a:rPr lang="sl-SI" dirty="0" err="1" smtClean="0"/>
              <a:t>learn</a:t>
            </a:r>
            <a:r>
              <a:rPr lang="sl-SI" dirty="0" smtClean="0"/>
              <a:t> </a:t>
            </a:r>
            <a:r>
              <a:rPr lang="sl-SI" dirty="0" err="1" smtClean="0"/>
              <a:t>Danish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free</a:t>
            </a:r>
            <a:r>
              <a:rPr lang="sl-SI" dirty="0" smtClean="0"/>
              <a:t>.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lessons</a:t>
            </a:r>
            <a:r>
              <a:rPr lang="sl-SI" dirty="0" smtClean="0"/>
              <a:t> are</a:t>
            </a:r>
            <a:r>
              <a:rPr lang="en-US" dirty="0" smtClean="0"/>
              <a:t> </a:t>
            </a:r>
            <a:r>
              <a:rPr lang="en-US" dirty="0"/>
              <a:t>three times a week in the municipal language center </a:t>
            </a:r>
            <a:r>
              <a:rPr lang="sl-SI" dirty="0" err="1" smtClean="0"/>
              <a:t>called</a:t>
            </a:r>
            <a:r>
              <a:rPr lang="sl-SI" dirty="0" smtClean="0"/>
              <a:t> </a:t>
            </a:r>
            <a:r>
              <a:rPr lang="en-US" dirty="0" err="1" smtClean="0"/>
              <a:t>Sprogcenter</a:t>
            </a:r>
            <a:endParaRPr lang="sl-SI" dirty="0" smtClean="0"/>
          </a:p>
          <a:p>
            <a:pPr>
              <a:buFontTx/>
              <a:buChar char="-"/>
            </a:pPr>
            <a:r>
              <a:rPr lang="en-US" dirty="0"/>
              <a:t>University offers free courses in other languages (Spanish, French, etc.).</a:t>
            </a:r>
            <a:endParaRPr lang="sl-SI" dirty="0" smtClean="0"/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despite the fact that Denmark is an expensive country to study, </a:t>
            </a:r>
            <a:r>
              <a:rPr lang="en-US" dirty="0" smtClean="0">
                <a:sym typeface="Wingdings" panose="05000000000000000000" pitchFamily="2" charset="2"/>
              </a:rPr>
              <a:t>lot</a:t>
            </a:r>
            <a:r>
              <a:rPr lang="sl-SI" dirty="0" smtClean="0">
                <a:sym typeface="Wingdings" panose="05000000000000000000" pitchFamily="2" charset="2"/>
              </a:rPr>
              <a:t>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of things </a:t>
            </a:r>
            <a:r>
              <a:rPr lang="sl-SI" dirty="0" smtClean="0">
                <a:sym typeface="Wingdings" panose="05000000000000000000" pitchFamily="2" charset="2"/>
              </a:rPr>
              <a:t>are </a:t>
            </a:r>
            <a:r>
              <a:rPr lang="en-US" dirty="0" smtClean="0">
                <a:sym typeface="Wingdings" panose="05000000000000000000" pitchFamily="2" charset="2"/>
              </a:rPr>
              <a:t>available </a:t>
            </a:r>
            <a:r>
              <a:rPr lang="en-US" dirty="0">
                <a:sym typeface="Wingdings" panose="05000000000000000000" pitchFamily="2" charset="2"/>
              </a:rPr>
              <a:t>for </a:t>
            </a:r>
            <a:r>
              <a:rPr lang="en-US" dirty="0" smtClean="0">
                <a:sym typeface="Wingdings" panose="05000000000000000000" pitchFamily="2" charset="2"/>
              </a:rPr>
              <a:t>free</a:t>
            </a:r>
            <a:r>
              <a:rPr lang="sl-SI" dirty="0" smtClean="0">
                <a:sym typeface="Wingdings" panose="05000000000000000000" pitchFamily="2" charset="2"/>
              </a:rPr>
              <a:t>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Night</a:t>
            </a:r>
            <a:r>
              <a:rPr lang="sl-SI" dirty="0" smtClean="0"/>
              <a:t> </a:t>
            </a:r>
            <a:r>
              <a:rPr lang="sl-SI" dirty="0" err="1" smtClean="0"/>
              <a:t>life</a:t>
            </a:r>
            <a:r>
              <a:rPr lang="sl-SI" dirty="0" smtClean="0"/>
              <a:t> in </a:t>
            </a:r>
            <a:r>
              <a:rPr lang="sl-SI" dirty="0" err="1" smtClean="0"/>
              <a:t>Aalborg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city has a </a:t>
            </a:r>
            <a:r>
              <a:rPr lang="en-US" dirty="0" smtClean="0"/>
              <a:t>special</a:t>
            </a:r>
            <a:r>
              <a:rPr lang="sl-SI" dirty="0" smtClean="0"/>
              <a:t> </a:t>
            </a:r>
            <a:r>
              <a:rPr lang="en-US" dirty="0" smtClean="0"/>
              <a:t>party street</a:t>
            </a:r>
            <a:r>
              <a:rPr lang="sl-SI" dirty="0" smtClean="0"/>
              <a:t> </a:t>
            </a:r>
            <a:r>
              <a:rPr lang="sl-SI" dirty="0" err="1" smtClean="0"/>
              <a:t>called</a:t>
            </a:r>
            <a:r>
              <a:rPr lang="sl-SI" dirty="0" smtClean="0"/>
              <a:t> </a:t>
            </a:r>
            <a:r>
              <a:rPr lang="en-US" dirty="0" smtClean="0"/>
              <a:t> </a:t>
            </a:r>
            <a:r>
              <a:rPr lang="en-US" dirty="0" err="1"/>
              <a:t>Jomfru</a:t>
            </a:r>
            <a:r>
              <a:rPr lang="en-US" dirty="0"/>
              <a:t> </a:t>
            </a:r>
            <a:r>
              <a:rPr lang="en-US" dirty="0" err="1"/>
              <a:t>Ane</a:t>
            </a:r>
            <a:r>
              <a:rPr lang="en-US" dirty="0"/>
              <a:t> </a:t>
            </a:r>
            <a:r>
              <a:rPr lang="en-US" dirty="0" err="1" smtClean="0"/>
              <a:t>Gade</a:t>
            </a:r>
            <a:r>
              <a:rPr lang="sl-SI" dirty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more </a:t>
            </a:r>
            <a:r>
              <a:rPr lang="sl-SI" dirty="0" err="1" smtClean="0"/>
              <a:t>than</a:t>
            </a:r>
            <a:r>
              <a:rPr lang="sl-SI" dirty="0" smtClean="0"/>
              <a:t> 20 </a:t>
            </a:r>
            <a:r>
              <a:rPr lang="sl-SI" dirty="0" err="1" smtClean="0"/>
              <a:t>clubs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pubs</a:t>
            </a:r>
            <a:endParaRPr lang="sl-SI" dirty="0" smtClean="0"/>
          </a:p>
          <a:p>
            <a:r>
              <a:rPr lang="en-US" dirty="0"/>
              <a:t>Every Wednesday </a:t>
            </a:r>
            <a:r>
              <a:rPr lang="en-US" dirty="0" smtClean="0"/>
              <a:t>the</a:t>
            </a:r>
            <a:r>
              <a:rPr lang="sl-SI" dirty="0" smtClean="0"/>
              <a:t>re are </a:t>
            </a:r>
            <a:r>
              <a:rPr lang="sl-SI" dirty="0"/>
              <a:t>i</a:t>
            </a:r>
            <a:r>
              <a:rPr lang="en-US" dirty="0" err="1" smtClean="0"/>
              <a:t>nternational</a:t>
            </a:r>
            <a:r>
              <a:rPr lang="en-US" dirty="0" smtClean="0"/>
              <a:t> </a:t>
            </a:r>
            <a:r>
              <a:rPr lang="en-US" dirty="0"/>
              <a:t>nights in a student house in the center of the </a:t>
            </a:r>
            <a:r>
              <a:rPr lang="en-US" dirty="0" smtClean="0"/>
              <a:t>town </a:t>
            </a:r>
            <a:r>
              <a:rPr lang="en-US" dirty="0"/>
              <a:t>which is very popular among students</a:t>
            </a:r>
            <a:endParaRPr lang="sl-SI" dirty="0" smtClean="0"/>
          </a:p>
          <a:p>
            <a:endParaRPr lang="sl-SI" dirty="0" smtClean="0"/>
          </a:p>
          <a:p>
            <a:r>
              <a:rPr lang="en-US" dirty="0"/>
              <a:t>In </a:t>
            </a:r>
            <a:r>
              <a:rPr lang="en-US" dirty="0" smtClean="0"/>
              <a:t>addition the</a:t>
            </a:r>
            <a:r>
              <a:rPr lang="sl-SI" dirty="0" smtClean="0"/>
              <a:t>re </a:t>
            </a:r>
            <a:r>
              <a:rPr lang="en-US" dirty="0" smtClean="0"/>
              <a:t>are </a:t>
            </a:r>
            <a:r>
              <a:rPr lang="sl-SI" dirty="0" err="1" smtClean="0"/>
              <a:t>two</a:t>
            </a:r>
            <a:r>
              <a:rPr lang="sl-SI" dirty="0" smtClean="0"/>
              <a:t> </a:t>
            </a:r>
            <a:r>
              <a:rPr lang="en-US" dirty="0" smtClean="0"/>
              <a:t>popular club</a:t>
            </a:r>
            <a:r>
              <a:rPr lang="sl-SI" dirty="0" smtClean="0"/>
              <a:t>s</a:t>
            </a:r>
            <a:r>
              <a:rPr lang="en-US" dirty="0" smtClean="0"/>
              <a:t> </a:t>
            </a:r>
            <a:r>
              <a:rPr lang="sl-SI" dirty="0" err="1" smtClean="0"/>
              <a:t>called</a:t>
            </a:r>
            <a:r>
              <a:rPr lang="en-US" dirty="0" smtClean="0"/>
              <a:t> 1000</a:t>
            </a:r>
            <a:r>
              <a:rPr lang="en-US" dirty="0"/>
              <a:t> FYRD</a:t>
            </a:r>
            <a:r>
              <a:rPr lang="en-US" dirty="0" smtClean="0"/>
              <a:t> </a:t>
            </a:r>
            <a:r>
              <a:rPr lang="en-US" dirty="0"/>
              <a:t>and Platform 4 </a:t>
            </a:r>
            <a:r>
              <a:rPr lang="en-US" dirty="0" smtClean="0"/>
              <a:t> </a:t>
            </a:r>
            <a:r>
              <a:rPr lang="en-US" dirty="0" err="1" smtClean="0"/>
              <a:t>wh</a:t>
            </a:r>
            <a:r>
              <a:rPr lang="sl-SI" dirty="0" err="1" smtClean="0"/>
              <a:t>ich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more </a:t>
            </a:r>
            <a:r>
              <a:rPr lang="en-US" dirty="0" smtClean="0"/>
              <a:t>alternative </a:t>
            </a:r>
            <a:r>
              <a:rPr lang="en-US" dirty="0"/>
              <a:t>music and arts </a:t>
            </a:r>
            <a:r>
              <a:rPr lang="en-US" dirty="0" smtClean="0"/>
              <a:t>program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8048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21599" y="6023429"/>
            <a:ext cx="4343399" cy="638628"/>
          </a:xfrm>
        </p:spPr>
        <p:txBody>
          <a:bodyPr>
            <a:normAutofit/>
          </a:bodyPr>
          <a:lstStyle/>
          <a:p>
            <a:r>
              <a:rPr lang="sl-SI" sz="1800" dirty="0" err="1" smtClean="0"/>
              <a:t>Left</a:t>
            </a:r>
            <a:r>
              <a:rPr lang="sl-SI" sz="1800" dirty="0" smtClean="0"/>
              <a:t> </a:t>
            </a:r>
            <a:r>
              <a:rPr lang="sl-SI" sz="1800" dirty="0" err="1" smtClean="0"/>
              <a:t>Jomfru</a:t>
            </a:r>
            <a:r>
              <a:rPr lang="sl-SI" sz="1800" dirty="0" smtClean="0"/>
              <a:t> Ane Gade </a:t>
            </a:r>
            <a:r>
              <a:rPr lang="sl-SI" sz="1800" dirty="0" err="1" smtClean="0"/>
              <a:t>by</a:t>
            </a:r>
            <a:r>
              <a:rPr lang="sl-SI" sz="1800" dirty="0" smtClean="0"/>
              <a:t> </a:t>
            </a:r>
            <a:r>
              <a:rPr lang="sl-SI" sz="1800" dirty="0" err="1" smtClean="0"/>
              <a:t>day</a:t>
            </a:r>
            <a:r>
              <a:rPr lang="sl-SI" sz="1800" dirty="0" smtClean="0"/>
              <a:t>, on </a:t>
            </a:r>
            <a:r>
              <a:rPr lang="sl-SI" sz="1800" dirty="0" err="1" smtClean="0"/>
              <a:t>the</a:t>
            </a:r>
            <a:r>
              <a:rPr lang="sl-SI" sz="1800" dirty="0" smtClean="0"/>
              <a:t> </a:t>
            </a:r>
            <a:r>
              <a:rPr lang="sl-SI" sz="1800" dirty="0" err="1" smtClean="0"/>
              <a:t>right</a:t>
            </a:r>
            <a:r>
              <a:rPr lang="sl-SI" sz="1800" dirty="0" smtClean="0"/>
              <a:t> </a:t>
            </a:r>
            <a:r>
              <a:rPr lang="sl-SI" sz="1800" dirty="0" err="1" smtClean="0"/>
              <a:t>the</a:t>
            </a:r>
            <a:r>
              <a:rPr lang="sl-SI" sz="1800" dirty="0" smtClean="0"/>
              <a:t> same </a:t>
            </a:r>
            <a:r>
              <a:rPr lang="sl-SI" sz="1800" dirty="0" err="1" smtClean="0"/>
              <a:t>street</a:t>
            </a:r>
            <a:r>
              <a:rPr lang="sl-SI" sz="1800" dirty="0" smtClean="0"/>
              <a:t> at </a:t>
            </a:r>
            <a:r>
              <a:rPr lang="sl-SI" sz="1800" dirty="0" err="1" smtClean="0"/>
              <a:t>night</a:t>
            </a:r>
            <a:endParaRPr lang="en-US" sz="1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" y="624111"/>
            <a:ext cx="4577164" cy="581511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624111"/>
            <a:ext cx="7147127" cy="53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br>
              <a:rPr lang="sl-SI" dirty="0" smtClean="0"/>
            </a:b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3" y="145143"/>
            <a:ext cx="5297134" cy="397285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143"/>
            <a:ext cx="4935438" cy="39728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6" y="4337977"/>
            <a:ext cx="8476343" cy="23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b="1" dirty="0" err="1" smtClean="0"/>
              <a:t>Usefull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websites</a:t>
            </a:r>
            <a:r>
              <a:rPr lang="sl-SI" sz="2800" dirty="0" smtClean="0"/>
              <a:t>: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72457"/>
            <a:ext cx="10515600" cy="5204506"/>
          </a:xfrm>
          <a:gradFill>
            <a:gsLst>
              <a:gs pos="38000">
                <a:schemeClr val="accent1">
                  <a:lumMod val="40000"/>
                  <a:lumOff val="60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http://www.en.aau.dk/</a:t>
            </a:r>
            <a:r>
              <a:rPr lang="sl-SI" dirty="0" smtClean="0"/>
              <a:t>  </a:t>
            </a:r>
            <a:r>
              <a:rPr lang="sl-SI" dirty="0" err="1" smtClean="0"/>
              <a:t>webpage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Aalborg</a:t>
            </a:r>
            <a:r>
              <a:rPr lang="sl-SI" dirty="0" smtClean="0"/>
              <a:t> </a:t>
            </a:r>
            <a:r>
              <a:rPr lang="sl-SI" dirty="0" err="1" smtClean="0"/>
              <a:t>University</a:t>
            </a:r>
            <a:endParaRPr lang="sl-SI" dirty="0" smtClean="0"/>
          </a:p>
          <a:p>
            <a:r>
              <a:rPr lang="sl-SI" dirty="0" smtClean="0">
                <a:hlinkClick r:id="rId3"/>
              </a:rPr>
              <a:t>http://www.en.aub.aau.dk/</a:t>
            </a:r>
            <a:r>
              <a:rPr lang="sl-SI" dirty="0" smtClean="0"/>
              <a:t> </a:t>
            </a:r>
            <a:r>
              <a:rPr lang="sl-SI" dirty="0" err="1" smtClean="0"/>
              <a:t>University</a:t>
            </a:r>
            <a:r>
              <a:rPr lang="sl-SI" dirty="0" smtClean="0"/>
              <a:t> </a:t>
            </a:r>
            <a:r>
              <a:rPr lang="sl-SI" dirty="0" err="1" smtClean="0"/>
              <a:t>library</a:t>
            </a:r>
            <a:endParaRPr lang="sl-SI" dirty="0" smtClean="0"/>
          </a:p>
          <a:p>
            <a:r>
              <a:rPr lang="sl-SI" dirty="0">
                <a:hlinkClick r:id="rId4"/>
              </a:rPr>
              <a:t>https://lifeinaalborg.wordpress.com</a:t>
            </a:r>
            <a:r>
              <a:rPr lang="sl-SI" dirty="0" smtClean="0">
                <a:hlinkClick r:id="rId4"/>
              </a:rPr>
              <a:t>/</a:t>
            </a:r>
            <a:r>
              <a:rPr lang="sl-SI" dirty="0" smtClean="0"/>
              <a:t> </a:t>
            </a:r>
            <a:r>
              <a:rPr lang="sl-SI" dirty="0" err="1" smtClean="0"/>
              <a:t>webpage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usefull</a:t>
            </a:r>
            <a:r>
              <a:rPr lang="sl-SI" dirty="0" smtClean="0"/>
              <a:t> </a:t>
            </a:r>
            <a:r>
              <a:rPr lang="sl-SI" dirty="0" err="1" smtClean="0"/>
              <a:t>advices</a:t>
            </a:r>
            <a:r>
              <a:rPr lang="sl-SI" dirty="0" smtClean="0"/>
              <a:t> on how to </a:t>
            </a:r>
            <a:r>
              <a:rPr lang="sl-SI" dirty="0" err="1" smtClean="0"/>
              <a:t>save</a:t>
            </a:r>
            <a:r>
              <a:rPr lang="sl-SI" dirty="0" smtClean="0"/>
              <a:t> some </a:t>
            </a:r>
            <a:r>
              <a:rPr lang="sl-SI" dirty="0" err="1" smtClean="0"/>
              <a:t>money</a:t>
            </a:r>
            <a:r>
              <a:rPr lang="sl-SI" dirty="0" smtClean="0"/>
              <a:t> in </a:t>
            </a:r>
            <a:r>
              <a:rPr lang="sl-SI" dirty="0" err="1" smtClean="0"/>
              <a:t>Aalborg</a:t>
            </a:r>
            <a:endParaRPr lang="sl-SI" dirty="0" smtClean="0"/>
          </a:p>
          <a:p>
            <a:r>
              <a:rPr lang="sl-SI" dirty="0">
                <a:hlinkClick r:id="rId5"/>
              </a:rPr>
              <a:t>http://sprogcenteraalborg.dk</a:t>
            </a:r>
            <a:r>
              <a:rPr lang="sl-SI" dirty="0" smtClean="0">
                <a:hlinkClick r:id="rId5"/>
              </a:rPr>
              <a:t>/</a:t>
            </a:r>
            <a:r>
              <a:rPr lang="sl-SI" dirty="0" smtClean="0"/>
              <a:t> </a:t>
            </a:r>
            <a:r>
              <a:rPr lang="sl-SI" dirty="0" err="1" smtClean="0"/>
              <a:t>danish</a:t>
            </a:r>
            <a:r>
              <a:rPr lang="sl-SI" dirty="0" smtClean="0"/>
              <a:t> </a:t>
            </a:r>
            <a:r>
              <a:rPr lang="sl-SI" dirty="0" err="1" smtClean="0"/>
              <a:t>language</a:t>
            </a:r>
            <a:r>
              <a:rPr lang="sl-SI" dirty="0" smtClean="0"/>
              <a:t> center</a:t>
            </a:r>
          </a:p>
          <a:p>
            <a:r>
              <a:rPr lang="en-US" dirty="0" smtClean="0">
                <a:hlinkClick r:id="rId6"/>
              </a:rPr>
              <a:t>http://www.rejseplanen.dk/</a:t>
            </a:r>
            <a:r>
              <a:rPr lang="sl-SI" dirty="0" smtClean="0"/>
              <a:t>  bus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train</a:t>
            </a:r>
            <a:r>
              <a:rPr lang="sl-SI" dirty="0" smtClean="0"/>
              <a:t> </a:t>
            </a:r>
            <a:r>
              <a:rPr lang="sl-SI" dirty="0" err="1" smtClean="0"/>
              <a:t>schedules</a:t>
            </a:r>
            <a:endParaRPr lang="sl-SI" dirty="0" smtClean="0"/>
          </a:p>
          <a:p>
            <a:r>
              <a:rPr lang="en-US" dirty="0" smtClean="0">
                <a:hlinkClick r:id="rId7"/>
              </a:rPr>
              <a:t>https://gomore.dk/</a:t>
            </a:r>
            <a:r>
              <a:rPr lang="sl-SI" dirty="0" smtClean="0"/>
              <a:t> ride-</a:t>
            </a:r>
            <a:r>
              <a:rPr lang="sl-SI" dirty="0" err="1" smtClean="0"/>
              <a:t>sharing</a:t>
            </a:r>
            <a:r>
              <a:rPr lang="sl-SI" dirty="0" smtClean="0"/>
              <a:t> </a:t>
            </a:r>
            <a:r>
              <a:rPr lang="sl-SI" dirty="0" err="1" smtClean="0"/>
              <a:t>website</a:t>
            </a:r>
            <a:r>
              <a:rPr lang="sl-SI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068456" y="3602037"/>
            <a:ext cx="3599543" cy="1739219"/>
          </a:xfrm>
        </p:spPr>
        <p:txBody>
          <a:bodyPr/>
          <a:lstStyle/>
          <a:p>
            <a:r>
              <a:rPr lang="en-US" dirty="0"/>
              <a:t>For any </a:t>
            </a:r>
            <a:r>
              <a:rPr lang="en-US" dirty="0" smtClean="0"/>
              <a:t>questions/advice </a:t>
            </a:r>
            <a:r>
              <a:rPr lang="en-US" dirty="0"/>
              <a:t>please contact me via FB </a:t>
            </a:r>
            <a:r>
              <a:rPr lang="en-US" dirty="0" smtClean="0"/>
              <a:t>or</a:t>
            </a:r>
            <a:r>
              <a:rPr lang="sl-SI" dirty="0" smtClean="0"/>
              <a:t> on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err="1" smtClean="0"/>
              <a:t>email</a:t>
            </a:r>
            <a:r>
              <a:rPr lang="sl-SI" dirty="0" smtClean="0"/>
              <a:t>: jan.pajntar@gmail.com</a:t>
            </a:r>
            <a:endParaRPr lang="en-US" dirty="0"/>
          </a:p>
        </p:txBody>
      </p:sp>
      <p:pic>
        <p:nvPicPr>
          <p:cNvPr id="4" name="Slika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0264" y="900942"/>
            <a:ext cx="5585412" cy="55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" y="365125"/>
            <a:ext cx="10813143" cy="6369504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38654"/>
            <a:ext cx="10515600" cy="4351338"/>
          </a:xfrm>
          <a:noFill/>
        </p:spPr>
        <p:txBody>
          <a:bodyPr>
            <a:normAutofit/>
          </a:bodyPr>
          <a:lstStyle/>
          <a:p>
            <a:r>
              <a:rPr lang="sl-SI" dirty="0" err="1" smtClean="0"/>
              <a:t>Aalborg</a:t>
            </a:r>
            <a:r>
              <a:rPr lang="sl-SI" dirty="0" smtClean="0"/>
              <a:t> is </a:t>
            </a:r>
            <a:r>
              <a:rPr lang="sl-SI" dirty="0" err="1" smtClean="0"/>
              <a:t>the</a:t>
            </a:r>
            <a:r>
              <a:rPr lang="sl-SI" dirty="0" smtClean="0"/>
              <a:t> 4th </a:t>
            </a:r>
            <a:r>
              <a:rPr lang="sl-SI" dirty="0" err="1" smtClean="0"/>
              <a:t>biggest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r>
              <a:rPr lang="sl-SI" dirty="0" smtClean="0"/>
              <a:t> in </a:t>
            </a:r>
            <a:r>
              <a:rPr lang="sl-SI" dirty="0" err="1" smtClean="0"/>
              <a:t>Denmark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approximately</a:t>
            </a:r>
            <a:r>
              <a:rPr lang="sl-SI" dirty="0" smtClean="0"/>
              <a:t> 205.000 </a:t>
            </a:r>
            <a:r>
              <a:rPr lang="sl-SI" dirty="0" err="1" smtClean="0"/>
              <a:t>inhabitants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It‘s</a:t>
            </a:r>
            <a:r>
              <a:rPr lang="sl-SI" dirty="0" smtClean="0"/>
              <a:t> a </a:t>
            </a:r>
            <a:r>
              <a:rPr lang="sl-SI" dirty="0" err="1" smtClean="0"/>
              <a:t>nice</a:t>
            </a:r>
            <a:r>
              <a:rPr lang="sl-SI" dirty="0" smtClean="0"/>
              <a:t> </a:t>
            </a:r>
            <a:r>
              <a:rPr lang="sl-SI" dirty="0" err="1" smtClean="0"/>
              <a:t>multicultural</a:t>
            </a:r>
            <a:r>
              <a:rPr lang="sl-SI" dirty="0" smtClean="0"/>
              <a:t> </a:t>
            </a:r>
            <a:r>
              <a:rPr lang="sl-SI" dirty="0" err="1" smtClean="0"/>
              <a:t>university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endParaRPr lang="sl-SI" dirty="0" smtClean="0"/>
          </a:p>
          <a:p>
            <a:r>
              <a:rPr lang="sl-SI" dirty="0" err="1" smtClean="0"/>
              <a:t>It‘s</a:t>
            </a:r>
            <a:r>
              <a:rPr lang="sl-SI" dirty="0" smtClean="0"/>
              <a:t> a </a:t>
            </a:r>
            <a:r>
              <a:rPr lang="sl-SI" dirty="0" err="1" smtClean="0"/>
              <a:t>good</a:t>
            </a:r>
            <a:r>
              <a:rPr lang="sl-SI" dirty="0" smtClean="0"/>
              <a:t> </a:t>
            </a:r>
            <a:r>
              <a:rPr lang="sl-SI" dirty="0" err="1" smtClean="0"/>
              <a:t>starting</a:t>
            </a:r>
            <a:r>
              <a:rPr lang="sl-SI" dirty="0" smtClean="0"/>
              <a:t> </a:t>
            </a:r>
            <a:r>
              <a:rPr lang="sl-SI" dirty="0" err="1" smtClean="0"/>
              <a:t>point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tours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neighbouring</a:t>
            </a:r>
            <a:r>
              <a:rPr lang="sl-SI" dirty="0" smtClean="0"/>
              <a:t> </a:t>
            </a:r>
            <a:r>
              <a:rPr lang="sl-SI" dirty="0" err="1" smtClean="0"/>
              <a:t>cities</a:t>
            </a:r>
            <a:r>
              <a:rPr lang="sl-SI" dirty="0" smtClean="0"/>
              <a:t> </a:t>
            </a:r>
            <a:r>
              <a:rPr lang="sl-SI" dirty="0" err="1" smtClean="0"/>
              <a:t>such</a:t>
            </a:r>
            <a:r>
              <a:rPr lang="sl-SI" dirty="0" smtClean="0"/>
              <a:t> as </a:t>
            </a:r>
            <a:r>
              <a:rPr lang="sl-SI" dirty="0" err="1" smtClean="0"/>
              <a:t>Aarhus</a:t>
            </a:r>
            <a:r>
              <a:rPr lang="sl-SI" dirty="0" smtClean="0"/>
              <a:t> (2nd </a:t>
            </a:r>
            <a:r>
              <a:rPr lang="sl-SI" dirty="0" err="1" smtClean="0"/>
              <a:t>biggest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r>
              <a:rPr lang="sl-SI" dirty="0" smtClean="0"/>
              <a:t> in </a:t>
            </a:r>
            <a:r>
              <a:rPr lang="sl-SI" dirty="0" err="1" smtClean="0"/>
              <a:t>Denmark</a:t>
            </a:r>
            <a:r>
              <a:rPr lang="sl-SI" dirty="0"/>
              <a:t>)</a:t>
            </a:r>
            <a:r>
              <a:rPr lang="sl-SI" dirty="0" smtClean="0"/>
              <a:t>, </a:t>
            </a:r>
            <a:r>
              <a:rPr lang="sl-SI" dirty="0" err="1" smtClean="0"/>
              <a:t>Copenhagen</a:t>
            </a:r>
            <a:r>
              <a:rPr lang="sl-SI" dirty="0" smtClean="0"/>
              <a:t>, Oslo (</a:t>
            </a:r>
            <a:r>
              <a:rPr lang="sl-SI" dirty="0" err="1" smtClean="0"/>
              <a:t>Norway</a:t>
            </a:r>
            <a:r>
              <a:rPr lang="sl-SI" dirty="0" smtClean="0"/>
              <a:t>)</a:t>
            </a:r>
          </a:p>
          <a:p>
            <a:r>
              <a:rPr lang="en-US" dirty="0"/>
              <a:t>It has a beautiful </a:t>
            </a:r>
            <a:r>
              <a:rPr lang="en-US" dirty="0" smtClean="0"/>
              <a:t> </a:t>
            </a:r>
            <a:r>
              <a:rPr lang="en-US" dirty="0"/>
              <a:t>ZOO and </a:t>
            </a:r>
            <a:r>
              <a:rPr lang="sl-SI" dirty="0" smtClean="0"/>
              <a:t>a </a:t>
            </a:r>
            <a:r>
              <a:rPr lang="en-US" dirty="0" smtClean="0"/>
              <a:t>small airport (</a:t>
            </a:r>
            <a:r>
              <a:rPr lang="sl-SI" dirty="0" err="1" smtClean="0"/>
              <a:t>although</a:t>
            </a:r>
            <a:r>
              <a:rPr lang="sl-SI" dirty="0" smtClean="0"/>
              <a:t> it </a:t>
            </a:r>
            <a:r>
              <a:rPr lang="sl-SI" dirty="0" err="1" smtClean="0"/>
              <a:t>doesn‘t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en-US" dirty="0" smtClean="0"/>
              <a:t> </a:t>
            </a:r>
            <a:r>
              <a:rPr lang="en-US" dirty="0"/>
              <a:t>good connections to the </a:t>
            </a:r>
            <a:r>
              <a:rPr lang="en-US" dirty="0" smtClean="0"/>
              <a:t>world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r>
              <a:rPr lang="en-US" dirty="0" smtClean="0"/>
              <a:t>)</a:t>
            </a:r>
            <a:endParaRPr lang="sl-SI" dirty="0" smtClean="0"/>
          </a:p>
          <a:p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785647"/>
          </a:xfrm>
        </p:spPr>
        <p:txBody>
          <a:bodyPr/>
          <a:lstStyle/>
          <a:p>
            <a:r>
              <a:rPr lang="sl-SI" dirty="0" smtClean="0"/>
              <a:t>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6000">
              <a:schemeClr val="accent1">
                <a:lumMod val="45000"/>
                <a:lumOff val="5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" y="45806"/>
            <a:ext cx="5849256" cy="3289763"/>
          </a:xfrm>
          <a:prstGeom prst="rect">
            <a:avLst/>
          </a:prstGeom>
        </p:spPr>
      </p:pic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endParaRPr lang="en-US" dirty="0"/>
          </a:p>
        </p:txBody>
      </p:sp>
      <p:pic>
        <p:nvPicPr>
          <p:cNvPr id="14" name="Označba mesta vsebine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56" y="45806"/>
            <a:ext cx="4979324" cy="2801389"/>
          </a:xfrm>
        </p:spPr>
      </p:pic>
      <p:sp>
        <p:nvSpPr>
          <p:cNvPr id="11" name="Označba mesta besedila 10"/>
          <p:cNvSpPr>
            <a:spLocks noGrp="1"/>
          </p:cNvSpPr>
          <p:nvPr>
            <p:ph sz="half" idx="2"/>
          </p:nvPr>
        </p:nvSpPr>
        <p:spPr>
          <a:xfrm>
            <a:off x="1672771" y="3410700"/>
            <a:ext cx="9053286" cy="3004615"/>
          </a:xfrm>
        </p:spPr>
        <p:txBody>
          <a:bodyPr/>
          <a:lstStyle/>
          <a:p>
            <a:r>
              <a:rPr lang="sl-SI" dirty="0" smtClean="0"/>
              <a:t> </a:t>
            </a:r>
            <a:endParaRPr lang="en-US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18115"/>
            <a:ext cx="5798457" cy="299720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4" y="2966799"/>
            <a:ext cx="5188856" cy="36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62411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err="1" smtClean="0"/>
              <a:t>Accomodation</a:t>
            </a:r>
            <a:r>
              <a:rPr lang="sl-SI" dirty="0" smtClean="0"/>
              <a:t>: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714"/>
            <a:ext cx="12192000" cy="5987143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51319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students live in the </a:t>
            </a:r>
            <a:r>
              <a:rPr lang="en-US" dirty="0" smtClean="0"/>
              <a:t>campus </a:t>
            </a:r>
            <a:r>
              <a:rPr lang="en-US" dirty="0"/>
              <a:t>which is located approx. 6 km from the city center</a:t>
            </a:r>
            <a:endParaRPr lang="sl-SI" dirty="0" smtClean="0"/>
          </a:p>
          <a:p>
            <a:r>
              <a:rPr lang="sl-SI" dirty="0" smtClean="0"/>
              <a:t>T</a:t>
            </a:r>
            <a:r>
              <a:rPr lang="en-US" dirty="0" smtClean="0"/>
              <a:t>here </a:t>
            </a:r>
            <a:r>
              <a:rPr lang="en-US" dirty="0"/>
              <a:t>are </a:t>
            </a:r>
            <a:r>
              <a:rPr lang="en-US" dirty="0" smtClean="0"/>
              <a:t>also</a:t>
            </a:r>
            <a:r>
              <a:rPr lang="sl-SI" dirty="0" smtClean="0"/>
              <a:t> some</a:t>
            </a:r>
            <a:r>
              <a:rPr lang="en-US" dirty="0" smtClean="0"/>
              <a:t> </a:t>
            </a:r>
            <a:r>
              <a:rPr lang="en-US" dirty="0"/>
              <a:t>student </a:t>
            </a:r>
            <a:r>
              <a:rPr lang="en-US" dirty="0" smtClean="0"/>
              <a:t>residences </a:t>
            </a:r>
            <a:r>
              <a:rPr lang="en-US" dirty="0"/>
              <a:t>which are in the city </a:t>
            </a:r>
            <a:r>
              <a:rPr lang="en-US" dirty="0" smtClean="0"/>
              <a:t>center </a:t>
            </a:r>
            <a:r>
              <a:rPr lang="en-US" dirty="0"/>
              <a:t>where most of the international </a:t>
            </a:r>
            <a:r>
              <a:rPr lang="en-US" dirty="0" smtClean="0"/>
              <a:t>students</a:t>
            </a:r>
            <a:r>
              <a:rPr lang="sl-SI" dirty="0" smtClean="0"/>
              <a:t> </a:t>
            </a:r>
            <a:r>
              <a:rPr lang="sl-SI" dirty="0" err="1" smtClean="0"/>
              <a:t>reside</a:t>
            </a:r>
            <a:r>
              <a:rPr lang="en-US" dirty="0" smtClean="0"/>
              <a:t> </a:t>
            </a:r>
            <a:r>
              <a:rPr lang="en-US" dirty="0"/>
              <a:t>(I </a:t>
            </a:r>
            <a:r>
              <a:rPr lang="sl-SI" dirty="0" err="1" smtClean="0"/>
              <a:t>highly</a:t>
            </a:r>
            <a:r>
              <a:rPr lang="sl-SI" dirty="0" smtClean="0"/>
              <a:t> </a:t>
            </a:r>
            <a:r>
              <a:rPr lang="en-US" dirty="0" smtClean="0"/>
              <a:t>recommend </a:t>
            </a:r>
            <a:r>
              <a:rPr lang="en-US" dirty="0"/>
              <a:t>accommodation in the city </a:t>
            </a:r>
            <a:r>
              <a:rPr lang="en-US" dirty="0" smtClean="0"/>
              <a:t>center</a:t>
            </a:r>
            <a:r>
              <a:rPr lang="sl-SI" dirty="0" smtClean="0"/>
              <a:t>. </a:t>
            </a:r>
            <a:r>
              <a:rPr lang="sl-SI" dirty="0" err="1" smtClean="0"/>
              <a:t>The</a:t>
            </a:r>
            <a:r>
              <a:rPr lang="en-US" dirty="0" smtClean="0"/>
              <a:t> street Boulevard</a:t>
            </a:r>
            <a:r>
              <a:rPr lang="sl-SI" dirty="0" smtClean="0"/>
              <a:t>en</a:t>
            </a:r>
            <a:r>
              <a:rPr lang="en-US" dirty="0" smtClean="0"/>
              <a:t> </a:t>
            </a:r>
            <a:r>
              <a:rPr lang="sl-SI" dirty="0" smtClean="0"/>
              <a:t>is a </a:t>
            </a:r>
            <a:r>
              <a:rPr lang="sl-SI" dirty="0" err="1" smtClean="0"/>
              <a:t>very</a:t>
            </a:r>
            <a:r>
              <a:rPr lang="sl-SI" dirty="0" smtClean="0"/>
              <a:t> </a:t>
            </a:r>
            <a:r>
              <a:rPr lang="sl-SI" dirty="0" err="1" smtClean="0"/>
              <a:t>lively</a:t>
            </a:r>
            <a:r>
              <a:rPr lang="sl-SI" dirty="0" smtClean="0"/>
              <a:t> place to be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r>
              <a:rPr lang="en-US" dirty="0" smtClean="0"/>
              <a:t>)</a:t>
            </a:r>
            <a:endParaRPr lang="sl-SI" dirty="0" smtClean="0"/>
          </a:p>
          <a:p>
            <a:r>
              <a:rPr lang="sl-SI" dirty="0" err="1" smtClean="0"/>
              <a:t>It‘s</a:t>
            </a:r>
            <a:r>
              <a:rPr lang="sl-SI" dirty="0" smtClean="0"/>
              <a:t> </a:t>
            </a:r>
            <a:r>
              <a:rPr lang="sl-SI" dirty="0" err="1" smtClean="0"/>
              <a:t>also</a:t>
            </a:r>
            <a:r>
              <a:rPr lang="sl-SI" dirty="0" smtClean="0"/>
              <a:t> </a:t>
            </a:r>
            <a:r>
              <a:rPr lang="sl-SI" dirty="0" err="1" smtClean="0"/>
              <a:t>possible</a:t>
            </a:r>
            <a:r>
              <a:rPr lang="en-US" dirty="0" smtClean="0"/>
              <a:t> </a:t>
            </a:r>
            <a:r>
              <a:rPr lang="en-US" dirty="0"/>
              <a:t>to stay in private </a:t>
            </a:r>
            <a:r>
              <a:rPr lang="en-US" dirty="0" smtClean="0"/>
              <a:t>accommodation</a:t>
            </a:r>
            <a:r>
              <a:rPr lang="sl-SI" dirty="0" smtClean="0"/>
              <a:t>s,</a:t>
            </a:r>
            <a:r>
              <a:rPr lang="en-US" dirty="0" smtClean="0"/>
              <a:t> </a:t>
            </a:r>
            <a:r>
              <a:rPr lang="sl-SI" dirty="0" err="1" smtClean="0"/>
              <a:t>but</a:t>
            </a:r>
            <a:r>
              <a:rPr lang="sl-SI" dirty="0" smtClean="0"/>
              <a:t> </a:t>
            </a:r>
            <a:r>
              <a:rPr lang="sl-SI" dirty="0" err="1" smtClean="0"/>
              <a:t>it‘s</a:t>
            </a:r>
            <a:r>
              <a:rPr lang="sl-SI" dirty="0"/>
              <a:t> </a:t>
            </a:r>
            <a:r>
              <a:rPr lang="en-US" dirty="0" smtClean="0"/>
              <a:t> </a:t>
            </a:r>
            <a:r>
              <a:rPr lang="sl-SI" dirty="0" err="1" smtClean="0"/>
              <a:t>usually</a:t>
            </a:r>
            <a:r>
              <a:rPr lang="sl-SI" dirty="0" smtClean="0"/>
              <a:t> </a:t>
            </a:r>
            <a:r>
              <a:rPr lang="en-US" dirty="0" smtClean="0"/>
              <a:t>more </a:t>
            </a:r>
            <a:r>
              <a:rPr lang="en-US" dirty="0"/>
              <a:t>expensive than the </a:t>
            </a:r>
            <a:r>
              <a:rPr lang="sl-SI" dirty="0" err="1" smtClean="0"/>
              <a:t>other</a:t>
            </a:r>
            <a:r>
              <a:rPr lang="sl-SI" dirty="0" smtClean="0"/>
              <a:t> </a:t>
            </a:r>
            <a:r>
              <a:rPr lang="en-US" dirty="0" smtClean="0"/>
              <a:t>student </a:t>
            </a:r>
            <a:r>
              <a:rPr lang="en-US" dirty="0"/>
              <a:t>residences</a:t>
            </a:r>
            <a:endParaRPr lang="sl-SI" dirty="0" smtClean="0"/>
          </a:p>
          <a:p>
            <a:r>
              <a:rPr lang="en-US" dirty="0"/>
              <a:t>Monthly rent for student </a:t>
            </a:r>
            <a:r>
              <a:rPr lang="en-US" dirty="0" smtClean="0"/>
              <a:t>room </a:t>
            </a:r>
            <a:r>
              <a:rPr lang="en-US" dirty="0"/>
              <a:t>is approx. 3100 </a:t>
            </a:r>
            <a:r>
              <a:rPr lang="en-US" dirty="0" smtClean="0"/>
              <a:t>DKK </a:t>
            </a:r>
            <a:endParaRPr lang="sl-SI" dirty="0" smtClean="0"/>
          </a:p>
          <a:p>
            <a:r>
              <a:rPr lang="en-US" dirty="0"/>
              <a:t>Payable in two </a:t>
            </a:r>
            <a:r>
              <a:rPr lang="en-US" dirty="0" smtClean="0"/>
              <a:t>installments </a:t>
            </a:r>
            <a:r>
              <a:rPr lang="en-US" dirty="0"/>
              <a:t>together with a deposit </a:t>
            </a:r>
            <a:r>
              <a:rPr lang="en-US" dirty="0" smtClean="0"/>
              <a:t>(2 month</a:t>
            </a:r>
            <a:r>
              <a:rPr lang="sl-SI" dirty="0" smtClean="0"/>
              <a:t>s</a:t>
            </a:r>
            <a:r>
              <a:rPr lang="en-US" dirty="0" smtClean="0"/>
              <a:t> </a:t>
            </a:r>
            <a:r>
              <a:rPr lang="en-US" dirty="0"/>
              <a:t>rent), </a:t>
            </a:r>
            <a:r>
              <a:rPr lang="en-US" dirty="0" smtClean="0"/>
              <a:t>that</a:t>
            </a:r>
            <a:r>
              <a:rPr lang="sl-SI" dirty="0" smtClean="0"/>
              <a:t> is </a:t>
            </a:r>
            <a:r>
              <a:rPr lang="sl-SI" dirty="0" err="1" smtClean="0"/>
              <a:t>returned</a:t>
            </a:r>
            <a:r>
              <a:rPr lang="sl-SI" dirty="0" smtClean="0"/>
              <a:t> to </a:t>
            </a:r>
            <a:r>
              <a:rPr lang="sl-SI" dirty="0" err="1" smtClean="0"/>
              <a:t>students</a:t>
            </a:r>
            <a:r>
              <a:rPr lang="sl-SI" dirty="0" smtClean="0"/>
              <a:t> </a:t>
            </a:r>
            <a:r>
              <a:rPr lang="sl-SI" dirty="0" err="1" smtClean="0"/>
              <a:t>when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leave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student</a:t>
            </a:r>
            <a:r>
              <a:rPr lang="sl-SI" dirty="0" smtClean="0"/>
              <a:t> </a:t>
            </a:r>
            <a:r>
              <a:rPr lang="sl-SI" dirty="0" err="1" smtClean="0"/>
              <a:t>accomodation</a:t>
            </a:r>
            <a:r>
              <a:rPr lang="sl-SI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6000">
              <a:schemeClr val="accent1">
                <a:lumMod val="45000"/>
                <a:lumOff val="5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Costs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living</a:t>
            </a:r>
            <a:r>
              <a:rPr lang="sl-SI" dirty="0" smtClean="0"/>
              <a:t>: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Costs of </a:t>
            </a:r>
            <a:r>
              <a:rPr lang="en-US" dirty="0" smtClean="0"/>
              <a:t>study</a:t>
            </a:r>
            <a:r>
              <a:rPr lang="sl-SI" dirty="0" err="1" smtClean="0"/>
              <a:t>ing</a:t>
            </a:r>
            <a:r>
              <a:rPr lang="en-US" dirty="0" smtClean="0"/>
              <a:t> </a:t>
            </a:r>
            <a:r>
              <a:rPr lang="en-US" dirty="0"/>
              <a:t>in Denmark is higher than </a:t>
            </a:r>
            <a:r>
              <a:rPr lang="sl-SI" dirty="0" smtClean="0"/>
              <a:t>in </a:t>
            </a:r>
            <a:r>
              <a:rPr lang="sl-SI" dirty="0" err="1" smtClean="0"/>
              <a:t>other</a:t>
            </a:r>
            <a:r>
              <a:rPr lang="sl-SI" dirty="0" smtClean="0"/>
              <a:t> </a:t>
            </a:r>
            <a:r>
              <a:rPr lang="sl-SI" dirty="0" err="1" smtClean="0"/>
              <a:t>countries</a:t>
            </a:r>
            <a:r>
              <a:rPr lang="sl-SI" dirty="0" smtClean="0"/>
              <a:t>, </a:t>
            </a:r>
            <a:r>
              <a:rPr lang="en-US" dirty="0" smtClean="0"/>
              <a:t>especial</a:t>
            </a:r>
            <a:r>
              <a:rPr lang="sl-SI" dirty="0" smtClean="0"/>
              <a:t>l</a:t>
            </a:r>
            <a:r>
              <a:rPr lang="en-US" dirty="0" smtClean="0"/>
              <a:t>y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eastern</a:t>
            </a:r>
            <a:r>
              <a:rPr lang="sl-SI" dirty="0" smtClean="0"/>
              <a:t> </a:t>
            </a:r>
            <a:r>
              <a:rPr lang="sl-SI" dirty="0" err="1" smtClean="0"/>
              <a:t>european</a:t>
            </a:r>
            <a:r>
              <a:rPr lang="sl-SI" dirty="0" smtClean="0"/>
              <a:t> </a:t>
            </a:r>
            <a:r>
              <a:rPr lang="sl-SI" dirty="0" err="1" smtClean="0"/>
              <a:t>countries</a:t>
            </a:r>
            <a:endParaRPr lang="en-US" dirty="0"/>
          </a:p>
          <a:p>
            <a:r>
              <a:rPr lang="en-US" dirty="0"/>
              <a:t>The price </a:t>
            </a:r>
            <a:r>
              <a:rPr lang="sl-SI" dirty="0" err="1" smtClean="0"/>
              <a:t>for</a:t>
            </a:r>
            <a:r>
              <a:rPr lang="en-US" dirty="0" smtClean="0"/>
              <a:t> </a:t>
            </a:r>
            <a:r>
              <a:rPr lang="en-US" dirty="0"/>
              <a:t>food and beverages in stores is the </a:t>
            </a:r>
            <a:r>
              <a:rPr lang="en-US" dirty="0" smtClean="0"/>
              <a:t>same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sl-SI" dirty="0" err="1" smtClean="0"/>
              <a:t>but</a:t>
            </a:r>
            <a:r>
              <a:rPr lang="sl-SI" dirty="0" smtClean="0"/>
              <a:t> in</a:t>
            </a:r>
            <a:r>
              <a:rPr lang="en-US" dirty="0" smtClean="0"/>
              <a:t> </a:t>
            </a:r>
            <a:r>
              <a:rPr lang="en-US" dirty="0"/>
              <a:t>restaurants </a:t>
            </a:r>
            <a:r>
              <a:rPr lang="sl-SI" dirty="0" err="1" smtClean="0"/>
              <a:t>it‘s</a:t>
            </a:r>
            <a:r>
              <a:rPr lang="en-US" dirty="0" smtClean="0"/>
              <a:t> </a:t>
            </a:r>
            <a:r>
              <a:rPr lang="en-US" dirty="0"/>
              <a:t>significantly more expensive</a:t>
            </a:r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option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a </a:t>
            </a:r>
            <a:r>
              <a:rPr lang="sl-SI" dirty="0" err="1" smtClean="0"/>
              <a:t>cheap</a:t>
            </a:r>
            <a:r>
              <a:rPr lang="sl-SI" dirty="0" smtClean="0"/>
              <a:t> </a:t>
            </a:r>
            <a:r>
              <a:rPr lang="sl-SI" dirty="0" err="1" smtClean="0"/>
              <a:t>meal</a:t>
            </a:r>
            <a:r>
              <a:rPr lang="sl-SI" dirty="0" smtClean="0"/>
              <a:t> is </a:t>
            </a:r>
            <a:r>
              <a:rPr lang="sl-SI" dirty="0" err="1" smtClean="0"/>
              <a:t>available</a:t>
            </a:r>
            <a:r>
              <a:rPr lang="sl-SI" dirty="0" smtClean="0"/>
              <a:t> at </a:t>
            </a:r>
            <a:r>
              <a:rPr lang="sl-SI" dirty="0" err="1" smtClean="0"/>
              <a:t>the</a:t>
            </a:r>
            <a:r>
              <a:rPr lang="en-US" dirty="0" smtClean="0"/>
              <a:t> </a:t>
            </a:r>
            <a:r>
              <a:rPr lang="en-US" dirty="0"/>
              <a:t>student cafeteria </a:t>
            </a:r>
            <a:r>
              <a:rPr lang="en-US" dirty="0" smtClean="0"/>
              <a:t>on </a:t>
            </a:r>
            <a:r>
              <a:rPr lang="en-US" dirty="0"/>
              <a:t>campus</a:t>
            </a:r>
          </a:p>
          <a:p>
            <a:r>
              <a:rPr lang="en-US" dirty="0"/>
              <a:t>The beer in the bar / club cost up to </a:t>
            </a:r>
            <a:r>
              <a:rPr lang="sl-SI" dirty="0" smtClean="0"/>
              <a:t>52 DKK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Coffee is approx. </a:t>
            </a:r>
            <a:r>
              <a:rPr lang="sl-SI" dirty="0" smtClean="0"/>
              <a:t>33 DKK</a:t>
            </a:r>
            <a:endParaRPr lang="en-US" dirty="0"/>
          </a:p>
          <a:p>
            <a:r>
              <a:rPr lang="en-US" dirty="0"/>
              <a:t>Monthly ticket for the </a:t>
            </a:r>
            <a:r>
              <a:rPr lang="sl-SI" dirty="0" err="1" smtClean="0"/>
              <a:t>city</a:t>
            </a:r>
            <a:r>
              <a:rPr lang="sl-SI" dirty="0" smtClean="0"/>
              <a:t> </a:t>
            </a:r>
            <a:r>
              <a:rPr lang="en-US" dirty="0" smtClean="0"/>
              <a:t>bus </a:t>
            </a:r>
            <a:r>
              <a:rPr lang="en-US" dirty="0"/>
              <a:t>costs </a:t>
            </a:r>
            <a:r>
              <a:rPr lang="sl-SI" dirty="0" smtClean="0"/>
              <a:t>373</a:t>
            </a:r>
            <a:r>
              <a:rPr lang="en-US" dirty="0" smtClean="0"/>
              <a:t> </a:t>
            </a:r>
            <a:r>
              <a:rPr lang="sl-SI" dirty="0" smtClean="0"/>
              <a:t>DKK</a:t>
            </a:r>
            <a:endParaRPr lang="en-US" dirty="0"/>
          </a:p>
          <a:p>
            <a:r>
              <a:rPr lang="en-US" dirty="0"/>
              <a:t>Average </a:t>
            </a:r>
            <a:r>
              <a:rPr lang="sl-SI" dirty="0" err="1" smtClean="0"/>
              <a:t>living</a:t>
            </a:r>
            <a:r>
              <a:rPr lang="sl-SI" dirty="0" smtClean="0"/>
              <a:t> </a:t>
            </a:r>
            <a:r>
              <a:rPr lang="en-US" dirty="0" smtClean="0"/>
              <a:t>costs </a:t>
            </a:r>
            <a:r>
              <a:rPr lang="en-US" dirty="0"/>
              <a:t>range </a:t>
            </a:r>
            <a:r>
              <a:rPr lang="en-US" dirty="0" err="1" smtClean="0"/>
              <a:t>betwee</a:t>
            </a:r>
            <a:r>
              <a:rPr lang="sl-SI" dirty="0" smtClean="0"/>
              <a:t>n 3000 </a:t>
            </a:r>
            <a:r>
              <a:rPr lang="sl-SI" dirty="0" err="1" smtClean="0"/>
              <a:t>and</a:t>
            </a:r>
            <a:r>
              <a:rPr lang="sl-SI" dirty="0" smtClean="0"/>
              <a:t> 4000 DKK</a:t>
            </a:r>
            <a:r>
              <a:rPr lang="en-US" dirty="0" smtClean="0"/>
              <a:t>(in </a:t>
            </a:r>
            <a:r>
              <a:rPr lang="en-US" dirty="0"/>
              <a:t>addition to the rent)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9526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12389823" cy="685799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88596"/>
          </a:xfrm>
        </p:spPr>
        <p:txBody>
          <a:bodyPr/>
          <a:lstStyle/>
          <a:p>
            <a:r>
              <a:rPr lang="sl-SI" dirty="0" err="1" smtClean="0"/>
              <a:t>Aalborg</a:t>
            </a:r>
            <a:r>
              <a:rPr lang="sl-SI" dirty="0" smtClean="0"/>
              <a:t> </a:t>
            </a:r>
            <a:r>
              <a:rPr lang="sl-SI" dirty="0" err="1" smtClean="0"/>
              <a:t>university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64028" y="1288597"/>
            <a:ext cx="10515600" cy="4938032"/>
          </a:xfrm>
        </p:spPr>
        <p:txBody>
          <a:bodyPr>
            <a:normAutofit/>
          </a:bodyPr>
          <a:lstStyle/>
          <a:p>
            <a:r>
              <a:rPr lang="sl-SI" dirty="0" err="1" smtClean="0"/>
              <a:t>University</a:t>
            </a:r>
            <a:r>
              <a:rPr lang="sl-SI" dirty="0" smtClean="0"/>
              <a:t> </a:t>
            </a:r>
            <a:r>
              <a:rPr lang="sl-SI" dirty="0" err="1" smtClean="0"/>
              <a:t>has</a:t>
            </a:r>
            <a:r>
              <a:rPr lang="sl-SI" dirty="0" smtClean="0"/>
              <a:t> </a:t>
            </a:r>
            <a:r>
              <a:rPr lang="sl-SI" dirty="0" err="1" smtClean="0"/>
              <a:t>around</a:t>
            </a:r>
            <a:r>
              <a:rPr lang="sl-SI" dirty="0" smtClean="0"/>
              <a:t> 20.000 </a:t>
            </a:r>
            <a:r>
              <a:rPr lang="sl-SI" dirty="0" err="1" smtClean="0"/>
              <a:t>students</a:t>
            </a:r>
            <a:r>
              <a:rPr lang="sl-SI" dirty="0" smtClean="0"/>
              <a:t>, 4000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them</a:t>
            </a:r>
            <a:r>
              <a:rPr lang="sl-SI" dirty="0" smtClean="0"/>
              <a:t> are </a:t>
            </a:r>
            <a:r>
              <a:rPr lang="sl-SI" dirty="0" err="1" smtClean="0"/>
              <a:t>international</a:t>
            </a:r>
            <a:r>
              <a:rPr lang="sl-SI" dirty="0" smtClean="0"/>
              <a:t> </a:t>
            </a:r>
            <a:r>
              <a:rPr lang="sl-SI" dirty="0" err="1" smtClean="0"/>
              <a:t>students</a:t>
            </a:r>
            <a:endParaRPr lang="sl-SI" dirty="0" smtClean="0"/>
          </a:p>
          <a:p>
            <a:r>
              <a:rPr lang="sl-SI" dirty="0" smtClean="0"/>
              <a:t>It‘</a:t>
            </a:r>
            <a:r>
              <a:rPr lang="en-US" dirty="0" smtClean="0"/>
              <a:t>s </a:t>
            </a:r>
            <a:r>
              <a:rPr lang="en-US" dirty="0"/>
              <a:t>very strong in </a:t>
            </a:r>
            <a:r>
              <a:rPr lang="sl-SI" dirty="0" err="1" smtClean="0"/>
              <a:t>technical</a:t>
            </a:r>
            <a:r>
              <a:rPr lang="sl-SI" dirty="0" smtClean="0"/>
              <a:t> </a:t>
            </a:r>
            <a:r>
              <a:rPr lang="en-US" dirty="0" smtClean="0"/>
              <a:t>science</a:t>
            </a:r>
            <a:r>
              <a:rPr lang="sl-SI" dirty="0" smtClean="0"/>
              <a:t>; </a:t>
            </a:r>
            <a:r>
              <a:rPr lang="en-US" dirty="0" smtClean="0"/>
              <a:t>most </a:t>
            </a:r>
            <a:r>
              <a:rPr lang="en-US" dirty="0"/>
              <a:t>foreign students come </a:t>
            </a:r>
            <a:r>
              <a:rPr lang="sl-SI" dirty="0" err="1" smtClean="0"/>
              <a:t>for</a:t>
            </a:r>
            <a:r>
              <a:rPr lang="en-US" dirty="0" smtClean="0"/>
              <a:t> </a:t>
            </a:r>
            <a:r>
              <a:rPr lang="en-US" dirty="0"/>
              <a:t>a full master's </a:t>
            </a:r>
            <a:r>
              <a:rPr lang="en-US" dirty="0" smtClean="0"/>
              <a:t>degree</a:t>
            </a:r>
            <a:r>
              <a:rPr lang="sl-SI" dirty="0" smtClean="0"/>
              <a:t>. </a:t>
            </a:r>
            <a:r>
              <a:rPr lang="sl-SI" dirty="0" err="1" smtClean="0"/>
              <a:t>There</a:t>
            </a:r>
            <a:r>
              <a:rPr lang="sl-SI" dirty="0" smtClean="0"/>
              <a:t> is </a:t>
            </a:r>
            <a:r>
              <a:rPr lang="en-US" dirty="0" smtClean="0"/>
              <a:t> </a:t>
            </a:r>
            <a:r>
              <a:rPr lang="en-US" dirty="0"/>
              <a:t>a relatively small number of Erasmus </a:t>
            </a:r>
            <a:r>
              <a:rPr lang="en-US" dirty="0" smtClean="0"/>
              <a:t>stud</a:t>
            </a:r>
            <a:r>
              <a:rPr lang="sl-SI" dirty="0" err="1" smtClean="0"/>
              <a:t>ents</a:t>
            </a:r>
            <a:r>
              <a:rPr lang="sl-SI" dirty="0" smtClean="0"/>
              <a:t> (at </a:t>
            </a:r>
            <a:r>
              <a:rPr lang="sl-SI" dirty="0" err="1" smtClean="0"/>
              <a:t>least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err="1" smtClean="0"/>
              <a:t>feeling</a:t>
            </a:r>
            <a:r>
              <a:rPr lang="sl-SI" dirty="0" smtClean="0">
                <a:sym typeface="Wingdings" panose="05000000000000000000" pitchFamily="2" charset="2"/>
              </a:rPr>
              <a:t>)</a:t>
            </a:r>
            <a:endParaRPr lang="sl-SI" dirty="0" smtClean="0"/>
          </a:p>
          <a:p>
            <a:r>
              <a:rPr lang="en-US" dirty="0" smtClean="0"/>
              <a:t>The </a:t>
            </a:r>
            <a:r>
              <a:rPr lang="en-US" dirty="0"/>
              <a:t>University strongly promotes teamwork and PBL (Problem Based Learning</a:t>
            </a:r>
            <a:r>
              <a:rPr lang="en-US" dirty="0" smtClean="0"/>
              <a:t>) </a:t>
            </a:r>
            <a:r>
              <a:rPr lang="en-US" dirty="0"/>
              <a:t>but in the case of legal </a:t>
            </a:r>
            <a:r>
              <a:rPr lang="en-US" dirty="0" smtClean="0"/>
              <a:t>stud</a:t>
            </a:r>
            <a:r>
              <a:rPr lang="sl-SI" dirty="0" err="1" smtClean="0"/>
              <a:t>ies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 is not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case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International students </a:t>
            </a:r>
            <a:r>
              <a:rPr lang="sl-SI" dirty="0" smtClean="0"/>
              <a:t>come </a:t>
            </a:r>
            <a:r>
              <a:rPr lang="en-US" dirty="0" smtClean="0"/>
              <a:t>from </a:t>
            </a:r>
            <a:r>
              <a:rPr lang="en-US" dirty="0"/>
              <a:t>all over the world </a:t>
            </a:r>
          </a:p>
          <a:p>
            <a:r>
              <a:rPr lang="en-US" dirty="0" smtClean="0"/>
              <a:t>It</a:t>
            </a:r>
            <a:r>
              <a:rPr lang="sl-SI" dirty="0" smtClean="0"/>
              <a:t>‘s </a:t>
            </a:r>
            <a:r>
              <a:rPr lang="en-US" dirty="0" smtClean="0"/>
              <a:t> </a:t>
            </a:r>
            <a:r>
              <a:rPr lang="en-US" dirty="0"/>
              <a:t>located approx. 6 km </a:t>
            </a:r>
            <a:r>
              <a:rPr lang="en-US" dirty="0" smtClean="0"/>
              <a:t>south</a:t>
            </a:r>
            <a:r>
              <a:rPr lang="sl-SI" dirty="0"/>
              <a:t> </a:t>
            </a:r>
            <a:r>
              <a:rPr lang="en-US" dirty="0" smtClean="0"/>
              <a:t>of </a:t>
            </a:r>
            <a:r>
              <a:rPr lang="en-US" dirty="0"/>
              <a:t>the city center, </a:t>
            </a:r>
            <a:r>
              <a:rPr lang="sl-SI" dirty="0" err="1" smtClean="0"/>
              <a:t>although</a:t>
            </a:r>
            <a:r>
              <a:rPr lang="sl-SI" dirty="0" smtClean="0"/>
              <a:t> </a:t>
            </a:r>
            <a:r>
              <a:rPr lang="sl-SI" dirty="0" err="1" smtClean="0"/>
              <a:t>few</a:t>
            </a:r>
            <a:r>
              <a:rPr lang="sl-SI" dirty="0" smtClean="0"/>
              <a:t> </a:t>
            </a:r>
            <a:r>
              <a:rPr lang="sl-SI" dirty="0" err="1" smtClean="0"/>
              <a:t>faculties</a:t>
            </a:r>
            <a:r>
              <a:rPr lang="en-US" dirty="0" smtClean="0"/>
              <a:t> </a:t>
            </a:r>
            <a:r>
              <a:rPr lang="sl-SI" dirty="0" smtClean="0"/>
              <a:t>are</a:t>
            </a:r>
            <a:r>
              <a:rPr lang="en-US" dirty="0" smtClean="0"/>
              <a:t> </a:t>
            </a:r>
            <a:r>
              <a:rPr lang="sl-SI" dirty="0" err="1" smtClean="0"/>
              <a:t>located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r>
              <a:rPr lang="en-US" dirty="0" smtClean="0"/>
              <a:t> </a:t>
            </a:r>
            <a:r>
              <a:rPr lang="en-US" dirty="0"/>
              <a:t>center (</a:t>
            </a:r>
            <a:r>
              <a:rPr lang="en-US" dirty="0" err="1"/>
              <a:t>eg</a:t>
            </a:r>
            <a:r>
              <a:rPr lang="en-US" dirty="0"/>
              <a:t>. </a:t>
            </a:r>
            <a:r>
              <a:rPr lang="en-US" dirty="0" err="1" smtClean="0"/>
              <a:t>Ar</a:t>
            </a:r>
            <a:r>
              <a:rPr lang="sl-SI" dirty="0" err="1" smtClean="0"/>
              <a:t>chitecture</a:t>
            </a:r>
            <a:r>
              <a:rPr lang="sl-SI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33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 fontScale="90000"/>
          </a:bodyPr>
          <a:lstStyle/>
          <a:p>
            <a:r>
              <a:rPr lang="sl-SI" dirty="0" err="1" smtClean="0"/>
              <a:t>Law</a:t>
            </a:r>
            <a:r>
              <a:rPr lang="sl-SI" dirty="0" smtClean="0"/>
              <a:t> </a:t>
            </a:r>
            <a:r>
              <a:rPr lang="sl-SI" dirty="0" err="1" smtClean="0"/>
              <a:t>faculty</a:t>
            </a: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70857"/>
            <a:ext cx="10062028" cy="5675085"/>
          </a:xfrm>
        </p:spPr>
        <p:txBody>
          <a:bodyPr>
            <a:normAutofit/>
          </a:bodyPr>
          <a:lstStyle/>
          <a:p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can</a:t>
            </a:r>
            <a:r>
              <a:rPr lang="sl-SI" dirty="0" smtClean="0"/>
              <a:t> </a:t>
            </a:r>
            <a:r>
              <a:rPr lang="sl-SI" dirty="0" err="1" smtClean="0"/>
              <a:t>choose</a:t>
            </a:r>
            <a:r>
              <a:rPr lang="sl-SI" dirty="0" smtClean="0"/>
              <a:t> </a:t>
            </a:r>
            <a:r>
              <a:rPr lang="sl-SI" dirty="0" err="1" smtClean="0"/>
              <a:t>courses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 </a:t>
            </a:r>
            <a:r>
              <a:rPr lang="sl-SI" dirty="0" err="1" smtClean="0"/>
              <a:t>this</a:t>
            </a:r>
            <a:r>
              <a:rPr lang="sl-SI" dirty="0" smtClean="0"/>
              <a:t> </a:t>
            </a:r>
            <a:r>
              <a:rPr lang="sl-SI" dirty="0" err="1" smtClean="0"/>
              <a:t>website</a:t>
            </a:r>
            <a:r>
              <a:rPr lang="sl-SI" dirty="0" smtClean="0"/>
              <a:t>: </a:t>
            </a:r>
            <a:r>
              <a:rPr lang="sl-SI" dirty="0" smtClean="0">
                <a:hlinkClick r:id="rId2"/>
              </a:rPr>
              <a:t>http://www.law.aau.dk/student-exchange-programme/course-programme/</a:t>
            </a:r>
            <a:r>
              <a:rPr lang="sl-SI" dirty="0" smtClean="0"/>
              <a:t> </a:t>
            </a:r>
          </a:p>
          <a:p>
            <a:r>
              <a:rPr lang="sl-SI" dirty="0" smtClean="0"/>
              <a:t>Y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/>
              <a:t>can enroll in </a:t>
            </a:r>
            <a:r>
              <a:rPr lang="en-US" dirty="0" smtClean="0"/>
              <a:t>the</a:t>
            </a:r>
            <a:r>
              <a:rPr lang="sl-SI" dirty="0" err="1" smtClean="0"/>
              <a:t>ir</a:t>
            </a:r>
            <a:r>
              <a:rPr lang="en-US" dirty="0" smtClean="0"/>
              <a:t> Vis </a:t>
            </a:r>
            <a:r>
              <a:rPr lang="en-US" dirty="0"/>
              <a:t>Moot team (</a:t>
            </a:r>
            <a:r>
              <a:rPr lang="en-US" dirty="0" smtClean="0"/>
              <a:t>in </a:t>
            </a:r>
            <a:r>
              <a:rPr lang="en-US" dirty="0"/>
              <a:t>case of </a:t>
            </a:r>
            <a:r>
              <a:rPr lang="sl-SI" dirty="0" smtClean="0"/>
              <a:t>a </a:t>
            </a:r>
            <a:r>
              <a:rPr lang="sl-SI" dirty="0" err="1" smtClean="0"/>
              <a:t>full</a:t>
            </a:r>
            <a:r>
              <a:rPr lang="sl-SI" dirty="0" smtClean="0"/>
              <a:t> </a:t>
            </a:r>
            <a:r>
              <a:rPr lang="sl-SI" dirty="0" err="1" smtClean="0"/>
              <a:t>year</a:t>
            </a:r>
            <a:r>
              <a:rPr lang="en-US" dirty="0" smtClean="0"/>
              <a:t> exchange)</a:t>
            </a:r>
            <a:endParaRPr lang="sl-SI" dirty="0" smtClean="0"/>
          </a:p>
          <a:p>
            <a:r>
              <a:rPr lang="en-US" dirty="0"/>
              <a:t>Lectures are in English, </a:t>
            </a:r>
            <a:r>
              <a:rPr lang="sl-SI" smtClean="0"/>
              <a:t>some </a:t>
            </a:r>
            <a:r>
              <a:rPr lang="en-US" smtClean="0"/>
              <a:t>course</a:t>
            </a:r>
            <a:r>
              <a:rPr lang="sl-SI" dirty="0" smtClean="0"/>
              <a:t>s</a:t>
            </a:r>
            <a:r>
              <a:rPr lang="en-US" dirty="0" smtClean="0"/>
              <a:t> </a:t>
            </a:r>
            <a:r>
              <a:rPr lang="sl-SI" dirty="0" smtClean="0"/>
              <a:t>are </a:t>
            </a:r>
            <a:r>
              <a:rPr lang="sl-SI" dirty="0" err="1" smtClean="0"/>
              <a:t>taught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</a:t>
            </a:r>
            <a:r>
              <a:rPr lang="sl-SI" dirty="0" err="1" smtClean="0"/>
              <a:t>an</a:t>
            </a:r>
            <a:r>
              <a:rPr lang="en-US" dirty="0" smtClean="0"/>
              <a:t> </a:t>
            </a:r>
            <a:r>
              <a:rPr lang="en-US" dirty="0"/>
              <a:t>American </a:t>
            </a:r>
            <a:r>
              <a:rPr lang="en-US" dirty="0" smtClean="0"/>
              <a:t>professor</a:t>
            </a:r>
            <a:r>
              <a:rPr lang="sl-SI" dirty="0" smtClean="0"/>
              <a:t> </a:t>
            </a:r>
            <a:r>
              <a:rPr lang="sl-SI" dirty="0" err="1" smtClean="0"/>
              <a:t>named</a:t>
            </a:r>
            <a:r>
              <a:rPr lang="en-US" dirty="0" smtClean="0"/>
              <a:t> </a:t>
            </a:r>
            <a:r>
              <a:rPr lang="sl-SI" dirty="0" err="1"/>
              <a:t>K</a:t>
            </a:r>
            <a:r>
              <a:rPr lang="sl-SI" dirty="0" err="1" smtClean="0"/>
              <a:t>risten</a:t>
            </a:r>
            <a:r>
              <a:rPr lang="sl-SI" dirty="0" smtClean="0"/>
              <a:t> </a:t>
            </a:r>
            <a:r>
              <a:rPr lang="sl-SI" dirty="0" err="1" smtClean="0"/>
              <a:t>Christiansen</a:t>
            </a:r>
            <a:r>
              <a:rPr lang="en-US" dirty="0" smtClean="0"/>
              <a:t> </a:t>
            </a:r>
            <a:r>
              <a:rPr lang="en-US" dirty="0"/>
              <a:t>who lives in Aalborg.</a:t>
            </a:r>
            <a:endParaRPr lang="sl-SI" dirty="0" smtClean="0"/>
          </a:p>
          <a:p>
            <a:r>
              <a:rPr lang="en-US" dirty="0"/>
              <a:t>Each course has 10 ECTS and </a:t>
            </a:r>
            <a:r>
              <a:rPr lang="sl-SI" dirty="0" smtClean="0"/>
              <a:t>it </a:t>
            </a:r>
            <a:r>
              <a:rPr lang="en-US" dirty="0" smtClean="0"/>
              <a:t>ends </a:t>
            </a:r>
            <a:r>
              <a:rPr lang="en-US" dirty="0"/>
              <a:t>with an oral exam. The oral exam lasts approx. 15 </a:t>
            </a:r>
            <a:r>
              <a:rPr lang="en-US" dirty="0" smtClean="0"/>
              <a:t>min</a:t>
            </a:r>
            <a:endParaRPr lang="sl-SI" dirty="0" smtClean="0"/>
          </a:p>
          <a:p>
            <a:r>
              <a:rPr lang="en-US" dirty="0"/>
              <a:t>Lectures begin in September and </a:t>
            </a:r>
            <a:r>
              <a:rPr lang="sl-SI" dirty="0" smtClean="0"/>
              <a:t>are</a:t>
            </a:r>
            <a:r>
              <a:rPr lang="en-US" dirty="0" smtClean="0"/>
              <a:t> </a:t>
            </a:r>
            <a:r>
              <a:rPr lang="sl-SI" dirty="0" err="1" smtClean="0"/>
              <a:t>finished</a:t>
            </a:r>
            <a:r>
              <a:rPr lang="en-US" dirty="0" smtClean="0"/>
              <a:t> </a:t>
            </a:r>
            <a:r>
              <a:rPr lang="sl-SI" dirty="0" err="1" smtClean="0"/>
              <a:t>by</a:t>
            </a:r>
            <a:r>
              <a:rPr lang="en-US" dirty="0" smtClean="0"/>
              <a:t> </a:t>
            </a:r>
            <a:r>
              <a:rPr lang="en-US" dirty="0"/>
              <a:t>mid-November. Exams </a:t>
            </a:r>
            <a:r>
              <a:rPr lang="sl-SI" dirty="0" smtClean="0"/>
              <a:t>are in</a:t>
            </a:r>
            <a:r>
              <a:rPr lang="en-US" dirty="0" smtClean="0"/>
              <a:t> </a:t>
            </a:r>
            <a:r>
              <a:rPr lang="en-US" dirty="0"/>
              <a:t>November and </a:t>
            </a:r>
            <a:r>
              <a:rPr lang="en-US" dirty="0" smtClean="0"/>
              <a:t>January</a:t>
            </a:r>
            <a:r>
              <a:rPr lang="sl-SI" dirty="0" smtClean="0"/>
              <a:t>.</a:t>
            </a:r>
            <a:r>
              <a:rPr lang="en-US" dirty="0" smtClean="0"/>
              <a:t> </a:t>
            </a:r>
            <a:r>
              <a:rPr lang="sl-SI" dirty="0" err="1"/>
              <a:t>When</a:t>
            </a:r>
            <a:r>
              <a:rPr lang="sl-SI" dirty="0"/>
              <a:t> </a:t>
            </a:r>
            <a:r>
              <a:rPr lang="sl-SI" dirty="0" err="1"/>
              <a:t>there</a:t>
            </a:r>
            <a:r>
              <a:rPr lang="sl-SI" dirty="0"/>
              <a:t> are a </a:t>
            </a:r>
            <a:r>
              <a:rPr lang="sl-SI" dirty="0" err="1"/>
              <a:t>small</a:t>
            </a:r>
            <a:r>
              <a:rPr lang="sl-SI" dirty="0"/>
              <a:t> </a:t>
            </a:r>
            <a:r>
              <a:rPr lang="sl-SI" dirty="0" err="1"/>
              <a:t>number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erasmus</a:t>
            </a:r>
            <a:r>
              <a:rPr lang="sl-SI" dirty="0"/>
              <a:t> </a:t>
            </a:r>
            <a:r>
              <a:rPr lang="sl-SI" dirty="0" err="1"/>
              <a:t>students</a:t>
            </a:r>
            <a:r>
              <a:rPr lang="sl-SI" dirty="0"/>
              <a:t> in a program,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 smtClean="0"/>
              <a:t>can</a:t>
            </a:r>
            <a:r>
              <a:rPr lang="sl-SI" dirty="0" smtClean="0"/>
              <a:t> </a:t>
            </a:r>
            <a:r>
              <a:rPr lang="sl-SI" dirty="0" err="1" smtClean="0"/>
              <a:t>arrange</a:t>
            </a:r>
            <a:r>
              <a:rPr lang="sl-SI" dirty="0" smtClean="0"/>
              <a:t> to </a:t>
            </a:r>
            <a:r>
              <a:rPr lang="sl-SI" dirty="0" err="1" smtClean="0"/>
              <a:t>finish</a:t>
            </a:r>
            <a:r>
              <a:rPr lang="sl-SI" dirty="0" smtClean="0"/>
              <a:t> </a:t>
            </a:r>
            <a:r>
              <a:rPr lang="sl-SI" dirty="0" err="1" smtClean="0"/>
              <a:t>all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exams</a:t>
            </a:r>
            <a:r>
              <a:rPr lang="sl-SI" dirty="0" smtClean="0"/>
              <a:t> </a:t>
            </a:r>
            <a:r>
              <a:rPr lang="en-US" dirty="0" smtClean="0"/>
              <a:t>by </a:t>
            </a:r>
            <a:r>
              <a:rPr lang="en-US" dirty="0"/>
              <a:t>the end of December.</a:t>
            </a:r>
            <a:endParaRPr lang="sl-SI" dirty="0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0328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sl-SI" dirty="0" err="1" smtClean="0"/>
              <a:t>International</a:t>
            </a:r>
            <a:r>
              <a:rPr lang="sl-SI" dirty="0" smtClean="0"/>
              <a:t> </a:t>
            </a:r>
            <a:r>
              <a:rPr lang="sl-SI" dirty="0" err="1" smtClean="0"/>
              <a:t>office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sl-SI" dirty="0" err="1" smtClean="0"/>
              <a:t>International</a:t>
            </a:r>
            <a:r>
              <a:rPr lang="sl-SI" dirty="0" smtClean="0"/>
              <a:t> </a:t>
            </a:r>
            <a:r>
              <a:rPr lang="sl-SI" dirty="0" err="1" smtClean="0"/>
              <a:t>office</a:t>
            </a:r>
            <a:r>
              <a:rPr lang="sl-SI" dirty="0" smtClean="0"/>
              <a:t> </a:t>
            </a:r>
            <a:r>
              <a:rPr lang="sl-SI" dirty="0" err="1" smtClean="0"/>
              <a:t>has</a:t>
            </a:r>
            <a:r>
              <a:rPr lang="sl-SI" dirty="0" smtClean="0"/>
              <a:t> a </a:t>
            </a:r>
            <a:r>
              <a:rPr lang="sl-SI" dirty="0" err="1" smtClean="0"/>
              <a:t>very</a:t>
            </a:r>
            <a:r>
              <a:rPr lang="sl-SI" dirty="0" smtClean="0"/>
              <a:t> </a:t>
            </a:r>
            <a:r>
              <a:rPr lang="sl-SI" dirty="0" err="1" smtClean="0"/>
              <a:t>kind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helpful</a:t>
            </a:r>
            <a:r>
              <a:rPr lang="sl-SI" dirty="0" smtClean="0"/>
              <a:t> </a:t>
            </a:r>
            <a:r>
              <a:rPr lang="sl-SI" dirty="0" err="1" smtClean="0"/>
              <a:t>coordinator</a:t>
            </a:r>
            <a:r>
              <a:rPr lang="sl-SI" dirty="0" smtClean="0"/>
              <a:t> (</a:t>
            </a:r>
            <a:r>
              <a:rPr lang="sl-SI" dirty="0" smtClean="0">
                <a:solidFill>
                  <a:srgbClr val="555555"/>
                </a:solidFill>
                <a:latin typeface="arial" panose="020B0604020202020204" pitchFamily="34" charset="0"/>
                <a:hlinkClick r:id="rId2"/>
              </a:rPr>
              <a:t>marla@law.aau.dk</a:t>
            </a:r>
            <a:r>
              <a:rPr lang="sl-SI" dirty="0" smtClean="0">
                <a:solidFill>
                  <a:srgbClr val="555555"/>
                </a:solidFill>
                <a:latin typeface="arial" panose="020B0604020202020204" pitchFamily="34" charset="0"/>
              </a:rPr>
              <a:t>)</a:t>
            </a:r>
            <a:endParaRPr lang="sl-SI" dirty="0" smtClean="0"/>
          </a:p>
          <a:p>
            <a:r>
              <a:rPr lang="en-US" dirty="0"/>
              <a:t>International students are assigned to </a:t>
            </a:r>
            <a:r>
              <a:rPr lang="en-US" dirty="0" smtClean="0"/>
              <a:t> two</a:t>
            </a:r>
            <a:r>
              <a:rPr lang="sl-SI" dirty="0" smtClean="0"/>
              <a:t> </a:t>
            </a:r>
            <a:r>
              <a:rPr lang="en-US" dirty="0" err="1" smtClean="0"/>
              <a:t>tuto</a:t>
            </a:r>
            <a:r>
              <a:rPr lang="sl-SI" dirty="0" err="1" smtClean="0"/>
              <a:t>rs</a:t>
            </a:r>
            <a:r>
              <a:rPr lang="sl-SI" dirty="0"/>
              <a:t>,</a:t>
            </a:r>
            <a:r>
              <a:rPr lang="en-US" dirty="0" smtClean="0"/>
              <a:t> one</a:t>
            </a:r>
            <a:r>
              <a:rPr lang="sl-SI" dirty="0" smtClean="0"/>
              <a:t> is </a:t>
            </a:r>
            <a:r>
              <a:rPr lang="en-US" dirty="0" smtClean="0"/>
              <a:t> </a:t>
            </a:r>
            <a:r>
              <a:rPr lang="en-US" dirty="0"/>
              <a:t>for general </a:t>
            </a:r>
            <a:r>
              <a:rPr lang="sl-SI" dirty="0" err="1" smtClean="0"/>
              <a:t>stuff</a:t>
            </a:r>
            <a:r>
              <a:rPr lang="en-US" dirty="0" smtClean="0"/>
              <a:t>  </a:t>
            </a:r>
            <a:r>
              <a:rPr lang="en-US" dirty="0"/>
              <a:t>while the second is </a:t>
            </a:r>
            <a:r>
              <a:rPr lang="sl-SI" dirty="0" err="1" smtClean="0"/>
              <a:t>only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law</a:t>
            </a:r>
            <a:r>
              <a:rPr lang="sl-SI" dirty="0" smtClean="0"/>
              <a:t> </a:t>
            </a:r>
            <a:r>
              <a:rPr lang="sl-SI" dirty="0" err="1" smtClean="0"/>
              <a:t>studies</a:t>
            </a:r>
            <a:endParaRPr lang="sl-SI" dirty="0" smtClean="0"/>
          </a:p>
          <a:p>
            <a:r>
              <a:rPr lang="en-US" dirty="0"/>
              <a:t>Upon </a:t>
            </a:r>
            <a:r>
              <a:rPr lang="en-US" dirty="0" smtClean="0"/>
              <a:t>arrival</a:t>
            </a:r>
            <a:r>
              <a:rPr lang="sl-SI" dirty="0"/>
              <a:t> </a:t>
            </a:r>
            <a:r>
              <a:rPr lang="sl-SI" dirty="0" err="1" smtClean="0"/>
              <a:t>there</a:t>
            </a:r>
            <a:r>
              <a:rPr lang="sl-SI" dirty="0" smtClean="0"/>
              <a:t> are </a:t>
            </a:r>
            <a:r>
              <a:rPr lang="sl-SI" dirty="0" err="1" smtClean="0"/>
              <a:t>many</a:t>
            </a:r>
            <a:r>
              <a:rPr lang="sl-SI" dirty="0" smtClean="0"/>
              <a:t> </a:t>
            </a:r>
            <a:r>
              <a:rPr lang="sl-SI" dirty="0" err="1" smtClean="0"/>
              <a:t>governmental</a:t>
            </a:r>
            <a:r>
              <a:rPr lang="sl-SI" dirty="0" smtClean="0"/>
              <a:t> </a:t>
            </a:r>
            <a:r>
              <a:rPr lang="sl-SI" dirty="0" err="1" smtClean="0"/>
              <a:t>tasks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will</a:t>
            </a:r>
            <a:r>
              <a:rPr lang="sl-SI" dirty="0" smtClean="0"/>
              <a:t> </a:t>
            </a:r>
            <a:r>
              <a:rPr lang="sl-SI" dirty="0" err="1" smtClean="0"/>
              <a:t>need</a:t>
            </a:r>
            <a:r>
              <a:rPr lang="sl-SI" dirty="0" smtClean="0"/>
              <a:t> to </a:t>
            </a:r>
            <a:r>
              <a:rPr lang="sl-SI" dirty="0" err="1" smtClean="0"/>
              <a:t>complete</a:t>
            </a:r>
            <a:r>
              <a:rPr lang="sl-SI" dirty="0" smtClean="0"/>
              <a:t>; S</a:t>
            </a:r>
            <a:r>
              <a:rPr lang="en-US" dirty="0" err="1" smtClean="0"/>
              <a:t>uch</a:t>
            </a:r>
            <a:r>
              <a:rPr lang="en-US" dirty="0" smtClean="0"/>
              <a:t> as</a:t>
            </a:r>
            <a:r>
              <a:rPr lang="sl-SI" dirty="0"/>
              <a:t>:</a:t>
            </a:r>
            <a:r>
              <a:rPr lang="en-US" dirty="0" smtClean="0"/>
              <a:t> </a:t>
            </a:r>
            <a:r>
              <a:rPr lang="en-US" dirty="0"/>
              <a:t>resident registration, check-in student assessment </a:t>
            </a:r>
            <a:r>
              <a:rPr lang="en-US" dirty="0" smtClean="0"/>
              <a:t>system, </a:t>
            </a:r>
            <a:r>
              <a:rPr lang="en-US" dirty="0"/>
              <a:t>health insurance, various </a:t>
            </a:r>
            <a:r>
              <a:rPr lang="en-US" dirty="0" smtClean="0"/>
              <a:t>registrations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student</a:t>
            </a:r>
            <a:r>
              <a:rPr lang="sl-SI" dirty="0" smtClean="0"/>
              <a:t> bus </a:t>
            </a:r>
            <a:r>
              <a:rPr lang="sl-SI" dirty="0" err="1" smtClean="0"/>
              <a:t>tickets</a:t>
            </a:r>
            <a:r>
              <a:rPr lang="en-US" dirty="0" smtClean="0"/>
              <a:t> </a:t>
            </a:r>
            <a:r>
              <a:rPr lang="en-US" dirty="0"/>
              <a:t>etc., </a:t>
            </a:r>
            <a:endParaRPr lang="sl-SI" dirty="0" smtClean="0"/>
          </a:p>
          <a:p>
            <a:r>
              <a:rPr lang="sl-SI" dirty="0" err="1" smtClean="0"/>
              <a:t>Tutors</a:t>
            </a:r>
            <a:r>
              <a:rPr lang="sl-SI" dirty="0" smtClean="0"/>
              <a:t> </a:t>
            </a:r>
            <a:r>
              <a:rPr lang="sl-SI" dirty="0" err="1" smtClean="0"/>
              <a:t>can</a:t>
            </a:r>
            <a:r>
              <a:rPr lang="sl-SI" dirty="0" smtClean="0"/>
              <a:t> be </a:t>
            </a:r>
            <a:r>
              <a:rPr lang="sl-SI" dirty="0" err="1" smtClean="0"/>
              <a:t>very</a:t>
            </a:r>
            <a:r>
              <a:rPr lang="sl-SI" dirty="0" smtClean="0"/>
              <a:t> </a:t>
            </a:r>
            <a:r>
              <a:rPr lang="sl-SI" dirty="0" err="1"/>
              <a:t>handy</a:t>
            </a:r>
            <a:r>
              <a:rPr lang="sl-SI" dirty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registration</a:t>
            </a:r>
            <a:r>
              <a:rPr lang="sl-SI" dirty="0" smtClean="0"/>
              <a:t> </a:t>
            </a:r>
            <a:r>
              <a:rPr lang="sl-SI" dirty="0" err="1" smtClean="0"/>
              <a:t>proccesses</a:t>
            </a:r>
            <a:r>
              <a:rPr lang="sl-SI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6400" y="4588783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sl-SI" sz="3200" dirty="0" err="1" smtClean="0"/>
              <a:t>Law</a:t>
            </a:r>
            <a:r>
              <a:rPr lang="sl-SI" sz="3200" dirty="0" smtClean="0"/>
              <a:t> </a:t>
            </a:r>
            <a:r>
              <a:rPr lang="sl-SI" sz="3200" dirty="0" err="1" smtClean="0"/>
              <a:t>Faculty</a:t>
            </a:r>
            <a:r>
              <a:rPr lang="sl-SI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51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889</Words>
  <Application>Microsoft Office PowerPoint</Application>
  <PresentationFormat>Brugerdefineret</PresentationFormat>
  <Paragraphs>70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16</vt:i4>
      </vt:variant>
    </vt:vector>
  </HeadingPairs>
  <TitlesOfParts>
    <vt:vector size="17" baseType="lpstr">
      <vt:lpstr>Officeova tema</vt:lpstr>
      <vt:lpstr> </vt:lpstr>
      <vt:lpstr>                                                                                </vt:lpstr>
      <vt:lpstr>  </vt:lpstr>
      <vt:lpstr> Accomodation:</vt:lpstr>
      <vt:lpstr>Costs of living:</vt:lpstr>
      <vt:lpstr>Aalborg university</vt:lpstr>
      <vt:lpstr>Law faculty </vt:lpstr>
      <vt:lpstr>International office</vt:lpstr>
      <vt:lpstr>Law Faculty </vt:lpstr>
      <vt:lpstr>In the picture to the left is the largest classroom at the Law Faculty, on the right is a classroom at the Economic Faculty </vt:lpstr>
      <vt:lpstr> Extracurricular activities: </vt:lpstr>
      <vt:lpstr>Night life in Aalborg </vt:lpstr>
      <vt:lpstr>Left Jomfru Ane Gade by day, on the right the same street at night</vt:lpstr>
      <vt:lpstr>  </vt:lpstr>
      <vt:lpstr>Usefull websites: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Pajntar</dc:creator>
  <cp:lastModifiedBy>Marlene Landbo Ydegaard</cp:lastModifiedBy>
  <cp:revision>43</cp:revision>
  <dcterms:created xsi:type="dcterms:W3CDTF">2015-11-10T10:41:52Z</dcterms:created>
  <dcterms:modified xsi:type="dcterms:W3CDTF">2016-02-09T09:11:27Z</dcterms:modified>
</cp:coreProperties>
</file>