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4"/>
  </p:notesMasterIdLst>
  <p:sldIdLst>
    <p:sldId id="1541" r:id="rId3"/>
    <p:sldId id="1560" r:id="rId4"/>
    <p:sldId id="1542" r:id="rId5"/>
    <p:sldId id="256" r:id="rId6"/>
    <p:sldId id="257" r:id="rId7"/>
    <p:sldId id="1543" r:id="rId8"/>
    <p:sldId id="1544" r:id="rId9"/>
    <p:sldId id="1546" r:id="rId10"/>
    <p:sldId id="1548" r:id="rId11"/>
    <p:sldId id="267" r:id="rId12"/>
    <p:sldId id="1551" r:id="rId13"/>
    <p:sldId id="1549" r:id="rId14"/>
    <p:sldId id="1562" r:id="rId15"/>
    <p:sldId id="1561" r:id="rId16"/>
    <p:sldId id="1553" r:id="rId17"/>
    <p:sldId id="1557" r:id="rId18"/>
    <p:sldId id="1555" r:id="rId19"/>
    <p:sldId id="1552" r:id="rId20"/>
    <p:sldId id="1558" r:id="rId21"/>
    <p:sldId id="1559" r:id="rId22"/>
    <p:sldId id="1563" r:id="rId23"/>
  </p:sldIdLst>
  <p:sldSz cx="18288000" cy="10287000"/>
  <p:notesSz cx="6858000" cy="9144000"/>
  <p:embeddedFontLst>
    <p:embeddedFont>
      <p:font typeface="Bahnschrift" panose="020B0502040204020203" pitchFamily="34" charset="0"/>
      <p:regular r:id="rId25"/>
      <p:bold r:id="rId26"/>
    </p:embeddedFont>
    <p:embeddedFont>
      <p:font typeface="Bahnschrift Light" panose="020B0502040204020203" pitchFamily="34" charset="0"/>
      <p:regular r:id="rId27"/>
    </p:embeddedFont>
    <p:embeddedFont>
      <p:font typeface="Barlow" panose="00000500000000000000" pitchFamily="2" charset="0"/>
      <p:regular r:id="rId28"/>
      <p:bold r:id="rId29"/>
      <p:italic r:id="rId30"/>
      <p:boldItalic r:id="rId31"/>
    </p:embeddedFont>
    <p:embeddedFont>
      <p:font typeface="Barlow Black" panose="00000A00000000000000" pitchFamily="2" charset="0"/>
      <p:regular r:id="rId32"/>
      <p:bold r:id="rId33"/>
      <p:boldItalic r:id="rId34"/>
    </p:embeddedFont>
    <p:embeddedFont>
      <p:font typeface="Barlow Bold" panose="00000800000000000000" pitchFamily="2" charset="0"/>
      <p:regular r:id="rId35"/>
      <p:bold r:id="rId36"/>
    </p:embeddedFont>
    <p:embeddedFont>
      <p:font typeface="Barlow ExtraBold" panose="00000900000000000000" pitchFamily="2" charset="0"/>
      <p:bold r:id="rId37"/>
      <p:boldItalic r:id="rId38"/>
    </p:embeddedFont>
    <p:embeddedFont>
      <p:font typeface="Barlow Light" panose="00000400000000000000" pitchFamily="2" charset="0"/>
      <p:regular r:id="rId39"/>
      <p:italic r:id="rId40"/>
    </p:embeddedFont>
    <p:embeddedFont>
      <p:font typeface="Barlow Medium" panose="00000600000000000000" pitchFamily="2"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A52"/>
    <a:srgbClr val="1D1D1D"/>
    <a:srgbClr val="ADC0CC"/>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352" autoAdjust="0"/>
  </p:normalViewPr>
  <p:slideViewPr>
    <p:cSldViewPr>
      <p:cViewPr varScale="1">
        <p:scale>
          <a:sx n="93" d="100"/>
          <a:sy n="93" d="100"/>
        </p:scale>
        <p:origin x="10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8B8F9-2734-4A25-853E-56DD7BA8C13C}" type="datetimeFigureOut">
              <a:rPr lang="da-DK" smtClean="0"/>
              <a:t>02-07-2025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0AA495-73B2-45C4-80BF-6B1CEF24515B}" type="slidenum">
              <a:rPr lang="da-DK" smtClean="0"/>
              <a:t>‹nr.›</a:t>
            </a:fld>
            <a:endParaRPr lang="da-DK"/>
          </a:p>
        </p:txBody>
      </p:sp>
    </p:spTree>
    <p:extLst>
      <p:ext uri="{BB962C8B-B14F-4D97-AF65-F5344CB8AC3E}">
        <p14:creationId xmlns:p14="http://schemas.microsoft.com/office/powerpoint/2010/main" val="3927208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en-US" dirty="0"/>
              <a:t>Please make sure to fill out everything – if you don’t know your Tech-ID, please contact your business developer.</a:t>
            </a: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541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a:buNone/>
            </a:pPr>
            <a:r>
              <a:rPr lang="en-US" sz="1800" b="1" dirty="0">
                <a:effectLst/>
                <a:latin typeface="Aptos" panose="020B0004020202020204" pitchFamily="34" charset="0"/>
                <a:ea typeface="Aptos" panose="020B0004020202020204" pitchFamily="34" charset="0"/>
                <a:cs typeface="Aptos" panose="020B0004020202020204" pitchFamily="34" charset="0"/>
              </a:rPr>
              <a:t>Business model and revenue generation</a:t>
            </a:r>
            <a:r>
              <a:rPr lang="en-US" sz="1800" dirty="0">
                <a:effectLst/>
                <a:latin typeface="Aptos" panose="020B0004020202020204" pitchFamily="34" charset="0"/>
                <a:ea typeface="Aptos" panose="020B0004020202020204" pitchFamily="34" charset="0"/>
                <a:cs typeface="Aptos" panose="020B0004020202020204" pitchFamily="34" charset="0"/>
              </a:rPr>
              <a:t>: If your strategy involves making a spin-out, outline your business model, detailing how you plan to generate revenue and ensure sustainable growth. This could include direct sales, subscription models, or partnerships.</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US" sz="1800" dirty="0">
                <a:effectLst/>
                <a:latin typeface="Aptos" panose="020B0004020202020204" pitchFamily="34" charset="0"/>
                <a:ea typeface="Aptos" panose="020B0004020202020204" pitchFamily="34" charset="0"/>
                <a:cs typeface="Aptos" panose="020B0004020202020204" pitchFamily="34" charset="0"/>
              </a:rPr>
              <a:t> </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US" sz="1800" b="1" dirty="0">
                <a:effectLst/>
                <a:latin typeface="Aptos" panose="020B0004020202020204" pitchFamily="34" charset="0"/>
                <a:ea typeface="Aptos" panose="020B0004020202020204" pitchFamily="34" charset="0"/>
                <a:cs typeface="Aptos" panose="020B0004020202020204" pitchFamily="34" charset="0"/>
              </a:rPr>
              <a:t>Technology maturation</a:t>
            </a:r>
            <a:r>
              <a:rPr lang="en-US" sz="1800" dirty="0">
                <a:effectLst/>
                <a:latin typeface="Aptos" panose="020B0004020202020204" pitchFamily="34" charset="0"/>
                <a:ea typeface="Aptos" panose="020B0004020202020204" pitchFamily="34" charset="0"/>
                <a:cs typeface="Aptos" panose="020B0004020202020204" pitchFamily="34" charset="0"/>
              </a:rPr>
              <a:t>: If your strategy involves selling the technology to an industry partner or entering into a licensing agreement, describe the steps you will take to mature the technology to a market-ready, or sellable state. This might involve further development, testing, regulatory approvals, or pilot projects.</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US" sz="1800" dirty="0">
                <a:effectLst/>
                <a:latin typeface="Aptos" panose="020B0004020202020204" pitchFamily="34" charset="0"/>
                <a:ea typeface="Aptos" panose="020B0004020202020204" pitchFamily="34" charset="0"/>
                <a:cs typeface="Aptos" panose="020B0004020202020204" pitchFamily="34" charset="0"/>
              </a:rPr>
              <a:t> </a:t>
            </a:r>
            <a:endParaRPr lang="da-DK" sz="1800" dirty="0">
              <a:effectLst/>
              <a:latin typeface="Aptos" panose="020B0004020202020204" pitchFamily="34" charset="0"/>
              <a:ea typeface="Aptos" panose="020B0004020202020204" pitchFamily="34" charset="0"/>
              <a:cs typeface="Aptos" panose="020B0004020202020204" pitchFamily="34" charset="0"/>
            </a:endParaRPr>
          </a:p>
          <a:p>
            <a:r>
              <a:rPr lang="en-US" sz="1800" b="1" dirty="0">
                <a:effectLst/>
                <a:latin typeface="Aptos" panose="020B0004020202020204" pitchFamily="34" charset="0"/>
                <a:ea typeface="Aptos" panose="020B0004020202020204" pitchFamily="34" charset="0"/>
                <a:cs typeface="Aptos" panose="020B0004020202020204" pitchFamily="34" charset="0"/>
              </a:rPr>
              <a:t>User validation and market research</a:t>
            </a:r>
            <a:r>
              <a:rPr lang="en-US" sz="1800" dirty="0">
                <a:effectLst/>
                <a:latin typeface="Aptos" panose="020B0004020202020204" pitchFamily="34" charset="0"/>
                <a:ea typeface="Aptos" panose="020B0004020202020204" pitchFamily="34" charset="0"/>
                <a:cs typeface="Aptos" panose="020B0004020202020204" pitchFamily="34" charset="0"/>
              </a:rPr>
              <a:t>: Provide evidence of user validation and market demand for your technology. This could include results from pilot studies, customer feedback, market analysis, or other forms of validation that demonstrate the need and potential success of your technology in the market.</a:t>
            </a:r>
            <a:endParaRPr lang="da-DK"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660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a:buNone/>
            </a:pPr>
            <a:r>
              <a:rPr lang="en-US" sz="1200" b="1" dirty="0">
                <a:effectLst/>
                <a:latin typeface="Aptos" panose="020B0004020202020204" pitchFamily="34" charset="0"/>
                <a:ea typeface="Aptos" panose="020B0004020202020204" pitchFamily="34" charset="0"/>
                <a:cs typeface="Aptos" panose="020B0004020202020204" pitchFamily="34" charset="0"/>
              </a:rPr>
              <a:t>Business model and revenue generation</a:t>
            </a:r>
            <a:r>
              <a:rPr lang="en-US" sz="1200" dirty="0">
                <a:effectLst/>
                <a:latin typeface="Aptos" panose="020B0004020202020204" pitchFamily="34" charset="0"/>
                <a:ea typeface="Aptos" panose="020B0004020202020204" pitchFamily="34" charset="0"/>
                <a:cs typeface="Aptos" panose="020B0004020202020204" pitchFamily="34" charset="0"/>
              </a:rPr>
              <a:t>: If your strategy involves making a spin-out, outline your business model, detailing how you plan to generate revenue and ensure sustainable growth. This could include direct sales, subscription models, or partnerships.</a:t>
            </a:r>
            <a:endParaRPr lang="da-DK" sz="1200" dirty="0">
              <a:effectLst/>
              <a:latin typeface="Aptos" panose="020B0004020202020204" pitchFamily="34" charset="0"/>
              <a:ea typeface="Aptos" panose="020B0004020202020204" pitchFamily="34" charset="0"/>
              <a:cs typeface="Aptos" panose="020B0004020202020204" pitchFamily="34" charset="0"/>
            </a:endParaRPr>
          </a:p>
          <a:p>
            <a:pPr>
              <a:buNone/>
            </a:pPr>
            <a:r>
              <a:rPr lang="en-US" sz="1200" dirty="0">
                <a:effectLst/>
                <a:latin typeface="Aptos" panose="020B0004020202020204" pitchFamily="34" charset="0"/>
                <a:ea typeface="Aptos" panose="020B0004020202020204" pitchFamily="34" charset="0"/>
                <a:cs typeface="Aptos" panose="020B0004020202020204" pitchFamily="34" charset="0"/>
              </a:rPr>
              <a:t> </a:t>
            </a:r>
            <a:endParaRPr lang="da-DK" sz="1200" dirty="0">
              <a:effectLst/>
              <a:latin typeface="Aptos" panose="020B0004020202020204" pitchFamily="34" charset="0"/>
              <a:ea typeface="Aptos" panose="020B0004020202020204" pitchFamily="34" charset="0"/>
              <a:cs typeface="Aptos" panose="020B0004020202020204" pitchFamily="34" charset="0"/>
            </a:endParaRPr>
          </a:p>
          <a:p>
            <a:pPr>
              <a:buNone/>
            </a:pPr>
            <a:r>
              <a:rPr lang="en-US" sz="1200" b="1" dirty="0">
                <a:effectLst/>
                <a:latin typeface="Aptos" panose="020B0004020202020204" pitchFamily="34" charset="0"/>
                <a:ea typeface="Aptos" panose="020B0004020202020204" pitchFamily="34" charset="0"/>
                <a:cs typeface="Aptos" panose="020B0004020202020204" pitchFamily="34" charset="0"/>
              </a:rPr>
              <a:t>Technology maturation</a:t>
            </a:r>
            <a:r>
              <a:rPr lang="en-US" sz="1200" dirty="0">
                <a:effectLst/>
                <a:latin typeface="Aptos" panose="020B0004020202020204" pitchFamily="34" charset="0"/>
                <a:ea typeface="Aptos" panose="020B0004020202020204" pitchFamily="34" charset="0"/>
                <a:cs typeface="Aptos" panose="020B0004020202020204" pitchFamily="34" charset="0"/>
              </a:rPr>
              <a:t>: If your strategy involves selling the technology to an industry partner or entering into a licensing agreement, describe the steps you will take to mature the technology to a market-ready, or sellable state. This might involve further development, testing, regulatory approvals, or pilot projects.</a:t>
            </a:r>
            <a:endParaRPr lang="da-DK" sz="1200" dirty="0">
              <a:effectLst/>
              <a:latin typeface="Aptos" panose="020B0004020202020204" pitchFamily="34" charset="0"/>
              <a:ea typeface="Aptos" panose="020B0004020202020204" pitchFamily="34" charset="0"/>
              <a:cs typeface="Aptos" panose="020B0004020202020204" pitchFamily="34" charset="0"/>
            </a:endParaRPr>
          </a:p>
          <a:p>
            <a:pPr>
              <a:buNone/>
            </a:pPr>
            <a:r>
              <a:rPr lang="en-US" sz="1200" dirty="0">
                <a:effectLst/>
                <a:latin typeface="Aptos" panose="020B0004020202020204" pitchFamily="34" charset="0"/>
                <a:ea typeface="Aptos" panose="020B0004020202020204" pitchFamily="34" charset="0"/>
                <a:cs typeface="Aptos" panose="020B0004020202020204" pitchFamily="34" charset="0"/>
              </a:rPr>
              <a:t> </a:t>
            </a:r>
            <a:endParaRPr lang="da-DK" sz="1200" dirty="0">
              <a:effectLst/>
              <a:latin typeface="Aptos" panose="020B0004020202020204" pitchFamily="34" charset="0"/>
              <a:ea typeface="Aptos" panose="020B0004020202020204" pitchFamily="34" charset="0"/>
              <a:cs typeface="Aptos" panose="020B0004020202020204" pitchFamily="34" charset="0"/>
            </a:endParaRPr>
          </a:p>
          <a:p>
            <a:r>
              <a:rPr lang="en-US" sz="1200" b="1" dirty="0">
                <a:effectLst/>
                <a:latin typeface="Aptos" panose="020B0004020202020204" pitchFamily="34" charset="0"/>
                <a:ea typeface="Aptos" panose="020B0004020202020204" pitchFamily="34" charset="0"/>
                <a:cs typeface="Aptos" panose="020B0004020202020204" pitchFamily="34" charset="0"/>
              </a:rPr>
              <a:t>User validation and market research</a:t>
            </a:r>
            <a:r>
              <a:rPr lang="en-US" sz="1200" dirty="0">
                <a:effectLst/>
                <a:latin typeface="Aptos" panose="020B0004020202020204" pitchFamily="34" charset="0"/>
                <a:ea typeface="Aptos" panose="020B0004020202020204" pitchFamily="34" charset="0"/>
                <a:cs typeface="Aptos" panose="020B0004020202020204" pitchFamily="34" charset="0"/>
              </a:rPr>
              <a:t>: Provide evidence of user validation and market demand for your technology. This could include results from pilot studies, customer feedback, market analysis, or other forms of validation that demonstrate the need and potential success of your technology in the market.</a:t>
            </a:r>
            <a:endParaRPr lang="da-DK" sz="12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455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AA855-806E-54B3-DF6F-F716B4DF62C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6695BB3-B3B9-6972-B781-24A9F1A4EFA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562E486-7612-B853-2A19-3CB0335821E4}"/>
              </a:ext>
            </a:extLst>
          </p:cNvPr>
          <p:cNvSpPr>
            <a:spLocks noGrp="1"/>
          </p:cNvSpPr>
          <p:nvPr>
            <p:ph type="body" idx="1"/>
          </p:nvPr>
        </p:nvSpPr>
        <p:spPr/>
        <p:txBody>
          <a:bodyPr/>
          <a:lstStyle/>
          <a:p>
            <a:pPr marL="0" indent="0" defTabSz="914445">
              <a:lnSpc>
                <a:spcPts val="2435"/>
              </a:lnSpc>
              <a:buFont typeface="Wingdings" panose="05000000000000000000" pitchFamily="2" charset="2"/>
              <a:buNone/>
            </a:pPr>
            <a:r>
              <a:rPr lang="en-US" sz="1200" b="1" dirty="0">
                <a:solidFill>
                  <a:srgbClr val="000000"/>
                </a:solidFill>
                <a:latin typeface="Barlow" panose="00000500000000000000" pitchFamily="2" charset="0"/>
              </a:rPr>
              <a:t>Comparison with current solutions: </a:t>
            </a:r>
            <a:r>
              <a:rPr lang="en-US" b="0" i="0" dirty="0">
                <a:solidFill>
                  <a:srgbClr val="424242"/>
                </a:solidFill>
                <a:effectLst/>
                <a:latin typeface="Barlow" panose="00000500000000000000" pitchFamily="2" charset="0"/>
              </a:rPr>
              <a:t>Compare your technology to existing solutions in the market. Highlight the advantages and improvements your technology offers over the current state of the art, emphasizing its innovative aspects.</a:t>
            </a:r>
            <a:endParaRPr lang="en-US" sz="1200" dirty="0">
              <a:solidFill>
                <a:srgbClr val="000000"/>
              </a:solidFill>
              <a:latin typeface="Barlow" panose="00000500000000000000" pitchFamily="2" charset="0"/>
            </a:endParaRPr>
          </a:p>
        </p:txBody>
      </p:sp>
      <p:sp>
        <p:nvSpPr>
          <p:cNvPr id="4" name="Pladsholder til slidenummer 3">
            <a:extLst>
              <a:ext uri="{FF2B5EF4-FFF2-40B4-BE49-F238E27FC236}">
                <a16:creationId xmlns:a16="http://schemas.microsoft.com/office/drawing/2014/main" id="{891235E5-1D1A-3431-96A5-74C2EBD1221E}"/>
              </a:ext>
            </a:extLst>
          </p:cNvPr>
          <p:cNvSpPr>
            <a:spLocks noGrp="1"/>
          </p:cNvSpPr>
          <p:nvPr>
            <p:ph type="sldNum" sz="quarter" idx="5"/>
          </p:nvPr>
        </p:nvSpPr>
        <p:spPr/>
        <p:txBody>
          <a:bodyPr/>
          <a:lstStyle/>
          <a:p>
            <a:fld id="{740AA495-73B2-45C4-80BF-6B1CEF24515B}" type="slidenum">
              <a:rPr lang="da-DK" smtClean="0"/>
              <a:t>13</a:t>
            </a:fld>
            <a:endParaRPr lang="da-DK"/>
          </a:p>
        </p:txBody>
      </p:sp>
    </p:spTree>
    <p:extLst>
      <p:ext uri="{BB962C8B-B14F-4D97-AF65-F5344CB8AC3E}">
        <p14:creationId xmlns:p14="http://schemas.microsoft.com/office/powerpoint/2010/main" val="311691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39B7C-AB30-9318-DE76-6F011DED39B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4585AB0-4E71-0D6E-B576-65A823CD0CD5}"/>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6F407986-3257-DF51-4119-04C1DAE349A6}"/>
              </a:ext>
            </a:extLst>
          </p:cNvPr>
          <p:cNvSpPr>
            <a:spLocks noGrp="1"/>
          </p:cNvSpPr>
          <p:nvPr>
            <p:ph type="body" idx="1"/>
          </p:nvPr>
        </p:nvSpPr>
        <p:spPr/>
        <p:txBody>
          <a:bodyPr/>
          <a:lstStyle/>
          <a:p>
            <a:pPr marL="0" indent="0" defTabSz="914445">
              <a:lnSpc>
                <a:spcPts val="2435"/>
              </a:lnSpc>
              <a:buFont typeface="Wingdings" panose="05000000000000000000" pitchFamily="2" charset="2"/>
              <a:buNone/>
            </a:pPr>
            <a:r>
              <a:rPr lang="en-US" b="1" dirty="0"/>
              <a:t>Competitors: </a:t>
            </a:r>
            <a:r>
              <a:rPr lang="en-US" b="0" i="0" dirty="0">
                <a:solidFill>
                  <a:srgbClr val="424242"/>
                </a:solidFill>
                <a:effectLst/>
                <a:latin typeface="Barlow" panose="00000500000000000000" pitchFamily="2" charset="0"/>
              </a:rPr>
              <a:t>Identify key competitors in the market. Provide an analysis of their strengths and weaknesses and explain how your technology differentiates itself and offers superior value.</a:t>
            </a:r>
            <a:endParaRPr lang="da-DK" dirty="0"/>
          </a:p>
        </p:txBody>
      </p:sp>
      <p:sp>
        <p:nvSpPr>
          <p:cNvPr id="4" name="Pladsholder til slidenummer 3">
            <a:extLst>
              <a:ext uri="{FF2B5EF4-FFF2-40B4-BE49-F238E27FC236}">
                <a16:creationId xmlns:a16="http://schemas.microsoft.com/office/drawing/2014/main" id="{EFB98B37-88CE-1E31-F26B-6F6D36D47E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910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indent="0" defTabSz="914445">
              <a:lnSpc>
                <a:spcPts val="2435"/>
              </a:lnSpc>
              <a:buFont typeface="Wingdings" panose="05000000000000000000" pitchFamily="2" charset="2"/>
              <a:buNone/>
            </a:pPr>
            <a:r>
              <a:rPr lang="en-US" sz="1200" b="1" dirty="0">
                <a:solidFill>
                  <a:srgbClr val="000000"/>
                </a:solidFill>
                <a:latin typeface="Barlow" panose="00000500000000000000" pitchFamily="2" charset="0"/>
              </a:rPr>
              <a:t>Project plan: </a:t>
            </a:r>
            <a:r>
              <a:rPr lang="en-US" sz="1200" dirty="0">
                <a:solidFill>
                  <a:srgbClr val="000000"/>
                </a:solidFill>
                <a:latin typeface="Barlow" panose="00000500000000000000" pitchFamily="2" charset="0"/>
              </a:rPr>
              <a:t>What is the aim of this PoC application? What milestones and work packages does it contain? </a:t>
            </a:r>
            <a:r>
              <a:rPr lang="en-US" b="0" i="0" dirty="0">
                <a:solidFill>
                  <a:srgbClr val="424242"/>
                </a:solidFill>
                <a:effectLst/>
                <a:latin typeface="Barlow" panose="00000500000000000000" pitchFamily="2" charset="0"/>
              </a:rPr>
              <a:t>Outline the major milestones for your project, including key development stages, testing phases, and any significant achievements. This helps demonstrate a clear and structured plan for bringing your technology to market.</a:t>
            </a:r>
            <a:endParaRPr lang="en-US" sz="1200" dirty="0">
              <a:solidFill>
                <a:srgbClr val="000000"/>
              </a:solidFill>
              <a:latin typeface="Barlow" panose="00000500000000000000" pitchFamily="2" charset="0"/>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476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Barlow" panose="00000500000000000000" pitchFamily="2" charset="0"/>
              </a:rPr>
              <a:t>Project plan: </a:t>
            </a:r>
            <a:r>
              <a:rPr lang="en-US" sz="1200" dirty="0">
                <a:solidFill>
                  <a:srgbClr val="000000"/>
                </a:solidFill>
                <a:latin typeface="Barlow" panose="00000500000000000000" pitchFamily="2" charset="0"/>
              </a:rPr>
              <a:t>What is the aim of this PoC application? What milestones and work packages does it contain? </a:t>
            </a:r>
            <a:r>
              <a:rPr lang="en-US" b="0" i="0" dirty="0">
                <a:solidFill>
                  <a:srgbClr val="424242"/>
                </a:solidFill>
                <a:effectLst/>
                <a:latin typeface="Barlow" panose="00000500000000000000" pitchFamily="2" charset="0"/>
              </a:rPr>
              <a:t>Outline the major milestones for your project, including key development stages, testing phases, and any significant achievements. This helps demonstrate a clear and structured plan for bringing your technology to market.</a:t>
            </a:r>
            <a:endParaRPr lang="en-US" sz="1200" dirty="0">
              <a:solidFill>
                <a:srgbClr val="000000"/>
              </a:solidFill>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a:p>
        </p:txBody>
      </p:sp>
      <p:sp>
        <p:nvSpPr>
          <p:cNvPr id="4" name="Pladsholder til slidenummer 3"/>
          <p:cNvSpPr>
            <a:spLocks noGrp="1"/>
          </p:cNvSpPr>
          <p:nvPr>
            <p:ph type="sldNum" sz="quarter" idx="5"/>
          </p:nvPr>
        </p:nvSpPr>
        <p:spPr/>
        <p:txBody>
          <a:bodyPr/>
          <a:lstStyle/>
          <a:p>
            <a:fld id="{740AA495-73B2-45C4-80BF-6B1CEF24515B}" type="slidenum">
              <a:rPr lang="da-DK" smtClean="0"/>
              <a:t>16</a:t>
            </a:fld>
            <a:endParaRPr lang="da-DK"/>
          </a:p>
        </p:txBody>
      </p:sp>
    </p:spTree>
    <p:extLst>
      <p:ext uri="{BB962C8B-B14F-4D97-AF65-F5344CB8AC3E}">
        <p14:creationId xmlns:p14="http://schemas.microsoft.com/office/powerpoint/2010/main" val="1727873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indent="0" defTabSz="914445">
              <a:lnSpc>
                <a:spcPts val="2435"/>
              </a:lnSpc>
              <a:buFont typeface="Wingdings" panose="05000000000000000000" pitchFamily="2" charset="2"/>
              <a:buNone/>
            </a:pPr>
            <a:r>
              <a:rPr lang="en-US" sz="1200" b="1" dirty="0">
                <a:solidFill>
                  <a:srgbClr val="000000"/>
                </a:solidFill>
                <a:latin typeface="Barlow" panose="00000500000000000000" pitchFamily="2" charset="0"/>
              </a:rPr>
              <a:t>Post project plan: </a:t>
            </a:r>
            <a:r>
              <a:rPr lang="en-US" sz="1200" dirty="0">
                <a:solidFill>
                  <a:srgbClr val="000000"/>
                </a:solidFill>
                <a:latin typeface="Barlow" panose="00000500000000000000" pitchFamily="2" charset="0"/>
              </a:rPr>
              <a:t>Technology/commercialization plan (what happens to the technology after the PoC project?). </a:t>
            </a:r>
            <a:r>
              <a:rPr lang="en-US" b="0" i="0" dirty="0">
                <a:solidFill>
                  <a:srgbClr val="424242"/>
                </a:solidFill>
                <a:effectLst/>
                <a:latin typeface="Barlow" panose="00000500000000000000" pitchFamily="2" charset="0"/>
              </a:rPr>
              <a:t>Detail the steps you plan to take after the project is completed. This could include further development, commercialization strategies, scaling up production, or entering new markets.</a:t>
            </a:r>
            <a:endParaRPr lang="en-US" sz="1200" dirty="0">
              <a:solidFill>
                <a:srgbClr val="000000"/>
              </a:solidFill>
              <a:latin typeface="Barlow" panose="00000500000000000000" pitchFamily="2" charset="0"/>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483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indent="0" defTabSz="914445">
              <a:lnSpc>
                <a:spcPts val="2435"/>
              </a:lnSpc>
              <a:buFont typeface="Wingdings" panose="05000000000000000000" pitchFamily="2" charset="2"/>
              <a:buNone/>
            </a:pPr>
            <a:r>
              <a:rPr lang="en-US" sz="1200" b="1" dirty="0">
                <a:solidFill>
                  <a:srgbClr val="000000"/>
                </a:solidFill>
                <a:latin typeface="Barlow" panose="00000500000000000000" pitchFamily="2" charset="0"/>
              </a:rPr>
              <a:t>Risk and risk mitigation: </a:t>
            </a:r>
            <a:r>
              <a:rPr lang="en-US" sz="1200" dirty="0">
                <a:solidFill>
                  <a:srgbClr val="000000"/>
                </a:solidFill>
                <a:latin typeface="Barlow" panose="00000500000000000000" pitchFamily="2" charset="0"/>
              </a:rPr>
              <a:t>What is the risks of the PoC project and what is the risk of the technology itself? And what can be done to mitigate these risks?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17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defTabSz="914445">
              <a:lnSpc>
                <a:spcPts val="2435"/>
              </a:lnSpc>
              <a:buFont typeface="Wingdings" panose="05000000000000000000" pitchFamily="2" charset="2"/>
              <a:buNone/>
            </a:pPr>
            <a:r>
              <a:rPr lang="en-US" sz="1200" b="1" dirty="0">
                <a:solidFill>
                  <a:srgbClr val="000000"/>
                </a:solidFill>
                <a:latin typeface="Barlow" panose="00000500000000000000" pitchFamily="2" charset="0"/>
              </a:rPr>
              <a:t>The team:</a:t>
            </a:r>
            <a:r>
              <a:rPr lang="en-US" sz="1200" dirty="0">
                <a:solidFill>
                  <a:srgbClr val="000000"/>
                </a:solidFill>
                <a:latin typeface="Barlow" panose="00000500000000000000" pitchFamily="2" charset="0"/>
              </a:rPr>
              <a:t>. </a:t>
            </a:r>
            <a:r>
              <a:rPr lang="en-US" b="0" i="0" dirty="0">
                <a:solidFill>
                  <a:srgbClr val="424242"/>
                </a:solidFill>
                <a:effectLst/>
                <a:latin typeface="Barlow" panose="00000500000000000000" pitchFamily="2" charset="0"/>
              </a:rPr>
              <a:t>Introduce the key members of your team, highlighting their relevant experience, skills, and roles within the project. Emphasize how their expertise will contribute to the success of the project.</a:t>
            </a:r>
            <a:endParaRPr lang="da-DK" dirty="0"/>
          </a:p>
        </p:txBody>
      </p:sp>
      <p:sp>
        <p:nvSpPr>
          <p:cNvPr id="4" name="Pladsholder til slidenummer 3"/>
          <p:cNvSpPr>
            <a:spLocks noGrp="1"/>
          </p:cNvSpPr>
          <p:nvPr>
            <p:ph type="sldNum" sz="quarter" idx="5"/>
          </p:nvPr>
        </p:nvSpPr>
        <p:spPr/>
        <p:txBody>
          <a:bodyPr/>
          <a:lstStyle/>
          <a:p>
            <a:fld id="{740AA495-73B2-45C4-80BF-6B1CEF24515B}" type="slidenum">
              <a:rPr lang="da-DK" smtClean="0"/>
              <a:t>19</a:t>
            </a:fld>
            <a:endParaRPr lang="da-DK"/>
          </a:p>
        </p:txBody>
      </p:sp>
    </p:spTree>
    <p:extLst>
      <p:ext uri="{BB962C8B-B14F-4D97-AF65-F5344CB8AC3E}">
        <p14:creationId xmlns:p14="http://schemas.microsoft.com/office/powerpoint/2010/main" val="66689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noProof="0" dirty="0"/>
              <a:t>Optional slide to prepare yourself in advance for the Q&amp;A after your pitch.</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42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en-US" b="0" i="0" baseline="0" dirty="0"/>
              <a:t>Please detail your proposed project budget. Please note, that the grant does not cover overhead. </a:t>
            </a:r>
            <a:endParaRPr lang="da-DK" b="0" i="0" baseline="0"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22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i="1" dirty="0"/>
              <a:t>You’re welcome to delete this slide prior to submitting the application.</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9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 brief introduction slide with a summary highlighting</a:t>
            </a:r>
            <a:r>
              <a:rPr lang="en-US" baseline="0" noProof="0" dirty="0"/>
              <a:t> what the technology is about, and what the project aims to do. </a:t>
            </a:r>
          </a:p>
        </p:txBody>
      </p:sp>
      <p:sp>
        <p:nvSpPr>
          <p:cNvPr id="4" name="Pladsholder til slidenummer 3"/>
          <p:cNvSpPr>
            <a:spLocks noGrp="1"/>
          </p:cNvSpPr>
          <p:nvPr>
            <p:ph type="sldNum" sz="quarter" idx="5"/>
          </p:nvPr>
        </p:nvSpPr>
        <p:spPr/>
        <p:txBody>
          <a:bodyPr/>
          <a:lstStyle/>
          <a:p>
            <a:fld id="{740AA495-73B2-45C4-80BF-6B1CEF24515B}" type="slidenum">
              <a:rPr lang="da-DK" smtClean="0"/>
              <a:t>5</a:t>
            </a:fld>
            <a:endParaRPr lang="da-DK"/>
          </a:p>
        </p:txBody>
      </p:sp>
    </p:spTree>
    <p:extLst>
      <p:ext uri="{BB962C8B-B14F-4D97-AF65-F5344CB8AC3E}">
        <p14:creationId xmlns:p14="http://schemas.microsoft.com/office/powerpoint/2010/main" val="226658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lvl="0" indent="-303528" defTabSz="914445">
              <a:lnSpc>
                <a:spcPts val="2435"/>
              </a:lnSpc>
              <a:buFont typeface="Wingdings" panose="05000000000000000000" pitchFamily="2" charset="2"/>
              <a:buNone/>
            </a:pPr>
            <a:r>
              <a:rPr lang="en-US" sz="1200" b="1" dirty="0">
                <a:solidFill>
                  <a:srgbClr val="000000"/>
                </a:solidFill>
                <a:latin typeface="Barlow" panose="00000500000000000000" pitchFamily="2" charset="0"/>
              </a:rPr>
              <a:t>Technology description: </a:t>
            </a:r>
            <a:r>
              <a:rPr lang="en-US" b="0" i="0" dirty="0">
                <a:solidFill>
                  <a:srgbClr val="424242"/>
                </a:solidFill>
                <a:effectLst/>
                <a:latin typeface="Barlow" panose="00000500000000000000" pitchFamily="2" charset="0"/>
              </a:rPr>
              <a:t>Provide a concise overview of the technology, focusing on its commercial applications. Highlight its unique features, how it works, and the benefits it offers to potential users or customers.</a:t>
            </a:r>
            <a:r>
              <a:rPr lang="en-US" sz="1200" dirty="0">
                <a:solidFill>
                  <a:srgbClr val="000000"/>
                </a:solidFill>
                <a:latin typeface="Barlow" panose="00000500000000000000" pitchFamily="2" charset="0"/>
              </a:rPr>
              <a:t> </a:t>
            </a:r>
          </a:p>
          <a:p>
            <a:pPr marL="0" lvl="0" indent="-303528" defTabSz="914445">
              <a:lnSpc>
                <a:spcPts val="2435"/>
              </a:lnSpc>
              <a:buFont typeface="Wingdings" panose="05000000000000000000" pitchFamily="2" charset="2"/>
              <a:buNone/>
            </a:pPr>
            <a:endParaRPr lang="en-US" sz="1200" dirty="0">
              <a:solidFill>
                <a:srgbClr val="000000"/>
              </a:solidFill>
              <a:latin typeface="Barlow" panose="00000500000000000000" pitchFamily="2" charset="0"/>
            </a:endParaRPr>
          </a:p>
          <a:p>
            <a:pPr marL="0" lvl="0" indent="-303528" defTabSz="914445">
              <a:lnSpc>
                <a:spcPts val="2435"/>
              </a:lnSpc>
              <a:buFont typeface="Wingdings" panose="05000000000000000000" pitchFamily="2" charset="2"/>
              <a:buNone/>
            </a:pPr>
            <a:r>
              <a:rPr lang="en-US" sz="1200" i="1" dirty="0">
                <a:solidFill>
                  <a:srgbClr val="000000"/>
                </a:solidFill>
                <a:latin typeface="Barlow" panose="00000500000000000000" pitchFamily="2" charset="0"/>
              </a:rPr>
              <a:t>The next two slides are solely to give you a few design variations on how to set up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i="1" baseline="0"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679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Barlow" panose="00000500000000000000" pitchFamily="2" charset="0"/>
              </a:rPr>
              <a:t>Technology description: </a:t>
            </a:r>
            <a:r>
              <a:rPr lang="en-US" b="0" i="0" dirty="0">
                <a:solidFill>
                  <a:srgbClr val="424242"/>
                </a:solidFill>
                <a:effectLst/>
                <a:latin typeface="Barlow" panose="00000500000000000000" pitchFamily="2" charset="0"/>
              </a:rPr>
              <a:t>Provide a concise overview of the technology, focusing on its commercial applications. Highlight its unique features, how it works, and the benefits it offers to potential users or customers.</a:t>
            </a:r>
            <a:r>
              <a:rPr lang="en-US" sz="1200" dirty="0">
                <a:solidFill>
                  <a:srgbClr val="000000"/>
                </a:solidFill>
                <a:latin typeface="Barlow"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i="1"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903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Barlow" panose="00000500000000000000" pitchFamily="2" charset="0"/>
              </a:rPr>
              <a:t>Technology description: </a:t>
            </a:r>
            <a:r>
              <a:rPr lang="en-US" b="0" i="0" dirty="0">
                <a:solidFill>
                  <a:srgbClr val="424242"/>
                </a:solidFill>
                <a:effectLst/>
                <a:latin typeface="Barlow" panose="00000500000000000000" pitchFamily="2" charset="0"/>
              </a:rPr>
              <a:t>Provide a concise overview of the technology, focusing on its commercial applications. Highlight its unique features, how it works, and the benefits it offers to potential users or customers.</a:t>
            </a:r>
            <a:r>
              <a:rPr lang="en-US" sz="1200" dirty="0">
                <a:solidFill>
                  <a:srgbClr val="000000"/>
                </a:solidFill>
                <a:latin typeface="Barlow"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i="1" dirty="0"/>
          </a:p>
        </p:txBody>
      </p:sp>
      <p:sp>
        <p:nvSpPr>
          <p:cNvPr id="4" name="Pladsholder til slidenummer 3"/>
          <p:cNvSpPr>
            <a:spLocks noGrp="1"/>
          </p:cNvSpPr>
          <p:nvPr>
            <p:ph type="sldNum" sz="quarter" idx="5"/>
          </p:nvPr>
        </p:nvSpPr>
        <p:spPr/>
        <p:txBody>
          <a:bodyPr/>
          <a:lstStyle/>
          <a:p>
            <a:fld id="{740AA495-73B2-45C4-80BF-6B1CEF24515B}" type="slidenum">
              <a:rPr lang="da-DK" smtClean="0"/>
              <a:t>8</a:t>
            </a:fld>
            <a:endParaRPr lang="da-DK"/>
          </a:p>
        </p:txBody>
      </p:sp>
    </p:spTree>
    <p:extLst>
      <p:ext uri="{BB962C8B-B14F-4D97-AF65-F5344CB8AC3E}">
        <p14:creationId xmlns:p14="http://schemas.microsoft.com/office/powerpoint/2010/main" val="1409247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lvl="0" indent="-303528" defTabSz="914445">
              <a:lnSpc>
                <a:spcPts val="2435"/>
              </a:lnSpc>
              <a:buFont typeface="Wingdings" panose="05000000000000000000" pitchFamily="2" charset="2"/>
              <a:buNone/>
            </a:pPr>
            <a:r>
              <a:rPr lang="en-US" sz="1200" b="1" dirty="0">
                <a:solidFill>
                  <a:srgbClr val="000000"/>
                </a:solidFill>
                <a:latin typeface="Barlow" panose="00000500000000000000" pitchFamily="2" charset="0"/>
              </a:rPr>
              <a:t>Pain and cure: </a:t>
            </a:r>
            <a:r>
              <a:rPr lang="en-US" b="0" i="0" dirty="0">
                <a:solidFill>
                  <a:srgbClr val="424242"/>
                </a:solidFill>
                <a:effectLst/>
                <a:latin typeface="Barlow" panose="00000500000000000000" pitchFamily="2" charset="0"/>
              </a:rPr>
              <a:t>Identify the specific problem or pain point that your technology addresses. Explain how your solution effectively resolves this issue, providing tangible benefits and improvements over existing solutions.</a:t>
            </a:r>
            <a:endParaRPr lang="en-US" sz="1200" dirty="0">
              <a:solidFill>
                <a:srgbClr val="000000"/>
              </a:solidFill>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95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Barlow" panose="00000500000000000000" pitchFamily="2" charset="0"/>
              </a:rPr>
              <a:t>Pain and cure: </a:t>
            </a:r>
            <a:r>
              <a:rPr lang="en-US" b="0" i="0" dirty="0">
                <a:solidFill>
                  <a:srgbClr val="424242"/>
                </a:solidFill>
                <a:effectLst/>
                <a:latin typeface="Barlow" panose="00000500000000000000" pitchFamily="2" charset="0"/>
              </a:rPr>
              <a:t>Identify the specific problem or pain point that your technology addresses. Explain how your solution effectively resolves this issue, providing tangible benefits and improvements over existing solutions.</a:t>
            </a:r>
            <a:endParaRPr lang="en-US" sz="1200" dirty="0">
              <a:solidFill>
                <a:srgbClr val="000000"/>
              </a:solidFill>
              <a:latin typeface="Barlow" panose="00000500000000000000" pitchFamily="2" charset="0"/>
            </a:endParaRPr>
          </a:p>
          <a:p>
            <a:endParaRPr lang="da-DK" dirty="0"/>
          </a:p>
        </p:txBody>
      </p:sp>
      <p:sp>
        <p:nvSpPr>
          <p:cNvPr id="4" name="Slide Number Placeholder 3"/>
          <p:cNvSpPr>
            <a:spLocks noGrp="1"/>
          </p:cNvSpPr>
          <p:nvPr>
            <p:ph type="sldNum" sz="quarter" idx="5"/>
          </p:nvPr>
        </p:nvSpPr>
        <p:spPr/>
        <p:txBody>
          <a:bodyPr/>
          <a:lstStyle/>
          <a:p>
            <a:fld id="{740AA495-73B2-45C4-80BF-6B1CEF24515B}" type="slidenum">
              <a:rPr lang="da-DK" smtClean="0"/>
              <a:t>10</a:t>
            </a:fld>
            <a:endParaRPr lang="da-DK"/>
          </a:p>
        </p:txBody>
      </p:sp>
    </p:spTree>
    <p:extLst>
      <p:ext uri="{BB962C8B-B14F-4D97-AF65-F5344CB8AC3E}">
        <p14:creationId xmlns:p14="http://schemas.microsoft.com/office/powerpoint/2010/main" val="5370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Rektangel 19"/>
          <p:cNvSpPr/>
          <p:nvPr userDrawn="1"/>
        </p:nvSpPr>
        <p:spPr>
          <a:xfrm>
            <a:off x="1197887" y="1880392"/>
            <a:ext cx="15259733" cy="507831"/>
          </a:xfrm>
          <a:prstGeom prst="rect">
            <a:avLst/>
          </a:prstGeom>
        </p:spPr>
        <p:txBody>
          <a:bodyPr wrap="square" lIns="0" rtlCol="0">
            <a:spAutoFit/>
          </a:bodyPr>
          <a:lstStyle/>
          <a:p>
            <a:pPr rtl="0"/>
            <a:r>
              <a:rPr lang="en-gb" sz="2700">
                <a:solidFill>
                  <a:srgbClr val="DF6752"/>
                </a:solidFill>
                <a:latin typeface="+mn-lt"/>
              </a:rPr>
              <a:t>- REMEMBER TO DELETE THIS SLIDE BEFORE YOU FINISH YOUR PRESENTATION</a:t>
            </a:r>
            <a:endParaRPr lang="da-DK" sz="2700">
              <a:solidFill>
                <a:srgbClr val="DF6752"/>
              </a:solidFill>
              <a:latin typeface="+mn-lt"/>
            </a:endParaRPr>
          </a:p>
        </p:txBody>
      </p:sp>
      <p:sp>
        <p:nvSpPr>
          <p:cNvPr id="23" name="Text Box 48"/>
          <p:cNvSpPr txBox="1">
            <a:spLocks noChangeArrowheads="1"/>
          </p:cNvSpPr>
          <p:nvPr userDrawn="1"/>
        </p:nvSpPr>
        <p:spPr bwMode="auto">
          <a:xfrm>
            <a:off x="1150145" y="2940893"/>
            <a:ext cx="3491427" cy="54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6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900"/>
              </a:spcAft>
              <a:defRPr/>
            </a:pPr>
            <a:r>
              <a:rPr lang="en-gb" sz="1500" b="1" spc="450" noProof="1">
                <a:solidFill>
                  <a:schemeClr val="tx1"/>
                </a:solidFill>
                <a:latin typeface="+mn-lt"/>
                <a:cs typeface="Arial" panose="020B0604020202020204" pitchFamily="34" charset="0"/>
              </a:rPr>
              <a:t>AAU POWERPOINT TEMPLATES</a:t>
            </a:r>
            <a:br>
              <a:rPr lang="da-DK" sz="1500" b="1" noProof="1">
                <a:solidFill>
                  <a:schemeClr val="tx1"/>
                </a:solidFill>
                <a:latin typeface="+mn-lt"/>
                <a:cs typeface="Arial" panose="020B0604020202020204" pitchFamily="34" charset="0"/>
              </a:rPr>
            </a:br>
            <a:br>
              <a:rPr lang="da-DK" sz="1500" b="1" noProof="1">
                <a:solidFill>
                  <a:schemeClr val="tx1"/>
                </a:solidFill>
                <a:latin typeface="+mn-lt"/>
                <a:cs typeface="Arial" panose="020B0604020202020204" pitchFamily="34" charset="0"/>
              </a:rPr>
            </a:br>
            <a:r>
              <a:rPr lang="en-gb" sz="1350" b="0">
                <a:effectLst/>
                <a:latin typeface="+mn-lt"/>
                <a:ea typeface="Calibri" panose="020F0502020204030204" pitchFamily="34" charset="0"/>
                <a:cs typeface="Times New Roman" panose="02020603050405020304" pitchFamily="18" charset="0"/>
              </a:rPr>
              <a:t>When you open PowerPoint, you can choose between two templates in widescreen (16:9) with the AAU logo in either Danish or English.</a:t>
            </a:r>
            <a:endParaRPr lang="da-DK" sz="1350" b="0">
              <a:effectLst/>
              <a:latin typeface="+mn-lt"/>
              <a:ea typeface="Calibri" panose="020F0502020204030204" pitchFamily="34" charset="0"/>
              <a:cs typeface="Times New Roman" panose="02020603050405020304" pitchFamily="18" charset="0"/>
            </a:endParaRPr>
          </a:p>
          <a:p>
            <a:pPr rtl="0">
              <a:lnSpc>
                <a:spcPct val="100000"/>
              </a:lnSpc>
              <a:spcAft>
                <a:spcPts val="1500"/>
              </a:spcAft>
            </a:pPr>
            <a:r>
              <a:rPr lang="en-gb" sz="1350" b="0">
                <a:effectLst/>
                <a:latin typeface="+mn-lt"/>
                <a:ea typeface="Calibri" panose="020F0502020204030204" pitchFamily="34" charset="0"/>
                <a:cs typeface="Times New Roman" panose="02020603050405020304" pitchFamily="18" charset="0"/>
              </a:rPr>
              <a:t>You can also download the templates at: </a:t>
            </a:r>
            <a:r>
              <a:rPr lang="en-gb" sz="1350" b="0">
                <a:effectLst/>
                <a:latin typeface="+mn-lt"/>
                <a:ea typeface="Calibri" panose="020F0502020204030204" pitchFamily="34" charset="0"/>
                <a:cs typeface="Times New Roman" panose="02020603050405020304" pitchFamily="18" charset="0"/>
                <a:hlinkClick r:id="rId2"/>
              </a:rPr>
              <a:t>www.design.aau.dk/skabeloner/powerpoint</a:t>
            </a:r>
            <a:r>
              <a:rPr lang="en-gb" sz="1350" b="0">
                <a:effectLst/>
                <a:latin typeface="+mn-lt"/>
                <a:ea typeface="Calibri" panose="020F0502020204030204" pitchFamily="34" charset="0"/>
                <a:cs typeface="Times New Roman" panose="02020603050405020304" pitchFamily="18" charset="0"/>
              </a:rPr>
              <a:t>You can also download the AAU PowerPoint presentation for inspiration. We will make sure that the AAU PowerPoint presentation available for download is updated with the latest figures and information. When you download the AAU PowerPoint presentation, you can simply delete the slides you do not wish to use in your own presentation. </a:t>
            </a:r>
          </a:p>
          <a:p>
            <a:pPr marL="0" marR="0" lvl="0" indent="0" algn="l" defTabSz="1371495" rtl="0" eaLnBrk="0" fontAlgn="auto" latinLnBrk="0" hangingPunct="0">
              <a:lnSpc>
                <a:spcPct val="100000"/>
              </a:lnSpc>
              <a:spcBef>
                <a:spcPts val="0"/>
              </a:spcBef>
              <a:spcAft>
                <a:spcPts val="1500"/>
              </a:spcAft>
              <a:buClrTx/>
              <a:buSzTx/>
              <a:buFontTx/>
              <a:buNone/>
              <a:tabLst/>
              <a:defRPr/>
            </a:pPr>
            <a:r>
              <a:rPr lang="en-gb" sz="1500" b="1" kern="1200" spc="450" noProof="1">
                <a:solidFill>
                  <a:schemeClr val="tx1"/>
                </a:solidFill>
                <a:latin typeface="+mn-lt"/>
                <a:ea typeface="+mn-ea"/>
                <a:cs typeface="Arial" panose="020B0604020202020204" pitchFamily="34" charset="0"/>
              </a:rPr>
              <a:t>FONTS</a:t>
            </a:r>
            <a:br>
              <a:rPr lang="da-DK" sz="1500" b="1" kern="1200" spc="450" noProof="1">
                <a:solidFill>
                  <a:schemeClr val="tx1"/>
                </a:solidFill>
                <a:latin typeface="+mn-lt"/>
                <a:ea typeface="+mn-ea"/>
                <a:cs typeface="Arial" panose="020B0604020202020204" pitchFamily="34" charset="0"/>
              </a:rPr>
            </a:br>
            <a:br>
              <a:rPr lang="da-DK" sz="1575" b="1" kern="1200" noProof="1">
                <a:solidFill>
                  <a:schemeClr val="tx1"/>
                </a:solidFill>
                <a:latin typeface="+mn-lt"/>
                <a:ea typeface="+mn-ea"/>
                <a:cs typeface="Arial" panose="020B0604020202020204" pitchFamily="34" charset="0"/>
              </a:rPr>
            </a:br>
            <a:r>
              <a:rPr lang="en-gb" sz="1350" b="0" kern="1200" noProof="1">
                <a:solidFill>
                  <a:schemeClr val="tx1"/>
                </a:solidFill>
                <a:latin typeface="+mn-lt"/>
                <a:ea typeface="+mn-ea"/>
                <a:cs typeface="Arial" panose="020B0604020202020204" pitchFamily="34" charset="0"/>
              </a:rPr>
              <a:t>In PowerPoint presentations we use AAU’s secondary font Arial.</a:t>
            </a:r>
          </a:p>
          <a:p>
            <a:pPr rtl="0">
              <a:lnSpc>
                <a:spcPct val="115000"/>
              </a:lnSpc>
              <a:spcAft>
                <a:spcPts val="1500"/>
              </a:spcAft>
            </a:pPr>
            <a:endParaRPr lang="da-DK" sz="1350" b="0">
              <a:effectLst/>
              <a:latin typeface="+mn-lt"/>
              <a:ea typeface="Calibri" panose="020F0502020204030204" pitchFamily="34" charset="0"/>
              <a:cs typeface="Times New Roman" panose="02020603050405020304" pitchFamily="18" charset="0"/>
            </a:endParaRPr>
          </a:p>
        </p:txBody>
      </p:sp>
      <p:sp>
        <p:nvSpPr>
          <p:cNvPr id="24" name="Text Box 48"/>
          <p:cNvSpPr txBox="1">
            <a:spLocks noChangeArrowheads="1"/>
          </p:cNvSpPr>
          <p:nvPr userDrawn="1"/>
        </p:nvSpPr>
        <p:spPr bwMode="auto">
          <a:xfrm>
            <a:off x="9595884" y="2940893"/>
            <a:ext cx="3491427" cy="579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6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900"/>
              </a:spcAft>
              <a:defRPr/>
            </a:pPr>
            <a:r>
              <a:rPr lang="en-gb" sz="1500" b="1" kern="1200" spc="450" noProof="1">
                <a:solidFill>
                  <a:schemeClr val="tx1"/>
                </a:solidFill>
                <a:latin typeface="+mn-lt"/>
                <a:ea typeface="+mn-ea"/>
                <a:cs typeface="Arial" panose="020B0604020202020204" pitchFamily="34" charset="0"/>
              </a:rPr>
              <a:t>TEMPLATE COLOURS</a:t>
            </a:r>
          </a:p>
          <a:p>
            <a:pPr rtl="0" eaLnBrk="1" hangingPunct="1">
              <a:lnSpc>
                <a:spcPct val="90000"/>
              </a:lnSpc>
              <a:spcAft>
                <a:spcPts val="900"/>
              </a:spcAft>
              <a:defRPr/>
            </a:pPr>
            <a:br>
              <a:rPr lang="da-DK" sz="1650" b="1" kern="1200" noProof="1">
                <a:solidFill>
                  <a:schemeClr val="tx1"/>
                </a:solidFill>
                <a:latin typeface="+mn-lt"/>
                <a:ea typeface="+mn-ea"/>
                <a:cs typeface="Arial" panose="020B0604020202020204" pitchFamily="34" charset="0"/>
              </a:rPr>
            </a:br>
            <a:r>
              <a:rPr lang="en-gb" sz="1350" b="0" kern="1200" noProof="1">
                <a:solidFill>
                  <a:schemeClr val="tx1"/>
                </a:solidFill>
                <a:latin typeface="+mn-lt"/>
                <a:ea typeface="+mn-ea"/>
                <a:cs typeface="Arial" panose="020B0604020202020204" pitchFamily="34" charset="0"/>
              </a:rPr>
              <a:t>You can choose from a range of colours for your backgrounds and graphs.</a:t>
            </a:r>
          </a:p>
          <a:p>
            <a:pPr rtl="0" eaLnBrk="1" hangingPunct="1">
              <a:lnSpc>
                <a:spcPct val="90000"/>
              </a:lnSpc>
              <a:spcAft>
                <a:spcPts val="900"/>
              </a:spcAft>
              <a:defRPr/>
            </a:pPr>
            <a:r>
              <a:rPr lang="en-gb" sz="1350" b="0" kern="1200" noProof="1">
                <a:solidFill>
                  <a:schemeClr val="tx1"/>
                </a:solidFill>
                <a:latin typeface="+mn-lt"/>
                <a:ea typeface="+mn-ea"/>
                <a:cs typeface="Arial" panose="020B0604020202020204" pitchFamily="34" charset="0"/>
              </a:rPr>
              <a:t>Right-click the shape you wish to fill with colour and select the paint bucket (Shape fill)</a:t>
            </a:r>
          </a:p>
          <a:p>
            <a:pPr rtl="0" eaLnBrk="1" hangingPunct="1">
              <a:lnSpc>
                <a:spcPct val="90000"/>
              </a:lnSpc>
              <a:spcAft>
                <a:spcPts val="900"/>
              </a:spcAft>
              <a:defRPr/>
            </a:pPr>
            <a:endParaRPr lang="da-DK" sz="1500" b="1" spc="450" noProof="1">
              <a:solidFill>
                <a:schemeClr val="tx1"/>
              </a:solidFill>
              <a:latin typeface="+mn-lt"/>
              <a:cs typeface="Arial" panose="020B0604020202020204" pitchFamily="34" charset="0"/>
            </a:endParaRPr>
          </a:p>
          <a:p>
            <a:pPr rtl="0" eaLnBrk="1" hangingPunct="1">
              <a:lnSpc>
                <a:spcPct val="90000"/>
              </a:lnSpc>
              <a:spcAft>
                <a:spcPts val="900"/>
              </a:spcAft>
              <a:defRPr/>
            </a:pPr>
            <a:r>
              <a:rPr lang="en-gb" sz="1500" b="1" spc="450" noProof="1">
                <a:solidFill>
                  <a:schemeClr val="tx1"/>
                </a:solidFill>
                <a:latin typeface="+mn-lt"/>
                <a:cs typeface="Arial" panose="020B0604020202020204" pitchFamily="34" charset="0"/>
              </a:rPr>
              <a:t>IMAGE SIZE</a:t>
            </a:r>
          </a:p>
          <a:p>
            <a:pPr rtl="0" eaLnBrk="1" hangingPunct="1">
              <a:lnSpc>
                <a:spcPct val="90000"/>
              </a:lnSpc>
              <a:spcAft>
                <a:spcPts val="900"/>
              </a:spcAft>
              <a:defRPr/>
            </a:pPr>
            <a:br>
              <a:rPr lang="da-DK" sz="1500" b="1" noProof="1">
                <a:solidFill>
                  <a:schemeClr val="tx1"/>
                </a:solidFill>
                <a:latin typeface="+mn-lt"/>
                <a:cs typeface="Arial" panose="020B0604020202020204" pitchFamily="34" charset="0"/>
              </a:rPr>
            </a:br>
            <a:r>
              <a:rPr lang="en-gb" sz="1350" b="0" noProof="1">
                <a:solidFill>
                  <a:schemeClr val="tx1"/>
                </a:solidFill>
                <a:latin typeface="+mn-lt"/>
                <a:cs typeface="Arial" panose="020B0604020202020204" pitchFamily="34" charset="0"/>
              </a:rPr>
              <a:t>Remember to use high-quality images for your layouts. Avoid making small images larger, the images become very poor quality and appear grainy and unprofessional. </a:t>
            </a:r>
          </a:p>
          <a:p>
            <a:pPr rtl="0" eaLnBrk="1" hangingPunct="1">
              <a:lnSpc>
                <a:spcPct val="90000"/>
              </a:lnSpc>
              <a:spcAft>
                <a:spcPts val="900"/>
              </a:spcAft>
              <a:defRPr/>
            </a:pPr>
            <a:r>
              <a:rPr lang="en-gb" sz="1350" b="0" noProof="1">
                <a:solidFill>
                  <a:schemeClr val="tx1"/>
                </a:solidFill>
                <a:latin typeface="+mn-lt"/>
                <a:cs typeface="Arial" panose="020B0604020202020204" pitchFamily="34" charset="0"/>
              </a:rPr>
              <a:t>You can search for and download high-quality AAU images in Skyfish. </a:t>
            </a:r>
          </a:p>
          <a:p>
            <a:pPr rtl="0" eaLnBrk="1" hangingPunct="1">
              <a:lnSpc>
                <a:spcPct val="90000"/>
              </a:lnSpc>
              <a:spcAft>
                <a:spcPts val="900"/>
              </a:spcAft>
              <a:defRPr/>
            </a:pPr>
            <a:r>
              <a:rPr lang="en-gb" sz="1350" b="0" noProof="1">
                <a:solidFill>
                  <a:schemeClr val="tx1"/>
                </a:solidFill>
                <a:latin typeface="+mn-lt"/>
                <a:cs typeface="Arial" panose="020B0604020202020204" pitchFamily="34" charset="0"/>
              </a:rPr>
              <a:t>Naturally, many high-quality images will increase the overall size of your PowerPoint file. If your PowerPoint file becomes too big, you can resize it when you save your presentation, select </a:t>
            </a:r>
            <a:r>
              <a:rPr lang="en-gb" sz="1350" b="1" noProof="1">
                <a:solidFill>
                  <a:schemeClr val="tx1"/>
                </a:solidFill>
                <a:latin typeface="+mn-lt"/>
                <a:cs typeface="Arial" panose="020B0604020202020204" pitchFamily="34" charset="0"/>
              </a:rPr>
              <a:t>Save as</a:t>
            </a:r>
            <a:r>
              <a:rPr lang="en-gb" sz="1350" noProof="1">
                <a:solidFill>
                  <a:schemeClr val="tx1"/>
                </a:solidFill>
                <a:latin typeface="+mn-lt"/>
                <a:cs typeface="Arial" panose="020B0604020202020204" pitchFamily="34" charset="0"/>
              </a:rPr>
              <a:t>, </a:t>
            </a:r>
            <a:r>
              <a:rPr lang="en-US" sz="1350" noProof="1">
                <a:solidFill>
                  <a:schemeClr val="tx1"/>
                </a:solidFill>
                <a:latin typeface="+mn-lt"/>
                <a:cs typeface="Arial" panose="020B0604020202020204" pitchFamily="34" charset="0"/>
              </a:rPr>
              <a:t>select a destination folder by clicking Browse, </a:t>
            </a:r>
            <a:r>
              <a:rPr lang="en-gb" sz="1350" noProof="1">
                <a:solidFill>
                  <a:schemeClr val="tx1"/>
                </a:solidFill>
                <a:latin typeface="+mn-lt"/>
                <a:cs typeface="Arial" panose="020B0604020202020204" pitchFamily="34" charset="0"/>
              </a:rPr>
              <a:t>click the </a:t>
            </a:r>
            <a:r>
              <a:rPr lang="en-gb" sz="1350" b="1" noProof="1">
                <a:solidFill>
                  <a:schemeClr val="tx1"/>
                </a:solidFill>
                <a:latin typeface="+mn-lt"/>
                <a:cs typeface="Arial" panose="020B0604020202020204" pitchFamily="34" charset="0"/>
              </a:rPr>
              <a:t>Tools </a:t>
            </a:r>
            <a:r>
              <a:rPr lang="en-gb" sz="1350" noProof="1">
                <a:solidFill>
                  <a:schemeClr val="tx1"/>
                </a:solidFill>
                <a:latin typeface="+mn-lt"/>
                <a:cs typeface="Arial" panose="020B0604020202020204" pitchFamily="34" charset="0"/>
              </a:rPr>
              <a:t>button and select</a:t>
            </a:r>
            <a:r>
              <a:rPr lang="en-gb" sz="1350" b="1" noProof="1">
                <a:solidFill>
                  <a:schemeClr val="tx1"/>
                </a:solidFill>
                <a:latin typeface="+mn-lt"/>
                <a:cs typeface="Arial" panose="020B0604020202020204" pitchFamily="34" charset="0"/>
              </a:rPr>
              <a:t> Compress pictures. </a:t>
            </a:r>
            <a:r>
              <a:rPr lang="en-gb" sz="1350" b="0" noProof="1">
                <a:solidFill>
                  <a:schemeClr val="tx1"/>
                </a:solidFill>
                <a:latin typeface="+mn-lt"/>
                <a:cs typeface="Arial" panose="020B0604020202020204" pitchFamily="34" charset="0"/>
              </a:rPr>
              <a:t>Always select Screen (150 ppi) or above. </a:t>
            </a:r>
          </a:p>
        </p:txBody>
      </p:sp>
      <p:sp>
        <p:nvSpPr>
          <p:cNvPr id="25" name="Text Box 48"/>
          <p:cNvSpPr txBox="1">
            <a:spLocks noChangeArrowheads="1"/>
          </p:cNvSpPr>
          <p:nvPr userDrawn="1"/>
        </p:nvSpPr>
        <p:spPr bwMode="auto">
          <a:xfrm>
            <a:off x="13674118" y="2939717"/>
            <a:ext cx="3427952" cy="553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6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900"/>
              </a:spcAft>
              <a:defRPr/>
            </a:pPr>
            <a:r>
              <a:rPr lang="en-gb" sz="1500" b="1" kern="1200" spc="450" noProof="1">
                <a:solidFill>
                  <a:schemeClr val="tx1"/>
                </a:solidFill>
                <a:latin typeface="+mn-lt"/>
                <a:ea typeface="+mn-ea"/>
                <a:cs typeface="Arial" panose="020B0604020202020204" pitchFamily="34" charset="0"/>
              </a:rPr>
              <a:t>INSERT IMAGES</a:t>
            </a:r>
          </a:p>
          <a:p>
            <a:pPr rtl="0" eaLnBrk="1" hangingPunct="1">
              <a:lnSpc>
                <a:spcPct val="90000"/>
              </a:lnSpc>
              <a:spcAft>
                <a:spcPts val="900"/>
              </a:spcAft>
              <a:defRPr/>
            </a:pPr>
            <a:br>
              <a:rPr lang="da-DK" sz="1650" b="1" kern="1200" noProof="1">
                <a:solidFill>
                  <a:schemeClr val="tx1"/>
                </a:solidFill>
                <a:latin typeface="+mn-lt"/>
                <a:ea typeface="+mn-ea"/>
                <a:cs typeface="Arial" panose="020B0604020202020204" pitchFamily="34" charset="0"/>
              </a:rPr>
            </a:br>
            <a:r>
              <a:rPr lang="en-gb" sz="1350" b="0" kern="1200" noProof="1">
                <a:solidFill>
                  <a:schemeClr val="tx1"/>
                </a:solidFill>
                <a:latin typeface="+mn-lt"/>
                <a:ea typeface="+mn-ea"/>
                <a:cs typeface="Arial" panose="020B0604020202020204" pitchFamily="34" charset="0"/>
              </a:rPr>
              <a:t>For layouts containing picture placeholders: Click on the icon in the placeholder or select </a:t>
            </a:r>
            <a:r>
              <a:rPr lang="en-gb" sz="1350" b="1" kern="1200" noProof="1">
                <a:solidFill>
                  <a:schemeClr val="tx1"/>
                </a:solidFill>
                <a:latin typeface="+mn-lt"/>
                <a:ea typeface="+mn-ea"/>
                <a:cs typeface="Arial" panose="020B0604020202020204" pitchFamily="34" charset="0"/>
              </a:rPr>
              <a:t>Insert </a:t>
            </a:r>
            <a:r>
              <a:rPr lang="en-gb" sz="1350" kern="1200" noProof="1">
                <a:solidFill>
                  <a:schemeClr val="tx1"/>
                </a:solidFill>
                <a:latin typeface="+mn-lt"/>
                <a:ea typeface="+mn-ea"/>
                <a:cs typeface="Arial" panose="020B0604020202020204" pitchFamily="34" charset="0"/>
              </a:rPr>
              <a:t>and click </a:t>
            </a:r>
            <a:r>
              <a:rPr lang="en-gb" sz="1350" b="1" kern="1200" noProof="1">
                <a:solidFill>
                  <a:schemeClr val="tx1"/>
                </a:solidFill>
                <a:latin typeface="+mn-lt"/>
                <a:ea typeface="+mn-ea"/>
                <a:cs typeface="Arial" panose="020B0604020202020204" pitchFamily="34" charset="0"/>
              </a:rPr>
              <a:t>Pictures</a:t>
            </a:r>
          </a:p>
          <a:p>
            <a:pPr rtl="0" eaLnBrk="1" hangingPunct="1">
              <a:lnSpc>
                <a:spcPct val="90000"/>
              </a:lnSpc>
              <a:spcAft>
                <a:spcPts val="900"/>
              </a:spcAft>
              <a:defRPr/>
            </a:pPr>
            <a:r>
              <a:rPr lang="en-gb" sz="1350" b="0" kern="1200" noProof="1">
                <a:solidFill>
                  <a:schemeClr val="tx1"/>
                </a:solidFill>
                <a:latin typeface="+mn-lt"/>
                <a:ea typeface="+mn-ea"/>
                <a:cs typeface="Arial" panose="020B0604020202020204" pitchFamily="34" charset="0"/>
              </a:rPr>
              <a:t>The text in the placeholder will not appear in your final presentation  </a:t>
            </a:r>
          </a:p>
          <a:p>
            <a:pPr rtl="0" eaLnBrk="1" hangingPunct="1">
              <a:lnSpc>
                <a:spcPct val="90000"/>
              </a:lnSpc>
              <a:spcAft>
                <a:spcPts val="900"/>
              </a:spcAft>
              <a:defRPr/>
            </a:pPr>
            <a:endParaRPr lang="da-DK" sz="1500" b="1" noProof="1">
              <a:solidFill>
                <a:schemeClr val="tx1"/>
              </a:solidFill>
              <a:latin typeface="+mn-lt"/>
              <a:cs typeface="Arial" panose="020B0604020202020204" pitchFamily="34" charset="0"/>
            </a:endParaRPr>
          </a:p>
          <a:p>
            <a:pPr rtl="0" eaLnBrk="1" hangingPunct="1">
              <a:lnSpc>
                <a:spcPct val="90000"/>
              </a:lnSpc>
              <a:spcAft>
                <a:spcPts val="900"/>
              </a:spcAft>
              <a:defRPr/>
            </a:pPr>
            <a:r>
              <a:rPr lang="en-gb" sz="1500" b="1" spc="450" noProof="1">
                <a:solidFill>
                  <a:schemeClr val="tx1"/>
                </a:solidFill>
                <a:latin typeface="+mn-lt"/>
                <a:cs typeface="Arial" panose="020B0604020202020204" pitchFamily="34" charset="0"/>
              </a:rPr>
              <a:t>CROP IMAGES</a:t>
            </a:r>
          </a:p>
          <a:p>
            <a:pPr rtl="0" eaLnBrk="1" hangingPunct="1">
              <a:lnSpc>
                <a:spcPct val="90000"/>
              </a:lnSpc>
              <a:spcAft>
                <a:spcPts val="900"/>
              </a:spcAft>
              <a:defRPr/>
            </a:pPr>
            <a:br>
              <a:rPr lang="da-DK" sz="1500" b="1" noProof="1">
                <a:solidFill>
                  <a:schemeClr val="tx1"/>
                </a:solidFill>
                <a:latin typeface="+mn-lt"/>
                <a:cs typeface="Arial" panose="020B0604020202020204" pitchFamily="34" charset="0"/>
              </a:rPr>
            </a:br>
            <a:r>
              <a:rPr lang="en-gb" sz="1350" b="1" noProof="1">
                <a:solidFill>
                  <a:schemeClr val="tx1"/>
                </a:solidFill>
                <a:latin typeface="+mn-lt"/>
                <a:cs typeface="Arial" panose="020B0604020202020204" pitchFamily="34" charset="0"/>
              </a:rPr>
              <a:t>1.</a:t>
            </a:r>
            <a:r>
              <a:rPr lang="en-gb" sz="1350" b="0" noProof="1">
                <a:solidFill>
                  <a:schemeClr val="tx1"/>
                </a:solidFill>
                <a:latin typeface="+mn-lt"/>
                <a:cs typeface="Arial" panose="020B0604020202020204" pitchFamily="34" charset="0"/>
              </a:rPr>
              <a:t> Select the image you want to crop, </a:t>
            </a:r>
            <a:r>
              <a:rPr lang="en-gb" sz="1350" b="0" i="1" noProof="1">
                <a:solidFill>
                  <a:schemeClr val="tx1"/>
                </a:solidFill>
                <a:latin typeface="+mn-lt"/>
                <a:cs typeface="Arial" panose="020B0604020202020204" pitchFamily="34" charset="0"/>
              </a:rPr>
              <a:t>(rightclick</a:t>
            </a:r>
            <a:r>
              <a:rPr lang="en-gb" sz="1350" b="0" i="1" baseline="0" noProof="1">
                <a:solidFill>
                  <a:schemeClr val="tx1"/>
                </a:solidFill>
                <a:latin typeface="+mn-lt"/>
                <a:cs typeface="Arial" panose="020B0604020202020204" pitchFamily="34" charset="0"/>
              </a:rPr>
              <a:t> on image and </a:t>
            </a:r>
            <a:r>
              <a:rPr lang="en-gb" sz="1350" b="0" i="1" noProof="1">
                <a:solidFill>
                  <a:schemeClr val="tx1"/>
                </a:solidFill>
                <a:latin typeface="+mn-lt"/>
                <a:cs typeface="Arial" panose="020B0604020202020204" pitchFamily="34" charset="0"/>
              </a:rPr>
              <a:t>click on the </a:t>
            </a:r>
            <a:r>
              <a:rPr lang="en-gb" sz="1350" b="1" i="1" noProof="1">
                <a:solidFill>
                  <a:schemeClr val="tx1"/>
                </a:solidFill>
                <a:latin typeface="+mn-lt"/>
                <a:cs typeface="Arial" panose="020B0604020202020204" pitchFamily="34" charset="0"/>
              </a:rPr>
              <a:t>Crop </a:t>
            </a:r>
            <a:r>
              <a:rPr lang="en-gb" sz="1350" b="0" i="1" noProof="1">
                <a:solidFill>
                  <a:schemeClr val="tx1"/>
                </a:solidFill>
                <a:latin typeface="+mn-lt"/>
                <a:cs typeface="Arial" panose="020B0604020202020204" pitchFamily="34" charset="0"/>
              </a:rPr>
              <a:t>icon) </a:t>
            </a:r>
          </a:p>
          <a:p>
            <a:pPr rtl="0" eaLnBrk="1" hangingPunct="1">
              <a:lnSpc>
                <a:spcPct val="90000"/>
              </a:lnSpc>
              <a:spcAft>
                <a:spcPts val="900"/>
              </a:spcAft>
              <a:defRPr/>
            </a:pPr>
            <a:r>
              <a:rPr lang="en-gb" sz="1350" b="1" noProof="1">
                <a:solidFill>
                  <a:schemeClr val="tx1"/>
                </a:solidFill>
                <a:latin typeface="+mn-lt"/>
                <a:cs typeface="Arial" panose="020B0604020202020204" pitchFamily="34" charset="0"/>
              </a:rPr>
              <a:t>2. </a:t>
            </a:r>
            <a:r>
              <a:rPr lang="en-gb" sz="1350" b="0" noProof="1">
                <a:solidFill>
                  <a:schemeClr val="tx1"/>
                </a:solidFill>
                <a:latin typeface="+mn-lt"/>
                <a:cs typeface="Arial" panose="020B0604020202020204" pitchFamily="34" charset="0"/>
              </a:rPr>
              <a:t>To scale the image (resize the image proportionally), hold the </a:t>
            </a:r>
            <a:r>
              <a:rPr lang="en-gb" sz="1350" b="1" noProof="1">
                <a:solidFill>
                  <a:schemeClr val="tx1"/>
                </a:solidFill>
                <a:latin typeface="+mn-lt"/>
                <a:cs typeface="Arial" panose="020B0604020202020204" pitchFamily="34" charset="0"/>
              </a:rPr>
              <a:t>SHIFT</a:t>
            </a:r>
            <a:r>
              <a:rPr lang="en-gb" sz="1350" b="0" noProof="1">
                <a:solidFill>
                  <a:schemeClr val="tx1"/>
                </a:solidFill>
                <a:latin typeface="+mn-lt"/>
                <a:cs typeface="Arial" panose="020B0604020202020204" pitchFamily="34" charset="0"/>
              </a:rPr>
              <a:t> key while you drag one of the four corner handles</a:t>
            </a:r>
          </a:p>
          <a:p>
            <a:pPr rtl="0" eaLnBrk="1" hangingPunct="1">
              <a:lnSpc>
                <a:spcPct val="90000"/>
              </a:lnSpc>
              <a:spcAft>
                <a:spcPts val="900"/>
              </a:spcAft>
              <a:defRPr/>
            </a:pPr>
            <a:r>
              <a:rPr lang="en-gb" sz="1350" b="1" noProof="1">
                <a:solidFill>
                  <a:schemeClr val="tx1"/>
                </a:solidFill>
                <a:latin typeface="+mn-lt"/>
                <a:cs typeface="Arial" panose="020B0604020202020204" pitchFamily="34" charset="0"/>
              </a:rPr>
              <a:t>3. </a:t>
            </a:r>
            <a:r>
              <a:rPr lang="en-gb" sz="1350" b="0" noProof="1">
                <a:solidFill>
                  <a:schemeClr val="tx1"/>
                </a:solidFill>
                <a:latin typeface="+mn-lt"/>
                <a:cs typeface="Arial" panose="020B0604020202020204" pitchFamily="34" charset="0"/>
              </a:rPr>
              <a:t>Right-click the image and select </a:t>
            </a:r>
            <a:r>
              <a:rPr lang="en-gb" sz="1350" b="1" noProof="1">
                <a:solidFill>
                  <a:schemeClr val="tx1"/>
                </a:solidFill>
                <a:latin typeface="+mn-lt"/>
                <a:cs typeface="Arial" panose="020B0604020202020204" pitchFamily="34" charset="0"/>
              </a:rPr>
              <a:t>Send to back</a:t>
            </a:r>
          </a:p>
          <a:p>
            <a:pPr rtl="0" eaLnBrk="1" hangingPunct="1">
              <a:lnSpc>
                <a:spcPct val="90000"/>
              </a:lnSpc>
              <a:spcAft>
                <a:spcPts val="900"/>
              </a:spcAft>
              <a:defRPr/>
            </a:pPr>
            <a:r>
              <a:rPr lang="en-gb" sz="1350" b="1" noProof="1">
                <a:solidFill>
                  <a:schemeClr val="tx1"/>
                </a:solidFill>
                <a:latin typeface="+mn-lt"/>
                <a:cs typeface="Arial" panose="020B0604020202020204" pitchFamily="34" charset="0"/>
              </a:rPr>
              <a:t>Quick tip: </a:t>
            </a:r>
            <a:r>
              <a:rPr lang="en-gb" sz="1350" b="0" noProof="1">
                <a:solidFill>
                  <a:schemeClr val="tx1"/>
                </a:solidFill>
                <a:latin typeface="+mn-lt"/>
                <a:cs typeface="Arial" panose="020B0604020202020204" pitchFamily="34" charset="0"/>
              </a:rPr>
              <a:t>If you delete the image and replace it with a new image, this image may appear in front of the text and graphics. If this happens, right-click the image and select </a:t>
            </a:r>
            <a:r>
              <a:rPr lang="en-gb" sz="1350" b="1" noProof="1">
                <a:solidFill>
                  <a:schemeClr val="tx1"/>
                </a:solidFill>
                <a:latin typeface="+mn-lt"/>
                <a:cs typeface="Arial" panose="020B0604020202020204" pitchFamily="34" charset="0"/>
              </a:rPr>
              <a:t>Send to back</a:t>
            </a:r>
          </a:p>
        </p:txBody>
      </p:sp>
      <p:sp>
        <p:nvSpPr>
          <p:cNvPr id="26" name="Text Box 48"/>
          <p:cNvSpPr txBox="1">
            <a:spLocks noChangeArrowheads="1"/>
          </p:cNvSpPr>
          <p:nvPr userDrawn="1"/>
        </p:nvSpPr>
        <p:spPr bwMode="auto">
          <a:xfrm>
            <a:off x="13674117" y="8734787"/>
            <a:ext cx="3776772" cy="69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6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900"/>
              </a:spcAft>
              <a:defRPr/>
            </a:pPr>
            <a:r>
              <a:rPr lang="en-gb" sz="1500" b="1" spc="450" noProof="1">
                <a:solidFill>
                  <a:schemeClr val="tx1"/>
                </a:solidFill>
                <a:latin typeface="+mn-lt"/>
                <a:cs typeface="Arial" panose="020B0604020202020204" pitchFamily="34" charset="0"/>
              </a:rPr>
              <a:t>MORE INFORMATION</a:t>
            </a:r>
          </a:p>
          <a:p>
            <a:pPr rtl="0" eaLnBrk="1" hangingPunct="1">
              <a:lnSpc>
                <a:spcPct val="90000"/>
              </a:lnSpc>
              <a:spcAft>
                <a:spcPts val="900"/>
              </a:spcAft>
              <a:defRPr/>
            </a:pPr>
            <a:r>
              <a:rPr lang="en-gb" sz="1350" b="0" noProof="1">
                <a:solidFill>
                  <a:schemeClr val="tx1"/>
                </a:solidFill>
                <a:latin typeface="+mn-lt"/>
                <a:cs typeface="Arial" panose="020B0604020202020204" pitchFamily="34" charset="0"/>
              </a:rPr>
              <a:t>You’ll find more information at</a:t>
            </a:r>
            <a:br>
              <a:rPr lang="da-DK" sz="1350" b="0" baseline="0" noProof="1">
                <a:solidFill>
                  <a:schemeClr val="tx1"/>
                </a:solidFill>
                <a:latin typeface="+mn-lt"/>
                <a:cs typeface="Arial" panose="020B0604020202020204" pitchFamily="34" charset="0"/>
              </a:rPr>
            </a:br>
            <a:r>
              <a:rPr lang="en-gb" sz="1350" b="0" kern="1200">
                <a:solidFill>
                  <a:schemeClr val="tx1"/>
                </a:solidFill>
                <a:effectLst/>
                <a:latin typeface="+mn-lt"/>
                <a:ea typeface="Calibri" panose="020F0502020204030204" pitchFamily="34" charset="0"/>
                <a:cs typeface="Times New Roman" panose="02020603050405020304" pitchFamily="18" charset="0"/>
                <a:hlinkClick r:id="rId2"/>
              </a:rPr>
              <a:t>www.design.aau.dk/skabeloner/powerpoint</a:t>
            </a:r>
            <a:endParaRPr lang="da-DK" sz="1350" b="0" noProof="1">
              <a:solidFill>
                <a:schemeClr val="accent4"/>
              </a:solidFill>
              <a:latin typeface="+mn-lt"/>
              <a:cs typeface="Arial" panose="020B0604020202020204" pitchFamily="34" charset="0"/>
            </a:endParaRPr>
          </a:p>
        </p:txBody>
      </p:sp>
      <p:sp>
        <p:nvSpPr>
          <p:cNvPr id="27" name="Text Box 48"/>
          <p:cNvSpPr txBox="1">
            <a:spLocks noChangeArrowheads="1"/>
          </p:cNvSpPr>
          <p:nvPr userDrawn="1"/>
        </p:nvSpPr>
        <p:spPr bwMode="auto">
          <a:xfrm>
            <a:off x="5336327" y="2939717"/>
            <a:ext cx="3491427" cy="516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6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371495" rtl="0" eaLnBrk="1" fontAlgn="auto" latinLnBrk="0" hangingPunct="1">
              <a:lnSpc>
                <a:spcPct val="100000"/>
              </a:lnSpc>
              <a:spcBef>
                <a:spcPts val="0"/>
              </a:spcBef>
              <a:spcAft>
                <a:spcPts val="900"/>
              </a:spcAft>
              <a:buClrTx/>
              <a:buSzTx/>
              <a:buFontTx/>
              <a:buNone/>
              <a:tabLst/>
              <a:defRPr/>
            </a:pPr>
            <a:r>
              <a:rPr lang="en-gb" sz="1500" b="1" kern="1200" spc="450" noProof="1">
                <a:solidFill>
                  <a:schemeClr val="tx1"/>
                </a:solidFill>
                <a:latin typeface="+mn-lt"/>
                <a:ea typeface="+mn-ea"/>
                <a:cs typeface="Arial" panose="020B0604020202020204" pitchFamily="34" charset="0"/>
              </a:rPr>
              <a:t>INSERT A NEW SLIDE</a:t>
            </a:r>
            <a:r>
              <a:rPr lang="en-gb" sz="1350" b="0" kern="1200" spc="0" noProof="1">
                <a:solidFill>
                  <a:schemeClr val="tx1"/>
                </a:solidFill>
                <a:latin typeface="+mn-lt"/>
                <a:ea typeface="+mn-ea"/>
                <a:cs typeface="Arial" panose="020B0604020202020204" pitchFamily="34" charset="0"/>
              </a:rPr>
              <a:t> </a:t>
            </a:r>
          </a:p>
          <a:p>
            <a:pPr marL="0" marR="0" lvl="0" indent="0" algn="l" defTabSz="1371495" rtl="0" eaLnBrk="1" fontAlgn="auto" latinLnBrk="0" hangingPunct="1">
              <a:lnSpc>
                <a:spcPct val="100000"/>
              </a:lnSpc>
              <a:spcBef>
                <a:spcPts val="0"/>
              </a:spcBef>
              <a:spcAft>
                <a:spcPts val="900"/>
              </a:spcAft>
              <a:buClrTx/>
              <a:buSzTx/>
              <a:buFontTx/>
              <a:buNone/>
              <a:tabLst/>
              <a:defRPr/>
            </a:pPr>
            <a:r>
              <a:rPr lang="en-gb" sz="1350" b="0" kern="1200" spc="0" noProof="1">
                <a:solidFill>
                  <a:schemeClr val="tx1"/>
                </a:solidFill>
                <a:latin typeface="+mn-lt"/>
                <a:ea typeface="+mn-ea"/>
                <a:cs typeface="Arial" panose="020B0604020202020204" pitchFamily="34" charset="0"/>
              </a:rPr>
              <a:t> </a:t>
            </a:r>
            <a:br>
              <a:rPr lang="da-DK" sz="1200" b="1" kern="1200" noProof="1">
                <a:solidFill>
                  <a:schemeClr val="tx1"/>
                </a:solidFill>
                <a:latin typeface="+mn-lt"/>
                <a:ea typeface="+mn-ea"/>
                <a:cs typeface="Arial" panose="020B0604020202020204" pitchFamily="34" charset="0"/>
              </a:rPr>
            </a:br>
            <a:r>
              <a:rPr lang="en-gb" sz="1350" b="1" kern="1200" noProof="1">
                <a:solidFill>
                  <a:schemeClr val="tx1"/>
                </a:solidFill>
                <a:latin typeface="+mn-lt"/>
                <a:ea typeface="+mn-ea"/>
                <a:cs typeface="Arial" panose="020B0604020202020204" pitchFamily="34" charset="0"/>
              </a:rPr>
              <a:t>1. </a:t>
            </a:r>
            <a:r>
              <a:rPr lang="en-gb" sz="1350" kern="1200" noProof="1">
                <a:solidFill>
                  <a:schemeClr val="tx1"/>
                </a:solidFill>
                <a:latin typeface="+mn-lt"/>
                <a:ea typeface="+mn-ea"/>
                <a:cs typeface="Arial" panose="020B0604020202020204" pitchFamily="34" charset="0"/>
              </a:rPr>
              <a:t>Click </a:t>
            </a:r>
            <a:r>
              <a:rPr lang="en-gb" sz="1350" b="1" kern="1200" noProof="1">
                <a:solidFill>
                  <a:schemeClr val="tx1"/>
                </a:solidFill>
                <a:latin typeface="+mn-lt"/>
                <a:ea typeface="+mn-ea"/>
                <a:cs typeface="Arial" panose="020B0604020202020204" pitchFamily="34" charset="0"/>
              </a:rPr>
              <a:t>Home</a:t>
            </a:r>
          </a:p>
          <a:p>
            <a:pPr rtl="0" eaLnBrk="1" hangingPunct="1">
              <a:lnSpc>
                <a:spcPct val="100000"/>
              </a:lnSpc>
              <a:spcAft>
                <a:spcPts val="900"/>
              </a:spcAft>
              <a:defRPr/>
            </a:pPr>
            <a:r>
              <a:rPr lang="en-gb" sz="1350" b="1" noProof="1">
                <a:solidFill>
                  <a:schemeClr val="tx1"/>
                </a:solidFill>
                <a:latin typeface="+mn-lt"/>
                <a:cs typeface="Arial" panose="020B0604020202020204" pitchFamily="34" charset="0"/>
              </a:rPr>
              <a:t>2. </a:t>
            </a:r>
            <a:r>
              <a:rPr lang="en-gb" sz="1350" noProof="1">
                <a:solidFill>
                  <a:schemeClr val="tx1"/>
                </a:solidFill>
                <a:latin typeface="+mn-lt"/>
                <a:cs typeface="Arial" panose="020B0604020202020204" pitchFamily="34" charset="0"/>
              </a:rPr>
              <a:t>If you want to duplicate a slide layout, select the slide you wish to duplicate and click the top half of the </a:t>
            </a:r>
            <a:r>
              <a:rPr lang="en-gb" sz="1350" b="1" noProof="1">
                <a:solidFill>
                  <a:schemeClr val="tx1"/>
                </a:solidFill>
                <a:latin typeface="+mn-lt"/>
                <a:cs typeface="Arial" panose="020B0604020202020204" pitchFamily="34" charset="0"/>
              </a:rPr>
              <a:t>New slide</a:t>
            </a:r>
            <a:r>
              <a:rPr lang="en-gb" sz="1350" noProof="1">
                <a:solidFill>
                  <a:schemeClr val="tx1"/>
                </a:solidFill>
                <a:latin typeface="+mn-lt"/>
                <a:cs typeface="Arial" panose="020B0604020202020204" pitchFamily="34" charset="0"/>
              </a:rPr>
              <a:t> button.  Click the bottom half of the New slide button to view the selection of layouts available with the AAU design. </a:t>
            </a:r>
          </a:p>
          <a:p>
            <a:pPr rtl="0" eaLnBrk="1" hangingPunct="1">
              <a:spcAft>
                <a:spcPts val="900"/>
              </a:spcAft>
              <a:defRPr/>
            </a:pPr>
            <a:endParaRPr lang="da-DK" altLang="da-DK" sz="1350" baseline="0" noProof="1">
              <a:solidFill>
                <a:schemeClr val="tx1"/>
              </a:solidFill>
              <a:latin typeface="+mn-lt"/>
              <a:cs typeface="Arial" panose="020B0604020202020204" pitchFamily="34" charset="0"/>
            </a:endParaRPr>
          </a:p>
          <a:p>
            <a:pPr rtl="0" eaLnBrk="1" hangingPunct="1">
              <a:lnSpc>
                <a:spcPct val="90000"/>
              </a:lnSpc>
              <a:spcAft>
                <a:spcPts val="0"/>
              </a:spcAft>
              <a:defRPr/>
            </a:pPr>
            <a:r>
              <a:rPr lang="en-gb" sz="1500" b="1" kern="1200" spc="450" noProof="1">
                <a:solidFill>
                  <a:schemeClr val="tx1"/>
                </a:solidFill>
                <a:latin typeface="+mn-lt"/>
                <a:ea typeface="+mn-ea"/>
                <a:cs typeface="Arial" panose="020B0604020202020204" pitchFamily="34" charset="0"/>
              </a:rPr>
              <a:t>GRIDLINES AND GUIDES</a:t>
            </a:r>
          </a:p>
          <a:p>
            <a:pPr rtl="0" eaLnBrk="1" hangingPunct="1">
              <a:lnSpc>
                <a:spcPct val="90000"/>
              </a:lnSpc>
              <a:spcAft>
                <a:spcPts val="0"/>
              </a:spcAft>
              <a:defRPr/>
            </a:pPr>
            <a:endParaRPr lang="da-DK" sz="1500" b="1" kern="1200" spc="450" noProof="1">
              <a:solidFill>
                <a:schemeClr val="tx1"/>
              </a:solidFill>
              <a:latin typeface="+mn-lt"/>
              <a:ea typeface="+mn-ea"/>
              <a:cs typeface="Arial" panose="020B0604020202020204" pitchFamily="34" charset="0"/>
            </a:endParaRPr>
          </a:p>
          <a:p>
            <a:pPr rtl="0" eaLnBrk="1" hangingPunct="1">
              <a:lnSpc>
                <a:spcPct val="90000"/>
              </a:lnSpc>
              <a:spcAft>
                <a:spcPts val="900"/>
              </a:spcAft>
              <a:defRPr/>
            </a:pPr>
            <a:r>
              <a:rPr lang="en-gb" sz="1350" b="0" kern="1200" noProof="1">
                <a:solidFill>
                  <a:schemeClr val="tx1"/>
                </a:solidFill>
                <a:latin typeface="+mn-lt"/>
                <a:ea typeface="+mn-ea"/>
                <a:cs typeface="Arial" panose="020B0604020202020204" pitchFamily="34" charset="0"/>
              </a:rPr>
              <a:t>You can use gridlines and guides to help you align and place objects and improve the overall design and layout of your presentation.</a:t>
            </a:r>
            <a:r>
              <a:rPr lang="en-gb" sz="1350" b="1" kern="1200" noProof="1">
                <a:solidFill>
                  <a:schemeClr val="tx1"/>
                </a:solidFill>
                <a:latin typeface="+mn-lt"/>
                <a:ea typeface="+mn-ea"/>
                <a:cs typeface="Arial" panose="020B0604020202020204" pitchFamily="34" charset="0"/>
              </a:rPr>
              <a:t> </a:t>
            </a:r>
            <a:r>
              <a:rPr lang="en-gb" sz="1350" b="0" kern="1200" noProof="1">
                <a:solidFill>
                  <a:schemeClr val="tx1"/>
                </a:solidFill>
                <a:latin typeface="+mn-lt"/>
                <a:ea typeface="+mn-ea"/>
                <a:cs typeface="Arial" panose="020B0604020202020204" pitchFamily="34" charset="0"/>
              </a:rPr>
              <a:t>To view gridlines and guides: </a:t>
            </a:r>
            <a:endParaRPr lang="da-DK" sz="1350" b="0" kern="1200" noProof="1">
              <a:solidFill>
                <a:schemeClr val="tx1"/>
              </a:solidFill>
              <a:latin typeface="+mn-lt"/>
              <a:ea typeface="+mn-ea"/>
              <a:cs typeface="Arial" panose="020B0604020202020204" pitchFamily="34" charset="0"/>
            </a:endParaRPr>
          </a:p>
          <a:p>
            <a:pPr rtl="0" eaLnBrk="1" hangingPunct="1">
              <a:lnSpc>
                <a:spcPct val="90000"/>
              </a:lnSpc>
              <a:spcAft>
                <a:spcPts val="900"/>
              </a:spcAft>
              <a:defRPr/>
            </a:pPr>
            <a:r>
              <a:rPr lang="en-gb" sz="1350" b="1" kern="1200" noProof="1">
                <a:solidFill>
                  <a:schemeClr val="tx1"/>
                </a:solidFill>
                <a:latin typeface="+mn-lt"/>
                <a:ea typeface="+mn-ea"/>
                <a:cs typeface="Arial" panose="020B0604020202020204" pitchFamily="34" charset="0"/>
              </a:rPr>
              <a:t>1. </a:t>
            </a:r>
            <a:r>
              <a:rPr lang="en-gb" sz="1350" b="0" kern="1200" noProof="1">
                <a:solidFill>
                  <a:schemeClr val="tx1"/>
                </a:solidFill>
                <a:latin typeface="+mn-lt"/>
                <a:ea typeface="+mn-ea"/>
                <a:cs typeface="Arial" panose="020B0604020202020204" pitchFamily="34" charset="0"/>
              </a:rPr>
              <a:t>Select </a:t>
            </a:r>
            <a:r>
              <a:rPr lang="en-gb" sz="1350" b="1" kern="1200" noProof="1">
                <a:solidFill>
                  <a:schemeClr val="tx1"/>
                </a:solidFill>
                <a:latin typeface="+mn-lt"/>
                <a:ea typeface="+mn-ea"/>
                <a:cs typeface="Arial" panose="020B0604020202020204" pitchFamily="34" charset="0"/>
              </a:rPr>
              <a:t>View</a:t>
            </a:r>
          </a:p>
          <a:p>
            <a:pPr rtl="0" eaLnBrk="1" hangingPunct="1">
              <a:lnSpc>
                <a:spcPct val="90000"/>
              </a:lnSpc>
              <a:spcAft>
                <a:spcPts val="900"/>
              </a:spcAft>
              <a:defRPr/>
            </a:pPr>
            <a:r>
              <a:rPr lang="en-gb" sz="1350" b="1" kern="1200" noProof="1">
                <a:solidFill>
                  <a:schemeClr val="tx1"/>
                </a:solidFill>
                <a:latin typeface="+mn-lt"/>
                <a:ea typeface="+mn-ea"/>
                <a:cs typeface="Arial" panose="020B0604020202020204" pitchFamily="34" charset="0"/>
              </a:rPr>
              <a:t>2. </a:t>
            </a:r>
            <a:r>
              <a:rPr lang="en-gb" sz="1350" b="0" kern="1200" noProof="1">
                <a:solidFill>
                  <a:schemeClr val="tx1"/>
                </a:solidFill>
                <a:latin typeface="+mn-lt"/>
                <a:ea typeface="+mn-ea"/>
                <a:cs typeface="Arial" panose="020B0604020202020204" pitchFamily="34" charset="0"/>
              </a:rPr>
              <a:t>Select </a:t>
            </a:r>
            <a:r>
              <a:rPr lang="en-gb" sz="1350" b="1" kern="1200" noProof="1">
                <a:solidFill>
                  <a:schemeClr val="tx1"/>
                </a:solidFill>
                <a:latin typeface="+mn-lt"/>
                <a:ea typeface="+mn-ea"/>
                <a:cs typeface="Arial" panose="020B0604020202020204" pitchFamily="34" charset="0"/>
              </a:rPr>
              <a:t>Gridlines </a:t>
            </a:r>
            <a:r>
              <a:rPr lang="en-gb" sz="1350" b="0" kern="1200" noProof="1">
                <a:solidFill>
                  <a:schemeClr val="tx1"/>
                </a:solidFill>
                <a:latin typeface="+mn-lt"/>
                <a:ea typeface="+mn-ea"/>
                <a:cs typeface="Arial" panose="020B0604020202020204" pitchFamily="34" charset="0"/>
              </a:rPr>
              <a:t>and/or </a:t>
            </a:r>
            <a:r>
              <a:rPr lang="en-gb" sz="1350" b="1" kern="1200" noProof="1">
                <a:solidFill>
                  <a:schemeClr val="tx1"/>
                </a:solidFill>
                <a:latin typeface="+mn-lt"/>
                <a:ea typeface="+mn-ea"/>
                <a:cs typeface="Arial" panose="020B0604020202020204" pitchFamily="34" charset="0"/>
              </a:rPr>
              <a:t>Guides</a:t>
            </a:r>
          </a:p>
          <a:p>
            <a:pPr rtl="0" eaLnBrk="1" hangingPunct="1">
              <a:lnSpc>
                <a:spcPct val="90000"/>
              </a:lnSpc>
              <a:spcAft>
                <a:spcPts val="900"/>
              </a:spcAft>
              <a:defRPr/>
            </a:pPr>
            <a:r>
              <a:rPr lang="en-gb" sz="1350" b="1" kern="1200" noProof="1">
                <a:solidFill>
                  <a:srgbClr val="DF6752"/>
                </a:solidFill>
                <a:latin typeface="+mn-lt"/>
                <a:ea typeface="+mn-ea"/>
                <a:cs typeface="Arial" panose="020B0604020202020204" pitchFamily="34" charset="0"/>
              </a:rPr>
              <a:t>Quick tip: </a:t>
            </a:r>
            <a:r>
              <a:rPr lang="en-gb" sz="1350" b="0" kern="1200" noProof="1">
                <a:solidFill>
                  <a:srgbClr val="DF6752"/>
                </a:solidFill>
                <a:latin typeface="+mn-lt"/>
                <a:ea typeface="+mn-ea"/>
                <a:cs typeface="Arial" panose="020B0604020202020204" pitchFamily="34" charset="0"/>
              </a:rPr>
              <a:t>Press </a:t>
            </a:r>
            <a:r>
              <a:rPr lang="en-gb" sz="1350" b="1" kern="1200" noProof="1">
                <a:solidFill>
                  <a:srgbClr val="DF6752"/>
                </a:solidFill>
                <a:latin typeface="+mn-lt"/>
                <a:ea typeface="+mn-ea"/>
                <a:cs typeface="Arial" panose="020B0604020202020204" pitchFamily="34" charset="0"/>
              </a:rPr>
              <a:t>Alt + F9 </a:t>
            </a:r>
            <a:r>
              <a:rPr lang="en-gb" sz="1350" b="0" kern="1200" noProof="1">
                <a:solidFill>
                  <a:srgbClr val="DF6752"/>
                </a:solidFill>
                <a:latin typeface="+mn-lt"/>
                <a:ea typeface="+mn-ea"/>
                <a:cs typeface="Arial" panose="020B0604020202020204" pitchFamily="34" charset="0"/>
              </a:rPr>
              <a:t>to show gridlines</a:t>
            </a:r>
          </a:p>
          <a:p>
            <a:pPr rtl="0" eaLnBrk="1" hangingPunct="1">
              <a:spcAft>
                <a:spcPts val="900"/>
              </a:spcAft>
              <a:defRPr/>
            </a:pPr>
            <a:endParaRPr lang="da-DK" altLang="da-DK" sz="1350" noProof="1">
              <a:solidFill>
                <a:schemeClr val="tx1"/>
              </a:solidFill>
              <a:latin typeface="+mn-lt"/>
              <a:cs typeface="Arial" panose="020B0604020202020204" pitchFamily="34" charset="0"/>
            </a:endParaRPr>
          </a:p>
        </p:txBody>
      </p:sp>
      <p:pic>
        <p:nvPicPr>
          <p:cNvPr id="28" name="Billede 25"/>
          <p:cNvPicPr>
            <a:picLocks noChangeAspect="1"/>
          </p:cNvPicPr>
          <p:nvPr userDrawn="1"/>
        </p:nvPicPr>
        <p:blipFill>
          <a:blip r:embed="rId3"/>
          <a:stretch>
            <a:fillRect/>
          </a:stretch>
        </p:blipFill>
        <p:spPr>
          <a:xfrm>
            <a:off x="16910141" y="3362643"/>
            <a:ext cx="552381" cy="590919"/>
          </a:xfrm>
          <a:prstGeom prst="rect">
            <a:avLst/>
          </a:prstGeom>
        </p:spPr>
      </p:pic>
      <p:pic>
        <p:nvPicPr>
          <p:cNvPr id="29" name="Billede 36"/>
          <p:cNvPicPr>
            <a:picLocks noChangeAspect="1"/>
          </p:cNvPicPr>
          <p:nvPr userDrawn="1"/>
        </p:nvPicPr>
        <p:blipFill>
          <a:blip r:embed="rId4"/>
          <a:stretch>
            <a:fillRect/>
          </a:stretch>
        </p:blipFill>
        <p:spPr>
          <a:xfrm>
            <a:off x="16898509" y="5695649"/>
            <a:ext cx="625076" cy="596003"/>
          </a:xfrm>
          <a:prstGeom prst="rect">
            <a:avLst/>
          </a:prstGeom>
        </p:spPr>
      </p:pic>
      <p:sp>
        <p:nvSpPr>
          <p:cNvPr id="31" name="Rektangel 30"/>
          <p:cNvSpPr/>
          <p:nvPr userDrawn="1"/>
        </p:nvSpPr>
        <p:spPr>
          <a:xfrm>
            <a:off x="1188245" y="985838"/>
            <a:ext cx="9144000" cy="1754326"/>
          </a:xfrm>
          <a:prstGeom prst="rect">
            <a:avLst/>
          </a:prstGeom>
        </p:spPr>
        <p:txBody>
          <a:bodyPr lIns="0" rtlCol="0">
            <a:spAutoFit/>
          </a:bodyPr>
          <a:lstStyle/>
          <a:p>
            <a:pPr rtl="0"/>
            <a:r>
              <a:rPr lang="en-gb" sz="5400" b="1" spc="450">
                <a:latin typeface="+mn-lt"/>
              </a:rPr>
              <a:t>USER GUIDE</a:t>
            </a:r>
            <a:br>
              <a:rPr lang="en-US" sz="5400" b="1" spc="450">
                <a:latin typeface="+mn-lt"/>
              </a:rPr>
            </a:br>
            <a:endParaRPr lang="da-DK" sz="5400" b="1" spc="450">
              <a:latin typeface="+mn-lt"/>
            </a:endParaRPr>
          </a:p>
        </p:txBody>
      </p:sp>
      <p:pic>
        <p:nvPicPr>
          <p:cNvPr id="3" name="Picture 2"/>
          <p:cNvPicPr>
            <a:picLocks noChangeAspect="1"/>
          </p:cNvPicPr>
          <p:nvPr userDrawn="1"/>
        </p:nvPicPr>
        <p:blipFill>
          <a:blip r:embed="rId5"/>
          <a:stretch>
            <a:fillRect/>
          </a:stretch>
        </p:blipFill>
        <p:spPr>
          <a:xfrm>
            <a:off x="8548352" y="3450894"/>
            <a:ext cx="460727" cy="776409"/>
          </a:xfrm>
          <a:prstGeom prst="rect">
            <a:avLst/>
          </a:prstGeom>
        </p:spPr>
      </p:pic>
    </p:spTree>
    <p:extLst>
      <p:ext uri="{BB962C8B-B14F-4D97-AF65-F5344CB8AC3E}">
        <p14:creationId xmlns:p14="http://schemas.microsoft.com/office/powerpoint/2010/main" val="2589086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8288000" cy="10287000"/>
          </a:xfrm>
          <a:prstGeom prst="rect">
            <a:avLst/>
          </a:prstGeom>
          <a:pattFill prst="pct10">
            <a:fgClr>
              <a:schemeClr val="tx1"/>
            </a:fgClr>
            <a:bgClr>
              <a:schemeClr val="bg1"/>
            </a:bgClr>
          </a:pattFill>
        </p:spPr>
        <p:txBody>
          <a:bodyPr anchor="ctr">
            <a:normAutofit/>
          </a:bodyPr>
          <a:lstStyle>
            <a:lvl1pPr algn="ctr">
              <a:defRPr sz="1500" b="1" baseline="0"/>
            </a:lvl1pPr>
          </a:lstStyle>
          <a:p>
            <a:r>
              <a:rPr lang="en-US"/>
              <a:t>Drag &amp; Drop Image</a:t>
            </a:r>
          </a:p>
        </p:txBody>
      </p:sp>
      <p:sp>
        <p:nvSpPr>
          <p:cNvPr id="5" name="Title 4"/>
          <p:cNvSpPr>
            <a:spLocks noGrp="1"/>
          </p:cNvSpPr>
          <p:nvPr>
            <p:ph type="title" hasCustomPrompt="1"/>
          </p:nvPr>
        </p:nvSpPr>
        <p:spPr>
          <a:xfrm>
            <a:off x="3662363" y="4014740"/>
            <a:ext cx="11011694" cy="1554479"/>
          </a:xfrm>
          <a:prstGeom prst="rect">
            <a:avLst/>
          </a:prstGeom>
          <a:solidFill>
            <a:schemeClr val="bg1"/>
          </a:solidFill>
        </p:spPr>
        <p:txBody>
          <a:bodyPr tIns="108000"/>
          <a:lstStyle>
            <a:lvl1pPr algn="ctr">
              <a:defRPr sz="4200" baseline="0">
                <a:solidFill>
                  <a:schemeClr val="tx1"/>
                </a:solidFill>
                <a:latin typeface="+mn-lt"/>
              </a:defRPr>
            </a:lvl1pPr>
          </a:lstStyle>
          <a:p>
            <a:r>
              <a:rPr lang="en-US"/>
              <a:t>AALBORG UNIVERSITY</a:t>
            </a:r>
            <a:br>
              <a:rPr lang="en-US"/>
            </a:br>
            <a:r>
              <a:rPr lang="en-US"/>
              <a:t>HEADLINE</a:t>
            </a:r>
          </a:p>
        </p:txBody>
      </p:sp>
      <p:sp>
        <p:nvSpPr>
          <p:cNvPr id="3" name="Pladsholder til tekst 2"/>
          <p:cNvSpPr>
            <a:spLocks noGrp="1"/>
          </p:cNvSpPr>
          <p:nvPr>
            <p:ph type="body" sz="quarter" idx="12" hasCustomPrompt="1"/>
          </p:nvPr>
        </p:nvSpPr>
        <p:spPr>
          <a:xfrm>
            <a:off x="3662363" y="5741195"/>
            <a:ext cx="11011694" cy="619125"/>
          </a:xfrm>
          <a:solidFill>
            <a:schemeClr val="bg1"/>
          </a:solidFill>
        </p:spPr>
        <p:txBody>
          <a:bodyPr>
            <a:noAutofit/>
          </a:bodyPr>
          <a:lstStyle>
            <a:lvl1pPr marL="0" indent="0" algn="ctr">
              <a:buFontTx/>
              <a:buNone/>
              <a:defRPr sz="2700" spc="450" baseline="0"/>
            </a:lvl1pPr>
          </a:lstStyle>
          <a:p>
            <a:pPr lvl="0"/>
            <a:r>
              <a:rPr lang="da-DK"/>
              <a:t>INSERT NAME</a:t>
            </a:r>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8435" y="8652510"/>
            <a:ext cx="1025757" cy="1200885"/>
          </a:xfrm>
          <a:prstGeom prst="rect">
            <a:avLst/>
          </a:prstGeom>
        </p:spPr>
      </p:pic>
    </p:spTree>
    <p:extLst>
      <p:ext uri="{BB962C8B-B14F-4D97-AF65-F5344CB8AC3E}">
        <p14:creationId xmlns:p14="http://schemas.microsoft.com/office/powerpoint/2010/main" val="1176114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8288000" cy="10287000"/>
          </a:xfrm>
          <a:prstGeom prst="rect">
            <a:avLst/>
          </a:prstGeom>
          <a:pattFill prst="pct10">
            <a:fgClr>
              <a:schemeClr val="tx1"/>
            </a:fgClr>
            <a:bgClr>
              <a:schemeClr val="bg1"/>
            </a:bgClr>
          </a:pattFill>
        </p:spPr>
        <p:txBody>
          <a:bodyPr anchor="ctr">
            <a:normAutofit/>
          </a:bodyPr>
          <a:lstStyle>
            <a:lvl1pPr algn="ctr">
              <a:defRPr sz="1500" b="1" baseline="0"/>
            </a:lvl1pPr>
          </a:lstStyle>
          <a:p>
            <a:r>
              <a:rPr lang="en-US"/>
              <a:t>Drag &amp; Drop Image</a:t>
            </a:r>
          </a:p>
        </p:txBody>
      </p:sp>
      <p:sp>
        <p:nvSpPr>
          <p:cNvPr id="5" name="Title 4"/>
          <p:cNvSpPr>
            <a:spLocks noGrp="1"/>
          </p:cNvSpPr>
          <p:nvPr>
            <p:ph type="title" hasCustomPrompt="1"/>
          </p:nvPr>
        </p:nvSpPr>
        <p:spPr>
          <a:xfrm>
            <a:off x="3662363" y="4014740"/>
            <a:ext cx="11011694" cy="1554479"/>
          </a:xfrm>
          <a:prstGeom prst="rect">
            <a:avLst/>
          </a:prstGeom>
          <a:solidFill>
            <a:schemeClr val="bg1"/>
          </a:solidFill>
        </p:spPr>
        <p:txBody>
          <a:bodyPr tIns="108000"/>
          <a:lstStyle>
            <a:lvl1pPr algn="ctr">
              <a:defRPr sz="4200" baseline="0">
                <a:solidFill>
                  <a:schemeClr val="tx1"/>
                </a:solidFill>
                <a:latin typeface="+mn-lt"/>
              </a:defRPr>
            </a:lvl1pPr>
          </a:lstStyle>
          <a:p>
            <a:r>
              <a:rPr lang="en-US"/>
              <a:t>BREAK</a:t>
            </a:r>
            <a:br>
              <a:rPr lang="en-US"/>
            </a:br>
            <a:r>
              <a:rPr lang="en-US"/>
              <a:t>HEADLINE</a:t>
            </a:r>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8435" y="8652510"/>
            <a:ext cx="1025757" cy="1200885"/>
          </a:xfrm>
          <a:prstGeom prst="rect">
            <a:avLst/>
          </a:prstGeom>
        </p:spPr>
      </p:pic>
    </p:spTree>
    <p:extLst>
      <p:ext uri="{BB962C8B-B14F-4D97-AF65-F5344CB8AC3E}">
        <p14:creationId xmlns:p14="http://schemas.microsoft.com/office/powerpoint/2010/main" val="214574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1150145" y="985839"/>
            <a:ext cx="7724819" cy="2112168"/>
          </a:xfrm>
          <a:prstGeom prst="rect">
            <a:avLst/>
          </a:prstGeom>
        </p:spPr>
        <p:txBody>
          <a:bodyPr lIns="0" tIns="0"/>
          <a:lstStyle>
            <a:lvl1pPr>
              <a:defRPr sz="5400" baseline="0">
                <a:latin typeface="+mn-lt"/>
              </a:defRPr>
            </a:lvl1pPr>
          </a:lstStyle>
          <a:p>
            <a:r>
              <a:rPr lang="en-US"/>
              <a:t>CLICK TO EDIT </a:t>
            </a:r>
            <a:br>
              <a:rPr lang="en-US"/>
            </a:br>
            <a:r>
              <a:rPr lang="en-US"/>
              <a:t>TITLE</a:t>
            </a:r>
          </a:p>
        </p:txBody>
      </p:sp>
      <p:sp>
        <p:nvSpPr>
          <p:cNvPr id="5" name="Pladsholder til tekst 10"/>
          <p:cNvSpPr>
            <a:spLocks noGrp="1"/>
          </p:cNvSpPr>
          <p:nvPr>
            <p:ph type="body" sz="quarter" idx="12" hasCustomPrompt="1"/>
          </p:nvPr>
        </p:nvSpPr>
        <p:spPr>
          <a:xfrm>
            <a:off x="1150144" y="3307557"/>
            <a:ext cx="16280606" cy="5556426"/>
          </a:xfrm>
        </p:spPr>
        <p:txBody>
          <a:bodyPr/>
          <a:lstStyle>
            <a:lvl1pPr marL="428625" indent="-428625">
              <a:buFontTx/>
              <a:buBlip>
                <a:blip r:embed="rId2"/>
              </a:buBlip>
              <a:defRPr/>
            </a:lvl1pPr>
          </a:lstStyle>
          <a:p>
            <a:pPr lvl="0"/>
            <a:r>
              <a:rPr lang="da-DK" err="1"/>
              <a:t>Insert</a:t>
            </a:r>
            <a:r>
              <a:rPr lang="da-DK"/>
              <a:t> </a:t>
            </a:r>
            <a:r>
              <a:rPr lang="da-DK" err="1"/>
              <a:t>bullets</a:t>
            </a:r>
            <a:endParaRPr lang="da-DK"/>
          </a:p>
        </p:txBody>
      </p:sp>
      <p:sp>
        <p:nvSpPr>
          <p:cNvPr id="6" name="Pladsholder til tekst 6"/>
          <p:cNvSpPr>
            <a:spLocks noGrp="1"/>
          </p:cNvSpPr>
          <p:nvPr>
            <p:ph type="body" sz="quarter" idx="13" hasCustomPrompt="1"/>
          </p:nvPr>
        </p:nvSpPr>
        <p:spPr>
          <a:xfrm>
            <a:off x="4607720" y="9545756"/>
            <a:ext cx="2728676" cy="423306"/>
          </a:xfrm>
        </p:spPr>
        <p:txBody>
          <a:bodyPr tIns="0">
            <a:noAutofit/>
          </a:bodyPr>
          <a:lstStyle>
            <a:lvl1pPr marL="0" indent="0">
              <a:lnSpc>
                <a:spcPct val="100000"/>
              </a:lnSpc>
              <a:buNone/>
              <a:defRPr sz="900" b="1" spc="255" baseline="0">
                <a:latin typeface="+mn-lt"/>
              </a:defRPr>
            </a:lvl1pPr>
          </a:lstStyle>
          <a:p>
            <a:pPr lvl="0"/>
            <a:r>
              <a:rPr lang="da-DK"/>
              <a:t>INSERT POWERPOINT- OR NAME OF DEPARTMENT</a:t>
            </a:r>
          </a:p>
        </p:txBody>
      </p:sp>
    </p:spTree>
    <p:extLst>
      <p:ext uri="{BB962C8B-B14F-4D97-AF65-F5344CB8AC3E}">
        <p14:creationId xmlns:p14="http://schemas.microsoft.com/office/powerpoint/2010/main" val="215762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m. bullets">
    <p:spTree>
      <p:nvGrpSpPr>
        <p:cNvPr id="1" name=""/>
        <p:cNvGrpSpPr/>
        <p:nvPr/>
      </p:nvGrpSpPr>
      <p:grpSpPr>
        <a:xfrm>
          <a:off x="0" y="0"/>
          <a:ext cx="0" cy="0"/>
          <a:chOff x="0" y="0"/>
          <a:chExt cx="0" cy="0"/>
        </a:xfrm>
      </p:grpSpPr>
      <p:sp>
        <p:nvSpPr>
          <p:cNvPr id="6" name="Pladsholder til tekst 6"/>
          <p:cNvSpPr>
            <a:spLocks noGrp="1"/>
          </p:cNvSpPr>
          <p:nvPr>
            <p:ph type="body" sz="quarter" idx="13" hasCustomPrompt="1"/>
          </p:nvPr>
        </p:nvSpPr>
        <p:spPr>
          <a:xfrm>
            <a:off x="4607720" y="9545756"/>
            <a:ext cx="2728676" cy="423306"/>
          </a:xfrm>
        </p:spPr>
        <p:txBody>
          <a:bodyPr tIns="0">
            <a:noAutofit/>
          </a:bodyPr>
          <a:lstStyle>
            <a:lvl1pPr marL="0" indent="0">
              <a:lnSpc>
                <a:spcPct val="100000"/>
              </a:lnSpc>
              <a:buNone/>
              <a:defRPr sz="900" b="1" spc="255" baseline="0">
                <a:latin typeface="+mn-lt"/>
              </a:defRPr>
            </a:lvl1pPr>
          </a:lstStyle>
          <a:p>
            <a:pPr lvl="0"/>
            <a:r>
              <a:rPr lang="da-DK"/>
              <a:t>INSERT POWERPOINT- OR NAME OF DEPARTMENT</a:t>
            </a:r>
          </a:p>
        </p:txBody>
      </p:sp>
    </p:spTree>
    <p:extLst>
      <p:ext uri="{BB962C8B-B14F-4D97-AF65-F5344CB8AC3E}">
        <p14:creationId xmlns:p14="http://schemas.microsoft.com/office/powerpoint/2010/main" val="303391493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1150145" y="985838"/>
            <a:ext cx="6774657" cy="2210867"/>
          </a:xfrm>
          <a:prstGeom prst="rect">
            <a:avLst/>
          </a:prstGeom>
        </p:spPr>
        <p:txBody>
          <a:bodyPr lIns="0" tIns="0"/>
          <a:lstStyle>
            <a:lvl1pPr>
              <a:defRPr sz="5400" baseline="0">
                <a:latin typeface="+mn-lt"/>
              </a:defRPr>
            </a:lvl1pPr>
          </a:lstStyle>
          <a:p>
            <a:r>
              <a:rPr lang="en-US"/>
              <a:t>CLICK TO EDIT</a:t>
            </a:r>
            <a:br>
              <a:rPr lang="en-US"/>
            </a:br>
            <a:r>
              <a:rPr lang="en-US"/>
              <a:t>TITLE</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506188" y="1230581"/>
            <a:ext cx="10415052" cy="8738481"/>
          </a:xfrm>
          <a:prstGeom prst="rect">
            <a:avLst/>
          </a:prstGeom>
        </p:spPr>
      </p:pic>
      <p:sp>
        <p:nvSpPr>
          <p:cNvPr id="28" name="Picture Placeholder 4"/>
          <p:cNvSpPr>
            <a:spLocks noGrp="1"/>
          </p:cNvSpPr>
          <p:nvPr>
            <p:ph type="pic" sz="quarter" idx="11" hasCustomPrompt="1"/>
          </p:nvPr>
        </p:nvSpPr>
        <p:spPr>
          <a:xfrm>
            <a:off x="8930730" y="1860627"/>
            <a:ext cx="9357270" cy="5254548"/>
          </a:xfrm>
          <a:prstGeom prst="rect">
            <a:avLst/>
          </a:prstGeom>
          <a:pattFill prst="pct10">
            <a:fgClr>
              <a:schemeClr val="tx1"/>
            </a:fgClr>
            <a:bgClr>
              <a:schemeClr val="bg1"/>
            </a:bgClr>
          </a:pattFill>
        </p:spPr>
        <p:txBody>
          <a:bodyPr anchor="ctr">
            <a:normAutofit/>
          </a:bodyPr>
          <a:lstStyle>
            <a:lvl1pPr algn="ctr">
              <a:defRPr sz="1500" b="1" baseline="0"/>
            </a:lvl1pPr>
          </a:lstStyle>
          <a:p>
            <a:r>
              <a:rPr lang="en-US"/>
              <a:t>Drag &amp; Drop Image</a:t>
            </a:r>
          </a:p>
        </p:txBody>
      </p:sp>
      <p:sp>
        <p:nvSpPr>
          <p:cNvPr id="29" name="Pladsholder til tekst 10"/>
          <p:cNvSpPr>
            <a:spLocks noGrp="1"/>
          </p:cNvSpPr>
          <p:nvPr>
            <p:ph type="body" sz="quarter" idx="12" hasCustomPrompt="1"/>
          </p:nvPr>
        </p:nvSpPr>
        <p:spPr>
          <a:xfrm>
            <a:off x="1150145" y="3330767"/>
            <a:ext cx="6774657" cy="4864895"/>
          </a:xfrm>
        </p:spPr>
        <p:txBody>
          <a:bodyPr/>
          <a:lstStyle>
            <a:lvl1pPr marL="428625" indent="-428625">
              <a:buFontTx/>
              <a:buBlip>
                <a:blip r:embed="rId3"/>
              </a:buBlip>
              <a:defRPr/>
            </a:lvl1pPr>
          </a:lstStyle>
          <a:p>
            <a:pPr lvl="0"/>
            <a:r>
              <a:rPr lang="da-DK" err="1"/>
              <a:t>Insert</a:t>
            </a:r>
            <a:r>
              <a:rPr lang="da-DK"/>
              <a:t> </a:t>
            </a:r>
            <a:r>
              <a:rPr lang="da-DK" err="1"/>
              <a:t>bullets</a:t>
            </a:r>
            <a:endParaRPr lang="da-DK"/>
          </a:p>
        </p:txBody>
      </p:sp>
      <p:sp>
        <p:nvSpPr>
          <p:cNvPr id="50" name="Pladsholder til tekst 6"/>
          <p:cNvSpPr>
            <a:spLocks noGrp="1"/>
          </p:cNvSpPr>
          <p:nvPr>
            <p:ph type="body" sz="quarter" idx="13" hasCustomPrompt="1"/>
          </p:nvPr>
        </p:nvSpPr>
        <p:spPr>
          <a:xfrm>
            <a:off x="4607720" y="9545756"/>
            <a:ext cx="2728676" cy="423306"/>
          </a:xfrm>
        </p:spPr>
        <p:txBody>
          <a:bodyPr tIns="0">
            <a:noAutofit/>
          </a:bodyPr>
          <a:lstStyle>
            <a:lvl1pPr marL="0" indent="0">
              <a:lnSpc>
                <a:spcPct val="100000"/>
              </a:lnSpc>
              <a:buNone/>
              <a:defRPr sz="900" b="1" spc="255" baseline="0">
                <a:latin typeface="+mn-lt"/>
              </a:defRPr>
            </a:lvl1pPr>
          </a:lstStyle>
          <a:p>
            <a:pPr lvl="0"/>
            <a:r>
              <a:rPr lang="da-DK"/>
              <a:t>INSERT POWERPOINT- OR NAME OF DEPARTMENT</a:t>
            </a:r>
          </a:p>
        </p:txBody>
      </p:sp>
    </p:spTree>
    <p:extLst>
      <p:ext uri="{BB962C8B-B14F-4D97-AF65-F5344CB8AC3E}">
        <p14:creationId xmlns:p14="http://schemas.microsoft.com/office/powerpoint/2010/main" val="595792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1150145" y="994670"/>
            <a:ext cx="8616854" cy="2155488"/>
          </a:xfrm>
          <a:prstGeom prst="rect">
            <a:avLst/>
          </a:prstGeom>
        </p:spPr>
        <p:txBody>
          <a:bodyPr lIns="0" tIns="0"/>
          <a:lstStyle>
            <a:lvl1pPr>
              <a:defRPr sz="5400">
                <a:latin typeface="+mn-lt"/>
              </a:defRPr>
            </a:lvl1pPr>
          </a:lstStyle>
          <a:p>
            <a:r>
              <a:rPr lang="en-US"/>
              <a:t>CLICK TO EDIT</a:t>
            </a:r>
            <a:br>
              <a:rPr lang="en-US"/>
            </a:br>
            <a:r>
              <a:rPr lang="en-US"/>
              <a:t>TITLE</a:t>
            </a:r>
          </a:p>
        </p:txBody>
      </p:sp>
      <p:sp>
        <p:nvSpPr>
          <p:cNvPr id="11" name="Pladsholder til diagram 10"/>
          <p:cNvSpPr>
            <a:spLocks noGrp="1"/>
          </p:cNvSpPr>
          <p:nvPr>
            <p:ph type="chart" sz="quarter" idx="12"/>
          </p:nvPr>
        </p:nvSpPr>
        <p:spPr>
          <a:xfrm>
            <a:off x="10332245" y="3307556"/>
            <a:ext cx="7098506" cy="5359106"/>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1150146" y="3307558"/>
            <a:ext cx="8616852" cy="5359106"/>
          </a:xfrm>
        </p:spPr>
        <p:txBody>
          <a:bodyPr>
            <a:normAutofit/>
          </a:bodyPr>
          <a:lstStyle>
            <a:lvl2pPr marL="428625" indent="-428625">
              <a:buFontTx/>
              <a:buBlip>
                <a:blip r:embed="rId2"/>
              </a:buBlip>
              <a:defRPr sz="2400" baseline="0"/>
            </a:lvl2pPr>
          </a:lstStyle>
          <a:p>
            <a:pPr lvl="1"/>
            <a:r>
              <a:rPr lang="da-DK" err="1"/>
              <a:t>Insert</a:t>
            </a:r>
            <a:r>
              <a:rPr lang="da-DK"/>
              <a:t> </a:t>
            </a:r>
            <a:r>
              <a:rPr lang="da-DK" err="1"/>
              <a:t>bullets</a:t>
            </a:r>
            <a:endParaRPr lang="da-DK"/>
          </a:p>
        </p:txBody>
      </p:sp>
      <p:sp>
        <p:nvSpPr>
          <p:cNvPr id="8" name="Pladsholder til tekst 6"/>
          <p:cNvSpPr>
            <a:spLocks noGrp="1"/>
          </p:cNvSpPr>
          <p:nvPr>
            <p:ph type="body" sz="quarter" idx="14" hasCustomPrompt="1"/>
          </p:nvPr>
        </p:nvSpPr>
        <p:spPr>
          <a:xfrm>
            <a:off x="4607720" y="9545756"/>
            <a:ext cx="2728676" cy="423306"/>
          </a:xfrm>
        </p:spPr>
        <p:txBody>
          <a:bodyPr tIns="0">
            <a:noAutofit/>
          </a:bodyPr>
          <a:lstStyle>
            <a:lvl1pPr marL="0" indent="0">
              <a:lnSpc>
                <a:spcPct val="100000"/>
              </a:lnSpc>
              <a:buNone/>
              <a:defRPr sz="900" b="1" spc="255" baseline="0">
                <a:latin typeface="+mn-lt"/>
              </a:defRPr>
            </a:lvl1pPr>
          </a:lstStyle>
          <a:p>
            <a:pPr lvl="0"/>
            <a:r>
              <a:rPr lang="da-DK"/>
              <a:t>INSERT POWERPOINT- OR NAME OF DEPARTMENT</a:t>
            </a:r>
          </a:p>
        </p:txBody>
      </p:sp>
    </p:spTree>
    <p:extLst>
      <p:ext uri="{BB962C8B-B14F-4D97-AF65-F5344CB8AC3E}">
        <p14:creationId xmlns:p14="http://schemas.microsoft.com/office/powerpoint/2010/main" val="4291627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11158152" y="0"/>
            <a:ext cx="7129848" cy="10287000"/>
          </a:xfrm>
          <a:prstGeom prst="rect">
            <a:avLst/>
          </a:prstGeom>
          <a:pattFill prst="pct10">
            <a:fgClr>
              <a:schemeClr val="tx1"/>
            </a:fgClr>
            <a:bgClr>
              <a:schemeClr val="bg1"/>
            </a:bgClr>
          </a:pattFill>
        </p:spPr>
        <p:txBody>
          <a:bodyPr anchor="ctr">
            <a:normAutofit/>
          </a:bodyPr>
          <a:lstStyle>
            <a:lvl1pPr algn="ctr">
              <a:defRPr sz="1500" b="1" baseline="0"/>
            </a:lvl1pPr>
          </a:lstStyle>
          <a:p>
            <a:r>
              <a:rPr lang="en-US"/>
              <a:t>Drag &amp; Drop Image</a:t>
            </a:r>
          </a:p>
        </p:txBody>
      </p:sp>
      <p:sp>
        <p:nvSpPr>
          <p:cNvPr id="5" name="Title 4"/>
          <p:cNvSpPr>
            <a:spLocks noGrp="1"/>
          </p:cNvSpPr>
          <p:nvPr>
            <p:ph type="title" hasCustomPrompt="1"/>
          </p:nvPr>
        </p:nvSpPr>
        <p:spPr>
          <a:xfrm>
            <a:off x="1150145" y="985838"/>
            <a:ext cx="8149605" cy="2104031"/>
          </a:xfrm>
          <a:prstGeom prst="rect">
            <a:avLst/>
          </a:prstGeom>
        </p:spPr>
        <p:txBody>
          <a:bodyPr lIns="0" tIns="0"/>
          <a:lstStyle>
            <a:lvl1pPr>
              <a:defRPr sz="5400" baseline="0">
                <a:latin typeface="+mn-lt"/>
              </a:defRPr>
            </a:lvl1pPr>
          </a:lstStyle>
          <a:p>
            <a:r>
              <a:rPr lang="en-US"/>
              <a:t>CLICK TO EDIT</a:t>
            </a:r>
            <a:br>
              <a:rPr lang="en-US"/>
            </a:br>
            <a:r>
              <a:rPr lang="en-US"/>
              <a:t>TITLE</a:t>
            </a:r>
          </a:p>
        </p:txBody>
      </p:sp>
      <p:sp>
        <p:nvSpPr>
          <p:cNvPr id="4" name="Pladsholder til tekst 3"/>
          <p:cNvSpPr>
            <a:spLocks noGrp="1"/>
          </p:cNvSpPr>
          <p:nvPr>
            <p:ph type="body" sz="quarter" idx="12" hasCustomPrompt="1"/>
          </p:nvPr>
        </p:nvSpPr>
        <p:spPr>
          <a:xfrm>
            <a:off x="1150145" y="3307558"/>
            <a:ext cx="8149605" cy="5628173"/>
          </a:xfrm>
        </p:spPr>
        <p:txBody>
          <a:bodyPr/>
          <a:lstStyle>
            <a:lvl1pPr marL="428625" indent="-428625">
              <a:lnSpc>
                <a:spcPct val="100000"/>
              </a:lnSpc>
              <a:spcBef>
                <a:spcPts val="900"/>
              </a:spcBef>
              <a:buFontTx/>
              <a:buBlip>
                <a:blip r:embed="rId2"/>
              </a:buBlip>
              <a:defRPr sz="2400" baseline="0"/>
            </a:lvl1pPr>
          </a:lstStyle>
          <a:p>
            <a:pPr lvl="0"/>
            <a:r>
              <a:rPr lang="da-DK" err="1"/>
              <a:t>Insert</a:t>
            </a:r>
            <a:r>
              <a:rPr lang="da-DK"/>
              <a:t> </a:t>
            </a:r>
            <a:r>
              <a:rPr lang="da-DK" err="1"/>
              <a:t>bullets</a:t>
            </a:r>
            <a:endParaRPr lang="da-DK"/>
          </a:p>
          <a:p>
            <a:pPr lvl="0"/>
            <a:endParaRPr lang="da-DK"/>
          </a:p>
          <a:p>
            <a:pPr lvl="0"/>
            <a:endParaRPr lang="da-DK"/>
          </a:p>
        </p:txBody>
      </p:sp>
      <p:sp>
        <p:nvSpPr>
          <p:cNvPr id="8" name="Pladsholder til tekst 6"/>
          <p:cNvSpPr>
            <a:spLocks noGrp="1"/>
          </p:cNvSpPr>
          <p:nvPr>
            <p:ph type="body" sz="quarter" idx="13" hasCustomPrompt="1"/>
          </p:nvPr>
        </p:nvSpPr>
        <p:spPr>
          <a:xfrm>
            <a:off x="4607720" y="9545756"/>
            <a:ext cx="2728676" cy="423306"/>
          </a:xfrm>
        </p:spPr>
        <p:txBody>
          <a:bodyPr tIns="0">
            <a:noAutofit/>
          </a:bodyPr>
          <a:lstStyle>
            <a:lvl1pPr marL="0" indent="0">
              <a:lnSpc>
                <a:spcPct val="100000"/>
              </a:lnSpc>
              <a:buNone/>
              <a:defRPr sz="900" b="1" spc="255" baseline="0">
                <a:latin typeface="+mn-lt"/>
              </a:defRPr>
            </a:lvl1pPr>
          </a:lstStyle>
          <a:p>
            <a:pPr lvl="0"/>
            <a:r>
              <a:rPr lang="da-DK"/>
              <a:t>INSERT POWERPOINT- OR NAME OF DEPARTMENT</a:t>
            </a:r>
          </a:p>
        </p:txBody>
      </p:sp>
    </p:spTree>
    <p:extLst>
      <p:ext uri="{BB962C8B-B14F-4D97-AF65-F5344CB8AC3E}">
        <p14:creationId xmlns:p14="http://schemas.microsoft.com/office/powerpoint/2010/main" val="103003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1" y="0"/>
            <a:ext cx="11141870" cy="1028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2700"/>
          </a:p>
        </p:txBody>
      </p:sp>
      <p:sp>
        <p:nvSpPr>
          <p:cNvPr id="3" name="Slide Number Placeholder 2"/>
          <p:cNvSpPr>
            <a:spLocks noGrp="1"/>
          </p:cNvSpPr>
          <p:nvPr>
            <p:ph type="sldNum" sz="quarter" idx="10"/>
          </p:nvPr>
        </p:nvSpPr>
        <p:spPr>
          <a:xfrm>
            <a:off x="17009831" y="889835"/>
            <a:ext cx="857202" cy="340746"/>
          </a:xfrm>
          <a:prstGeom prst="rect">
            <a:avLst/>
          </a:prstGeom>
        </p:spPr>
        <p:txBody>
          <a:bodyPr/>
          <a:lstStyle/>
          <a:p>
            <a:fld id="{D8D877B3-D348-4611-9BDB-C5374591D951}" type="slidenum">
              <a:rPr lang="en-US" smtClean="0"/>
              <a:pPr/>
              <a:t>‹nr.›</a:t>
            </a:fld>
            <a:endParaRPr lang="en-US"/>
          </a:p>
        </p:txBody>
      </p:sp>
      <p:sp>
        <p:nvSpPr>
          <p:cNvPr id="5" name="Picture Placeholder 4"/>
          <p:cNvSpPr>
            <a:spLocks noGrp="1"/>
          </p:cNvSpPr>
          <p:nvPr>
            <p:ph type="pic" sz="quarter" idx="11" hasCustomPrompt="1"/>
          </p:nvPr>
        </p:nvSpPr>
        <p:spPr>
          <a:xfrm>
            <a:off x="11141870" y="0"/>
            <a:ext cx="7146131" cy="10287000"/>
          </a:xfrm>
          <a:prstGeom prst="rect">
            <a:avLst/>
          </a:prstGeom>
          <a:pattFill prst="pct10">
            <a:fgClr>
              <a:schemeClr val="tx1"/>
            </a:fgClr>
            <a:bgClr>
              <a:schemeClr val="bg1"/>
            </a:bgClr>
          </a:pattFill>
        </p:spPr>
        <p:txBody>
          <a:bodyPr anchor="ctr">
            <a:normAutofit/>
          </a:bodyPr>
          <a:lstStyle>
            <a:lvl1pPr algn="ctr">
              <a:defRPr sz="1500" b="1" baseline="0"/>
            </a:lvl1pPr>
          </a:lstStyle>
          <a:p>
            <a:r>
              <a:rPr lang="en-US"/>
              <a:t>Drag &amp; Drop Image</a:t>
            </a:r>
          </a:p>
        </p:txBody>
      </p:sp>
      <p:sp>
        <p:nvSpPr>
          <p:cNvPr id="6" name="Title 4"/>
          <p:cNvSpPr>
            <a:spLocks noGrp="1"/>
          </p:cNvSpPr>
          <p:nvPr>
            <p:ph type="title" hasCustomPrompt="1"/>
          </p:nvPr>
        </p:nvSpPr>
        <p:spPr>
          <a:xfrm>
            <a:off x="1150145" y="985838"/>
            <a:ext cx="7796975" cy="2035881"/>
          </a:xfrm>
          <a:prstGeom prst="rect">
            <a:avLst/>
          </a:prstGeom>
        </p:spPr>
        <p:txBody>
          <a:bodyPr lIns="0" tIns="0"/>
          <a:lstStyle>
            <a:lvl1pPr>
              <a:defRPr sz="5400" baseline="0">
                <a:solidFill>
                  <a:schemeClr val="bg1"/>
                </a:solidFill>
                <a:latin typeface="+mn-lt"/>
              </a:defRPr>
            </a:lvl1pPr>
          </a:lstStyle>
          <a:p>
            <a:r>
              <a:rPr lang="en-US"/>
              <a:t>CLICK TO EDIT</a:t>
            </a:r>
            <a:br>
              <a:rPr lang="en-US"/>
            </a:br>
            <a:r>
              <a:rPr lang="en-US"/>
              <a:t>TITLE</a:t>
            </a:r>
          </a:p>
        </p:txBody>
      </p:sp>
      <p:sp>
        <p:nvSpPr>
          <p:cNvPr id="4" name="Pladsholder til tekst 3"/>
          <p:cNvSpPr>
            <a:spLocks noGrp="1"/>
          </p:cNvSpPr>
          <p:nvPr>
            <p:ph type="body" sz="quarter" idx="12" hasCustomPrompt="1"/>
          </p:nvPr>
        </p:nvSpPr>
        <p:spPr>
          <a:xfrm>
            <a:off x="1150145" y="3307558"/>
            <a:ext cx="7030641" cy="5648387"/>
          </a:xfrm>
        </p:spPr>
        <p:txBody>
          <a:bodyPr/>
          <a:lstStyle>
            <a:lvl1pPr marL="428625" indent="-42862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err="1"/>
              <a:t>Insert</a:t>
            </a:r>
            <a:r>
              <a:rPr lang="da-DK"/>
              <a:t> </a:t>
            </a:r>
            <a:r>
              <a:rPr lang="da-DK" err="1"/>
              <a:t>bullets</a:t>
            </a:r>
            <a:endParaRPr lang="da-DK"/>
          </a:p>
        </p:txBody>
      </p:sp>
      <p:sp>
        <p:nvSpPr>
          <p:cNvPr id="13" name="Pladsholder til tekst 6"/>
          <p:cNvSpPr>
            <a:spLocks noGrp="1"/>
          </p:cNvSpPr>
          <p:nvPr>
            <p:ph type="body" sz="quarter" idx="13" hasCustomPrompt="1"/>
          </p:nvPr>
        </p:nvSpPr>
        <p:spPr>
          <a:xfrm>
            <a:off x="4607720" y="9545756"/>
            <a:ext cx="2728676" cy="423306"/>
          </a:xfrm>
        </p:spPr>
        <p:txBody>
          <a:bodyPr tIns="0">
            <a:noAutofit/>
          </a:bodyPr>
          <a:lstStyle>
            <a:lvl1pPr marL="0" indent="0">
              <a:lnSpc>
                <a:spcPct val="100000"/>
              </a:lnSpc>
              <a:buNone/>
              <a:defRPr sz="900" b="1" spc="255" baseline="0">
                <a:solidFill>
                  <a:schemeClr val="bg1"/>
                </a:solidFill>
                <a:latin typeface="+mn-lt"/>
              </a:defRPr>
            </a:lvl1pPr>
          </a:lstStyle>
          <a:p>
            <a:pPr lvl="0"/>
            <a:r>
              <a:rPr lang="da-DK"/>
              <a:t>INSERT POWERPOINT- OR NAME OF DEPARTMENT</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723" y="9508376"/>
            <a:ext cx="1503812" cy="397643"/>
          </a:xfrm>
          <a:prstGeom prst="rect">
            <a:avLst/>
          </a:prstGeom>
        </p:spPr>
      </p:pic>
    </p:spTree>
    <p:extLst>
      <p:ext uri="{BB962C8B-B14F-4D97-AF65-F5344CB8AC3E}">
        <p14:creationId xmlns:p14="http://schemas.microsoft.com/office/powerpoint/2010/main" val="4254490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2" y="0"/>
            <a:ext cx="7905749" cy="1028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2700"/>
          </a:p>
        </p:txBody>
      </p:sp>
      <p:sp>
        <p:nvSpPr>
          <p:cNvPr id="3" name="Slide Number Placeholder 2"/>
          <p:cNvSpPr>
            <a:spLocks noGrp="1"/>
          </p:cNvSpPr>
          <p:nvPr>
            <p:ph type="sldNum" sz="quarter" idx="10"/>
          </p:nvPr>
        </p:nvSpPr>
        <p:spPr>
          <a:xfrm>
            <a:off x="17009831" y="889835"/>
            <a:ext cx="857202" cy="340746"/>
          </a:xfrm>
          <a:prstGeom prst="rect">
            <a:avLst/>
          </a:prstGeom>
        </p:spPr>
        <p:txBody>
          <a:bodyPr/>
          <a:lstStyle/>
          <a:p>
            <a:fld id="{D8D877B3-D348-4611-9BDB-C5374591D951}" type="slidenum">
              <a:rPr lang="en-US" smtClean="0"/>
              <a:pPr/>
              <a:t>‹nr.›</a:t>
            </a:fld>
            <a:endParaRPr lang="en-US"/>
          </a:p>
        </p:txBody>
      </p:sp>
      <p:sp>
        <p:nvSpPr>
          <p:cNvPr id="6" name="Title 4"/>
          <p:cNvSpPr>
            <a:spLocks noGrp="1"/>
          </p:cNvSpPr>
          <p:nvPr>
            <p:ph type="title" hasCustomPrompt="1"/>
          </p:nvPr>
        </p:nvSpPr>
        <p:spPr>
          <a:xfrm>
            <a:off x="1150144" y="985838"/>
            <a:ext cx="6755606" cy="2206845"/>
          </a:xfrm>
          <a:prstGeom prst="rect">
            <a:avLst/>
          </a:prstGeom>
        </p:spPr>
        <p:txBody>
          <a:bodyPr lIns="0" tIns="0"/>
          <a:lstStyle>
            <a:lvl1pPr>
              <a:defRPr sz="5400" baseline="0">
                <a:solidFill>
                  <a:schemeClr val="bg1"/>
                </a:solidFill>
                <a:latin typeface="+mn-lt"/>
              </a:defRPr>
            </a:lvl1pPr>
          </a:lstStyle>
          <a:p>
            <a:r>
              <a:rPr lang="en-US"/>
              <a:t>CLICK TO EDIT</a:t>
            </a:r>
            <a:br>
              <a:rPr lang="en-US"/>
            </a:br>
            <a:r>
              <a:rPr lang="en-US"/>
              <a:t>TITLE</a:t>
            </a:r>
          </a:p>
        </p:txBody>
      </p:sp>
      <p:grpSp>
        <p:nvGrpSpPr>
          <p:cNvPr id="31" name="Gruppe 30"/>
          <p:cNvGrpSpPr/>
          <p:nvPr userDrawn="1"/>
        </p:nvGrpSpPr>
        <p:grpSpPr>
          <a:xfrm>
            <a:off x="8199675" y="9040743"/>
            <a:ext cx="1909059" cy="100365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grpSp>
      </p:grpSp>
      <p:sp>
        <p:nvSpPr>
          <p:cNvPr id="4" name="Pladsholder til tekst 3"/>
          <p:cNvSpPr>
            <a:spLocks noGrp="1"/>
          </p:cNvSpPr>
          <p:nvPr>
            <p:ph type="body" sz="quarter" idx="12" hasCustomPrompt="1"/>
          </p:nvPr>
        </p:nvSpPr>
        <p:spPr>
          <a:xfrm>
            <a:off x="1150145" y="3307558"/>
            <a:ext cx="6687743" cy="5400737"/>
          </a:xfrm>
        </p:spPr>
        <p:txBody>
          <a:bodyPr/>
          <a:lstStyle>
            <a:lvl1pPr marL="428625" indent="-42862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err="1"/>
              <a:t>Insert</a:t>
            </a:r>
            <a:r>
              <a:rPr lang="da-DK"/>
              <a:t> </a:t>
            </a:r>
            <a:r>
              <a:rPr lang="da-DK" err="1"/>
              <a:t>bullets</a:t>
            </a:r>
            <a:endParaRPr lang="da-DK"/>
          </a:p>
        </p:txBody>
      </p:sp>
      <p:sp>
        <p:nvSpPr>
          <p:cNvPr id="75" name="Picture Placeholder 4"/>
          <p:cNvSpPr>
            <a:spLocks noGrp="1"/>
          </p:cNvSpPr>
          <p:nvPr>
            <p:ph type="pic" sz="quarter" idx="11" hasCustomPrompt="1"/>
          </p:nvPr>
        </p:nvSpPr>
        <p:spPr>
          <a:xfrm>
            <a:off x="7905750" y="0"/>
            <a:ext cx="10382250" cy="10287000"/>
          </a:xfrm>
          <a:prstGeom prst="rect">
            <a:avLst/>
          </a:prstGeom>
          <a:pattFill prst="pct10">
            <a:fgClr>
              <a:schemeClr val="tx1"/>
            </a:fgClr>
            <a:bgClr>
              <a:schemeClr val="bg1"/>
            </a:bgClr>
          </a:pattFill>
        </p:spPr>
        <p:txBody>
          <a:bodyPr anchor="ctr">
            <a:normAutofit/>
          </a:bodyPr>
          <a:lstStyle>
            <a:lvl1pPr algn="ctr">
              <a:defRPr sz="1500" b="1" baseline="0"/>
            </a:lvl1pPr>
          </a:lstStyle>
          <a:p>
            <a:r>
              <a:rPr lang="en-US"/>
              <a:t>Drag &amp; Drop Image</a:t>
            </a:r>
          </a:p>
        </p:txBody>
      </p:sp>
      <p:sp>
        <p:nvSpPr>
          <p:cNvPr id="56" name="Pladsholder til tekst 6"/>
          <p:cNvSpPr>
            <a:spLocks noGrp="1"/>
          </p:cNvSpPr>
          <p:nvPr>
            <p:ph type="body" sz="quarter" idx="13" hasCustomPrompt="1"/>
          </p:nvPr>
        </p:nvSpPr>
        <p:spPr>
          <a:xfrm>
            <a:off x="4607720" y="9545756"/>
            <a:ext cx="2728676" cy="423306"/>
          </a:xfrm>
        </p:spPr>
        <p:txBody>
          <a:bodyPr tIns="0">
            <a:noAutofit/>
          </a:bodyPr>
          <a:lstStyle>
            <a:lvl1pPr marL="0" indent="0">
              <a:lnSpc>
                <a:spcPct val="100000"/>
              </a:lnSpc>
              <a:buNone/>
              <a:defRPr sz="900" b="1" spc="255" baseline="0">
                <a:solidFill>
                  <a:schemeClr val="bg1"/>
                </a:solidFill>
                <a:latin typeface="+mn-lt"/>
              </a:defRPr>
            </a:lvl1pPr>
          </a:lstStyle>
          <a:p>
            <a:pPr lvl="0"/>
            <a:r>
              <a:rPr lang="da-DK"/>
              <a:t>INSERT POWERPOINT- OR NAME OF DEPARTMENT</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723" y="9508376"/>
            <a:ext cx="1503812" cy="397643"/>
          </a:xfrm>
          <a:prstGeom prst="rect">
            <a:avLst/>
          </a:prstGeom>
        </p:spPr>
      </p:pic>
    </p:spTree>
    <p:extLst>
      <p:ext uri="{BB962C8B-B14F-4D97-AF65-F5344CB8AC3E}">
        <p14:creationId xmlns:p14="http://schemas.microsoft.com/office/powerpoint/2010/main" val="605114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11141869" y="5128053"/>
            <a:ext cx="7146131" cy="5150895"/>
          </a:xfrm>
          <a:prstGeom prst="rect">
            <a:avLst/>
          </a:prstGeom>
          <a:pattFill prst="pct10">
            <a:fgClr>
              <a:schemeClr val="tx1"/>
            </a:fgClr>
            <a:bgClr>
              <a:schemeClr val="bg1"/>
            </a:bgClr>
          </a:pattFill>
        </p:spPr>
        <p:txBody>
          <a:bodyPr anchor="ctr">
            <a:normAutofit/>
          </a:bodyPr>
          <a:lstStyle>
            <a:lvl1pPr algn="ctr">
              <a:defRPr sz="1500" b="1" baseline="0"/>
            </a:lvl1pPr>
          </a:lstStyle>
          <a:p>
            <a:r>
              <a:rPr lang="en-US"/>
              <a:t>Drag &amp; Drop Image</a:t>
            </a:r>
          </a:p>
        </p:txBody>
      </p:sp>
      <p:sp>
        <p:nvSpPr>
          <p:cNvPr id="10" name="Title 4"/>
          <p:cNvSpPr>
            <a:spLocks noGrp="1"/>
          </p:cNvSpPr>
          <p:nvPr>
            <p:ph type="title" hasCustomPrompt="1"/>
          </p:nvPr>
        </p:nvSpPr>
        <p:spPr>
          <a:xfrm>
            <a:off x="1150145" y="985838"/>
            <a:ext cx="6814463" cy="2230091"/>
          </a:xfrm>
          <a:prstGeom prst="rect">
            <a:avLst/>
          </a:prstGeom>
        </p:spPr>
        <p:txBody>
          <a:bodyPr lIns="0" tIns="0"/>
          <a:lstStyle>
            <a:lvl1pPr>
              <a:defRPr sz="5400">
                <a:latin typeface="+mn-lt"/>
              </a:defRPr>
            </a:lvl1pPr>
          </a:lstStyle>
          <a:p>
            <a:r>
              <a:rPr lang="en-US"/>
              <a:t>KLIK HER FOR AT ÆNDRE TITEL</a:t>
            </a:r>
          </a:p>
        </p:txBody>
      </p:sp>
      <p:sp>
        <p:nvSpPr>
          <p:cNvPr id="7" name="Pladsholder til tekst 3"/>
          <p:cNvSpPr>
            <a:spLocks noGrp="1"/>
          </p:cNvSpPr>
          <p:nvPr>
            <p:ph type="body" sz="quarter" idx="15" hasCustomPrompt="1"/>
          </p:nvPr>
        </p:nvSpPr>
        <p:spPr>
          <a:xfrm>
            <a:off x="1150146" y="3307558"/>
            <a:ext cx="6814461" cy="5363114"/>
          </a:xfrm>
        </p:spPr>
        <p:txBody>
          <a:bodyPr/>
          <a:lstStyle>
            <a:lvl1pPr marL="428625" indent="-428625">
              <a:lnSpc>
                <a:spcPct val="100000"/>
              </a:lnSpc>
              <a:spcBef>
                <a:spcPts val="900"/>
              </a:spcBef>
              <a:buFontTx/>
              <a:buBlip>
                <a:blip r:embed="rId2"/>
              </a:buBlip>
              <a:defRPr sz="2400" baseline="0"/>
            </a:lvl1pPr>
          </a:lstStyle>
          <a:p>
            <a:pPr lvl="0"/>
            <a:r>
              <a:rPr lang="da-DK"/>
              <a:t>Indsæt </a:t>
            </a:r>
            <a:r>
              <a:rPr lang="da-DK" err="1"/>
              <a:t>bullets</a:t>
            </a:r>
            <a:endParaRPr lang="da-DK"/>
          </a:p>
          <a:p>
            <a:pPr lvl="0"/>
            <a:endParaRPr lang="da-DK"/>
          </a:p>
          <a:p>
            <a:pPr lvl="0"/>
            <a:endParaRPr lang="da-DK"/>
          </a:p>
        </p:txBody>
      </p:sp>
      <p:sp>
        <p:nvSpPr>
          <p:cNvPr id="11" name="Picture Placeholder 4"/>
          <p:cNvSpPr>
            <a:spLocks noGrp="1"/>
          </p:cNvSpPr>
          <p:nvPr>
            <p:ph type="pic" sz="quarter" idx="16" hasCustomPrompt="1"/>
          </p:nvPr>
        </p:nvSpPr>
        <p:spPr>
          <a:xfrm>
            <a:off x="11141869" y="0"/>
            <a:ext cx="7146131" cy="5128053"/>
          </a:xfrm>
          <a:prstGeom prst="rect">
            <a:avLst/>
          </a:prstGeom>
          <a:pattFill prst="pct10">
            <a:fgClr>
              <a:schemeClr val="tx1"/>
            </a:fgClr>
            <a:bgClr>
              <a:schemeClr val="bg1"/>
            </a:bgClr>
          </a:pattFill>
        </p:spPr>
        <p:txBody>
          <a:bodyPr anchor="ctr">
            <a:normAutofit/>
          </a:bodyPr>
          <a:lstStyle>
            <a:lvl1pPr algn="ctr">
              <a:defRPr sz="1500" b="1" baseline="0"/>
            </a:lvl1pPr>
          </a:lstStyle>
          <a:p>
            <a:r>
              <a:rPr lang="en-US"/>
              <a:t>Drag &amp; Drop Image</a:t>
            </a:r>
          </a:p>
        </p:txBody>
      </p:sp>
      <p:sp>
        <p:nvSpPr>
          <p:cNvPr id="12" name="Pladsholder til tekst 6"/>
          <p:cNvSpPr>
            <a:spLocks noGrp="1"/>
          </p:cNvSpPr>
          <p:nvPr>
            <p:ph type="body" sz="quarter" idx="13" hasCustomPrompt="1"/>
          </p:nvPr>
        </p:nvSpPr>
        <p:spPr>
          <a:xfrm>
            <a:off x="4607720" y="9545756"/>
            <a:ext cx="2728676" cy="423306"/>
          </a:xfrm>
        </p:spPr>
        <p:txBody>
          <a:bodyPr tIns="0">
            <a:noAutofit/>
          </a:bodyPr>
          <a:lstStyle>
            <a:lvl1pPr marL="0" indent="0">
              <a:lnSpc>
                <a:spcPct val="100000"/>
              </a:lnSpc>
              <a:buNone/>
              <a:defRPr sz="900" b="1" spc="255" baseline="0">
                <a:latin typeface="+mn-lt"/>
              </a:defRPr>
            </a:lvl1pPr>
          </a:lstStyle>
          <a:p>
            <a:pPr lvl="0"/>
            <a:r>
              <a:rPr lang="da-DK"/>
              <a:t>INSERT POWERPOINT- OR NAME OF DEPARTMENT</a:t>
            </a:r>
          </a:p>
        </p:txBody>
      </p:sp>
    </p:spTree>
    <p:extLst>
      <p:ext uri="{BB962C8B-B14F-4D97-AF65-F5344CB8AC3E}">
        <p14:creationId xmlns:p14="http://schemas.microsoft.com/office/powerpoint/2010/main" val="143336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Billede 3" descr="Et billede, der indeholder tekst&#10;&#10;Automatisk genereret beskrivelse">
            <a:extLst>
              <a:ext uri="{FF2B5EF4-FFF2-40B4-BE49-F238E27FC236}">
                <a16:creationId xmlns:a16="http://schemas.microsoft.com/office/drawing/2014/main" id="{394AEBCD-EA53-4B3D-993E-22D836A14AD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0721" y="9508376"/>
            <a:ext cx="1503815" cy="397643"/>
          </a:xfrm>
          <a:prstGeom prst="rect">
            <a:avLst/>
          </a:prstGeom>
        </p:spPr>
      </p:pic>
      <p:sp>
        <p:nvSpPr>
          <p:cNvPr id="11" name="Text Placeholder 10"/>
          <p:cNvSpPr>
            <a:spLocks noGrp="1"/>
          </p:cNvSpPr>
          <p:nvPr>
            <p:ph type="body" idx="1"/>
          </p:nvPr>
        </p:nvSpPr>
        <p:spPr>
          <a:xfrm>
            <a:off x="1150145" y="3323565"/>
            <a:ext cx="9447770" cy="533960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2" name="Заголовок 1"/>
          <p:cNvSpPr txBox="1">
            <a:spLocks/>
          </p:cNvSpPr>
          <p:nvPr userDrawn="1"/>
        </p:nvSpPr>
        <p:spPr>
          <a:xfrm>
            <a:off x="15310611" y="9546161"/>
            <a:ext cx="2120139" cy="424392"/>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900" b="1" spc="300" baseline="0">
                <a:solidFill>
                  <a:schemeClr val="bg1"/>
                </a:solidFill>
                <a:latin typeface="+mn-lt"/>
              </a:rPr>
              <a:t>PAGE</a:t>
            </a:r>
          </a:p>
          <a:p>
            <a:pPr algn="r"/>
            <a:fld id="{B7B554CF-BBF7-4941-9FD0-458D21B824E3}" type="slidenum">
              <a:rPr lang="en-US" sz="900" b="1" spc="300" baseline="0" smtClean="0">
                <a:solidFill>
                  <a:schemeClr val="bg1"/>
                </a:solidFill>
                <a:latin typeface="+mn-lt"/>
              </a:rPr>
              <a:t>‹nr.›</a:t>
            </a:fld>
            <a:endParaRPr lang="en-US" sz="900" b="1" spc="300" baseline="0">
              <a:solidFill>
                <a:schemeClr val="bg1"/>
              </a:solidFill>
              <a:latin typeface="+mn-lt"/>
            </a:endParaRPr>
          </a:p>
        </p:txBody>
      </p:sp>
    </p:spTree>
    <p:extLst>
      <p:ext uri="{BB962C8B-B14F-4D97-AF65-F5344CB8AC3E}">
        <p14:creationId xmlns:p14="http://schemas.microsoft.com/office/powerpoint/2010/main" val="1307859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371477" rtl="0" eaLnBrk="1" latinLnBrk="0" hangingPunct="1">
        <a:lnSpc>
          <a:spcPct val="100000"/>
        </a:lnSpc>
        <a:spcBef>
          <a:spcPct val="0"/>
        </a:spcBef>
        <a:buNone/>
        <a:defRPr sz="5400" b="1" kern="1200" spc="450" baseline="0">
          <a:solidFill>
            <a:schemeClr val="tx1"/>
          </a:solidFill>
          <a:latin typeface="Barlow" panose="00000500000000000000" pitchFamily="2" charset="0"/>
          <a:ea typeface="+mj-ea"/>
          <a:cs typeface="+mj-cs"/>
        </a:defRPr>
      </a:lvl1pPr>
    </p:titleStyle>
    <p:bodyStyle>
      <a:lvl1pPr marL="428625" indent="-428625" algn="l" defTabSz="1371477" rtl="0" eaLnBrk="1" latinLnBrk="0" hangingPunct="1">
        <a:lnSpc>
          <a:spcPct val="120000"/>
        </a:lnSpc>
        <a:spcBef>
          <a:spcPts val="1500"/>
        </a:spcBef>
        <a:buFont typeface="Wingdings" panose="05000000000000000000" pitchFamily="2" charset="2"/>
        <a:buChar char="§"/>
        <a:defRPr sz="2400" kern="1200" spc="0">
          <a:solidFill>
            <a:schemeClr val="bg1"/>
          </a:solidFill>
          <a:latin typeface="+mn-lt"/>
          <a:ea typeface="+mn-ea"/>
          <a:cs typeface="+mn-cs"/>
        </a:defRPr>
      </a:lvl1pPr>
      <a:lvl2pPr marL="935832" indent="-428625" algn="l" defTabSz="1371477" rtl="0" eaLnBrk="1" latinLnBrk="0" hangingPunct="1">
        <a:lnSpc>
          <a:spcPct val="120000"/>
        </a:lnSpc>
        <a:spcBef>
          <a:spcPts val="749"/>
        </a:spcBef>
        <a:buFont typeface="Wingdings" panose="05000000000000000000" pitchFamily="2" charset="2"/>
        <a:buChar char="§"/>
        <a:defRPr sz="2100" kern="1200">
          <a:solidFill>
            <a:schemeClr val="bg1"/>
          </a:solidFill>
          <a:latin typeface="+mn-lt"/>
          <a:ea typeface="+mn-ea"/>
          <a:cs typeface="+mn-cs"/>
        </a:defRPr>
      </a:lvl2pPr>
      <a:lvl3pPr marL="1209675" indent="-257175" algn="l" defTabSz="1371477" rtl="0" eaLnBrk="1" latinLnBrk="0" hangingPunct="1">
        <a:lnSpc>
          <a:spcPct val="120000"/>
        </a:lnSpc>
        <a:spcBef>
          <a:spcPts val="749"/>
        </a:spcBef>
        <a:buFont typeface="Wingdings" panose="05000000000000000000" pitchFamily="2" charset="2"/>
        <a:buChar char="§"/>
        <a:tabLst>
          <a:tab pos="1347788" algn="l"/>
        </a:tabLst>
        <a:defRPr sz="1800" kern="1200">
          <a:solidFill>
            <a:schemeClr val="bg1"/>
          </a:solidFill>
          <a:latin typeface="+mn-lt"/>
          <a:ea typeface="+mn-ea"/>
          <a:cs typeface="+mn-cs"/>
        </a:defRPr>
      </a:lvl3pPr>
      <a:lvl4pPr marL="1607345" indent="-257175" algn="l" defTabSz="1371477" rtl="0" eaLnBrk="1" latinLnBrk="0" hangingPunct="1">
        <a:lnSpc>
          <a:spcPct val="120000"/>
        </a:lnSpc>
        <a:spcBef>
          <a:spcPts val="749"/>
        </a:spcBef>
        <a:buFont typeface="Wingdings" panose="05000000000000000000" pitchFamily="2" charset="2"/>
        <a:buChar char="§"/>
        <a:defRPr sz="1500" kern="1200">
          <a:solidFill>
            <a:schemeClr val="bg1"/>
          </a:solidFill>
          <a:latin typeface="+mn-lt"/>
          <a:ea typeface="+mn-ea"/>
          <a:cs typeface="+mn-cs"/>
        </a:defRPr>
      </a:lvl4pPr>
      <a:lvl5pPr marL="1607345" indent="-257175" algn="l" defTabSz="1371477" rtl="0" eaLnBrk="1" latinLnBrk="0" hangingPunct="1">
        <a:lnSpc>
          <a:spcPct val="120000"/>
        </a:lnSpc>
        <a:spcBef>
          <a:spcPts val="749"/>
        </a:spcBef>
        <a:buFontTx/>
        <a:buBlip>
          <a:blip r:embed="rId14"/>
        </a:buBlip>
        <a:defRPr sz="1500" kern="1200" baseline="0">
          <a:solidFill>
            <a:schemeClr val="tx1">
              <a:alpha val="50000"/>
            </a:schemeClr>
          </a:solidFill>
          <a:latin typeface="+mn-lt"/>
          <a:ea typeface="+mn-ea"/>
          <a:cs typeface="+mn-cs"/>
        </a:defRPr>
      </a:lvl5pPr>
      <a:lvl6pPr marL="3771561" indent="-342870" algn="l" defTabSz="1371477" rtl="0" eaLnBrk="1" latinLnBrk="0" hangingPunct="1">
        <a:lnSpc>
          <a:spcPct val="90000"/>
        </a:lnSpc>
        <a:spcBef>
          <a:spcPts val="749"/>
        </a:spcBef>
        <a:buFont typeface="Arial" panose="020B0604020202020204" pitchFamily="34" charset="0"/>
        <a:buChar char="•"/>
        <a:defRPr sz="2700" kern="1200">
          <a:solidFill>
            <a:schemeClr val="tx1"/>
          </a:solidFill>
          <a:latin typeface="+mn-lt"/>
          <a:ea typeface="+mn-ea"/>
          <a:cs typeface="+mn-cs"/>
        </a:defRPr>
      </a:lvl6pPr>
      <a:lvl7pPr marL="4457301" indent="-342870" algn="l" defTabSz="1371477" rtl="0" eaLnBrk="1" latinLnBrk="0" hangingPunct="1">
        <a:lnSpc>
          <a:spcPct val="90000"/>
        </a:lnSpc>
        <a:spcBef>
          <a:spcPts val="749"/>
        </a:spcBef>
        <a:buFont typeface="Arial" panose="020B0604020202020204" pitchFamily="34" charset="0"/>
        <a:buChar char="•"/>
        <a:defRPr sz="2700" kern="1200">
          <a:solidFill>
            <a:schemeClr val="tx1"/>
          </a:solidFill>
          <a:latin typeface="+mn-lt"/>
          <a:ea typeface="+mn-ea"/>
          <a:cs typeface="+mn-cs"/>
        </a:defRPr>
      </a:lvl7pPr>
      <a:lvl8pPr marL="5143038" indent="-342870" algn="l" defTabSz="1371477" rtl="0" eaLnBrk="1" latinLnBrk="0" hangingPunct="1">
        <a:lnSpc>
          <a:spcPct val="90000"/>
        </a:lnSpc>
        <a:spcBef>
          <a:spcPts val="749"/>
        </a:spcBef>
        <a:buFont typeface="Arial" panose="020B0604020202020204" pitchFamily="34" charset="0"/>
        <a:buChar char="•"/>
        <a:defRPr sz="2700" kern="1200">
          <a:solidFill>
            <a:schemeClr val="tx1"/>
          </a:solidFill>
          <a:latin typeface="+mn-lt"/>
          <a:ea typeface="+mn-ea"/>
          <a:cs typeface="+mn-cs"/>
        </a:defRPr>
      </a:lvl8pPr>
      <a:lvl9pPr marL="5828775" indent="-342870" algn="l" defTabSz="1371477" rtl="0" eaLnBrk="1" latinLnBrk="0" hangingPunct="1">
        <a:lnSpc>
          <a:spcPct val="90000"/>
        </a:lnSpc>
        <a:spcBef>
          <a:spcPts val="749"/>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77" rtl="0" eaLnBrk="1" latinLnBrk="0" hangingPunct="1">
        <a:defRPr sz="2700" kern="1200">
          <a:solidFill>
            <a:schemeClr val="tx1"/>
          </a:solidFill>
          <a:latin typeface="+mn-lt"/>
          <a:ea typeface="+mn-ea"/>
          <a:cs typeface="+mn-cs"/>
        </a:defRPr>
      </a:lvl1pPr>
      <a:lvl2pPr marL="685739" algn="l" defTabSz="1371477" rtl="0" eaLnBrk="1" latinLnBrk="0" hangingPunct="1">
        <a:defRPr sz="2700" kern="1200">
          <a:solidFill>
            <a:schemeClr val="tx1"/>
          </a:solidFill>
          <a:latin typeface="+mn-lt"/>
          <a:ea typeface="+mn-ea"/>
          <a:cs typeface="+mn-cs"/>
        </a:defRPr>
      </a:lvl2pPr>
      <a:lvl3pPr marL="1371477" algn="l" defTabSz="1371477" rtl="0" eaLnBrk="1" latinLnBrk="0" hangingPunct="1">
        <a:defRPr sz="2700" kern="1200">
          <a:solidFill>
            <a:schemeClr val="tx1"/>
          </a:solidFill>
          <a:latin typeface="+mn-lt"/>
          <a:ea typeface="+mn-ea"/>
          <a:cs typeface="+mn-cs"/>
        </a:defRPr>
      </a:lvl3pPr>
      <a:lvl4pPr marL="2057217" algn="l" defTabSz="1371477" rtl="0" eaLnBrk="1" latinLnBrk="0" hangingPunct="1">
        <a:defRPr sz="2700" kern="1200">
          <a:solidFill>
            <a:schemeClr val="tx1"/>
          </a:solidFill>
          <a:latin typeface="+mn-lt"/>
          <a:ea typeface="+mn-ea"/>
          <a:cs typeface="+mn-cs"/>
        </a:defRPr>
      </a:lvl4pPr>
      <a:lvl5pPr marL="2742954" algn="l" defTabSz="1371477" rtl="0" eaLnBrk="1" latinLnBrk="0" hangingPunct="1">
        <a:defRPr sz="2700" kern="1200">
          <a:solidFill>
            <a:schemeClr val="tx1"/>
          </a:solidFill>
          <a:latin typeface="+mn-lt"/>
          <a:ea typeface="+mn-ea"/>
          <a:cs typeface="+mn-cs"/>
        </a:defRPr>
      </a:lvl5pPr>
      <a:lvl6pPr marL="3428691" algn="l" defTabSz="1371477" rtl="0" eaLnBrk="1" latinLnBrk="0" hangingPunct="1">
        <a:defRPr sz="2700" kern="1200">
          <a:solidFill>
            <a:schemeClr val="tx1"/>
          </a:solidFill>
          <a:latin typeface="+mn-lt"/>
          <a:ea typeface="+mn-ea"/>
          <a:cs typeface="+mn-cs"/>
        </a:defRPr>
      </a:lvl6pPr>
      <a:lvl7pPr marL="4114430" algn="l" defTabSz="1371477" rtl="0" eaLnBrk="1" latinLnBrk="0" hangingPunct="1">
        <a:defRPr sz="2700" kern="1200">
          <a:solidFill>
            <a:schemeClr val="tx1"/>
          </a:solidFill>
          <a:latin typeface="+mn-lt"/>
          <a:ea typeface="+mn-ea"/>
          <a:cs typeface="+mn-cs"/>
        </a:defRPr>
      </a:lvl7pPr>
      <a:lvl8pPr marL="4800168" algn="l" defTabSz="1371477" rtl="0" eaLnBrk="1" latinLnBrk="0" hangingPunct="1">
        <a:defRPr sz="2700" kern="1200">
          <a:solidFill>
            <a:schemeClr val="tx1"/>
          </a:solidFill>
          <a:latin typeface="+mn-lt"/>
          <a:ea typeface="+mn-ea"/>
          <a:cs typeface="+mn-cs"/>
        </a:defRPr>
      </a:lvl8pPr>
      <a:lvl9pPr marL="5485907" algn="l" defTabSz="1371477"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p15:clr>
            <a:srgbClr val="F26B43"/>
          </p15:clr>
        </p15:guide>
        <p15:guide id="1" orient="horz" pos="1389">
          <p15:clr>
            <a:srgbClr val="F26B43"/>
          </p15:clr>
        </p15:guide>
        <p15:guide id="28" pos="483">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ntify.com/resources/blog/competitive-matri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www.en.innovation.aau.dk/researchers" TargetMode="External"/><Relationship Id="rId3" Type="http://schemas.openxmlformats.org/officeDocument/2006/relationships/image" Target="../media/image12.png"/><Relationship Id="rId7" Type="http://schemas.openxmlformats.org/officeDocument/2006/relationships/image" Target="../media/image22.sv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EFA73E8-70F5-F86B-26DA-097385E23510}"/>
              </a:ext>
            </a:extLst>
          </p:cNvPr>
          <p:cNvSpPr>
            <a:spLocks noGrp="1" noRot="1" noMove="1" noResize="1" noEditPoints="1" noAdjustHandles="1" noChangeArrowheads="1" noChangeShapeType="1"/>
          </p:cNvSpPr>
          <p:nvPr/>
        </p:nvSpPr>
        <p:spPr>
          <a:xfrm>
            <a:off x="0" y="0"/>
            <a:ext cx="18288000" cy="10287000"/>
          </a:xfrm>
          <a:prstGeom prst="rect">
            <a:avLst/>
          </a:prstGeom>
          <a:solidFill>
            <a:srgbClr val="211A52">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Box 4"/>
          <p:cNvSpPr txBox="1"/>
          <p:nvPr/>
        </p:nvSpPr>
        <p:spPr>
          <a:xfrm>
            <a:off x="2996601" y="4359882"/>
            <a:ext cx="4114800" cy="1207382"/>
          </a:xfrm>
          <a:prstGeom prst="rect">
            <a:avLst/>
          </a:prstGeom>
        </p:spPr>
        <p:txBody>
          <a:bodyPr wrap="square" lIns="0" tIns="0" rIns="0" bIns="0" rtlCol="0" anchor="t">
            <a:spAutoFit/>
          </a:bodyPr>
          <a:lstStyle/>
          <a:p>
            <a:pPr>
              <a:lnSpc>
                <a:spcPts val="8466"/>
              </a:lnSpc>
            </a:pPr>
            <a:r>
              <a:rPr lang="en-US" sz="15200" dirty="0">
                <a:ln w="28575">
                  <a:solidFill>
                    <a:schemeClr val="bg1"/>
                  </a:solidFill>
                </a:ln>
                <a:noFill/>
                <a:latin typeface="Barlow Black" panose="00000A00000000000000" pitchFamily="2" charset="0"/>
              </a:rPr>
              <a:t>AAU</a:t>
            </a:r>
          </a:p>
        </p:txBody>
      </p:sp>
      <p:pic>
        <p:nvPicPr>
          <p:cNvPr id="6" name="Picture 6"/>
          <p:cNvPicPr>
            <a:picLocks noChangeAspect="1"/>
          </p:cNvPicPr>
          <p:nvPr/>
        </p:nvPicPr>
        <p:blipFill>
          <a:blip r:embed="rId3"/>
          <a:srcRect/>
          <a:stretch>
            <a:fillRect/>
          </a:stretch>
        </p:blipFill>
        <p:spPr>
          <a:xfrm>
            <a:off x="1028700" y="1028700"/>
            <a:ext cx="2770656" cy="732625"/>
          </a:xfrm>
          <a:prstGeom prst="rect">
            <a:avLst/>
          </a:prstGeom>
        </p:spPr>
      </p:pic>
      <p:sp>
        <p:nvSpPr>
          <p:cNvPr id="8" name="TextBox 8"/>
          <p:cNvSpPr txBox="1"/>
          <p:nvPr/>
        </p:nvSpPr>
        <p:spPr>
          <a:xfrm>
            <a:off x="6235101" y="8068714"/>
            <a:ext cx="5817798" cy="384721"/>
          </a:xfrm>
          <a:prstGeom prst="rect">
            <a:avLst/>
          </a:prstGeom>
        </p:spPr>
        <p:txBody>
          <a:bodyPr lIns="0" tIns="0" rIns="0" bIns="0" rtlCol="0" anchor="t">
            <a:spAutoFit/>
          </a:bodyPr>
          <a:lstStyle/>
          <a:p>
            <a:pPr algn="ctr">
              <a:lnSpc>
                <a:spcPts val="3040"/>
              </a:lnSpc>
            </a:pPr>
            <a:r>
              <a:rPr lang="en-US" sz="2800" dirty="0">
                <a:solidFill>
                  <a:srgbClr val="FFFFFF"/>
                </a:solidFill>
                <a:latin typeface="Barlow Light"/>
              </a:rPr>
              <a:t>APPLICATION FORM</a:t>
            </a:r>
          </a:p>
        </p:txBody>
      </p:sp>
      <p:sp>
        <p:nvSpPr>
          <p:cNvPr id="11" name="TextBox 4">
            <a:extLst>
              <a:ext uri="{FF2B5EF4-FFF2-40B4-BE49-F238E27FC236}">
                <a16:creationId xmlns:a16="http://schemas.microsoft.com/office/drawing/2014/main" id="{343B50BC-194D-3227-50A4-2DB6B2E6A48C}"/>
              </a:ext>
            </a:extLst>
          </p:cNvPr>
          <p:cNvSpPr txBox="1"/>
          <p:nvPr/>
        </p:nvSpPr>
        <p:spPr>
          <a:xfrm>
            <a:off x="7467600" y="3771900"/>
            <a:ext cx="7416201" cy="3590727"/>
          </a:xfrm>
          <a:prstGeom prst="rect">
            <a:avLst/>
          </a:prstGeom>
        </p:spPr>
        <p:txBody>
          <a:bodyPr wrap="square" lIns="0" tIns="0" rIns="0" bIns="0" rtlCol="0" anchor="t">
            <a:spAutoFit/>
          </a:bodyPr>
          <a:lstStyle/>
          <a:p>
            <a:pPr>
              <a:lnSpc>
                <a:spcPts val="14000"/>
              </a:lnSpc>
            </a:pPr>
            <a:r>
              <a:rPr lang="en-US" sz="15200" dirty="0">
                <a:ln w="28575">
                  <a:noFill/>
                </a:ln>
                <a:solidFill>
                  <a:schemeClr val="bg1"/>
                </a:solidFill>
                <a:latin typeface="Barlow Black" panose="00000A00000000000000" pitchFamily="2" charset="0"/>
              </a:rPr>
              <a:t>Proof of Concept</a:t>
            </a:r>
          </a:p>
        </p:txBody>
      </p:sp>
    </p:spTree>
    <p:extLst>
      <p:ext uri="{BB962C8B-B14F-4D97-AF65-F5344CB8AC3E}">
        <p14:creationId xmlns:p14="http://schemas.microsoft.com/office/powerpoint/2010/main" val="3908743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991101"/>
            <a:ext cx="18288000" cy="5295900"/>
          </a:xfrm>
          <a:prstGeom prst="rect">
            <a:avLst/>
          </a:prstGeom>
          <a:solidFill>
            <a:srgbClr val="211A52"/>
          </a:solidFill>
        </p:spPr>
        <p:txBody>
          <a:bodyPr/>
          <a:lstStyle/>
          <a:p>
            <a:endParaRPr lang="da-DK"/>
          </a:p>
        </p:txBody>
      </p:sp>
      <p:sp>
        <p:nvSpPr>
          <p:cNvPr id="13" name="TextBox 37">
            <a:extLst>
              <a:ext uri="{FF2B5EF4-FFF2-40B4-BE49-F238E27FC236}">
                <a16:creationId xmlns:a16="http://schemas.microsoft.com/office/drawing/2014/main" id="{C780A412-0069-C0B8-FAE0-B63936E1CB13}"/>
              </a:ext>
            </a:extLst>
          </p:cNvPr>
          <p:cNvSpPr txBox="1"/>
          <p:nvPr/>
        </p:nvSpPr>
        <p:spPr>
          <a:xfrm>
            <a:off x="1138646" y="1586369"/>
            <a:ext cx="8691154" cy="705321"/>
          </a:xfrm>
          <a:prstGeom prst="rect">
            <a:avLst/>
          </a:prstGeom>
        </p:spPr>
        <p:txBody>
          <a:bodyPr wrap="square" lIns="0" tIns="0" rIns="0" bIns="0" rtlCol="0" anchor="t">
            <a:spAutoFit/>
          </a:bodyPr>
          <a:lstStyle/>
          <a:p>
            <a:pPr defTabSz="914445">
              <a:lnSpc>
                <a:spcPts val="5501"/>
              </a:lnSpc>
            </a:pPr>
            <a:r>
              <a:rPr lang="en-US" sz="4800" dirty="0">
                <a:solidFill>
                  <a:srgbClr val="1D1D1D"/>
                </a:solidFill>
                <a:latin typeface="Barlow Black" panose="00000A00000000000000" pitchFamily="2" charset="0"/>
              </a:rPr>
              <a:t>PAIN AND CURE</a:t>
            </a:r>
          </a:p>
        </p:txBody>
      </p:sp>
      <p:sp>
        <p:nvSpPr>
          <p:cNvPr id="14" name="TextBox 8">
            <a:extLst>
              <a:ext uri="{FF2B5EF4-FFF2-40B4-BE49-F238E27FC236}">
                <a16:creationId xmlns:a16="http://schemas.microsoft.com/office/drawing/2014/main" id="{749633A0-EC8A-E362-4D14-ADC0091C17D1}"/>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AAU POC APPLICATION</a:t>
            </a:r>
          </a:p>
        </p:txBody>
      </p:sp>
      <p:sp>
        <p:nvSpPr>
          <p:cNvPr id="15" name="TextBox 37">
            <a:extLst>
              <a:ext uri="{FF2B5EF4-FFF2-40B4-BE49-F238E27FC236}">
                <a16:creationId xmlns:a16="http://schemas.microsoft.com/office/drawing/2014/main" id="{43BD8FB8-8A20-BE65-1E91-E77EAC052C2F}"/>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1D1D1D"/>
                </a:solidFill>
                <a:latin typeface="Barlow Medium" panose="00000600000000000000" pitchFamily="2" charset="0"/>
              </a:rPr>
              <a:t>Secondary titel if necessary</a:t>
            </a:r>
          </a:p>
        </p:txBody>
      </p:sp>
      <p:sp>
        <p:nvSpPr>
          <p:cNvPr id="16" name="TextBox 28">
            <a:extLst>
              <a:ext uri="{FF2B5EF4-FFF2-40B4-BE49-F238E27FC236}">
                <a16:creationId xmlns:a16="http://schemas.microsoft.com/office/drawing/2014/main" id="{240CC298-7E09-EF33-779C-D6D69DEDD803}"/>
              </a:ext>
            </a:extLst>
          </p:cNvPr>
          <p:cNvSpPr txBox="1"/>
          <p:nvPr/>
        </p:nvSpPr>
        <p:spPr>
          <a:xfrm>
            <a:off x="1147355" y="3678079"/>
            <a:ext cx="8462554"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Add your own text..</a:t>
            </a:r>
          </a:p>
        </p:txBody>
      </p:sp>
      <p:sp>
        <p:nvSpPr>
          <p:cNvPr id="17" name="TextBox 11">
            <a:extLst>
              <a:ext uri="{FF2B5EF4-FFF2-40B4-BE49-F238E27FC236}">
                <a16:creationId xmlns:a16="http://schemas.microsoft.com/office/drawing/2014/main" id="{C2003607-EAFF-4A00-C5E9-8AA035D18D80}"/>
              </a:ext>
            </a:extLst>
          </p:cNvPr>
          <p:cNvSpPr txBox="1"/>
          <p:nvPr/>
        </p:nvSpPr>
        <p:spPr>
          <a:xfrm>
            <a:off x="1138647" y="5758095"/>
            <a:ext cx="3814354"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Application</a:t>
            </a:r>
          </a:p>
        </p:txBody>
      </p:sp>
      <p:sp>
        <p:nvSpPr>
          <p:cNvPr id="18" name="TextBox 28">
            <a:extLst>
              <a:ext uri="{FF2B5EF4-FFF2-40B4-BE49-F238E27FC236}">
                <a16:creationId xmlns:a16="http://schemas.microsoft.com/office/drawing/2014/main" id="{FEEEA0EB-CFFA-B6C5-D51B-AB364CA05F23}"/>
              </a:ext>
            </a:extLst>
          </p:cNvPr>
          <p:cNvSpPr txBox="1"/>
          <p:nvPr/>
        </p:nvSpPr>
        <p:spPr>
          <a:xfrm>
            <a:off x="1138647" y="6108634"/>
            <a:ext cx="38143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1" name="TextBox 11">
            <a:extLst>
              <a:ext uri="{FF2B5EF4-FFF2-40B4-BE49-F238E27FC236}">
                <a16:creationId xmlns:a16="http://schemas.microsoft.com/office/drawing/2014/main" id="{89062E12-8359-126E-15B7-BA76AB1754F2}"/>
              </a:ext>
            </a:extLst>
          </p:cNvPr>
          <p:cNvSpPr txBox="1"/>
          <p:nvPr/>
        </p:nvSpPr>
        <p:spPr>
          <a:xfrm>
            <a:off x="5289370" y="5758095"/>
            <a:ext cx="3814354"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Application</a:t>
            </a:r>
          </a:p>
        </p:txBody>
      </p:sp>
      <p:sp>
        <p:nvSpPr>
          <p:cNvPr id="22" name="TextBox 28">
            <a:extLst>
              <a:ext uri="{FF2B5EF4-FFF2-40B4-BE49-F238E27FC236}">
                <a16:creationId xmlns:a16="http://schemas.microsoft.com/office/drawing/2014/main" id="{186C0495-38F3-6B9F-C6E2-9F94FD361561}"/>
              </a:ext>
            </a:extLst>
          </p:cNvPr>
          <p:cNvSpPr txBox="1"/>
          <p:nvPr/>
        </p:nvSpPr>
        <p:spPr>
          <a:xfrm>
            <a:off x="5289370" y="6108634"/>
            <a:ext cx="38143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3" name="TextBox 11">
            <a:extLst>
              <a:ext uri="{FF2B5EF4-FFF2-40B4-BE49-F238E27FC236}">
                <a16:creationId xmlns:a16="http://schemas.microsoft.com/office/drawing/2014/main" id="{D0091A51-FFBD-E1E8-87BD-3902AF5F0C20}"/>
              </a:ext>
            </a:extLst>
          </p:cNvPr>
          <p:cNvSpPr txBox="1"/>
          <p:nvPr/>
        </p:nvSpPr>
        <p:spPr>
          <a:xfrm>
            <a:off x="9440093" y="5758095"/>
            <a:ext cx="3814354"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Application</a:t>
            </a:r>
          </a:p>
        </p:txBody>
      </p:sp>
      <p:sp>
        <p:nvSpPr>
          <p:cNvPr id="24" name="TextBox 28">
            <a:extLst>
              <a:ext uri="{FF2B5EF4-FFF2-40B4-BE49-F238E27FC236}">
                <a16:creationId xmlns:a16="http://schemas.microsoft.com/office/drawing/2014/main" id="{4D025D6D-7D7A-0528-C140-0F39C96751D3}"/>
              </a:ext>
            </a:extLst>
          </p:cNvPr>
          <p:cNvSpPr txBox="1"/>
          <p:nvPr/>
        </p:nvSpPr>
        <p:spPr>
          <a:xfrm>
            <a:off x="9440093" y="6108634"/>
            <a:ext cx="38143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5" name="TextBox 11">
            <a:extLst>
              <a:ext uri="{FF2B5EF4-FFF2-40B4-BE49-F238E27FC236}">
                <a16:creationId xmlns:a16="http://schemas.microsoft.com/office/drawing/2014/main" id="{6CA90AF8-4D1B-DBE0-4310-ABE4AB0459D9}"/>
              </a:ext>
            </a:extLst>
          </p:cNvPr>
          <p:cNvSpPr txBox="1"/>
          <p:nvPr/>
        </p:nvSpPr>
        <p:spPr>
          <a:xfrm>
            <a:off x="13590816" y="5758095"/>
            <a:ext cx="3814354"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Application</a:t>
            </a:r>
          </a:p>
        </p:txBody>
      </p:sp>
      <p:sp>
        <p:nvSpPr>
          <p:cNvPr id="26" name="TextBox 28">
            <a:extLst>
              <a:ext uri="{FF2B5EF4-FFF2-40B4-BE49-F238E27FC236}">
                <a16:creationId xmlns:a16="http://schemas.microsoft.com/office/drawing/2014/main" id="{4F71DD5E-56EE-5F68-45D9-9C1FFA5207FD}"/>
              </a:ext>
            </a:extLst>
          </p:cNvPr>
          <p:cNvSpPr txBox="1"/>
          <p:nvPr/>
        </p:nvSpPr>
        <p:spPr>
          <a:xfrm>
            <a:off x="13590816" y="6108634"/>
            <a:ext cx="38143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7" name="TextBox 28">
            <a:extLst>
              <a:ext uri="{FF2B5EF4-FFF2-40B4-BE49-F238E27FC236}">
                <a16:creationId xmlns:a16="http://schemas.microsoft.com/office/drawing/2014/main" id="{4F3DF91E-192D-668C-1FBB-C0718EDC212A}"/>
              </a:ext>
            </a:extLst>
          </p:cNvPr>
          <p:cNvSpPr txBox="1"/>
          <p:nvPr/>
        </p:nvSpPr>
        <p:spPr>
          <a:xfrm>
            <a:off x="11887200" y="3009900"/>
            <a:ext cx="4231277" cy="246221"/>
          </a:xfrm>
          <a:prstGeom prst="rect">
            <a:avLst/>
          </a:prstGeom>
          <a:effectLst/>
        </p:spPr>
        <p:txBody>
          <a:bodyPr wrap="square" lIns="0" tIns="0" rIns="0" bIns="0" rtlCol="0" anchor="t">
            <a:spAutoFit/>
          </a:bodyPr>
          <a:lstStyle/>
          <a:p>
            <a:pPr algn="ctr" defTabSz="609630"/>
            <a:r>
              <a:rPr lang="en-US" sz="1600" b="1" dirty="0">
                <a:solidFill>
                  <a:srgbClr val="1D1D1D"/>
                </a:solidFill>
                <a:latin typeface="Barlow" panose="00000500000000000000" pitchFamily="2" charset="0"/>
              </a:rPr>
              <a:t>Add illustrations and pictures as you want</a:t>
            </a:r>
          </a:p>
        </p:txBody>
      </p:sp>
      <p:pic>
        <p:nvPicPr>
          <p:cNvPr id="3" name="Picture 6">
            <a:extLst>
              <a:ext uri="{FF2B5EF4-FFF2-40B4-BE49-F238E27FC236}">
                <a16:creationId xmlns:a16="http://schemas.microsoft.com/office/drawing/2014/main" id="{898FCCF0-E9F2-B1D5-A856-E5AC31E57C4B}"/>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4" name="Tekstfelt 3">
            <a:extLst>
              <a:ext uri="{FF2B5EF4-FFF2-40B4-BE49-F238E27FC236}">
                <a16:creationId xmlns:a16="http://schemas.microsoft.com/office/drawing/2014/main" id="{EFACA9BE-2246-AA8E-5C49-61448F481E98}"/>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155D781-7A13-1C1D-4810-D570D1BE88B7}"/>
              </a:ext>
            </a:extLst>
          </p:cNvPr>
          <p:cNvSpPr>
            <a:spLocks noGrp="1" noRot="1" noMove="1" noResize="1" noEditPoints="1" noAdjustHandles="1" noChangeArrowheads="1" noChangeShapeType="1"/>
          </p:cNvSpPr>
          <p:nvPr/>
        </p:nvSpPr>
        <p:spPr>
          <a:xfrm>
            <a:off x="10134600" y="0"/>
            <a:ext cx="8153400" cy="1028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If possible describe the</a:t>
            </a:r>
            <a:r>
              <a:rPr lang="da-DK" baseline="0"/>
              <a:t> expected market.</a:t>
            </a:r>
            <a:endParaRPr lang="da-DK" dirty="0"/>
          </a:p>
        </p:txBody>
      </p:sp>
      <p:sp>
        <p:nvSpPr>
          <p:cNvPr id="37" name="TextBox 37"/>
          <p:cNvSpPr txBox="1"/>
          <p:nvPr/>
        </p:nvSpPr>
        <p:spPr>
          <a:xfrm>
            <a:off x="1138646" y="1586369"/>
            <a:ext cx="6786154" cy="1410643"/>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COMMERCIAL PATHWAY AND USER VALIDATION</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38646" y="3025046"/>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4" name="TextBox 28">
            <a:extLst>
              <a:ext uri="{FF2B5EF4-FFF2-40B4-BE49-F238E27FC236}">
                <a16:creationId xmlns:a16="http://schemas.microsoft.com/office/drawing/2014/main" id="{E6BE5C46-D094-3612-7CF6-074B267767DF}"/>
              </a:ext>
            </a:extLst>
          </p:cNvPr>
          <p:cNvSpPr txBox="1"/>
          <p:nvPr/>
        </p:nvSpPr>
        <p:spPr>
          <a:xfrm>
            <a:off x="1147355" y="4102356"/>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7" name="TextBox 28">
            <a:extLst>
              <a:ext uri="{FF2B5EF4-FFF2-40B4-BE49-F238E27FC236}">
                <a16:creationId xmlns:a16="http://schemas.microsoft.com/office/drawing/2014/main" id="{87AF3E81-0F16-6C82-B83C-A422DD5E645C}"/>
              </a:ext>
            </a:extLst>
          </p:cNvPr>
          <p:cNvSpPr txBox="1"/>
          <p:nvPr/>
        </p:nvSpPr>
        <p:spPr>
          <a:xfrm>
            <a:off x="12095661" y="4700767"/>
            <a:ext cx="4231277" cy="492443"/>
          </a:xfrm>
          <a:prstGeom prst="rect">
            <a:avLst/>
          </a:prstGeom>
          <a:effectLst/>
        </p:spPr>
        <p:txBody>
          <a:bodyPr wrap="square" lIns="0" tIns="0" rIns="0" bIns="0" rtlCol="0" anchor="t">
            <a:spAutoFit/>
          </a:bodyPr>
          <a:lstStyle/>
          <a:p>
            <a:pPr algn="ctr" defTabSz="609630"/>
            <a:r>
              <a:rPr lang="en-US" sz="1600" b="1" dirty="0">
                <a:solidFill>
                  <a:srgbClr val="1D1D1D"/>
                </a:solidFill>
                <a:latin typeface="Barlow" panose="00000500000000000000" pitchFamily="2" charset="0"/>
              </a:rPr>
              <a:t>Add statistics, graphs, tables or numbers to show the current/expected market</a:t>
            </a:r>
          </a:p>
        </p:txBody>
      </p:sp>
      <p:pic>
        <p:nvPicPr>
          <p:cNvPr id="12" name="Picture 6">
            <a:extLst>
              <a:ext uri="{FF2B5EF4-FFF2-40B4-BE49-F238E27FC236}">
                <a16:creationId xmlns:a16="http://schemas.microsoft.com/office/drawing/2014/main" id="{BEB00C4A-AFE0-816E-5E3F-7B6F0D375F73}"/>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13" name="Tekstfelt 12">
            <a:extLst>
              <a:ext uri="{FF2B5EF4-FFF2-40B4-BE49-F238E27FC236}">
                <a16:creationId xmlns:a16="http://schemas.microsoft.com/office/drawing/2014/main" id="{D52004FA-E0D8-5A19-1F30-D96A0ED3A4C0}"/>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rgbClr val="211A52">
                    <a:alpha val="50000"/>
                  </a:srgbClr>
                </a:solidFill>
                <a:latin typeface="Barlow" panose="00000500000000000000" pitchFamily="2" charset="0"/>
              </a:rPr>
              <a:t>AAU PROOF OF CONCEPT</a:t>
            </a:r>
          </a:p>
        </p:txBody>
      </p:sp>
    </p:spTree>
    <p:extLst>
      <p:ext uri="{BB962C8B-B14F-4D97-AF65-F5344CB8AC3E}">
        <p14:creationId xmlns:p14="http://schemas.microsoft.com/office/powerpoint/2010/main" val="3600365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158539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COMMERCIAL PATHWAY AND USER VALIDATION</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10" name="TextBox 28">
            <a:extLst>
              <a:ext uri="{FF2B5EF4-FFF2-40B4-BE49-F238E27FC236}">
                <a16:creationId xmlns:a16="http://schemas.microsoft.com/office/drawing/2014/main" id="{27010C7D-CB9A-9C8F-2FBF-ED88F558CDE4}"/>
              </a:ext>
            </a:extLst>
          </p:cNvPr>
          <p:cNvSpPr txBox="1"/>
          <p:nvPr/>
        </p:nvSpPr>
        <p:spPr>
          <a:xfrm>
            <a:off x="1147355" y="3554969"/>
            <a:ext cx="5634445"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cxnSp>
        <p:nvCxnSpPr>
          <p:cNvPr id="13" name="Lige forbindelse 12">
            <a:extLst>
              <a:ext uri="{FF2B5EF4-FFF2-40B4-BE49-F238E27FC236}">
                <a16:creationId xmlns:a16="http://schemas.microsoft.com/office/drawing/2014/main" id="{A0207A9A-8B94-9A0E-5D2C-C9A3514042B6}"/>
              </a:ext>
            </a:extLst>
          </p:cNvPr>
          <p:cNvCxnSpPr>
            <a:cxnSpLocks/>
          </p:cNvCxnSpPr>
          <p:nvPr/>
        </p:nvCxnSpPr>
        <p:spPr>
          <a:xfrm>
            <a:off x="7315200" y="3543300"/>
            <a:ext cx="0" cy="5115902"/>
          </a:xfrm>
          <a:prstGeom prst="line">
            <a:avLst/>
          </a:prstGeom>
          <a:ln>
            <a:solidFill>
              <a:srgbClr val="ADC0CC"/>
            </a:solidFill>
          </a:ln>
        </p:spPr>
        <p:style>
          <a:lnRef idx="1">
            <a:schemeClr val="accent1"/>
          </a:lnRef>
          <a:fillRef idx="0">
            <a:schemeClr val="accent1"/>
          </a:fillRef>
          <a:effectRef idx="0">
            <a:schemeClr val="accent1"/>
          </a:effectRef>
          <a:fontRef idx="minor">
            <a:schemeClr val="tx1"/>
          </a:fontRef>
        </p:style>
      </p:cxnSp>
      <p:sp>
        <p:nvSpPr>
          <p:cNvPr id="5" name="TextBox 28">
            <a:extLst>
              <a:ext uri="{FF2B5EF4-FFF2-40B4-BE49-F238E27FC236}">
                <a16:creationId xmlns:a16="http://schemas.microsoft.com/office/drawing/2014/main" id="{86247EC1-A243-8B78-588D-042A722D4A4B}"/>
              </a:ext>
            </a:extLst>
          </p:cNvPr>
          <p:cNvSpPr txBox="1"/>
          <p:nvPr/>
        </p:nvSpPr>
        <p:spPr>
          <a:xfrm>
            <a:off x="10668000" y="5280826"/>
            <a:ext cx="4231277" cy="492443"/>
          </a:xfrm>
          <a:prstGeom prst="rect">
            <a:avLst/>
          </a:prstGeom>
          <a:effectLst/>
        </p:spPr>
        <p:txBody>
          <a:bodyPr wrap="square" lIns="0" tIns="0" rIns="0" bIns="0" rtlCol="0" anchor="t">
            <a:spAutoFit/>
          </a:bodyPr>
          <a:lstStyle/>
          <a:p>
            <a:pPr algn="ctr" defTabSz="609630"/>
            <a:r>
              <a:rPr lang="en-US" sz="1600" b="1" dirty="0">
                <a:solidFill>
                  <a:schemeClr val="bg1"/>
                </a:solidFill>
                <a:latin typeface="Barlow" panose="00000500000000000000" pitchFamily="2" charset="0"/>
              </a:rPr>
              <a:t>Add statistics, graphs, tables or numbers to show the current/expected market</a:t>
            </a:r>
          </a:p>
        </p:txBody>
      </p:sp>
      <p:pic>
        <p:nvPicPr>
          <p:cNvPr id="6" name="Picture 6">
            <a:extLst>
              <a:ext uri="{FF2B5EF4-FFF2-40B4-BE49-F238E27FC236}">
                <a16:creationId xmlns:a16="http://schemas.microsoft.com/office/drawing/2014/main" id="{AD8071DE-C67F-0A2A-7F77-831D1B556886}"/>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7" name="Tekstfelt 6">
            <a:extLst>
              <a:ext uri="{FF2B5EF4-FFF2-40B4-BE49-F238E27FC236}">
                <a16:creationId xmlns:a16="http://schemas.microsoft.com/office/drawing/2014/main" id="{0285B9BD-2489-733C-30D1-5D3D85A219BC}"/>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extLst>
      <p:ext uri="{BB962C8B-B14F-4D97-AF65-F5344CB8AC3E}">
        <p14:creationId xmlns:p14="http://schemas.microsoft.com/office/powerpoint/2010/main" val="341766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A10DA-210D-534D-7F6E-2FF004DE239E}"/>
            </a:ext>
          </a:extLst>
        </p:cNvPr>
        <p:cNvGrpSpPr/>
        <p:nvPr/>
      </p:nvGrpSpPr>
      <p:grpSpPr>
        <a:xfrm>
          <a:off x="0" y="0"/>
          <a:ext cx="0" cy="0"/>
          <a:chOff x="0" y="0"/>
          <a:chExt cx="0" cy="0"/>
        </a:xfrm>
      </p:grpSpPr>
      <p:sp>
        <p:nvSpPr>
          <p:cNvPr id="3" name="TextBox 37">
            <a:extLst>
              <a:ext uri="{FF2B5EF4-FFF2-40B4-BE49-F238E27FC236}">
                <a16:creationId xmlns:a16="http://schemas.microsoft.com/office/drawing/2014/main" id="{38F2ED35-31D0-CF97-672B-91722F770A08}"/>
              </a:ext>
            </a:extLst>
          </p:cNvPr>
          <p:cNvSpPr txBox="1"/>
          <p:nvPr/>
        </p:nvSpPr>
        <p:spPr>
          <a:xfrm>
            <a:off x="1138646" y="1586369"/>
            <a:ext cx="10138954" cy="705321"/>
          </a:xfrm>
          <a:prstGeom prst="rect">
            <a:avLst/>
          </a:prstGeom>
        </p:spPr>
        <p:txBody>
          <a:bodyPr wrap="square" lIns="0" tIns="0" rIns="0" bIns="0" rtlCol="0" anchor="t">
            <a:spAutoFit/>
          </a:bodyPr>
          <a:lstStyle/>
          <a:p>
            <a:pPr defTabSz="914445">
              <a:lnSpc>
                <a:spcPts val="5501"/>
              </a:lnSpc>
            </a:pPr>
            <a:r>
              <a:rPr lang="en-US" sz="4800" dirty="0">
                <a:solidFill>
                  <a:srgbClr val="1D1D1D"/>
                </a:solidFill>
                <a:latin typeface="Barlow Black" panose="00000A00000000000000" pitchFamily="2" charset="0"/>
              </a:rPr>
              <a:t>COMPARISON TO STATE OF THE ART</a:t>
            </a:r>
          </a:p>
        </p:txBody>
      </p:sp>
      <p:sp>
        <p:nvSpPr>
          <p:cNvPr id="4" name="TextBox 8">
            <a:extLst>
              <a:ext uri="{FF2B5EF4-FFF2-40B4-BE49-F238E27FC236}">
                <a16:creationId xmlns:a16="http://schemas.microsoft.com/office/drawing/2014/main" id="{8B66E41D-09A0-D155-14C7-A243F412F61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AAU POC APPLICATION</a:t>
            </a:r>
          </a:p>
        </p:txBody>
      </p:sp>
      <p:sp>
        <p:nvSpPr>
          <p:cNvPr id="5" name="TextBox 37">
            <a:extLst>
              <a:ext uri="{FF2B5EF4-FFF2-40B4-BE49-F238E27FC236}">
                <a16:creationId xmlns:a16="http://schemas.microsoft.com/office/drawing/2014/main" id="{CC4F4406-9808-6C64-A3D3-CD23FE7B8F99}"/>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1D1D1D"/>
                </a:solidFill>
                <a:latin typeface="Barlow Medium" panose="00000600000000000000" pitchFamily="2" charset="0"/>
              </a:rPr>
              <a:t>Secondary titel if necessary</a:t>
            </a:r>
          </a:p>
        </p:txBody>
      </p:sp>
      <p:sp>
        <p:nvSpPr>
          <p:cNvPr id="7" name="TextBox 28">
            <a:extLst>
              <a:ext uri="{FF2B5EF4-FFF2-40B4-BE49-F238E27FC236}">
                <a16:creationId xmlns:a16="http://schemas.microsoft.com/office/drawing/2014/main" id="{7EBE8647-0389-90CD-A23C-5969BBE69CD6}"/>
              </a:ext>
            </a:extLst>
          </p:cNvPr>
          <p:cNvSpPr txBox="1"/>
          <p:nvPr/>
        </p:nvSpPr>
        <p:spPr>
          <a:xfrm>
            <a:off x="1121229" y="3769798"/>
            <a:ext cx="8462554"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Add your own text..</a:t>
            </a:r>
          </a:p>
        </p:txBody>
      </p:sp>
      <p:sp>
        <p:nvSpPr>
          <p:cNvPr id="8" name="TextBox 28">
            <a:extLst>
              <a:ext uri="{FF2B5EF4-FFF2-40B4-BE49-F238E27FC236}">
                <a16:creationId xmlns:a16="http://schemas.microsoft.com/office/drawing/2014/main" id="{9623C6DA-9CD6-8C66-D9F2-5CFB2F9F8C8F}"/>
              </a:ext>
            </a:extLst>
          </p:cNvPr>
          <p:cNvSpPr txBox="1"/>
          <p:nvPr/>
        </p:nvSpPr>
        <p:spPr>
          <a:xfrm>
            <a:off x="1114698" y="4370854"/>
            <a:ext cx="8462554" cy="246221"/>
          </a:xfrm>
          <a:prstGeom prst="rect">
            <a:avLst/>
          </a:prstGeom>
          <a:effectLst/>
        </p:spPr>
        <p:txBody>
          <a:bodyPr wrap="square" lIns="0" tIns="0" rIns="0" bIns="0" rtlCol="0" anchor="t">
            <a:spAutoFit/>
          </a:bodyPr>
          <a:lstStyle/>
          <a:p>
            <a:pPr marL="285750" indent="-285750" defTabSz="609630">
              <a:buFont typeface="Wingdings" panose="05000000000000000000" pitchFamily="2" charset="2"/>
              <a:buChar char="§"/>
            </a:pPr>
            <a:r>
              <a:rPr lang="en-US" sz="1600" dirty="0">
                <a:solidFill>
                  <a:srgbClr val="1D1D1D"/>
                </a:solidFill>
                <a:latin typeface="Barlow" panose="00000500000000000000" pitchFamily="2" charset="0"/>
              </a:rPr>
              <a:t>Use bullets to highlight the pros</a:t>
            </a:r>
          </a:p>
        </p:txBody>
      </p:sp>
      <p:sp>
        <p:nvSpPr>
          <p:cNvPr id="10" name="TextBox 28">
            <a:extLst>
              <a:ext uri="{FF2B5EF4-FFF2-40B4-BE49-F238E27FC236}">
                <a16:creationId xmlns:a16="http://schemas.microsoft.com/office/drawing/2014/main" id="{405A5288-C77C-D959-133F-4D553858E94D}"/>
              </a:ext>
            </a:extLst>
          </p:cNvPr>
          <p:cNvSpPr txBox="1"/>
          <p:nvPr/>
        </p:nvSpPr>
        <p:spPr>
          <a:xfrm>
            <a:off x="11582400" y="4700767"/>
            <a:ext cx="4231277" cy="246221"/>
          </a:xfrm>
          <a:prstGeom prst="rect">
            <a:avLst/>
          </a:prstGeom>
          <a:effectLst/>
        </p:spPr>
        <p:txBody>
          <a:bodyPr wrap="square" lIns="0" tIns="0" rIns="0" bIns="0" rtlCol="0" anchor="t">
            <a:spAutoFit/>
          </a:bodyPr>
          <a:lstStyle/>
          <a:p>
            <a:pPr algn="ctr" defTabSz="609630"/>
            <a:r>
              <a:rPr lang="en-US" sz="1600" b="1" dirty="0">
                <a:solidFill>
                  <a:srgbClr val="1D1D1D"/>
                </a:solidFill>
                <a:latin typeface="Barlow" panose="00000500000000000000" pitchFamily="2" charset="0"/>
              </a:rPr>
              <a:t>Add illustrations and pictures as you want</a:t>
            </a:r>
          </a:p>
        </p:txBody>
      </p:sp>
      <p:pic>
        <p:nvPicPr>
          <p:cNvPr id="2" name="Billede 1" descr="Et billede, der indeholder Grafik, Font/skrifttype, grafisk design, design&#10;&#10;Indhold genereret af kunstig intelligens kan være forkert.">
            <a:extLst>
              <a:ext uri="{FF2B5EF4-FFF2-40B4-BE49-F238E27FC236}">
                <a16:creationId xmlns:a16="http://schemas.microsoft.com/office/drawing/2014/main" id="{03347374-3E50-4A61-ED72-B4A4B5266F39}"/>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557348" y="9414218"/>
            <a:ext cx="1524001" cy="402981"/>
          </a:xfrm>
          <a:prstGeom prst="rect">
            <a:avLst/>
          </a:prstGeom>
        </p:spPr>
      </p:pic>
      <p:sp>
        <p:nvSpPr>
          <p:cNvPr id="6" name="Tekstfelt 5">
            <a:extLst>
              <a:ext uri="{FF2B5EF4-FFF2-40B4-BE49-F238E27FC236}">
                <a16:creationId xmlns:a16="http://schemas.microsoft.com/office/drawing/2014/main" id="{A4C4D437-6B96-E39D-A437-BEFC93655625}"/>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rgbClr val="211A52">
                    <a:alpha val="50000"/>
                  </a:srgbClr>
                </a:solidFill>
                <a:latin typeface="Barlow" panose="00000500000000000000" pitchFamily="2" charset="0"/>
              </a:rPr>
              <a:t>AAU PROOF OF CONCEPT</a:t>
            </a:r>
          </a:p>
        </p:txBody>
      </p:sp>
      <p:sp>
        <p:nvSpPr>
          <p:cNvPr id="9" name="TextBox 11">
            <a:extLst>
              <a:ext uri="{FF2B5EF4-FFF2-40B4-BE49-F238E27FC236}">
                <a16:creationId xmlns:a16="http://schemas.microsoft.com/office/drawing/2014/main" id="{D9002726-C8D6-49B2-31A2-5DDAAC309134}"/>
              </a:ext>
            </a:extLst>
          </p:cNvPr>
          <p:cNvSpPr txBox="1"/>
          <p:nvPr/>
        </p:nvSpPr>
        <p:spPr>
          <a:xfrm>
            <a:off x="1121229" y="3331272"/>
            <a:ext cx="5689600" cy="276999"/>
          </a:xfrm>
          <a:prstGeom prst="rect">
            <a:avLst/>
          </a:prstGeom>
          <a:effectLst/>
        </p:spPr>
        <p:txBody>
          <a:bodyPr wrap="square" lIns="0" tIns="0" rIns="0" bIns="0" rtlCol="0" anchor="t">
            <a:spAutoFit/>
          </a:bodyPr>
          <a:lstStyle/>
          <a:p>
            <a:pPr defTabSz="609630"/>
            <a:r>
              <a:rPr lang="en-US" b="1" dirty="0">
                <a:solidFill>
                  <a:srgbClr val="1D1D1D"/>
                </a:solidFill>
                <a:latin typeface="Barlow Black" panose="00000A00000000000000" pitchFamily="2" charset="0"/>
              </a:rPr>
              <a:t>PROS VS. CURRENT STATE OF THE ART</a:t>
            </a:r>
          </a:p>
        </p:txBody>
      </p:sp>
      <p:sp>
        <p:nvSpPr>
          <p:cNvPr id="11" name="TextBox 28">
            <a:extLst>
              <a:ext uri="{FF2B5EF4-FFF2-40B4-BE49-F238E27FC236}">
                <a16:creationId xmlns:a16="http://schemas.microsoft.com/office/drawing/2014/main" id="{1D3A92F5-D1AA-D83B-E4B7-985E65DBF742}"/>
              </a:ext>
            </a:extLst>
          </p:cNvPr>
          <p:cNvSpPr txBox="1"/>
          <p:nvPr/>
        </p:nvSpPr>
        <p:spPr>
          <a:xfrm>
            <a:off x="1147355" y="6432509"/>
            <a:ext cx="8462554"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Add your own text..</a:t>
            </a:r>
          </a:p>
        </p:txBody>
      </p:sp>
      <p:sp>
        <p:nvSpPr>
          <p:cNvPr id="12" name="TextBox 28">
            <a:extLst>
              <a:ext uri="{FF2B5EF4-FFF2-40B4-BE49-F238E27FC236}">
                <a16:creationId xmlns:a16="http://schemas.microsoft.com/office/drawing/2014/main" id="{2BE060C5-E71E-A255-305D-9EEDF36E9240}"/>
              </a:ext>
            </a:extLst>
          </p:cNvPr>
          <p:cNvSpPr txBox="1"/>
          <p:nvPr/>
        </p:nvSpPr>
        <p:spPr>
          <a:xfrm>
            <a:off x="1140824" y="7033565"/>
            <a:ext cx="8462554" cy="246221"/>
          </a:xfrm>
          <a:prstGeom prst="rect">
            <a:avLst/>
          </a:prstGeom>
          <a:effectLst/>
        </p:spPr>
        <p:txBody>
          <a:bodyPr wrap="square" lIns="0" tIns="0" rIns="0" bIns="0" rtlCol="0" anchor="t">
            <a:spAutoFit/>
          </a:bodyPr>
          <a:lstStyle/>
          <a:p>
            <a:pPr marL="285750" indent="-285750" defTabSz="609630">
              <a:buFont typeface="Wingdings" panose="05000000000000000000" pitchFamily="2" charset="2"/>
              <a:buChar char="§"/>
            </a:pPr>
            <a:r>
              <a:rPr lang="en-US" sz="1600" dirty="0">
                <a:solidFill>
                  <a:srgbClr val="1D1D1D"/>
                </a:solidFill>
                <a:latin typeface="Barlow" panose="00000500000000000000" pitchFamily="2" charset="0"/>
              </a:rPr>
              <a:t>Use bullets to highlight the cons</a:t>
            </a:r>
          </a:p>
        </p:txBody>
      </p:sp>
      <p:sp>
        <p:nvSpPr>
          <p:cNvPr id="13" name="TextBox 11">
            <a:extLst>
              <a:ext uri="{FF2B5EF4-FFF2-40B4-BE49-F238E27FC236}">
                <a16:creationId xmlns:a16="http://schemas.microsoft.com/office/drawing/2014/main" id="{2DE5E554-C7D6-56BD-6327-08C7263308D6}"/>
              </a:ext>
            </a:extLst>
          </p:cNvPr>
          <p:cNvSpPr txBox="1"/>
          <p:nvPr/>
        </p:nvSpPr>
        <p:spPr>
          <a:xfrm>
            <a:off x="1147355" y="5993983"/>
            <a:ext cx="5689600" cy="276999"/>
          </a:xfrm>
          <a:prstGeom prst="rect">
            <a:avLst/>
          </a:prstGeom>
          <a:effectLst/>
        </p:spPr>
        <p:txBody>
          <a:bodyPr wrap="square" lIns="0" tIns="0" rIns="0" bIns="0" rtlCol="0" anchor="t">
            <a:spAutoFit/>
          </a:bodyPr>
          <a:lstStyle/>
          <a:p>
            <a:pPr defTabSz="609630"/>
            <a:r>
              <a:rPr lang="en-US" b="1" dirty="0">
                <a:solidFill>
                  <a:srgbClr val="1D1D1D"/>
                </a:solidFill>
                <a:latin typeface="Barlow Black" panose="00000A00000000000000" pitchFamily="2" charset="0"/>
              </a:rPr>
              <a:t>CONS VS. CURRENT STATE OF THE ART</a:t>
            </a:r>
          </a:p>
        </p:txBody>
      </p:sp>
    </p:spTree>
    <p:extLst>
      <p:ext uri="{BB962C8B-B14F-4D97-AF65-F5344CB8AC3E}">
        <p14:creationId xmlns:p14="http://schemas.microsoft.com/office/powerpoint/2010/main" val="3743599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a:extLst>
            <a:ext uri="{FF2B5EF4-FFF2-40B4-BE49-F238E27FC236}">
              <a16:creationId xmlns:a16="http://schemas.microsoft.com/office/drawing/2014/main" id="{EB9DFB42-9BCF-EE7C-6734-CA684E31B7B6}"/>
            </a:ext>
          </a:extLst>
        </p:cNvPr>
        <p:cNvGrpSpPr/>
        <p:nvPr/>
      </p:nvGrpSpPr>
      <p:grpSpPr>
        <a:xfrm>
          <a:off x="0" y="0"/>
          <a:ext cx="0" cy="0"/>
          <a:chOff x="0" y="0"/>
          <a:chExt cx="0" cy="0"/>
        </a:xfrm>
      </p:grpSpPr>
      <p:sp>
        <p:nvSpPr>
          <p:cNvPr id="37" name="TextBox 37">
            <a:extLst>
              <a:ext uri="{FF2B5EF4-FFF2-40B4-BE49-F238E27FC236}">
                <a16:creationId xmlns:a16="http://schemas.microsoft.com/office/drawing/2014/main" id="{EFC1D0D5-8283-DB97-76A6-C5C66E89D2C1}"/>
              </a:ext>
            </a:extLst>
          </p:cNvPr>
          <p:cNvSpPr txBox="1"/>
          <p:nvPr/>
        </p:nvSpPr>
        <p:spPr>
          <a:xfrm>
            <a:off x="1138646" y="1586369"/>
            <a:ext cx="158539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COMPETITORS</a:t>
            </a:r>
          </a:p>
        </p:txBody>
      </p:sp>
      <p:sp>
        <p:nvSpPr>
          <p:cNvPr id="23" name="TextBox 8">
            <a:extLst>
              <a:ext uri="{FF2B5EF4-FFF2-40B4-BE49-F238E27FC236}">
                <a16:creationId xmlns:a16="http://schemas.microsoft.com/office/drawing/2014/main" id="{8AF6594E-E23C-C662-B6DB-03A125952666}"/>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DAC369AE-D4FD-014E-C05F-13A4F65AB031}"/>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4" name="TextBox 28">
            <a:extLst>
              <a:ext uri="{FF2B5EF4-FFF2-40B4-BE49-F238E27FC236}">
                <a16:creationId xmlns:a16="http://schemas.microsoft.com/office/drawing/2014/main" id="{D24A1840-6FB3-53B6-DF06-1E38B684A759}"/>
              </a:ext>
            </a:extLst>
          </p:cNvPr>
          <p:cNvSpPr txBox="1"/>
          <p:nvPr/>
        </p:nvSpPr>
        <p:spPr>
          <a:xfrm>
            <a:off x="10210800" y="5109949"/>
            <a:ext cx="4231277" cy="677108"/>
          </a:xfrm>
          <a:prstGeom prst="rect">
            <a:avLst/>
          </a:prstGeom>
          <a:effectLst/>
        </p:spPr>
        <p:txBody>
          <a:bodyPr wrap="square" lIns="0" tIns="0" rIns="0" bIns="0" rtlCol="0" anchor="t">
            <a:spAutoFit/>
          </a:bodyPr>
          <a:lstStyle/>
          <a:p>
            <a:pPr algn="ctr" defTabSz="609630"/>
            <a:r>
              <a:rPr lang="en-US" sz="2400" b="1" dirty="0">
                <a:solidFill>
                  <a:schemeClr val="bg1">
                    <a:lumMod val="95000"/>
                  </a:schemeClr>
                </a:solidFill>
                <a:latin typeface="Barlow" panose="00000500000000000000" pitchFamily="2" charset="0"/>
              </a:rPr>
              <a:t>Create a competitor matrix</a:t>
            </a:r>
          </a:p>
          <a:p>
            <a:pPr algn="ctr" defTabSz="609630"/>
            <a:r>
              <a:rPr lang="en-US" sz="2000" dirty="0">
                <a:solidFill>
                  <a:srgbClr val="ADC0CC"/>
                </a:solidFill>
                <a:latin typeface="Barlow" panose="00000500000000000000" pitchFamily="2" charset="0"/>
                <a:hlinkClick r:id="rId3">
                  <a:extLst>
                    <a:ext uri="{A12FA001-AC4F-418D-AE19-62706E023703}">
                      <ahyp:hlinkClr xmlns:ahyp="http://schemas.microsoft.com/office/drawing/2018/hyperlinkcolor" val="tx"/>
                    </a:ext>
                  </a:extLst>
                </a:hlinkClick>
              </a:rPr>
              <a:t>See an example here</a:t>
            </a:r>
            <a:endParaRPr lang="en-US" sz="2000" dirty="0">
              <a:solidFill>
                <a:srgbClr val="ADC0CC"/>
              </a:solidFill>
              <a:latin typeface="Barlow" panose="00000500000000000000" pitchFamily="2" charset="0"/>
            </a:endParaRPr>
          </a:p>
        </p:txBody>
      </p:sp>
      <p:sp>
        <p:nvSpPr>
          <p:cNvPr id="10" name="TextBox 28">
            <a:extLst>
              <a:ext uri="{FF2B5EF4-FFF2-40B4-BE49-F238E27FC236}">
                <a16:creationId xmlns:a16="http://schemas.microsoft.com/office/drawing/2014/main" id="{A62FCB4D-5BE8-57B1-9D95-6FA8D61AF0BE}"/>
              </a:ext>
            </a:extLst>
          </p:cNvPr>
          <p:cNvSpPr txBox="1"/>
          <p:nvPr/>
        </p:nvSpPr>
        <p:spPr>
          <a:xfrm>
            <a:off x="1147355" y="3554969"/>
            <a:ext cx="5634445"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cxnSp>
        <p:nvCxnSpPr>
          <p:cNvPr id="13" name="Lige forbindelse 12">
            <a:extLst>
              <a:ext uri="{FF2B5EF4-FFF2-40B4-BE49-F238E27FC236}">
                <a16:creationId xmlns:a16="http://schemas.microsoft.com/office/drawing/2014/main" id="{7B9A9D4B-4EDD-4E73-7B8A-75363BAF4CB4}"/>
              </a:ext>
            </a:extLst>
          </p:cNvPr>
          <p:cNvCxnSpPr>
            <a:cxnSpLocks/>
          </p:cNvCxnSpPr>
          <p:nvPr/>
        </p:nvCxnSpPr>
        <p:spPr>
          <a:xfrm>
            <a:off x="7315200" y="3543300"/>
            <a:ext cx="0" cy="5115902"/>
          </a:xfrm>
          <a:prstGeom prst="line">
            <a:avLst/>
          </a:prstGeom>
          <a:ln>
            <a:solidFill>
              <a:srgbClr val="ADC0CC"/>
            </a:solidFill>
          </a:ln>
        </p:spPr>
        <p:style>
          <a:lnRef idx="1">
            <a:schemeClr val="accent1"/>
          </a:lnRef>
          <a:fillRef idx="0">
            <a:schemeClr val="accent1"/>
          </a:fillRef>
          <a:effectRef idx="0">
            <a:schemeClr val="accent1"/>
          </a:effectRef>
          <a:fontRef idx="minor">
            <a:schemeClr val="tx1"/>
          </a:fontRef>
        </p:style>
      </p:cxnSp>
      <p:pic>
        <p:nvPicPr>
          <p:cNvPr id="5" name="Picture 6">
            <a:extLst>
              <a:ext uri="{FF2B5EF4-FFF2-40B4-BE49-F238E27FC236}">
                <a16:creationId xmlns:a16="http://schemas.microsoft.com/office/drawing/2014/main" id="{3F732256-A646-3178-8CA9-3A98A6A56156}"/>
              </a:ext>
            </a:extLst>
          </p:cNvPr>
          <p:cNvPicPr>
            <a:picLocks noChangeAspect="1"/>
          </p:cNvPicPr>
          <p:nvPr/>
        </p:nvPicPr>
        <p:blipFill>
          <a:blip r:embed="rId4">
            <a:alphaModFix amt="50000"/>
          </a:blip>
          <a:srcRect/>
          <a:stretch>
            <a:fillRect/>
          </a:stretch>
        </p:blipFill>
        <p:spPr>
          <a:xfrm>
            <a:off x="557348" y="9414218"/>
            <a:ext cx="1524000" cy="402981"/>
          </a:xfrm>
          <a:prstGeom prst="rect">
            <a:avLst/>
          </a:prstGeom>
        </p:spPr>
      </p:pic>
      <p:sp>
        <p:nvSpPr>
          <p:cNvPr id="6" name="Tekstfelt 5">
            <a:extLst>
              <a:ext uri="{FF2B5EF4-FFF2-40B4-BE49-F238E27FC236}">
                <a16:creationId xmlns:a16="http://schemas.microsoft.com/office/drawing/2014/main" id="{BB26C22B-F7CE-5066-488D-59FC8DED83C6}"/>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extLst>
      <p:ext uri="{BB962C8B-B14F-4D97-AF65-F5344CB8AC3E}">
        <p14:creationId xmlns:p14="http://schemas.microsoft.com/office/powerpoint/2010/main" val="1382924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84625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PROJECT PLAN</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graphicFrame>
        <p:nvGraphicFramePr>
          <p:cNvPr id="59" name="Table 44">
            <a:extLst>
              <a:ext uri="{FF2B5EF4-FFF2-40B4-BE49-F238E27FC236}">
                <a16:creationId xmlns:a16="http://schemas.microsoft.com/office/drawing/2014/main" id="{39C43B79-8CDF-6741-0285-73D8203E6581}"/>
              </a:ext>
            </a:extLst>
          </p:cNvPr>
          <p:cNvGraphicFramePr>
            <a:graphicFrameLocks noGrp="1"/>
          </p:cNvGraphicFramePr>
          <p:nvPr>
            <p:extLst>
              <p:ext uri="{D42A27DB-BD31-4B8C-83A1-F6EECF244321}">
                <p14:modId xmlns:p14="http://schemas.microsoft.com/office/powerpoint/2010/main" val="2554908539"/>
              </p:ext>
            </p:extLst>
          </p:nvPr>
        </p:nvGraphicFramePr>
        <p:xfrm>
          <a:off x="1147355" y="4426198"/>
          <a:ext cx="15845243" cy="4563870"/>
        </p:xfrm>
        <a:graphic>
          <a:graphicData uri="http://schemas.openxmlformats.org/drawingml/2006/table">
            <a:tbl>
              <a:tblPr firstRow="1" bandRow="1">
                <a:effectLst/>
                <a:tableStyleId>{793D81CF-94F2-401A-BA57-92F5A7B2D0C5}</a:tableStyleId>
              </a:tblPr>
              <a:tblGrid>
                <a:gridCol w="3169055">
                  <a:extLst>
                    <a:ext uri="{9D8B030D-6E8A-4147-A177-3AD203B41FA5}">
                      <a16:colId xmlns:a16="http://schemas.microsoft.com/office/drawing/2014/main" val="3626096097"/>
                    </a:ext>
                  </a:extLst>
                </a:gridCol>
                <a:gridCol w="1056349">
                  <a:extLst>
                    <a:ext uri="{9D8B030D-6E8A-4147-A177-3AD203B41FA5}">
                      <a16:colId xmlns:a16="http://schemas.microsoft.com/office/drawing/2014/main" val="2806690367"/>
                    </a:ext>
                  </a:extLst>
                </a:gridCol>
                <a:gridCol w="1056349">
                  <a:extLst>
                    <a:ext uri="{9D8B030D-6E8A-4147-A177-3AD203B41FA5}">
                      <a16:colId xmlns:a16="http://schemas.microsoft.com/office/drawing/2014/main" val="813836219"/>
                    </a:ext>
                  </a:extLst>
                </a:gridCol>
                <a:gridCol w="1056349">
                  <a:extLst>
                    <a:ext uri="{9D8B030D-6E8A-4147-A177-3AD203B41FA5}">
                      <a16:colId xmlns:a16="http://schemas.microsoft.com/office/drawing/2014/main" val="4012196832"/>
                    </a:ext>
                  </a:extLst>
                </a:gridCol>
                <a:gridCol w="1056349">
                  <a:extLst>
                    <a:ext uri="{9D8B030D-6E8A-4147-A177-3AD203B41FA5}">
                      <a16:colId xmlns:a16="http://schemas.microsoft.com/office/drawing/2014/main" val="4242788549"/>
                    </a:ext>
                  </a:extLst>
                </a:gridCol>
                <a:gridCol w="1056349">
                  <a:extLst>
                    <a:ext uri="{9D8B030D-6E8A-4147-A177-3AD203B41FA5}">
                      <a16:colId xmlns:a16="http://schemas.microsoft.com/office/drawing/2014/main" val="23209248"/>
                    </a:ext>
                  </a:extLst>
                </a:gridCol>
                <a:gridCol w="1056349">
                  <a:extLst>
                    <a:ext uri="{9D8B030D-6E8A-4147-A177-3AD203B41FA5}">
                      <a16:colId xmlns:a16="http://schemas.microsoft.com/office/drawing/2014/main" val="627668442"/>
                    </a:ext>
                  </a:extLst>
                </a:gridCol>
                <a:gridCol w="1056349">
                  <a:extLst>
                    <a:ext uri="{9D8B030D-6E8A-4147-A177-3AD203B41FA5}">
                      <a16:colId xmlns:a16="http://schemas.microsoft.com/office/drawing/2014/main" val="1414031275"/>
                    </a:ext>
                  </a:extLst>
                </a:gridCol>
                <a:gridCol w="1056349">
                  <a:extLst>
                    <a:ext uri="{9D8B030D-6E8A-4147-A177-3AD203B41FA5}">
                      <a16:colId xmlns:a16="http://schemas.microsoft.com/office/drawing/2014/main" val="1383981380"/>
                    </a:ext>
                  </a:extLst>
                </a:gridCol>
                <a:gridCol w="1056349">
                  <a:extLst>
                    <a:ext uri="{9D8B030D-6E8A-4147-A177-3AD203B41FA5}">
                      <a16:colId xmlns:a16="http://schemas.microsoft.com/office/drawing/2014/main" val="2608167230"/>
                    </a:ext>
                  </a:extLst>
                </a:gridCol>
                <a:gridCol w="1056349">
                  <a:extLst>
                    <a:ext uri="{9D8B030D-6E8A-4147-A177-3AD203B41FA5}">
                      <a16:colId xmlns:a16="http://schemas.microsoft.com/office/drawing/2014/main" val="472558503"/>
                    </a:ext>
                  </a:extLst>
                </a:gridCol>
                <a:gridCol w="1056349">
                  <a:extLst>
                    <a:ext uri="{9D8B030D-6E8A-4147-A177-3AD203B41FA5}">
                      <a16:colId xmlns:a16="http://schemas.microsoft.com/office/drawing/2014/main" val="2845411127"/>
                    </a:ext>
                  </a:extLst>
                </a:gridCol>
                <a:gridCol w="1056349">
                  <a:extLst>
                    <a:ext uri="{9D8B030D-6E8A-4147-A177-3AD203B41FA5}">
                      <a16:colId xmlns:a16="http://schemas.microsoft.com/office/drawing/2014/main" val="1590779805"/>
                    </a:ext>
                  </a:extLst>
                </a:gridCol>
              </a:tblGrid>
              <a:tr h="545745">
                <a:tc>
                  <a:txBody>
                    <a:bodyPr/>
                    <a:lstStyle/>
                    <a:p>
                      <a:r>
                        <a:rPr lang="en-US" sz="1700" b="1" dirty="0">
                          <a:ln>
                            <a:noFill/>
                          </a:ln>
                          <a:solidFill>
                            <a:schemeClr val="tx1"/>
                          </a:solidFill>
                          <a:latin typeface="Barlow Black" panose="00000A00000000000000" pitchFamily="2" charset="0"/>
                        </a:rPr>
                        <a:t>PROJECT PLAN</a:t>
                      </a: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JAN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FEB</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MAR</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APR</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MAY</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JUN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JUL</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AUG</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SEP</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OCT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NOV</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DEC</a:t>
                      </a:r>
                    </a:p>
                  </a:txBody>
                  <a:tcPr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extLst>
                  <a:ext uri="{0D108BD9-81ED-4DB2-BD59-A6C34878D82A}">
                    <a16:rowId xmlns:a16="http://schemas.microsoft.com/office/drawing/2014/main" val="3638867814"/>
                  </a:ext>
                </a:extLst>
              </a:tr>
              <a:tr h="803625">
                <a:tc>
                  <a:txBody>
                    <a:bodyPr/>
                    <a:lstStyle/>
                    <a:p>
                      <a:r>
                        <a:rPr lang="en-US" sz="1400" b="1" dirty="0">
                          <a:solidFill>
                            <a:schemeClr val="tx1"/>
                          </a:solidFill>
                          <a:latin typeface="Barlow" panose="00000500000000000000" pitchFamily="2" charset="0"/>
                        </a:rPr>
                        <a:t>WORK PACKAGE X</a:t>
                      </a:r>
                    </a:p>
                    <a:p>
                      <a:r>
                        <a:rPr lang="en-US" sz="1400" b="0" dirty="0">
                          <a:solidFill>
                            <a:schemeClr val="tx1"/>
                          </a:solidFill>
                          <a:latin typeface="Barlow" panose="00000500000000000000" pitchFamily="2" charset="0"/>
                        </a:rPr>
                        <a:t>Description..</a:t>
                      </a: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280861"/>
                  </a:ext>
                </a:extLst>
              </a:tr>
              <a:tr h="803625">
                <a:tc>
                  <a:txBody>
                    <a:bodyPr/>
                    <a:lstStyle/>
                    <a:p>
                      <a:r>
                        <a:rPr lang="en-US" sz="1400" b="1" dirty="0">
                          <a:solidFill>
                            <a:schemeClr val="tx1"/>
                          </a:solidFill>
                          <a:latin typeface="Barlow" panose="00000500000000000000" pitchFamily="2" charset="0"/>
                        </a:rPr>
                        <a:t>WORK PACKAGE X</a:t>
                      </a:r>
                    </a:p>
                    <a:p>
                      <a:r>
                        <a:rPr lang="en-US" sz="1400" b="0" dirty="0">
                          <a:solidFill>
                            <a:schemeClr val="tx1"/>
                          </a:solidFill>
                          <a:latin typeface="Barlow" panose="00000500000000000000" pitchFamily="2" charset="0"/>
                        </a:rPr>
                        <a:t>Description..</a:t>
                      </a: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8917891"/>
                  </a:ext>
                </a:extLst>
              </a:tr>
              <a:tr h="803625">
                <a:tc>
                  <a:txBody>
                    <a:bodyPr/>
                    <a:lstStyle/>
                    <a:p>
                      <a:r>
                        <a:rPr lang="en-US" sz="1400" b="1" dirty="0">
                          <a:solidFill>
                            <a:schemeClr val="tx1"/>
                          </a:solidFill>
                          <a:latin typeface="Barlow" panose="00000500000000000000" pitchFamily="2" charset="0"/>
                        </a:rPr>
                        <a:t>WORK PACKAGE X</a:t>
                      </a:r>
                    </a:p>
                    <a:p>
                      <a:r>
                        <a:rPr lang="en-US" sz="1400" b="0" dirty="0">
                          <a:solidFill>
                            <a:schemeClr val="tx1"/>
                          </a:solidFill>
                          <a:latin typeface="Barlow" panose="00000500000000000000" pitchFamily="2" charset="0"/>
                        </a:rPr>
                        <a:t>Description..</a:t>
                      </a: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9007678"/>
                  </a:ext>
                </a:extLst>
              </a:tr>
              <a:tr h="803625">
                <a:tc>
                  <a:txBody>
                    <a:bodyPr/>
                    <a:lstStyle/>
                    <a:p>
                      <a:r>
                        <a:rPr lang="en-US" sz="1400" b="1" dirty="0">
                          <a:solidFill>
                            <a:schemeClr val="tx1"/>
                          </a:solidFill>
                          <a:latin typeface="Barlow" panose="00000500000000000000" pitchFamily="2" charset="0"/>
                        </a:rPr>
                        <a:t>WORK PACKAGE X</a:t>
                      </a:r>
                    </a:p>
                    <a:p>
                      <a:r>
                        <a:rPr lang="en-US" sz="1400" b="0" dirty="0">
                          <a:solidFill>
                            <a:schemeClr val="tx1"/>
                          </a:solidFill>
                          <a:latin typeface="Barlow" panose="00000500000000000000" pitchFamily="2" charset="0"/>
                        </a:rPr>
                        <a:t>Description..</a:t>
                      </a: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203860134"/>
                  </a:ext>
                </a:extLst>
              </a:tr>
              <a:tr h="803625">
                <a:tc>
                  <a:txBody>
                    <a:bodyPr/>
                    <a:lstStyle/>
                    <a:p>
                      <a:r>
                        <a:rPr lang="en-US" sz="1400" b="1" dirty="0">
                          <a:solidFill>
                            <a:schemeClr val="tx1"/>
                          </a:solidFill>
                          <a:latin typeface="Barlow" panose="00000500000000000000" pitchFamily="2" charset="0"/>
                        </a:rPr>
                        <a:t>WORK PACKAGE X</a:t>
                      </a:r>
                    </a:p>
                    <a:p>
                      <a:r>
                        <a:rPr lang="en-US" sz="1400" b="0" dirty="0">
                          <a:solidFill>
                            <a:schemeClr val="tx1"/>
                          </a:solidFill>
                          <a:latin typeface="Barlow" panose="00000500000000000000" pitchFamily="2" charset="0"/>
                        </a:rPr>
                        <a:t>Description..</a:t>
                      </a: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9672602"/>
                  </a:ext>
                </a:extLst>
              </a:tr>
            </a:tbl>
          </a:graphicData>
        </a:graphic>
      </p:graphicFrame>
      <p:sp>
        <p:nvSpPr>
          <p:cNvPr id="78" name="Rektangel: afrundede hjørner 77">
            <a:extLst>
              <a:ext uri="{FF2B5EF4-FFF2-40B4-BE49-F238E27FC236}">
                <a16:creationId xmlns:a16="http://schemas.microsoft.com/office/drawing/2014/main" id="{A87452EC-0871-8725-2041-ECF129BD6F9C}"/>
              </a:ext>
            </a:extLst>
          </p:cNvPr>
          <p:cNvSpPr/>
          <p:nvPr/>
        </p:nvSpPr>
        <p:spPr>
          <a:xfrm>
            <a:off x="8574676" y="5073898"/>
            <a:ext cx="990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1</a:t>
            </a:r>
          </a:p>
        </p:txBody>
      </p:sp>
      <p:sp>
        <p:nvSpPr>
          <p:cNvPr id="79" name="Rektangel: afrundede hjørner 78">
            <a:extLst>
              <a:ext uri="{FF2B5EF4-FFF2-40B4-BE49-F238E27FC236}">
                <a16:creationId xmlns:a16="http://schemas.microsoft.com/office/drawing/2014/main" id="{31C4610B-4AC4-0326-3B68-21FE581B633E}"/>
              </a:ext>
            </a:extLst>
          </p:cNvPr>
          <p:cNvSpPr/>
          <p:nvPr/>
        </p:nvSpPr>
        <p:spPr>
          <a:xfrm>
            <a:off x="12797245" y="5873998"/>
            <a:ext cx="990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2</a:t>
            </a:r>
          </a:p>
        </p:txBody>
      </p:sp>
      <p:sp>
        <p:nvSpPr>
          <p:cNvPr id="80" name="Rektangel: afrundede hjørner 79">
            <a:extLst>
              <a:ext uri="{FF2B5EF4-FFF2-40B4-BE49-F238E27FC236}">
                <a16:creationId xmlns:a16="http://schemas.microsoft.com/office/drawing/2014/main" id="{B4D921C5-8215-0F68-2A58-1E3671296AAA}"/>
              </a:ext>
            </a:extLst>
          </p:cNvPr>
          <p:cNvSpPr/>
          <p:nvPr/>
        </p:nvSpPr>
        <p:spPr>
          <a:xfrm>
            <a:off x="6477000" y="6712198"/>
            <a:ext cx="990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3</a:t>
            </a:r>
          </a:p>
        </p:txBody>
      </p:sp>
      <p:sp>
        <p:nvSpPr>
          <p:cNvPr id="82" name="Rektangel: afrundede hjørner 81">
            <a:extLst>
              <a:ext uri="{FF2B5EF4-FFF2-40B4-BE49-F238E27FC236}">
                <a16:creationId xmlns:a16="http://schemas.microsoft.com/office/drawing/2014/main" id="{47ED88BA-D907-EFA7-ECB4-7AE67F535994}"/>
              </a:ext>
            </a:extLst>
          </p:cNvPr>
          <p:cNvSpPr/>
          <p:nvPr/>
        </p:nvSpPr>
        <p:spPr>
          <a:xfrm>
            <a:off x="11734800" y="7512298"/>
            <a:ext cx="993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4</a:t>
            </a:r>
          </a:p>
        </p:txBody>
      </p:sp>
      <p:sp>
        <p:nvSpPr>
          <p:cNvPr id="84" name="Rektangel: afrundede hjørner 83">
            <a:extLst>
              <a:ext uri="{FF2B5EF4-FFF2-40B4-BE49-F238E27FC236}">
                <a16:creationId xmlns:a16="http://schemas.microsoft.com/office/drawing/2014/main" id="{FE4D5F8C-0077-5B7F-54EB-F60C77668A87}"/>
              </a:ext>
            </a:extLst>
          </p:cNvPr>
          <p:cNvSpPr/>
          <p:nvPr/>
        </p:nvSpPr>
        <p:spPr>
          <a:xfrm>
            <a:off x="14935200" y="7512298"/>
            <a:ext cx="993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5</a:t>
            </a:r>
          </a:p>
        </p:txBody>
      </p:sp>
      <p:sp>
        <p:nvSpPr>
          <p:cNvPr id="85" name="Rektangel: afrundede hjørner 84">
            <a:extLst>
              <a:ext uri="{FF2B5EF4-FFF2-40B4-BE49-F238E27FC236}">
                <a16:creationId xmlns:a16="http://schemas.microsoft.com/office/drawing/2014/main" id="{E735DBC5-7956-57B7-04AA-A12FF9152E05}"/>
              </a:ext>
            </a:extLst>
          </p:cNvPr>
          <p:cNvSpPr/>
          <p:nvPr/>
        </p:nvSpPr>
        <p:spPr>
          <a:xfrm>
            <a:off x="7540800" y="8312398"/>
            <a:ext cx="993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6</a:t>
            </a:r>
          </a:p>
        </p:txBody>
      </p:sp>
      <p:pic>
        <p:nvPicPr>
          <p:cNvPr id="4" name="Picture 6">
            <a:extLst>
              <a:ext uri="{FF2B5EF4-FFF2-40B4-BE49-F238E27FC236}">
                <a16:creationId xmlns:a16="http://schemas.microsoft.com/office/drawing/2014/main" id="{2D2A760F-8884-AD44-8868-B2AE0460B0F8}"/>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5" name="Tekstfelt 4">
            <a:extLst>
              <a:ext uri="{FF2B5EF4-FFF2-40B4-BE49-F238E27FC236}">
                <a16:creationId xmlns:a16="http://schemas.microsoft.com/office/drawing/2014/main" id="{549C1EC6-4180-8B51-CFD3-42B6E5320370}"/>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
        <p:nvSpPr>
          <p:cNvPr id="6" name="TextBox 11">
            <a:extLst>
              <a:ext uri="{FF2B5EF4-FFF2-40B4-BE49-F238E27FC236}">
                <a16:creationId xmlns:a16="http://schemas.microsoft.com/office/drawing/2014/main" id="{7D4723A7-3743-BA1E-E319-11863A0A2A23}"/>
              </a:ext>
            </a:extLst>
          </p:cNvPr>
          <p:cNvSpPr txBox="1"/>
          <p:nvPr/>
        </p:nvSpPr>
        <p:spPr>
          <a:xfrm>
            <a:off x="1497839" y="3113901"/>
            <a:ext cx="4598076" cy="276999"/>
          </a:xfrm>
          <a:prstGeom prst="rect">
            <a:avLst/>
          </a:prstGeom>
          <a:effectLst/>
        </p:spPr>
        <p:txBody>
          <a:bodyPr wrap="square" lIns="0" tIns="0" rIns="0" bIns="0" rtlCol="0" anchor="t">
            <a:spAutoFit/>
          </a:bodyPr>
          <a:lstStyle/>
          <a:p>
            <a:pPr defTabSz="609630"/>
            <a:r>
              <a:rPr lang="en-US" b="1" dirty="0">
                <a:solidFill>
                  <a:srgbClr val="FFFFFF"/>
                </a:solidFill>
                <a:latin typeface="Barlow Black" panose="00000A00000000000000" pitchFamily="2" charset="0"/>
              </a:rPr>
              <a:t>DURATION</a:t>
            </a:r>
          </a:p>
        </p:txBody>
      </p:sp>
      <p:sp>
        <p:nvSpPr>
          <p:cNvPr id="7" name="Rektangel 6">
            <a:extLst>
              <a:ext uri="{FF2B5EF4-FFF2-40B4-BE49-F238E27FC236}">
                <a16:creationId xmlns:a16="http://schemas.microsoft.com/office/drawing/2014/main" id="{CBC0FE73-F8CF-9874-3D28-B92882BBA429}"/>
              </a:ext>
            </a:extLst>
          </p:cNvPr>
          <p:cNvSpPr/>
          <p:nvPr/>
        </p:nvSpPr>
        <p:spPr>
          <a:xfrm>
            <a:off x="1396239" y="3534464"/>
            <a:ext cx="7117477" cy="236089"/>
          </a:xfrm>
          <a:prstGeom prst="rect">
            <a:avLst/>
          </a:prstGeom>
          <a:effectLst/>
        </p:spPr>
        <p:txBody>
          <a:bodyPr wrap="square">
            <a:spAutoFit/>
          </a:bodyPr>
          <a:lstStyle/>
          <a:p>
            <a:pPr defTabSz="609630">
              <a:lnSpc>
                <a:spcPts val="1133"/>
              </a:lnSpc>
            </a:pPr>
            <a:r>
              <a:rPr lang="en-US" sz="1400" dirty="0">
                <a:solidFill>
                  <a:prstClr val="white"/>
                </a:solidFill>
                <a:latin typeface="Barlow" panose="00000500000000000000" pitchFamily="2" charset="0"/>
              </a:rPr>
              <a:t>The project is set to start [DATE] with a duration of [X] months (up to 6 months).</a:t>
            </a:r>
          </a:p>
        </p:txBody>
      </p:sp>
      <p:sp>
        <p:nvSpPr>
          <p:cNvPr id="8" name="Rektangel 7">
            <a:extLst>
              <a:ext uri="{FF2B5EF4-FFF2-40B4-BE49-F238E27FC236}">
                <a16:creationId xmlns:a16="http://schemas.microsoft.com/office/drawing/2014/main" id="{EE9F3D55-8D9C-1DF7-DA00-72E2E352B7A7}"/>
              </a:ext>
            </a:extLst>
          </p:cNvPr>
          <p:cNvSpPr/>
          <p:nvPr/>
        </p:nvSpPr>
        <p:spPr>
          <a:xfrm>
            <a:off x="8892834" y="3535809"/>
            <a:ext cx="5071717" cy="233397"/>
          </a:xfrm>
          <a:prstGeom prst="rect">
            <a:avLst/>
          </a:prstGeom>
          <a:effectLst/>
        </p:spPr>
        <p:txBody>
          <a:bodyPr wrap="square">
            <a:spAutoFit/>
          </a:bodyPr>
          <a:lstStyle/>
          <a:p>
            <a:pPr defTabSz="609630">
              <a:lnSpc>
                <a:spcPts val="1133"/>
              </a:lnSpc>
            </a:pPr>
            <a:r>
              <a:rPr lang="en-US" sz="1400" dirty="0">
                <a:solidFill>
                  <a:prstClr val="white"/>
                </a:solidFill>
                <a:latin typeface="Barlow" panose="00000500000000000000" pitchFamily="2" charset="0"/>
              </a:rPr>
              <a:t>The project aims is to…</a:t>
            </a:r>
          </a:p>
        </p:txBody>
      </p:sp>
      <p:sp>
        <p:nvSpPr>
          <p:cNvPr id="9" name="TextBox 11">
            <a:extLst>
              <a:ext uri="{FF2B5EF4-FFF2-40B4-BE49-F238E27FC236}">
                <a16:creationId xmlns:a16="http://schemas.microsoft.com/office/drawing/2014/main" id="{CCD8EE61-C5BD-0B5D-3375-1BDDE1365DFF}"/>
              </a:ext>
            </a:extLst>
          </p:cNvPr>
          <p:cNvSpPr txBox="1"/>
          <p:nvPr/>
        </p:nvSpPr>
        <p:spPr>
          <a:xfrm>
            <a:off x="9000309" y="3111145"/>
            <a:ext cx="4521200" cy="276999"/>
          </a:xfrm>
          <a:prstGeom prst="rect">
            <a:avLst/>
          </a:prstGeom>
          <a:effectLst/>
        </p:spPr>
        <p:txBody>
          <a:bodyPr wrap="square" lIns="0" tIns="0" rIns="0" bIns="0" rtlCol="0" anchor="t">
            <a:spAutoFit/>
          </a:bodyPr>
          <a:lstStyle/>
          <a:p>
            <a:pPr defTabSz="609630"/>
            <a:r>
              <a:rPr lang="en-US" b="1" dirty="0">
                <a:solidFill>
                  <a:srgbClr val="FFFFFF"/>
                </a:solidFill>
                <a:latin typeface="Barlow Black" panose="00000A00000000000000" pitchFamily="2" charset="0"/>
              </a:rPr>
              <a:t>AIM</a:t>
            </a:r>
          </a:p>
        </p:txBody>
      </p:sp>
      <p:pic>
        <p:nvPicPr>
          <p:cNvPr id="10" name="Graphic 72">
            <a:extLst>
              <a:ext uri="{FF2B5EF4-FFF2-40B4-BE49-F238E27FC236}">
                <a16:creationId xmlns:a16="http://schemas.microsoft.com/office/drawing/2014/main" id="{625A5059-CAC4-37A7-0788-906B05EB75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0344" y="3110837"/>
            <a:ext cx="285895" cy="285895"/>
          </a:xfrm>
          <a:prstGeom prst="rect">
            <a:avLst/>
          </a:prstGeom>
          <a:effectLst/>
        </p:spPr>
      </p:pic>
      <p:pic>
        <p:nvPicPr>
          <p:cNvPr id="11" name="Graphic 68">
            <a:extLst>
              <a:ext uri="{FF2B5EF4-FFF2-40B4-BE49-F238E27FC236}">
                <a16:creationId xmlns:a16="http://schemas.microsoft.com/office/drawing/2014/main" id="{703E58EB-B3B3-14A5-C0A4-53ACE631E4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46613" y="3129573"/>
            <a:ext cx="246221" cy="246221"/>
          </a:xfrm>
          <a:prstGeom prst="rect">
            <a:avLst/>
          </a:prstGeom>
          <a:effectLst/>
        </p:spPr>
      </p:pic>
    </p:spTree>
    <p:extLst>
      <p:ext uri="{BB962C8B-B14F-4D97-AF65-F5344CB8AC3E}">
        <p14:creationId xmlns:p14="http://schemas.microsoft.com/office/powerpoint/2010/main" val="205857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9B911515-BCFE-87BE-4B74-6E519C51524E}"/>
              </a:ext>
            </a:extLst>
          </p:cNvPr>
          <p:cNvSpPr txBox="1"/>
          <p:nvPr/>
        </p:nvSpPr>
        <p:spPr>
          <a:xfrm>
            <a:off x="1138646" y="1586369"/>
            <a:ext cx="7852954" cy="705321"/>
          </a:xfrm>
          <a:prstGeom prst="rect">
            <a:avLst/>
          </a:prstGeom>
        </p:spPr>
        <p:txBody>
          <a:bodyPr wrap="square" lIns="0" tIns="0" rIns="0" bIns="0" rtlCol="0" anchor="t">
            <a:spAutoFit/>
          </a:bodyPr>
          <a:lstStyle/>
          <a:p>
            <a:pPr defTabSz="914445">
              <a:lnSpc>
                <a:spcPts val="5501"/>
              </a:lnSpc>
            </a:pPr>
            <a:r>
              <a:rPr lang="en-US" sz="4800" dirty="0">
                <a:solidFill>
                  <a:srgbClr val="1D1D1D"/>
                </a:solidFill>
                <a:latin typeface="Barlow Black" panose="00000A00000000000000" pitchFamily="2" charset="0"/>
              </a:rPr>
              <a:t>PROJECT MILESTONES</a:t>
            </a:r>
          </a:p>
        </p:txBody>
      </p:sp>
      <p:sp>
        <p:nvSpPr>
          <p:cNvPr id="4" name="TextBox 8">
            <a:extLst>
              <a:ext uri="{FF2B5EF4-FFF2-40B4-BE49-F238E27FC236}">
                <a16:creationId xmlns:a16="http://schemas.microsoft.com/office/drawing/2014/main" id="{43612709-3316-E930-F780-91478EB1F026}"/>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AAU POC APPLICATION</a:t>
            </a:r>
          </a:p>
        </p:txBody>
      </p:sp>
      <p:sp>
        <p:nvSpPr>
          <p:cNvPr id="5" name="TextBox 37">
            <a:extLst>
              <a:ext uri="{FF2B5EF4-FFF2-40B4-BE49-F238E27FC236}">
                <a16:creationId xmlns:a16="http://schemas.microsoft.com/office/drawing/2014/main" id="{8DE413CB-CBF3-9048-1C00-F2BAABD08355}"/>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1D1D1D"/>
                </a:solidFill>
                <a:latin typeface="Barlow Medium" panose="00000600000000000000" pitchFamily="2" charset="0"/>
              </a:rPr>
              <a:t>Secondary titel if necessary</a:t>
            </a:r>
          </a:p>
        </p:txBody>
      </p:sp>
      <p:sp>
        <p:nvSpPr>
          <p:cNvPr id="2" name="Rektangel: afrundede hjørner 1">
            <a:extLst>
              <a:ext uri="{FF2B5EF4-FFF2-40B4-BE49-F238E27FC236}">
                <a16:creationId xmlns:a16="http://schemas.microsoft.com/office/drawing/2014/main" id="{D16DBC31-26FB-FF9C-E692-EB0AA5B89E6F}"/>
              </a:ext>
            </a:extLst>
          </p:cNvPr>
          <p:cNvSpPr/>
          <p:nvPr/>
        </p:nvSpPr>
        <p:spPr>
          <a:xfrm>
            <a:off x="1152294" y="3840374"/>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6" name="TextBox 28">
            <a:extLst>
              <a:ext uri="{FF2B5EF4-FFF2-40B4-BE49-F238E27FC236}">
                <a16:creationId xmlns:a16="http://schemas.microsoft.com/office/drawing/2014/main" id="{D242F0A1-DA30-8C99-4D38-70AB7DC5AD51}"/>
              </a:ext>
            </a:extLst>
          </p:cNvPr>
          <p:cNvSpPr txBox="1"/>
          <p:nvPr/>
        </p:nvSpPr>
        <p:spPr>
          <a:xfrm>
            <a:off x="1147355" y="4550296"/>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sp>
        <p:nvSpPr>
          <p:cNvPr id="9" name="Rektangel: afrundede hjørner 8">
            <a:extLst>
              <a:ext uri="{FF2B5EF4-FFF2-40B4-BE49-F238E27FC236}">
                <a16:creationId xmlns:a16="http://schemas.microsoft.com/office/drawing/2014/main" id="{651C2970-B407-3A54-4A3C-37512BC8DE28}"/>
              </a:ext>
            </a:extLst>
          </p:cNvPr>
          <p:cNvSpPr/>
          <p:nvPr/>
        </p:nvSpPr>
        <p:spPr>
          <a:xfrm>
            <a:off x="6865116" y="3840374"/>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14" name="TextBox 28">
            <a:extLst>
              <a:ext uri="{FF2B5EF4-FFF2-40B4-BE49-F238E27FC236}">
                <a16:creationId xmlns:a16="http://schemas.microsoft.com/office/drawing/2014/main" id="{0D043D12-0E6A-FF04-5A60-745423B8A68B}"/>
              </a:ext>
            </a:extLst>
          </p:cNvPr>
          <p:cNvSpPr txBox="1"/>
          <p:nvPr/>
        </p:nvSpPr>
        <p:spPr>
          <a:xfrm>
            <a:off x="6860177" y="4550296"/>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sp>
        <p:nvSpPr>
          <p:cNvPr id="15" name="Rektangel: afrundede hjørner 14">
            <a:extLst>
              <a:ext uri="{FF2B5EF4-FFF2-40B4-BE49-F238E27FC236}">
                <a16:creationId xmlns:a16="http://schemas.microsoft.com/office/drawing/2014/main" id="{F95791A3-84F1-7EBD-03BD-0FBDA132481D}"/>
              </a:ext>
            </a:extLst>
          </p:cNvPr>
          <p:cNvSpPr/>
          <p:nvPr/>
        </p:nvSpPr>
        <p:spPr>
          <a:xfrm>
            <a:off x="12577938" y="3840374"/>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16" name="TextBox 28">
            <a:extLst>
              <a:ext uri="{FF2B5EF4-FFF2-40B4-BE49-F238E27FC236}">
                <a16:creationId xmlns:a16="http://schemas.microsoft.com/office/drawing/2014/main" id="{A63F8FE8-04A6-C163-FCCA-FFE78B8F210C}"/>
              </a:ext>
            </a:extLst>
          </p:cNvPr>
          <p:cNvSpPr txBox="1"/>
          <p:nvPr/>
        </p:nvSpPr>
        <p:spPr>
          <a:xfrm>
            <a:off x="12572999" y="4550296"/>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sp>
        <p:nvSpPr>
          <p:cNvPr id="17" name="Rektangel: afrundede hjørner 16">
            <a:extLst>
              <a:ext uri="{FF2B5EF4-FFF2-40B4-BE49-F238E27FC236}">
                <a16:creationId xmlns:a16="http://schemas.microsoft.com/office/drawing/2014/main" id="{DD056C80-6686-7D74-66B3-9D85718BD8C7}"/>
              </a:ext>
            </a:extLst>
          </p:cNvPr>
          <p:cNvSpPr/>
          <p:nvPr/>
        </p:nvSpPr>
        <p:spPr>
          <a:xfrm>
            <a:off x="1152294" y="6473357"/>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18" name="TextBox 28">
            <a:extLst>
              <a:ext uri="{FF2B5EF4-FFF2-40B4-BE49-F238E27FC236}">
                <a16:creationId xmlns:a16="http://schemas.microsoft.com/office/drawing/2014/main" id="{B6FC2534-6560-2CBF-2760-4259F68AD1DC}"/>
              </a:ext>
            </a:extLst>
          </p:cNvPr>
          <p:cNvSpPr txBox="1"/>
          <p:nvPr/>
        </p:nvSpPr>
        <p:spPr>
          <a:xfrm>
            <a:off x="1147355" y="7183279"/>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sp>
        <p:nvSpPr>
          <p:cNvPr id="19" name="Rektangel: afrundede hjørner 18">
            <a:extLst>
              <a:ext uri="{FF2B5EF4-FFF2-40B4-BE49-F238E27FC236}">
                <a16:creationId xmlns:a16="http://schemas.microsoft.com/office/drawing/2014/main" id="{AA3688D3-4B3A-225A-B159-404A9E7552A0}"/>
              </a:ext>
            </a:extLst>
          </p:cNvPr>
          <p:cNvSpPr/>
          <p:nvPr/>
        </p:nvSpPr>
        <p:spPr>
          <a:xfrm>
            <a:off x="6865116" y="6473357"/>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20" name="TextBox 28">
            <a:extLst>
              <a:ext uri="{FF2B5EF4-FFF2-40B4-BE49-F238E27FC236}">
                <a16:creationId xmlns:a16="http://schemas.microsoft.com/office/drawing/2014/main" id="{C78C0659-C7CB-0F57-BB16-91ADF1A37753}"/>
              </a:ext>
            </a:extLst>
          </p:cNvPr>
          <p:cNvSpPr txBox="1"/>
          <p:nvPr/>
        </p:nvSpPr>
        <p:spPr>
          <a:xfrm>
            <a:off x="6860177" y="7183279"/>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sp>
        <p:nvSpPr>
          <p:cNvPr id="21" name="Rektangel: afrundede hjørner 20">
            <a:extLst>
              <a:ext uri="{FF2B5EF4-FFF2-40B4-BE49-F238E27FC236}">
                <a16:creationId xmlns:a16="http://schemas.microsoft.com/office/drawing/2014/main" id="{ED6528CE-C8E0-7A8D-F7BD-771738DF3673}"/>
              </a:ext>
            </a:extLst>
          </p:cNvPr>
          <p:cNvSpPr/>
          <p:nvPr/>
        </p:nvSpPr>
        <p:spPr>
          <a:xfrm>
            <a:off x="12577938" y="6473357"/>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22" name="TextBox 28">
            <a:extLst>
              <a:ext uri="{FF2B5EF4-FFF2-40B4-BE49-F238E27FC236}">
                <a16:creationId xmlns:a16="http://schemas.microsoft.com/office/drawing/2014/main" id="{1E09FC0F-A656-35D5-3C00-946F896A3D46}"/>
              </a:ext>
            </a:extLst>
          </p:cNvPr>
          <p:cNvSpPr txBox="1"/>
          <p:nvPr/>
        </p:nvSpPr>
        <p:spPr>
          <a:xfrm>
            <a:off x="12572999" y="7183279"/>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pic>
        <p:nvPicPr>
          <p:cNvPr id="7" name="Billede 6" descr="Et billede, der indeholder Grafik, Font/skrifttype, grafisk design, design&#10;&#10;Indhold genereret af kunstig intelligens kan være forkert.">
            <a:extLst>
              <a:ext uri="{FF2B5EF4-FFF2-40B4-BE49-F238E27FC236}">
                <a16:creationId xmlns:a16="http://schemas.microsoft.com/office/drawing/2014/main" id="{033E9566-1B1A-7210-B98A-0C6F2327E7D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557348" y="9414218"/>
            <a:ext cx="1524001" cy="402981"/>
          </a:xfrm>
          <a:prstGeom prst="rect">
            <a:avLst/>
          </a:prstGeom>
        </p:spPr>
      </p:pic>
      <p:sp>
        <p:nvSpPr>
          <p:cNvPr id="8" name="Tekstfelt 7">
            <a:extLst>
              <a:ext uri="{FF2B5EF4-FFF2-40B4-BE49-F238E27FC236}">
                <a16:creationId xmlns:a16="http://schemas.microsoft.com/office/drawing/2014/main" id="{1CE53B79-83D1-FAFD-8E1C-7958B67E4C70}"/>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rgbClr val="211A52">
                    <a:alpha val="50000"/>
                  </a:srgbClr>
                </a:solidFill>
                <a:latin typeface="Barlow" panose="00000500000000000000" pitchFamily="2" charset="0"/>
              </a:rPr>
              <a:t>AAU PROOF OF CONCEPT</a:t>
            </a:r>
          </a:p>
        </p:txBody>
      </p:sp>
    </p:spTree>
    <p:extLst>
      <p:ext uri="{BB962C8B-B14F-4D97-AF65-F5344CB8AC3E}">
        <p14:creationId xmlns:p14="http://schemas.microsoft.com/office/powerpoint/2010/main" val="814102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70147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POST PROJECT TIMELINE</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18" name="Oval 81">
            <a:extLst>
              <a:ext uri="{FF2B5EF4-FFF2-40B4-BE49-F238E27FC236}">
                <a16:creationId xmlns:a16="http://schemas.microsoft.com/office/drawing/2014/main" id="{28BD7BFC-7365-F196-20A7-946E35771890}"/>
              </a:ext>
            </a:extLst>
          </p:cNvPr>
          <p:cNvSpPr/>
          <p:nvPr/>
        </p:nvSpPr>
        <p:spPr>
          <a:xfrm>
            <a:off x="2661189" y="3323318"/>
            <a:ext cx="1478444" cy="1425620"/>
          </a:xfrm>
          <a:prstGeom prst="ellipse">
            <a:avLst/>
          </a:prstGeom>
          <a:solidFill>
            <a:srgbClr val="ADC0CC">
              <a:alpha val="30000"/>
            </a:srgbClr>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sp>
        <p:nvSpPr>
          <p:cNvPr id="19" name="Oval 82">
            <a:extLst>
              <a:ext uri="{FF2B5EF4-FFF2-40B4-BE49-F238E27FC236}">
                <a16:creationId xmlns:a16="http://schemas.microsoft.com/office/drawing/2014/main" id="{3C5DCF84-E16D-0AFF-CB4E-84146F80E12F}"/>
              </a:ext>
            </a:extLst>
          </p:cNvPr>
          <p:cNvSpPr/>
          <p:nvPr/>
        </p:nvSpPr>
        <p:spPr>
          <a:xfrm>
            <a:off x="2780652" y="3438511"/>
            <a:ext cx="1239517" cy="1195229"/>
          </a:xfrm>
          <a:prstGeom prst="ellipse">
            <a:avLst/>
          </a:prstGeom>
          <a:solidFill>
            <a:srgbClr val="ADC0CC"/>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grpSp>
        <p:nvGrpSpPr>
          <p:cNvPr id="20" name="Gruppe 2">
            <a:extLst>
              <a:ext uri="{FF2B5EF4-FFF2-40B4-BE49-F238E27FC236}">
                <a16:creationId xmlns:a16="http://schemas.microsoft.com/office/drawing/2014/main" id="{7B7488A2-3257-3995-CAFE-75260C3824A4}"/>
              </a:ext>
            </a:extLst>
          </p:cNvPr>
          <p:cNvGrpSpPr/>
          <p:nvPr/>
        </p:nvGrpSpPr>
        <p:grpSpPr>
          <a:xfrm rot="16200000">
            <a:off x="3410712" y="2712170"/>
            <a:ext cx="1329459" cy="2647915"/>
            <a:chOff x="5248236" y="2144430"/>
            <a:chExt cx="1087002" cy="2087106"/>
          </a:xfrm>
        </p:grpSpPr>
        <p:cxnSp>
          <p:nvCxnSpPr>
            <p:cNvPr id="81" name="直接连接符 84">
              <a:extLst>
                <a:ext uri="{FF2B5EF4-FFF2-40B4-BE49-F238E27FC236}">
                  <a16:creationId xmlns:a16="http://schemas.microsoft.com/office/drawing/2014/main" id="{4A6DF937-4DF9-4558-83AD-8315BCAA7F2E}"/>
                </a:ext>
              </a:extLst>
            </p:cNvPr>
            <p:cNvCxnSpPr/>
            <p:nvPr/>
          </p:nvCxnSpPr>
          <p:spPr>
            <a:xfrm rot="5400000" flipV="1">
              <a:off x="5297168" y="3737973"/>
              <a:ext cx="987125" cy="1"/>
            </a:xfrm>
            <a:prstGeom prst="line">
              <a:avLst/>
            </a:prstGeom>
            <a:noFill/>
            <a:ln w="19050" cap="flat" cmpd="sng" algn="ctr">
              <a:solidFill>
                <a:schemeClr val="bg1"/>
              </a:solidFill>
              <a:prstDash val="solid"/>
              <a:miter lim="800000"/>
              <a:tailEnd type="oval"/>
            </a:ln>
            <a:effectLst/>
          </p:spPr>
        </p:cxnSp>
        <p:sp>
          <p:nvSpPr>
            <p:cNvPr id="82" name="弧形 85">
              <a:extLst>
                <a:ext uri="{FF2B5EF4-FFF2-40B4-BE49-F238E27FC236}">
                  <a16:creationId xmlns:a16="http://schemas.microsoft.com/office/drawing/2014/main" id="{6A0FA344-372C-6877-A8B0-085C30F44D21}"/>
                </a:ext>
              </a:extLst>
            </p:cNvPr>
            <p:cNvSpPr/>
            <p:nvPr/>
          </p:nvSpPr>
          <p:spPr>
            <a:xfrm>
              <a:off x="5248236" y="2144430"/>
              <a:ext cx="1087002" cy="1087002"/>
            </a:xfrm>
            <a:prstGeom prst="arc">
              <a:avLst>
                <a:gd name="adj1" fmla="val 2657162"/>
                <a:gd name="adj2" fmla="val 8176062"/>
              </a:avLst>
            </a:prstGeom>
            <a:noFill/>
            <a:ln w="19050" cap="flat" cmpd="sng" algn="ctr">
              <a:solidFill>
                <a:schemeClr val="bg1"/>
              </a:solidFill>
              <a:prstDash val="solid"/>
              <a:miter lim="800000"/>
            </a:ln>
            <a:effectLst/>
          </p:spPr>
          <p:txBody>
            <a:bodyPr rtlCol="0" anchor="ctr"/>
            <a:lstStyle/>
            <a:p>
              <a:pPr algn="ctr" defTabSz="1828526">
                <a:defRPr/>
              </a:pPr>
              <a:endParaRPr lang="zh-CN" altLang="en-US" sz="1400" kern="0">
                <a:solidFill>
                  <a:srgbClr val="FFFFFF"/>
                </a:solidFill>
                <a:latin typeface="Bahnschrift" panose="020B0502040204020203" pitchFamily="34" charset="0"/>
                <a:ea typeface="等线" panose="02010600030101010101" pitchFamily="2" charset="-122"/>
              </a:endParaRPr>
            </a:p>
          </p:txBody>
        </p:sp>
      </p:grpSp>
      <p:sp>
        <p:nvSpPr>
          <p:cNvPr id="21" name="Oval 81">
            <a:extLst>
              <a:ext uri="{FF2B5EF4-FFF2-40B4-BE49-F238E27FC236}">
                <a16:creationId xmlns:a16="http://schemas.microsoft.com/office/drawing/2014/main" id="{81B1C084-4D63-A713-029D-384FFB565BF0}"/>
              </a:ext>
            </a:extLst>
          </p:cNvPr>
          <p:cNvSpPr/>
          <p:nvPr/>
        </p:nvSpPr>
        <p:spPr>
          <a:xfrm>
            <a:off x="5465487" y="3327213"/>
            <a:ext cx="1478444" cy="1425620"/>
          </a:xfrm>
          <a:prstGeom prst="ellipse">
            <a:avLst/>
          </a:prstGeom>
          <a:solidFill>
            <a:srgbClr val="ADC0CC">
              <a:alpha val="30000"/>
            </a:srgbClr>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sp>
        <p:nvSpPr>
          <p:cNvPr id="22" name="Oval 82">
            <a:extLst>
              <a:ext uri="{FF2B5EF4-FFF2-40B4-BE49-F238E27FC236}">
                <a16:creationId xmlns:a16="http://schemas.microsoft.com/office/drawing/2014/main" id="{645D68FF-0690-D52D-F3F3-7500DAE08A3F}"/>
              </a:ext>
            </a:extLst>
          </p:cNvPr>
          <p:cNvSpPr/>
          <p:nvPr/>
        </p:nvSpPr>
        <p:spPr>
          <a:xfrm>
            <a:off x="5575884" y="3444839"/>
            <a:ext cx="1239517" cy="1195229"/>
          </a:xfrm>
          <a:prstGeom prst="ellipse">
            <a:avLst/>
          </a:prstGeom>
          <a:solidFill>
            <a:srgbClr val="ADC0CC"/>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grpSp>
        <p:nvGrpSpPr>
          <p:cNvPr id="24" name="Gruppe 25">
            <a:extLst>
              <a:ext uri="{FF2B5EF4-FFF2-40B4-BE49-F238E27FC236}">
                <a16:creationId xmlns:a16="http://schemas.microsoft.com/office/drawing/2014/main" id="{17D1F57D-EEF2-3636-97E6-44BF1E501C1B}"/>
              </a:ext>
            </a:extLst>
          </p:cNvPr>
          <p:cNvGrpSpPr/>
          <p:nvPr/>
        </p:nvGrpSpPr>
        <p:grpSpPr>
          <a:xfrm rot="16200000">
            <a:off x="6209841" y="2712021"/>
            <a:ext cx="1329459" cy="2647915"/>
            <a:chOff x="5248236" y="2144430"/>
            <a:chExt cx="1087002" cy="2087106"/>
          </a:xfrm>
        </p:grpSpPr>
        <p:cxnSp>
          <p:nvCxnSpPr>
            <p:cNvPr id="79" name="直接连接符 84">
              <a:extLst>
                <a:ext uri="{FF2B5EF4-FFF2-40B4-BE49-F238E27FC236}">
                  <a16:creationId xmlns:a16="http://schemas.microsoft.com/office/drawing/2014/main" id="{AFEFFF95-6A83-8C05-9D33-AAE9865814F7}"/>
                </a:ext>
              </a:extLst>
            </p:cNvPr>
            <p:cNvCxnSpPr/>
            <p:nvPr/>
          </p:nvCxnSpPr>
          <p:spPr>
            <a:xfrm rot="5400000" flipV="1">
              <a:off x="5297168" y="3737973"/>
              <a:ext cx="987125" cy="1"/>
            </a:xfrm>
            <a:prstGeom prst="line">
              <a:avLst/>
            </a:prstGeom>
            <a:noFill/>
            <a:ln w="19050" cap="flat" cmpd="sng" algn="ctr">
              <a:solidFill>
                <a:schemeClr val="bg1"/>
              </a:solidFill>
              <a:prstDash val="solid"/>
              <a:miter lim="800000"/>
              <a:tailEnd type="oval"/>
            </a:ln>
            <a:effectLst/>
          </p:spPr>
        </p:cxnSp>
        <p:sp>
          <p:nvSpPr>
            <p:cNvPr id="80" name="弧形 85">
              <a:extLst>
                <a:ext uri="{FF2B5EF4-FFF2-40B4-BE49-F238E27FC236}">
                  <a16:creationId xmlns:a16="http://schemas.microsoft.com/office/drawing/2014/main" id="{64B8E34F-C651-4AC2-C852-21A795A8BC42}"/>
                </a:ext>
              </a:extLst>
            </p:cNvPr>
            <p:cNvSpPr/>
            <p:nvPr/>
          </p:nvSpPr>
          <p:spPr>
            <a:xfrm>
              <a:off x="5248236" y="2144430"/>
              <a:ext cx="1087002" cy="1087002"/>
            </a:xfrm>
            <a:prstGeom prst="arc">
              <a:avLst>
                <a:gd name="adj1" fmla="val 2657162"/>
                <a:gd name="adj2" fmla="val 8176062"/>
              </a:avLst>
            </a:prstGeom>
            <a:noFill/>
            <a:ln w="19050" cap="flat" cmpd="sng" algn="ctr">
              <a:solidFill>
                <a:schemeClr val="bg1"/>
              </a:solidFill>
              <a:prstDash val="solid"/>
              <a:miter lim="800000"/>
            </a:ln>
            <a:effectLst/>
          </p:spPr>
          <p:txBody>
            <a:bodyPr rtlCol="0" anchor="ctr"/>
            <a:lstStyle/>
            <a:p>
              <a:pPr algn="ctr" defTabSz="1828526">
                <a:defRPr/>
              </a:pPr>
              <a:endParaRPr lang="zh-CN" altLang="en-US" sz="1400" kern="0">
                <a:solidFill>
                  <a:srgbClr val="FFFFFF"/>
                </a:solidFill>
                <a:latin typeface="Bahnschrift" panose="020B0502040204020203" pitchFamily="34" charset="0"/>
                <a:ea typeface="等线" panose="02010600030101010101" pitchFamily="2" charset="-122"/>
              </a:endParaRPr>
            </a:p>
          </p:txBody>
        </p:sp>
      </p:grpSp>
      <p:sp>
        <p:nvSpPr>
          <p:cNvPr id="25" name="Oval 81">
            <a:extLst>
              <a:ext uri="{FF2B5EF4-FFF2-40B4-BE49-F238E27FC236}">
                <a16:creationId xmlns:a16="http://schemas.microsoft.com/office/drawing/2014/main" id="{7E8704ED-1BA0-4B5C-E146-8B1159223208}"/>
              </a:ext>
            </a:extLst>
          </p:cNvPr>
          <p:cNvSpPr/>
          <p:nvPr/>
        </p:nvSpPr>
        <p:spPr>
          <a:xfrm>
            <a:off x="8267871" y="3323318"/>
            <a:ext cx="1478444" cy="1425620"/>
          </a:xfrm>
          <a:prstGeom prst="ellipse">
            <a:avLst/>
          </a:prstGeom>
          <a:solidFill>
            <a:srgbClr val="ADC0CC">
              <a:alpha val="30000"/>
            </a:srgbClr>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sp>
        <p:nvSpPr>
          <p:cNvPr id="26" name="Oval 82">
            <a:extLst>
              <a:ext uri="{FF2B5EF4-FFF2-40B4-BE49-F238E27FC236}">
                <a16:creationId xmlns:a16="http://schemas.microsoft.com/office/drawing/2014/main" id="{6B1BAA35-03B4-9279-490E-61DDFD8806AD}"/>
              </a:ext>
            </a:extLst>
          </p:cNvPr>
          <p:cNvSpPr/>
          <p:nvPr/>
        </p:nvSpPr>
        <p:spPr>
          <a:xfrm>
            <a:off x="8387336" y="3438511"/>
            <a:ext cx="1239517" cy="1195229"/>
          </a:xfrm>
          <a:prstGeom prst="ellipse">
            <a:avLst/>
          </a:prstGeom>
          <a:solidFill>
            <a:srgbClr val="ADC0CC"/>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grpSp>
        <p:nvGrpSpPr>
          <p:cNvPr id="27" name="Gruppe 33">
            <a:extLst>
              <a:ext uri="{FF2B5EF4-FFF2-40B4-BE49-F238E27FC236}">
                <a16:creationId xmlns:a16="http://schemas.microsoft.com/office/drawing/2014/main" id="{F4C03E5E-855E-0145-A07A-BA10080F5F62}"/>
              </a:ext>
            </a:extLst>
          </p:cNvPr>
          <p:cNvGrpSpPr/>
          <p:nvPr/>
        </p:nvGrpSpPr>
        <p:grpSpPr>
          <a:xfrm rot="16200000">
            <a:off x="9007590" y="2710939"/>
            <a:ext cx="1329459" cy="2647915"/>
            <a:chOff x="5248236" y="2144430"/>
            <a:chExt cx="1087002" cy="2087106"/>
          </a:xfrm>
        </p:grpSpPr>
        <p:cxnSp>
          <p:nvCxnSpPr>
            <p:cNvPr id="76" name="直接连接符 84">
              <a:extLst>
                <a:ext uri="{FF2B5EF4-FFF2-40B4-BE49-F238E27FC236}">
                  <a16:creationId xmlns:a16="http://schemas.microsoft.com/office/drawing/2014/main" id="{427DC050-2C4E-906B-8CA8-CDBC17D4CEB3}"/>
                </a:ext>
              </a:extLst>
            </p:cNvPr>
            <p:cNvCxnSpPr/>
            <p:nvPr/>
          </p:nvCxnSpPr>
          <p:spPr>
            <a:xfrm rot="5400000" flipV="1">
              <a:off x="5297168" y="3737973"/>
              <a:ext cx="987125" cy="1"/>
            </a:xfrm>
            <a:prstGeom prst="line">
              <a:avLst/>
            </a:prstGeom>
            <a:noFill/>
            <a:ln w="19050" cap="flat" cmpd="sng" algn="ctr">
              <a:solidFill>
                <a:schemeClr val="bg1"/>
              </a:solidFill>
              <a:prstDash val="solid"/>
              <a:miter lim="800000"/>
              <a:tailEnd type="oval"/>
            </a:ln>
            <a:effectLst/>
          </p:spPr>
        </p:cxnSp>
        <p:sp>
          <p:nvSpPr>
            <p:cNvPr id="77" name="弧形 85">
              <a:extLst>
                <a:ext uri="{FF2B5EF4-FFF2-40B4-BE49-F238E27FC236}">
                  <a16:creationId xmlns:a16="http://schemas.microsoft.com/office/drawing/2014/main" id="{6DD3A73E-CB98-DCBB-E7C8-44B7386F0719}"/>
                </a:ext>
              </a:extLst>
            </p:cNvPr>
            <p:cNvSpPr/>
            <p:nvPr/>
          </p:nvSpPr>
          <p:spPr>
            <a:xfrm>
              <a:off x="5248236" y="2144430"/>
              <a:ext cx="1087002" cy="1087002"/>
            </a:xfrm>
            <a:prstGeom prst="arc">
              <a:avLst>
                <a:gd name="adj1" fmla="val 2657162"/>
                <a:gd name="adj2" fmla="val 8176062"/>
              </a:avLst>
            </a:prstGeom>
            <a:noFill/>
            <a:ln w="19050" cap="flat" cmpd="sng" algn="ctr">
              <a:solidFill>
                <a:schemeClr val="bg1"/>
              </a:solidFill>
              <a:prstDash val="solid"/>
              <a:miter lim="800000"/>
            </a:ln>
            <a:effectLst/>
          </p:spPr>
          <p:txBody>
            <a:bodyPr rtlCol="0" anchor="ctr"/>
            <a:lstStyle/>
            <a:p>
              <a:pPr algn="ctr" defTabSz="1828526">
                <a:defRPr/>
              </a:pPr>
              <a:endParaRPr lang="zh-CN" altLang="en-US" sz="1400" kern="0">
                <a:solidFill>
                  <a:srgbClr val="FFFFFF"/>
                </a:solidFill>
                <a:latin typeface="Bahnschrift" panose="020B0502040204020203" pitchFamily="34" charset="0"/>
                <a:ea typeface="等线" panose="02010600030101010101" pitchFamily="2" charset="-122"/>
              </a:endParaRPr>
            </a:p>
          </p:txBody>
        </p:sp>
      </p:grpSp>
      <p:sp>
        <p:nvSpPr>
          <p:cNvPr id="28" name="Oval 81">
            <a:extLst>
              <a:ext uri="{FF2B5EF4-FFF2-40B4-BE49-F238E27FC236}">
                <a16:creationId xmlns:a16="http://schemas.microsoft.com/office/drawing/2014/main" id="{74DB6467-62EA-EA24-61BD-57AA9664D68F}"/>
              </a:ext>
            </a:extLst>
          </p:cNvPr>
          <p:cNvSpPr/>
          <p:nvPr/>
        </p:nvSpPr>
        <p:spPr>
          <a:xfrm>
            <a:off x="11067942" y="3323318"/>
            <a:ext cx="1478444" cy="1425620"/>
          </a:xfrm>
          <a:prstGeom prst="ellipse">
            <a:avLst/>
          </a:prstGeom>
          <a:solidFill>
            <a:srgbClr val="ADC0CC">
              <a:alpha val="30000"/>
            </a:srgbClr>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sp>
        <p:nvSpPr>
          <p:cNvPr id="29" name="Oval 82">
            <a:extLst>
              <a:ext uri="{FF2B5EF4-FFF2-40B4-BE49-F238E27FC236}">
                <a16:creationId xmlns:a16="http://schemas.microsoft.com/office/drawing/2014/main" id="{81075D35-5742-BA69-1986-E2DA51A85947}"/>
              </a:ext>
            </a:extLst>
          </p:cNvPr>
          <p:cNvSpPr/>
          <p:nvPr/>
        </p:nvSpPr>
        <p:spPr>
          <a:xfrm>
            <a:off x="11187407" y="3438511"/>
            <a:ext cx="1239517" cy="1195229"/>
          </a:xfrm>
          <a:prstGeom prst="ellipse">
            <a:avLst/>
          </a:prstGeom>
          <a:solidFill>
            <a:srgbClr val="ADC0CC"/>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grpSp>
        <p:nvGrpSpPr>
          <p:cNvPr id="30" name="Gruppe 76">
            <a:extLst>
              <a:ext uri="{FF2B5EF4-FFF2-40B4-BE49-F238E27FC236}">
                <a16:creationId xmlns:a16="http://schemas.microsoft.com/office/drawing/2014/main" id="{97DE6753-0704-574D-190E-5E316694076D}"/>
              </a:ext>
            </a:extLst>
          </p:cNvPr>
          <p:cNvGrpSpPr/>
          <p:nvPr/>
        </p:nvGrpSpPr>
        <p:grpSpPr>
          <a:xfrm rot="16200000">
            <a:off x="11816606" y="2710939"/>
            <a:ext cx="1329459" cy="2647915"/>
            <a:chOff x="5248236" y="2144430"/>
            <a:chExt cx="1087002" cy="2087106"/>
          </a:xfrm>
        </p:grpSpPr>
        <p:cxnSp>
          <p:nvCxnSpPr>
            <p:cNvPr id="74" name="直接连接符 84">
              <a:extLst>
                <a:ext uri="{FF2B5EF4-FFF2-40B4-BE49-F238E27FC236}">
                  <a16:creationId xmlns:a16="http://schemas.microsoft.com/office/drawing/2014/main" id="{E833F235-80C8-5FEA-684D-ABEF7861E1A7}"/>
                </a:ext>
              </a:extLst>
            </p:cNvPr>
            <p:cNvCxnSpPr/>
            <p:nvPr/>
          </p:nvCxnSpPr>
          <p:spPr>
            <a:xfrm rot="5400000" flipV="1">
              <a:off x="5297168" y="3737973"/>
              <a:ext cx="987125" cy="1"/>
            </a:xfrm>
            <a:prstGeom prst="line">
              <a:avLst/>
            </a:prstGeom>
            <a:noFill/>
            <a:ln w="19050" cap="flat" cmpd="sng" algn="ctr">
              <a:solidFill>
                <a:schemeClr val="bg1"/>
              </a:solidFill>
              <a:prstDash val="solid"/>
              <a:miter lim="800000"/>
              <a:tailEnd type="oval"/>
            </a:ln>
            <a:effectLst/>
          </p:spPr>
        </p:cxnSp>
        <p:sp>
          <p:nvSpPr>
            <p:cNvPr id="75" name="弧形 85">
              <a:extLst>
                <a:ext uri="{FF2B5EF4-FFF2-40B4-BE49-F238E27FC236}">
                  <a16:creationId xmlns:a16="http://schemas.microsoft.com/office/drawing/2014/main" id="{DEDE3D71-B911-8019-2DD5-05754D1E9CFA}"/>
                </a:ext>
              </a:extLst>
            </p:cNvPr>
            <p:cNvSpPr/>
            <p:nvPr/>
          </p:nvSpPr>
          <p:spPr>
            <a:xfrm>
              <a:off x="5248236" y="2144430"/>
              <a:ext cx="1087002" cy="1087002"/>
            </a:xfrm>
            <a:prstGeom prst="arc">
              <a:avLst>
                <a:gd name="adj1" fmla="val 2657162"/>
                <a:gd name="adj2" fmla="val 8176062"/>
              </a:avLst>
            </a:prstGeom>
            <a:noFill/>
            <a:ln w="19050" cap="flat" cmpd="sng" algn="ctr">
              <a:solidFill>
                <a:schemeClr val="bg1"/>
              </a:solidFill>
              <a:prstDash val="solid"/>
              <a:miter lim="800000"/>
            </a:ln>
            <a:effectLst/>
          </p:spPr>
          <p:txBody>
            <a:bodyPr rtlCol="0" anchor="ctr"/>
            <a:lstStyle/>
            <a:p>
              <a:pPr algn="ctr" defTabSz="1828526">
                <a:defRPr/>
              </a:pPr>
              <a:endParaRPr lang="zh-CN" altLang="en-US" sz="1400" kern="0">
                <a:solidFill>
                  <a:srgbClr val="FFFFFF"/>
                </a:solidFill>
                <a:latin typeface="Bahnschrift" panose="020B0502040204020203" pitchFamily="34" charset="0"/>
                <a:ea typeface="等线" panose="02010600030101010101" pitchFamily="2" charset="-122"/>
              </a:endParaRPr>
            </a:p>
          </p:txBody>
        </p:sp>
      </p:grpSp>
      <p:sp>
        <p:nvSpPr>
          <p:cNvPr id="31" name="Oval 81">
            <a:extLst>
              <a:ext uri="{FF2B5EF4-FFF2-40B4-BE49-F238E27FC236}">
                <a16:creationId xmlns:a16="http://schemas.microsoft.com/office/drawing/2014/main" id="{4274DD6D-BE23-0496-D563-762A3CAE6728}"/>
              </a:ext>
            </a:extLst>
          </p:cNvPr>
          <p:cNvSpPr/>
          <p:nvPr/>
        </p:nvSpPr>
        <p:spPr>
          <a:xfrm>
            <a:off x="13863518" y="3323318"/>
            <a:ext cx="1478444" cy="1425620"/>
          </a:xfrm>
          <a:prstGeom prst="ellipse">
            <a:avLst/>
          </a:prstGeom>
          <a:solidFill>
            <a:srgbClr val="ADC0CC">
              <a:alpha val="30000"/>
            </a:srgbClr>
          </a:solidFill>
          <a:ln w="12700" cap="flat" cmpd="sng" algn="ctr">
            <a:noFill/>
            <a:prstDash val="solid"/>
            <a:miter lim="800000"/>
          </a:ln>
          <a:effectLst/>
        </p:spPr>
        <p:txBody>
          <a:bodyPr lIns="219419" tIns="109710" rIns="219419" bIns="109710" rtlCol="0" anchor="ctr"/>
          <a:lstStyle/>
          <a:p>
            <a:pPr algn="ctr" defTabSz="1828526">
              <a:defRPr/>
            </a:pPr>
            <a:endParaRPr lang="bg-BG" sz="3600" kern="0" dirty="0">
              <a:solidFill>
                <a:srgbClr val="FFFFFF"/>
              </a:solidFill>
              <a:latin typeface="Bahnschrift" panose="020B0502040204020203" pitchFamily="34" charset="0"/>
            </a:endParaRPr>
          </a:p>
        </p:txBody>
      </p:sp>
      <p:sp>
        <p:nvSpPr>
          <p:cNvPr id="32" name="Oval 82">
            <a:extLst>
              <a:ext uri="{FF2B5EF4-FFF2-40B4-BE49-F238E27FC236}">
                <a16:creationId xmlns:a16="http://schemas.microsoft.com/office/drawing/2014/main" id="{4BFF11AA-2556-C577-D0AA-BDEF2FD05156}"/>
              </a:ext>
            </a:extLst>
          </p:cNvPr>
          <p:cNvSpPr/>
          <p:nvPr/>
        </p:nvSpPr>
        <p:spPr>
          <a:xfrm>
            <a:off x="13982983" y="3438511"/>
            <a:ext cx="1239517" cy="1195229"/>
          </a:xfrm>
          <a:prstGeom prst="ellipse">
            <a:avLst/>
          </a:prstGeom>
          <a:solidFill>
            <a:srgbClr val="ADC0CC"/>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sp>
        <p:nvSpPr>
          <p:cNvPr id="33" name="Rektangel: afrundede hjørner 32">
            <a:extLst>
              <a:ext uri="{FF2B5EF4-FFF2-40B4-BE49-F238E27FC236}">
                <a16:creationId xmlns:a16="http://schemas.microsoft.com/office/drawing/2014/main" id="{BEA2CE70-13FF-E3AF-DF96-736DB27429E0}"/>
              </a:ext>
            </a:extLst>
          </p:cNvPr>
          <p:cNvSpPr/>
          <p:nvPr/>
        </p:nvSpPr>
        <p:spPr>
          <a:xfrm>
            <a:off x="2181866" y="5327786"/>
            <a:ext cx="2439825" cy="501769"/>
          </a:xfrm>
          <a:prstGeom prst="roundRect">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34" name="TextBox 11">
            <a:extLst>
              <a:ext uri="{FF2B5EF4-FFF2-40B4-BE49-F238E27FC236}">
                <a16:creationId xmlns:a16="http://schemas.microsoft.com/office/drawing/2014/main" id="{F564430B-C90B-D350-5431-4AF8CB1B7929}"/>
              </a:ext>
            </a:extLst>
          </p:cNvPr>
          <p:cNvSpPr txBox="1"/>
          <p:nvPr/>
        </p:nvSpPr>
        <p:spPr>
          <a:xfrm>
            <a:off x="2328701" y="5412701"/>
            <a:ext cx="2147048" cy="323165"/>
          </a:xfrm>
          <a:prstGeom prst="rect">
            <a:avLst/>
          </a:prstGeom>
        </p:spPr>
        <p:txBody>
          <a:bodyPr wrap="square" lIns="0" tIns="0" rIns="0" bIns="0" rtlCol="0" anchor="t">
            <a:spAutoFit/>
          </a:bodyPr>
          <a:lstStyle/>
          <a:p>
            <a:pPr algn="ctr" defTabSz="914445"/>
            <a:r>
              <a:rPr lang="en-US" sz="2100" spc="365" dirty="0">
                <a:solidFill>
                  <a:srgbClr val="1D1D1D"/>
                </a:solidFill>
                <a:latin typeface="Barlow Black" panose="00000A00000000000000" pitchFamily="2" charset="0"/>
              </a:rPr>
              <a:t>202X</a:t>
            </a:r>
          </a:p>
        </p:txBody>
      </p:sp>
      <p:sp>
        <p:nvSpPr>
          <p:cNvPr id="35" name="Rektangel: afrundede hjørner 34">
            <a:extLst>
              <a:ext uri="{FF2B5EF4-FFF2-40B4-BE49-F238E27FC236}">
                <a16:creationId xmlns:a16="http://schemas.microsoft.com/office/drawing/2014/main" id="{11818FA7-72B9-64A6-C5F1-02AAF8941699}"/>
              </a:ext>
            </a:extLst>
          </p:cNvPr>
          <p:cNvSpPr/>
          <p:nvPr/>
        </p:nvSpPr>
        <p:spPr>
          <a:xfrm>
            <a:off x="2181866" y="5965341"/>
            <a:ext cx="2439825" cy="2685795"/>
          </a:xfrm>
          <a:prstGeom prst="roundRect">
            <a:avLst>
              <a:gd name="adj" fmla="val 2682"/>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36" name="Rektangel 35">
            <a:extLst>
              <a:ext uri="{FF2B5EF4-FFF2-40B4-BE49-F238E27FC236}">
                <a16:creationId xmlns:a16="http://schemas.microsoft.com/office/drawing/2014/main" id="{EDF18C0D-093D-1610-6647-59424D254616}"/>
              </a:ext>
            </a:extLst>
          </p:cNvPr>
          <p:cNvSpPr/>
          <p:nvPr/>
        </p:nvSpPr>
        <p:spPr>
          <a:xfrm>
            <a:off x="2181866" y="6515100"/>
            <a:ext cx="2412706" cy="291747"/>
          </a:xfrm>
          <a:prstGeom prst="rect">
            <a:avLst/>
          </a:prstGeom>
        </p:spPr>
        <p:txBody>
          <a:bodyPr wrap="square">
            <a:spAutoFit/>
          </a:bodyPr>
          <a:lstStyle/>
          <a:p>
            <a:pPr algn="ctr" defTabSz="914445">
              <a:lnSpc>
                <a:spcPts val="1700"/>
              </a:lnSpc>
            </a:pPr>
            <a:r>
              <a:rPr lang="en-US" sz="1400" dirty="0">
                <a:solidFill>
                  <a:srgbClr val="1D1D1D"/>
                </a:solidFill>
                <a:latin typeface="Barlow" panose="00000500000000000000" pitchFamily="2" charset="0"/>
              </a:rPr>
              <a:t>Description..</a:t>
            </a:r>
          </a:p>
        </p:txBody>
      </p:sp>
      <p:sp>
        <p:nvSpPr>
          <p:cNvPr id="38" name="Rektangel 37">
            <a:extLst>
              <a:ext uri="{FF2B5EF4-FFF2-40B4-BE49-F238E27FC236}">
                <a16:creationId xmlns:a16="http://schemas.microsoft.com/office/drawing/2014/main" id="{D22FD740-4048-2EFF-D7BF-8328D0687AB5}"/>
              </a:ext>
            </a:extLst>
          </p:cNvPr>
          <p:cNvSpPr/>
          <p:nvPr/>
        </p:nvSpPr>
        <p:spPr>
          <a:xfrm>
            <a:off x="2195423" y="6134922"/>
            <a:ext cx="2412706" cy="310341"/>
          </a:xfrm>
          <a:prstGeom prst="rect">
            <a:avLst/>
          </a:prstGeom>
        </p:spPr>
        <p:txBody>
          <a:bodyPr wrap="square">
            <a:spAutoFit/>
          </a:bodyPr>
          <a:lstStyle/>
          <a:p>
            <a:pPr algn="ctr" defTabSz="914445">
              <a:lnSpc>
                <a:spcPts val="1700"/>
              </a:lnSpc>
            </a:pPr>
            <a:r>
              <a:rPr lang="da-DK" dirty="0">
                <a:solidFill>
                  <a:srgbClr val="1D1D1D"/>
                </a:solidFill>
                <a:latin typeface="Barlow Medium" panose="00000600000000000000" pitchFamily="2" charset="0"/>
              </a:rPr>
              <a:t>Titel</a:t>
            </a:r>
            <a:endParaRPr lang="en-US" dirty="0">
              <a:solidFill>
                <a:srgbClr val="1D1D1D"/>
              </a:solidFill>
              <a:latin typeface="Barlow Medium" panose="00000600000000000000" pitchFamily="2" charset="0"/>
            </a:endParaRPr>
          </a:p>
        </p:txBody>
      </p:sp>
      <p:sp>
        <p:nvSpPr>
          <p:cNvPr id="40" name="Rektangel: afrundede hjørner 39">
            <a:extLst>
              <a:ext uri="{FF2B5EF4-FFF2-40B4-BE49-F238E27FC236}">
                <a16:creationId xmlns:a16="http://schemas.microsoft.com/office/drawing/2014/main" id="{DABBB431-4223-D229-A23E-3CC00182405B}"/>
              </a:ext>
            </a:extLst>
          </p:cNvPr>
          <p:cNvSpPr/>
          <p:nvPr/>
        </p:nvSpPr>
        <p:spPr>
          <a:xfrm>
            <a:off x="4977744" y="5331765"/>
            <a:ext cx="2439825" cy="501769"/>
          </a:xfrm>
          <a:prstGeom prst="roundRect">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46" name="Rektangel: afrundede hjørner 45">
            <a:extLst>
              <a:ext uri="{FF2B5EF4-FFF2-40B4-BE49-F238E27FC236}">
                <a16:creationId xmlns:a16="http://schemas.microsoft.com/office/drawing/2014/main" id="{E3D24F90-459F-7001-9082-F40F6660E20A}"/>
              </a:ext>
            </a:extLst>
          </p:cNvPr>
          <p:cNvSpPr/>
          <p:nvPr/>
        </p:nvSpPr>
        <p:spPr>
          <a:xfrm>
            <a:off x="7787181" y="5331765"/>
            <a:ext cx="2439825" cy="501769"/>
          </a:xfrm>
          <a:prstGeom prst="roundRect">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52" name="Rektangel: afrundede hjørner 51">
            <a:extLst>
              <a:ext uri="{FF2B5EF4-FFF2-40B4-BE49-F238E27FC236}">
                <a16:creationId xmlns:a16="http://schemas.microsoft.com/office/drawing/2014/main" id="{F6F0C9F0-56D6-735C-F8B5-85AA47DCA933}"/>
              </a:ext>
            </a:extLst>
          </p:cNvPr>
          <p:cNvSpPr/>
          <p:nvPr/>
        </p:nvSpPr>
        <p:spPr>
          <a:xfrm>
            <a:off x="10583054" y="5333968"/>
            <a:ext cx="2439825" cy="501769"/>
          </a:xfrm>
          <a:prstGeom prst="roundRect">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58" name="Rektangel: afrundede hjørner 57">
            <a:extLst>
              <a:ext uri="{FF2B5EF4-FFF2-40B4-BE49-F238E27FC236}">
                <a16:creationId xmlns:a16="http://schemas.microsoft.com/office/drawing/2014/main" id="{21281D8E-E8BE-FD41-CBA7-AADFACD22D60}"/>
              </a:ext>
            </a:extLst>
          </p:cNvPr>
          <p:cNvSpPr/>
          <p:nvPr/>
        </p:nvSpPr>
        <p:spPr>
          <a:xfrm>
            <a:off x="13378927" y="5327786"/>
            <a:ext cx="2439825" cy="501769"/>
          </a:xfrm>
          <a:prstGeom prst="roundRect">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cxnSp>
        <p:nvCxnSpPr>
          <p:cNvPr id="64" name="Lige pilforbindelse 63">
            <a:extLst>
              <a:ext uri="{FF2B5EF4-FFF2-40B4-BE49-F238E27FC236}">
                <a16:creationId xmlns:a16="http://schemas.microsoft.com/office/drawing/2014/main" id="{B474818C-FA04-2304-97FE-92A13792DB64}"/>
              </a:ext>
            </a:extLst>
          </p:cNvPr>
          <p:cNvCxnSpPr>
            <a:stCxn id="22" idx="4"/>
          </p:cNvCxnSpPr>
          <p:nvPr/>
        </p:nvCxnSpPr>
        <p:spPr>
          <a:xfrm>
            <a:off x="6195642" y="4640069"/>
            <a:ext cx="2016" cy="691695"/>
          </a:xfrm>
          <a:prstGeom prst="straightConnector1">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65" name="Lige forbindelse 64">
            <a:extLst>
              <a:ext uri="{FF2B5EF4-FFF2-40B4-BE49-F238E27FC236}">
                <a16:creationId xmlns:a16="http://schemas.microsoft.com/office/drawing/2014/main" id="{309B2A87-7E5F-CBB7-77A0-8B5761D2194C}"/>
              </a:ext>
            </a:extLst>
          </p:cNvPr>
          <p:cNvCxnSpPr>
            <a:stCxn id="19" idx="4"/>
          </p:cNvCxnSpPr>
          <p:nvPr/>
        </p:nvCxnSpPr>
        <p:spPr>
          <a:xfrm>
            <a:off x="3400411" y="4633743"/>
            <a:ext cx="1368" cy="694044"/>
          </a:xfrm>
          <a:prstGeom prst="line">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66" name="Lige forbindelse 65">
            <a:extLst>
              <a:ext uri="{FF2B5EF4-FFF2-40B4-BE49-F238E27FC236}">
                <a16:creationId xmlns:a16="http://schemas.microsoft.com/office/drawing/2014/main" id="{8A5FF881-F4E9-AD94-EB67-A1C0FE531A9B}"/>
              </a:ext>
            </a:extLst>
          </p:cNvPr>
          <p:cNvCxnSpPr>
            <a:stCxn id="26" idx="4"/>
          </p:cNvCxnSpPr>
          <p:nvPr/>
        </p:nvCxnSpPr>
        <p:spPr>
          <a:xfrm>
            <a:off x="9007093" y="4633743"/>
            <a:ext cx="0" cy="698023"/>
          </a:xfrm>
          <a:prstGeom prst="line">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67" name="Lige forbindelse 66">
            <a:extLst>
              <a:ext uri="{FF2B5EF4-FFF2-40B4-BE49-F238E27FC236}">
                <a16:creationId xmlns:a16="http://schemas.microsoft.com/office/drawing/2014/main" id="{FF13BCFF-B9B2-E8E7-1344-7220B6E48A8B}"/>
              </a:ext>
            </a:extLst>
          </p:cNvPr>
          <p:cNvCxnSpPr>
            <a:stCxn id="29" idx="4"/>
          </p:cNvCxnSpPr>
          <p:nvPr/>
        </p:nvCxnSpPr>
        <p:spPr>
          <a:xfrm flipH="1">
            <a:off x="11802967" y="4633742"/>
            <a:ext cx="4198" cy="700227"/>
          </a:xfrm>
          <a:prstGeom prst="line">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68" name="Lige forbindelse 67">
            <a:extLst>
              <a:ext uri="{FF2B5EF4-FFF2-40B4-BE49-F238E27FC236}">
                <a16:creationId xmlns:a16="http://schemas.microsoft.com/office/drawing/2014/main" id="{1595E1F7-B525-A8D4-29B6-E17A7B283DDF}"/>
              </a:ext>
            </a:extLst>
          </p:cNvPr>
          <p:cNvCxnSpPr>
            <a:stCxn id="32" idx="4"/>
          </p:cNvCxnSpPr>
          <p:nvPr/>
        </p:nvCxnSpPr>
        <p:spPr>
          <a:xfrm flipH="1">
            <a:off x="14598840" y="4633743"/>
            <a:ext cx="3901" cy="694044"/>
          </a:xfrm>
          <a:prstGeom prst="line">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69" name="TextBox 11">
            <a:extLst>
              <a:ext uri="{FF2B5EF4-FFF2-40B4-BE49-F238E27FC236}">
                <a16:creationId xmlns:a16="http://schemas.microsoft.com/office/drawing/2014/main" id="{B59F5904-F744-60E5-667D-2C20F327B37C}"/>
              </a:ext>
            </a:extLst>
          </p:cNvPr>
          <p:cNvSpPr txBox="1"/>
          <p:nvPr/>
        </p:nvSpPr>
        <p:spPr>
          <a:xfrm>
            <a:off x="3134271" y="3539074"/>
            <a:ext cx="534194" cy="923330"/>
          </a:xfrm>
          <a:prstGeom prst="rect">
            <a:avLst/>
          </a:prstGeom>
        </p:spPr>
        <p:txBody>
          <a:bodyPr wrap="square" lIns="0" tIns="0" rIns="0" bIns="0" rtlCol="0" anchor="ctr">
            <a:spAutoFit/>
          </a:bodyPr>
          <a:lstStyle/>
          <a:p>
            <a:pPr algn="ctr" defTabSz="914445"/>
            <a:r>
              <a:rPr lang="da-DK" sz="6000" b="1" spc="365" dirty="0">
                <a:solidFill>
                  <a:srgbClr val="1D1D1D"/>
                </a:solidFill>
                <a:latin typeface="Barlow Black" panose="00000A00000000000000" pitchFamily="2" charset="0"/>
              </a:rPr>
              <a:t>1</a:t>
            </a:r>
            <a:endParaRPr lang="en-US" sz="6000" b="1" spc="365" dirty="0">
              <a:solidFill>
                <a:srgbClr val="1D1D1D"/>
              </a:solidFill>
              <a:latin typeface="Barlow Black" panose="00000A00000000000000" pitchFamily="2" charset="0"/>
            </a:endParaRPr>
          </a:p>
        </p:txBody>
      </p:sp>
      <p:sp>
        <p:nvSpPr>
          <p:cNvPr id="70" name="TextBox 11">
            <a:extLst>
              <a:ext uri="{FF2B5EF4-FFF2-40B4-BE49-F238E27FC236}">
                <a16:creationId xmlns:a16="http://schemas.microsoft.com/office/drawing/2014/main" id="{DB43C1C8-403E-E5C2-C370-8CC2A3E4E110}"/>
              </a:ext>
            </a:extLst>
          </p:cNvPr>
          <p:cNvSpPr txBox="1"/>
          <p:nvPr/>
        </p:nvSpPr>
        <p:spPr>
          <a:xfrm>
            <a:off x="5936656" y="3514042"/>
            <a:ext cx="534194" cy="923330"/>
          </a:xfrm>
          <a:prstGeom prst="rect">
            <a:avLst/>
          </a:prstGeom>
        </p:spPr>
        <p:txBody>
          <a:bodyPr wrap="square" lIns="0" tIns="0" rIns="0" bIns="0" rtlCol="0" anchor="ctr">
            <a:spAutoFit/>
          </a:bodyPr>
          <a:lstStyle/>
          <a:p>
            <a:pPr algn="ctr" defTabSz="914445"/>
            <a:r>
              <a:rPr lang="da-DK" sz="6000" b="1" spc="365" dirty="0">
                <a:solidFill>
                  <a:srgbClr val="1D1D1D"/>
                </a:solidFill>
                <a:latin typeface="Barlow Black" panose="00000A00000000000000" pitchFamily="2" charset="0"/>
              </a:rPr>
              <a:t>2</a:t>
            </a:r>
            <a:endParaRPr lang="en-US" sz="6000" b="1" spc="365" dirty="0">
              <a:solidFill>
                <a:srgbClr val="1D1D1D"/>
              </a:solidFill>
              <a:latin typeface="Barlow Black" panose="00000A00000000000000" pitchFamily="2" charset="0"/>
            </a:endParaRPr>
          </a:p>
        </p:txBody>
      </p:sp>
      <p:sp>
        <p:nvSpPr>
          <p:cNvPr id="71" name="TextBox 11">
            <a:extLst>
              <a:ext uri="{FF2B5EF4-FFF2-40B4-BE49-F238E27FC236}">
                <a16:creationId xmlns:a16="http://schemas.microsoft.com/office/drawing/2014/main" id="{C501538B-7113-6B76-D529-F2317D7FC644}"/>
              </a:ext>
            </a:extLst>
          </p:cNvPr>
          <p:cNvSpPr txBox="1"/>
          <p:nvPr/>
        </p:nvSpPr>
        <p:spPr>
          <a:xfrm>
            <a:off x="8739993" y="3539074"/>
            <a:ext cx="534194" cy="923330"/>
          </a:xfrm>
          <a:prstGeom prst="rect">
            <a:avLst/>
          </a:prstGeom>
        </p:spPr>
        <p:txBody>
          <a:bodyPr wrap="square" lIns="0" tIns="0" rIns="0" bIns="0" rtlCol="0" anchor="ctr">
            <a:spAutoFit/>
          </a:bodyPr>
          <a:lstStyle/>
          <a:p>
            <a:pPr algn="ctr" defTabSz="914445"/>
            <a:r>
              <a:rPr lang="da-DK" sz="6000" b="1" spc="365" dirty="0">
                <a:solidFill>
                  <a:srgbClr val="1D1D1D"/>
                </a:solidFill>
                <a:latin typeface="Barlow Black" panose="00000A00000000000000" pitchFamily="2" charset="0"/>
              </a:rPr>
              <a:t>3</a:t>
            </a:r>
            <a:endParaRPr lang="en-US" sz="6000" b="1" spc="365" dirty="0">
              <a:solidFill>
                <a:srgbClr val="1D1D1D"/>
              </a:solidFill>
              <a:latin typeface="Barlow Black" panose="00000A00000000000000" pitchFamily="2" charset="0"/>
            </a:endParaRPr>
          </a:p>
        </p:txBody>
      </p:sp>
      <p:sp>
        <p:nvSpPr>
          <p:cNvPr id="72" name="TextBox 11">
            <a:extLst>
              <a:ext uri="{FF2B5EF4-FFF2-40B4-BE49-F238E27FC236}">
                <a16:creationId xmlns:a16="http://schemas.microsoft.com/office/drawing/2014/main" id="{657B3A85-F624-CB33-EF86-C406E6FA3355}"/>
              </a:ext>
            </a:extLst>
          </p:cNvPr>
          <p:cNvSpPr txBox="1"/>
          <p:nvPr/>
        </p:nvSpPr>
        <p:spPr>
          <a:xfrm>
            <a:off x="11535866" y="3539074"/>
            <a:ext cx="534194" cy="923330"/>
          </a:xfrm>
          <a:prstGeom prst="rect">
            <a:avLst/>
          </a:prstGeom>
        </p:spPr>
        <p:txBody>
          <a:bodyPr wrap="square" lIns="0" tIns="0" rIns="0" bIns="0" rtlCol="0" anchor="ctr">
            <a:spAutoFit/>
          </a:bodyPr>
          <a:lstStyle/>
          <a:p>
            <a:pPr algn="ctr" defTabSz="914445"/>
            <a:r>
              <a:rPr lang="da-DK" sz="6000" b="1" spc="365" dirty="0">
                <a:solidFill>
                  <a:srgbClr val="1D1D1D"/>
                </a:solidFill>
                <a:latin typeface="Barlow Black" panose="00000A00000000000000" pitchFamily="2" charset="0"/>
              </a:rPr>
              <a:t>4</a:t>
            </a:r>
            <a:endParaRPr lang="en-US" sz="6000" b="1" spc="365" dirty="0">
              <a:solidFill>
                <a:srgbClr val="1D1D1D"/>
              </a:solidFill>
              <a:latin typeface="Barlow Black" panose="00000A00000000000000" pitchFamily="2" charset="0"/>
            </a:endParaRPr>
          </a:p>
        </p:txBody>
      </p:sp>
      <p:sp>
        <p:nvSpPr>
          <p:cNvPr id="73" name="TextBox 11">
            <a:extLst>
              <a:ext uri="{FF2B5EF4-FFF2-40B4-BE49-F238E27FC236}">
                <a16:creationId xmlns:a16="http://schemas.microsoft.com/office/drawing/2014/main" id="{0BC56867-8A47-8CA6-ED5D-E125AA4803B2}"/>
              </a:ext>
            </a:extLst>
          </p:cNvPr>
          <p:cNvSpPr txBox="1"/>
          <p:nvPr/>
        </p:nvSpPr>
        <p:spPr>
          <a:xfrm>
            <a:off x="14331739" y="3539073"/>
            <a:ext cx="534194" cy="923330"/>
          </a:xfrm>
          <a:prstGeom prst="rect">
            <a:avLst/>
          </a:prstGeom>
        </p:spPr>
        <p:txBody>
          <a:bodyPr wrap="square" lIns="0" tIns="0" rIns="0" bIns="0" rtlCol="0" anchor="ctr">
            <a:spAutoFit/>
          </a:bodyPr>
          <a:lstStyle/>
          <a:p>
            <a:pPr algn="ctr" defTabSz="914445"/>
            <a:r>
              <a:rPr lang="da-DK" sz="6000" b="1" spc="365" dirty="0">
                <a:solidFill>
                  <a:srgbClr val="1D1D1D"/>
                </a:solidFill>
                <a:latin typeface="Barlow Black" panose="00000A00000000000000" pitchFamily="2" charset="0"/>
              </a:rPr>
              <a:t>5</a:t>
            </a:r>
            <a:endParaRPr lang="en-US" sz="6000" b="1" spc="365" dirty="0">
              <a:solidFill>
                <a:srgbClr val="1D1D1D"/>
              </a:solidFill>
              <a:latin typeface="Barlow Black" panose="00000A00000000000000" pitchFamily="2" charset="0"/>
            </a:endParaRPr>
          </a:p>
        </p:txBody>
      </p:sp>
      <p:sp>
        <p:nvSpPr>
          <p:cNvPr id="83" name="TextBox 11">
            <a:extLst>
              <a:ext uri="{FF2B5EF4-FFF2-40B4-BE49-F238E27FC236}">
                <a16:creationId xmlns:a16="http://schemas.microsoft.com/office/drawing/2014/main" id="{A7A36A39-269A-00F5-FE36-863277764342}"/>
              </a:ext>
            </a:extLst>
          </p:cNvPr>
          <p:cNvSpPr txBox="1"/>
          <p:nvPr/>
        </p:nvSpPr>
        <p:spPr>
          <a:xfrm>
            <a:off x="5130229" y="5413387"/>
            <a:ext cx="2147048" cy="323165"/>
          </a:xfrm>
          <a:prstGeom prst="rect">
            <a:avLst/>
          </a:prstGeom>
        </p:spPr>
        <p:txBody>
          <a:bodyPr wrap="square" lIns="0" tIns="0" rIns="0" bIns="0" rtlCol="0" anchor="t">
            <a:spAutoFit/>
          </a:bodyPr>
          <a:lstStyle/>
          <a:p>
            <a:pPr algn="ctr" defTabSz="914445"/>
            <a:r>
              <a:rPr lang="en-US" sz="2100" spc="365" dirty="0">
                <a:solidFill>
                  <a:srgbClr val="1D1D1D"/>
                </a:solidFill>
                <a:latin typeface="Barlow Black" panose="00000A00000000000000" pitchFamily="2" charset="0"/>
              </a:rPr>
              <a:t>202X</a:t>
            </a:r>
          </a:p>
        </p:txBody>
      </p:sp>
      <p:sp>
        <p:nvSpPr>
          <p:cNvPr id="84" name="TextBox 11">
            <a:extLst>
              <a:ext uri="{FF2B5EF4-FFF2-40B4-BE49-F238E27FC236}">
                <a16:creationId xmlns:a16="http://schemas.microsoft.com/office/drawing/2014/main" id="{203D303C-3FC7-3BBC-3102-8FACF51AA9C4}"/>
              </a:ext>
            </a:extLst>
          </p:cNvPr>
          <p:cNvSpPr txBox="1"/>
          <p:nvPr/>
        </p:nvSpPr>
        <p:spPr>
          <a:xfrm>
            <a:off x="7933566" y="5415618"/>
            <a:ext cx="2147048" cy="323165"/>
          </a:xfrm>
          <a:prstGeom prst="rect">
            <a:avLst/>
          </a:prstGeom>
        </p:spPr>
        <p:txBody>
          <a:bodyPr wrap="square" lIns="0" tIns="0" rIns="0" bIns="0" rtlCol="0" anchor="t">
            <a:spAutoFit/>
          </a:bodyPr>
          <a:lstStyle/>
          <a:p>
            <a:pPr algn="ctr" defTabSz="914445"/>
            <a:r>
              <a:rPr lang="en-US" sz="2100" spc="365" dirty="0">
                <a:solidFill>
                  <a:srgbClr val="1D1D1D"/>
                </a:solidFill>
                <a:latin typeface="Barlow Black" panose="00000A00000000000000" pitchFamily="2" charset="0"/>
              </a:rPr>
              <a:t>202X</a:t>
            </a:r>
          </a:p>
        </p:txBody>
      </p:sp>
      <p:sp>
        <p:nvSpPr>
          <p:cNvPr id="85" name="TextBox 11">
            <a:extLst>
              <a:ext uri="{FF2B5EF4-FFF2-40B4-BE49-F238E27FC236}">
                <a16:creationId xmlns:a16="http://schemas.microsoft.com/office/drawing/2014/main" id="{99859D64-E220-CF47-A078-53279D425BBE}"/>
              </a:ext>
            </a:extLst>
          </p:cNvPr>
          <p:cNvSpPr txBox="1"/>
          <p:nvPr/>
        </p:nvSpPr>
        <p:spPr>
          <a:xfrm>
            <a:off x="10725244" y="5418431"/>
            <a:ext cx="2147048" cy="323165"/>
          </a:xfrm>
          <a:prstGeom prst="rect">
            <a:avLst/>
          </a:prstGeom>
        </p:spPr>
        <p:txBody>
          <a:bodyPr wrap="square" lIns="0" tIns="0" rIns="0" bIns="0" rtlCol="0" anchor="t">
            <a:spAutoFit/>
          </a:bodyPr>
          <a:lstStyle/>
          <a:p>
            <a:pPr algn="ctr" defTabSz="914445"/>
            <a:r>
              <a:rPr lang="en-US" sz="2100" spc="365" dirty="0">
                <a:solidFill>
                  <a:srgbClr val="1D1D1D"/>
                </a:solidFill>
                <a:latin typeface="Barlow Black" panose="00000A00000000000000" pitchFamily="2" charset="0"/>
              </a:rPr>
              <a:t>202X</a:t>
            </a:r>
          </a:p>
        </p:txBody>
      </p:sp>
      <p:sp>
        <p:nvSpPr>
          <p:cNvPr id="86" name="TextBox 11">
            <a:extLst>
              <a:ext uri="{FF2B5EF4-FFF2-40B4-BE49-F238E27FC236}">
                <a16:creationId xmlns:a16="http://schemas.microsoft.com/office/drawing/2014/main" id="{E229B22D-113E-9E5C-5441-E2B3D2A44AC1}"/>
              </a:ext>
            </a:extLst>
          </p:cNvPr>
          <p:cNvSpPr txBox="1"/>
          <p:nvPr/>
        </p:nvSpPr>
        <p:spPr>
          <a:xfrm>
            <a:off x="13529216" y="5428071"/>
            <a:ext cx="2147048" cy="323165"/>
          </a:xfrm>
          <a:prstGeom prst="rect">
            <a:avLst/>
          </a:prstGeom>
        </p:spPr>
        <p:txBody>
          <a:bodyPr wrap="square" lIns="0" tIns="0" rIns="0" bIns="0" rtlCol="0" anchor="t">
            <a:spAutoFit/>
          </a:bodyPr>
          <a:lstStyle/>
          <a:p>
            <a:pPr algn="ctr" defTabSz="914445"/>
            <a:r>
              <a:rPr lang="en-US" sz="2100" spc="365" dirty="0">
                <a:solidFill>
                  <a:srgbClr val="1D1D1D"/>
                </a:solidFill>
                <a:latin typeface="Barlow Black" panose="00000A00000000000000" pitchFamily="2" charset="0"/>
              </a:rPr>
              <a:t>202X</a:t>
            </a:r>
          </a:p>
        </p:txBody>
      </p:sp>
      <p:sp>
        <p:nvSpPr>
          <p:cNvPr id="87" name="Rektangel: afrundede hjørner 86">
            <a:extLst>
              <a:ext uri="{FF2B5EF4-FFF2-40B4-BE49-F238E27FC236}">
                <a16:creationId xmlns:a16="http://schemas.microsoft.com/office/drawing/2014/main" id="{BEEBF4BA-6477-141F-4433-BD4C5B32D5BC}"/>
              </a:ext>
            </a:extLst>
          </p:cNvPr>
          <p:cNvSpPr/>
          <p:nvPr/>
        </p:nvSpPr>
        <p:spPr>
          <a:xfrm>
            <a:off x="4975729" y="5965711"/>
            <a:ext cx="2439825" cy="2685795"/>
          </a:xfrm>
          <a:prstGeom prst="roundRect">
            <a:avLst>
              <a:gd name="adj" fmla="val 2682"/>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88" name="Rektangel 87">
            <a:extLst>
              <a:ext uri="{FF2B5EF4-FFF2-40B4-BE49-F238E27FC236}">
                <a16:creationId xmlns:a16="http://schemas.microsoft.com/office/drawing/2014/main" id="{40197E20-752D-BB10-148F-DBE1502AE934}"/>
              </a:ext>
            </a:extLst>
          </p:cNvPr>
          <p:cNvSpPr/>
          <p:nvPr/>
        </p:nvSpPr>
        <p:spPr>
          <a:xfrm>
            <a:off x="4975729" y="6515470"/>
            <a:ext cx="2412706" cy="291747"/>
          </a:xfrm>
          <a:prstGeom prst="rect">
            <a:avLst/>
          </a:prstGeom>
        </p:spPr>
        <p:txBody>
          <a:bodyPr wrap="square">
            <a:spAutoFit/>
          </a:bodyPr>
          <a:lstStyle/>
          <a:p>
            <a:pPr algn="ctr" defTabSz="914445">
              <a:lnSpc>
                <a:spcPts val="1700"/>
              </a:lnSpc>
            </a:pPr>
            <a:r>
              <a:rPr lang="en-US" sz="1400" dirty="0">
                <a:solidFill>
                  <a:srgbClr val="1D1D1D"/>
                </a:solidFill>
                <a:latin typeface="Barlow" panose="00000500000000000000" pitchFamily="2" charset="0"/>
              </a:rPr>
              <a:t>Description..</a:t>
            </a:r>
          </a:p>
        </p:txBody>
      </p:sp>
      <p:sp>
        <p:nvSpPr>
          <p:cNvPr id="89" name="Rektangel 88">
            <a:extLst>
              <a:ext uri="{FF2B5EF4-FFF2-40B4-BE49-F238E27FC236}">
                <a16:creationId xmlns:a16="http://schemas.microsoft.com/office/drawing/2014/main" id="{6D00D9E2-FA13-3420-F4AD-2FA958D30C3B}"/>
              </a:ext>
            </a:extLst>
          </p:cNvPr>
          <p:cNvSpPr/>
          <p:nvPr/>
        </p:nvSpPr>
        <p:spPr>
          <a:xfrm>
            <a:off x="4989286" y="6135292"/>
            <a:ext cx="2412706" cy="310341"/>
          </a:xfrm>
          <a:prstGeom prst="rect">
            <a:avLst/>
          </a:prstGeom>
        </p:spPr>
        <p:txBody>
          <a:bodyPr wrap="square">
            <a:spAutoFit/>
          </a:bodyPr>
          <a:lstStyle/>
          <a:p>
            <a:pPr algn="ctr" defTabSz="914445">
              <a:lnSpc>
                <a:spcPts val="1700"/>
              </a:lnSpc>
            </a:pPr>
            <a:r>
              <a:rPr lang="da-DK" dirty="0">
                <a:solidFill>
                  <a:srgbClr val="1D1D1D"/>
                </a:solidFill>
                <a:latin typeface="Barlow Medium" panose="00000600000000000000" pitchFamily="2" charset="0"/>
              </a:rPr>
              <a:t>Titel</a:t>
            </a:r>
            <a:endParaRPr lang="en-US" dirty="0">
              <a:solidFill>
                <a:srgbClr val="1D1D1D"/>
              </a:solidFill>
              <a:latin typeface="Barlow Medium" panose="00000600000000000000" pitchFamily="2" charset="0"/>
            </a:endParaRPr>
          </a:p>
        </p:txBody>
      </p:sp>
      <p:sp>
        <p:nvSpPr>
          <p:cNvPr id="90" name="Rektangel: afrundede hjørner 89">
            <a:extLst>
              <a:ext uri="{FF2B5EF4-FFF2-40B4-BE49-F238E27FC236}">
                <a16:creationId xmlns:a16="http://schemas.microsoft.com/office/drawing/2014/main" id="{A0375FE0-0775-4EEF-135A-14AAAD95FB32}"/>
              </a:ext>
            </a:extLst>
          </p:cNvPr>
          <p:cNvSpPr/>
          <p:nvPr/>
        </p:nvSpPr>
        <p:spPr>
          <a:xfrm>
            <a:off x="7780396" y="5965341"/>
            <a:ext cx="2439825" cy="2685795"/>
          </a:xfrm>
          <a:prstGeom prst="roundRect">
            <a:avLst>
              <a:gd name="adj" fmla="val 2682"/>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91" name="Rektangel 90">
            <a:extLst>
              <a:ext uri="{FF2B5EF4-FFF2-40B4-BE49-F238E27FC236}">
                <a16:creationId xmlns:a16="http://schemas.microsoft.com/office/drawing/2014/main" id="{D3BAD83C-B1D7-6033-FB13-A057F69FDD86}"/>
              </a:ext>
            </a:extLst>
          </p:cNvPr>
          <p:cNvSpPr/>
          <p:nvPr/>
        </p:nvSpPr>
        <p:spPr>
          <a:xfrm>
            <a:off x="7780396" y="6515100"/>
            <a:ext cx="2412706" cy="291747"/>
          </a:xfrm>
          <a:prstGeom prst="rect">
            <a:avLst/>
          </a:prstGeom>
        </p:spPr>
        <p:txBody>
          <a:bodyPr wrap="square">
            <a:spAutoFit/>
          </a:bodyPr>
          <a:lstStyle/>
          <a:p>
            <a:pPr algn="ctr" defTabSz="914445">
              <a:lnSpc>
                <a:spcPts val="1700"/>
              </a:lnSpc>
            </a:pPr>
            <a:r>
              <a:rPr lang="en-US" sz="1400" dirty="0">
                <a:solidFill>
                  <a:srgbClr val="1D1D1D"/>
                </a:solidFill>
                <a:latin typeface="Barlow" panose="00000500000000000000" pitchFamily="2" charset="0"/>
              </a:rPr>
              <a:t>Description..</a:t>
            </a:r>
          </a:p>
        </p:txBody>
      </p:sp>
      <p:sp>
        <p:nvSpPr>
          <p:cNvPr id="92" name="Rektangel 91">
            <a:extLst>
              <a:ext uri="{FF2B5EF4-FFF2-40B4-BE49-F238E27FC236}">
                <a16:creationId xmlns:a16="http://schemas.microsoft.com/office/drawing/2014/main" id="{E31BF7BE-F3A8-F1CC-D8E6-3363B2AA70FF}"/>
              </a:ext>
            </a:extLst>
          </p:cNvPr>
          <p:cNvSpPr/>
          <p:nvPr/>
        </p:nvSpPr>
        <p:spPr>
          <a:xfrm>
            <a:off x="7793953" y="6134922"/>
            <a:ext cx="2412706" cy="310341"/>
          </a:xfrm>
          <a:prstGeom prst="rect">
            <a:avLst/>
          </a:prstGeom>
        </p:spPr>
        <p:txBody>
          <a:bodyPr wrap="square">
            <a:spAutoFit/>
          </a:bodyPr>
          <a:lstStyle/>
          <a:p>
            <a:pPr algn="ctr" defTabSz="914445">
              <a:lnSpc>
                <a:spcPts val="1700"/>
              </a:lnSpc>
            </a:pPr>
            <a:r>
              <a:rPr lang="da-DK" dirty="0">
                <a:solidFill>
                  <a:srgbClr val="1D1D1D"/>
                </a:solidFill>
                <a:latin typeface="Barlow Medium" panose="00000600000000000000" pitchFamily="2" charset="0"/>
              </a:rPr>
              <a:t>Titel</a:t>
            </a:r>
            <a:endParaRPr lang="en-US" dirty="0">
              <a:solidFill>
                <a:srgbClr val="1D1D1D"/>
              </a:solidFill>
              <a:latin typeface="Barlow Medium" panose="00000600000000000000" pitchFamily="2" charset="0"/>
            </a:endParaRPr>
          </a:p>
        </p:txBody>
      </p:sp>
      <p:sp>
        <p:nvSpPr>
          <p:cNvPr id="93" name="Rektangel: afrundede hjørner 92">
            <a:extLst>
              <a:ext uri="{FF2B5EF4-FFF2-40B4-BE49-F238E27FC236}">
                <a16:creationId xmlns:a16="http://schemas.microsoft.com/office/drawing/2014/main" id="{03743A1B-ECE4-4B4B-2872-BAAC84C95B40}"/>
              </a:ext>
            </a:extLst>
          </p:cNvPr>
          <p:cNvSpPr/>
          <p:nvPr/>
        </p:nvSpPr>
        <p:spPr>
          <a:xfrm>
            <a:off x="10583054" y="5965341"/>
            <a:ext cx="2439825" cy="2685795"/>
          </a:xfrm>
          <a:prstGeom prst="roundRect">
            <a:avLst>
              <a:gd name="adj" fmla="val 2682"/>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94" name="Rektangel 93">
            <a:extLst>
              <a:ext uri="{FF2B5EF4-FFF2-40B4-BE49-F238E27FC236}">
                <a16:creationId xmlns:a16="http://schemas.microsoft.com/office/drawing/2014/main" id="{8FA2F790-9C1E-51F1-19A5-7CB96DEDE04C}"/>
              </a:ext>
            </a:extLst>
          </p:cNvPr>
          <p:cNvSpPr/>
          <p:nvPr/>
        </p:nvSpPr>
        <p:spPr>
          <a:xfrm>
            <a:off x="10583054" y="6515100"/>
            <a:ext cx="2412706" cy="291747"/>
          </a:xfrm>
          <a:prstGeom prst="rect">
            <a:avLst/>
          </a:prstGeom>
        </p:spPr>
        <p:txBody>
          <a:bodyPr wrap="square">
            <a:spAutoFit/>
          </a:bodyPr>
          <a:lstStyle/>
          <a:p>
            <a:pPr algn="ctr" defTabSz="914445">
              <a:lnSpc>
                <a:spcPts val="1700"/>
              </a:lnSpc>
            </a:pPr>
            <a:r>
              <a:rPr lang="en-US" sz="1400" dirty="0">
                <a:solidFill>
                  <a:srgbClr val="1D1D1D"/>
                </a:solidFill>
                <a:latin typeface="Barlow" panose="00000500000000000000" pitchFamily="2" charset="0"/>
              </a:rPr>
              <a:t>Description..</a:t>
            </a:r>
          </a:p>
        </p:txBody>
      </p:sp>
      <p:sp>
        <p:nvSpPr>
          <p:cNvPr id="95" name="Rektangel 94">
            <a:extLst>
              <a:ext uri="{FF2B5EF4-FFF2-40B4-BE49-F238E27FC236}">
                <a16:creationId xmlns:a16="http://schemas.microsoft.com/office/drawing/2014/main" id="{453C1D1A-E068-0150-557C-65F0DBBB78BA}"/>
              </a:ext>
            </a:extLst>
          </p:cNvPr>
          <p:cNvSpPr/>
          <p:nvPr/>
        </p:nvSpPr>
        <p:spPr>
          <a:xfrm>
            <a:off x="10596611" y="6134922"/>
            <a:ext cx="2412706" cy="310341"/>
          </a:xfrm>
          <a:prstGeom prst="rect">
            <a:avLst/>
          </a:prstGeom>
        </p:spPr>
        <p:txBody>
          <a:bodyPr wrap="square">
            <a:spAutoFit/>
          </a:bodyPr>
          <a:lstStyle/>
          <a:p>
            <a:pPr algn="ctr" defTabSz="914445">
              <a:lnSpc>
                <a:spcPts val="1700"/>
              </a:lnSpc>
            </a:pPr>
            <a:r>
              <a:rPr lang="da-DK" dirty="0">
                <a:solidFill>
                  <a:srgbClr val="1D1D1D"/>
                </a:solidFill>
                <a:latin typeface="Barlow Medium" panose="00000600000000000000" pitchFamily="2" charset="0"/>
              </a:rPr>
              <a:t>Titel</a:t>
            </a:r>
            <a:endParaRPr lang="en-US" dirty="0">
              <a:solidFill>
                <a:srgbClr val="1D1D1D"/>
              </a:solidFill>
              <a:latin typeface="Barlow Medium" panose="00000600000000000000" pitchFamily="2" charset="0"/>
            </a:endParaRPr>
          </a:p>
        </p:txBody>
      </p:sp>
      <p:sp>
        <p:nvSpPr>
          <p:cNvPr id="96" name="Rektangel: afrundede hjørner 95">
            <a:extLst>
              <a:ext uri="{FF2B5EF4-FFF2-40B4-BE49-F238E27FC236}">
                <a16:creationId xmlns:a16="http://schemas.microsoft.com/office/drawing/2014/main" id="{7F591B1A-CAA8-8E23-F5CF-1FA95768A3DD}"/>
              </a:ext>
            </a:extLst>
          </p:cNvPr>
          <p:cNvSpPr/>
          <p:nvPr/>
        </p:nvSpPr>
        <p:spPr>
          <a:xfrm>
            <a:off x="13378926" y="5965341"/>
            <a:ext cx="2439825" cy="2685795"/>
          </a:xfrm>
          <a:prstGeom prst="roundRect">
            <a:avLst>
              <a:gd name="adj" fmla="val 2682"/>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97" name="Rektangel 96">
            <a:extLst>
              <a:ext uri="{FF2B5EF4-FFF2-40B4-BE49-F238E27FC236}">
                <a16:creationId xmlns:a16="http://schemas.microsoft.com/office/drawing/2014/main" id="{2A173197-14A8-3C71-FF7E-7285E9F8C3D1}"/>
              </a:ext>
            </a:extLst>
          </p:cNvPr>
          <p:cNvSpPr/>
          <p:nvPr/>
        </p:nvSpPr>
        <p:spPr>
          <a:xfrm>
            <a:off x="13378926" y="6515100"/>
            <a:ext cx="2412706" cy="291747"/>
          </a:xfrm>
          <a:prstGeom prst="rect">
            <a:avLst/>
          </a:prstGeom>
        </p:spPr>
        <p:txBody>
          <a:bodyPr wrap="square">
            <a:spAutoFit/>
          </a:bodyPr>
          <a:lstStyle/>
          <a:p>
            <a:pPr algn="ctr" defTabSz="914445">
              <a:lnSpc>
                <a:spcPts val="1700"/>
              </a:lnSpc>
            </a:pPr>
            <a:r>
              <a:rPr lang="en-US" sz="1400" dirty="0">
                <a:solidFill>
                  <a:srgbClr val="1D1D1D"/>
                </a:solidFill>
                <a:latin typeface="Barlow" panose="00000500000000000000" pitchFamily="2" charset="0"/>
              </a:rPr>
              <a:t>Description..</a:t>
            </a:r>
          </a:p>
        </p:txBody>
      </p:sp>
      <p:sp>
        <p:nvSpPr>
          <p:cNvPr id="98" name="Rektangel 97">
            <a:extLst>
              <a:ext uri="{FF2B5EF4-FFF2-40B4-BE49-F238E27FC236}">
                <a16:creationId xmlns:a16="http://schemas.microsoft.com/office/drawing/2014/main" id="{B6EE9C1C-8CC8-7648-30EF-1477142BC21B}"/>
              </a:ext>
            </a:extLst>
          </p:cNvPr>
          <p:cNvSpPr/>
          <p:nvPr/>
        </p:nvSpPr>
        <p:spPr>
          <a:xfrm>
            <a:off x="13392483" y="6134922"/>
            <a:ext cx="2412706" cy="310341"/>
          </a:xfrm>
          <a:prstGeom prst="rect">
            <a:avLst/>
          </a:prstGeom>
        </p:spPr>
        <p:txBody>
          <a:bodyPr wrap="square">
            <a:spAutoFit/>
          </a:bodyPr>
          <a:lstStyle/>
          <a:p>
            <a:pPr algn="ctr" defTabSz="914445">
              <a:lnSpc>
                <a:spcPts val="1700"/>
              </a:lnSpc>
            </a:pPr>
            <a:r>
              <a:rPr lang="da-DK" dirty="0">
                <a:solidFill>
                  <a:srgbClr val="1D1D1D"/>
                </a:solidFill>
                <a:latin typeface="Barlow Medium" panose="00000600000000000000" pitchFamily="2" charset="0"/>
              </a:rPr>
              <a:t>Titel</a:t>
            </a:r>
            <a:endParaRPr lang="en-US" dirty="0">
              <a:solidFill>
                <a:srgbClr val="1D1D1D"/>
              </a:solidFill>
              <a:latin typeface="Barlow Medium" panose="00000600000000000000" pitchFamily="2" charset="0"/>
            </a:endParaRPr>
          </a:p>
        </p:txBody>
      </p:sp>
      <p:pic>
        <p:nvPicPr>
          <p:cNvPr id="4" name="Picture 6">
            <a:extLst>
              <a:ext uri="{FF2B5EF4-FFF2-40B4-BE49-F238E27FC236}">
                <a16:creationId xmlns:a16="http://schemas.microsoft.com/office/drawing/2014/main" id="{D7CFB87A-6BF4-CAB0-DD38-36B70EB6B7C1}"/>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5" name="Tekstfelt 4">
            <a:extLst>
              <a:ext uri="{FF2B5EF4-FFF2-40B4-BE49-F238E27FC236}">
                <a16:creationId xmlns:a16="http://schemas.microsoft.com/office/drawing/2014/main" id="{EDD411DC-6380-A65A-609C-F11BE03DCB27}"/>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extLst>
      <p:ext uri="{BB962C8B-B14F-4D97-AF65-F5344CB8AC3E}">
        <p14:creationId xmlns:p14="http://schemas.microsoft.com/office/powerpoint/2010/main" val="516159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84625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RISKS AND MITIGATION</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5" name="Rektangel 4">
            <a:extLst>
              <a:ext uri="{FF2B5EF4-FFF2-40B4-BE49-F238E27FC236}">
                <a16:creationId xmlns:a16="http://schemas.microsoft.com/office/drawing/2014/main" id="{C5D2F913-DB0F-5D5D-152E-05B9C196398C}"/>
              </a:ext>
            </a:extLst>
          </p:cNvPr>
          <p:cNvSpPr/>
          <p:nvPr/>
        </p:nvSpPr>
        <p:spPr>
          <a:xfrm>
            <a:off x="1138258" y="4108927"/>
            <a:ext cx="3477243" cy="1340642"/>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6" name="Rektangel: afrundede hjørner 5">
            <a:extLst>
              <a:ext uri="{FF2B5EF4-FFF2-40B4-BE49-F238E27FC236}">
                <a16:creationId xmlns:a16="http://schemas.microsoft.com/office/drawing/2014/main" id="{BE7AA98E-F089-6141-BA5E-E19F6DEA9D48}"/>
              </a:ext>
            </a:extLst>
          </p:cNvPr>
          <p:cNvSpPr/>
          <p:nvPr/>
        </p:nvSpPr>
        <p:spPr>
          <a:xfrm>
            <a:off x="1138256" y="3325988"/>
            <a:ext cx="3477241" cy="673384"/>
          </a:xfrm>
          <a:prstGeom prst="roundRect">
            <a:avLst/>
          </a:prstGeom>
          <a:solidFill>
            <a:srgbClr val="ADC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600">
              <a:solidFill>
                <a:srgbClr val="211A52"/>
              </a:solidFill>
              <a:latin typeface="Barlow ExtraBold" panose="00000900000000000000" pitchFamily="2" charset="0"/>
            </a:endParaRPr>
          </a:p>
        </p:txBody>
      </p:sp>
      <p:sp>
        <p:nvSpPr>
          <p:cNvPr id="7" name="TextBox 11">
            <a:extLst>
              <a:ext uri="{FF2B5EF4-FFF2-40B4-BE49-F238E27FC236}">
                <a16:creationId xmlns:a16="http://schemas.microsoft.com/office/drawing/2014/main" id="{0A0BEF51-23AC-2235-58D0-EADFB36F42AC}"/>
              </a:ext>
            </a:extLst>
          </p:cNvPr>
          <p:cNvSpPr txBox="1"/>
          <p:nvPr/>
        </p:nvSpPr>
        <p:spPr>
          <a:xfrm>
            <a:off x="1739870" y="3522067"/>
            <a:ext cx="2035013" cy="246220"/>
          </a:xfrm>
          <a:prstGeom prst="rect">
            <a:avLst/>
          </a:prstGeom>
          <a:effectLst/>
        </p:spPr>
        <p:txBody>
          <a:bodyPr wrap="square" lIns="0" tIns="0" rIns="0" bIns="0" rtlCol="0" anchor="t">
            <a:spAutoFit/>
          </a:bodyPr>
          <a:lstStyle/>
          <a:p>
            <a:pPr algn="ctr" defTabSz="609630"/>
            <a:r>
              <a:rPr lang="en-US" sz="1600" b="1" spc="243" dirty="0">
                <a:solidFill>
                  <a:srgbClr val="1D1D1D"/>
                </a:solidFill>
                <a:latin typeface="Barlow ExtraBold" panose="00000900000000000000" pitchFamily="2" charset="0"/>
              </a:rPr>
              <a:t>RISK</a:t>
            </a:r>
          </a:p>
        </p:txBody>
      </p:sp>
      <p:sp>
        <p:nvSpPr>
          <p:cNvPr id="8" name="Rektangel: afrundede hjørner 7">
            <a:extLst>
              <a:ext uri="{FF2B5EF4-FFF2-40B4-BE49-F238E27FC236}">
                <a16:creationId xmlns:a16="http://schemas.microsoft.com/office/drawing/2014/main" id="{29E6F4C0-DFB5-CF9F-BFBA-01947AFA4924}"/>
              </a:ext>
            </a:extLst>
          </p:cNvPr>
          <p:cNvSpPr/>
          <p:nvPr/>
        </p:nvSpPr>
        <p:spPr>
          <a:xfrm>
            <a:off x="12183886" y="3329367"/>
            <a:ext cx="4884914" cy="673384"/>
          </a:xfrm>
          <a:prstGeom prst="roundRect">
            <a:avLst/>
          </a:prstGeom>
          <a:solidFill>
            <a:srgbClr val="ADC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600">
              <a:solidFill>
                <a:srgbClr val="211A52"/>
              </a:solidFill>
              <a:latin typeface="Barlow ExtraBold" panose="00000900000000000000" pitchFamily="2" charset="0"/>
            </a:endParaRPr>
          </a:p>
        </p:txBody>
      </p:sp>
      <p:sp>
        <p:nvSpPr>
          <p:cNvPr id="9" name="TextBox 11">
            <a:extLst>
              <a:ext uri="{FF2B5EF4-FFF2-40B4-BE49-F238E27FC236}">
                <a16:creationId xmlns:a16="http://schemas.microsoft.com/office/drawing/2014/main" id="{3AF13558-707E-1632-1DF0-C1F501566B40}"/>
              </a:ext>
            </a:extLst>
          </p:cNvPr>
          <p:cNvSpPr txBox="1"/>
          <p:nvPr/>
        </p:nvSpPr>
        <p:spPr>
          <a:xfrm>
            <a:off x="12528677" y="3540515"/>
            <a:ext cx="4195331" cy="246220"/>
          </a:xfrm>
          <a:prstGeom prst="rect">
            <a:avLst/>
          </a:prstGeom>
          <a:effectLst/>
        </p:spPr>
        <p:txBody>
          <a:bodyPr wrap="square" lIns="0" tIns="0" rIns="0" bIns="0" rtlCol="0" anchor="t">
            <a:spAutoFit/>
          </a:bodyPr>
          <a:lstStyle/>
          <a:p>
            <a:pPr algn="ctr" defTabSz="609630"/>
            <a:r>
              <a:rPr lang="en-US" sz="1600" b="1" spc="243" dirty="0">
                <a:solidFill>
                  <a:srgbClr val="1D1D1D"/>
                </a:solidFill>
                <a:latin typeface="Barlow ExtraBold" panose="00000900000000000000" pitchFamily="2" charset="0"/>
              </a:rPr>
              <a:t>MITIGATION MEASURES</a:t>
            </a:r>
          </a:p>
        </p:txBody>
      </p:sp>
      <p:sp>
        <p:nvSpPr>
          <p:cNvPr id="11" name="Rektangel: afrundede hjørner 10">
            <a:extLst>
              <a:ext uri="{FF2B5EF4-FFF2-40B4-BE49-F238E27FC236}">
                <a16:creationId xmlns:a16="http://schemas.microsoft.com/office/drawing/2014/main" id="{08EDEBB4-E0AD-118A-16AC-86FF5DAA02E6}"/>
              </a:ext>
            </a:extLst>
          </p:cNvPr>
          <p:cNvSpPr/>
          <p:nvPr/>
        </p:nvSpPr>
        <p:spPr>
          <a:xfrm>
            <a:off x="4713121" y="3327677"/>
            <a:ext cx="3637761" cy="673384"/>
          </a:xfrm>
          <a:prstGeom prst="roundRect">
            <a:avLst/>
          </a:prstGeom>
          <a:solidFill>
            <a:srgbClr val="ADC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600">
              <a:solidFill>
                <a:srgbClr val="211A52"/>
              </a:solidFill>
              <a:latin typeface="Barlow ExtraBold" panose="00000900000000000000" pitchFamily="2" charset="0"/>
            </a:endParaRPr>
          </a:p>
        </p:txBody>
      </p:sp>
      <p:sp>
        <p:nvSpPr>
          <p:cNvPr id="12" name="TextBox 11">
            <a:extLst>
              <a:ext uri="{FF2B5EF4-FFF2-40B4-BE49-F238E27FC236}">
                <a16:creationId xmlns:a16="http://schemas.microsoft.com/office/drawing/2014/main" id="{BA00B194-7722-9FC5-3C3F-CF00D09A9CD4}"/>
              </a:ext>
            </a:extLst>
          </p:cNvPr>
          <p:cNvSpPr txBox="1"/>
          <p:nvPr/>
        </p:nvSpPr>
        <p:spPr>
          <a:xfrm>
            <a:off x="4846295" y="3539570"/>
            <a:ext cx="3371407" cy="246220"/>
          </a:xfrm>
          <a:prstGeom prst="rect">
            <a:avLst/>
          </a:prstGeom>
          <a:effectLst/>
        </p:spPr>
        <p:txBody>
          <a:bodyPr wrap="square" lIns="0" tIns="0" rIns="0" bIns="0" rtlCol="0" anchor="t">
            <a:spAutoFit/>
          </a:bodyPr>
          <a:lstStyle/>
          <a:p>
            <a:pPr algn="ctr" defTabSz="609630"/>
            <a:r>
              <a:rPr lang="en-US" sz="1600" b="1" spc="243" dirty="0">
                <a:solidFill>
                  <a:srgbClr val="1D1D1D"/>
                </a:solidFill>
                <a:latin typeface="Barlow ExtraBold" panose="00000900000000000000" pitchFamily="2" charset="0"/>
              </a:rPr>
              <a:t>PROBABILITY</a:t>
            </a:r>
          </a:p>
        </p:txBody>
      </p:sp>
      <p:sp>
        <p:nvSpPr>
          <p:cNvPr id="17" name="Rektangel: afrundede hjørner 16">
            <a:extLst>
              <a:ext uri="{FF2B5EF4-FFF2-40B4-BE49-F238E27FC236}">
                <a16:creationId xmlns:a16="http://schemas.microsoft.com/office/drawing/2014/main" id="{56F6A313-3739-6091-B6ED-75B6E17B6FC2}"/>
              </a:ext>
            </a:extLst>
          </p:cNvPr>
          <p:cNvSpPr/>
          <p:nvPr/>
        </p:nvSpPr>
        <p:spPr>
          <a:xfrm>
            <a:off x="8448507" y="3329366"/>
            <a:ext cx="3637761" cy="673384"/>
          </a:xfrm>
          <a:prstGeom prst="roundRect">
            <a:avLst/>
          </a:prstGeom>
          <a:solidFill>
            <a:srgbClr val="ADC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600">
              <a:solidFill>
                <a:srgbClr val="211A52"/>
              </a:solidFill>
              <a:latin typeface="Barlow ExtraBold" panose="00000900000000000000" pitchFamily="2" charset="0"/>
            </a:endParaRPr>
          </a:p>
        </p:txBody>
      </p:sp>
      <p:sp>
        <p:nvSpPr>
          <p:cNvPr id="18" name="TextBox 11">
            <a:extLst>
              <a:ext uri="{FF2B5EF4-FFF2-40B4-BE49-F238E27FC236}">
                <a16:creationId xmlns:a16="http://schemas.microsoft.com/office/drawing/2014/main" id="{1B32C91B-BAAB-FB1F-645A-6A6B96906019}"/>
              </a:ext>
            </a:extLst>
          </p:cNvPr>
          <p:cNvSpPr txBox="1"/>
          <p:nvPr/>
        </p:nvSpPr>
        <p:spPr>
          <a:xfrm>
            <a:off x="9000309" y="3539570"/>
            <a:ext cx="2418000" cy="246220"/>
          </a:xfrm>
          <a:prstGeom prst="rect">
            <a:avLst/>
          </a:prstGeom>
          <a:effectLst/>
        </p:spPr>
        <p:txBody>
          <a:bodyPr wrap="square" lIns="0" tIns="0" rIns="0" bIns="0" rtlCol="0" anchor="t">
            <a:spAutoFit/>
          </a:bodyPr>
          <a:lstStyle/>
          <a:p>
            <a:pPr algn="ctr" defTabSz="609630"/>
            <a:r>
              <a:rPr lang="en-US" sz="1600" b="1" spc="243" dirty="0">
                <a:solidFill>
                  <a:srgbClr val="1D1D1D"/>
                </a:solidFill>
                <a:latin typeface="Barlow ExtraBold" panose="00000900000000000000" pitchFamily="2" charset="0"/>
              </a:rPr>
              <a:t>EFFECT</a:t>
            </a:r>
          </a:p>
        </p:txBody>
      </p:sp>
      <p:sp>
        <p:nvSpPr>
          <p:cNvPr id="19" name="Rektangel 18">
            <a:extLst>
              <a:ext uri="{FF2B5EF4-FFF2-40B4-BE49-F238E27FC236}">
                <a16:creationId xmlns:a16="http://schemas.microsoft.com/office/drawing/2014/main" id="{A890AA0B-4320-D5F2-824E-3A543E9BF3AC}"/>
              </a:ext>
            </a:extLst>
          </p:cNvPr>
          <p:cNvSpPr/>
          <p:nvPr/>
        </p:nvSpPr>
        <p:spPr>
          <a:xfrm>
            <a:off x="4713121" y="4110616"/>
            <a:ext cx="3637762" cy="1340642"/>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en-US" sz="1600" b="1" dirty="0">
                <a:solidFill>
                  <a:schemeClr val="bg1"/>
                </a:solidFill>
                <a:latin typeface="Bahnschrift" panose="020B0502040204020203" pitchFamily="34" charset="0"/>
              </a:rPr>
              <a:t>LOW</a:t>
            </a:r>
          </a:p>
          <a:p>
            <a:pPr defTabSz="609630"/>
            <a:r>
              <a:rPr lang="da-DK" sz="1600" dirty="0">
                <a:solidFill>
                  <a:schemeClr val="bg1"/>
                </a:solidFill>
                <a:latin typeface="Bahnschrift Light" panose="020B0502040204020203" pitchFamily="34" charset="0"/>
              </a:rPr>
              <a:t>Description..</a:t>
            </a:r>
            <a:endParaRPr lang="en-US" sz="1600" dirty="0">
              <a:solidFill>
                <a:schemeClr val="bg1"/>
              </a:solidFill>
              <a:latin typeface="Bahnschrift Light" panose="020B0502040204020203" pitchFamily="34" charset="0"/>
            </a:endParaRPr>
          </a:p>
        </p:txBody>
      </p:sp>
      <p:sp>
        <p:nvSpPr>
          <p:cNvPr id="20" name="Rektangel 19">
            <a:extLst>
              <a:ext uri="{FF2B5EF4-FFF2-40B4-BE49-F238E27FC236}">
                <a16:creationId xmlns:a16="http://schemas.microsoft.com/office/drawing/2014/main" id="{2F56C263-3849-C006-1288-97A7084B35BF}"/>
              </a:ext>
            </a:extLst>
          </p:cNvPr>
          <p:cNvSpPr/>
          <p:nvPr/>
        </p:nvSpPr>
        <p:spPr>
          <a:xfrm>
            <a:off x="1138256" y="5559093"/>
            <a:ext cx="3477243"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1" name="Rektangel 20">
            <a:extLst>
              <a:ext uri="{FF2B5EF4-FFF2-40B4-BE49-F238E27FC236}">
                <a16:creationId xmlns:a16="http://schemas.microsoft.com/office/drawing/2014/main" id="{BB5B5BE9-41CD-D724-40A2-232293FE3C20}"/>
              </a:ext>
            </a:extLst>
          </p:cNvPr>
          <p:cNvSpPr/>
          <p:nvPr/>
        </p:nvSpPr>
        <p:spPr>
          <a:xfrm>
            <a:off x="1138258" y="7118812"/>
            <a:ext cx="3477243" cy="1451942"/>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2" name="Rektangel 21">
            <a:extLst>
              <a:ext uri="{FF2B5EF4-FFF2-40B4-BE49-F238E27FC236}">
                <a16:creationId xmlns:a16="http://schemas.microsoft.com/office/drawing/2014/main" id="{66B1FC06-FB98-1379-E5B6-BC4404BEE28A}"/>
              </a:ext>
            </a:extLst>
          </p:cNvPr>
          <p:cNvSpPr/>
          <p:nvPr/>
        </p:nvSpPr>
        <p:spPr>
          <a:xfrm>
            <a:off x="4713121" y="5555822"/>
            <a:ext cx="3637762"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en-US" sz="1600" b="1" dirty="0">
                <a:solidFill>
                  <a:schemeClr val="bg1"/>
                </a:solidFill>
                <a:latin typeface="Bahnschrift" panose="020B0502040204020203" pitchFamily="34" charset="0"/>
              </a:rPr>
              <a:t>LOW TO MODERATE</a:t>
            </a:r>
          </a:p>
          <a:p>
            <a:pPr defTabSz="609630"/>
            <a:r>
              <a:rPr lang="da-DK" sz="1600" dirty="0">
                <a:solidFill>
                  <a:schemeClr val="bg1"/>
                </a:solidFill>
                <a:latin typeface="Bahnschrift Light" panose="020B0502040204020203" pitchFamily="34" charset="0"/>
              </a:rPr>
              <a:t>Description..</a:t>
            </a:r>
            <a:endParaRPr lang="en-US" sz="1600" dirty="0">
              <a:solidFill>
                <a:schemeClr val="bg1"/>
              </a:solidFill>
              <a:latin typeface="Bahnschrift Light" panose="020B0502040204020203" pitchFamily="34" charset="0"/>
            </a:endParaRPr>
          </a:p>
        </p:txBody>
      </p:sp>
      <p:sp>
        <p:nvSpPr>
          <p:cNvPr id="24" name="Rektangel 23">
            <a:extLst>
              <a:ext uri="{FF2B5EF4-FFF2-40B4-BE49-F238E27FC236}">
                <a16:creationId xmlns:a16="http://schemas.microsoft.com/office/drawing/2014/main" id="{03636674-0EBC-61D5-2C3E-A5AD1EBD63FB}"/>
              </a:ext>
            </a:extLst>
          </p:cNvPr>
          <p:cNvSpPr/>
          <p:nvPr/>
        </p:nvSpPr>
        <p:spPr>
          <a:xfrm>
            <a:off x="4713118" y="7120558"/>
            <a:ext cx="3637762"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en-US" sz="1600" b="1" dirty="0">
                <a:solidFill>
                  <a:schemeClr val="bg1"/>
                </a:solidFill>
                <a:latin typeface="Bahnschrift" panose="020B0502040204020203" pitchFamily="34" charset="0"/>
              </a:rPr>
              <a:t>MODERATE</a:t>
            </a:r>
          </a:p>
          <a:p>
            <a:pPr defTabSz="609630"/>
            <a:r>
              <a:rPr lang="da-DK" sz="1600" dirty="0">
                <a:solidFill>
                  <a:schemeClr val="bg1"/>
                </a:solidFill>
                <a:latin typeface="Bahnschrift Light" panose="020B0502040204020203" pitchFamily="34" charset="0"/>
              </a:rPr>
              <a:t>Description..</a:t>
            </a:r>
            <a:endParaRPr lang="en-US" sz="1600" dirty="0">
              <a:solidFill>
                <a:schemeClr val="bg1"/>
              </a:solidFill>
              <a:latin typeface="Bahnschrift Light" panose="020B0502040204020203" pitchFamily="34" charset="0"/>
            </a:endParaRPr>
          </a:p>
        </p:txBody>
      </p:sp>
      <p:sp>
        <p:nvSpPr>
          <p:cNvPr id="25" name="Rektangel 24">
            <a:extLst>
              <a:ext uri="{FF2B5EF4-FFF2-40B4-BE49-F238E27FC236}">
                <a16:creationId xmlns:a16="http://schemas.microsoft.com/office/drawing/2014/main" id="{F6368476-C864-BAB6-86B3-A664DD136B92}"/>
              </a:ext>
            </a:extLst>
          </p:cNvPr>
          <p:cNvSpPr/>
          <p:nvPr/>
        </p:nvSpPr>
        <p:spPr>
          <a:xfrm>
            <a:off x="8448507" y="4110616"/>
            <a:ext cx="3637762" cy="1340642"/>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6" name="Rektangel 25">
            <a:extLst>
              <a:ext uri="{FF2B5EF4-FFF2-40B4-BE49-F238E27FC236}">
                <a16:creationId xmlns:a16="http://schemas.microsoft.com/office/drawing/2014/main" id="{737CC1C5-1FA6-0C18-C5C5-952D70F2D16D}"/>
              </a:ext>
            </a:extLst>
          </p:cNvPr>
          <p:cNvSpPr/>
          <p:nvPr/>
        </p:nvSpPr>
        <p:spPr>
          <a:xfrm>
            <a:off x="8448507" y="5554133"/>
            <a:ext cx="3637762"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7" name="Rektangel 26">
            <a:extLst>
              <a:ext uri="{FF2B5EF4-FFF2-40B4-BE49-F238E27FC236}">
                <a16:creationId xmlns:a16="http://schemas.microsoft.com/office/drawing/2014/main" id="{73A00119-5DBB-1E2E-C664-7D7E5D2050E8}"/>
              </a:ext>
            </a:extLst>
          </p:cNvPr>
          <p:cNvSpPr/>
          <p:nvPr/>
        </p:nvSpPr>
        <p:spPr>
          <a:xfrm>
            <a:off x="8448507" y="7120558"/>
            <a:ext cx="3637762"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8" name="Rektangel 27">
            <a:extLst>
              <a:ext uri="{FF2B5EF4-FFF2-40B4-BE49-F238E27FC236}">
                <a16:creationId xmlns:a16="http://schemas.microsoft.com/office/drawing/2014/main" id="{DC62C604-E3BF-F516-8362-8CDA7C46537A}"/>
              </a:ext>
            </a:extLst>
          </p:cNvPr>
          <p:cNvSpPr/>
          <p:nvPr/>
        </p:nvSpPr>
        <p:spPr>
          <a:xfrm>
            <a:off x="12183886" y="4110617"/>
            <a:ext cx="4884914" cy="1340642"/>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9" name="Rektangel 28">
            <a:extLst>
              <a:ext uri="{FF2B5EF4-FFF2-40B4-BE49-F238E27FC236}">
                <a16:creationId xmlns:a16="http://schemas.microsoft.com/office/drawing/2014/main" id="{AE6B7F3B-C235-7496-C129-DAD111020F0E}"/>
              </a:ext>
            </a:extLst>
          </p:cNvPr>
          <p:cNvSpPr/>
          <p:nvPr/>
        </p:nvSpPr>
        <p:spPr>
          <a:xfrm>
            <a:off x="12183886" y="5554134"/>
            <a:ext cx="4884914"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30" name="Rektangel 29">
            <a:extLst>
              <a:ext uri="{FF2B5EF4-FFF2-40B4-BE49-F238E27FC236}">
                <a16:creationId xmlns:a16="http://schemas.microsoft.com/office/drawing/2014/main" id="{699D4B17-66E5-881E-B57E-CA5FC7527790}"/>
              </a:ext>
            </a:extLst>
          </p:cNvPr>
          <p:cNvSpPr/>
          <p:nvPr/>
        </p:nvSpPr>
        <p:spPr>
          <a:xfrm>
            <a:off x="12183886" y="7120559"/>
            <a:ext cx="4884914"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pic>
        <p:nvPicPr>
          <p:cNvPr id="4" name="Picture 6">
            <a:extLst>
              <a:ext uri="{FF2B5EF4-FFF2-40B4-BE49-F238E27FC236}">
                <a16:creationId xmlns:a16="http://schemas.microsoft.com/office/drawing/2014/main" id="{0B9908D6-70C7-F240-FE50-4124C6627AA4}"/>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10" name="Tekstfelt 9">
            <a:extLst>
              <a:ext uri="{FF2B5EF4-FFF2-40B4-BE49-F238E27FC236}">
                <a16:creationId xmlns:a16="http://schemas.microsoft.com/office/drawing/2014/main" id="{20114FE1-88E1-3A5A-3627-DDFAE31F7C08}"/>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extLst>
      <p:ext uri="{BB962C8B-B14F-4D97-AF65-F5344CB8AC3E}">
        <p14:creationId xmlns:p14="http://schemas.microsoft.com/office/powerpoint/2010/main" val="3702371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Grp="1" noRot="1" noMove="1" noResize="1" noEditPoints="1" noAdjustHandles="1" noChangeArrowheads="1" noChangeShapeType="1"/>
          </p:cNvSpPr>
          <p:nvPr/>
        </p:nvSpPr>
        <p:spPr>
          <a:xfrm>
            <a:off x="0" y="4457700"/>
            <a:ext cx="18288000" cy="5829301"/>
          </a:xfrm>
          <a:prstGeom prst="rect">
            <a:avLst/>
          </a:prstGeom>
          <a:solidFill>
            <a:srgbClr val="211A52"/>
          </a:solidFill>
        </p:spPr>
        <p:txBody>
          <a:bodyPr/>
          <a:lstStyle/>
          <a:p>
            <a:endParaRPr lang="da-DK"/>
          </a:p>
        </p:txBody>
      </p:sp>
      <p:sp>
        <p:nvSpPr>
          <p:cNvPr id="13" name="TextBox 37">
            <a:extLst>
              <a:ext uri="{FF2B5EF4-FFF2-40B4-BE49-F238E27FC236}">
                <a16:creationId xmlns:a16="http://schemas.microsoft.com/office/drawing/2014/main" id="{C780A412-0069-C0B8-FAE0-B63936E1CB13}"/>
              </a:ext>
            </a:extLst>
          </p:cNvPr>
          <p:cNvSpPr txBox="1"/>
          <p:nvPr/>
        </p:nvSpPr>
        <p:spPr>
          <a:xfrm>
            <a:off x="1138646" y="1586369"/>
            <a:ext cx="3470366" cy="705321"/>
          </a:xfrm>
          <a:prstGeom prst="rect">
            <a:avLst/>
          </a:prstGeom>
        </p:spPr>
        <p:txBody>
          <a:bodyPr wrap="square" lIns="0" tIns="0" rIns="0" bIns="0" rtlCol="0" anchor="t">
            <a:spAutoFit/>
          </a:bodyPr>
          <a:lstStyle/>
          <a:p>
            <a:pPr defTabSz="914445">
              <a:lnSpc>
                <a:spcPts val="5501"/>
              </a:lnSpc>
            </a:pPr>
            <a:r>
              <a:rPr lang="en-US" sz="4800" dirty="0">
                <a:solidFill>
                  <a:srgbClr val="1D1D1D"/>
                </a:solidFill>
                <a:latin typeface="Barlow Black" panose="00000A00000000000000" pitchFamily="2" charset="0"/>
              </a:rPr>
              <a:t>THE TEAM</a:t>
            </a:r>
          </a:p>
        </p:txBody>
      </p:sp>
      <p:sp>
        <p:nvSpPr>
          <p:cNvPr id="14" name="TextBox 8">
            <a:extLst>
              <a:ext uri="{FF2B5EF4-FFF2-40B4-BE49-F238E27FC236}">
                <a16:creationId xmlns:a16="http://schemas.microsoft.com/office/drawing/2014/main" id="{749633A0-EC8A-E362-4D14-ADC0091C17D1}"/>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AAU POC APPLICATION</a:t>
            </a:r>
          </a:p>
        </p:txBody>
      </p:sp>
      <p:sp>
        <p:nvSpPr>
          <p:cNvPr id="4" name="TextBox 32">
            <a:extLst>
              <a:ext uri="{FF2B5EF4-FFF2-40B4-BE49-F238E27FC236}">
                <a16:creationId xmlns:a16="http://schemas.microsoft.com/office/drawing/2014/main" id="{82B7AFA2-FE53-49B5-E659-9A72D72E6709}"/>
              </a:ext>
            </a:extLst>
          </p:cNvPr>
          <p:cNvSpPr txBox="1"/>
          <p:nvPr/>
        </p:nvSpPr>
        <p:spPr>
          <a:xfrm>
            <a:off x="1350074" y="5153449"/>
            <a:ext cx="3116073" cy="400110"/>
          </a:xfrm>
          <a:prstGeom prst="rect">
            <a:avLst/>
          </a:prstGeom>
          <a:noFill/>
          <a:effectLst/>
        </p:spPr>
        <p:txBody>
          <a:bodyPr wrap="square" rtlCol="0">
            <a:spAutoFit/>
          </a:bodyPr>
          <a:lstStyle/>
          <a:p>
            <a:pPr algn="ctr" defTabSz="914445"/>
            <a:r>
              <a:rPr lang="en-US" sz="2000" b="1" dirty="0">
                <a:solidFill>
                  <a:schemeClr val="bg1"/>
                </a:solidFill>
                <a:latin typeface="Barlow" panose="00000500000000000000" pitchFamily="2" charset="0"/>
              </a:rPr>
              <a:t>Name</a:t>
            </a:r>
          </a:p>
        </p:txBody>
      </p:sp>
      <p:sp>
        <p:nvSpPr>
          <p:cNvPr id="5" name="TextBox 33">
            <a:extLst>
              <a:ext uri="{FF2B5EF4-FFF2-40B4-BE49-F238E27FC236}">
                <a16:creationId xmlns:a16="http://schemas.microsoft.com/office/drawing/2014/main" id="{44C84E17-B0CF-A043-25F0-D6FBA606C175}"/>
              </a:ext>
            </a:extLst>
          </p:cNvPr>
          <p:cNvSpPr txBox="1"/>
          <p:nvPr/>
        </p:nvSpPr>
        <p:spPr>
          <a:xfrm>
            <a:off x="1357679" y="5617562"/>
            <a:ext cx="3116073" cy="692497"/>
          </a:xfrm>
          <a:prstGeom prst="rect">
            <a:avLst/>
          </a:prstGeom>
          <a:noFill/>
          <a:effectLst/>
        </p:spPr>
        <p:txBody>
          <a:bodyPr wrap="square" rtlCol="0">
            <a:spAutoFit/>
          </a:bodyPr>
          <a:lstStyle/>
          <a:p>
            <a:pPr algn="ctr" defTabSz="914445"/>
            <a:r>
              <a:rPr lang="en-US" sz="1400" b="1" dirty="0">
                <a:solidFill>
                  <a:schemeClr val="bg1"/>
                </a:solidFill>
                <a:latin typeface="Barlow" panose="00000500000000000000" pitchFamily="2" charset="0"/>
              </a:rPr>
              <a:t>Position</a:t>
            </a:r>
          </a:p>
          <a:p>
            <a:pPr algn="ctr" defTabSz="914445"/>
            <a:r>
              <a:rPr lang="en-US" sz="1400" dirty="0">
                <a:solidFill>
                  <a:schemeClr val="bg1"/>
                </a:solidFill>
                <a:latin typeface="Barlow" panose="00000500000000000000" pitchFamily="2" charset="0"/>
              </a:rPr>
              <a:t>Department of ..</a:t>
            </a:r>
          </a:p>
          <a:p>
            <a:pPr algn="ctr" defTabSz="914445"/>
            <a:r>
              <a:rPr lang="en-US" sz="1100" dirty="0">
                <a:solidFill>
                  <a:schemeClr val="bg1"/>
                </a:solidFill>
                <a:latin typeface="Barlow" panose="00000500000000000000" pitchFamily="2" charset="0"/>
              </a:rPr>
              <a:t>Aalborg University</a:t>
            </a:r>
          </a:p>
        </p:txBody>
      </p:sp>
      <p:sp>
        <p:nvSpPr>
          <p:cNvPr id="6" name="TextBox 39">
            <a:extLst>
              <a:ext uri="{FF2B5EF4-FFF2-40B4-BE49-F238E27FC236}">
                <a16:creationId xmlns:a16="http://schemas.microsoft.com/office/drawing/2014/main" id="{C6B763A8-FC7E-9848-ECA7-B2A65CF9CE65}"/>
              </a:ext>
            </a:extLst>
          </p:cNvPr>
          <p:cNvSpPr txBox="1"/>
          <p:nvPr/>
        </p:nvSpPr>
        <p:spPr>
          <a:xfrm>
            <a:off x="1357679" y="6429203"/>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About</a:t>
            </a:r>
          </a:p>
          <a:p>
            <a:pPr defTabSz="914445"/>
            <a:r>
              <a:rPr lang="en-US" sz="1200" dirty="0">
                <a:solidFill>
                  <a:schemeClr val="bg1"/>
                </a:solidFill>
                <a:latin typeface="Barlow" panose="00000500000000000000" pitchFamily="2" charset="0"/>
              </a:rPr>
              <a:t>Add text..</a:t>
            </a:r>
          </a:p>
        </p:txBody>
      </p:sp>
      <p:sp>
        <p:nvSpPr>
          <p:cNvPr id="7" name="TextBox 36">
            <a:extLst>
              <a:ext uri="{FF2B5EF4-FFF2-40B4-BE49-F238E27FC236}">
                <a16:creationId xmlns:a16="http://schemas.microsoft.com/office/drawing/2014/main" id="{6C1B88D3-DC3C-7908-ABFD-985175EBDA19}"/>
              </a:ext>
            </a:extLst>
          </p:cNvPr>
          <p:cNvSpPr txBox="1"/>
          <p:nvPr/>
        </p:nvSpPr>
        <p:spPr>
          <a:xfrm>
            <a:off x="1357679" y="7804368"/>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Expert in</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8" name="TextBox 37">
            <a:extLst>
              <a:ext uri="{FF2B5EF4-FFF2-40B4-BE49-F238E27FC236}">
                <a16:creationId xmlns:a16="http://schemas.microsoft.com/office/drawing/2014/main" id="{F8099AF7-2EEB-B0E9-3FF5-BC4932262D43}"/>
              </a:ext>
            </a:extLst>
          </p:cNvPr>
          <p:cNvSpPr txBox="1"/>
          <p:nvPr/>
        </p:nvSpPr>
        <p:spPr>
          <a:xfrm>
            <a:off x="1360036" y="8625535"/>
            <a:ext cx="3123678"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Role in project</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41" name="Rektangel: afrundede hjørner 40">
            <a:extLst>
              <a:ext uri="{FF2B5EF4-FFF2-40B4-BE49-F238E27FC236}">
                <a16:creationId xmlns:a16="http://schemas.microsoft.com/office/drawing/2014/main" id="{716E7116-4799-152E-63FD-B15D358299F7}"/>
              </a:ext>
            </a:extLst>
          </p:cNvPr>
          <p:cNvSpPr/>
          <p:nvPr/>
        </p:nvSpPr>
        <p:spPr>
          <a:xfrm>
            <a:off x="1688911" y="2781300"/>
            <a:ext cx="2438400" cy="2219749"/>
          </a:xfrm>
          <a:prstGeom prst="roundRect">
            <a:avLst>
              <a:gd name="adj" fmla="val 10102"/>
            </a:avLst>
          </a:prstGeom>
          <a:solidFill>
            <a:srgbClr val="ADC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rgbClr val="1D1D1D"/>
                </a:solidFill>
                <a:latin typeface="Barlow" panose="00000500000000000000" pitchFamily="2" charset="0"/>
              </a:rPr>
              <a:t>Place a </a:t>
            </a:r>
            <a:r>
              <a:rPr lang="en-US" dirty="0">
                <a:solidFill>
                  <a:srgbClr val="1D1D1D"/>
                </a:solidFill>
                <a:latin typeface="Barlow" panose="00000500000000000000" pitchFamily="2" charset="0"/>
              </a:rPr>
              <a:t>photo</a:t>
            </a:r>
            <a:r>
              <a:rPr lang="da-DK" dirty="0">
                <a:solidFill>
                  <a:srgbClr val="1D1D1D"/>
                </a:solidFill>
                <a:latin typeface="Barlow" panose="00000500000000000000" pitchFamily="2" charset="0"/>
              </a:rPr>
              <a:t> </a:t>
            </a:r>
            <a:r>
              <a:rPr lang="en-US" dirty="0">
                <a:solidFill>
                  <a:srgbClr val="1D1D1D"/>
                </a:solidFill>
                <a:latin typeface="Barlow" panose="00000500000000000000" pitchFamily="2" charset="0"/>
              </a:rPr>
              <a:t>here</a:t>
            </a:r>
          </a:p>
        </p:txBody>
      </p:sp>
      <p:cxnSp>
        <p:nvCxnSpPr>
          <p:cNvPr id="44" name="Lige forbindelse 43">
            <a:extLst>
              <a:ext uri="{FF2B5EF4-FFF2-40B4-BE49-F238E27FC236}">
                <a16:creationId xmlns:a16="http://schemas.microsoft.com/office/drawing/2014/main" id="{39E72C5F-5BF1-A9BB-3783-BCDE4486D029}"/>
              </a:ext>
            </a:extLst>
          </p:cNvPr>
          <p:cNvCxnSpPr>
            <a:cxnSpLocks/>
          </p:cNvCxnSpPr>
          <p:nvPr/>
        </p:nvCxnSpPr>
        <p:spPr>
          <a:xfrm>
            <a:off x="4928499" y="5229649"/>
            <a:ext cx="0" cy="410377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6" name="TextBox 32">
            <a:extLst>
              <a:ext uri="{FF2B5EF4-FFF2-40B4-BE49-F238E27FC236}">
                <a16:creationId xmlns:a16="http://schemas.microsoft.com/office/drawing/2014/main" id="{E22D967A-9CA3-E2EF-A2A8-190C5758F466}"/>
              </a:ext>
            </a:extLst>
          </p:cNvPr>
          <p:cNvSpPr txBox="1"/>
          <p:nvPr/>
        </p:nvSpPr>
        <p:spPr>
          <a:xfrm>
            <a:off x="5528563" y="5153449"/>
            <a:ext cx="3116073" cy="400110"/>
          </a:xfrm>
          <a:prstGeom prst="rect">
            <a:avLst/>
          </a:prstGeom>
          <a:noFill/>
          <a:effectLst/>
        </p:spPr>
        <p:txBody>
          <a:bodyPr wrap="square" rtlCol="0">
            <a:spAutoFit/>
          </a:bodyPr>
          <a:lstStyle/>
          <a:p>
            <a:pPr algn="ctr" defTabSz="914445"/>
            <a:r>
              <a:rPr lang="en-US" sz="2000" b="1" dirty="0">
                <a:solidFill>
                  <a:schemeClr val="bg1"/>
                </a:solidFill>
                <a:latin typeface="Barlow" panose="00000500000000000000" pitchFamily="2" charset="0"/>
              </a:rPr>
              <a:t>Name</a:t>
            </a:r>
          </a:p>
        </p:txBody>
      </p:sp>
      <p:sp>
        <p:nvSpPr>
          <p:cNvPr id="47" name="TextBox 33">
            <a:extLst>
              <a:ext uri="{FF2B5EF4-FFF2-40B4-BE49-F238E27FC236}">
                <a16:creationId xmlns:a16="http://schemas.microsoft.com/office/drawing/2014/main" id="{32EC476D-0676-B5F8-86C5-E18735D3AC1E}"/>
              </a:ext>
            </a:extLst>
          </p:cNvPr>
          <p:cNvSpPr txBox="1"/>
          <p:nvPr/>
        </p:nvSpPr>
        <p:spPr>
          <a:xfrm>
            <a:off x="5536168" y="5617562"/>
            <a:ext cx="3116073" cy="692497"/>
          </a:xfrm>
          <a:prstGeom prst="rect">
            <a:avLst/>
          </a:prstGeom>
          <a:noFill/>
          <a:effectLst/>
        </p:spPr>
        <p:txBody>
          <a:bodyPr wrap="square" rtlCol="0">
            <a:spAutoFit/>
          </a:bodyPr>
          <a:lstStyle/>
          <a:p>
            <a:pPr algn="ctr" defTabSz="914445"/>
            <a:r>
              <a:rPr lang="en-US" sz="1400" b="1" dirty="0">
                <a:solidFill>
                  <a:schemeClr val="bg1"/>
                </a:solidFill>
                <a:latin typeface="Barlow" panose="00000500000000000000" pitchFamily="2" charset="0"/>
              </a:rPr>
              <a:t>Position</a:t>
            </a:r>
          </a:p>
          <a:p>
            <a:pPr algn="ctr" defTabSz="914445"/>
            <a:r>
              <a:rPr lang="en-US" sz="1400" dirty="0">
                <a:solidFill>
                  <a:schemeClr val="bg1"/>
                </a:solidFill>
                <a:latin typeface="Barlow" panose="00000500000000000000" pitchFamily="2" charset="0"/>
              </a:rPr>
              <a:t>Department of ..</a:t>
            </a:r>
          </a:p>
          <a:p>
            <a:pPr algn="ctr" defTabSz="914445"/>
            <a:r>
              <a:rPr lang="en-US" sz="1100" dirty="0">
                <a:solidFill>
                  <a:schemeClr val="bg1"/>
                </a:solidFill>
                <a:latin typeface="Barlow" panose="00000500000000000000" pitchFamily="2" charset="0"/>
              </a:rPr>
              <a:t>Aalborg University</a:t>
            </a:r>
          </a:p>
        </p:txBody>
      </p:sp>
      <p:sp>
        <p:nvSpPr>
          <p:cNvPr id="48" name="TextBox 39">
            <a:extLst>
              <a:ext uri="{FF2B5EF4-FFF2-40B4-BE49-F238E27FC236}">
                <a16:creationId xmlns:a16="http://schemas.microsoft.com/office/drawing/2014/main" id="{BDFBCC0E-8C31-0599-B579-FE05A10B7ABA}"/>
              </a:ext>
            </a:extLst>
          </p:cNvPr>
          <p:cNvSpPr txBox="1"/>
          <p:nvPr/>
        </p:nvSpPr>
        <p:spPr>
          <a:xfrm>
            <a:off x="5536168" y="6429203"/>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About</a:t>
            </a:r>
          </a:p>
          <a:p>
            <a:pPr defTabSz="914445"/>
            <a:r>
              <a:rPr lang="en-US" sz="1200" dirty="0">
                <a:solidFill>
                  <a:schemeClr val="bg1"/>
                </a:solidFill>
                <a:latin typeface="Barlow" panose="00000500000000000000" pitchFamily="2" charset="0"/>
              </a:rPr>
              <a:t>Add text..</a:t>
            </a:r>
          </a:p>
        </p:txBody>
      </p:sp>
      <p:sp>
        <p:nvSpPr>
          <p:cNvPr id="49" name="TextBox 36">
            <a:extLst>
              <a:ext uri="{FF2B5EF4-FFF2-40B4-BE49-F238E27FC236}">
                <a16:creationId xmlns:a16="http://schemas.microsoft.com/office/drawing/2014/main" id="{901D6F2C-7B4D-922A-4A28-648AB25AC8CA}"/>
              </a:ext>
            </a:extLst>
          </p:cNvPr>
          <p:cNvSpPr txBox="1"/>
          <p:nvPr/>
        </p:nvSpPr>
        <p:spPr>
          <a:xfrm>
            <a:off x="5536168" y="7804368"/>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Expert in</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50" name="TextBox 37">
            <a:extLst>
              <a:ext uri="{FF2B5EF4-FFF2-40B4-BE49-F238E27FC236}">
                <a16:creationId xmlns:a16="http://schemas.microsoft.com/office/drawing/2014/main" id="{850B9499-3203-6913-6303-CADF805026CA}"/>
              </a:ext>
            </a:extLst>
          </p:cNvPr>
          <p:cNvSpPr txBox="1"/>
          <p:nvPr/>
        </p:nvSpPr>
        <p:spPr>
          <a:xfrm>
            <a:off x="5538525" y="8625535"/>
            <a:ext cx="3123678"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Role in project</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51" name="Rektangel: afrundede hjørner 50">
            <a:extLst>
              <a:ext uri="{FF2B5EF4-FFF2-40B4-BE49-F238E27FC236}">
                <a16:creationId xmlns:a16="http://schemas.microsoft.com/office/drawing/2014/main" id="{DEEB5840-B116-3673-3F93-51D96B121766}"/>
              </a:ext>
            </a:extLst>
          </p:cNvPr>
          <p:cNvSpPr/>
          <p:nvPr/>
        </p:nvSpPr>
        <p:spPr>
          <a:xfrm>
            <a:off x="5867400" y="2781300"/>
            <a:ext cx="2438400" cy="2219749"/>
          </a:xfrm>
          <a:prstGeom prst="roundRect">
            <a:avLst>
              <a:gd name="adj" fmla="val 10102"/>
            </a:avLst>
          </a:prstGeom>
          <a:solidFill>
            <a:srgbClr val="ADC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rgbClr val="1D1D1D"/>
                </a:solidFill>
                <a:latin typeface="Barlow" panose="00000500000000000000" pitchFamily="2" charset="0"/>
              </a:rPr>
              <a:t>Place a </a:t>
            </a:r>
            <a:r>
              <a:rPr lang="en-US" dirty="0">
                <a:solidFill>
                  <a:srgbClr val="1D1D1D"/>
                </a:solidFill>
                <a:latin typeface="Barlow" panose="00000500000000000000" pitchFamily="2" charset="0"/>
              </a:rPr>
              <a:t>photo</a:t>
            </a:r>
            <a:r>
              <a:rPr lang="da-DK" dirty="0">
                <a:solidFill>
                  <a:srgbClr val="1D1D1D"/>
                </a:solidFill>
                <a:latin typeface="Barlow" panose="00000500000000000000" pitchFamily="2" charset="0"/>
              </a:rPr>
              <a:t> </a:t>
            </a:r>
            <a:r>
              <a:rPr lang="en-US" dirty="0">
                <a:solidFill>
                  <a:srgbClr val="1D1D1D"/>
                </a:solidFill>
                <a:latin typeface="Barlow" panose="00000500000000000000" pitchFamily="2" charset="0"/>
              </a:rPr>
              <a:t>here</a:t>
            </a:r>
          </a:p>
        </p:txBody>
      </p:sp>
      <p:cxnSp>
        <p:nvCxnSpPr>
          <p:cNvPr id="52" name="Lige forbindelse 51">
            <a:extLst>
              <a:ext uri="{FF2B5EF4-FFF2-40B4-BE49-F238E27FC236}">
                <a16:creationId xmlns:a16="http://schemas.microsoft.com/office/drawing/2014/main" id="{5A2F5421-F5B2-99A9-EF8F-AA58496C0971}"/>
              </a:ext>
            </a:extLst>
          </p:cNvPr>
          <p:cNvCxnSpPr>
            <a:cxnSpLocks/>
          </p:cNvCxnSpPr>
          <p:nvPr/>
        </p:nvCxnSpPr>
        <p:spPr>
          <a:xfrm>
            <a:off x="9106988" y="5229649"/>
            <a:ext cx="0" cy="410377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3" name="TextBox 32">
            <a:extLst>
              <a:ext uri="{FF2B5EF4-FFF2-40B4-BE49-F238E27FC236}">
                <a16:creationId xmlns:a16="http://schemas.microsoft.com/office/drawing/2014/main" id="{0B4B071E-4A4D-CEA6-A48C-3B3861EFC94F}"/>
              </a:ext>
            </a:extLst>
          </p:cNvPr>
          <p:cNvSpPr txBox="1"/>
          <p:nvPr/>
        </p:nvSpPr>
        <p:spPr>
          <a:xfrm>
            <a:off x="9707052" y="5153449"/>
            <a:ext cx="3116073" cy="400110"/>
          </a:xfrm>
          <a:prstGeom prst="rect">
            <a:avLst/>
          </a:prstGeom>
          <a:noFill/>
          <a:effectLst/>
        </p:spPr>
        <p:txBody>
          <a:bodyPr wrap="square" rtlCol="0">
            <a:spAutoFit/>
          </a:bodyPr>
          <a:lstStyle/>
          <a:p>
            <a:pPr algn="ctr" defTabSz="914445"/>
            <a:r>
              <a:rPr lang="en-US" sz="2000" b="1" dirty="0">
                <a:solidFill>
                  <a:schemeClr val="bg1"/>
                </a:solidFill>
                <a:latin typeface="Barlow" panose="00000500000000000000" pitchFamily="2" charset="0"/>
              </a:rPr>
              <a:t>Name</a:t>
            </a:r>
          </a:p>
        </p:txBody>
      </p:sp>
      <p:sp>
        <p:nvSpPr>
          <p:cNvPr id="54" name="TextBox 33">
            <a:extLst>
              <a:ext uri="{FF2B5EF4-FFF2-40B4-BE49-F238E27FC236}">
                <a16:creationId xmlns:a16="http://schemas.microsoft.com/office/drawing/2014/main" id="{7C76658D-C55E-87B2-8244-0859CEF91C8B}"/>
              </a:ext>
            </a:extLst>
          </p:cNvPr>
          <p:cNvSpPr txBox="1"/>
          <p:nvPr/>
        </p:nvSpPr>
        <p:spPr>
          <a:xfrm>
            <a:off x="9714657" y="5617562"/>
            <a:ext cx="3116073" cy="692497"/>
          </a:xfrm>
          <a:prstGeom prst="rect">
            <a:avLst/>
          </a:prstGeom>
          <a:noFill/>
          <a:effectLst/>
        </p:spPr>
        <p:txBody>
          <a:bodyPr wrap="square" rtlCol="0">
            <a:spAutoFit/>
          </a:bodyPr>
          <a:lstStyle/>
          <a:p>
            <a:pPr algn="ctr" defTabSz="914445"/>
            <a:r>
              <a:rPr lang="en-US" sz="1400" b="1" dirty="0">
                <a:solidFill>
                  <a:schemeClr val="bg1"/>
                </a:solidFill>
                <a:latin typeface="Barlow" panose="00000500000000000000" pitchFamily="2" charset="0"/>
              </a:rPr>
              <a:t>Position</a:t>
            </a:r>
          </a:p>
          <a:p>
            <a:pPr algn="ctr" defTabSz="914445"/>
            <a:r>
              <a:rPr lang="en-US" sz="1400" dirty="0">
                <a:solidFill>
                  <a:schemeClr val="bg1"/>
                </a:solidFill>
                <a:latin typeface="Barlow" panose="00000500000000000000" pitchFamily="2" charset="0"/>
              </a:rPr>
              <a:t>Department of ..</a:t>
            </a:r>
          </a:p>
          <a:p>
            <a:pPr algn="ctr" defTabSz="914445"/>
            <a:r>
              <a:rPr lang="en-US" sz="1100" dirty="0">
                <a:solidFill>
                  <a:schemeClr val="bg1"/>
                </a:solidFill>
                <a:latin typeface="Barlow" panose="00000500000000000000" pitchFamily="2" charset="0"/>
              </a:rPr>
              <a:t>Aalborg University</a:t>
            </a:r>
          </a:p>
        </p:txBody>
      </p:sp>
      <p:sp>
        <p:nvSpPr>
          <p:cNvPr id="55" name="TextBox 39">
            <a:extLst>
              <a:ext uri="{FF2B5EF4-FFF2-40B4-BE49-F238E27FC236}">
                <a16:creationId xmlns:a16="http://schemas.microsoft.com/office/drawing/2014/main" id="{1B2CDB4D-C9F5-1AE2-1EAF-B8BE9F1F84D1}"/>
              </a:ext>
            </a:extLst>
          </p:cNvPr>
          <p:cNvSpPr txBox="1"/>
          <p:nvPr/>
        </p:nvSpPr>
        <p:spPr>
          <a:xfrm>
            <a:off x="9714657" y="6429203"/>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About</a:t>
            </a:r>
          </a:p>
          <a:p>
            <a:pPr defTabSz="914445"/>
            <a:r>
              <a:rPr lang="en-US" sz="1200" dirty="0">
                <a:solidFill>
                  <a:schemeClr val="bg1"/>
                </a:solidFill>
                <a:latin typeface="Barlow" panose="00000500000000000000" pitchFamily="2" charset="0"/>
              </a:rPr>
              <a:t>Add text..</a:t>
            </a:r>
          </a:p>
        </p:txBody>
      </p:sp>
      <p:sp>
        <p:nvSpPr>
          <p:cNvPr id="56" name="TextBox 36">
            <a:extLst>
              <a:ext uri="{FF2B5EF4-FFF2-40B4-BE49-F238E27FC236}">
                <a16:creationId xmlns:a16="http://schemas.microsoft.com/office/drawing/2014/main" id="{584B864C-9984-5D2D-8FDA-D4D9FA2F13F3}"/>
              </a:ext>
            </a:extLst>
          </p:cNvPr>
          <p:cNvSpPr txBox="1"/>
          <p:nvPr/>
        </p:nvSpPr>
        <p:spPr>
          <a:xfrm>
            <a:off x="9714657" y="7804368"/>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Expert in</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57" name="TextBox 37">
            <a:extLst>
              <a:ext uri="{FF2B5EF4-FFF2-40B4-BE49-F238E27FC236}">
                <a16:creationId xmlns:a16="http://schemas.microsoft.com/office/drawing/2014/main" id="{AC9222AA-000B-1FB7-8DF0-FD83CCCD9D8F}"/>
              </a:ext>
            </a:extLst>
          </p:cNvPr>
          <p:cNvSpPr txBox="1"/>
          <p:nvPr/>
        </p:nvSpPr>
        <p:spPr>
          <a:xfrm>
            <a:off x="9717014" y="8625535"/>
            <a:ext cx="3123678"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Role in project</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58" name="Rektangel: afrundede hjørner 57">
            <a:extLst>
              <a:ext uri="{FF2B5EF4-FFF2-40B4-BE49-F238E27FC236}">
                <a16:creationId xmlns:a16="http://schemas.microsoft.com/office/drawing/2014/main" id="{98546CEB-4825-CDA0-78A1-E254DE1B8609}"/>
              </a:ext>
            </a:extLst>
          </p:cNvPr>
          <p:cNvSpPr/>
          <p:nvPr/>
        </p:nvSpPr>
        <p:spPr>
          <a:xfrm>
            <a:off x="10045889" y="2781300"/>
            <a:ext cx="2438400" cy="2219749"/>
          </a:xfrm>
          <a:prstGeom prst="roundRect">
            <a:avLst>
              <a:gd name="adj" fmla="val 10102"/>
            </a:avLst>
          </a:prstGeom>
          <a:solidFill>
            <a:srgbClr val="ADC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rgbClr val="1D1D1D"/>
                </a:solidFill>
                <a:latin typeface="Barlow" panose="00000500000000000000" pitchFamily="2" charset="0"/>
              </a:rPr>
              <a:t>Place a </a:t>
            </a:r>
            <a:r>
              <a:rPr lang="en-US" dirty="0">
                <a:solidFill>
                  <a:srgbClr val="1D1D1D"/>
                </a:solidFill>
                <a:latin typeface="Barlow" panose="00000500000000000000" pitchFamily="2" charset="0"/>
              </a:rPr>
              <a:t>photo</a:t>
            </a:r>
            <a:r>
              <a:rPr lang="da-DK" dirty="0">
                <a:solidFill>
                  <a:srgbClr val="1D1D1D"/>
                </a:solidFill>
                <a:latin typeface="Barlow" panose="00000500000000000000" pitchFamily="2" charset="0"/>
              </a:rPr>
              <a:t> </a:t>
            </a:r>
            <a:r>
              <a:rPr lang="en-US" dirty="0">
                <a:solidFill>
                  <a:srgbClr val="1D1D1D"/>
                </a:solidFill>
                <a:latin typeface="Barlow" panose="00000500000000000000" pitchFamily="2" charset="0"/>
              </a:rPr>
              <a:t>here</a:t>
            </a:r>
          </a:p>
        </p:txBody>
      </p:sp>
      <p:cxnSp>
        <p:nvCxnSpPr>
          <p:cNvPr id="59" name="Lige forbindelse 58">
            <a:extLst>
              <a:ext uri="{FF2B5EF4-FFF2-40B4-BE49-F238E27FC236}">
                <a16:creationId xmlns:a16="http://schemas.microsoft.com/office/drawing/2014/main" id="{44DFA1B6-1DBE-5268-8897-2905D383BDCC}"/>
              </a:ext>
            </a:extLst>
          </p:cNvPr>
          <p:cNvCxnSpPr>
            <a:cxnSpLocks/>
          </p:cNvCxnSpPr>
          <p:nvPr/>
        </p:nvCxnSpPr>
        <p:spPr>
          <a:xfrm>
            <a:off x="13285477" y="5229649"/>
            <a:ext cx="0" cy="410377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0" name="TextBox 32">
            <a:extLst>
              <a:ext uri="{FF2B5EF4-FFF2-40B4-BE49-F238E27FC236}">
                <a16:creationId xmlns:a16="http://schemas.microsoft.com/office/drawing/2014/main" id="{AE52FE93-7AE7-68AC-C114-B9F2960B2BDB}"/>
              </a:ext>
            </a:extLst>
          </p:cNvPr>
          <p:cNvSpPr txBox="1"/>
          <p:nvPr/>
        </p:nvSpPr>
        <p:spPr>
          <a:xfrm>
            <a:off x="13885541" y="5150606"/>
            <a:ext cx="3116073" cy="400110"/>
          </a:xfrm>
          <a:prstGeom prst="rect">
            <a:avLst/>
          </a:prstGeom>
          <a:noFill/>
          <a:effectLst/>
        </p:spPr>
        <p:txBody>
          <a:bodyPr wrap="square" rtlCol="0">
            <a:spAutoFit/>
          </a:bodyPr>
          <a:lstStyle/>
          <a:p>
            <a:pPr algn="ctr" defTabSz="914445"/>
            <a:r>
              <a:rPr lang="en-US" sz="2000" b="1" dirty="0">
                <a:solidFill>
                  <a:schemeClr val="bg1"/>
                </a:solidFill>
                <a:latin typeface="Barlow" panose="00000500000000000000" pitchFamily="2" charset="0"/>
              </a:rPr>
              <a:t>Name</a:t>
            </a:r>
          </a:p>
        </p:txBody>
      </p:sp>
      <p:sp>
        <p:nvSpPr>
          <p:cNvPr id="61" name="TextBox 33">
            <a:extLst>
              <a:ext uri="{FF2B5EF4-FFF2-40B4-BE49-F238E27FC236}">
                <a16:creationId xmlns:a16="http://schemas.microsoft.com/office/drawing/2014/main" id="{83817059-4E16-A36C-C3F1-10F86408C422}"/>
              </a:ext>
            </a:extLst>
          </p:cNvPr>
          <p:cNvSpPr txBox="1"/>
          <p:nvPr/>
        </p:nvSpPr>
        <p:spPr>
          <a:xfrm>
            <a:off x="13893146" y="5614719"/>
            <a:ext cx="3116073" cy="692497"/>
          </a:xfrm>
          <a:prstGeom prst="rect">
            <a:avLst/>
          </a:prstGeom>
          <a:noFill/>
          <a:effectLst/>
        </p:spPr>
        <p:txBody>
          <a:bodyPr wrap="square" rtlCol="0">
            <a:spAutoFit/>
          </a:bodyPr>
          <a:lstStyle/>
          <a:p>
            <a:pPr algn="ctr" defTabSz="914445"/>
            <a:r>
              <a:rPr lang="en-US" sz="1400" b="1" dirty="0">
                <a:solidFill>
                  <a:schemeClr val="bg1"/>
                </a:solidFill>
                <a:latin typeface="Barlow" panose="00000500000000000000" pitchFamily="2" charset="0"/>
              </a:rPr>
              <a:t>Position</a:t>
            </a:r>
          </a:p>
          <a:p>
            <a:pPr algn="ctr" defTabSz="914445"/>
            <a:r>
              <a:rPr lang="en-US" sz="1400" dirty="0">
                <a:solidFill>
                  <a:schemeClr val="bg1"/>
                </a:solidFill>
                <a:latin typeface="Barlow" panose="00000500000000000000" pitchFamily="2" charset="0"/>
              </a:rPr>
              <a:t>Department of ..</a:t>
            </a:r>
          </a:p>
          <a:p>
            <a:pPr algn="ctr" defTabSz="914445"/>
            <a:r>
              <a:rPr lang="en-US" sz="1100" dirty="0">
                <a:solidFill>
                  <a:schemeClr val="bg1"/>
                </a:solidFill>
                <a:latin typeface="Barlow" panose="00000500000000000000" pitchFamily="2" charset="0"/>
              </a:rPr>
              <a:t>Aalborg University</a:t>
            </a:r>
          </a:p>
        </p:txBody>
      </p:sp>
      <p:sp>
        <p:nvSpPr>
          <p:cNvPr id="62" name="TextBox 39">
            <a:extLst>
              <a:ext uri="{FF2B5EF4-FFF2-40B4-BE49-F238E27FC236}">
                <a16:creationId xmlns:a16="http://schemas.microsoft.com/office/drawing/2014/main" id="{651B7326-559D-CF4D-DC19-D2C7BEE4C8A7}"/>
              </a:ext>
            </a:extLst>
          </p:cNvPr>
          <p:cNvSpPr txBox="1"/>
          <p:nvPr/>
        </p:nvSpPr>
        <p:spPr>
          <a:xfrm>
            <a:off x="13893146" y="6426360"/>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About</a:t>
            </a:r>
          </a:p>
          <a:p>
            <a:pPr defTabSz="914445"/>
            <a:r>
              <a:rPr lang="en-US" sz="1200" dirty="0">
                <a:solidFill>
                  <a:schemeClr val="bg1"/>
                </a:solidFill>
                <a:latin typeface="Barlow" panose="00000500000000000000" pitchFamily="2" charset="0"/>
              </a:rPr>
              <a:t>Add text..</a:t>
            </a:r>
          </a:p>
        </p:txBody>
      </p:sp>
      <p:sp>
        <p:nvSpPr>
          <p:cNvPr id="63" name="TextBox 36">
            <a:extLst>
              <a:ext uri="{FF2B5EF4-FFF2-40B4-BE49-F238E27FC236}">
                <a16:creationId xmlns:a16="http://schemas.microsoft.com/office/drawing/2014/main" id="{7EE6D498-C5B9-D0F7-1B1B-4D91626A258F}"/>
              </a:ext>
            </a:extLst>
          </p:cNvPr>
          <p:cNvSpPr txBox="1"/>
          <p:nvPr/>
        </p:nvSpPr>
        <p:spPr>
          <a:xfrm>
            <a:off x="13893146" y="7801525"/>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Expert in</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64" name="TextBox 37">
            <a:extLst>
              <a:ext uri="{FF2B5EF4-FFF2-40B4-BE49-F238E27FC236}">
                <a16:creationId xmlns:a16="http://schemas.microsoft.com/office/drawing/2014/main" id="{06F80053-AB6F-4594-404A-DDA9F6EA9B90}"/>
              </a:ext>
            </a:extLst>
          </p:cNvPr>
          <p:cNvSpPr txBox="1"/>
          <p:nvPr/>
        </p:nvSpPr>
        <p:spPr>
          <a:xfrm>
            <a:off x="13895503" y="8622692"/>
            <a:ext cx="3123678"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Role in project</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65" name="Rektangel: afrundede hjørner 64">
            <a:extLst>
              <a:ext uri="{FF2B5EF4-FFF2-40B4-BE49-F238E27FC236}">
                <a16:creationId xmlns:a16="http://schemas.microsoft.com/office/drawing/2014/main" id="{B4991B0B-50AD-CB21-26A8-9BAE93588EF6}"/>
              </a:ext>
            </a:extLst>
          </p:cNvPr>
          <p:cNvSpPr/>
          <p:nvPr/>
        </p:nvSpPr>
        <p:spPr>
          <a:xfrm>
            <a:off x="14224378" y="2778457"/>
            <a:ext cx="2438400" cy="2219749"/>
          </a:xfrm>
          <a:prstGeom prst="roundRect">
            <a:avLst>
              <a:gd name="adj" fmla="val 10102"/>
            </a:avLst>
          </a:prstGeom>
          <a:solidFill>
            <a:srgbClr val="ADC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rgbClr val="1D1D1D"/>
                </a:solidFill>
                <a:latin typeface="Barlow" panose="00000500000000000000" pitchFamily="2" charset="0"/>
              </a:rPr>
              <a:t>Place a </a:t>
            </a:r>
            <a:r>
              <a:rPr lang="en-US" dirty="0">
                <a:solidFill>
                  <a:srgbClr val="1D1D1D"/>
                </a:solidFill>
                <a:latin typeface="Barlow" panose="00000500000000000000" pitchFamily="2" charset="0"/>
              </a:rPr>
              <a:t>photo</a:t>
            </a:r>
            <a:r>
              <a:rPr lang="da-DK" dirty="0">
                <a:solidFill>
                  <a:srgbClr val="1D1D1D"/>
                </a:solidFill>
                <a:latin typeface="Barlow" panose="00000500000000000000" pitchFamily="2" charset="0"/>
              </a:rPr>
              <a:t> </a:t>
            </a:r>
            <a:r>
              <a:rPr lang="en-US" dirty="0">
                <a:solidFill>
                  <a:srgbClr val="1D1D1D"/>
                </a:solidFill>
                <a:latin typeface="Barlow" panose="00000500000000000000" pitchFamily="2" charset="0"/>
              </a:rPr>
              <a:t>here</a:t>
            </a:r>
          </a:p>
        </p:txBody>
      </p:sp>
    </p:spTree>
    <p:extLst>
      <p:ext uri="{BB962C8B-B14F-4D97-AF65-F5344CB8AC3E}">
        <p14:creationId xmlns:p14="http://schemas.microsoft.com/office/powerpoint/2010/main" val="1783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5">
            <a:extLst>
              <a:ext uri="{FF2B5EF4-FFF2-40B4-BE49-F238E27FC236}">
                <a16:creationId xmlns:a16="http://schemas.microsoft.com/office/drawing/2014/main" id="{8C13BE60-3F91-7E7F-B8D7-14980BD58200}"/>
              </a:ext>
            </a:extLst>
          </p:cNvPr>
          <p:cNvSpPr/>
          <p:nvPr/>
        </p:nvSpPr>
        <p:spPr>
          <a:xfrm>
            <a:off x="0" y="0"/>
            <a:ext cx="18288000" cy="10287000"/>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prstClr val="white"/>
              </a:solidFill>
              <a:latin typeface="Calibri"/>
            </a:endParaRPr>
          </a:p>
        </p:txBody>
      </p:sp>
      <p:sp>
        <p:nvSpPr>
          <p:cNvPr id="18" name="Rektangel: afrundede hjørner 17">
            <a:extLst>
              <a:ext uri="{FF2B5EF4-FFF2-40B4-BE49-F238E27FC236}">
                <a16:creationId xmlns:a16="http://schemas.microsoft.com/office/drawing/2014/main" id="{5DC585EA-7ACB-4CA2-2437-921AD17FE6BC}"/>
              </a:ext>
            </a:extLst>
          </p:cNvPr>
          <p:cNvSpPr/>
          <p:nvPr/>
        </p:nvSpPr>
        <p:spPr>
          <a:xfrm>
            <a:off x="1138646" y="3563794"/>
            <a:ext cx="6633755"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dirty="0">
                <a:solidFill>
                  <a:schemeClr val="tx1"/>
                </a:solidFill>
                <a:latin typeface="Barlow" panose="00000500000000000000" pitchFamily="2" charset="0"/>
              </a:rPr>
              <a:t>Name</a:t>
            </a:r>
          </a:p>
        </p:txBody>
      </p:sp>
      <p:sp>
        <p:nvSpPr>
          <p:cNvPr id="21" name="TextBox 38">
            <a:extLst>
              <a:ext uri="{FF2B5EF4-FFF2-40B4-BE49-F238E27FC236}">
                <a16:creationId xmlns:a16="http://schemas.microsoft.com/office/drawing/2014/main" id="{A9642909-C393-11CF-F27F-272386586337}"/>
              </a:ext>
            </a:extLst>
          </p:cNvPr>
          <p:cNvSpPr txBox="1"/>
          <p:nvPr/>
        </p:nvSpPr>
        <p:spPr>
          <a:xfrm>
            <a:off x="1138646" y="3092835"/>
            <a:ext cx="2400300" cy="296235"/>
          </a:xfrm>
          <a:prstGeom prst="rect">
            <a:avLst/>
          </a:prstGeom>
        </p:spPr>
        <p:txBody>
          <a:bodyPr wrap="square" lIns="0" tIns="0" rIns="0" bIns="0" rtlCol="0" anchor="t">
            <a:spAutoFit/>
          </a:bodyPr>
          <a:lstStyle/>
          <a:p>
            <a:pPr defTabSz="914490">
              <a:lnSpc>
                <a:spcPts val="2624"/>
              </a:lnSpc>
            </a:pPr>
            <a:r>
              <a:rPr lang="en-US" spc="53">
                <a:solidFill>
                  <a:schemeClr val="bg1"/>
                </a:solidFill>
                <a:latin typeface="Barlow Medium"/>
              </a:rPr>
              <a:t>PROJECT NAME</a:t>
            </a:r>
          </a:p>
        </p:txBody>
      </p:sp>
      <p:sp>
        <p:nvSpPr>
          <p:cNvPr id="24" name="Rektangel: afrundede hjørner 23">
            <a:extLst>
              <a:ext uri="{FF2B5EF4-FFF2-40B4-BE49-F238E27FC236}">
                <a16:creationId xmlns:a16="http://schemas.microsoft.com/office/drawing/2014/main" id="{7D524194-E636-8209-B06D-067CDEE44395}"/>
              </a:ext>
            </a:extLst>
          </p:cNvPr>
          <p:cNvSpPr/>
          <p:nvPr/>
        </p:nvSpPr>
        <p:spPr>
          <a:xfrm>
            <a:off x="8991601" y="3563794"/>
            <a:ext cx="8157755"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a:solidFill>
                  <a:schemeClr val="tx1"/>
                </a:solidFill>
                <a:latin typeface="Barlow" panose="00000500000000000000" pitchFamily="2" charset="0"/>
              </a:rPr>
              <a:t>Faculty, Department</a:t>
            </a:r>
          </a:p>
        </p:txBody>
      </p:sp>
      <p:sp>
        <p:nvSpPr>
          <p:cNvPr id="25" name="TextBox 38">
            <a:extLst>
              <a:ext uri="{FF2B5EF4-FFF2-40B4-BE49-F238E27FC236}">
                <a16:creationId xmlns:a16="http://schemas.microsoft.com/office/drawing/2014/main" id="{9ED4A9C8-A142-A23C-25DA-1EC7E285993C}"/>
              </a:ext>
            </a:extLst>
          </p:cNvPr>
          <p:cNvSpPr txBox="1"/>
          <p:nvPr/>
        </p:nvSpPr>
        <p:spPr>
          <a:xfrm>
            <a:off x="8991600" y="3092835"/>
            <a:ext cx="3429000" cy="296235"/>
          </a:xfrm>
          <a:prstGeom prst="rect">
            <a:avLst/>
          </a:prstGeom>
        </p:spPr>
        <p:txBody>
          <a:bodyPr wrap="square" lIns="0" tIns="0" rIns="0" bIns="0" rtlCol="0" anchor="t">
            <a:spAutoFit/>
          </a:bodyPr>
          <a:lstStyle/>
          <a:p>
            <a:pPr defTabSz="914490">
              <a:lnSpc>
                <a:spcPts val="2624"/>
              </a:lnSpc>
            </a:pPr>
            <a:r>
              <a:rPr lang="en-US" spc="53">
                <a:solidFill>
                  <a:schemeClr val="bg1"/>
                </a:solidFill>
                <a:latin typeface="Barlow Medium"/>
              </a:rPr>
              <a:t>FACULTY AND DEPARTMENT</a:t>
            </a:r>
          </a:p>
        </p:txBody>
      </p:sp>
      <p:sp>
        <p:nvSpPr>
          <p:cNvPr id="28" name="Rektangel: afrundede hjørner 27">
            <a:extLst>
              <a:ext uri="{FF2B5EF4-FFF2-40B4-BE49-F238E27FC236}">
                <a16:creationId xmlns:a16="http://schemas.microsoft.com/office/drawing/2014/main" id="{BA87A0DD-7E04-FFB0-BF36-DD17732EF01C}"/>
              </a:ext>
            </a:extLst>
          </p:cNvPr>
          <p:cNvSpPr/>
          <p:nvPr/>
        </p:nvSpPr>
        <p:spPr>
          <a:xfrm>
            <a:off x="1138646" y="5350120"/>
            <a:ext cx="4728755"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a:solidFill>
                  <a:schemeClr val="tx1"/>
                </a:solidFill>
                <a:latin typeface="Barlow" panose="00000500000000000000" pitchFamily="2" charset="0"/>
              </a:rPr>
              <a:t>Name</a:t>
            </a:r>
          </a:p>
          <a:p>
            <a:r>
              <a:rPr lang="en-US" sz="1400">
                <a:solidFill>
                  <a:schemeClr val="tx1"/>
                </a:solidFill>
                <a:latin typeface="Barlow" panose="00000500000000000000" pitchFamily="2" charset="0"/>
              </a:rPr>
              <a:t>AAU email, phone number</a:t>
            </a:r>
          </a:p>
        </p:txBody>
      </p:sp>
      <p:sp>
        <p:nvSpPr>
          <p:cNvPr id="29" name="TextBox 38">
            <a:extLst>
              <a:ext uri="{FF2B5EF4-FFF2-40B4-BE49-F238E27FC236}">
                <a16:creationId xmlns:a16="http://schemas.microsoft.com/office/drawing/2014/main" id="{AC14D8B6-2FDB-DABB-E687-9A1579C59851}"/>
              </a:ext>
            </a:extLst>
          </p:cNvPr>
          <p:cNvSpPr txBox="1"/>
          <p:nvPr/>
        </p:nvSpPr>
        <p:spPr>
          <a:xfrm>
            <a:off x="1138646" y="4879161"/>
            <a:ext cx="2400300" cy="296235"/>
          </a:xfrm>
          <a:prstGeom prst="rect">
            <a:avLst/>
          </a:prstGeom>
        </p:spPr>
        <p:txBody>
          <a:bodyPr wrap="square" lIns="0" tIns="0" rIns="0" bIns="0" rtlCol="0" anchor="t">
            <a:spAutoFit/>
          </a:bodyPr>
          <a:lstStyle/>
          <a:p>
            <a:pPr defTabSz="914490">
              <a:lnSpc>
                <a:spcPts val="2624"/>
              </a:lnSpc>
            </a:pPr>
            <a:r>
              <a:rPr lang="en-US" spc="53">
                <a:solidFill>
                  <a:schemeClr val="bg1"/>
                </a:solidFill>
                <a:latin typeface="Barlow Medium"/>
              </a:rPr>
              <a:t>MAIN APPLICANT</a:t>
            </a:r>
          </a:p>
        </p:txBody>
      </p:sp>
      <p:cxnSp>
        <p:nvCxnSpPr>
          <p:cNvPr id="31" name="Lige forbindelse 30">
            <a:extLst>
              <a:ext uri="{FF2B5EF4-FFF2-40B4-BE49-F238E27FC236}">
                <a16:creationId xmlns:a16="http://schemas.microsoft.com/office/drawing/2014/main" id="{C3CC6B59-8902-B2EB-1E96-EEF46279951F}"/>
              </a:ext>
            </a:extLst>
          </p:cNvPr>
          <p:cNvCxnSpPr/>
          <p:nvPr/>
        </p:nvCxnSpPr>
        <p:spPr>
          <a:xfrm>
            <a:off x="1138648" y="4599329"/>
            <a:ext cx="16010708" cy="0"/>
          </a:xfrm>
          <a:prstGeom prst="line">
            <a:avLst/>
          </a:prstGeom>
          <a:ln>
            <a:solidFill>
              <a:srgbClr val="ADC0CC"/>
            </a:solidFill>
          </a:ln>
        </p:spPr>
        <p:style>
          <a:lnRef idx="1">
            <a:schemeClr val="accent1"/>
          </a:lnRef>
          <a:fillRef idx="0">
            <a:schemeClr val="accent1"/>
          </a:fillRef>
          <a:effectRef idx="0">
            <a:schemeClr val="accent1"/>
          </a:effectRef>
          <a:fontRef idx="minor">
            <a:schemeClr val="tx1"/>
          </a:fontRef>
        </p:style>
      </p:cxnSp>
      <p:sp>
        <p:nvSpPr>
          <p:cNvPr id="32" name="Rektangel: afrundede hjørner 31">
            <a:extLst>
              <a:ext uri="{FF2B5EF4-FFF2-40B4-BE49-F238E27FC236}">
                <a16:creationId xmlns:a16="http://schemas.microsoft.com/office/drawing/2014/main" id="{712AE501-6964-F974-E6A1-EA2654329851}"/>
              </a:ext>
            </a:extLst>
          </p:cNvPr>
          <p:cNvSpPr/>
          <p:nvPr/>
        </p:nvSpPr>
        <p:spPr>
          <a:xfrm>
            <a:off x="6779624" y="5350120"/>
            <a:ext cx="4728753"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a:solidFill>
                  <a:schemeClr val="tx1"/>
                </a:solidFill>
                <a:latin typeface="Barlow" panose="00000500000000000000" pitchFamily="2" charset="0"/>
              </a:rPr>
              <a:t>Name</a:t>
            </a:r>
          </a:p>
          <a:p>
            <a:r>
              <a:rPr lang="en-US" sz="1601">
                <a:solidFill>
                  <a:schemeClr val="tx1"/>
                </a:solidFill>
                <a:latin typeface="Barlow" panose="00000500000000000000" pitchFamily="2" charset="0"/>
              </a:rPr>
              <a:t>AAU email, phone number</a:t>
            </a:r>
          </a:p>
        </p:txBody>
      </p:sp>
      <p:sp>
        <p:nvSpPr>
          <p:cNvPr id="33" name="TextBox 38">
            <a:extLst>
              <a:ext uri="{FF2B5EF4-FFF2-40B4-BE49-F238E27FC236}">
                <a16:creationId xmlns:a16="http://schemas.microsoft.com/office/drawing/2014/main" id="{F23B7959-8C14-5161-9452-4FB80680FAFF}"/>
              </a:ext>
            </a:extLst>
          </p:cNvPr>
          <p:cNvSpPr txBox="1"/>
          <p:nvPr/>
        </p:nvSpPr>
        <p:spPr>
          <a:xfrm>
            <a:off x="6779624" y="4842998"/>
            <a:ext cx="2897777" cy="296235"/>
          </a:xfrm>
          <a:prstGeom prst="rect">
            <a:avLst/>
          </a:prstGeom>
        </p:spPr>
        <p:txBody>
          <a:bodyPr wrap="square" lIns="0" tIns="0" rIns="0" bIns="0" rtlCol="0" anchor="t">
            <a:spAutoFit/>
          </a:bodyPr>
          <a:lstStyle/>
          <a:p>
            <a:pPr defTabSz="914490">
              <a:lnSpc>
                <a:spcPts val="2624"/>
              </a:lnSpc>
            </a:pPr>
            <a:r>
              <a:rPr lang="en-US" spc="53">
                <a:solidFill>
                  <a:schemeClr val="bg1"/>
                </a:solidFill>
                <a:latin typeface="Barlow Medium"/>
              </a:rPr>
              <a:t>CO-APPLICANT (IF ANY)</a:t>
            </a:r>
          </a:p>
        </p:txBody>
      </p:sp>
      <p:sp>
        <p:nvSpPr>
          <p:cNvPr id="34" name="Rektangel: afrundede hjørner 33">
            <a:extLst>
              <a:ext uri="{FF2B5EF4-FFF2-40B4-BE49-F238E27FC236}">
                <a16:creationId xmlns:a16="http://schemas.microsoft.com/office/drawing/2014/main" id="{BB4ABA8F-EF5F-95C1-E21B-31BF3CB3C3AD}"/>
              </a:ext>
            </a:extLst>
          </p:cNvPr>
          <p:cNvSpPr/>
          <p:nvPr/>
        </p:nvSpPr>
        <p:spPr>
          <a:xfrm>
            <a:off x="12420602" y="5350120"/>
            <a:ext cx="4728753"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a:solidFill>
                  <a:schemeClr val="tx1"/>
                </a:solidFill>
                <a:latin typeface="Barlow" panose="00000500000000000000" pitchFamily="2" charset="0"/>
              </a:rPr>
              <a:t>Name</a:t>
            </a:r>
          </a:p>
          <a:p>
            <a:r>
              <a:rPr lang="en-US" sz="1601">
                <a:solidFill>
                  <a:schemeClr val="tx1"/>
                </a:solidFill>
                <a:latin typeface="Barlow" panose="00000500000000000000" pitchFamily="2" charset="0"/>
              </a:rPr>
              <a:t>AAU email, phone number</a:t>
            </a:r>
          </a:p>
        </p:txBody>
      </p:sp>
      <p:sp>
        <p:nvSpPr>
          <p:cNvPr id="35" name="TextBox 38">
            <a:extLst>
              <a:ext uri="{FF2B5EF4-FFF2-40B4-BE49-F238E27FC236}">
                <a16:creationId xmlns:a16="http://schemas.microsoft.com/office/drawing/2014/main" id="{1E1BBD5B-65BD-8B5C-A466-507ED45F7DE4}"/>
              </a:ext>
            </a:extLst>
          </p:cNvPr>
          <p:cNvSpPr txBox="1"/>
          <p:nvPr/>
        </p:nvSpPr>
        <p:spPr>
          <a:xfrm>
            <a:off x="12420602" y="4879161"/>
            <a:ext cx="2897777" cy="296235"/>
          </a:xfrm>
          <a:prstGeom prst="rect">
            <a:avLst/>
          </a:prstGeom>
        </p:spPr>
        <p:txBody>
          <a:bodyPr wrap="square" lIns="0" tIns="0" rIns="0" bIns="0" rtlCol="0" anchor="t">
            <a:spAutoFit/>
          </a:bodyPr>
          <a:lstStyle/>
          <a:p>
            <a:pPr defTabSz="914490">
              <a:lnSpc>
                <a:spcPts val="2624"/>
              </a:lnSpc>
            </a:pPr>
            <a:r>
              <a:rPr lang="en-US" spc="53">
                <a:solidFill>
                  <a:schemeClr val="bg1"/>
                </a:solidFill>
                <a:latin typeface="Barlow Medium"/>
              </a:rPr>
              <a:t>BUSINESS DEVELOPER</a:t>
            </a:r>
          </a:p>
        </p:txBody>
      </p:sp>
      <p:cxnSp>
        <p:nvCxnSpPr>
          <p:cNvPr id="36" name="Lige forbindelse 35">
            <a:extLst>
              <a:ext uri="{FF2B5EF4-FFF2-40B4-BE49-F238E27FC236}">
                <a16:creationId xmlns:a16="http://schemas.microsoft.com/office/drawing/2014/main" id="{9C8C54DD-41B0-7DF0-F723-10209DD76CDD}"/>
              </a:ext>
            </a:extLst>
          </p:cNvPr>
          <p:cNvCxnSpPr/>
          <p:nvPr/>
        </p:nvCxnSpPr>
        <p:spPr>
          <a:xfrm>
            <a:off x="1088573" y="6428129"/>
            <a:ext cx="16010708" cy="0"/>
          </a:xfrm>
          <a:prstGeom prst="line">
            <a:avLst/>
          </a:prstGeom>
          <a:ln>
            <a:solidFill>
              <a:srgbClr val="ADC0CC"/>
            </a:solidFill>
          </a:ln>
        </p:spPr>
        <p:style>
          <a:lnRef idx="1">
            <a:schemeClr val="accent1"/>
          </a:lnRef>
          <a:fillRef idx="0">
            <a:schemeClr val="accent1"/>
          </a:fillRef>
          <a:effectRef idx="0">
            <a:schemeClr val="accent1"/>
          </a:effectRef>
          <a:fontRef idx="minor">
            <a:schemeClr val="tx1"/>
          </a:fontRef>
        </p:style>
      </p:cxnSp>
      <p:sp>
        <p:nvSpPr>
          <p:cNvPr id="41" name="Rektangel: afrundede hjørner 40">
            <a:extLst>
              <a:ext uri="{FF2B5EF4-FFF2-40B4-BE49-F238E27FC236}">
                <a16:creationId xmlns:a16="http://schemas.microsoft.com/office/drawing/2014/main" id="{264A3F0F-8B04-DAA6-E7B7-41E58DCB843F}"/>
              </a:ext>
            </a:extLst>
          </p:cNvPr>
          <p:cNvSpPr/>
          <p:nvPr/>
        </p:nvSpPr>
        <p:spPr>
          <a:xfrm>
            <a:off x="1138646" y="7178918"/>
            <a:ext cx="2518955"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a:solidFill>
                  <a:schemeClr val="tx1"/>
                </a:solidFill>
                <a:latin typeface="Barlow" panose="00000500000000000000" pitchFamily="2" charset="0"/>
              </a:rPr>
              <a:t>DKK XXX.XXX</a:t>
            </a:r>
          </a:p>
        </p:txBody>
      </p:sp>
      <p:sp>
        <p:nvSpPr>
          <p:cNvPr id="42" name="TextBox 38">
            <a:extLst>
              <a:ext uri="{FF2B5EF4-FFF2-40B4-BE49-F238E27FC236}">
                <a16:creationId xmlns:a16="http://schemas.microsoft.com/office/drawing/2014/main" id="{F3EC0B1E-34B1-A27E-0977-786A9E291CCA}"/>
              </a:ext>
            </a:extLst>
          </p:cNvPr>
          <p:cNvSpPr txBox="1"/>
          <p:nvPr/>
        </p:nvSpPr>
        <p:spPr>
          <a:xfrm>
            <a:off x="1138646" y="6706650"/>
            <a:ext cx="2671355" cy="296235"/>
          </a:xfrm>
          <a:prstGeom prst="rect">
            <a:avLst/>
          </a:prstGeom>
        </p:spPr>
        <p:txBody>
          <a:bodyPr wrap="square" lIns="0" tIns="0" rIns="0" bIns="0" rtlCol="0" anchor="t">
            <a:spAutoFit/>
          </a:bodyPr>
          <a:lstStyle/>
          <a:p>
            <a:pPr defTabSz="914490">
              <a:lnSpc>
                <a:spcPts val="2624"/>
              </a:lnSpc>
            </a:pPr>
            <a:r>
              <a:rPr lang="en-US" spc="53">
                <a:solidFill>
                  <a:schemeClr val="bg1"/>
                </a:solidFill>
                <a:latin typeface="Barlow Medium"/>
              </a:rPr>
              <a:t>APPLIED PROJECT SUM</a:t>
            </a:r>
          </a:p>
        </p:txBody>
      </p:sp>
      <p:sp>
        <p:nvSpPr>
          <p:cNvPr id="43" name="Rektangel: afrundede hjørner 42">
            <a:extLst>
              <a:ext uri="{FF2B5EF4-FFF2-40B4-BE49-F238E27FC236}">
                <a16:creationId xmlns:a16="http://schemas.microsoft.com/office/drawing/2014/main" id="{342E5D1C-5DE1-69CB-63BA-3132F9ABE47A}"/>
              </a:ext>
            </a:extLst>
          </p:cNvPr>
          <p:cNvSpPr/>
          <p:nvPr/>
        </p:nvSpPr>
        <p:spPr>
          <a:xfrm>
            <a:off x="4191000" y="7178918"/>
            <a:ext cx="3581400"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a:solidFill>
                  <a:schemeClr val="tx1"/>
                </a:solidFill>
                <a:latin typeface="Barlow" panose="00000500000000000000" pitchFamily="2" charset="0"/>
              </a:rPr>
              <a:t>Start date and year</a:t>
            </a:r>
          </a:p>
          <a:p>
            <a:r>
              <a:rPr lang="en-US" sz="1601" b="1">
                <a:solidFill>
                  <a:schemeClr val="tx1"/>
                </a:solidFill>
                <a:latin typeface="Barlow" panose="00000500000000000000" pitchFamily="2" charset="0"/>
              </a:rPr>
              <a:t>Project duration: </a:t>
            </a:r>
            <a:r>
              <a:rPr lang="en-US" sz="1601">
                <a:solidFill>
                  <a:schemeClr val="tx1"/>
                </a:solidFill>
                <a:latin typeface="Barlow" panose="00000500000000000000" pitchFamily="2" charset="0"/>
              </a:rPr>
              <a:t>X months</a:t>
            </a:r>
          </a:p>
        </p:txBody>
      </p:sp>
      <p:sp>
        <p:nvSpPr>
          <p:cNvPr id="44" name="TextBox 38">
            <a:extLst>
              <a:ext uri="{FF2B5EF4-FFF2-40B4-BE49-F238E27FC236}">
                <a16:creationId xmlns:a16="http://schemas.microsoft.com/office/drawing/2014/main" id="{6D6292D5-BD36-2078-EFB9-97F79333F3E2}"/>
              </a:ext>
            </a:extLst>
          </p:cNvPr>
          <p:cNvSpPr txBox="1"/>
          <p:nvPr/>
        </p:nvSpPr>
        <p:spPr>
          <a:xfrm>
            <a:off x="4191000" y="6706650"/>
            <a:ext cx="3581400" cy="296235"/>
          </a:xfrm>
          <a:prstGeom prst="rect">
            <a:avLst/>
          </a:prstGeom>
        </p:spPr>
        <p:txBody>
          <a:bodyPr wrap="square" lIns="0" tIns="0" rIns="0" bIns="0" rtlCol="0" anchor="t">
            <a:spAutoFit/>
          </a:bodyPr>
          <a:lstStyle/>
          <a:p>
            <a:pPr defTabSz="914490">
              <a:lnSpc>
                <a:spcPts val="2624"/>
              </a:lnSpc>
            </a:pPr>
            <a:r>
              <a:rPr lang="en-US" spc="53">
                <a:solidFill>
                  <a:schemeClr val="bg1"/>
                </a:solidFill>
                <a:latin typeface="Barlow Medium"/>
              </a:rPr>
              <a:t>PROJECT START AND DURATION</a:t>
            </a:r>
          </a:p>
        </p:txBody>
      </p:sp>
      <p:cxnSp>
        <p:nvCxnSpPr>
          <p:cNvPr id="45" name="Lige forbindelse 44">
            <a:extLst>
              <a:ext uri="{FF2B5EF4-FFF2-40B4-BE49-F238E27FC236}">
                <a16:creationId xmlns:a16="http://schemas.microsoft.com/office/drawing/2014/main" id="{AD95D518-D338-C194-859F-4F4C0EC84699}"/>
              </a:ext>
            </a:extLst>
          </p:cNvPr>
          <p:cNvCxnSpPr>
            <a:cxnSpLocks/>
          </p:cNvCxnSpPr>
          <p:nvPr/>
        </p:nvCxnSpPr>
        <p:spPr>
          <a:xfrm flipV="1">
            <a:off x="8382000" y="6706650"/>
            <a:ext cx="0" cy="1103850"/>
          </a:xfrm>
          <a:prstGeom prst="line">
            <a:avLst/>
          </a:prstGeom>
          <a:ln>
            <a:solidFill>
              <a:srgbClr val="ADC0CC"/>
            </a:solidFill>
          </a:ln>
        </p:spPr>
        <p:style>
          <a:lnRef idx="1">
            <a:schemeClr val="accent1"/>
          </a:lnRef>
          <a:fillRef idx="0">
            <a:schemeClr val="accent1"/>
          </a:fillRef>
          <a:effectRef idx="0">
            <a:schemeClr val="accent1"/>
          </a:effectRef>
          <a:fontRef idx="minor">
            <a:schemeClr val="tx1"/>
          </a:fontRef>
        </p:style>
      </p:cxnSp>
      <p:sp>
        <p:nvSpPr>
          <p:cNvPr id="48" name="Rektangel: afrundede hjørner 47">
            <a:extLst>
              <a:ext uri="{FF2B5EF4-FFF2-40B4-BE49-F238E27FC236}">
                <a16:creationId xmlns:a16="http://schemas.microsoft.com/office/drawing/2014/main" id="{97BFDFD5-DEF8-BA5F-76F1-688A8D70BDD5}"/>
              </a:ext>
            </a:extLst>
          </p:cNvPr>
          <p:cNvSpPr/>
          <p:nvPr/>
        </p:nvSpPr>
        <p:spPr>
          <a:xfrm>
            <a:off x="8967652" y="7167004"/>
            <a:ext cx="4672148"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a:solidFill>
                  <a:schemeClr val="tx1"/>
                </a:solidFill>
                <a:latin typeface="Barlow" panose="00000500000000000000" pitchFamily="2" charset="0"/>
              </a:rPr>
              <a:t>Name</a:t>
            </a:r>
          </a:p>
          <a:p>
            <a:r>
              <a:rPr lang="en-US" sz="1601">
                <a:solidFill>
                  <a:schemeClr val="tx1"/>
                </a:solidFill>
                <a:latin typeface="Barlow" panose="00000500000000000000" pitchFamily="2" charset="0"/>
              </a:rPr>
              <a:t>AAU email, phone number</a:t>
            </a:r>
          </a:p>
        </p:txBody>
      </p:sp>
      <p:sp>
        <p:nvSpPr>
          <p:cNvPr id="49" name="TextBox 38">
            <a:extLst>
              <a:ext uri="{FF2B5EF4-FFF2-40B4-BE49-F238E27FC236}">
                <a16:creationId xmlns:a16="http://schemas.microsoft.com/office/drawing/2014/main" id="{46812EA3-0ACC-7287-8904-FC4E8155D82D}"/>
              </a:ext>
            </a:extLst>
          </p:cNvPr>
          <p:cNvSpPr txBox="1"/>
          <p:nvPr/>
        </p:nvSpPr>
        <p:spPr>
          <a:xfrm>
            <a:off x="8967652" y="6694736"/>
            <a:ext cx="3757745" cy="296235"/>
          </a:xfrm>
          <a:prstGeom prst="rect">
            <a:avLst/>
          </a:prstGeom>
        </p:spPr>
        <p:txBody>
          <a:bodyPr wrap="square" lIns="0" tIns="0" rIns="0" bIns="0" rtlCol="0" anchor="t">
            <a:spAutoFit/>
          </a:bodyPr>
          <a:lstStyle/>
          <a:p>
            <a:pPr defTabSz="914490">
              <a:lnSpc>
                <a:spcPts val="2624"/>
              </a:lnSpc>
            </a:pPr>
            <a:r>
              <a:rPr lang="en-US" spc="53">
                <a:solidFill>
                  <a:schemeClr val="bg1"/>
                </a:solidFill>
                <a:latin typeface="Barlow Medium"/>
              </a:rPr>
              <a:t>RESPONSIBLE FOR ACCOUNTING</a:t>
            </a:r>
          </a:p>
        </p:txBody>
      </p:sp>
      <p:sp>
        <p:nvSpPr>
          <p:cNvPr id="50" name="Rektangel: afrundede hjørner 49">
            <a:extLst>
              <a:ext uri="{FF2B5EF4-FFF2-40B4-BE49-F238E27FC236}">
                <a16:creationId xmlns:a16="http://schemas.microsoft.com/office/drawing/2014/main" id="{9E11C3E6-1C47-7012-7AE3-D3E64A5F8864}"/>
              </a:ext>
            </a:extLst>
          </p:cNvPr>
          <p:cNvSpPr/>
          <p:nvPr/>
        </p:nvSpPr>
        <p:spPr>
          <a:xfrm>
            <a:off x="14249400" y="7178918"/>
            <a:ext cx="2899953"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i="1">
                <a:solidFill>
                  <a:schemeClr val="tx1"/>
                </a:solidFill>
                <a:latin typeface="Barlow" panose="00000500000000000000" pitchFamily="2" charset="0"/>
              </a:rPr>
              <a:t>Invention Registration ##</a:t>
            </a:r>
          </a:p>
        </p:txBody>
      </p:sp>
      <p:sp>
        <p:nvSpPr>
          <p:cNvPr id="51" name="TextBox 38">
            <a:extLst>
              <a:ext uri="{FF2B5EF4-FFF2-40B4-BE49-F238E27FC236}">
                <a16:creationId xmlns:a16="http://schemas.microsoft.com/office/drawing/2014/main" id="{5D148831-87BA-6945-0786-50E1112419AE}"/>
              </a:ext>
            </a:extLst>
          </p:cNvPr>
          <p:cNvSpPr txBox="1"/>
          <p:nvPr/>
        </p:nvSpPr>
        <p:spPr>
          <a:xfrm>
            <a:off x="14249400" y="6706651"/>
            <a:ext cx="2392680" cy="296235"/>
          </a:xfrm>
          <a:prstGeom prst="rect">
            <a:avLst/>
          </a:prstGeom>
        </p:spPr>
        <p:txBody>
          <a:bodyPr wrap="square" lIns="0" tIns="0" rIns="0" bIns="0" rtlCol="0" anchor="t">
            <a:spAutoFit/>
          </a:bodyPr>
          <a:lstStyle/>
          <a:p>
            <a:pPr defTabSz="914490">
              <a:lnSpc>
                <a:spcPts val="2624"/>
              </a:lnSpc>
            </a:pPr>
            <a:r>
              <a:rPr lang="en-US" spc="53">
                <a:solidFill>
                  <a:schemeClr val="bg1"/>
                </a:solidFill>
                <a:latin typeface="Barlow Medium"/>
              </a:rPr>
              <a:t>TECH ID</a:t>
            </a:r>
          </a:p>
        </p:txBody>
      </p:sp>
      <p:sp>
        <p:nvSpPr>
          <p:cNvPr id="2" name="TextBox 37">
            <a:extLst>
              <a:ext uri="{FF2B5EF4-FFF2-40B4-BE49-F238E27FC236}">
                <a16:creationId xmlns:a16="http://schemas.microsoft.com/office/drawing/2014/main" id="{FFDA9C9F-25DF-20F1-D09E-006DF16FAB7A}"/>
              </a:ext>
            </a:extLst>
          </p:cNvPr>
          <p:cNvSpPr txBox="1"/>
          <p:nvPr/>
        </p:nvSpPr>
        <p:spPr>
          <a:xfrm>
            <a:off x="1138646" y="1586369"/>
            <a:ext cx="66337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PROJECT INFORMATION</a:t>
            </a:r>
          </a:p>
        </p:txBody>
      </p:sp>
      <p:sp>
        <p:nvSpPr>
          <p:cNvPr id="5" name="TextBox 8">
            <a:extLst>
              <a:ext uri="{FF2B5EF4-FFF2-40B4-BE49-F238E27FC236}">
                <a16:creationId xmlns:a16="http://schemas.microsoft.com/office/drawing/2014/main" id="{77FE7B7D-C07A-5AF6-631E-D851CD79AB3C}"/>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pic>
        <p:nvPicPr>
          <p:cNvPr id="6" name="Picture 6">
            <a:extLst>
              <a:ext uri="{FF2B5EF4-FFF2-40B4-BE49-F238E27FC236}">
                <a16:creationId xmlns:a16="http://schemas.microsoft.com/office/drawing/2014/main" id="{46C69145-B941-825F-525A-A20BCF5F1C95}"/>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7" name="Tekstfelt 6">
            <a:extLst>
              <a:ext uri="{FF2B5EF4-FFF2-40B4-BE49-F238E27FC236}">
                <a16:creationId xmlns:a16="http://schemas.microsoft.com/office/drawing/2014/main" id="{1CD62332-8180-FE76-EC95-70BEB1CD9B6B}"/>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extLst>
      <p:ext uri="{BB962C8B-B14F-4D97-AF65-F5344CB8AC3E}">
        <p14:creationId xmlns:p14="http://schemas.microsoft.com/office/powerpoint/2010/main" val="1350419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84625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Q&amp;A</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5" name="Rektangel 4">
            <a:extLst>
              <a:ext uri="{FF2B5EF4-FFF2-40B4-BE49-F238E27FC236}">
                <a16:creationId xmlns:a16="http://schemas.microsoft.com/office/drawing/2014/main" id="{ED48B1FA-5BF1-5C3E-F0D3-ECA8BBF8169A}"/>
              </a:ext>
            </a:extLst>
          </p:cNvPr>
          <p:cNvSpPr/>
          <p:nvPr/>
        </p:nvSpPr>
        <p:spPr>
          <a:xfrm>
            <a:off x="1087951" y="2753896"/>
            <a:ext cx="15588476" cy="5755422"/>
          </a:xfrm>
          <a:prstGeom prst="rect">
            <a:avLst/>
          </a:prstGeom>
        </p:spPr>
        <p:txBody>
          <a:bodyPr wrap="square">
            <a:spAutoFit/>
          </a:bodyPr>
          <a:lstStyle/>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Lorem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ipsum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dolor</a:t>
            </a:r>
            <a:r>
              <a:rPr lang="da-DK" sz="1600" dirty="0">
                <a:solidFill>
                  <a:prstClr val="white"/>
                </a:solidFill>
                <a:latin typeface="Barlow" panose="00000500000000000000" pitchFamily="2" charset="0"/>
              </a:rPr>
              <a:t>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consectetuer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adipiscing</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elit</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Maecenas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porttitor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congue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massa</a:t>
            </a:r>
            <a:r>
              <a:rPr lang="da-DK" sz="1600" dirty="0">
                <a:solidFill>
                  <a:prstClr val="white"/>
                </a:solidFill>
                <a:latin typeface="Barlow" panose="00000500000000000000" pitchFamily="2" charset="0"/>
              </a:rPr>
              <a:t>. </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posuere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sed</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pulvinar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ultricies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purus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lectus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libero,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commodo</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eros </a:t>
            </a:r>
            <a:r>
              <a:rPr lang="da-DK" sz="1600" dirty="0" err="1">
                <a:solidFill>
                  <a:prstClr val="white"/>
                </a:solidFill>
                <a:latin typeface="Barlow" panose="00000500000000000000" pitchFamily="2" charset="0"/>
              </a:rPr>
              <a:t>quis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urna</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Nunc</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viverra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imperdiet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enim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est</a:t>
            </a:r>
            <a:r>
              <a:rPr lang="da-DK" sz="1600" dirty="0">
                <a:solidFill>
                  <a:prstClr val="white"/>
                </a:solidFill>
                <a:latin typeface="Barlow" panose="00000500000000000000" pitchFamily="2" charset="0"/>
              </a:rPr>
              <a:t>. Vivamus a </a:t>
            </a:r>
            <a:r>
              <a:rPr lang="da-DK" sz="1600" dirty="0" err="1">
                <a:solidFill>
                  <a:prstClr val="white"/>
                </a:solidFill>
                <a:latin typeface="Barlow" panose="00000500000000000000" pitchFamily="2" charset="0"/>
              </a:rPr>
              <a:t>tellus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Pellentesque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habitant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morbi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tristique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senectus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netus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fames</a:t>
            </a:r>
            <a:r>
              <a:rPr lang="da-DK" sz="1600" dirty="0">
                <a:solidFill>
                  <a:prstClr val="white"/>
                </a:solidFill>
                <a:latin typeface="Barlow" panose="00000500000000000000" pitchFamily="2" charset="0"/>
              </a:rPr>
              <a:t> ac </a:t>
            </a:r>
            <a:r>
              <a:rPr lang="da-DK" sz="1600" dirty="0" err="1">
                <a:solidFill>
                  <a:prstClr val="white"/>
                </a:solidFill>
                <a:latin typeface="Barlow" panose="00000500000000000000" pitchFamily="2" charset="0"/>
              </a:rPr>
              <a:t>turpis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egestas</a:t>
            </a:r>
            <a:r>
              <a:rPr lang="da-DK" sz="1600" dirty="0">
                <a:solidFill>
                  <a:prstClr val="white"/>
                </a:solidFill>
                <a:latin typeface="Barlow" panose="00000500000000000000" pitchFamily="2" charset="0"/>
              </a:rPr>
              <a:t>. </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Proin</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pharetra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nonummy</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pede</a:t>
            </a:r>
            <a:r>
              <a:rPr lang="da-DK" sz="1600" dirty="0">
                <a:solidFill>
                  <a:prstClr val="white"/>
                </a:solidFill>
                <a:latin typeface="Barlow" panose="00000500000000000000" pitchFamily="2" charset="0"/>
              </a:rPr>
              <a:t>. Mauris et </a:t>
            </a:r>
            <a:r>
              <a:rPr lang="da-DK" sz="1600" dirty="0" err="1">
                <a:solidFill>
                  <a:prstClr val="white"/>
                </a:solidFill>
                <a:latin typeface="Barlow" panose="00000500000000000000" pitchFamily="2" charset="0"/>
              </a:rPr>
              <a:t>orci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Pellentesque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habitant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morbi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tristique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senectus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netus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fames</a:t>
            </a:r>
            <a:r>
              <a:rPr lang="da-DK" sz="1600" dirty="0">
                <a:solidFill>
                  <a:prstClr val="white"/>
                </a:solidFill>
                <a:latin typeface="Barlow" panose="00000500000000000000" pitchFamily="2" charset="0"/>
              </a:rPr>
              <a:t> ac </a:t>
            </a:r>
            <a:r>
              <a:rPr lang="da-DK" sz="1600" dirty="0" err="1">
                <a:solidFill>
                  <a:prstClr val="white"/>
                </a:solidFill>
                <a:latin typeface="Barlow" panose="00000500000000000000" pitchFamily="2" charset="0"/>
              </a:rPr>
              <a:t>turpis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egestas</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Proin</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pharetra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nonummy</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pede</a:t>
            </a:r>
            <a:r>
              <a:rPr lang="da-DK" sz="1600" dirty="0">
                <a:solidFill>
                  <a:prstClr val="white"/>
                </a:solidFill>
                <a:latin typeface="Barlow" panose="00000500000000000000" pitchFamily="2" charset="0"/>
              </a:rPr>
              <a:t>. Mauris et </a:t>
            </a:r>
            <a:r>
              <a:rPr lang="da-DK" sz="1600" dirty="0" err="1">
                <a:solidFill>
                  <a:prstClr val="white"/>
                </a:solidFill>
                <a:latin typeface="Barlow" panose="00000500000000000000" pitchFamily="2" charset="0"/>
              </a:rPr>
              <a:t>orci</a:t>
            </a:r>
            <a:r>
              <a:rPr lang="da-DK" sz="1600" dirty="0">
                <a:solidFill>
                  <a:prstClr val="white"/>
                </a:solidFill>
                <a:latin typeface="Barlow" panose="00000500000000000000" pitchFamily="2" charset="0"/>
              </a:rPr>
              <a:t>.</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Lorem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ipsum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dolor</a:t>
            </a:r>
            <a:r>
              <a:rPr lang="da-DK" sz="1600" dirty="0">
                <a:solidFill>
                  <a:prstClr val="white"/>
                </a:solidFill>
                <a:latin typeface="Barlow" panose="00000500000000000000" pitchFamily="2" charset="0"/>
              </a:rPr>
              <a:t>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consectetuer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adipiscing</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elit</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Maecenas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porttitor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congue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massa</a:t>
            </a:r>
            <a:r>
              <a:rPr lang="da-DK" sz="1600" dirty="0">
                <a:solidFill>
                  <a:prstClr val="white"/>
                </a:solidFill>
                <a:latin typeface="Barlow" panose="00000500000000000000" pitchFamily="2" charset="0"/>
              </a:rPr>
              <a:t>. </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posuere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sed</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pulvinar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ultricies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purus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lectus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libero,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commodo</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eros </a:t>
            </a:r>
            <a:r>
              <a:rPr lang="da-DK" sz="1600" dirty="0" err="1">
                <a:solidFill>
                  <a:prstClr val="white"/>
                </a:solidFill>
                <a:latin typeface="Barlow" panose="00000500000000000000" pitchFamily="2" charset="0"/>
              </a:rPr>
              <a:t>quis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urna</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Nunc</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viverra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imperdiet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enim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est</a:t>
            </a:r>
            <a:r>
              <a:rPr lang="da-DK" sz="1600" dirty="0">
                <a:solidFill>
                  <a:prstClr val="white"/>
                </a:solidFill>
                <a:latin typeface="Barlow" panose="00000500000000000000" pitchFamily="2" charset="0"/>
              </a:rPr>
              <a:t>. Vivamus a </a:t>
            </a:r>
            <a:r>
              <a:rPr lang="da-DK" sz="1600" dirty="0" err="1">
                <a:solidFill>
                  <a:prstClr val="white"/>
                </a:solidFill>
                <a:latin typeface="Barlow" panose="00000500000000000000" pitchFamily="2" charset="0"/>
              </a:rPr>
              <a:t>tellus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Pellentesque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habitant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morbi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tristique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senectus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netus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fames</a:t>
            </a:r>
            <a:r>
              <a:rPr lang="da-DK" sz="1600" dirty="0">
                <a:solidFill>
                  <a:prstClr val="white"/>
                </a:solidFill>
                <a:latin typeface="Barlow" panose="00000500000000000000" pitchFamily="2" charset="0"/>
              </a:rPr>
              <a:t> ac </a:t>
            </a:r>
            <a:r>
              <a:rPr lang="da-DK" sz="1600" dirty="0" err="1">
                <a:solidFill>
                  <a:prstClr val="white"/>
                </a:solidFill>
                <a:latin typeface="Barlow" panose="00000500000000000000" pitchFamily="2" charset="0"/>
              </a:rPr>
              <a:t>turpis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egestas</a:t>
            </a:r>
            <a:r>
              <a:rPr lang="da-DK" sz="1600" dirty="0">
                <a:solidFill>
                  <a:prstClr val="white"/>
                </a:solidFill>
                <a:latin typeface="Barlow" panose="00000500000000000000" pitchFamily="2" charset="0"/>
              </a:rPr>
              <a:t>. </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Proin</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pharetra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nonummy</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pede</a:t>
            </a:r>
            <a:r>
              <a:rPr lang="da-DK" sz="1600" dirty="0">
                <a:solidFill>
                  <a:prstClr val="white"/>
                </a:solidFill>
                <a:latin typeface="Barlow" panose="00000500000000000000" pitchFamily="2" charset="0"/>
              </a:rPr>
              <a:t>. Mauris et </a:t>
            </a:r>
            <a:r>
              <a:rPr lang="da-DK" sz="1600" dirty="0" err="1">
                <a:solidFill>
                  <a:prstClr val="white"/>
                </a:solidFill>
                <a:latin typeface="Barlow" panose="00000500000000000000" pitchFamily="2" charset="0"/>
              </a:rPr>
              <a:t>orci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Pellentesque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habitant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morbi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tristique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senectus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netus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fames</a:t>
            </a:r>
            <a:r>
              <a:rPr lang="da-DK" sz="1600" dirty="0">
                <a:solidFill>
                  <a:prstClr val="white"/>
                </a:solidFill>
                <a:latin typeface="Barlow" panose="00000500000000000000" pitchFamily="2" charset="0"/>
              </a:rPr>
              <a:t> ac </a:t>
            </a:r>
            <a:r>
              <a:rPr lang="da-DK" sz="1600" dirty="0" err="1">
                <a:solidFill>
                  <a:prstClr val="white"/>
                </a:solidFill>
                <a:latin typeface="Barlow" panose="00000500000000000000" pitchFamily="2" charset="0"/>
              </a:rPr>
              <a:t>turpis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egestas</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Proin</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pharetra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nonummy</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pede</a:t>
            </a:r>
            <a:r>
              <a:rPr lang="da-DK" sz="1600" dirty="0">
                <a:solidFill>
                  <a:prstClr val="white"/>
                </a:solidFill>
                <a:latin typeface="Barlow" panose="00000500000000000000" pitchFamily="2" charset="0"/>
              </a:rPr>
              <a:t>. Mauris et </a:t>
            </a:r>
            <a:r>
              <a:rPr lang="da-DK" sz="1600" dirty="0" err="1">
                <a:solidFill>
                  <a:prstClr val="white"/>
                </a:solidFill>
                <a:latin typeface="Barlow" panose="00000500000000000000" pitchFamily="2" charset="0"/>
              </a:rPr>
              <a:t>orci</a:t>
            </a:r>
            <a:r>
              <a:rPr lang="da-DK" sz="1600" dirty="0">
                <a:solidFill>
                  <a:prstClr val="white"/>
                </a:solidFill>
                <a:latin typeface="Barlow" panose="00000500000000000000" pitchFamily="2" charset="0"/>
              </a:rPr>
              <a:t>.</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Lorem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ipsum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dolor</a:t>
            </a:r>
            <a:r>
              <a:rPr lang="da-DK" sz="1600" dirty="0">
                <a:solidFill>
                  <a:prstClr val="white"/>
                </a:solidFill>
                <a:latin typeface="Barlow" panose="00000500000000000000" pitchFamily="2" charset="0"/>
              </a:rPr>
              <a:t>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consectetuer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adipiscing</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elit</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Maecenas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porttitor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congue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massa</a:t>
            </a:r>
            <a:r>
              <a:rPr lang="da-DK" sz="1600" dirty="0">
                <a:solidFill>
                  <a:prstClr val="white"/>
                </a:solidFill>
                <a:latin typeface="Barlow" panose="00000500000000000000" pitchFamily="2" charset="0"/>
              </a:rPr>
              <a:t>. </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posuere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sed</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pulvinar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ultricies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purus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lectus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libero,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commodo</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eros </a:t>
            </a:r>
            <a:r>
              <a:rPr lang="da-DK" sz="1600" dirty="0" err="1">
                <a:solidFill>
                  <a:prstClr val="white"/>
                </a:solidFill>
                <a:latin typeface="Barlow" panose="00000500000000000000" pitchFamily="2" charset="0"/>
              </a:rPr>
              <a:t>quis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urna</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Nunc</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viverra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imperdiet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enim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est</a:t>
            </a:r>
            <a:r>
              <a:rPr lang="da-DK" sz="1600" dirty="0">
                <a:solidFill>
                  <a:prstClr val="white"/>
                </a:solidFill>
                <a:latin typeface="Barlow" panose="00000500000000000000" pitchFamily="2" charset="0"/>
              </a:rPr>
              <a:t>. Vivamus a </a:t>
            </a:r>
            <a:r>
              <a:rPr lang="da-DK" sz="1600" dirty="0" err="1">
                <a:solidFill>
                  <a:prstClr val="white"/>
                </a:solidFill>
                <a:latin typeface="Barlow" panose="00000500000000000000" pitchFamily="2" charset="0"/>
              </a:rPr>
              <a:t>tellus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Pellentesque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habitant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morbi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tristique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senectus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netus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fames</a:t>
            </a:r>
            <a:r>
              <a:rPr lang="da-DK" sz="1600" dirty="0">
                <a:solidFill>
                  <a:prstClr val="white"/>
                </a:solidFill>
                <a:latin typeface="Barlow" panose="00000500000000000000" pitchFamily="2" charset="0"/>
              </a:rPr>
              <a:t> ac </a:t>
            </a:r>
            <a:r>
              <a:rPr lang="da-DK" sz="1600" dirty="0" err="1">
                <a:solidFill>
                  <a:prstClr val="white"/>
                </a:solidFill>
                <a:latin typeface="Barlow" panose="00000500000000000000" pitchFamily="2" charset="0"/>
              </a:rPr>
              <a:t>turpis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egestas</a:t>
            </a:r>
            <a:r>
              <a:rPr lang="da-DK" sz="1600" dirty="0">
                <a:solidFill>
                  <a:prstClr val="white"/>
                </a:solidFill>
                <a:latin typeface="Barlow" panose="00000500000000000000" pitchFamily="2" charset="0"/>
              </a:rPr>
              <a:t>. </a:t>
            </a:r>
          </a:p>
        </p:txBody>
      </p:sp>
    </p:spTree>
    <p:extLst>
      <p:ext uri="{BB962C8B-B14F-4D97-AF65-F5344CB8AC3E}">
        <p14:creationId xmlns:p14="http://schemas.microsoft.com/office/powerpoint/2010/main" val="290680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2EF148AF-0D95-A17C-16F9-02F9EE4A8E0D}"/>
            </a:ext>
          </a:extLst>
        </p:cNvPr>
        <p:cNvGrpSpPr/>
        <p:nvPr/>
      </p:nvGrpSpPr>
      <p:grpSpPr>
        <a:xfrm>
          <a:off x="0" y="0"/>
          <a:ext cx="0" cy="0"/>
          <a:chOff x="0" y="0"/>
          <a:chExt cx="0" cy="0"/>
        </a:xfrm>
      </p:grpSpPr>
      <p:sp>
        <p:nvSpPr>
          <p:cNvPr id="7" name="Rektangel 6">
            <a:extLst>
              <a:ext uri="{FF2B5EF4-FFF2-40B4-BE49-F238E27FC236}">
                <a16:creationId xmlns:a16="http://schemas.microsoft.com/office/drawing/2014/main" id="{7FD290A1-2CF1-6EB1-62BC-0F4084AE7CFA}"/>
              </a:ext>
            </a:extLst>
          </p:cNvPr>
          <p:cNvSpPr>
            <a:spLocks noGrp="1" noRot="1" noMove="1" noResize="1" noEditPoints="1" noAdjustHandles="1" noChangeArrowheads="1" noChangeShapeType="1"/>
          </p:cNvSpPr>
          <p:nvPr/>
        </p:nvSpPr>
        <p:spPr>
          <a:xfrm>
            <a:off x="0" y="0"/>
            <a:ext cx="18288000" cy="10287000"/>
          </a:xfrm>
          <a:prstGeom prst="rect">
            <a:avLst/>
          </a:prstGeom>
          <a:solidFill>
            <a:srgbClr val="211A52">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Box 4">
            <a:extLst>
              <a:ext uri="{FF2B5EF4-FFF2-40B4-BE49-F238E27FC236}">
                <a16:creationId xmlns:a16="http://schemas.microsoft.com/office/drawing/2014/main" id="{5E4C91B5-C300-B13B-9DE3-8FCA88ED0B02}"/>
              </a:ext>
            </a:extLst>
          </p:cNvPr>
          <p:cNvSpPr txBox="1"/>
          <p:nvPr/>
        </p:nvSpPr>
        <p:spPr>
          <a:xfrm>
            <a:off x="1001302" y="4180780"/>
            <a:ext cx="2997500" cy="1090042"/>
          </a:xfrm>
          <a:prstGeom prst="rect">
            <a:avLst/>
          </a:prstGeom>
        </p:spPr>
        <p:txBody>
          <a:bodyPr wrap="square" lIns="0" tIns="0" rIns="0" bIns="0" rtlCol="0" anchor="t">
            <a:spAutoFit/>
          </a:bodyPr>
          <a:lstStyle/>
          <a:p>
            <a:pPr>
              <a:lnSpc>
                <a:spcPts val="8466"/>
              </a:lnSpc>
            </a:pPr>
            <a:r>
              <a:rPr lang="en-US" sz="10600" dirty="0">
                <a:ln w="28575">
                  <a:solidFill>
                    <a:schemeClr val="bg1"/>
                  </a:solidFill>
                </a:ln>
                <a:noFill/>
                <a:latin typeface="Barlow Black" panose="00000A00000000000000" pitchFamily="2" charset="0"/>
              </a:rPr>
              <a:t>AAU</a:t>
            </a:r>
          </a:p>
        </p:txBody>
      </p:sp>
      <p:pic>
        <p:nvPicPr>
          <p:cNvPr id="6" name="Picture 6">
            <a:extLst>
              <a:ext uri="{FF2B5EF4-FFF2-40B4-BE49-F238E27FC236}">
                <a16:creationId xmlns:a16="http://schemas.microsoft.com/office/drawing/2014/main" id="{EB7A3533-F8EE-3894-4F2C-ACE2B746D287}"/>
              </a:ext>
            </a:extLst>
          </p:cNvPr>
          <p:cNvPicPr>
            <a:picLocks noChangeAspect="1"/>
          </p:cNvPicPr>
          <p:nvPr/>
        </p:nvPicPr>
        <p:blipFill>
          <a:blip r:embed="rId3"/>
          <a:srcRect/>
          <a:stretch>
            <a:fillRect/>
          </a:stretch>
        </p:blipFill>
        <p:spPr>
          <a:xfrm>
            <a:off x="1028700" y="1028700"/>
            <a:ext cx="2770656" cy="732625"/>
          </a:xfrm>
          <a:prstGeom prst="rect">
            <a:avLst/>
          </a:prstGeom>
        </p:spPr>
      </p:pic>
      <p:sp>
        <p:nvSpPr>
          <p:cNvPr id="11" name="TextBox 4">
            <a:extLst>
              <a:ext uri="{FF2B5EF4-FFF2-40B4-BE49-F238E27FC236}">
                <a16:creationId xmlns:a16="http://schemas.microsoft.com/office/drawing/2014/main" id="{B52116DD-20CD-E32B-5BEA-DE6A131E6446}"/>
              </a:ext>
            </a:extLst>
          </p:cNvPr>
          <p:cNvSpPr txBox="1"/>
          <p:nvPr/>
        </p:nvSpPr>
        <p:spPr>
          <a:xfrm>
            <a:off x="4114800" y="3924300"/>
            <a:ext cx="5410200" cy="2693045"/>
          </a:xfrm>
          <a:prstGeom prst="rect">
            <a:avLst/>
          </a:prstGeom>
        </p:spPr>
        <p:txBody>
          <a:bodyPr wrap="square" lIns="0" tIns="0" rIns="0" bIns="0" rtlCol="0" anchor="t">
            <a:spAutoFit/>
          </a:bodyPr>
          <a:lstStyle/>
          <a:p>
            <a:pPr>
              <a:lnSpc>
                <a:spcPts val="10500"/>
              </a:lnSpc>
            </a:pPr>
            <a:r>
              <a:rPr lang="en-US" sz="10600" dirty="0">
                <a:ln w="28575">
                  <a:noFill/>
                </a:ln>
                <a:solidFill>
                  <a:schemeClr val="bg1"/>
                </a:solidFill>
                <a:latin typeface="Barlow Black" panose="00000A00000000000000" pitchFamily="2" charset="0"/>
              </a:rPr>
              <a:t>Proof of Concept</a:t>
            </a:r>
          </a:p>
        </p:txBody>
      </p:sp>
      <p:pic>
        <p:nvPicPr>
          <p:cNvPr id="2" name="Picture 3">
            <a:extLst>
              <a:ext uri="{FF2B5EF4-FFF2-40B4-BE49-F238E27FC236}">
                <a16:creationId xmlns:a16="http://schemas.microsoft.com/office/drawing/2014/main" id="{AD66B3ED-DEFE-CBF7-2DAD-76F749A716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0" y="5988347"/>
            <a:ext cx="391984" cy="255859"/>
          </a:xfrm>
          <a:prstGeom prst="rect">
            <a:avLst/>
          </a:prstGeom>
        </p:spPr>
      </p:pic>
      <p:pic>
        <p:nvPicPr>
          <p:cNvPr id="3" name="Picture 4">
            <a:extLst>
              <a:ext uri="{FF2B5EF4-FFF2-40B4-BE49-F238E27FC236}">
                <a16:creationId xmlns:a16="http://schemas.microsoft.com/office/drawing/2014/main" id="{B3C71D15-A562-F988-D782-B2A8302370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68000" y="5435974"/>
            <a:ext cx="391984" cy="342007"/>
          </a:xfrm>
          <a:prstGeom prst="rect">
            <a:avLst/>
          </a:prstGeom>
        </p:spPr>
      </p:pic>
      <p:sp>
        <p:nvSpPr>
          <p:cNvPr id="5" name="TextBox 7">
            <a:extLst>
              <a:ext uri="{FF2B5EF4-FFF2-40B4-BE49-F238E27FC236}">
                <a16:creationId xmlns:a16="http://schemas.microsoft.com/office/drawing/2014/main" id="{2A8F6002-0946-56C8-F8D4-5429E31613BA}"/>
              </a:ext>
            </a:extLst>
          </p:cNvPr>
          <p:cNvSpPr txBox="1"/>
          <p:nvPr/>
        </p:nvSpPr>
        <p:spPr>
          <a:xfrm>
            <a:off x="11254982" y="4800492"/>
            <a:ext cx="5696300" cy="1431802"/>
          </a:xfrm>
          <a:prstGeom prst="rect">
            <a:avLst/>
          </a:prstGeom>
        </p:spPr>
        <p:txBody>
          <a:bodyPr wrap="square" lIns="0" tIns="0" rIns="0" bIns="0" rtlCol="0" anchor="t">
            <a:spAutoFit/>
          </a:bodyPr>
          <a:lstStyle/>
          <a:p>
            <a:pPr>
              <a:lnSpc>
                <a:spcPts val="3890"/>
              </a:lnSpc>
            </a:pPr>
            <a:r>
              <a:rPr lang="en-US" sz="2200" spc="127" dirty="0">
                <a:solidFill>
                  <a:srgbClr val="FFFFFF"/>
                </a:solidFill>
                <a:latin typeface="Barlow Light"/>
              </a:rPr>
              <a:t>AAU Technology Transfer Office</a:t>
            </a:r>
          </a:p>
          <a:p>
            <a:pPr>
              <a:lnSpc>
                <a:spcPts val="3890"/>
              </a:lnSpc>
            </a:pPr>
            <a:r>
              <a:rPr lang="en-US" sz="2200" spc="127" dirty="0">
                <a:solidFill>
                  <a:schemeClr val="bg1"/>
                </a:solidFill>
                <a:latin typeface="Barlow Light"/>
                <a:hlinkClick r:id="rId8">
                  <a:extLst>
                    <a:ext uri="{A12FA001-AC4F-418D-AE19-62706E023703}">
                      <ahyp:hlinkClr xmlns:ahyp="http://schemas.microsoft.com/office/drawing/2018/hyperlinkcolor" val="tx"/>
                    </a:ext>
                  </a:extLst>
                </a:hlinkClick>
              </a:rPr>
              <a:t>www.en.innovation.aau.dk/researchers</a:t>
            </a:r>
            <a:r>
              <a:rPr lang="en-US" sz="2200" spc="127" dirty="0">
                <a:solidFill>
                  <a:schemeClr val="bg1"/>
                </a:solidFill>
                <a:latin typeface="Barlow Light"/>
              </a:rPr>
              <a:t> </a:t>
            </a:r>
          </a:p>
          <a:p>
            <a:pPr>
              <a:lnSpc>
                <a:spcPts val="3890"/>
              </a:lnSpc>
            </a:pPr>
            <a:r>
              <a:rPr lang="en-US" sz="2200" u="sng" spc="127" dirty="0">
                <a:solidFill>
                  <a:srgbClr val="FFFFFF"/>
                </a:solidFill>
                <a:latin typeface="Barlow Light"/>
              </a:rPr>
              <a:t>patent@adm.aau.dk</a:t>
            </a:r>
          </a:p>
        </p:txBody>
      </p:sp>
      <p:pic>
        <p:nvPicPr>
          <p:cNvPr id="9" name="Picture 2" descr="Linkedin Logo PNG Images With Transparent Background">
            <a:extLst>
              <a:ext uri="{FF2B5EF4-FFF2-40B4-BE49-F238E27FC236}">
                <a16:creationId xmlns:a16="http://schemas.microsoft.com/office/drawing/2014/main" id="{7B0752AB-9723-D60E-5EE3-294AAA74FB3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68000" y="4833624"/>
            <a:ext cx="391984" cy="3919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085DAAF-F10C-CAFA-69D5-66EB7FED72EC}"/>
              </a:ext>
            </a:extLst>
          </p:cNvPr>
          <p:cNvSpPr txBox="1"/>
          <p:nvPr/>
        </p:nvSpPr>
        <p:spPr>
          <a:xfrm>
            <a:off x="10668000" y="4091321"/>
            <a:ext cx="5817798" cy="384721"/>
          </a:xfrm>
          <a:prstGeom prst="rect">
            <a:avLst/>
          </a:prstGeom>
        </p:spPr>
        <p:txBody>
          <a:bodyPr lIns="0" tIns="0" rIns="0" bIns="0" rtlCol="0" anchor="t">
            <a:spAutoFit/>
          </a:bodyPr>
          <a:lstStyle/>
          <a:p>
            <a:pPr>
              <a:lnSpc>
                <a:spcPts val="3040"/>
              </a:lnSpc>
            </a:pPr>
            <a:r>
              <a:rPr lang="en-US" sz="2800" dirty="0">
                <a:solidFill>
                  <a:srgbClr val="FFFFFF"/>
                </a:solidFill>
                <a:latin typeface="Barlow Black" panose="00000A00000000000000" pitchFamily="2" charset="0"/>
              </a:rPr>
              <a:t>DO YOU HAVE ANY QUESTIONS?</a:t>
            </a:r>
          </a:p>
        </p:txBody>
      </p:sp>
      <p:cxnSp>
        <p:nvCxnSpPr>
          <p:cNvPr id="13" name="Lige forbindelse 12">
            <a:extLst>
              <a:ext uri="{FF2B5EF4-FFF2-40B4-BE49-F238E27FC236}">
                <a16:creationId xmlns:a16="http://schemas.microsoft.com/office/drawing/2014/main" id="{54B1B5F5-F3F3-B9D4-3469-6022BCD26179}"/>
              </a:ext>
            </a:extLst>
          </p:cNvPr>
          <p:cNvCxnSpPr/>
          <p:nvPr/>
        </p:nvCxnSpPr>
        <p:spPr>
          <a:xfrm>
            <a:off x="9906000" y="4018500"/>
            <a:ext cx="0" cy="226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4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66337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PROJECT BUDGET</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graphicFrame>
        <p:nvGraphicFramePr>
          <p:cNvPr id="3" name="Tabel 2">
            <a:extLst>
              <a:ext uri="{FF2B5EF4-FFF2-40B4-BE49-F238E27FC236}">
                <a16:creationId xmlns:a16="http://schemas.microsoft.com/office/drawing/2014/main" id="{AE75450B-CAC9-4B9F-7113-4CD731804C3A}"/>
              </a:ext>
            </a:extLst>
          </p:cNvPr>
          <p:cNvGraphicFramePr>
            <a:graphicFrameLocks noGrp="1"/>
          </p:cNvGraphicFramePr>
          <p:nvPr>
            <p:extLst>
              <p:ext uri="{D42A27DB-BD31-4B8C-83A1-F6EECF244321}">
                <p14:modId xmlns:p14="http://schemas.microsoft.com/office/powerpoint/2010/main" val="1881729352"/>
              </p:ext>
            </p:extLst>
          </p:nvPr>
        </p:nvGraphicFramePr>
        <p:xfrm>
          <a:off x="1147354" y="3131180"/>
          <a:ext cx="15921445" cy="4603120"/>
        </p:xfrm>
        <a:graphic>
          <a:graphicData uri="http://schemas.openxmlformats.org/drawingml/2006/table">
            <a:tbl>
              <a:tblPr firstRow="1" firstCol="1" lastRow="1" lastCol="1" bandRow="1" bandCol="1"/>
              <a:tblGrid>
                <a:gridCol w="13787846">
                  <a:extLst>
                    <a:ext uri="{9D8B030D-6E8A-4147-A177-3AD203B41FA5}">
                      <a16:colId xmlns:a16="http://schemas.microsoft.com/office/drawing/2014/main" val="2748592507"/>
                    </a:ext>
                  </a:extLst>
                </a:gridCol>
                <a:gridCol w="2133599">
                  <a:extLst>
                    <a:ext uri="{9D8B030D-6E8A-4147-A177-3AD203B41FA5}">
                      <a16:colId xmlns:a16="http://schemas.microsoft.com/office/drawing/2014/main" val="3934212111"/>
                    </a:ext>
                  </a:extLst>
                </a:gridCol>
              </a:tblGrid>
              <a:tr h="571819">
                <a:tc>
                  <a:txBody>
                    <a:bodyPr/>
                    <a:lstStyle/>
                    <a:p>
                      <a:pPr>
                        <a:lnSpc>
                          <a:spcPct val="115000"/>
                        </a:lnSpc>
                        <a:spcAft>
                          <a:spcPts val="1000"/>
                        </a:spcAft>
                        <a:tabLst>
                          <a:tab pos="228600"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1.	Financial release of scientific personnels’ time</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1058126962"/>
                  </a:ext>
                </a:extLst>
              </a:tr>
              <a:tr h="571819">
                <a:tc>
                  <a:txBody>
                    <a:bodyPr/>
                    <a:lstStyle/>
                    <a:p>
                      <a:pPr>
                        <a:lnSpc>
                          <a:spcPct val="115000"/>
                        </a:lnSpc>
                        <a:spcAft>
                          <a:spcPts val="1000"/>
                        </a:spcAft>
                        <a:tabLst>
                          <a:tab pos="226695" algn="l"/>
                          <a:tab pos="247650"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2. 	Salary for project assistance personnel</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74526139"/>
                  </a:ext>
                </a:extLst>
              </a:tr>
              <a:tr h="571819">
                <a:tc>
                  <a:txBody>
                    <a:bodyPr/>
                    <a:lstStyle/>
                    <a:p>
                      <a:pPr>
                        <a:lnSpc>
                          <a:spcPct val="115000"/>
                        </a:lnSpc>
                        <a:spcAft>
                          <a:spcPts val="1000"/>
                        </a:spcAft>
                        <a:tabLst>
                          <a:tab pos="226695" algn="l"/>
                          <a:tab pos="266700"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3. 	Acquirement, running/renting of necessary equipment and materials</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3225816559"/>
                  </a:ext>
                </a:extLst>
              </a:tr>
              <a:tr h="571819">
                <a:tc>
                  <a:txBody>
                    <a:bodyPr/>
                    <a:lstStyle/>
                    <a:p>
                      <a:pPr>
                        <a:lnSpc>
                          <a:spcPct val="115000"/>
                        </a:lnSpc>
                        <a:spcAft>
                          <a:spcPts val="1000"/>
                        </a:spcAft>
                        <a:tabLst>
                          <a:tab pos="226695" algn="l"/>
                          <a:tab pos="276225"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4. 	Travel expenses for own personnel and external consultants</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3142012591"/>
                  </a:ext>
                </a:extLst>
              </a:tr>
              <a:tr h="619643">
                <a:tc>
                  <a:txBody>
                    <a:bodyPr/>
                    <a:lstStyle/>
                    <a:p>
                      <a:pPr>
                        <a:lnSpc>
                          <a:spcPct val="115000"/>
                        </a:lnSpc>
                        <a:spcAft>
                          <a:spcPts val="1000"/>
                        </a:spcAft>
                        <a:tabLst>
                          <a:tab pos="226695" algn="l"/>
                          <a:tab pos="247650"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5.	Expenses relating to external work such as feasibility-studies, experiments, prototype development, market analyses and business plan writing</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2784191691"/>
                  </a:ext>
                </a:extLst>
              </a:tr>
              <a:tr h="861143">
                <a:tc>
                  <a:txBody>
                    <a:bodyPr/>
                    <a:lstStyle/>
                    <a:p>
                      <a:pPr>
                        <a:lnSpc>
                          <a:spcPct val="115000"/>
                        </a:lnSpc>
                        <a:spcAft>
                          <a:spcPts val="1000"/>
                        </a:spcAft>
                        <a:tabLst>
                          <a:tab pos="238125"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Eventual own financial contribution</a:t>
                      </a:r>
                      <a:endParaRPr lang="da-DK" sz="1700" i="1"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1313635685"/>
                  </a:ext>
                </a:extLst>
              </a:tr>
              <a:tr h="835058">
                <a:tc>
                  <a:txBody>
                    <a:bodyPr/>
                    <a:lstStyle/>
                    <a:p>
                      <a:pPr>
                        <a:lnSpc>
                          <a:spcPct val="115000"/>
                        </a:lnSpc>
                        <a:spcAft>
                          <a:spcPts val="1000"/>
                        </a:spcAft>
                        <a:tabLst>
                          <a:tab pos="200025" algn="l"/>
                          <a:tab pos="226695" algn="l"/>
                        </a:tabLst>
                      </a:pPr>
                      <a:r>
                        <a:rPr lang="en-GB" sz="1700" b="1" dirty="0">
                          <a:solidFill>
                            <a:srgbClr val="1D1D1D"/>
                          </a:solidFill>
                          <a:effectLst/>
                          <a:latin typeface="Barlow" panose="00000500000000000000" pitchFamily="2" charset="0"/>
                          <a:ea typeface="Calibri" panose="020F0502020204030204" pitchFamily="34" charset="0"/>
                          <a:cs typeface="Arial" panose="020B0604020202020204" pitchFamily="34" charset="0"/>
                        </a:rPr>
                        <a:t>TOTAL PROJECT EXPENSES</a:t>
                      </a:r>
                      <a:endParaRPr lang="da-DK" sz="1700" dirty="0">
                        <a:solidFill>
                          <a:srgbClr val="1D1D1D"/>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solidFill>
                      <a:srgbClr val="ADC0CC"/>
                    </a:solidFill>
                  </a:tcPr>
                </a:tc>
                <a:tc>
                  <a:txBody>
                    <a:bodyPr/>
                    <a:lstStyle/>
                    <a:p>
                      <a:pPr algn="r">
                        <a:lnSpc>
                          <a:spcPct val="115000"/>
                        </a:lnSpc>
                        <a:spcAft>
                          <a:spcPts val="1000"/>
                        </a:spcAft>
                      </a:pPr>
                      <a:r>
                        <a:rPr lang="en-GB" sz="1700" b="1" dirty="0">
                          <a:solidFill>
                            <a:srgbClr val="1D1D1D"/>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rgbClr val="1D1D1D"/>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solidFill>
                      <a:srgbClr val="ADC0CC"/>
                    </a:solidFill>
                  </a:tcPr>
                </a:tc>
                <a:extLst>
                  <a:ext uri="{0D108BD9-81ED-4DB2-BD59-A6C34878D82A}">
                    <a16:rowId xmlns:a16="http://schemas.microsoft.com/office/drawing/2014/main" val="3875487432"/>
                  </a:ext>
                </a:extLst>
              </a:tr>
            </a:tbl>
          </a:graphicData>
        </a:graphic>
      </p:graphicFrame>
      <p:pic>
        <p:nvPicPr>
          <p:cNvPr id="5" name="Picture 6">
            <a:extLst>
              <a:ext uri="{FF2B5EF4-FFF2-40B4-BE49-F238E27FC236}">
                <a16:creationId xmlns:a16="http://schemas.microsoft.com/office/drawing/2014/main" id="{826DFA42-8C67-5BAB-0943-5B1178FB9FA2}"/>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6" name="Tekstfelt 5">
            <a:extLst>
              <a:ext uri="{FF2B5EF4-FFF2-40B4-BE49-F238E27FC236}">
                <a16:creationId xmlns:a16="http://schemas.microsoft.com/office/drawing/2014/main" id="{BECA2016-37E8-D0FA-FAA9-3F790A860EFA}"/>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extLst>
      <p:ext uri="{BB962C8B-B14F-4D97-AF65-F5344CB8AC3E}">
        <p14:creationId xmlns:p14="http://schemas.microsoft.com/office/powerpoint/2010/main" val="116116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ktangel: afrundede hjørner 9">
            <a:extLst>
              <a:ext uri="{FF2B5EF4-FFF2-40B4-BE49-F238E27FC236}">
                <a16:creationId xmlns:a16="http://schemas.microsoft.com/office/drawing/2014/main" id="{6A3E53FB-E615-C452-CF76-C86D6BC93C35}"/>
              </a:ext>
            </a:extLst>
          </p:cNvPr>
          <p:cNvSpPr/>
          <p:nvPr/>
        </p:nvSpPr>
        <p:spPr>
          <a:xfrm>
            <a:off x="12154988" y="3093428"/>
            <a:ext cx="4572000" cy="5657626"/>
          </a:xfrm>
          <a:prstGeom prst="roundRect">
            <a:avLst>
              <a:gd name="adj" fmla="val 4096"/>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xtBox 5"/>
          <p:cNvSpPr txBox="1"/>
          <p:nvPr/>
        </p:nvSpPr>
        <p:spPr>
          <a:xfrm>
            <a:off x="1138646" y="3093428"/>
            <a:ext cx="9834154" cy="2113399"/>
          </a:xfrm>
          <a:prstGeom prst="rect">
            <a:avLst/>
          </a:prstGeom>
        </p:spPr>
        <p:txBody>
          <a:bodyPr wrap="square" lIns="0" tIns="0" rIns="0" bIns="0" rtlCol="0" anchor="t">
            <a:spAutoFit/>
          </a:bodyPr>
          <a:lstStyle/>
          <a:p>
            <a:pPr defTabSz="914445">
              <a:lnSpc>
                <a:spcPts val="2435"/>
              </a:lnSpc>
            </a:pPr>
            <a:r>
              <a:rPr lang="en-US" sz="1500" b="1" dirty="0">
                <a:solidFill>
                  <a:srgbClr val="000000"/>
                </a:solidFill>
                <a:latin typeface="Barlow" panose="00000500000000000000" pitchFamily="2" charset="0"/>
              </a:rPr>
              <a:t>THE AAU PROOF OF CONCEPT APPLICATION MUST INCLUDE:</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Technology description: </a:t>
            </a:r>
            <a:r>
              <a:rPr lang="en-US" sz="1400" dirty="0">
                <a:solidFill>
                  <a:srgbClr val="000000"/>
                </a:solidFill>
                <a:latin typeface="Barlow" panose="00000500000000000000" pitchFamily="2" charset="0"/>
              </a:rPr>
              <a:t>From a commercial perspective - including possible applications of the technology. </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Pain and cure: </a:t>
            </a:r>
            <a:r>
              <a:rPr lang="en-US" sz="1400" dirty="0">
                <a:solidFill>
                  <a:srgbClr val="000000"/>
                </a:solidFill>
                <a:latin typeface="Barlow" panose="00000500000000000000" pitchFamily="2" charset="0"/>
              </a:rPr>
              <a:t>A highlight/description of the current issues/pain/problems with the current solutions, and how the proposed technology possible aims to cure the problem.</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Commercial pathway and user validation: </a:t>
            </a:r>
            <a:r>
              <a:rPr lang="en-US" sz="1400" dirty="0">
                <a:solidFill>
                  <a:srgbClr val="000000"/>
                </a:solidFill>
                <a:latin typeface="Barlow" panose="00000500000000000000" pitchFamily="2" charset="0"/>
              </a:rPr>
              <a:t>How are you going to make money of this, and how well do you know your potential customers?</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Budget: </a:t>
            </a:r>
            <a:r>
              <a:rPr lang="en-US" sz="1400" dirty="0">
                <a:solidFill>
                  <a:srgbClr val="000000"/>
                </a:solidFill>
                <a:latin typeface="Barlow" panose="00000500000000000000" pitchFamily="2" charset="0"/>
              </a:rPr>
              <a:t>What is applied for?</a:t>
            </a:r>
          </a:p>
        </p:txBody>
      </p:sp>
      <p:sp>
        <p:nvSpPr>
          <p:cNvPr id="8" name="TextBox 5"/>
          <p:cNvSpPr txBox="1"/>
          <p:nvPr/>
        </p:nvSpPr>
        <p:spPr>
          <a:xfrm>
            <a:off x="1147355" y="5714325"/>
            <a:ext cx="9834154" cy="3036729"/>
          </a:xfrm>
          <a:prstGeom prst="rect">
            <a:avLst/>
          </a:prstGeom>
        </p:spPr>
        <p:txBody>
          <a:bodyPr wrap="square" lIns="0" tIns="0" rIns="0" bIns="0" rtlCol="0" anchor="t">
            <a:spAutoFit/>
          </a:bodyPr>
          <a:lstStyle/>
          <a:p>
            <a:pPr defTabSz="914445">
              <a:lnSpc>
                <a:spcPts val="2435"/>
              </a:lnSpc>
            </a:pPr>
            <a:r>
              <a:rPr lang="en-US" sz="1400" b="1" dirty="0">
                <a:solidFill>
                  <a:srgbClr val="000000"/>
                </a:solidFill>
                <a:latin typeface="Barlow" panose="00000500000000000000" pitchFamily="2" charset="0"/>
              </a:rPr>
              <a:t>VOLUNTARY INFORMATION – BUT GOOD TO HAVE</a:t>
            </a:r>
          </a:p>
          <a:p>
            <a:pPr defTabSz="914445">
              <a:lnSpc>
                <a:spcPts val="2435"/>
              </a:lnSpc>
            </a:pPr>
            <a:r>
              <a:rPr lang="en-US" sz="1100" b="1" i="1" dirty="0">
                <a:solidFill>
                  <a:srgbClr val="000000"/>
                </a:solidFill>
                <a:latin typeface="Barlow" panose="00000500000000000000" pitchFamily="2" charset="0"/>
              </a:rPr>
              <a:t>* This information will contribute to the total score, if filled appropriately </a:t>
            </a:r>
          </a:p>
          <a:p>
            <a:pPr marL="285750"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Comparison with current solutions: </a:t>
            </a:r>
            <a:r>
              <a:rPr lang="en-US" sz="1400" dirty="0">
                <a:solidFill>
                  <a:srgbClr val="000000"/>
                </a:solidFill>
                <a:latin typeface="Barlow" panose="00000500000000000000" pitchFamily="2" charset="0"/>
              </a:rPr>
              <a:t>How does the technology differ from prior art (pros and cons)?</a:t>
            </a:r>
          </a:p>
          <a:p>
            <a:pPr marL="285750"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Business potential, IP, market, and competition: </a:t>
            </a:r>
            <a:r>
              <a:rPr lang="en-US" sz="1400" dirty="0">
                <a:solidFill>
                  <a:srgbClr val="000000"/>
                </a:solidFill>
                <a:latin typeface="Barlow" panose="00000500000000000000" pitchFamily="2" charset="0"/>
              </a:rPr>
              <a:t>If your technology already have a specific market, then please describe it (the expected demand, competitors, the market, and value proposition of the solution).</a:t>
            </a:r>
          </a:p>
          <a:p>
            <a:pPr marL="285750"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Project plan: </a:t>
            </a:r>
            <a:r>
              <a:rPr lang="en-US" sz="1400" dirty="0">
                <a:solidFill>
                  <a:srgbClr val="000000"/>
                </a:solidFill>
                <a:latin typeface="Barlow" panose="00000500000000000000" pitchFamily="2" charset="0"/>
              </a:rPr>
              <a:t>What is the aim of this PoC application? What milestones and work packages does it contain?</a:t>
            </a:r>
          </a:p>
          <a:p>
            <a:pPr marL="285750"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Post project plan: </a:t>
            </a:r>
            <a:r>
              <a:rPr lang="en-US" sz="1400" dirty="0">
                <a:solidFill>
                  <a:srgbClr val="000000"/>
                </a:solidFill>
                <a:latin typeface="Barlow" panose="00000500000000000000" pitchFamily="2" charset="0"/>
              </a:rPr>
              <a:t>Technology/commercialization plan (what happens to the technology after the PoC project?)</a:t>
            </a:r>
          </a:p>
          <a:p>
            <a:pPr marL="285750"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Risk and risk mitigation: </a:t>
            </a:r>
            <a:r>
              <a:rPr lang="en-US" sz="1400" dirty="0">
                <a:solidFill>
                  <a:srgbClr val="000000"/>
                </a:solidFill>
                <a:latin typeface="Barlow" panose="00000500000000000000" pitchFamily="2" charset="0"/>
              </a:rPr>
              <a:t>What is the risks of the PoC project and what is the risk of the technology itself? And what can be done to mitigate these risks? </a:t>
            </a:r>
          </a:p>
          <a:p>
            <a:pPr marL="285750"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The team: </a:t>
            </a:r>
            <a:r>
              <a:rPr lang="en-US" sz="1400" dirty="0">
                <a:solidFill>
                  <a:srgbClr val="000000"/>
                </a:solidFill>
                <a:latin typeface="Barlow" panose="00000500000000000000" pitchFamily="2" charset="0"/>
              </a:rPr>
              <a:t>Competences and experiences of the individuals who will be working with the technology and on the PoC project.</a:t>
            </a:r>
          </a:p>
        </p:txBody>
      </p:sp>
      <p:sp>
        <p:nvSpPr>
          <p:cNvPr id="2" name="TextBox 37">
            <a:extLst>
              <a:ext uri="{FF2B5EF4-FFF2-40B4-BE49-F238E27FC236}">
                <a16:creationId xmlns:a16="http://schemas.microsoft.com/office/drawing/2014/main" id="{CAEECC83-9C3C-9F58-8299-3A666BFA7318}"/>
              </a:ext>
            </a:extLst>
          </p:cNvPr>
          <p:cNvSpPr txBox="1"/>
          <p:nvPr/>
        </p:nvSpPr>
        <p:spPr>
          <a:xfrm>
            <a:off x="1138646" y="1466379"/>
            <a:ext cx="8462554" cy="705321"/>
          </a:xfrm>
          <a:prstGeom prst="rect">
            <a:avLst/>
          </a:prstGeom>
        </p:spPr>
        <p:txBody>
          <a:bodyPr wrap="square" lIns="0" tIns="0" rIns="0" bIns="0" rtlCol="0" anchor="t">
            <a:spAutoFit/>
          </a:bodyPr>
          <a:lstStyle/>
          <a:p>
            <a:pPr defTabSz="914445">
              <a:lnSpc>
                <a:spcPts val="5501"/>
              </a:lnSpc>
            </a:pPr>
            <a:r>
              <a:rPr lang="en-US" sz="4800" dirty="0">
                <a:solidFill>
                  <a:srgbClr val="1D1D1D"/>
                </a:solidFill>
                <a:latin typeface="Barlow Black" panose="00000A00000000000000" pitchFamily="2" charset="0"/>
              </a:rPr>
              <a:t>APPLICATION REQUIREMENTS</a:t>
            </a:r>
          </a:p>
        </p:txBody>
      </p:sp>
      <p:sp>
        <p:nvSpPr>
          <p:cNvPr id="4" name="TextBox 8">
            <a:extLst>
              <a:ext uri="{FF2B5EF4-FFF2-40B4-BE49-F238E27FC236}">
                <a16:creationId xmlns:a16="http://schemas.microsoft.com/office/drawing/2014/main" id="{7618DFBE-2B9D-1C7C-E0BC-F4606D6AE362}"/>
              </a:ext>
            </a:extLst>
          </p:cNvPr>
          <p:cNvSpPr txBox="1"/>
          <p:nvPr/>
        </p:nvSpPr>
        <p:spPr>
          <a:xfrm>
            <a:off x="1147355" y="1137310"/>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AAU POC APPLICATION</a:t>
            </a:r>
          </a:p>
        </p:txBody>
      </p:sp>
      <p:sp>
        <p:nvSpPr>
          <p:cNvPr id="9" name="TextBox 5">
            <a:extLst>
              <a:ext uri="{FF2B5EF4-FFF2-40B4-BE49-F238E27FC236}">
                <a16:creationId xmlns:a16="http://schemas.microsoft.com/office/drawing/2014/main" id="{C2A44DAC-6673-6FBF-248C-0AC5F81F2225}"/>
              </a:ext>
            </a:extLst>
          </p:cNvPr>
          <p:cNvSpPr txBox="1"/>
          <p:nvPr/>
        </p:nvSpPr>
        <p:spPr>
          <a:xfrm>
            <a:off x="12556124" y="4410557"/>
            <a:ext cx="3769723" cy="4001095"/>
          </a:xfrm>
          <a:prstGeom prst="rect">
            <a:avLst/>
          </a:prstGeom>
        </p:spPr>
        <p:txBody>
          <a:bodyPr wrap="square" lIns="0" tIns="0" rIns="0" bIns="0" rtlCol="0" anchor="t">
            <a:spAutoFit/>
          </a:bodyPr>
          <a:lstStyle/>
          <a:p>
            <a:pPr marL="285750" indent="-285750" defTabSz="914445">
              <a:lnSpc>
                <a:spcPts val="2435"/>
              </a:lnSpc>
              <a:buFont typeface="Wingdings" panose="05000000000000000000" pitchFamily="2" charset="2"/>
              <a:buChar char="§"/>
            </a:pPr>
            <a:r>
              <a:rPr lang="en-US" sz="2000" dirty="0">
                <a:solidFill>
                  <a:schemeClr val="bg1"/>
                </a:solidFill>
                <a:latin typeface="Barlow" panose="00000500000000000000" pitchFamily="2" charset="0"/>
              </a:rPr>
              <a:t>This following slides only serve as inspiration – you’re free to make your own slides/design but make sure they follow the above requirements.</a:t>
            </a:r>
          </a:p>
          <a:p>
            <a:pPr marL="285750" indent="-285750" defTabSz="914445">
              <a:lnSpc>
                <a:spcPts val="2435"/>
              </a:lnSpc>
              <a:buFont typeface="Wingdings" panose="05000000000000000000" pitchFamily="2" charset="2"/>
              <a:buChar char="§"/>
            </a:pPr>
            <a:endParaRPr lang="en-US" sz="2000" dirty="0">
              <a:solidFill>
                <a:schemeClr val="bg1"/>
              </a:solidFill>
              <a:latin typeface="Barlow" panose="00000500000000000000" pitchFamily="2" charset="0"/>
            </a:endParaRPr>
          </a:p>
          <a:p>
            <a:pPr marL="285750" indent="-285750" defTabSz="914445">
              <a:lnSpc>
                <a:spcPts val="2435"/>
              </a:lnSpc>
              <a:buFont typeface="Wingdings" panose="05000000000000000000" pitchFamily="2" charset="2"/>
              <a:buChar char="§"/>
            </a:pPr>
            <a:r>
              <a:rPr lang="en-US" sz="2000" dirty="0">
                <a:solidFill>
                  <a:schemeClr val="bg1"/>
                </a:solidFill>
                <a:latin typeface="Barlow" panose="00000500000000000000" pitchFamily="2" charset="0"/>
              </a:rPr>
              <a:t>You may find helpful notes on each of the following slides.</a:t>
            </a:r>
          </a:p>
          <a:p>
            <a:pPr marL="285750" indent="-285750" defTabSz="914445">
              <a:lnSpc>
                <a:spcPts val="2435"/>
              </a:lnSpc>
              <a:buFont typeface="Wingdings" panose="05000000000000000000" pitchFamily="2" charset="2"/>
              <a:buChar char="§"/>
            </a:pPr>
            <a:endParaRPr lang="en-US" sz="2000" dirty="0">
              <a:solidFill>
                <a:schemeClr val="bg1"/>
              </a:solidFill>
              <a:latin typeface="Barlow" panose="00000500000000000000" pitchFamily="2" charset="0"/>
            </a:endParaRPr>
          </a:p>
          <a:p>
            <a:pPr marL="285750" indent="-285750" defTabSz="914445">
              <a:lnSpc>
                <a:spcPts val="2435"/>
              </a:lnSpc>
              <a:buFont typeface="Wingdings" panose="05000000000000000000" pitchFamily="2" charset="2"/>
              <a:buChar char="§"/>
            </a:pPr>
            <a:r>
              <a:rPr lang="en-US" sz="2000" dirty="0">
                <a:solidFill>
                  <a:schemeClr val="bg1"/>
                </a:solidFill>
                <a:latin typeface="Barlow" panose="00000500000000000000" pitchFamily="2" charset="0"/>
              </a:rPr>
              <a:t>There is no slide number limit for this application but make sure to include the required information.</a:t>
            </a:r>
          </a:p>
        </p:txBody>
      </p:sp>
      <p:sp>
        <p:nvSpPr>
          <p:cNvPr id="11" name="TextBox 37">
            <a:extLst>
              <a:ext uri="{FF2B5EF4-FFF2-40B4-BE49-F238E27FC236}">
                <a16:creationId xmlns:a16="http://schemas.microsoft.com/office/drawing/2014/main" id="{89DF26EB-C69C-011B-E555-66DEFED80878}"/>
              </a:ext>
            </a:extLst>
          </p:cNvPr>
          <p:cNvSpPr txBox="1"/>
          <p:nvPr/>
        </p:nvSpPr>
        <p:spPr>
          <a:xfrm>
            <a:off x="12660356" y="3478257"/>
            <a:ext cx="3561261" cy="492443"/>
          </a:xfrm>
          <a:prstGeom prst="rect">
            <a:avLst/>
          </a:prstGeom>
        </p:spPr>
        <p:txBody>
          <a:bodyPr wrap="square" lIns="0" tIns="0" rIns="0" bIns="0" rtlCol="0" anchor="ctr">
            <a:spAutoFit/>
          </a:bodyPr>
          <a:lstStyle/>
          <a:p>
            <a:pPr algn="ctr" defTabSz="914445"/>
            <a:r>
              <a:rPr lang="en-US" sz="3200" dirty="0">
                <a:solidFill>
                  <a:srgbClr val="ADC0CC"/>
                </a:solidFill>
                <a:latin typeface="Barlow Black" panose="00000A00000000000000" pitchFamily="2" charset="0"/>
              </a:rPr>
              <a:t>IMPORTANT NOTES</a:t>
            </a:r>
          </a:p>
        </p:txBody>
      </p:sp>
      <p:pic>
        <p:nvPicPr>
          <p:cNvPr id="3" name="Billede 2" descr="Et billede, der indeholder Grafik, Font/skrifttype, grafisk design, design&#10;&#10;Indhold genereret af kunstig intelligens kan være forkert.">
            <a:extLst>
              <a:ext uri="{FF2B5EF4-FFF2-40B4-BE49-F238E27FC236}">
                <a16:creationId xmlns:a16="http://schemas.microsoft.com/office/drawing/2014/main" id="{B687C44A-F1F8-544E-C23A-29B7C2F5AAE1}"/>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557348" y="9414218"/>
            <a:ext cx="1524001" cy="402981"/>
          </a:xfrm>
          <a:prstGeom prst="rect">
            <a:avLst/>
          </a:prstGeom>
        </p:spPr>
      </p:pic>
      <p:sp>
        <p:nvSpPr>
          <p:cNvPr id="6" name="Tekstfelt 5">
            <a:extLst>
              <a:ext uri="{FF2B5EF4-FFF2-40B4-BE49-F238E27FC236}">
                <a16:creationId xmlns:a16="http://schemas.microsoft.com/office/drawing/2014/main" id="{EECF1C5F-8A24-66D4-9B45-7E07BBF7F2AE}"/>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rgbClr val="211A52">
                    <a:alpha val="50000"/>
                  </a:srgbClr>
                </a:solidFill>
                <a:latin typeface="Barlow" panose="00000500000000000000" pitchFamily="2" charset="0"/>
              </a:rPr>
              <a:t>AAU PROOF OF CONCEPT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963400" y="0"/>
            <a:ext cx="6324600" cy="10287000"/>
          </a:xfrm>
          <a:prstGeom prst="rect">
            <a:avLst/>
          </a:prstGeom>
          <a:solidFill>
            <a:srgbClr val="211A52"/>
          </a:solidFill>
        </p:spPr>
        <p:txBody>
          <a:bodyPr/>
          <a:lstStyle/>
          <a:p>
            <a:endParaRPr lang="da-DK"/>
          </a:p>
        </p:txBody>
      </p:sp>
      <p:sp>
        <p:nvSpPr>
          <p:cNvPr id="9" name="TextBox 9"/>
          <p:cNvSpPr txBox="1"/>
          <p:nvPr/>
        </p:nvSpPr>
        <p:spPr>
          <a:xfrm>
            <a:off x="1380309" y="5143500"/>
            <a:ext cx="5292783" cy="320601"/>
          </a:xfrm>
          <a:prstGeom prst="rect">
            <a:avLst/>
          </a:prstGeom>
        </p:spPr>
        <p:txBody>
          <a:bodyPr wrap="square" lIns="0" tIns="0" rIns="0" bIns="0" rtlCol="0" anchor="t">
            <a:spAutoFit/>
          </a:bodyPr>
          <a:lstStyle/>
          <a:p>
            <a:pPr>
              <a:lnSpc>
                <a:spcPts val="2800"/>
              </a:lnSpc>
            </a:pPr>
            <a:r>
              <a:rPr lang="en-US" sz="2000" dirty="0">
                <a:solidFill>
                  <a:srgbClr val="211A52"/>
                </a:solidFill>
                <a:latin typeface="Barlow Bold" panose="00000800000000000000" pitchFamily="2" charset="0"/>
              </a:rPr>
              <a:t>PROJECT SUMMARY</a:t>
            </a:r>
          </a:p>
        </p:txBody>
      </p:sp>
      <p:sp>
        <p:nvSpPr>
          <p:cNvPr id="14" name="TextBox 37">
            <a:extLst>
              <a:ext uri="{FF2B5EF4-FFF2-40B4-BE49-F238E27FC236}">
                <a16:creationId xmlns:a16="http://schemas.microsoft.com/office/drawing/2014/main" id="{937E93E2-9275-311F-68CC-AE192D284E44}"/>
              </a:ext>
            </a:extLst>
          </p:cNvPr>
          <p:cNvSpPr txBox="1"/>
          <p:nvPr/>
        </p:nvSpPr>
        <p:spPr>
          <a:xfrm>
            <a:off x="1380309" y="3515443"/>
            <a:ext cx="8462554" cy="713657"/>
          </a:xfrm>
          <a:prstGeom prst="rect">
            <a:avLst/>
          </a:prstGeom>
        </p:spPr>
        <p:txBody>
          <a:bodyPr wrap="square" lIns="0" tIns="0" rIns="0" bIns="0" rtlCol="0" anchor="ctr">
            <a:spAutoFit/>
          </a:bodyPr>
          <a:lstStyle/>
          <a:p>
            <a:pPr defTabSz="914445">
              <a:lnSpc>
                <a:spcPts val="5501"/>
              </a:lnSpc>
            </a:pPr>
            <a:r>
              <a:rPr lang="en-US" sz="7200" dirty="0">
                <a:solidFill>
                  <a:srgbClr val="1D1D1D"/>
                </a:solidFill>
                <a:latin typeface="Barlow Black" panose="00000A00000000000000" pitchFamily="2" charset="0"/>
              </a:rPr>
              <a:t>APPLICATION TITLE</a:t>
            </a:r>
          </a:p>
        </p:txBody>
      </p:sp>
      <p:sp>
        <p:nvSpPr>
          <p:cNvPr id="15" name="TextBox 8">
            <a:extLst>
              <a:ext uri="{FF2B5EF4-FFF2-40B4-BE49-F238E27FC236}">
                <a16:creationId xmlns:a16="http://schemas.microsoft.com/office/drawing/2014/main" id="{59926076-E3DF-AEEF-2FFF-FF296FACFA51}"/>
              </a:ext>
            </a:extLst>
          </p:cNvPr>
          <p:cNvSpPr txBox="1"/>
          <p:nvPr/>
        </p:nvSpPr>
        <p:spPr>
          <a:xfrm>
            <a:off x="1380309" y="2785065"/>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AAU POC APPLICATION</a:t>
            </a:r>
          </a:p>
        </p:txBody>
      </p:sp>
      <p:sp>
        <p:nvSpPr>
          <p:cNvPr id="16" name="TextBox 28">
            <a:extLst>
              <a:ext uri="{FF2B5EF4-FFF2-40B4-BE49-F238E27FC236}">
                <a16:creationId xmlns:a16="http://schemas.microsoft.com/office/drawing/2014/main" id="{F4EFE84A-449E-3952-B979-D927DA3FBF3D}"/>
              </a:ext>
            </a:extLst>
          </p:cNvPr>
          <p:cNvSpPr txBox="1"/>
          <p:nvPr/>
        </p:nvSpPr>
        <p:spPr>
          <a:xfrm>
            <a:off x="1380309" y="5659660"/>
            <a:ext cx="8462554" cy="1969770"/>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Lorem ipsum dolor sit </a:t>
            </a:r>
            <a:r>
              <a:rPr lang="en-US" sz="1600" dirty="0" err="1">
                <a:solidFill>
                  <a:srgbClr val="1D1D1D"/>
                </a:solidFill>
                <a:latin typeface="Barlow" panose="00000500000000000000" pitchFamily="2" charset="0"/>
              </a:rPr>
              <a:t>amet</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consectetuer</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adipiscing</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elit</a:t>
            </a:r>
            <a:r>
              <a:rPr lang="en-US" sz="1600" dirty="0">
                <a:solidFill>
                  <a:srgbClr val="1D1D1D"/>
                </a:solidFill>
                <a:latin typeface="Barlow" panose="00000500000000000000" pitchFamily="2" charset="0"/>
              </a:rPr>
              <a:t>. Maecenas </a:t>
            </a:r>
            <a:r>
              <a:rPr lang="en-US" sz="1600" dirty="0" err="1">
                <a:solidFill>
                  <a:srgbClr val="1D1D1D"/>
                </a:solidFill>
                <a:latin typeface="Barlow" panose="00000500000000000000" pitchFamily="2" charset="0"/>
              </a:rPr>
              <a:t>porttitor</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congue</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massa</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Fusce</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posuere</a:t>
            </a:r>
            <a:r>
              <a:rPr lang="en-US" sz="1600" dirty="0">
                <a:solidFill>
                  <a:srgbClr val="1D1D1D"/>
                </a:solidFill>
                <a:latin typeface="Barlow" panose="00000500000000000000" pitchFamily="2" charset="0"/>
              </a:rPr>
              <a:t>, magna sed pulvinar </a:t>
            </a:r>
            <a:r>
              <a:rPr lang="en-US" sz="1600" dirty="0" err="1">
                <a:solidFill>
                  <a:srgbClr val="1D1D1D"/>
                </a:solidFill>
                <a:latin typeface="Barlow" panose="00000500000000000000" pitchFamily="2" charset="0"/>
              </a:rPr>
              <a:t>ultricies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purus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lectus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malesuada</a:t>
            </a:r>
            <a:r>
              <a:rPr lang="en-US" sz="1600" dirty="0">
                <a:solidFill>
                  <a:srgbClr val="1D1D1D"/>
                </a:solidFill>
                <a:latin typeface="Barlow" panose="00000500000000000000" pitchFamily="2" charset="0"/>
              </a:rPr>
              <a:t> libero, sit </a:t>
            </a:r>
            <a:r>
              <a:rPr lang="en-US" sz="1600" dirty="0" err="1">
                <a:solidFill>
                  <a:srgbClr val="1D1D1D"/>
                </a:solidFill>
                <a:latin typeface="Barlow" panose="00000500000000000000" pitchFamily="2" charset="0"/>
              </a:rPr>
              <a:t>amet</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commodo</a:t>
            </a:r>
            <a:r>
              <a:rPr lang="en-US" sz="1600" dirty="0">
                <a:solidFill>
                  <a:srgbClr val="1D1D1D"/>
                </a:solidFill>
                <a:latin typeface="Barlow" panose="00000500000000000000" pitchFamily="2" charset="0"/>
              </a:rPr>
              <a:t> magna eros </a:t>
            </a:r>
            <a:r>
              <a:rPr lang="en-US" sz="1600" dirty="0" err="1">
                <a:solidFill>
                  <a:srgbClr val="1D1D1D"/>
                </a:solidFill>
                <a:latin typeface="Barlow" panose="00000500000000000000" pitchFamily="2" charset="0"/>
              </a:rPr>
              <a:t>quis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urna</a:t>
            </a:r>
            <a:r>
              <a:rPr lang="en-US" sz="1600" dirty="0">
                <a:solidFill>
                  <a:srgbClr val="1D1D1D"/>
                </a:solidFill>
                <a:latin typeface="Barlow" panose="00000500000000000000" pitchFamily="2" charset="0"/>
              </a:rPr>
              <a:t>.</a:t>
            </a:r>
          </a:p>
          <a:p>
            <a:pPr defTabSz="609630"/>
            <a:endParaRPr lang="en-US" sz="1600" dirty="0">
              <a:solidFill>
                <a:srgbClr val="1D1D1D"/>
              </a:solidFill>
              <a:latin typeface="Barlow" panose="00000500000000000000" pitchFamily="2" charset="0"/>
            </a:endParaRPr>
          </a:p>
          <a:p>
            <a:pPr defTabSz="609630"/>
            <a:r>
              <a:rPr lang="en-US" sz="1600" dirty="0">
                <a:solidFill>
                  <a:srgbClr val="1D1D1D"/>
                </a:solidFill>
                <a:latin typeface="Barlow" panose="00000500000000000000" pitchFamily="2" charset="0"/>
              </a:rPr>
              <a:t>Nunc </a:t>
            </a:r>
            <a:r>
              <a:rPr lang="en-US" sz="1600" dirty="0" err="1">
                <a:solidFill>
                  <a:srgbClr val="1D1D1D"/>
                </a:solidFill>
                <a:latin typeface="Barlow" panose="00000500000000000000" pitchFamily="2" charset="0"/>
              </a:rPr>
              <a:t>viverra</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imperdiet</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enim</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Fusce</a:t>
            </a:r>
            <a:r>
              <a:rPr lang="en-US" sz="1600" dirty="0">
                <a:solidFill>
                  <a:srgbClr val="1D1D1D"/>
                </a:solidFill>
                <a:latin typeface="Barlow" panose="00000500000000000000" pitchFamily="2" charset="0"/>
              </a:rPr>
              <a:t> est. </a:t>
            </a:r>
            <a:r>
              <a:rPr lang="en-US" sz="1600" dirty="0" err="1">
                <a:solidFill>
                  <a:srgbClr val="1D1D1D"/>
                </a:solidFill>
                <a:latin typeface="Barlow" panose="00000500000000000000" pitchFamily="2" charset="0"/>
              </a:rPr>
              <a:t>Vivamus</a:t>
            </a:r>
            <a:r>
              <a:rPr lang="en-US" sz="1600" dirty="0">
                <a:solidFill>
                  <a:srgbClr val="1D1D1D"/>
                </a:solidFill>
                <a:latin typeface="Barlow" panose="00000500000000000000" pitchFamily="2" charset="0"/>
              </a:rPr>
              <a:t> a </a:t>
            </a:r>
            <a:r>
              <a:rPr lang="en-US" sz="1600" dirty="0" err="1">
                <a:solidFill>
                  <a:srgbClr val="1D1D1D"/>
                </a:solidFill>
                <a:latin typeface="Barlow" panose="00000500000000000000" pitchFamily="2" charset="0"/>
              </a:rPr>
              <a:t>tellus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Pellentesque</a:t>
            </a:r>
            <a:r>
              <a:rPr lang="en-US" sz="1600" dirty="0">
                <a:solidFill>
                  <a:srgbClr val="1D1D1D"/>
                </a:solidFill>
                <a:latin typeface="Barlow" panose="00000500000000000000" pitchFamily="2" charset="0"/>
              </a:rPr>
              <a:t> habitant </a:t>
            </a:r>
            <a:r>
              <a:rPr lang="en-US" sz="1600" dirty="0" err="1">
                <a:solidFill>
                  <a:srgbClr val="1D1D1D"/>
                </a:solidFill>
                <a:latin typeface="Barlow" panose="00000500000000000000" pitchFamily="2" charset="0"/>
              </a:rPr>
              <a:t>morbi</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Fusce</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posuere</a:t>
            </a:r>
            <a:r>
              <a:rPr lang="en-US" sz="1600" dirty="0">
                <a:solidFill>
                  <a:srgbClr val="1D1D1D"/>
                </a:solidFill>
                <a:latin typeface="Barlow" panose="00000500000000000000" pitchFamily="2" charset="0"/>
              </a:rPr>
              <a:t>, magna sed pulvinar </a:t>
            </a:r>
            <a:r>
              <a:rPr lang="en-US" sz="1600" dirty="0" err="1">
                <a:solidFill>
                  <a:srgbClr val="1D1D1D"/>
                </a:solidFill>
                <a:latin typeface="Barlow" panose="00000500000000000000" pitchFamily="2" charset="0"/>
              </a:rPr>
              <a:t>ultricies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purus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lectus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malesuada</a:t>
            </a:r>
            <a:r>
              <a:rPr lang="en-US" sz="1600" dirty="0">
                <a:solidFill>
                  <a:srgbClr val="1D1D1D"/>
                </a:solidFill>
                <a:latin typeface="Barlow" panose="00000500000000000000" pitchFamily="2" charset="0"/>
              </a:rPr>
              <a:t> libero, sit </a:t>
            </a:r>
            <a:r>
              <a:rPr lang="en-US" sz="1600" dirty="0" err="1">
                <a:solidFill>
                  <a:srgbClr val="1D1D1D"/>
                </a:solidFill>
                <a:latin typeface="Barlow" panose="00000500000000000000" pitchFamily="2" charset="0"/>
              </a:rPr>
              <a:t>amet</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commodo</a:t>
            </a:r>
            <a:r>
              <a:rPr lang="en-US" sz="1600" dirty="0">
                <a:solidFill>
                  <a:srgbClr val="1D1D1D"/>
                </a:solidFill>
                <a:latin typeface="Barlow" panose="00000500000000000000" pitchFamily="2" charset="0"/>
              </a:rPr>
              <a:t> magna eros </a:t>
            </a:r>
            <a:r>
              <a:rPr lang="en-US" sz="1600" dirty="0" err="1">
                <a:solidFill>
                  <a:srgbClr val="1D1D1D"/>
                </a:solidFill>
                <a:latin typeface="Barlow" panose="00000500000000000000" pitchFamily="2" charset="0"/>
              </a:rPr>
              <a:t>quis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urna</a:t>
            </a:r>
            <a:r>
              <a:rPr lang="en-US" sz="1600" dirty="0">
                <a:solidFill>
                  <a:srgbClr val="1D1D1D"/>
                </a:solidFill>
                <a:latin typeface="Barlow" panose="00000500000000000000" pitchFamily="2" charset="0"/>
              </a:rPr>
              <a:t>. Nunc </a:t>
            </a:r>
            <a:r>
              <a:rPr lang="en-US" sz="1600" dirty="0" err="1">
                <a:solidFill>
                  <a:srgbClr val="1D1D1D"/>
                </a:solidFill>
                <a:latin typeface="Barlow" panose="00000500000000000000" pitchFamily="2" charset="0"/>
              </a:rPr>
              <a:t>viverra</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imperdiet</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enim</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Fusce</a:t>
            </a:r>
            <a:r>
              <a:rPr lang="en-US" sz="1600" dirty="0">
                <a:solidFill>
                  <a:srgbClr val="1D1D1D"/>
                </a:solidFill>
                <a:latin typeface="Barlow" panose="00000500000000000000" pitchFamily="2" charset="0"/>
              </a:rPr>
              <a:t> est. </a:t>
            </a:r>
            <a:r>
              <a:rPr lang="en-US" sz="1600" dirty="0" err="1">
                <a:solidFill>
                  <a:srgbClr val="1D1D1D"/>
                </a:solidFill>
                <a:latin typeface="Barlow" panose="00000500000000000000" pitchFamily="2" charset="0"/>
              </a:rPr>
              <a:t>Vivamus</a:t>
            </a:r>
            <a:r>
              <a:rPr lang="en-US" sz="1600" dirty="0">
                <a:solidFill>
                  <a:srgbClr val="1D1D1D"/>
                </a:solidFill>
                <a:latin typeface="Barlow" panose="00000500000000000000" pitchFamily="2" charset="0"/>
              </a:rPr>
              <a:t> a </a:t>
            </a:r>
            <a:r>
              <a:rPr lang="en-US" sz="1600" dirty="0" err="1">
                <a:solidFill>
                  <a:srgbClr val="1D1D1D"/>
                </a:solidFill>
                <a:latin typeface="Barlow" panose="00000500000000000000" pitchFamily="2" charset="0"/>
              </a:rPr>
              <a:t>tellus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Pellentesque</a:t>
            </a:r>
            <a:r>
              <a:rPr lang="en-US" sz="1600" dirty="0">
                <a:solidFill>
                  <a:srgbClr val="1D1D1D"/>
                </a:solidFill>
                <a:latin typeface="Barlow" panose="00000500000000000000" pitchFamily="2" charset="0"/>
              </a:rPr>
              <a:t> habitant </a:t>
            </a:r>
            <a:r>
              <a:rPr lang="en-US" sz="1600" dirty="0" err="1">
                <a:solidFill>
                  <a:srgbClr val="1D1D1D"/>
                </a:solidFill>
                <a:latin typeface="Barlow" panose="00000500000000000000" pitchFamily="2" charset="0"/>
              </a:rPr>
              <a:t>morbi</a:t>
            </a:r>
            <a:endParaRPr lang="en-US" sz="1600" dirty="0">
              <a:solidFill>
                <a:srgbClr val="1D1D1D"/>
              </a:solidFill>
              <a:latin typeface="Barlow" panose="00000500000000000000" pitchFamily="2" charset="0"/>
            </a:endParaRPr>
          </a:p>
        </p:txBody>
      </p:sp>
      <p:pic>
        <p:nvPicPr>
          <p:cNvPr id="3" name="Billede 2" descr="Et billede, der indeholder Grafik, Font/skrifttype, grafisk design, design&#10;&#10;Indhold genereret af kunstig intelligens kan være forkert.">
            <a:extLst>
              <a:ext uri="{FF2B5EF4-FFF2-40B4-BE49-F238E27FC236}">
                <a16:creationId xmlns:a16="http://schemas.microsoft.com/office/drawing/2014/main" id="{E4D7A01B-6E46-D60A-5D56-4CBE8D8432CF}"/>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557348" y="9414218"/>
            <a:ext cx="1524001" cy="402981"/>
          </a:xfrm>
          <a:prstGeom prst="rect">
            <a:avLst/>
          </a:prstGeom>
        </p:spPr>
      </p:pic>
      <p:sp>
        <p:nvSpPr>
          <p:cNvPr id="4" name="Tekstfelt 3">
            <a:extLst>
              <a:ext uri="{FF2B5EF4-FFF2-40B4-BE49-F238E27FC236}">
                <a16:creationId xmlns:a16="http://schemas.microsoft.com/office/drawing/2014/main" id="{9577C97A-5945-976A-3B58-0462279F6E29}"/>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rgbClr val="211A52">
                    <a:alpha val="50000"/>
                  </a:srgbClr>
                </a:solidFill>
                <a:latin typeface="Barlow" panose="00000500000000000000" pitchFamily="2" charset="0"/>
              </a:rPr>
              <a:t>AAU PROOF OF CONCEPT</a:t>
            </a:r>
          </a:p>
        </p:txBody>
      </p:sp>
      <p:pic>
        <p:nvPicPr>
          <p:cNvPr id="10" name="Billede 9" descr="Et billede, der indeholder tekst, Font/skrifttype, Grafik, grafisk design&#10;&#10;Indhold genereret af kunstig intelligens kan være forkert.">
            <a:extLst>
              <a:ext uri="{FF2B5EF4-FFF2-40B4-BE49-F238E27FC236}">
                <a16:creationId xmlns:a16="http://schemas.microsoft.com/office/drawing/2014/main" id="{C61CAE7C-9236-1702-76CF-1B593E5BF663}"/>
              </a:ext>
            </a:extLst>
          </p:cNvPr>
          <p:cNvPicPr>
            <a:picLocks noChangeAspect="1"/>
          </p:cNvPicPr>
          <p:nvPr/>
        </p:nvPicPr>
        <p:blipFill>
          <a:blip r:embed="rId4">
            <a:alphaModFix amt="50000"/>
            <a:extLst>
              <a:ext uri="{28A0092B-C50C-407E-A947-70E740481C1C}">
                <a14:useLocalDpi xmlns:a14="http://schemas.microsoft.com/office/drawing/2010/main" val="0"/>
              </a:ext>
            </a:extLst>
          </a:blip>
          <a:srcRect l="5591" t="1576" r="79786" b="1248"/>
          <a:stretch/>
        </p:blipFill>
        <p:spPr>
          <a:xfrm>
            <a:off x="11963400" y="0"/>
            <a:ext cx="6324600" cy="10287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78529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TECHNOLOGY DESCRIPTION</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4" name="TextBox 28">
            <a:extLst>
              <a:ext uri="{FF2B5EF4-FFF2-40B4-BE49-F238E27FC236}">
                <a16:creationId xmlns:a16="http://schemas.microsoft.com/office/drawing/2014/main" id="{E6BE5C46-D094-3612-7CF6-074B267767DF}"/>
              </a:ext>
            </a:extLst>
          </p:cNvPr>
          <p:cNvSpPr txBox="1"/>
          <p:nvPr/>
        </p:nvSpPr>
        <p:spPr>
          <a:xfrm>
            <a:off x="1147355" y="3678079"/>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5" name="TextBox 28">
            <a:extLst>
              <a:ext uri="{FF2B5EF4-FFF2-40B4-BE49-F238E27FC236}">
                <a16:creationId xmlns:a16="http://schemas.microsoft.com/office/drawing/2014/main" id="{C84B1579-2A4C-4E46-FAEA-7987CA5A3E3F}"/>
              </a:ext>
            </a:extLst>
          </p:cNvPr>
          <p:cNvSpPr txBox="1"/>
          <p:nvPr/>
        </p:nvSpPr>
        <p:spPr>
          <a:xfrm>
            <a:off x="1147355" y="4700767"/>
            <a:ext cx="8462554" cy="1231106"/>
          </a:xfrm>
          <a:prstGeom prst="rect">
            <a:avLst/>
          </a:prstGeom>
          <a:effectLst/>
        </p:spPr>
        <p:txBody>
          <a:bodyPr wrap="square" lIns="0" tIns="0" rIns="0" bIns="0" rtlCol="0" anchor="t">
            <a:spAutoFit/>
          </a:bodyPr>
          <a:lstStyle/>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Use bullets to highlight the most important characteristics of your technology</a:t>
            </a:r>
          </a:p>
          <a:p>
            <a:pPr marL="285750" indent="-285750" defTabSz="609630">
              <a:buFont typeface="Wingdings" panose="05000000000000000000" pitchFamily="2" charset="2"/>
              <a:buChar char="§"/>
            </a:pPr>
            <a:endParaRPr lang="en-US" sz="1600" dirty="0">
              <a:solidFill>
                <a:schemeClr val="bg1">
                  <a:lumMod val="95000"/>
                </a:schemeClr>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Keep them short</a:t>
            </a:r>
          </a:p>
          <a:p>
            <a:pPr marL="285750" indent="-285750" defTabSz="609630">
              <a:buFont typeface="Wingdings" panose="05000000000000000000" pitchFamily="2" charset="2"/>
              <a:buChar char="§"/>
            </a:pPr>
            <a:endParaRPr lang="en-US" sz="1600" dirty="0">
              <a:solidFill>
                <a:schemeClr val="bg1">
                  <a:lumMod val="95000"/>
                </a:schemeClr>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 and precise</a:t>
            </a:r>
          </a:p>
        </p:txBody>
      </p:sp>
      <p:sp>
        <p:nvSpPr>
          <p:cNvPr id="7" name="TextBox 28">
            <a:extLst>
              <a:ext uri="{FF2B5EF4-FFF2-40B4-BE49-F238E27FC236}">
                <a16:creationId xmlns:a16="http://schemas.microsoft.com/office/drawing/2014/main" id="{87AF3E81-0F16-6C82-B83C-A422DD5E645C}"/>
              </a:ext>
            </a:extLst>
          </p:cNvPr>
          <p:cNvSpPr txBox="1"/>
          <p:nvPr/>
        </p:nvSpPr>
        <p:spPr>
          <a:xfrm>
            <a:off x="11582400" y="4700767"/>
            <a:ext cx="4231277" cy="246221"/>
          </a:xfrm>
          <a:prstGeom prst="rect">
            <a:avLst/>
          </a:prstGeom>
          <a:effectLst/>
        </p:spPr>
        <p:txBody>
          <a:bodyPr wrap="square" lIns="0" tIns="0" rIns="0" bIns="0" rtlCol="0" anchor="t">
            <a:spAutoFit/>
          </a:bodyPr>
          <a:lstStyle/>
          <a:p>
            <a:pPr algn="ctr" defTabSz="609630"/>
            <a:r>
              <a:rPr lang="en-US" sz="1600" b="1" dirty="0">
                <a:solidFill>
                  <a:schemeClr val="bg1">
                    <a:lumMod val="95000"/>
                  </a:schemeClr>
                </a:solidFill>
                <a:latin typeface="Barlow" panose="00000500000000000000" pitchFamily="2" charset="0"/>
              </a:rPr>
              <a:t>Add illustrations and pictures as you want</a:t>
            </a:r>
          </a:p>
        </p:txBody>
      </p:sp>
      <p:pic>
        <p:nvPicPr>
          <p:cNvPr id="6" name="Picture 6">
            <a:extLst>
              <a:ext uri="{FF2B5EF4-FFF2-40B4-BE49-F238E27FC236}">
                <a16:creationId xmlns:a16="http://schemas.microsoft.com/office/drawing/2014/main" id="{8F0B2A49-1E5D-7B42-449F-C33D747FAB73}"/>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8" name="Tekstfelt 7">
            <a:extLst>
              <a:ext uri="{FF2B5EF4-FFF2-40B4-BE49-F238E27FC236}">
                <a16:creationId xmlns:a16="http://schemas.microsoft.com/office/drawing/2014/main" id="{7DAD256B-F47A-EAD5-A917-A74837245C84}"/>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extLst>
      <p:ext uri="{BB962C8B-B14F-4D97-AF65-F5344CB8AC3E}">
        <p14:creationId xmlns:p14="http://schemas.microsoft.com/office/powerpoint/2010/main" val="426743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155D781-7A13-1C1D-4810-D570D1BE88B7}"/>
              </a:ext>
            </a:extLst>
          </p:cNvPr>
          <p:cNvSpPr>
            <a:spLocks noGrp="1" noRot="1" noMove="1" noResize="1" noEditPoints="1" noAdjustHandles="1" noChangeArrowheads="1" noChangeShapeType="1"/>
          </p:cNvSpPr>
          <p:nvPr/>
        </p:nvSpPr>
        <p:spPr>
          <a:xfrm>
            <a:off x="10134600" y="0"/>
            <a:ext cx="8153400" cy="1028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TextBox 37"/>
          <p:cNvSpPr txBox="1"/>
          <p:nvPr/>
        </p:nvSpPr>
        <p:spPr>
          <a:xfrm>
            <a:off x="1138646" y="1586369"/>
            <a:ext cx="78529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TECHNOLOGY DESCRIPTION</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4" name="TextBox 28">
            <a:extLst>
              <a:ext uri="{FF2B5EF4-FFF2-40B4-BE49-F238E27FC236}">
                <a16:creationId xmlns:a16="http://schemas.microsoft.com/office/drawing/2014/main" id="{E6BE5C46-D094-3612-7CF6-074B267767DF}"/>
              </a:ext>
            </a:extLst>
          </p:cNvPr>
          <p:cNvSpPr txBox="1"/>
          <p:nvPr/>
        </p:nvSpPr>
        <p:spPr>
          <a:xfrm>
            <a:off x="1147355" y="3678079"/>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5" name="TextBox 28">
            <a:extLst>
              <a:ext uri="{FF2B5EF4-FFF2-40B4-BE49-F238E27FC236}">
                <a16:creationId xmlns:a16="http://schemas.microsoft.com/office/drawing/2014/main" id="{C84B1579-2A4C-4E46-FAEA-7987CA5A3E3F}"/>
              </a:ext>
            </a:extLst>
          </p:cNvPr>
          <p:cNvSpPr txBox="1"/>
          <p:nvPr/>
        </p:nvSpPr>
        <p:spPr>
          <a:xfrm>
            <a:off x="1147355" y="4700767"/>
            <a:ext cx="8462554" cy="1231106"/>
          </a:xfrm>
          <a:prstGeom prst="rect">
            <a:avLst/>
          </a:prstGeom>
          <a:effectLst/>
        </p:spPr>
        <p:txBody>
          <a:bodyPr wrap="square" lIns="0" tIns="0" rIns="0" bIns="0" rtlCol="0" anchor="t">
            <a:spAutoFit/>
          </a:bodyPr>
          <a:lstStyle/>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Use bullets to highlight the most important characteristics of your technology</a:t>
            </a:r>
          </a:p>
          <a:p>
            <a:pPr marL="285750" indent="-285750" defTabSz="609630">
              <a:buFont typeface="Wingdings" panose="05000000000000000000" pitchFamily="2" charset="2"/>
              <a:buChar char="§"/>
            </a:pPr>
            <a:endParaRPr lang="en-US" sz="1600" dirty="0">
              <a:solidFill>
                <a:schemeClr val="bg1">
                  <a:lumMod val="95000"/>
                </a:schemeClr>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Keep them short</a:t>
            </a:r>
          </a:p>
          <a:p>
            <a:pPr marL="285750" indent="-285750" defTabSz="609630">
              <a:buFont typeface="Wingdings" panose="05000000000000000000" pitchFamily="2" charset="2"/>
              <a:buChar char="§"/>
            </a:pPr>
            <a:endParaRPr lang="en-US" sz="1600" dirty="0">
              <a:solidFill>
                <a:schemeClr val="bg1">
                  <a:lumMod val="95000"/>
                </a:schemeClr>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 and precise</a:t>
            </a:r>
          </a:p>
        </p:txBody>
      </p:sp>
      <p:sp>
        <p:nvSpPr>
          <p:cNvPr id="7" name="TextBox 28">
            <a:extLst>
              <a:ext uri="{FF2B5EF4-FFF2-40B4-BE49-F238E27FC236}">
                <a16:creationId xmlns:a16="http://schemas.microsoft.com/office/drawing/2014/main" id="{87AF3E81-0F16-6C82-B83C-A422DD5E645C}"/>
              </a:ext>
            </a:extLst>
          </p:cNvPr>
          <p:cNvSpPr txBox="1"/>
          <p:nvPr/>
        </p:nvSpPr>
        <p:spPr>
          <a:xfrm>
            <a:off x="12095661" y="4700767"/>
            <a:ext cx="4231277" cy="246221"/>
          </a:xfrm>
          <a:prstGeom prst="rect">
            <a:avLst/>
          </a:prstGeom>
          <a:effectLst/>
        </p:spPr>
        <p:txBody>
          <a:bodyPr wrap="square" lIns="0" tIns="0" rIns="0" bIns="0" rtlCol="0" anchor="t">
            <a:spAutoFit/>
          </a:bodyPr>
          <a:lstStyle/>
          <a:p>
            <a:pPr algn="ctr" defTabSz="609630"/>
            <a:r>
              <a:rPr lang="en-US" sz="1600" b="1" dirty="0">
                <a:solidFill>
                  <a:srgbClr val="1D1D1D"/>
                </a:solidFill>
                <a:latin typeface="Barlow" panose="00000500000000000000" pitchFamily="2" charset="0"/>
              </a:rPr>
              <a:t>Add illustrations and pictures as you want</a:t>
            </a:r>
          </a:p>
        </p:txBody>
      </p:sp>
      <p:pic>
        <p:nvPicPr>
          <p:cNvPr id="8" name="Picture 6">
            <a:extLst>
              <a:ext uri="{FF2B5EF4-FFF2-40B4-BE49-F238E27FC236}">
                <a16:creationId xmlns:a16="http://schemas.microsoft.com/office/drawing/2014/main" id="{64B1C553-2EA5-ED8A-AA07-6FCC3FC69359}"/>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9" name="Tekstfelt 8">
            <a:extLst>
              <a:ext uri="{FF2B5EF4-FFF2-40B4-BE49-F238E27FC236}">
                <a16:creationId xmlns:a16="http://schemas.microsoft.com/office/drawing/2014/main" id="{0FE356DA-DD9E-B6F6-30CA-40BB8D2CC0EF}"/>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rgbClr val="211A52">
                    <a:alpha val="50000"/>
                  </a:srgbClr>
                </a:solidFill>
                <a:latin typeface="Barlow" panose="00000500000000000000" pitchFamily="2" charset="0"/>
              </a:rPr>
              <a:t>AAU PROOF OF CONCEPT</a:t>
            </a:r>
          </a:p>
        </p:txBody>
      </p:sp>
    </p:spTree>
    <p:extLst>
      <p:ext uri="{BB962C8B-B14F-4D97-AF65-F5344CB8AC3E}">
        <p14:creationId xmlns:p14="http://schemas.microsoft.com/office/powerpoint/2010/main" val="211369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9B911515-BCFE-87BE-4B74-6E519C51524E}"/>
              </a:ext>
            </a:extLst>
          </p:cNvPr>
          <p:cNvSpPr txBox="1"/>
          <p:nvPr/>
        </p:nvSpPr>
        <p:spPr>
          <a:xfrm>
            <a:off x="1138646" y="1586369"/>
            <a:ext cx="7852954" cy="705321"/>
          </a:xfrm>
          <a:prstGeom prst="rect">
            <a:avLst/>
          </a:prstGeom>
        </p:spPr>
        <p:txBody>
          <a:bodyPr wrap="square" lIns="0" tIns="0" rIns="0" bIns="0" rtlCol="0" anchor="t">
            <a:spAutoFit/>
          </a:bodyPr>
          <a:lstStyle/>
          <a:p>
            <a:pPr defTabSz="914445">
              <a:lnSpc>
                <a:spcPts val="5501"/>
              </a:lnSpc>
            </a:pPr>
            <a:r>
              <a:rPr lang="en-US" sz="4800" dirty="0">
                <a:solidFill>
                  <a:srgbClr val="1D1D1D"/>
                </a:solidFill>
                <a:latin typeface="Barlow Black" panose="00000A00000000000000" pitchFamily="2" charset="0"/>
              </a:rPr>
              <a:t>TECHNOLOGY DESCRIPTION</a:t>
            </a:r>
          </a:p>
        </p:txBody>
      </p:sp>
      <p:sp>
        <p:nvSpPr>
          <p:cNvPr id="4" name="TextBox 8">
            <a:extLst>
              <a:ext uri="{FF2B5EF4-FFF2-40B4-BE49-F238E27FC236}">
                <a16:creationId xmlns:a16="http://schemas.microsoft.com/office/drawing/2014/main" id="{43612709-3316-E930-F780-91478EB1F026}"/>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AAU POC APPLICATION</a:t>
            </a:r>
          </a:p>
        </p:txBody>
      </p:sp>
      <p:sp>
        <p:nvSpPr>
          <p:cNvPr id="5" name="TextBox 37">
            <a:extLst>
              <a:ext uri="{FF2B5EF4-FFF2-40B4-BE49-F238E27FC236}">
                <a16:creationId xmlns:a16="http://schemas.microsoft.com/office/drawing/2014/main" id="{8DE413CB-CBF3-9048-1C00-F2BAABD08355}"/>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1D1D1D"/>
                </a:solidFill>
                <a:latin typeface="Barlow Medium" panose="00000600000000000000" pitchFamily="2" charset="0"/>
              </a:rPr>
              <a:t>Secondary titel if necessary</a:t>
            </a:r>
          </a:p>
        </p:txBody>
      </p:sp>
      <p:sp>
        <p:nvSpPr>
          <p:cNvPr id="7" name="TextBox 28">
            <a:extLst>
              <a:ext uri="{FF2B5EF4-FFF2-40B4-BE49-F238E27FC236}">
                <a16:creationId xmlns:a16="http://schemas.microsoft.com/office/drawing/2014/main" id="{3849974B-62C4-C48C-B627-A52EEB5B897D}"/>
              </a:ext>
            </a:extLst>
          </p:cNvPr>
          <p:cNvSpPr txBox="1"/>
          <p:nvPr/>
        </p:nvSpPr>
        <p:spPr>
          <a:xfrm>
            <a:off x="1147355" y="3678079"/>
            <a:ext cx="8462554"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Add your own text..</a:t>
            </a:r>
          </a:p>
        </p:txBody>
      </p:sp>
      <p:sp>
        <p:nvSpPr>
          <p:cNvPr id="8" name="TextBox 28">
            <a:extLst>
              <a:ext uri="{FF2B5EF4-FFF2-40B4-BE49-F238E27FC236}">
                <a16:creationId xmlns:a16="http://schemas.microsoft.com/office/drawing/2014/main" id="{D24F1BE5-806F-BF4D-E3B5-3B2F0A1845B0}"/>
              </a:ext>
            </a:extLst>
          </p:cNvPr>
          <p:cNvSpPr txBox="1"/>
          <p:nvPr/>
        </p:nvSpPr>
        <p:spPr>
          <a:xfrm>
            <a:off x="1147355" y="4700767"/>
            <a:ext cx="8462554" cy="1231106"/>
          </a:xfrm>
          <a:prstGeom prst="rect">
            <a:avLst/>
          </a:prstGeom>
          <a:effectLst/>
        </p:spPr>
        <p:txBody>
          <a:bodyPr wrap="square" lIns="0" tIns="0" rIns="0" bIns="0" rtlCol="0" anchor="t">
            <a:spAutoFit/>
          </a:bodyPr>
          <a:lstStyle/>
          <a:p>
            <a:pPr marL="285750" indent="-285750" defTabSz="609630">
              <a:buFont typeface="Wingdings" panose="05000000000000000000" pitchFamily="2" charset="2"/>
              <a:buChar char="§"/>
            </a:pPr>
            <a:r>
              <a:rPr lang="en-US" sz="1600" dirty="0">
                <a:solidFill>
                  <a:srgbClr val="1D1D1D"/>
                </a:solidFill>
                <a:latin typeface="Barlow" panose="00000500000000000000" pitchFamily="2" charset="0"/>
              </a:rPr>
              <a:t>Use bullets to highlight the most important characteristics of your technology</a:t>
            </a:r>
          </a:p>
          <a:p>
            <a:pPr marL="285750" indent="-285750" defTabSz="609630">
              <a:buFont typeface="Wingdings" panose="05000000000000000000" pitchFamily="2" charset="2"/>
              <a:buChar char="§"/>
            </a:pPr>
            <a:endParaRPr lang="en-US" sz="1600" dirty="0">
              <a:solidFill>
                <a:srgbClr val="1D1D1D"/>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rgbClr val="1D1D1D"/>
                </a:solidFill>
                <a:latin typeface="Barlow" panose="00000500000000000000" pitchFamily="2" charset="0"/>
              </a:rPr>
              <a:t>Keep them short</a:t>
            </a:r>
          </a:p>
          <a:p>
            <a:pPr marL="285750" indent="-285750" defTabSz="609630">
              <a:buFont typeface="Wingdings" panose="05000000000000000000" pitchFamily="2" charset="2"/>
              <a:buChar char="§"/>
            </a:pPr>
            <a:endParaRPr lang="en-US" sz="1600" dirty="0">
              <a:solidFill>
                <a:srgbClr val="1D1D1D"/>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rgbClr val="1D1D1D"/>
                </a:solidFill>
                <a:latin typeface="Barlow" panose="00000500000000000000" pitchFamily="2" charset="0"/>
              </a:rPr>
              <a:t>.. and precise</a:t>
            </a:r>
          </a:p>
        </p:txBody>
      </p:sp>
      <p:sp>
        <p:nvSpPr>
          <p:cNvPr id="10" name="TextBox 28">
            <a:extLst>
              <a:ext uri="{FF2B5EF4-FFF2-40B4-BE49-F238E27FC236}">
                <a16:creationId xmlns:a16="http://schemas.microsoft.com/office/drawing/2014/main" id="{DAD1969C-0AB7-854C-C5C8-84D2E45C8162}"/>
              </a:ext>
            </a:extLst>
          </p:cNvPr>
          <p:cNvSpPr txBox="1"/>
          <p:nvPr/>
        </p:nvSpPr>
        <p:spPr>
          <a:xfrm>
            <a:off x="11582400" y="4700767"/>
            <a:ext cx="4231277" cy="246221"/>
          </a:xfrm>
          <a:prstGeom prst="rect">
            <a:avLst/>
          </a:prstGeom>
          <a:effectLst/>
        </p:spPr>
        <p:txBody>
          <a:bodyPr wrap="square" lIns="0" tIns="0" rIns="0" bIns="0" rtlCol="0" anchor="t">
            <a:spAutoFit/>
          </a:bodyPr>
          <a:lstStyle/>
          <a:p>
            <a:pPr algn="ctr" defTabSz="609630"/>
            <a:r>
              <a:rPr lang="en-US" sz="1600" b="1" dirty="0">
                <a:solidFill>
                  <a:srgbClr val="1D1D1D"/>
                </a:solidFill>
                <a:latin typeface="Barlow" panose="00000500000000000000" pitchFamily="2" charset="0"/>
              </a:rPr>
              <a:t>Add illustrations and pictures as you want</a:t>
            </a:r>
          </a:p>
        </p:txBody>
      </p:sp>
      <p:pic>
        <p:nvPicPr>
          <p:cNvPr id="2" name="Billede 1" descr="Et billede, der indeholder Grafik, Font/skrifttype, grafisk design, design&#10;&#10;Indhold genereret af kunstig intelligens kan være forkert.">
            <a:extLst>
              <a:ext uri="{FF2B5EF4-FFF2-40B4-BE49-F238E27FC236}">
                <a16:creationId xmlns:a16="http://schemas.microsoft.com/office/drawing/2014/main" id="{81017567-1A2A-511B-8AC3-A0CB13823219}"/>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557348" y="9414218"/>
            <a:ext cx="1524001" cy="402981"/>
          </a:xfrm>
          <a:prstGeom prst="rect">
            <a:avLst/>
          </a:prstGeom>
        </p:spPr>
      </p:pic>
      <p:sp>
        <p:nvSpPr>
          <p:cNvPr id="6" name="Tekstfelt 5">
            <a:extLst>
              <a:ext uri="{FF2B5EF4-FFF2-40B4-BE49-F238E27FC236}">
                <a16:creationId xmlns:a16="http://schemas.microsoft.com/office/drawing/2014/main" id="{7E65A7E4-71AF-8A4F-06BB-526624635EBA}"/>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rgbClr val="211A52">
                    <a:alpha val="50000"/>
                  </a:srgbClr>
                </a:solidFill>
                <a:latin typeface="Barlow" panose="00000500000000000000" pitchFamily="2" charset="0"/>
              </a:rPr>
              <a:t>AAU PROOF OF CONCEPT</a:t>
            </a:r>
          </a:p>
        </p:txBody>
      </p:sp>
    </p:spTree>
    <p:extLst>
      <p:ext uri="{BB962C8B-B14F-4D97-AF65-F5344CB8AC3E}">
        <p14:creationId xmlns:p14="http://schemas.microsoft.com/office/powerpoint/2010/main" val="221652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84625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PAIN AND CURE</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7" name="TextBox 28">
            <a:extLst>
              <a:ext uri="{FF2B5EF4-FFF2-40B4-BE49-F238E27FC236}">
                <a16:creationId xmlns:a16="http://schemas.microsoft.com/office/drawing/2014/main" id="{87AF3E81-0F16-6C82-B83C-A422DD5E645C}"/>
              </a:ext>
            </a:extLst>
          </p:cNvPr>
          <p:cNvSpPr txBox="1"/>
          <p:nvPr/>
        </p:nvSpPr>
        <p:spPr>
          <a:xfrm>
            <a:off x="11582400" y="4700767"/>
            <a:ext cx="4231277" cy="246221"/>
          </a:xfrm>
          <a:prstGeom prst="rect">
            <a:avLst/>
          </a:prstGeom>
          <a:effectLst/>
        </p:spPr>
        <p:txBody>
          <a:bodyPr wrap="square" lIns="0" tIns="0" rIns="0" bIns="0" rtlCol="0" anchor="t">
            <a:spAutoFit/>
          </a:bodyPr>
          <a:lstStyle/>
          <a:p>
            <a:pPr algn="ctr" defTabSz="609630"/>
            <a:r>
              <a:rPr lang="en-US" sz="1600" b="1" dirty="0">
                <a:solidFill>
                  <a:schemeClr val="bg1">
                    <a:lumMod val="95000"/>
                  </a:schemeClr>
                </a:solidFill>
                <a:latin typeface="Barlow" panose="00000500000000000000" pitchFamily="2" charset="0"/>
              </a:rPr>
              <a:t>Add illustrations and pictures as you want</a:t>
            </a:r>
          </a:p>
        </p:txBody>
      </p:sp>
      <p:sp>
        <p:nvSpPr>
          <p:cNvPr id="11" name="TextBox 11">
            <a:extLst>
              <a:ext uri="{FF2B5EF4-FFF2-40B4-BE49-F238E27FC236}">
                <a16:creationId xmlns:a16="http://schemas.microsoft.com/office/drawing/2014/main" id="{1387FA18-EE79-D8AA-41C0-AABBCE72403A}"/>
              </a:ext>
            </a:extLst>
          </p:cNvPr>
          <p:cNvSpPr txBox="1"/>
          <p:nvPr/>
        </p:nvSpPr>
        <p:spPr>
          <a:xfrm>
            <a:off x="1191930" y="4686300"/>
            <a:ext cx="5678905"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Application</a:t>
            </a:r>
          </a:p>
        </p:txBody>
      </p:sp>
      <p:sp>
        <p:nvSpPr>
          <p:cNvPr id="21" name="TextBox 28">
            <a:extLst>
              <a:ext uri="{FF2B5EF4-FFF2-40B4-BE49-F238E27FC236}">
                <a16:creationId xmlns:a16="http://schemas.microsoft.com/office/drawing/2014/main" id="{540BC149-0534-6EB3-54ED-3D7B480E2535}"/>
              </a:ext>
            </a:extLst>
          </p:cNvPr>
          <p:cNvSpPr txBox="1"/>
          <p:nvPr/>
        </p:nvSpPr>
        <p:spPr>
          <a:xfrm>
            <a:off x="1191930" y="5113782"/>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2" name="TextBox 11">
            <a:extLst>
              <a:ext uri="{FF2B5EF4-FFF2-40B4-BE49-F238E27FC236}">
                <a16:creationId xmlns:a16="http://schemas.microsoft.com/office/drawing/2014/main" id="{36A74065-8858-8965-D4FD-893BBF2A1685}"/>
              </a:ext>
            </a:extLst>
          </p:cNvPr>
          <p:cNvSpPr txBox="1"/>
          <p:nvPr/>
        </p:nvSpPr>
        <p:spPr>
          <a:xfrm>
            <a:off x="1147355" y="5865756"/>
            <a:ext cx="5678905"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Application</a:t>
            </a:r>
          </a:p>
        </p:txBody>
      </p:sp>
      <p:sp>
        <p:nvSpPr>
          <p:cNvPr id="24" name="TextBox 28">
            <a:extLst>
              <a:ext uri="{FF2B5EF4-FFF2-40B4-BE49-F238E27FC236}">
                <a16:creationId xmlns:a16="http://schemas.microsoft.com/office/drawing/2014/main" id="{195999B6-80FE-2E4C-3633-8743BC81A5FC}"/>
              </a:ext>
            </a:extLst>
          </p:cNvPr>
          <p:cNvSpPr txBox="1"/>
          <p:nvPr/>
        </p:nvSpPr>
        <p:spPr>
          <a:xfrm>
            <a:off x="1147355" y="6293238"/>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5" name="TextBox 11">
            <a:extLst>
              <a:ext uri="{FF2B5EF4-FFF2-40B4-BE49-F238E27FC236}">
                <a16:creationId xmlns:a16="http://schemas.microsoft.com/office/drawing/2014/main" id="{5AA61171-78B3-2CA1-8987-BE826C055825}"/>
              </a:ext>
            </a:extLst>
          </p:cNvPr>
          <p:cNvSpPr txBox="1"/>
          <p:nvPr/>
        </p:nvSpPr>
        <p:spPr>
          <a:xfrm>
            <a:off x="1138646" y="7174309"/>
            <a:ext cx="5678905"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Application</a:t>
            </a:r>
          </a:p>
        </p:txBody>
      </p:sp>
      <p:sp>
        <p:nvSpPr>
          <p:cNvPr id="26" name="TextBox 28">
            <a:extLst>
              <a:ext uri="{FF2B5EF4-FFF2-40B4-BE49-F238E27FC236}">
                <a16:creationId xmlns:a16="http://schemas.microsoft.com/office/drawing/2014/main" id="{19EB658F-DAF7-F991-DC4A-C7C5E4523008}"/>
              </a:ext>
            </a:extLst>
          </p:cNvPr>
          <p:cNvSpPr txBox="1"/>
          <p:nvPr/>
        </p:nvSpPr>
        <p:spPr>
          <a:xfrm>
            <a:off x="1138646" y="7601791"/>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7" name="TextBox 28">
            <a:extLst>
              <a:ext uri="{FF2B5EF4-FFF2-40B4-BE49-F238E27FC236}">
                <a16:creationId xmlns:a16="http://schemas.microsoft.com/office/drawing/2014/main" id="{58659407-3EEE-CE57-99FD-FA4B1283458A}"/>
              </a:ext>
            </a:extLst>
          </p:cNvPr>
          <p:cNvSpPr txBox="1"/>
          <p:nvPr/>
        </p:nvSpPr>
        <p:spPr>
          <a:xfrm>
            <a:off x="1147355" y="3678079"/>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pic>
        <p:nvPicPr>
          <p:cNvPr id="4" name="Picture 6">
            <a:extLst>
              <a:ext uri="{FF2B5EF4-FFF2-40B4-BE49-F238E27FC236}">
                <a16:creationId xmlns:a16="http://schemas.microsoft.com/office/drawing/2014/main" id="{4300AE1E-92CE-A6CA-F95E-F964F51E6491}"/>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5" name="Tekstfelt 4">
            <a:extLst>
              <a:ext uri="{FF2B5EF4-FFF2-40B4-BE49-F238E27FC236}">
                <a16:creationId xmlns:a16="http://schemas.microsoft.com/office/drawing/2014/main" id="{EBF5457B-1803-5FF7-302D-F0D8BEFF9013}"/>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extLst>
      <p:ext uri="{BB962C8B-B14F-4D97-AF65-F5344CB8AC3E}">
        <p14:creationId xmlns:p14="http://schemas.microsoft.com/office/powerpoint/2010/main" val="4181817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2" id="{F7584551-42EB-416F-A677-4362C3934C33}" vid="{7B31FCED-635A-4092-860A-0942B12125F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TotalTime>
  <Words>2556</Words>
  <Application>Microsoft Office PowerPoint</Application>
  <PresentationFormat>Brugerdefineret</PresentationFormat>
  <Paragraphs>390</Paragraphs>
  <Slides>21</Slides>
  <Notes>19</Notes>
  <HiddenSlides>1</HiddenSlides>
  <MMClips>0</MMClips>
  <ScaleCrop>false</ScaleCrop>
  <HeadingPairs>
    <vt:vector size="6" baseType="variant">
      <vt:variant>
        <vt:lpstr>Benyttede skrifttyper</vt:lpstr>
      </vt:variant>
      <vt:variant>
        <vt:i4>12</vt:i4>
      </vt:variant>
      <vt:variant>
        <vt:lpstr>Tema</vt:lpstr>
      </vt:variant>
      <vt:variant>
        <vt:i4>2</vt:i4>
      </vt:variant>
      <vt:variant>
        <vt:lpstr>Slidetitler</vt:lpstr>
      </vt:variant>
      <vt:variant>
        <vt:i4>21</vt:i4>
      </vt:variant>
    </vt:vector>
  </HeadingPairs>
  <TitlesOfParts>
    <vt:vector size="35" baseType="lpstr">
      <vt:lpstr>Barlow Black</vt:lpstr>
      <vt:lpstr>Barlow ExtraBold</vt:lpstr>
      <vt:lpstr>Barlow Medium</vt:lpstr>
      <vt:lpstr>Wingdings</vt:lpstr>
      <vt:lpstr>Barlow</vt:lpstr>
      <vt:lpstr>Barlow Light</vt:lpstr>
      <vt:lpstr>Arial</vt:lpstr>
      <vt:lpstr>Barlow Bold</vt:lpstr>
      <vt:lpstr>Calibri</vt:lpstr>
      <vt:lpstr>Bahnschrift</vt:lpstr>
      <vt:lpstr>Bahnschrift Light</vt:lpstr>
      <vt:lpstr>Aptos</vt:lpstr>
      <vt:lpstr>Office Theme</vt:lpstr>
      <vt:lpstr>1_AAU PowerPoint</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AAU Technology Transfer Office 2022</dc:title>
  <dc:creator>Trine Reinholt Andersen</dc:creator>
  <cp:lastModifiedBy>Trine Reinholt Andersen</cp:lastModifiedBy>
  <cp:revision>42</cp:revision>
  <dcterms:created xsi:type="dcterms:W3CDTF">2006-08-16T00:00:00Z</dcterms:created>
  <dcterms:modified xsi:type="dcterms:W3CDTF">2025-07-02T13:16:43Z</dcterms:modified>
  <dc:identifier>DAFPSxsSvxQ</dc:identifier>
</cp:coreProperties>
</file>