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7" r:id="rId5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1A52"/>
    <a:srgbClr val="54A482"/>
    <a:srgbClr val="E58C21"/>
    <a:srgbClr val="008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7" autoAdjust="0"/>
    <p:restoredTop sz="94655"/>
  </p:normalViewPr>
  <p:slideViewPr>
    <p:cSldViewPr snapToGrid="0">
      <p:cViewPr varScale="1">
        <p:scale>
          <a:sx n="32" d="100"/>
          <a:sy n="32" d="100"/>
        </p:scale>
        <p:origin x="216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88870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1873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38673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4277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423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81491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3403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7148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4875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9321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38624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1448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C8BD6A-93D6-8B87-42D5-784AAB0AB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>
            <a:extLst>
              <a:ext uri="{FF2B5EF4-FFF2-40B4-BE49-F238E27FC236}">
                <a16:creationId xmlns:a16="http://schemas.microsoft.com/office/drawing/2014/main" id="{87A2D9E2-43F5-7DB3-190B-2A58B81434B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76"/>
          <a:stretch/>
        </p:blipFill>
        <p:spPr>
          <a:xfrm>
            <a:off x="0" y="-42863"/>
            <a:ext cx="9601200" cy="9958387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71D037AF-2D66-1AE0-E4AC-5948DEF3145C}"/>
              </a:ext>
            </a:extLst>
          </p:cNvPr>
          <p:cNvSpPr/>
          <p:nvPr/>
        </p:nvSpPr>
        <p:spPr>
          <a:xfrm>
            <a:off x="0" y="8872539"/>
            <a:ext cx="9601200" cy="3929062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5A520E2-E31D-D540-64CE-24B85D9BF6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90" y="9444037"/>
            <a:ext cx="8161020" cy="1714500"/>
          </a:xfrm>
        </p:spPr>
        <p:txBody>
          <a:bodyPr anchor="t" anchorCtr="0">
            <a:normAutofit/>
          </a:bodyPr>
          <a:lstStyle/>
          <a:p>
            <a:r>
              <a:rPr lang="da-DK" sz="5400" b="1" dirty="0" err="1">
                <a:solidFill>
                  <a:schemeClr val="bg1"/>
                </a:solidFill>
                <a:latin typeface="Barlow" panose="00000500000000000000" pitchFamily="2" charset="0"/>
                <a:cs typeface="Arial" panose="020B0604020202020204" pitchFamily="34" charset="0"/>
              </a:rPr>
              <a:t>Insert</a:t>
            </a:r>
            <a:r>
              <a:rPr lang="da-DK" sz="5400" b="1" dirty="0">
                <a:solidFill>
                  <a:schemeClr val="bg1"/>
                </a:solidFill>
                <a:latin typeface="Barlow" panose="00000500000000000000" pitchFamily="2" charset="0"/>
                <a:cs typeface="Arial" panose="020B0604020202020204" pitchFamily="34" charset="0"/>
              </a:rPr>
              <a:t> </a:t>
            </a:r>
            <a:r>
              <a:rPr lang="da-DK" sz="5400" b="1" dirty="0" err="1">
                <a:solidFill>
                  <a:schemeClr val="bg1"/>
                </a:solidFill>
                <a:latin typeface="Barlow" panose="00000500000000000000" pitchFamily="2" charset="0"/>
                <a:cs typeface="Arial" panose="020B0604020202020204" pitchFamily="34" charset="0"/>
              </a:rPr>
              <a:t>name</a:t>
            </a:r>
            <a:endParaRPr lang="da-DK" sz="5400" b="1" dirty="0">
              <a:solidFill>
                <a:schemeClr val="bg1"/>
              </a:solidFill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02E27783-5F5A-99F5-92A2-CC8B422A5906}"/>
              </a:ext>
            </a:extLst>
          </p:cNvPr>
          <p:cNvSpPr txBox="1">
            <a:spLocks/>
          </p:cNvSpPr>
          <p:nvPr/>
        </p:nvSpPr>
        <p:spPr>
          <a:xfrm>
            <a:off x="720090" y="10664715"/>
            <a:ext cx="8161020" cy="102388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ctr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  <a:latin typeface="Barlow" panose="00000500000000000000" pitchFamily="2" charset="0"/>
                <a:cs typeface="Arial" panose="020B0604020202020204" pitchFamily="34" charset="0"/>
              </a:rPr>
              <a:t>Insert short key issue here</a:t>
            </a:r>
            <a:endParaRPr lang="da-DK" sz="3600" dirty="0">
              <a:solidFill>
                <a:schemeClr val="bg1"/>
              </a:solidFill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6D729F64-FF8F-39C1-290C-BDDE37CDFF9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15" y="11412933"/>
            <a:ext cx="1091977" cy="1083446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459914DD-A05F-8B02-332F-E70CA3A5FB2E}"/>
              </a:ext>
            </a:extLst>
          </p:cNvPr>
          <p:cNvSpPr txBox="1">
            <a:spLocks/>
          </p:cNvSpPr>
          <p:nvPr/>
        </p:nvSpPr>
        <p:spPr>
          <a:xfrm>
            <a:off x="720090" y="12218670"/>
            <a:ext cx="8161020" cy="31550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85000" lnSpcReduction="20000"/>
          </a:bodyPr>
          <a:lstStyle>
            <a:lvl1pPr algn="ctr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2400" dirty="0">
                <a:solidFill>
                  <a:schemeClr val="bg1"/>
                </a:solidFill>
                <a:latin typeface="Barlow" panose="00000500000000000000" pitchFamily="2" charset="0"/>
                <a:cs typeface="Arial" panose="020B0604020202020204" pitchFamily="34" charset="0"/>
              </a:rPr>
              <a:t>AAU </a:t>
            </a:r>
            <a:r>
              <a:rPr lang="da-DK" sz="2400" dirty="0" err="1">
                <a:solidFill>
                  <a:schemeClr val="bg1"/>
                </a:solidFill>
                <a:latin typeface="Barlow" panose="00000500000000000000" pitchFamily="2" charset="0"/>
                <a:cs typeface="Arial" panose="020B0604020202020204" pitchFamily="34" charset="0"/>
              </a:rPr>
              <a:t>Election</a:t>
            </a:r>
            <a:r>
              <a:rPr lang="da-DK" sz="2400" dirty="0">
                <a:solidFill>
                  <a:schemeClr val="bg1"/>
                </a:solidFill>
                <a:latin typeface="Barlow" panose="00000500000000000000" pitchFamily="2" charset="0"/>
                <a:cs typeface="Arial" panose="020B0604020202020204" pitchFamily="34" charset="0"/>
              </a:rPr>
              <a:t> 2025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8A815A60-5C96-48EE-5A85-0E4AB655DCC1}"/>
              </a:ext>
            </a:extLst>
          </p:cNvPr>
          <p:cNvSpPr/>
          <p:nvPr/>
        </p:nvSpPr>
        <p:spPr>
          <a:xfrm rot="5400000">
            <a:off x="-4312365" y="4312365"/>
            <a:ext cx="8872539" cy="247810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679C427E-136E-B873-E716-7D126FCC989E}"/>
              </a:ext>
            </a:extLst>
          </p:cNvPr>
          <p:cNvSpPr/>
          <p:nvPr/>
        </p:nvSpPr>
        <p:spPr>
          <a:xfrm>
            <a:off x="0" y="-37877"/>
            <a:ext cx="9601200" cy="257176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3738FB6F-9F40-A297-B21F-E254162FEA0E}"/>
              </a:ext>
            </a:extLst>
          </p:cNvPr>
          <p:cNvSpPr/>
          <p:nvPr/>
        </p:nvSpPr>
        <p:spPr>
          <a:xfrm rot="5400000">
            <a:off x="5041025" y="4269501"/>
            <a:ext cx="8872539" cy="247810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FCE773D9-F89A-6444-1F05-B374E8582C15}"/>
              </a:ext>
            </a:extLst>
          </p:cNvPr>
          <p:cNvSpPr/>
          <p:nvPr/>
        </p:nvSpPr>
        <p:spPr>
          <a:xfrm>
            <a:off x="0" y="8615363"/>
            <a:ext cx="9601200" cy="257176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18" name="Billede 17" descr="Et billede, der indeholder symbol, kreativitet, kunst&#10;&#10;AI-genereret indhold kan være ukorrekt.">
            <a:extLst>
              <a:ext uri="{FF2B5EF4-FFF2-40B4-BE49-F238E27FC236}">
                <a16:creationId xmlns:a16="http://schemas.microsoft.com/office/drawing/2014/main" id="{026EFAB2-3AD2-ECA9-18C5-CC190EBE661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371" y="7511966"/>
            <a:ext cx="1890923" cy="1889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214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244E285932849438C76554DD18ED622" ma:contentTypeVersion="11" ma:contentTypeDescription="Opret et nyt dokument." ma:contentTypeScope="" ma:versionID="82a47188e78ee7fbef3966a501772207">
  <xsd:schema xmlns:xsd="http://www.w3.org/2001/XMLSchema" xmlns:xs="http://www.w3.org/2001/XMLSchema" xmlns:p="http://schemas.microsoft.com/office/2006/metadata/properties" xmlns:ns2="c653eea3-8bf2-43f9-8639-3627ba27c587" xmlns:ns3="0579cc7b-710b-4681-aea7-1433267c1fe6" targetNamespace="http://schemas.microsoft.com/office/2006/metadata/properties" ma:root="true" ma:fieldsID="65e450df20c187648ea4b75a552c7cce" ns2:_="" ns3:_="">
    <xsd:import namespace="c653eea3-8bf2-43f9-8639-3627ba27c587"/>
    <xsd:import namespace="0579cc7b-710b-4681-aea7-1433267c1f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53eea3-8bf2-43f9-8639-3627ba27c5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5d73657e-90f0-444e-a899-7df328d363f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79cc7b-710b-4681-aea7-1433267c1fe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28c2ed6-2b9d-4832-8e44-f856aec7e685}" ma:internalName="TaxCatchAll" ma:showField="CatchAllData" ma:web="0579cc7b-710b-4681-aea7-1433267c1f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579cc7b-710b-4681-aea7-1433267c1fe6" xsi:nil="true"/>
    <lcf76f155ced4ddcb4097134ff3c332f xmlns="c653eea3-8bf2-43f9-8639-3627ba27c58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FC94C9F-5F92-43A8-8BC0-460306FB8E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653eea3-8bf2-43f9-8639-3627ba27c587"/>
    <ds:schemaRef ds:uri="0579cc7b-710b-4681-aea7-1433267c1f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674CBB0-6B39-485B-81E5-48F89099725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C69E8B-9D89-40B5-BDAE-D8E01E197F67}">
  <ds:schemaRefs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0579cc7b-710b-4681-aea7-1433267c1fe6"/>
    <ds:schemaRef ds:uri="http://purl.org/dc/elements/1.1/"/>
    <ds:schemaRef ds:uri="c653eea3-8bf2-43f9-8639-3627ba27c587"/>
    <ds:schemaRef ds:uri="http://schemas.openxmlformats.org/package/2006/metadata/core-properties"/>
    <ds:schemaRef ds:uri="http://purl.org/dc/terms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</TotalTime>
  <Words>10</Words>
  <Application>Microsoft Office PowerPoint</Application>
  <PresentationFormat>A3-papir (297 x 420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Barlow</vt:lpstr>
      <vt:lpstr>Calibri</vt:lpstr>
      <vt:lpstr>Calibri Light</vt:lpstr>
      <vt:lpstr>Office-tema</vt:lpstr>
      <vt:lpstr>Insert name</vt:lpstr>
    </vt:vector>
  </TitlesOfParts>
  <Company>Aalborg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INDSÆT NAVN</dc:title>
  <dc:creator>Søren Emil Søe Degn</dc:creator>
  <cp:lastModifiedBy>Matilde Albrektsen</cp:lastModifiedBy>
  <cp:revision>12</cp:revision>
  <dcterms:created xsi:type="dcterms:W3CDTF">2019-07-09T11:29:53Z</dcterms:created>
  <dcterms:modified xsi:type="dcterms:W3CDTF">2025-11-11T09:22:21Z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0x010100E244E285932849438C76554DD18ED622</vt:lpwstr>
  </property>
</Properties>
</file>