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Lst>
  <p:notesMasterIdLst>
    <p:notesMasterId r:id="rId12"/>
  </p:notesMasterIdLst>
  <p:sldIdLst>
    <p:sldId id="378" r:id="rId4"/>
    <p:sldId id="1523" r:id="rId5"/>
    <p:sldId id="2382" r:id="rId6"/>
    <p:sldId id="2383" r:id="rId7"/>
    <p:sldId id="2384" r:id="rId8"/>
    <p:sldId id="2385" r:id="rId9"/>
    <p:sldId id="2386" r:id="rId10"/>
    <p:sldId id="2387" r:id="rId11"/>
  </p:sldIdLst>
  <p:sldSz cx="12192000" cy="6858000"/>
  <p:notesSz cx="9906000" cy="67945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B43D9-CF17-4B0B-ABAF-0B94F65C4A86}" v="23" dt="2023-04-28T08:57:42.03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6807" autoAdjust="0"/>
  </p:normalViewPr>
  <p:slideViewPr>
    <p:cSldViewPr snapToGrid="0">
      <p:cViewPr>
        <p:scale>
          <a:sx n="80" d="100"/>
          <a:sy n="80" d="100"/>
        </p:scale>
        <p:origin x="1032" y="1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ndré Højlund Graff" userId="06f12971-94f2-49af-93d2-23872070a64d" providerId="ADAL" clId="{F34B43D9-CF17-4B0B-ABAF-0B94F65C4A86}"/>
    <pc:docChg chg="undo custSel addSld delSld modSld sldOrd">
      <pc:chgData name="David André Højlund Graff" userId="06f12971-94f2-49af-93d2-23872070a64d" providerId="ADAL" clId="{F34B43D9-CF17-4B0B-ABAF-0B94F65C4A86}" dt="2023-04-28T08:58:58.154" v="1611" actId="207"/>
      <pc:docMkLst>
        <pc:docMk/>
      </pc:docMkLst>
      <pc:sldChg chg="del">
        <pc:chgData name="David André Højlund Graff" userId="06f12971-94f2-49af-93d2-23872070a64d" providerId="ADAL" clId="{F34B43D9-CF17-4B0B-ABAF-0B94F65C4A86}" dt="2023-04-28T07:21:34.507" v="161" actId="47"/>
        <pc:sldMkLst>
          <pc:docMk/>
          <pc:sldMk cId="718648921" sldId="330"/>
        </pc:sldMkLst>
      </pc:sldChg>
      <pc:sldChg chg="addSp delSp modSp mod">
        <pc:chgData name="David André Højlund Graff" userId="06f12971-94f2-49af-93d2-23872070a64d" providerId="ADAL" clId="{F34B43D9-CF17-4B0B-ABAF-0B94F65C4A86}" dt="2023-04-28T07:18:12.170" v="88" actId="5793"/>
        <pc:sldMkLst>
          <pc:docMk/>
          <pc:sldMk cId="2290672695" sldId="378"/>
        </pc:sldMkLst>
        <pc:spChg chg="mod">
          <ac:chgData name="David André Højlund Graff" userId="06f12971-94f2-49af-93d2-23872070a64d" providerId="ADAL" clId="{F34B43D9-CF17-4B0B-ABAF-0B94F65C4A86}" dt="2023-04-28T07:18:00.922" v="75" actId="20577"/>
          <ac:spMkLst>
            <pc:docMk/>
            <pc:sldMk cId="2290672695" sldId="378"/>
            <ac:spMk id="4" creationId="{00000000-0000-0000-0000-000000000000}"/>
          </ac:spMkLst>
        </pc:spChg>
        <pc:spChg chg="add del mod">
          <ac:chgData name="David André Højlund Graff" userId="06f12971-94f2-49af-93d2-23872070a64d" providerId="ADAL" clId="{F34B43D9-CF17-4B0B-ABAF-0B94F65C4A86}" dt="2023-04-28T07:17:20.181" v="1" actId="931"/>
          <ac:spMkLst>
            <pc:docMk/>
            <pc:sldMk cId="2290672695" sldId="378"/>
            <ac:spMk id="6" creationId="{8D7B27DD-EF06-E2BF-9659-7401EFE77046}"/>
          </ac:spMkLst>
        </pc:spChg>
        <pc:spChg chg="mod">
          <ac:chgData name="David André Højlund Graff" userId="06f12971-94f2-49af-93d2-23872070a64d" providerId="ADAL" clId="{F34B43D9-CF17-4B0B-ABAF-0B94F65C4A86}" dt="2023-04-28T07:18:12.170" v="88" actId="5793"/>
          <ac:spMkLst>
            <pc:docMk/>
            <pc:sldMk cId="2290672695" sldId="378"/>
            <ac:spMk id="7" creationId="{00000000-0000-0000-0000-000000000000}"/>
          </ac:spMkLst>
        </pc:spChg>
        <pc:spChg chg="del">
          <ac:chgData name="David André Højlund Graff" userId="06f12971-94f2-49af-93d2-23872070a64d" providerId="ADAL" clId="{F34B43D9-CF17-4B0B-ABAF-0B94F65C4A86}" dt="2023-04-28T07:17:23.769" v="4" actId="26606"/>
          <ac:spMkLst>
            <pc:docMk/>
            <pc:sldMk cId="2290672695" sldId="378"/>
            <ac:spMk id="13" creationId="{6234BCC6-39B9-47D9-8BF8-C665401AE23C}"/>
          </ac:spMkLst>
        </pc:spChg>
        <pc:spChg chg="del">
          <ac:chgData name="David André Højlund Graff" userId="06f12971-94f2-49af-93d2-23872070a64d" providerId="ADAL" clId="{F34B43D9-CF17-4B0B-ABAF-0B94F65C4A86}" dt="2023-04-28T07:17:23.769" v="4" actId="26606"/>
          <ac:spMkLst>
            <pc:docMk/>
            <pc:sldMk cId="2290672695" sldId="378"/>
            <ac:spMk id="17" creationId="{506D7452-6CDE-4381-86CE-07B2459383D5}"/>
          </ac:spMkLst>
        </pc:spChg>
        <pc:spChg chg="del">
          <ac:chgData name="David André Højlund Graff" userId="06f12971-94f2-49af-93d2-23872070a64d" providerId="ADAL" clId="{F34B43D9-CF17-4B0B-ABAF-0B94F65C4A86}" dt="2023-04-28T07:17:23.769" v="4" actId="26606"/>
          <ac:spMkLst>
            <pc:docMk/>
            <pc:sldMk cId="2290672695" sldId="378"/>
            <ac:spMk id="18" creationId="{72A9CE9D-DAC3-40AF-B504-78A64A909F9D}"/>
          </ac:spMkLst>
        </pc:spChg>
        <pc:spChg chg="del">
          <ac:chgData name="David André Højlund Graff" userId="06f12971-94f2-49af-93d2-23872070a64d" providerId="ADAL" clId="{F34B43D9-CF17-4B0B-ABAF-0B94F65C4A86}" dt="2023-04-28T07:17:23.769" v="4" actId="26606"/>
          <ac:spMkLst>
            <pc:docMk/>
            <pc:sldMk cId="2290672695" sldId="378"/>
            <ac:spMk id="19" creationId="{762DA937-8B55-4317-BD32-98D7AF30E39E}"/>
          </ac:spMkLst>
        </pc:spChg>
        <pc:spChg chg="del">
          <ac:chgData name="David André Højlund Graff" userId="06f12971-94f2-49af-93d2-23872070a64d" providerId="ADAL" clId="{F34B43D9-CF17-4B0B-ABAF-0B94F65C4A86}" dt="2023-04-28T07:17:23.769" v="4" actId="26606"/>
          <ac:spMkLst>
            <pc:docMk/>
            <pc:sldMk cId="2290672695" sldId="378"/>
            <ac:spMk id="21" creationId="{C52EE5A8-045B-4D39-8ED1-513334085EEC}"/>
          </ac:spMkLst>
        </pc:spChg>
        <pc:spChg chg="add">
          <ac:chgData name="David André Højlund Graff" userId="06f12971-94f2-49af-93d2-23872070a64d" providerId="ADAL" clId="{F34B43D9-CF17-4B0B-ABAF-0B94F65C4A86}" dt="2023-04-28T07:17:23.769" v="4" actId="26606"/>
          <ac:spMkLst>
            <pc:docMk/>
            <pc:sldMk cId="2290672695" sldId="378"/>
            <ac:spMk id="26" creationId="{6234BCC6-39B9-47D9-8BF8-C665401AE23C}"/>
          </ac:spMkLst>
        </pc:spChg>
        <pc:spChg chg="add">
          <ac:chgData name="David André Højlund Graff" userId="06f12971-94f2-49af-93d2-23872070a64d" providerId="ADAL" clId="{F34B43D9-CF17-4B0B-ABAF-0B94F65C4A86}" dt="2023-04-28T07:17:23.769" v="4" actId="26606"/>
          <ac:spMkLst>
            <pc:docMk/>
            <pc:sldMk cId="2290672695" sldId="378"/>
            <ac:spMk id="28" creationId="{72A9CE9D-DAC3-40AF-B504-78A64A909F9D}"/>
          </ac:spMkLst>
        </pc:spChg>
        <pc:spChg chg="add">
          <ac:chgData name="David André Højlund Graff" userId="06f12971-94f2-49af-93d2-23872070a64d" providerId="ADAL" clId="{F34B43D9-CF17-4B0B-ABAF-0B94F65C4A86}" dt="2023-04-28T07:17:23.769" v="4" actId="26606"/>
          <ac:spMkLst>
            <pc:docMk/>
            <pc:sldMk cId="2290672695" sldId="378"/>
            <ac:spMk id="30" creationId="{506D7452-6CDE-4381-86CE-07B2459383D5}"/>
          </ac:spMkLst>
        </pc:spChg>
        <pc:spChg chg="add">
          <ac:chgData name="David André Højlund Graff" userId="06f12971-94f2-49af-93d2-23872070a64d" providerId="ADAL" clId="{F34B43D9-CF17-4B0B-ABAF-0B94F65C4A86}" dt="2023-04-28T07:17:23.769" v="4" actId="26606"/>
          <ac:spMkLst>
            <pc:docMk/>
            <pc:sldMk cId="2290672695" sldId="378"/>
            <ac:spMk id="32" creationId="{762DA937-8B55-4317-BD32-98D7AF30E39E}"/>
          </ac:spMkLst>
        </pc:spChg>
        <pc:spChg chg="add">
          <ac:chgData name="David André Højlund Graff" userId="06f12971-94f2-49af-93d2-23872070a64d" providerId="ADAL" clId="{F34B43D9-CF17-4B0B-ABAF-0B94F65C4A86}" dt="2023-04-28T07:17:23.769" v="4" actId="26606"/>
          <ac:spMkLst>
            <pc:docMk/>
            <pc:sldMk cId="2290672695" sldId="378"/>
            <ac:spMk id="34" creationId="{C52EE5A8-045B-4D39-8ED1-513334085EEC}"/>
          </ac:spMkLst>
        </pc:spChg>
        <pc:picChg chg="del">
          <ac:chgData name="David André Højlund Graff" userId="06f12971-94f2-49af-93d2-23872070a64d" providerId="ADAL" clId="{F34B43D9-CF17-4B0B-ABAF-0B94F65C4A86}" dt="2023-04-28T07:17:14.430" v="0" actId="478"/>
          <ac:picMkLst>
            <pc:docMk/>
            <pc:sldMk cId="2290672695" sldId="378"/>
            <ac:picMk id="8" creationId="{4F94B7BB-C1BE-E09A-D22F-072C90D725B8}"/>
          </ac:picMkLst>
        </pc:picChg>
        <pc:picChg chg="add mod ord">
          <ac:chgData name="David André Højlund Graff" userId="06f12971-94f2-49af-93d2-23872070a64d" providerId="ADAL" clId="{F34B43D9-CF17-4B0B-ABAF-0B94F65C4A86}" dt="2023-04-28T07:17:27.976" v="6" actId="1076"/>
          <ac:picMkLst>
            <pc:docMk/>
            <pc:sldMk cId="2290672695" sldId="378"/>
            <ac:picMk id="10" creationId="{B381CF42-85D1-E5A1-51C7-C35094645F5D}"/>
          </ac:picMkLst>
        </pc:picChg>
      </pc:sldChg>
      <pc:sldChg chg="del">
        <pc:chgData name="David André Højlund Graff" userId="06f12971-94f2-49af-93d2-23872070a64d" providerId="ADAL" clId="{F34B43D9-CF17-4B0B-ABAF-0B94F65C4A86}" dt="2023-04-28T07:21:34.507" v="161" actId="47"/>
        <pc:sldMkLst>
          <pc:docMk/>
          <pc:sldMk cId="443791027" sldId="402"/>
        </pc:sldMkLst>
      </pc:sldChg>
      <pc:sldChg chg="del">
        <pc:chgData name="David André Højlund Graff" userId="06f12971-94f2-49af-93d2-23872070a64d" providerId="ADAL" clId="{F34B43D9-CF17-4B0B-ABAF-0B94F65C4A86}" dt="2023-04-28T07:21:37.880" v="162" actId="47"/>
        <pc:sldMkLst>
          <pc:docMk/>
          <pc:sldMk cId="976521422" sldId="403"/>
        </pc:sldMkLst>
      </pc:sldChg>
      <pc:sldChg chg="del">
        <pc:chgData name="David André Højlund Graff" userId="06f12971-94f2-49af-93d2-23872070a64d" providerId="ADAL" clId="{F34B43D9-CF17-4B0B-ABAF-0B94F65C4A86}" dt="2023-04-28T07:21:37.880" v="162" actId="47"/>
        <pc:sldMkLst>
          <pc:docMk/>
          <pc:sldMk cId="3742830718" sldId="404"/>
        </pc:sldMkLst>
      </pc:sldChg>
      <pc:sldChg chg="del">
        <pc:chgData name="David André Højlund Graff" userId="06f12971-94f2-49af-93d2-23872070a64d" providerId="ADAL" clId="{F34B43D9-CF17-4B0B-ABAF-0B94F65C4A86}" dt="2023-04-28T07:21:37.880" v="162" actId="47"/>
        <pc:sldMkLst>
          <pc:docMk/>
          <pc:sldMk cId="1828690717" sldId="408"/>
        </pc:sldMkLst>
      </pc:sldChg>
      <pc:sldChg chg="del">
        <pc:chgData name="David André Højlund Graff" userId="06f12971-94f2-49af-93d2-23872070a64d" providerId="ADAL" clId="{F34B43D9-CF17-4B0B-ABAF-0B94F65C4A86}" dt="2023-04-28T07:21:37.880" v="162" actId="47"/>
        <pc:sldMkLst>
          <pc:docMk/>
          <pc:sldMk cId="4251476686" sldId="1491"/>
        </pc:sldMkLst>
      </pc:sldChg>
      <pc:sldChg chg="del">
        <pc:chgData name="David André Højlund Graff" userId="06f12971-94f2-49af-93d2-23872070a64d" providerId="ADAL" clId="{F34B43D9-CF17-4B0B-ABAF-0B94F65C4A86}" dt="2023-04-28T07:21:37.880" v="162" actId="47"/>
        <pc:sldMkLst>
          <pc:docMk/>
          <pc:sldMk cId="2295895361" sldId="1492"/>
        </pc:sldMkLst>
      </pc:sldChg>
      <pc:sldChg chg="del">
        <pc:chgData name="David André Højlund Graff" userId="06f12971-94f2-49af-93d2-23872070a64d" providerId="ADAL" clId="{F34B43D9-CF17-4B0B-ABAF-0B94F65C4A86}" dt="2023-04-28T07:21:37.880" v="162" actId="47"/>
        <pc:sldMkLst>
          <pc:docMk/>
          <pc:sldMk cId="3747827338" sldId="1494"/>
        </pc:sldMkLst>
      </pc:sldChg>
      <pc:sldChg chg="del">
        <pc:chgData name="David André Højlund Graff" userId="06f12971-94f2-49af-93d2-23872070a64d" providerId="ADAL" clId="{F34B43D9-CF17-4B0B-ABAF-0B94F65C4A86}" dt="2023-04-28T07:21:37.880" v="162" actId="47"/>
        <pc:sldMkLst>
          <pc:docMk/>
          <pc:sldMk cId="4262199253" sldId="1495"/>
        </pc:sldMkLst>
      </pc:sldChg>
      <pc:sldChg chg="del">
        <pc:chgData name="David André Højlund Graff" userId="06f12971-94f2-49af-93d2-23872070a64d" providerId="ADAL" clId="{F34B43D9-CF17-4B0B-ABAF-0B94F65C4A86}" dt="2023-04-28T07:21:37.880" v="162" actId="47"/>
        <pc:sldMkLst>
          <pc:docMk/>
          <pc:sldMk cId="2017259401" sldId="1501"/>
        </pc:sldMkLst>
      </pc:sldChg>
      <pc:sldChg chg="del">
        <pc:chgData name="David André Højlund Graff" userId="06f12971-94f2-49af-93d2-23872070a64d" providerId="ADAL" clId="{F34B43D9-CF17-4B0B-ABAF-0B94F65C4A86}" dt="2023-04-28T07:21:37.880" v="162" actId="47"/>
        <pc:sldMkLst>
          <pc:docMk/>
          <pc:sldMk cId="4167488028" sldId="1502"/>
        </pc:sldMkLst>
      </pc:sldChg>
      <pc:sldChg chg="del">
        <pc:chgData name="David André Højlund Graff" userId="06f12971-94f2-49af-93d2-23872070a64d" providerId="ADAL" clId="{F34B43D9-CF17-4B0B-ABAF-0B94F65C4A86}" dt="2023-04-28T07:21:37.880" v="162" actId="47"/>
        <pc:sldMkLst>
          <pc:docMk/>
          <pc:sldMk cId="769046183" sldId="1503"/>
        </pc:sldMkLst>
      </pc:sldChg>
      <pc:sldChg chg="del">
        <pc:chgData name="David André Højlund Graff" userId="06f12971-94f2-49af-93d2-23872070a64d" providerId="ADAL" clId="{F34B43D9-CF17-4B0B-ABAF-0B94F65C4A86}" dt="2023-04-28T07:21:37.880" v="162" actId="47"/>
        <pc:sldMkLst>
          <pc:docMk/>
          <pc:sldMk cId="2273165932" sldId="1504"/>
        </pc:sldMkLst>
      </pc:sldChg>
      <pc:sldChg chg="del">
        <pc:chgData name="David André Højlund Graff" userId="06f12971-94f2-49af-93d2-23872070a64d" providerId="ADAL" clId="{F34B43D9-CF17-4B0B-ABAF-0B94F65C4A86}" dt="2023-04-28T07:21:34.507" v="161" actId="47"/>
        <pc:sldMkLst>
          <pc:docMk/>
          <pc:sldMk cId="4189514669" sldId="1506"/>
        </pc:sldMkLst>
      </pc:sldChg>
      <pc:sldChg chg="del">
        <pc:chgData name="David André Højlund Graff" userId="06f12971-94f2-49af-93d2-23872070a64d" providerId="ADAL" clId="{F34B43D9-CF17-4B0B-ABAF-0B94F65C4A86}" dt="2023-04-28T07:21:37.880" v="162" actId="47"/>
        <pc:sldMkLst>
          <pc:docMk/>
          <pc:sldMk cId="3191646467" sldId="1508"/>
        </pc:sldMkLst>
      </pc:sldChg>
      <pc:sldChg chg="del">
        <pc:chgData name="David André Højlund Graff" userId="06f12971-94f2-49af-93d2-23872070a64d" providerId="ADAL" clId="{F34B43D9-CF17-4B0B-ABAF-0B94F65C4A86}" dt="2023-04-28T07:21:34.507" v="161" actId="47"/>
        <pc:sldMkLst>
          <pc:docMk/>
          <pc:sldMk cId="403576732" sldId="1509"/>
        </pc:sldMkLst>
      </pc:sldChg>
      <pc:sldChg chg="del">
        <pc:chgData name="David André Højlund Graff" userId="06f12971-94f2-49af-93d2-23872070a64d" providerId="ADAL" clId="{F34B43D9-CF17-4B0B-ABAF-0B94F65C4A86}" dt="2023-04-28T07:21:37.880" v="162" actId="47"/>
        <pc:sldMkLst>
          <pc:docMk/>
          <pc:sldMk cId="3507900939" sldId="1511"/>
        </pc:sldMkLst>
      </pc:sldChg>
      <pc:sldChg chg="del">
        <pc:chgData name="David André Højlund Graff" userId="06f12971-94f2-49af-93d2-23872070a64d" providerId="ADAL" clId="{F34B43D9-CF17-4B0B-ABAF-0B94F65C4A86}" dt="2023-04-28T07:21:34.507" v="161" actId="47"/>
        <pc:sldMkLst>
          <pc:docMk/>
          <pc:sldMk cId="1783335187" sldId="1518"/>
        </pc:sldMkLst>
      </pc:sldChg>
      <pc:sldChg chg="del">
        <pc:chgData name="David André Højlund Graff" userId="06f12971-94f2-49af-93d2-23872070a64d" providerId="ADAL" clId="{F34B43D9-CF17-4B0B-ABAF-0B94F65C4A86}" dt="2023-04-28T07:21:34.507" v="161" actId="47"/>
        <pc:sldMkLst>
          <pc:docMk/>
          <pc:sldMk cId="118797796" sldId="1520"/>
        </pc:sldMkLst>
      </pc:sldChg>
      <pc:sldChg chg="del">
        <pc:chgData name="David André Højlund Graff" userId="06f12971-94f2-49af-93d2-23872070a64d" providerId="ADAL" clId="{F34B43D9-CF17-4B0B-ABAF-0B94F65C4A86}" dt="2023-04-28T07:21:34.507" v="161" actId="47"/>
        <pc:sldMkLst>
          <pc:docMk/>
          <pc:sldMk cId="629663965" sldId="1522"/>
        </pc:sldMkLst>
      </pc:sldChg>
      <pc:sldChg chg="addSp delSp modSp mod ord">
        <pc:chgData name="David André Højlund Graff" userId="06f12971-94f2-49af-93d2-23872070a64d" providerId="ADAL" clId="{F34B43D9-CF17-4B0B-ABAF-0B94F65C4A86}" dt="2023-04-28T07:21:20.160" v="159" actId="27614"/>
        <pc:sldMkLst>
          <pc:docMk/>
          <pc:sldMk cId="4223237555" sldId="1523"/>
        </pc:sldMkLst>
        <pc:spChg chg="mod">
          <ac:chgData name="David André Højlund Graff" userId="06f12971-94f2-49af-93d2-23872070a64d" providerId="ADAL" clId="{F34B43D9-CF17-4B0B-ABAF-0B94F65C4A86}" dt="2023-04-28T07:18:43.437" v="98" actId="20577"/>
          <ac:spMkLst>
            <pc:docMk/>
            <pc:sldMk cId="4223237555" sldId="1523"/>
            <ac:spMk id="2" creationId="{9F04A6B5-8D4A-B22C-7063-2889DABFDC97}"/>
          </ac:spMkLst>
        </pc:spChg>
        <pc:spChg chg="mod">
          <ac:chgData name="David André Højlund Graff" userId="06f12971-94f2-49af-93d2-23872070a64d" providerId="ADAL" clId="{F34B43D9-CF17-4B0B-ABAF-0B94F65C4A86}" dt="2023-04-28T07:19:42.564" v="155" actId="948"/>
          <ac:spMkLst>
            <pc:docMk/>
            <pc:sldMk cId="4223237555" sldId="1523"/>
            <ac:spMk id="3" creationId="{BF06C024-9E2E-1DE1-F038-5D048FB1D2E3}"/>
          </ac:spMkLst>
        </pc:spChg>
        <pc:spChg chg="add del mod">
          <ac:chgData name="David André Højlund Graff" userId="06f12971-94f2-49af-93d2-23872070a64d" providerId="ADAL" clId="{F34B43D9-CF17-4B0B-ABAF-0B94F65C4A86}" dt="2023-04-28T07:18:27.530" v="90" actId="478"/>
          <ac:spMkLst>
            <pc:docMk/>
            <pc:sldMk cId="4223237555" sldId="1523"/>
            <ac:spMk id="5" creationId="{41657EF2-548B-3982-D208-6DB86F6F77DE}"/>
          </ac:spMkLst>
        </pc:spChg>
        <pc:spChg chg="add del mod">
          <ac:chgData name="David André Højlund Graff" userId="06f12971-94f2-49af-93d2-23872070a64d" providerId="ADAL" clId="{F34B43D9-CF17-4B0B-ABAF-0B94F65C4A86}" dt="2023-04-28T07:21:17.365" v="158" actId="931"/>
          <ac:spMkLst>
            <pc:docMk/>
            <pc:sldMk cId="4223237555" sldId="1523"/>
            <ac:spMk id="8" creationId="{1F5CEEF4-5799-9EFE-3553-6E3F121DEC7E}"/>
          </ac:spMkLst>
        </pc:spChg>
        <pc:picChg chg="add del">
          <ac:chgData name="David André Højlund Graff" userId="06f12971-94f2-49af-93d2-23872070a64d" providerId="ADAL" clId="{F34B43D9-CF17-4B0B-ABAF-0B94F65C4A86}" dt="2023-04-28T07:19:47.518" v="156" actId="478"/>
          <ac:picMkLst>
            <pc:docMk/>
            <pc:sldMk cId="4223237555" sldId="1523"/>
            <ac:picMk id="7" creationId="{045C33DA-4BD2-EEFA-1E0F-30A6A6499B56}"/>
          </ac:picMkLst>
        </pc:picChg>
        <pc:picChg chg="del">
          <ac:chgData name="David André Højlund Graff" userId="06f12971-94f2-49af-93d2-23872070a64d" providerId="ADAL" clId="{F34B43D9-CF17-4B0B-ABAF-0B94F65C4A86}" dt="2023-04-28T07:18:36.094" v="93" actId="478"/>
          <ac:picMkLst>
            <pc:docMk/>
            <pc:sldMk cId="4223237555" sldId="1523"/>
            <ac:picMk id="10" creationId="{7637C64D-5F91-164F-4EDB-FF599014236A}"/>
          </ac:picMkLst>
        </pc:picChg>
        <pc:picChg chg="add mod">
          <ac:chgData name="David André Højlund Graff" userId="06f12971-94f2-49af-93d2-23872070a64d" providerId="ADAL" clId="{F34B43D9-CF17-4B0B-ABAF-0B94F65C4A86}" dt="2023-04-28T07:21:20.160" v="159" actId="27614"/>
          <ac:picMkLst>
            <pc:docMk/>
            <pc:sldMk cId="4223237555" sldId="1523"/>
            <ac:picMk id="11" creationId="{75AF55AF-D24E-ABCA-862B-C634975F3301}"/>
          </ac:picMkLst>
        </pc:picChg>
      </pc:sldChg>
      <pc:sldChg chg="del">
        <pc:chgData name="David André Højlund Graff" userId="06f12971-94f2-49af-93d2-23872070a64d" providerId="ADAL" clId="{F34B43D9-CF17-4B0B-ABAF-0B94F65C4A86}" dt="2023-04-28T07:21:37.880" v="162" actId="47"/>
        <pc:sldMkLst>
          <pc:docMk/>
          <pc:sldMk cId="2099204048" sldId="1524"/>
        </pc:sldMkLst>
      </pc:sldChg>
      <pc:sldChg chg="del">
        <pc:chgData name="David André Højlund Graff" userId="06f12971-94f2-49af-93d2-23872070a64d" providerId="ADAL" clId="{F34B43D9-CF17-4B0B-ABAF-0B94F65C4A86}" dt="2023-04-28T07:21:37.880" v="162" actId="47"/>
        <pc:sldMkLst>
          <pc:docMk/>
          <pc:sldMk cId="761869881" sldId="1525"/>
        </pc:sldMkLst>
      </pc:sldChg>
      <pc:sldChg chg="del">
        <pc:chgData name="David André Højlund Graff" userId="06f12971-94f2-49af-93d2-23872070a64d" providerId="ADAL" clId="{F34B43D9-CF17-4B0B-ABAF-0B94F65C4A86}" dt="2023-04-28T07:21:37.880" v="162" actId="47"/>
        <pc:sldMkLst>
          <pc:docMk/>
          <pc:sldMk cId="2365254700" sldId="1528"/>
        </pc:sldMkLst>
      </pc:sldChg>
      <pc:sldChg chg="del">
        <pc:chgData name="David André Højlund Graff" userId="06f12971-94f2-49af-93d2-23872070a64d" providerId="ADAL" clId="{F34B43D9-CF17-4B0B-ABAF-0B94F65C4A86}" dt="2023-04-28T07:21:37.880" v="162" actId="47"/>
        <pc:sldMkLst>
          <pc:docMk/>
          <pc:sldMk cId="1929231898" sldId="1529"/>
        </pc:sldMkLst>
      </pc:sldChg>
      <pc:sldChg chg="del">
        <pc:chgData name="David André Højlund Graff" userId="06f12971-94f2-49af-93d2-23872070a64d" providerId="ADAL" clId="{F34B43D9-CF17-4B0B-ABAF-0B94F65C4A86}" dt="2023-04-28T07:21:29.696" v="160" actId="47"/>
        <pc:sldMkLst>
          <pc:docMk/>
          <pc:sldMk cId="2923867000" sldId="1530"/>
        </pc:sldMkLst>
      </pc:sldChg>
      <pc:sldChg chg="del">
        <pc:chgData name="David André Højlund Graff" userId="06f12971-94f2-49af-93d2-23872070a64d" providerId="ADAL" clId="{F34B43D9-CF17-4B0B-ABAF-0B94F65C4A86}" dt="2023-04-28T07:21:37.880" v="162" actId="47"/>
        <pc:sldMkLst>
          <pc:docMk/>
          <pc:sldMk cId="1075390821" sldId="1531"/>
        </pc:sldMkLst>
      </pc:sldChg>
      <pc:sldChg chg="del">
        <pc:chgData name="David André Højlund Graff" userId="06f12971-94f2-49af-93d2-23872070a64d" providerId="ADAL" clId="{F34B43D9-CF17-4B0B-ABAF-0B94F65C4A86}" dt="2023-04-28T07:21:29.696" v="160" actId="47"/>
        <pc:sldMkLst>
          <pc:docMk/>
          <pc:sldMk cId="2181071963" sldId="1532"/>
        </pc:sldMkLst>
      </pc:sldChg>
      <pc:sldChg chg="del">
        <pc:chgData name="David André Højlund Graff" userId="06f12971-94f2-49af-93d2-23872070a64d" providerId="ADAL" clId="{F34B43D9-CF17-4B0B-ABAF-0B94F65C4A86}" dt="2023-04-28T07:21:34.507" v="161" actId="47"/>
        <pc:sldMkLst>
          <pc:docMk/>
          <pc:sldMk cId="3046194924" sldId="1533"/>
        </pc:sldMkLst>
      </pc:sldChg>
      <pc:sldChg chg="del">
        <pc:chgData name="David André Højlund Graff" userId="06f12971-94f2-49af-93d2-23872070a64d" providerId="ADAL" clId="{F34B43D9-CF17-4B0B-ABAF-0B94F65C4A86}" dt="2023-04-28T07:21:29.696" v="160" actId="47"/>
        <pc:sldMkLst>
          <pc:docMk/>
          <pc:sldMk cId="2949447107" sldId="1534"/>
        </pc:sldMkLst>
      </pc:sldChg>
      <pc:sldChg chg="del">
        <pc:chgData name="David André Højlund Graff" userId="06f12971-94f2-49af-93d2-23872070a64d" providerId="ADAL" clId="{F34B43D9-CF17-4B0B-ABAF-0B94F65C4A86}" dt="2023-04-28T07:21:29.696" v="160" actId="47"/>
        <pc:sldMkLst>
          <pc:docMk/>
          <pc:sldMk cId="606097963" sldId="1535"/>
        </pc:sldMkLst>
      </pc:sldChg>
      <pc:sldChg chg="del">
        <pc:chgData name="David André Højlund Graff" userId="06f12971-94f2-49af-93d2-23872070a64d" providerId="ADAL" clId="{F34B43D9-CF17-4B0B-ABAF-0B94F65C4A86}" dt="2023-04-28T07:21:34.507" v="161" actId="47"/>
        <pc:sldMkLst>
          <pc:docMk/>
          <pc:sldMk cId="1474889770" sldId="1536"/>
        </pc:sldMkLst>
      </pc:sldChg>
      <pc:sldChg chg="del">
        <pc:chgData name="David André Højlund Graff" userId="06f12971-94f2-49af-93d2-23872070a64d" providerId="ADAL" clId="{F34B43D9-CF17-4B0B-ABAF-0B94F65C4A86}" dt="2023-04-28T07:21:29.696" v="160" actId="47"/>
        <pc:sldMkLst>
          <pc:docMk/>
          <pc:sldMk cId="905944868" sldId="2366"/>
        </pc:sldMkLst>
      </pc:sldChg>
      <pc:sldChg chg="del">
        <pc:chgData name="David André Højlund Graff" userId="06f12971-94f2-49af-93d2-23872070a64d" providerId="ADAL" clId="{F34B43D9-CF17-4B0B-ABAF-0B94F65C4A86}" dt="2023-04-28T07:21:34.507" v="161" actId="47"/>
        <pc:sldMkLst>
          <pc:docMk/>
          <pc:sldMk cId="3459979882" sldId="2372"/>
        </pc:sldMkLst>
      </pc:sldChg>
      <pc:sldChg chg="del">
        <pc:chgData name="David André Højlund Graff" userId="06f12971-94f2-49af-93d2-23872070a64d" providerId="ADAL" clId="{F34B43D9-CF17-4B0B-ABAF-0B94F65C4A86}" dt="2023-04-28T07:21:29.696" v="160" actId="47"/>
        <pc:sldMkLst>
          <pc:docMk/>
          <pc:sldMk cId="1595942834" sldId="2381"/>
        </pc:sldMkLst>
      </pc:sldChg>
      <pc:sldChg chg="addSp delSp modSp mod">
        <pc:chgData name="David André Højlund Graff" userId="06f12971-94f2-49af-93d2-23872070a64d" providerId="ADAL" clId="{F34B43D9-CF17-4B0B-ABAF-0B94F65C4A86}" dt="2023-04-28T08:58:58.154" v="1611" actId="207"/>
        <pc:sldMkLst>
          <pc:docMk/>
          <pc:sldMk cId="2354631100" sldId="2382"/>
        </pc:sldMkLst>
        <pc:spChg chg="add del mod">
          <ac:chgData name="David André Højlund Graff" userId="06f12971-94f2-49af-93d2-23872070a64d" providerId="ADAL" clId="{F34B43D9-CF17-4B0B-ABAF-0B94F65C4A86}" dt="2023-04-28T07:21:50.174" v="165" actId="478"/>
          <ac:spMkLst>
            <pc:docMk/>
            <pc:sldMk cId="2354631100" sldId="2382"/>
            <ac:spMk id="3" creationId="{6DF5A112-5DB2-987B-5EAD-8814C96DCA59}"/>
          </ac:spMkLst>
        </pc:spChg>
        <pc:spChg chg="add del mod">
          <ac:chgData name="David André Højlund Graff" userId="06f12971-94f2-49af-93d2-23872070a64d" providerId="ADAL" clId="{F34B43D9-CF17-4B0B-ABAF-0B94F65C4A86}" dt="2023-04-28T07:22:56.846" v="172" actId="478"/>
          <ac:spMkLst>
            <pc:docMk/>
            <pc:sldMk cId="2354631100" sldId="2382"/>
            <ac:spMk id="6" creationId="{916C01EC-BE90-90AF-8EEA-8FB14D024787}"/>
          </ac:spMkLst>
        </pc:spChg>
        <pc:spChg chg="mod">
          <ac:chgData name="David André Højlund Graff" userId="06f12971-94f2-49af-93d2-23872070a64d" providerId="ADAL" clId="{F34B43D9-CF17-4B0B-ABAF-0B94F65C4A86}" dt="2023-04-28T07:27:55.664" v="563" actId="207"/>
          <ac:spMkLst>
            <pc:docMk/>
            <pc:sldMk cId="2354631100" sldId="2382"/>
            <ac:spMk id="14" creationId="{4AB6B7B9-4519-D8B3-A822-29A3D357FFD0}"/>
          </ac:spMkLst>
        </pc:spChg>
        <pc:spChg chg="add mod">
          <ac:chgData name="David André Højlund Graff" userId="06f12971-94f2-49af-93d2-23872070a64d" providerId="ADAL" clId="{F34B43D9-CF17-4B0B-ABAF-0B94F65C4A86}" dt="2023-04-28T08:58:41.414" v="1564" actId="403"/>
          <ac:spMkLst>
            <pc:docMk/>
            <pc:sldMk cId="2354631100" sldId="2382"/>
            <ac:spMk id="16" creationId="{FAD48F3C-E6B9-4881-E883-8D5A4637126B}"/>
          </ac:spMkLst>
        </pc:spChg>
        <pc:spChg chg="add mod ord">
          <ac:chgData name="David André Højlund Graff" userId="06f12971-94f2-49af-93d2-23872070a64d" providerId="ADAL" clId="{F34B43D9-CF17-4B0B-ABAF-0B94F65C4A86}" dt="2023-04-28T08:58:58.154" v="1611" actId="207"/>
          <ac:spMkLst>
            <pc:docMk/>
            <pc:sldMk cId="2354631100" sldId="2382"/>
            <ac:spMk id="17" creationId="{4849BBCB-C0C9-DDA8-6FA2-5836F70075F2}"/>
          </ac:spMkLst>
        </pc:spChg>
        <pc:grpChg chg="del">
          <ac:chgData name="David André Højlund Graff" userId="06f12971-94f2-49af-93d2-23872070a64d" providerId="ADAL" clId="{F34B43D9-CF17-4B0B-ABAF-0B94F65C4A86}" dt="2023-04-28T07:21:42.022" v="163" actId="478"/>
          <ac:grpSpMkLst>
            <pc:docMk/>
            <pc:sldMk cId="2354631100" sldId="2382"/>
            <ac:grpSpMk id="13" creationId="{7A0BC1AF-6F5F-14E5-6A2F-01693245343E}"/>
          </ac:grpSpMkLst>
        </pc:grpChg>
        <pc:picChg chg="add del">
          <ac:chgData name="David André Højlund Graff" userId="06f12971-94f2-49af-93d2-23872070a64d" providerId="ADAL" clId="{F34B43D9-CF17-4B0B-ABAF-0B94F65C4A86}" dt="2023-04-28T07:22:46.980" v="166" actId="478"/>
          <ac:picMkLst>
            <pc:docMk/>
            <pc:sldMk cId="2354631100" sldId="2382"/>
            <ac:picMk id="4" creationId="{88CD5FC1-8E32-28B0-9359-FF2051E0B400}"/>
          </ac:picMkLst>
        </pc:picChg>
        <pc:picChg chg="add del mod">
          <ac:chgData name="David André Højlund Graff" userId="06f12971-94f2-49af-93d2-23872070a64d" providerId="ADAL" clId="{F34B43D9-CF17-4B0B-ABAF-0B94F65C4A86}" dt="2023-04-28T07:22:55.565" v="171" actId="931"/>
          <ac:picMkLst>
            <pc:docMk/>
            <pc:sldMk cId="2354631100" sldId="2382"/>
            <ac:picMk id="9" creationId="{60638953-C6BB-ADF5-84FA-5D8C739BD6BE}"/>
          </ac:picMkLst>
        </pc:picChg>
        <pc:picChg chg="add mod ord modCrop">
          <ac:chgData name="David André Højlund Graff" userId="06f12971-94f2-49af-93d2-23872070a64d" providerId="ADAL" clId="{F34B43D9-CF17-4B0B-ABAF-0B94F65C4A86}" dt="2023-04-28T07:27:35.296" v="532" actId="167"/>
          <ac:picMkLst>
            <pc:docMk/>
            <pc:sldMk cId="2354631100" sldId="2382"/>
            <ac:picMk id="15" creationId="{EF9338D4-7D07-912A-B37B-93BAD6C3DED3}"/>
          </ac:picMkLst>
        </pc:picChg>
      </pc:sldChg>
      <pc:sldChg chg="addSp delSp modSp add mod ord modClrScheme chgLayout">
        <pc:chgData name="David André Højlund Graff" userId="06f12971-94f2-49af-93d2-23872070a64d" providerId="ADAL" clId="{F34B43D9-CF17-4B0B-ABAF-0B94F65C4A86}" dt="2023-04-28T08:42:50.849" v="970" actId="403"/>
        <pc:sldMkLst>
          <pc:docMk/>
          <pc:sldMk cId="2245499966" sldId="2383"/>
        </pc:sldMkLst>
        <pc:spChg chg="mod">
          <ac:chgData name="David André Højlund Graff" userId="06f12971-94f2-49af-93d2-23872070a64d" providerId="ADAL" clId="{F34B43D9-CF17-4B0B-ABAF-0B94F65C4A86}" dt="2023-04-28T07:30:41.260" v="583" actId="26606"/>
          <ac:spMkLst>
            <pc:docMk/>
            <pc:sldMk cId="2245499966" sldId="2383"/>
            <ac:spMk id="2" creationId="{9F04A6B5-8D4A-B22C-7063-2889DABFDC97}"/>
          </ac:spMkLst>
        </pc:spChg>
        <pc:spChg chg="mod ord">
          <ac:chgData name="David André Højlund Graff" userId="06f12971-94f2-49af-93d2-23872070a64d" providerId="ADAL" clId="{F34B43D9-CF17-4B0B-ABAF-0B94F65C4A86}" dt="2023-04-28T08:42:50.849" v="970" actId="403"/>
          <ac:spMkLst>
            <pc:docMk/>
            <pc:sldMk cId="2245499966" sldId="2383"/>
            <ac:spMk id="3" creationId="{BF06C024-9E2E-1DE1-F038-5D048FB1D2E3}"/>
          </ac:spMkLst>
        </pc:spChg>
        <pc:spChg chg="add del mod">
          <ac:chgData name="David André Højlund Graff" userId="06f12971-94f2-49af-93d2-23872070a64d" providerId="ADAL" clId="{F34B43D9-CF17-4B0B-ABAF-0B94F65C4A86}" dt="2023-04-28T07:30:35.988" v="580" actId="931"/>
          <ac:spMkLst>
            <pc:docMk/>
            <pc:sldMk cId="2245499966" sldId="2383"/>
            <ac:spMk id="5" creationId="{7B2290DB-7227-7E20-FB39-A69089419D2E}"/>
          </ac:spMkLst>
        </pc:spChg>
        <pc:spChg chg="del">
          <ac:chgData name="David André Højlund Graff" userId="06f12971-94f2-49af-93d2-23872070a64d" providerId="ADAL" clId="{F34B43D9-CF17-4B0B-ABAF-0B94F65C4A86}" dt="2023-04-28T07:30:41.260" v="583" actId="26606"/>
          <ac:spMkLst>
            <pc:docMk/>
            <pc:sldMk cId="2245499966" sldId="2383"/>
            <ac:spMk id="13" creationId="{4826C95B-86D2-2D06-31BE-CBCA64FE6CE5}"/>
          </ac:spMkLst>
        </pc:spChg>
        <pc:spChg chg="add mod">
          <ac:chgData name="David André Højlund Graff" userId="06f12971-94f2-49af-93d2-23872070a64d" providerId="ADAL" clId="{F34B43D9-CF17-4B0B-ABAF-0B94F65C4A86}" dt="2023-04-28T07:30:41.260" v="583" actId="26606"/>
          <ac:spMkLst>
            <pc:docMk/>
            <pc:sldMk cId="2245499966" sldId="2383"/>
            <ac:spMk id="18" creationId="{5CE013F2-04B0-4C45-D47F-477B08BF99F5}"/>
          </ac:spMkLst>
        </pc:spChg>
        <pc:picChg chg="add del mod">
          <ac:chgData name="David André Højlund Graff" userId="06f12971-94f2-49af-93d2-23872070a64d" providerId="ADAL" clId="{F34B43D9-CF17-4B0B-ABAF-0B94F65C4A86}" dt="2023-04-28T07:30:32.219" v="579" actId="931"/>
          <ac:picMkLst>
            <pc:docMk/>
            <pc:sldMk cId="2245499966" sldId="2383"/>
            <ac:picMk id="7" creationId="{0C84096E-3E56-1A97-69ED-ACE2FD11665C}"/>
          </ac:picMkLst>
        </pc:picChg>
        <pc:picChg chg="add mod">
          <ac:chgData name="David André Højlund Graff" userId="06f12971-94f2-49af-93d2-23872070a64d" providerId="ADAL" clId="{F34B43D9-CF17-4B0B-ABAF-0B94F65C4A86}" dt="2023-04-28T07:30:53.291" v="585" actId="1076"/>
          <ac:picMkLst>
            <pc:docMk/>
            <pc:sldMk cId="2245499966" sldId="2383"/>
            <ac:picMk id="9" creationId="{09904A68-91F7-525E-B487-A66D0061AFF6}"/>
          </ac:picMkLst>
        </pc:picChg>
        <pc:picChg chg="del">
          <ac:chgData name="David André Højlund Graff" userId="06f12971-94f2-49af-93d2-23872070a64d" providerId="ADAL" clId="{F34B43D9-CF17-4B0B-ABAF-0B94F65C4A86}" dt="2023-04-28T07:30:24.179" v="574" actId="478"/>
          <ac:picMkLst>
            <pc:docMk/>
            <pc:sldMk cId="2245499966" sldId="2383"/>
            <ac:picMk id="11" creationId="{75AF55AF-D24E-ABCA-862B-C634975F3301}"/>
          </ac:picMkLst>
        </pc:picChg>
      </pc:sldChg>
      <pc:sldChg chg="addSp delSp modSp add mod ord">
        <pc:chgData name="David André Højlund Graff" userId="06f12971-94f2-49af-93d2-23872070a64d" providerId="ADAL" clId="{F34B43D9-CF17-4B0B-ABAF-0B94F65C4A86}" dt="2023-04-28T08:47:32.771" v="1212" actId="962"/>
        <pc:sldMkLst>
          <pc:docMk/>
          <pc:sldMk cId="906184352" sldId="2384"/>
        </pc:sldMkLst>
        <pc:spChg chg="mod">
          <ac:chgData name="David André Højlund Graff" userId="06f12971-94f2-49af-93d2-23872070a64d" providerId="ADAL" clId="{F34B43D9-CF17-4B0B-ABAF-0B94F65C4A86}" dt="2023-04-28T08:43:07.475" v="980" actId="20577"/>
          <ac:spMkLst>
            <pc:docMk/>
            <pc:sldMk cId="906184352" sldId="2384"/>
            <ac:spMk id="2" creationId="{9F04A6B5-8D4A-B22C-7063-2889DABFDC97}"/>
          </ac:spMkLst>
        </pc:spChg>
        <pc:spChg chg="mod">
          <ac:chgData name="David André Højlund Graff" userId="06f12971-94f2-49af-93d2-23872070a64d" providerId="ADAL" clId="{F34B43D9-CF17-4B0B-ABAF-0B94F65C4A86}" dt="2023-04-28T08:45:34.735" v="1204" actId="27636"/>
          <ac:spMkLst>
            <pc:docMk/>
            <pc:sldMk cId="906184352" sldId="2384"/>
            <ac:spMk id="3" creationId="{BF06C024-9E2E-1DE1-F038-5D048FB1D2E3}"/>
          </ac:spMkLst>
        </pc:spChg>
        <pc:spChg chg="add del mod">
          <ac:chgData name="David André Højlund Graff" userId="06f12971-94f2-49af-93d2-23872070a64d" providerId="ADAL" clId="{F34B43D9-CF17-4B0B-ABAF-0B94F65C4A86}" dt="2023-04-28T08:47:01.829" v="1206" actId="931"/>
          <ac:spMkLst>
            <pc:docMk/>
            <pc:sldMk cId="906184352" sldId="2384"/>
            <ac:spMk id="5" creationId="{FB971D1F-FC6E-63C9-9A6E-2D83DB0E830F}"/>
          </ac:spMkLst>
        </pc:spChg>
        <pc:spChg chg="add del mod">
          <ac:chgData name="David André Højlund Graff" userId="06f12971-94f2-49af-93d2-23872070a64d" providerId="ADAL" clId="{F34B43D9-CF17-4B0B-ABAF-0B94F65C4A86}" dt="2023-04-28T08:47:30.781" v="1210" actId="931"/>
          <ac:spMkLst>
            <pc:docMk/>
            <pc:sldMk cId="906184352" sldId="2384"/>
            <ac:spMk id="9" creationId="{FEF51572-7127-43D8-7056-7914F03DB9BD}"/>
          </ac:spMkLst>
        </pc:spChg>
        <pc:picChg chg="add del mod">
          <ac:chgData name="David André Højlund Graff" userId="06f12971-94f2-49af-93d2-23872070a64d" providerId="ADAL" clId="{F34B43D9-CF17-4B0B-ABAF-0B94F65C4A86}" dt="2023-04-28T08:47:12.584" v="1208" actId="478"/>
          <ac:picMkLst>
            <pc:docMk/>
            <pc:sldMk cId="906184352" sldId="2384"/>
            <ac:picMk id="7" creationId="{3F9C75DE-F947-183C-5CAF-0359F1220DF5}"/>
          </ac:picMkLst>
        </pc:picChg>
        <pc:picChg chg="del">
          <ac:chgData name="David André Højlund Graff" userId="06f12971-94f2-49af-93d2-23872070a64d" providerId="ADAL" clId="{F34B43D9-CF17-4B0B-ABAF-0B94F65C4A86}" dt="2023-04-28T08:45:38.839" v="1205" actId="478"/>
          <ac:picMkLst>
            <pc:docMk/>
            <pc:sldMk cId="906184352" sldId="2384"/>
            <ac:picMk id="11" creationId="{75AF55AF-D24E-ABCA-862B-C634975F3301}"/>
          </ac:picMkLst>
        </pc:picChg>
        <pc:picChg chg="add mod">
          <ac:chgData name="David André Højlund Graff" userId="06f12971-94f2-49af-93d2-23872070a64d" providerId="ADAL" clId="{F34B43D9-CF17-4B0B-ABAF-0B94F65C4A86}" dt="2023-04-28T08:47:32.771" v="1212" actId="962"/>
          <ac:picMkLst>
            <pc:docMk/>
            <pc:sldMk cId="906184352" sldId="2384"/>
            <ac:picMk id="12" creationId="{DC34922B-0C17-68D4-C0D1-6093D2AE8E9D}"/>
          </ac:picMkLst>
        </pc:picChg>
      </pc:sldChg>
      <pc:sldChg chg="addSp delSp modSp add mod modNotesTx">
        <pc:chgData name="David André Højlund Graff" userId="06f12971-94f2-49af-93d2-23872070a64d" providerId="ADAL" clId="{F34B43D9-CF17-4B0B-ABAF-0B94F65C4A86}" dt="2023-04-28T08:51:20.766" v="1361" actId="1076"/>
        <pc:sldMkLst>
          <pc:docMk/>
          <pc:sldMk cId="452740155" sldId="2385"/>
        </pc:sldMkLst>
        <pc:spChg chg="mod">
          <ac:chgData name="David André Højlund Graff" userId="06f12971-94f2-49af-93d2-23872070a64d" providerId="ADAL" clId="{F34B43D9-CF17-4B0B-ABAF-0B94F65C4A86}" dt="2023-04-28T08:49:52.677" v="1244" actId="20577"/>
          <ac:spMkLst>
            <pc:docMk/>
            <pc:sldMk cId="452740155" sldId="2385"/>
            <ac:spMk id="2" creationId="{9F04A6B5-8D4A-B22C-7063-2889DABFDC97}"/>
          </ac:spMkLst>
        </pc:spChg>
        <pc:spChg chg="del">
          <ac:chgData name="David André Højlund Graff" userId="06f12971-94f2-49af-93d2-23872070a64d" providerId="ADAL" clId="{F34B43D9-CF17-4B0B-ABAF-0B94F65C4A86}" dt="2023-04-28T08:47:53.959" v="1216" actId="478"/>
          <ac:spMkLst>
            <pc:docMk/>
            <pc:sldMk cId="452740155" sldId="2385"/>
            <ac:spMk id="3" creationId="{BF06C024-9E2E-1DE1-F038-5D048FB1D2E3}"/>
          </ac:spMkLst>
        </pc:spChg>
        <pc:spChg chg="add del mod">
          <ac:chgData name="David André Højlund Graff" userId="06f12971-94f2-49af-93d2-23872070a64d" providerId="ADAL" clId="{F34B43D9-CF17-4B0B-ABAF-0B94F65C4A86}" dt="2023-04-28T08:47:51.897" v="1215" actId="478"/>
          <ac:spMkLst>
            <pc:docMk/>
            <pc:sldMk cId="452740155" sldId="2385"/>
            <ac:spMk id="5" creationId="{62CCCE63-6E37-54C0-36CA-877C7B41DC5F}"/>
          </ac:spMkLst>
        </pc:spChg>
        <pc:spChg chg="add del mod">
          <ac:chgData name="David André Højlund Graff" userId="06f12971-94f2-49af-93d2-23872070a64d" providerId="ADAL" clId="{F34B43D9-CF17-4B0B-ABAF-0B94F65C4A86}" dt="2023-04-28T08:47:56.763" v="1217" actId="478"/>
          <ac:spMkLst>
            <pc:docMk/>
            <pc:sldMk cId="452740155" sldId="2385"/>
            <ac:spMk id="7" creationId="{15598ED6-324E-C224-89AD-78B150B42676}"/>
          </ac:spMkLst>
        </pc:spChg>
        <pc:spChg chg="add mod">
          <ac:chgData name="David André Højlund Graff" userId="06f12971-94f2-49af-93d2-23872070a64d" providerId="ADAL" clId="{F34B43D9-CF17-4B0B-ABAF-0B94F65C4A86}" dt="2023-04-28T08:51:20.766" v="1361" actId="1076"/>
          <ac:spMkLst>
            <pc:docMk/>
            <pc:sldMk cId="452740155" sldId="2385"/>
            <ac:spMk id="14" creationId="{DB1C37F3-8681-6401-ACB5-C974B5804C6B}"/>
          </ac:spMkLst>
        </pc:spChg>
        <pc:graphicFrameChg chg="add del mod modGraphic">
          <ac:chgData name="David André Højlund Graff" userId="06f12971-94f2-49af-93d2-23872070a64d" providerId="ADAL" clId="{F34B43D9-CF17-4B0B-ABAF-0B94F65C4A86}" dt="2023-04-28T08:48:57.443" v="1225" actId="478"/>
          <ac:graphicFrameMkLst>
            <pc:docMk/>
            <pc:sldMk cId="452740155" sldId="2385"/>
            <ac:graphicFrameMk id="8" creationId="{F096556B-DB89-DB53-EE00-07A9D831218A}"/>
          </ac:graphicFrameMkLst>
        </pc:graphicFrameChg>
        <pc:picChg chg="add mod">
          <ac:chgData name="David André Højlund Graff" userId="06f12971-94f2-49af-93d2-23872070a64d" providerId="ADAL" clId="{F34B43D9-CF17-4B0B-ABAF-0B94F65C4A86}" dt="2023-04-28T08:51:11.874" v="1357" actId="1076"/>
          <ac:picMkLst>
            <pc:docMk/>
            <pc:sldMk cId="452740155" sldId="2385"/>
            <ac:picMk id="10" creationId="{5291C30F-79C6-B445-258F-468CC0A2D87C}"/>
          </ac:picMkLst>
        </pc:picChg>
        <pc:picChg chg="del">
          <ac:chgData name="David André Højlund Graff" userId="06f12971-94f2-49af-93d2-23872070a64d" providerId="ADAL" clId="{F34B43D9-CF17-4B0B-ABAF-0B94F65C4A86}" dt="2023-04-28T08:47:50.905" v="1214" actId="478"/>
          <ac:picMkLst>
            <pc:docMk/>
            <pc:sldMk cId="452740155" sldId="2385"/>
            <ac:picMk id="12" creationId="{DC34922B-0C17-68D4-C0D1-6093D2AE8E9D}"/>
          </ac:picMkLst>
        </pc:picChg>
      </pc:sldChg>
      <pc:sldChg chg="addSp delSp modSp add mod ord">
        <pc:chgData name="David André Højlund Graff" userId="06f12971-94f2-49af-93d2-23872070a64d" providerId="ADAL" clId="{F34B43D9-CF17-4B0B-ABAF-0B94F65C4A86}" dt="2023-04-28T08:56:34.559" v="1536" actId="27614"/>
        <pc:sldMkLst>
          <pc:docMk/>
          <pc:sldMk cId="389148231" sldId="2386"/>
        </pc:sldMkLst>
        <pc:spChg chg="mod">
          <ac:chgData name="David André Højlund Graff" userId="06f12971-94f2-49af-93d2-23872070a64d" providerId="ADAL" clId="{F34B43D9-CF17-4B0B-ABAF-0B94F65C4A86}" dt="2023-04-28T08:51:58.001" v="1371" actId="20577"/>
          <ac:spMkLst>
            <pc:docMk/>
            <pc:sldMk cId="389148231" sldId="2386"/>
            <ac:spMk id="2" creationId="{9F04A6B5-8D4A-B22C-7063-2889DABFDC97}"/>
          </ac:spMkLst>
        </pc:spChg>
        <pc:spChg chg="mod">
          <ac:chgData name="David André Højlund Graff" userId="06f12971-94f2-49af-93d2-23872070a64d" providerId="ADAL" clId="{F34B43D9-CF17-4B0B-ABAF-0B94F65C4A86}" dt="2023-04-28T08:56:13.516" v="1529" actId="14100"/>
          <ac:spMkLst>
            <pc:docMk/>
            <pc:sldMk cId="389148231" sldId="2386"/>
            <ac:spMk id="3" creationId="{BF06C024-9E2E-1DE1-F038-5D048FB1D2E3}"/>
          </ac:spMkLst>
        </pc:spChg>
        <pc:spChg chg="add del mod">
          <ac:chgData name="David André Højlund Graff" userId="06f12971-94f2-49af-93d2-23872070a64d" providerId="ADAL" clId="{F34B43D9-CF17-4B0B-ABAF-0B94F65C4A86}" dt="2023-04-28T08:56:22.464" v="1531" actId="931"/>
          <ac:spMkLst>
            <pc:docMk/>
            <pc:sldMk cId="389148231" sldId="2386"/>
            <ac:spMk id="5" creationId="{D0B96337-0CE5-9476-70FE-544C0A3B89A4}"/>
          </ac:spMkLst>
        </pc:spChg>
        <pc:spChg chg="add del mod">
          <ac:chgData name="David André Højlund Graff" userId="06f12971-94f2-49af-93d2-23872070a64d" providerId="ADAL" clId="{F34B43D9-CF17-4B0B-ABAF-0B94F65C4A86}" dt="2023-04-28T08:56:32.565" v="1535" actId="931"/>
          <ac:spMkLst>
            <pc:docMk/>
            <pc:sldMk cId="389148231" sldId="2386"/>
            <ac:spMk id="9" creationId="{12AA64C7-D8E7-69B9-CD2A-950A886984EB}"/>
          </ac:spMkLst>
        </pc:spChg>
        <pc:picChg chg="add del mod">
          <ac:chgData name="David André Højlund Graff" userId="06f12971-94f2-49af-93d2-23872070a64d" providerId="ADAL" clId="{F34B43D9-CF17-4B0B-ABAF-0B94F65C4A86}" dt="2023-04-28T08:56:28.644" v="1533" actId="478"/>
          <ac:picMkLst>
            <pc:docMk/>
            <pc:sldMk cId="389148231" sldId="2386"/>
            <ac:picMk id="7" creationId="{0A8DFBED-8740-F3BE-5003-BF2B282E2521}"/>
          </ac:picMkLst>
        </pc:picChg>
        <pc:picChg chg="add mod">
          <ac:chgData name="David André Højlund Graff" userId="06f12971-94f2-49af-93d2-23872070a64d" providerId="ADAL" clId="{F34B43D9-CF17-4B0B-ABAF-0B94F65C4A86}" dt="2023-04-28T08:56:34.559" v="1536" actId="27614"/>
          <ac:picMkLst>
            <pc:docMk/>
            <pc:sldMk cId="389148231" sldId="2386"/>
            <ac:picMk id="11" creationId="{6D718916-BCD3-D4CE-B935-B692987A4945}"/>
          </ac:picMkLst>
        </pc:picChg>
        <pc:picChg chg="del">
          <ac:chgData name="David André Højlund Graff" userId="06f12971-94f2-49af-93d2-23872070a64d" providerId="ADAL" clId="{F34B43D9-CF17-4B0B-ABAF-0B94F65C4A86}" dt="2023-04-28T08:56:15.154" v="1530" actId="478"/>
          <ac:picMkLst>
            <pc:docMk/>
            <pc:sldMk cId="389148231" sldId="2386"/>
            <ac:picMk id="12" creationId="{DC34922B-0C17-68D4-C0D1-6093D2AE8E9D}"/>
          </ac:picMkLst>
        </pc:picChg>
      </pc:sldChg>
      <pc:sldChg chg="addSp delSp modSp add mod">
        <pc:chgData name="David André Højlund Graff" userId="06f12971-94f2-49af-93d2-23872070a64d" providerId="ADAL" clId="{F34B43D9-CF17-4B0B-ABAF-0B94F65C4A86}" dt="2023-04-28T08:58:12.443" v="1562" actId="732"/>
        <pc:sldMkLst>
          <pc:docMk/>
          <pc:sldMk cId="3779647699" sldId="2387"/>
        </pc:sldMkLst>
        <pc:spChg chg="mod">
          <ac:chgData name="David André Højlund Graff" userId="06f12971-94f2-49af-93d2-23872070a64d" providerId="ADAL" clId="{F34B43D9-CF17-4B0B-ABAF-0B94F65C4A86}" dt="2023-04-28T08:56:46.195" v="1551" actId="20577"/>
          <ac:spMkLst>
            <pc:docMk/>
            <pc:sldMk cId="3779647699" sldId="2387"/>
            <ac:spMk id="2" creationId="{9F04A6B5-8D4A-B22C-7063-2889DABFDC97}"/>
          </ac:spMkLst>
        </pc:spChg>
        <pc:spChg chg="del">
          <ac:chgData name="David André Højlund Graff" userId="06f12971-94f2-49af-93d2-23872070a64d" providerId="ADAL" clId="{F34B43D9-CF17-4B0B-ABAF-0B94F65C4A86}" dt="2023-04-28T08:56:52.418" v="1554" actId="478"/>
          <ac:spMkLst>
            <pc:docMk/>
            <pc:sldMk cId="3779647699" sldId="2387"/>
            <ac:spMk id="3" creationId="{BF06C024-9E2E-1DE1-F038-5D048FB1D2E3}"/>
          </ac:spMkLst>
        </pc:spChg>
        <pc:spChg chg="add del mod">
          <ac:chgData name="David André Højlund Graff" userId="06f12971-94f2-49af-93d2-23872070a64d" providerId="ADAL" clId="{F34B43D9-CF17-4B0B-ABAF-0B94F65C4A86}" dt="2023-04-28T08:56:50.158" v="1553" actId="478"/>
          <ac:spMkLst>
            <pc:docMk/>
            <pc:sldMk cId="3779647699" sldId="2387"/>
            <ac:spMk id="5" creationId="{B531E416-D2EF-9ED7-C540-C1202036F59D}"/>
          </ac:spMkLst>
        </pc:spChg>
        <pc:spChg chg="add del mod">
          <ac:chgData name="David André Højlund Graff" userId="06f12971-94f2-49af-93d2-23872070a64d" providerId="ADAL" clId="{F34B43D9-CF17-4B0B-ABAF-0B94F65C4A86}" dt="2023-04-28T08:56:54.367" v="1555" actId="478"/>
          <ac:spMkLst>
            <pc:docMk/>
            <pc:sldMk cId="3779647699" sldId="2387"/>
            <ac:spMk id="7" creationId="{A509628E-895B-D58C-706E-B76A33E37A50}"/>
          </ac:spMkLst>
        </pc:spChg>
        <pc:picChg chg="add mod ord modCrop">
          <ac:chgData name="David André Højlund Graff" userId="06f12971-94f2-49af-93d2-23872070a64d" providerId="ADAL" clId="{F34B43D9-CF17-4B0B-ABAF-0B94F65C4A86}" dt="2023-04-28T08:58:12.443" v="1562" actId="732"/>
          <ac:picMkLst>
            <pc:docMk/>
            <pc:sldMk cId="3779647699" sldId="2387"/>
            <ac:picMk id="9" creationId="{8DBCE2C2-F6E6-EBF3-25DB-1BD4E018FC5E}"/>
          </ac:picMkLst>
        </pc:picChg>
        <pc:picChg chg="del">
          <ac:chgData name="David André Højlund Graff" userId="06f12971-94f2-49af-93d2-23872070a64d" providerId="ADAL" clId="{F34B43D9-CF17-4B0B-ABAF-0B94F65C4A86}" dt="2023-04-28T08:56:48.271" v="1552" actId="478"/>
          <ac:picMkLst>
            <pc:docMk/>
            <pc:sldMk cId="3779647699" sldId="2387"/>
            <ac:picMk id="11" creationId="{6D718916-BCD3-D4CE-B935-B692987A49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292600" cy="3409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611108" y="0"/>
            <a:ext cx="4292600" cy="340905"/>
          </a:xfrm>
          <a:prstGeom prst="rect">
            <a:avLst/>
          </a:prstGeom>
        </p:spPr>
        <p:txBody>
          <a:bodyPr vert="horz" lIns="91440" tIns="45720" rIns="91440" bIns="45720" rtlCol="0"/>
          <a:lstStyle>
            <a:lvl1pPr algn="r">
              <a:defRPr sz="1200"/>
            </a:lvl1pPr>
          </a:lstStyle>
          <a:p>
            <a:fld id="{EC65D112-1895-4EBC-A3EC-A0A1ECEF0427}" type="datetimeFigureOut">
              <a:rPr lang="da-DK" smtClean="0"/>
              <a:t>28-04-2023</a:t>
            </a:fld>
            <a:endParaRPr lang="da-DK"/>
          </a:p>
        </p:txBody>
      </p:sp>
      <p:sp>
        <p:nvSpPr>
          <p:cNvPr id="4" name="Pladsholder til slidebillede 3"/>
          <p:cNvSpPr>
            <a:spLocks noGrp="1" noRot="1" noChangeAspect="1"/>
          </p:cNvSpPr>
          <p:nvPr>
            <p:ph type="sldImg" idx="2"/>
          </p:nvPr>
        </p:nvSpPr>
        <p:spPr>
          <a:xfrm>
            <a:off x="2914650" y="849313"/>
            <a:ext cx="4076700" cy="229393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90600" y="3269853"/>
            <a:ext cx="7924800" cy="267533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3596"/>
            <a:ext cx="4292600" cy="34090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611108" y="6453596"/>
            <a:ext cx="4292600" cy="340904"/>
          </a:xfrm>
          <a:prstGeom prst="rect">
            <a:avLst/>
          </a:prstGeom>
        </p:spPr>
        <p:txBody>
          <a:bodyPr vert="horz" lIns="91440" tIns="45720" rIns="91440" bIns="45720" rtlCol="0" anchor="b"/>
          <a:lstStyle>
            <a:lvl1pPr algn="r">
              <a:defRPr sz="1200"/>
            </a:lvl1pPr>
          </a:lstStyle>
          <a:p>
            <a:fld id="{1071902E-5EA5-4D54-9392-ABE72B1CC113}" type="slidenum">
              <a:rPr lang="da-DK" smtClean="0"/>
              <a:t>‹nr.›</a:t>
            </a:fld>
            <a:endParaRPr lang="da-DK"/>
          </a:p>
        </p:txBody>
      </p:sp>
    </p:spTree>
    <p:extLst>
      <p:ext uri="{BB962C8B-B14F-4D97-AF65-F5344CB8AC3E}">
        <p14:creationId xmlns:p14="http://schemas.microsoft.com/office/powerpoint/2010/main" val="48629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90651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74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90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54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63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64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30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7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57B01-BD0B-CDD6-7DC4-590FE4B80B1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4A2DC10-5FDA-F840-0B15-AB6838B0C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A5DAB37-9A17-5E92-2C54-47CECB2A9A43}"/>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5" name="Pladsholder til sidefod 4">
            <a:extLst>
              <a:ext uri="{FF2B5EF4-FFF2-40B4-BE49-F238E27FC236}">
                <a16:creationId xmlns:a16="http://schemas.microsoft.com/office/drawing/2014/main" id="{3D9681FB-62E3-C64F-393B-7BD7753CFE9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020693A-62CA-E30F-8FBB-083B524EB8C6}"/>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304189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86FD2-5C1C-F40C-61C7-B63616CA608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C3A4E12-C479-17CA-BEB3-D49777B6984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B9DAE2-8AF6-F728-9841-AF6BBEBCA5AD}"/>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5" name="Pladsholder til sidefod 4">
            <a:extLst>
              <a:ext uri="{FF2B5EF4-FFF2-40B4-BE49-F238E27FC236}">
                <a16:creationId xmlns:a16="http://schemas.microsoft.com/office/drawing/2014/main" id="{BA51D80A-DDE3-B6D2-F48D-5D8783B63C5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EB6429C-BFDB-E6C0-5E84-3127445315B0}"/>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88159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54D6099-76AE-76C6-1C4C-E3C356E4833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1456788-2629-2849-BE5C-72916FC0FD2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AAFE939-1CCC-5E17-CADE-49747C57412C}"/>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5" name="Pladsholder til sidefod 4">
            <a:extLst>
              <a:ext uri="{FF2B5EF4-FFF2-40B4-BE49-F238E27FC236}">
                <a16:creationId xmlns:a16="http://schemas.microsoft.com/office/drawing/2014/main" id="{4469A782-C3B7-1554-FB37-126982FB3CA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4108AB6-D391-A05A-7EF6-4802012AF4C7}"/>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358274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231826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dirty="0">
                <a:solidFill>
                  <a:srgbClr val="DF6752"/>
                </a:solidFill>
                <a:latin typeface="+mn-lt"/>
              </a:rPr>
              <a:t>- SLET DETTE SLIDE, FØR DU FÆRDIGGØR PRÆSENTATIONEN</a:t>
            </a:r>
            <a:endParaRPr lang="da-DK" dirty="0">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dirty="0">
                <a:latin typeface="+mn-lt"/>
              </a:rPr>
              <a:t>BRUGERGUIDE</a:t>
            </a:r>
            <a:br>
              <a:rPr lang="en-US" sz="3600" b="1" spc="300" dirty="0">
                <a:latin typeface="+mn-lt"/>
              </a:rPr>
            </a:br>
            <a:endParaRPr lang="da-DK" sz="3600" b="1" spc="300" dirty="0">
              <a:latin typeface="+mn-lt"/>
            </a:endParaRPr>
          </a:p>
        </p:txBody>
      </p:sp>
    </p:spTree>
    <p:extLst>
      <p:ext uri="{BB962C8B-B14F-4D97-AF65-F5344CB8AC3E}">
        <p14:creationId xmlns:p14="http://schemas.microsoft.com/office/powerpoint/2010/main" val="213802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152492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PAUSE</a:t>
            </a:r>
            <a:br>
              <a:rPr lang="en-US" dirty="0"/>
            </a:br>
            <a:r>
              <a:rPr lang="en-US" dirty="0"/>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134824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3991058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dirty="0"/>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807724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611281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182887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46B64-3059-69E2-3AD5-9A0916F24DC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C9D8E72-E957-4A9D-E78E-9F77C44F62A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5CFC4DA-038E-6C47-BCC6-E3160E51ED48}"/>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5" name="Pladsholder til sidefod 4">
            <a:extLst>
              <a:ext uri="{FF2B5EF4-FFF2-40B4-BE49-F238E27FC236}">
                <a16:creationId xmlns:a16="http://schemas.microsoft.com/office/drawing/2014/main" id="{3F61D10E-4D7F-39C1-9B90-E605842EFC6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D83DECE-F813-74C7-12F3-6DB5091D5396}"/>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3608506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882250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dirty="0"/>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331451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46417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49601" y="6158400"/>
            <a:ext cx="1128118" cy="255541"/>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dirty="0"/>
          </a:p>
        </p:txBody>
      </p:sp>
      <p:pic>
        <p:nvPicPr>
          <p:cNvPr id="5"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601" y="6158400"/>
            <a:ext cx="1220223" cy="255541"/>
          </a:xfrm>
          <a:prstGeom prst="rect">
            <a:avLst/>
          </a:prstGeom>
        </p:spPr>
      </p:pic>
      <p:pic>
        <p:nvPicPr>
          <p:cNvPr id="4"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601" y="6158400"/>
            <a:ext cx="1220223" cy="255541"/>
          </a:xfrm>
          <a:prstGeom prst="rect">
            <a:avLst/>
          </a:prstGeom>
        </p:spPr>
      </p:pic>
      <p:sp>
        <p:nvSpPr>
          <p:cNvPr id="2" name="Title Placeholder 1"/>
          <p:cNvSpPr>
            <a:spLocks noGrp="1"/>
          </p:cNvSpPr>
          <p:nvPr>
            <p:ph type="ctrTitle"/>
          </p:nvPr>
        </p:nvSpPr>
        <p:spPr>
          <a:xfrm>
            <a:off x="815414" y="257105"/>
            <a:ext cx="10561671" cy="681390"/>
          </a:xfrm>
        </p:spPr>
        <p:txBody>
          <a:bodyPr tIns="0" anchor="b" anchorCtr="0"/>
          <a:lstStyle>
            <a:lvl1pPr>
              <a:defRPr sz="4299" cap="all" baseline="0" smtClean="0">
                <a:solidFill>
                  <a:schemeClr val="bg2"/>
                </a:solidFill>
                <a:latin typeface="Verdana" pitchFamily="34"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27655" name="Subtitle 2"/>
          <p:cNvSpPr>
            <a:spLocks noGrp="1" noChangeArrowheads="1"/>
          </p:cNvSpPr>
          <p:nvPr>
            <p:ph type="subTitle" sz="quarter" idx="1"/>
          </p:nvPr>
        </p:nvSpPr>
        <p:spPr>
          <a:xfrm>
            <a:off x="815415" y="943200"/>
            <a:ext cx="10561172" cy="1752600"/>
          </a:xfrm>
        </p:spPr>
        <p:txBody>
          <a:bodyPr lIns="0"/>
          <a:lstStyle>
            <a:lvl1pPr marL="0" indent="0">
              <a:lnSpc>
                <a:spcPct val="100000"/>
              </a:lnSpc>
              <a:spcAft>
                <a:spcPts val="0"/>
              </a:spcAft>
              <a:buFontTx/>
              <a:buNone/>
              <a:defRPr sz="4299" b="1" cap="all" baseline="0" smtClean="0">
                <a:solidFill>
                  <a:schemeClr val="tx2"/>
                </a:solidFill>
                <a:latin typeface="Verdana" pitchFamily="34" charset="0"/>
              </a:defRPr>
            </a:lvl1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sp>
        <p:nvSpPr>
          <p:cNvPr id="7"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da-DK"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da-DK"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9" name="Slide Number Placeholder 5"/>
          <p:cNvSpPr>
            <a:spLocks noGrp="1"/>
          </p:cNvSpPr>
          <p:nvPr>
            <p:ph type="sldNum" sz="quarter" idx="4"/>
          </p:nvPr>
        </p:nvSpPr>
        <p:spPr>
          <a:xfrm>
            <a:off x="11365875" y="6283328"/>
            <a:ext cx="480000" cy="155575"/>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227442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308" y="6158174"/>
            <a:ext cx="1128528" cy="255541"/>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dirty="0"/>
          </a:p>
        </p:txBody>
      </p:sp>
      <p:pic>
        <p:nvPicPr>
          <p:cNvPr id="4"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307" y="6158174"/>
            <a:ext cx="1220223" cy="255541"/>
          </a:xfrm>
          <a:prstGeom prst="rect">
            <a:avLst/>
          </a:prstGeom>
        </p:spPr>
      </p:pic>
      <p:sp>
        <p:nvSpPr>
          <p:cNvPr id="10" name="Picture Placeholder 9"/>
          <p:cNvSpPr>
            <a:spLocks noGrp="1"/>
          </p:cNvSpPr>
          <p:nvPr>
            <p:ph type="pic" sz="quarter" idx="10"/>
          </p:nvPr>
        </p:nvSpPr>
        <p:spPr>
          <a:xfrm>
            <a:off x="1" y="0"/>
            <a:ext cx="12192000" cy="2878139"/>
          </a:xfrm>
          <a:noFill/>
          <a:ln>
            <a:noFill/>
          </a:ln>
        </p:spPr>
        <p:txBody>
          <a:bodyPr tIns="0" anchor="t" anchorCtr="0"/>
          <a:lstStyle>
            <a:lvl1pPr algn="ctr">
              <a:buNone/>
              <a:defRPr>
                <a:solidFill>
                  <a:schemeClr val="tx1"/>
                </a:solidFill>
              </a:defRPr>
            </a:lvl1pPr>
          </a:lstStyle>
          <a:p>
            <a:r>
              <a:rPr lang="en-US" noProof="0" dirty="0"/>
              <a:t>Click icon to add picture</a:t>
            </a:r>
            <a:endParaRPr lang="en-GB" noProof="0" dirty="0"/>
          </a:p>
        </p:txBody>
      </p:sp>
      <p:sp>
        <p:nvSpPr>
          <p:cNvPr id="2" name="Title Placeholder 1"/>
          <p:cNvSpPr>
            <a:spLocks noGrp="1"/>
          </p:cNvSpPr>
          <p:nvPr>
            <p:ph type="ctrTitle"/>
          </p:nvPr>
        </p:nvSpPr>
        <p:spPr>
          <a:xfrm>
            <a:off x="815415" y="3140967"/>
            <a:ext cx="10561670" cy="658302"/>
          </a:xfrm>
        </p:spPr>
        <p:txBody>
          <a:bodyPr tIns="0" anchor="b" anchorCtr="0"/>
          <a:lstStyle>
            <a:lvl1pPr>
              <a:defRPr sz="4299" cap="all" baseline="0" smtClean="0">
                <a:solidFill>
                  <a:schemeClr val="bg2"/>
                </a:solidFill>
                <a:latin typeface="Verdana" pitchFamily="34"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27655" name="Subtitle 2"/>
          <p:cNvSpPr>
            <a:spLocks noGrp="1" noChangeArrowheads="1"/>
          </p:cNvSpPr>
          <p:nvPr>
            <p:ph type="subTitle" sz="quarter" idx="1"/>
          </p:nvPr>
        </p:nvSpPr>
        <p:spPr>
          <a:xfrm>
            <a:off x="815414" y="3798000"/>
            <a:ext cx="10561671" cy="1752600"/>
          </a:xfrm>
        </p:spPr>
        <p:txBody>
          <a:bodyPr lIns="0"/>
          <a:lstStyle>
            <a:lvl1pPr marL="0" indent="0">
              <a:lnSpc>
                <a:spcPct val="100000"/>
              </a:lnSpc>
              <a:spcAft>
                <a:spcPts val="0"/>
              </a:spcAft>
              <a:buFontTx/>
              <a:buNone/>
              <a:defRPr sz="4299" b="1" cap="all" baseline="0" smtClean="0">
                <a:solidFill>
                  <a:schemeClr val="tx2"/>
                </a:solidFill>
                <a:latin typeface="Verdana" pitchFamily="34" charset="0"/>
              </a:defRPr>
            </a:lvl1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sp>
        <p:nvSpPr>
          <p:cNvPr id="9"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da-DK"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11"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da-DK"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Slide Number Placeholder 5"/>
          <p:cNvSpPr>
            <a:spLocks noGrp="1"/>
          </p:cNvSpPr>
          <p:nvPr>
            <p:ph type="sldNum" sz="quarter" idx="4"/>
          </p:nvPr>
        </p:nvSpPr>
        <p:spPr>
          <a:xfrm>
            <a:off x="11365875" y="6283328"/>
            <a:ext cx="480000" cy="155575"/>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37225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a:xfrm>
            <a:off x="817033" y="1644652"/>
            <a:ext cx="10560051" cy="4062413"/>
          </a:xfrm>
        </p:spPr>
        <p:txBody>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401983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815415" y="1644652"/>
            <a:ext cx="5166285"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icture Placeholder 3"/>
          <p:cNvSpPr>
            <a:spLocks noGrp="1"/>
          </p:cNvSpPr>
          <p:nvPr>
            <p:ph type="pic" sz="quarter" idx="10"/>
          </p:nvPr>
        </p:nvSpPr>
        <p:spPr>
          <a:xfrm>
            <a:off x="6210301" y="1645200"/>
            <a:ext cx="5166784" cy="4060800"/>
          </a:xfrm>
          <a:noFill/>
        </p:spPr>
        <p:txBody>
          <a:bodyPr tIns="0" anchor="t" anchorCtr="0"/>
          <a:lstStyle>
            <a:lvl1pPr>
              <a:buNone/>
              <a:defRPr/>
            </a:lvl1pPr>
          </a:lstStyle>
          <a:p>
            <a:r>
              <a:rPr lang="en-US" noProof="0" dirty="0"/>
              <a:t>Click icon to add picture</a:t>
            </a:r>
            <a:endParaRPr lang="en-GB" noProof="0" dirty="0"/>
          </a:p>
        </p:txBody>
      </p:sp>
      <p:sp>
        <p:nvSpPr>
          <p:cNvPr id="2" name="Slide Number Placeholder 1"/>
          <p:cNvSpPr>
            <a:spLocks noGrp="1"/>
          </p:cNvSpPr>
          <p:nvPr>
            <p:ph type="sldNum" sz="quarter" idx="11"/>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397196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817033" y="3317165"/>
            <a:ext cx="4887952" cy="1071942"/>
          </a:xfrm>
        </p:spPr>
        <p:txBody>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4" name="Content Placeholder 2"/>
          <p:cNvSpPr>
            <a:spLocks noGrp="1"/>
          </p:cNvSpPr>
          <p:nvPr>
            <p:ph sz="quarter" idx="2"/>
          </p:nvPr>
        </p:nvSpPr>
        <p:spPr>
          <a:xfrm>
            <a:off x="6211108" y="3376799"/>
            <a:ext cx="5165976" cy="2332800"/>
          </a:xfrm>
        </p:spPr>
        <p:txBody>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1" name="Picture Placeholder3"/>
          <p:cNvSpPr>
            <a:spLocks noGrp="1"/>
          </p:cNvSpPr>
          <p:nvPr>
            <p:ph type="pic" sz="quarter" idx="10"/>
          </p:nvPr>
        </p:nvSpPr>
        <p:spPr>
          <a:xfrm>
            <a:off x="1" y="-1"/>
            <a:ext cx="12192000" cy="2878139"/>
          </a:xfrm>
          <a:noFill/>
          <a:ln>
            <a:noFill/>
          </a:ln>
        </p:spPr>
        <p:txBody>
          <a:bodyPr tIns="936000" anchor="ctr" anchorCtr="1"/>
          <a:lstStyle>
            <a:lvl1pPr>
              <a:buNone/>
              <a:defRPr>
                <a:solidFill>
                  <a:schemeClr val="tx1"/>
                </a:solidFill>
              </a:defRPr>
            </a:lvl1pPr>
          </a:lstStyle>
          <a:p>
            <a:r>
              <a:rPr lang="en-US" noProof="0" dirty="0"/>
              <a:t>Click icon to add picture</a:t>
            </a:r>
            <a:endParaRPr lang="en-GB" noProof="0" dirty="0"/>
          </a:p>
        </p:txBody>
      </p:sp>
      <p:sp>
        <p:nvSpPr>
          <p:cNvPr id="3" name="Slide Number Placeholder 2"/>
          <p:cNvSpPr>
            <a:spLocks noGrp="1"/>
          </p:cNvSpPr>
          <p:nvPr>
            <p:ph type="sldNum" sz="quarter" idx="11"/>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355924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2" name="Slide Number Placeholder 1"/>
          <p:cNvSpPr>
            <a:spLocks noGrp="1"/>
          </p:cNvSpPr>
          <p:nvPr>
            <p:ph type="sldNum" sz="quarter" idx="10"/>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62747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Content Placeholder 3"/>
          <p:cNvSpPr>
            <a:spLocks noGrp="1"/>
          </p:cNvSpPr>
          <p:nvPr>
            <p:ph sz="half" idx="2"/>
          </p:nvPr>
        </p:nvSpPr>
        <p:spPr>
          <a:xfrm>
            <a:off x="6211108" y="1644652"/>
            <a:ext cx="516597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260859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B963D-9ACE-7932-059F-19C4594143F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AE4D8EA-AB69-C091-0795-681ACDB4F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189FC66-53E9-09B9-2E16-39AC9CE13FA3}"/>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5" name="Pladsholder til sidefod 4">
            <a:extLst>
              <a:ext uri="{FF2B5EF4-FFF2-40B4-BE49-F238E27FC236}">
                <a16:creationId xmlns:a16="http://schemas.microsoft.com/office/drawing/2014/main" id="{5BBE8EF3-2FB7-D256-BD01-A5BBB2949DF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BAE4F25-216C-F775-A168-E40D2F8B2FE9}"/>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2442813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Text Placeholder 2"/>
          <p:cNvSpPr>
            <a:spLocks noGrp="1"/>
          </p:cNvSpPr>
          <p:nvPr>
            <p:ph type="body" sz="half" idx="1"/>
          </p:nvPr>
        </p:nvSpPr>
        <p:spPr>
          <a:xfrm>
            <a:off x="817035" y="1644652"/>
            <a:ext cx="5165446" cy="4062413"/>
          </a:xfrm>
        </p:spPr>
        <p:txBody>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Content Placeholder 3"/>
          <p:cNvSpPr>
            <a:spLocks noGrp="1"/>
          </p:cNvSpPr>
          <p:nvPr>
            <p:ph sz="quarter" idx="2"/>
          </p:nvPr>
        </p:nvSpPr>
        <p:spPr>
          <a:xfrm>
            <a:off x="6211109" y="1644653"/>
            <a:ext cx="5165974" cy="1914523"/>
          </a:xfrm>
        </p:spPr>
        <p:txBody>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5" name="Content Placeholder 4"/>
          <p:cNvSpPr>
            <a:spLocks noGrp="1"/>
          </p:cNvSpPr>
          <p:nvPr>
            <p:ph sz="quarter" idx="3"/>
          </p:nvPr>
        </p:nvSpPr>
        <p:spPr>
          <a:xfrm>
            <a:off x="6211108" y="3790950"/>
            <a:ext cx="5165976" cy="1914526"/>
          </a:xfrm>
        </p:spPr>
        <p:txBody>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11084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9" name="Picture Placeholder 3"/>
          <p:cNvSpPr>
            <a:spLocks noGrp="1"/>
          </p:cNvSpPr>
          <p:nvPr>
            <p:ph type="pic" sz="quarter" idx="11"/>
          </p:nvPr>
        </p:nvSpPr>
        <p:spPr>
          <a:xfrm>
            <a:off x="6211108" y="1645202"/>
            <a:ext cx="5165976" cy="1913975"/>
          </a:xfrm>
          <a:noFill/>
          <a:ln>
            <a:noFill/>
          </a:ln>
        </p:spPr>
        <p:txBody>
          <a:bodyPr lIns="38399"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2"/>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166078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9" name="Picture Placeholder 3"/>
          <p:cNvSpPr>
            <a:spLocks noGrp="1"/>
          </p:cNvSpPr>
          <p:nvPr>
            <p:ph type="pic" sz="quarter" idx="11"/>
          </p:nvPr>
        </p:nvSpPr>
        <p:spPr>
          <a:xfrm>
            <a:off x="6211108" y="1645202"/>
            <a:ext cx="5165976" cy="1913975"/>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0" name="Picture Placeholder 4"/>
          <p:cNvSpPr>
            <a:spLocks noGrp="1"/>
          </p:cNvSpPr>
          <p:nvPr>
            <p:ph type="pic" sz="quarter" idx="12"/>
          </p:nvPr>
        </p:nvSpPr>
        <p:spPr>
          <a:xfrm>
            <a:off x="6211108" y="3790951"/>
            <a:ext cx="5165976" cy="1916113"/>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3"/>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401769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9" name="Picture Placeholder 3"/>
          <p:cNvSpPr>
            <a:spLocks noGrp="1"/>
          </p:cNvSpPr>
          <p:nvPr>
            <p:ph type="pic" sz="quarter" idx="11"/>
          </p:nvPr>
        </p:nvSpPr>
        <p:spPr>
          <a:xfrm>
            <a:off x="6211108" y="1645202"/>
            <a:ext cx="5165976" cy="1913975"/>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0" name="Picture Placeholder 4"/>
          <p:cNvSpPr>
            <a:spLocks noGrp="1"/>
          </p:cNvSpPr>
          <p:nvPr>
            <p:ph type="pic" sz="quarter" idx="12"/>
          </p:nvPr>
        </p:nvSpPr>
        <p:spPr>
          <a:xfrm>
            <a:off x="6211108" y="3790951"/>
            <a:ext cx="2465709" cy="1916113"/>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1" name="Picture Placeholder 5"/>
          <p:cNvSpPr>
            <a:spLocks noGrp="1"/>
          </p:cNvSpPr>
          <p:nvPr>
            <p:ph type="pic" sz="quarter" idx="13"/>
          </p:nvPr>
        </p:nvSpPr>
        <p:spPr>
          <a:xfrm>
            <a:off x="8906933" y="3790951"/>
            <a:ext cx="2465811" cy="1916113"/>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4"/>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175750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Picture Placeholder 9"/>
          <p:cNvSpPr>
            <a:spLocks noGrp="1"/>
          </p:cNvSpPr>
          <p:nvPr>
            <p:ph type="pic" sz="quarter" idx="15"/>
          </p:nvPr>
        </p:nvSpPr>
        <p:spPr>
          <a:xfrm>
            <a:off x="8907034" y="1644651"/>
            <a:ext cx="2465709" cy="1914526"/>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2" name="Picture Placeholder 9"/>
          <p:cNvSpPr>
            <a:spLocks noGrp="1"/>
          </p:cNvSpPr>
          <p:nvPr>
            <p:ph type="pic" sz="quarter" idx="14"/>
          </p:nvPr>
        </p:nvSpPr>
        <p:spPr>
          <a:xfrm>
            <a:off x="6211108" y="1644651"/>
            <a:ext cx="2465709" cy="1914526"/>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0" name="Picture Placeholder 9"/>
          <p:cNvSpPr>
            <a:spLocks noGrp="1"/>
          </p:cNvSpPr>
          <p:nvPr>
            <p:ph type="pic" sz="quarter" idx="12"/>
          </p:nvPr>
        </p:nvSpPr>
        <p:spPr>
          <a:xfrm>
            <a:off x="6211108" y="3790951"/>
            <a:ext cx="2465709" cy="1916113"/>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1" name="Picture Placeholder 9"/>
          <p:cNvSpPr>
            <a:spLocks noGrp="1"/>
          </p:cNvSpPr>
          <p:nvPr>
            <p:ph type="pic" sz="quarter" idx="13"/>
          </p:nvPr>
        </p:nvSpPr>
        <p:spPr>
          <a:xfrm>
            <a:off x="8907034" y="3790951"/>
            <a:ext cx="2465709" cy="1916113"/>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6"/>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40483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5" name="Text Placeholder 3"/>
          <p:cNvSpPr>
            <a:spLocks noGrp="1"/>
          </p:cNvSpPr>
          <p:nvPr>
            <p:ph type="body" sz="quarter" idx="16"/>
          </p:nvPr>
        </p:nvSpPr>
        <p:spPr>
          <a:xfrm>
            <a:off x="6211108" y="3790950"/>
            <a:ext cx="2465709" cy="1006203"/>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p:txBody>
      </p:sp>
      <p:sp>
        <p:nvSpPr>
          <p:cNvPr id="9" name="Text Placeholder 4"/>
          <p:cNvSpPr>
            <a:spLocks noGrp="1"/>
          </p:cNvSpPr>
          <p:nvPr>
            <p:ph type="body" sz="quarter" idx="17"/>
          </p:nvPr>
        </p:nvSpPr>
        <p:spPr>
          <a:xfrm>
            <a:off x="6211108" y="4797154"/>
            <a:ext cx="2465709" cy="908323"/>
          </a:xfrm>
        </p:spPr>
        <p:txBody>
          <a:bodyPr lIns="0" anchor="b" anchorCtr="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p:txBody>
      </p:sp>
      <p:sp>
        <p:nvSpPr>
          <p:cNvPr id="13" name="Picture Placeholder 9"/>
          <p:cNvSpPr>
            <a:spLocks noGrp="1"/>
          </p:cNvSpPr>
          <p:nvPr>
            <p:ph type="pic" sz="quarter" idx="15"/>
          </p:nvPr>
        </p:nvSpPr>
        <p:spPr>
          <a:xfrm>
            <a:off x="8907034" y="1644651"/>
            <a:ext cx="2465709" cy="1914526"/>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2" name="Picture Placeholder 9"/>
          <p:cNvSpPr>
            <a:spLocks noGrp="1"/>
          </p:cNvSpPr>
          <p:nvPr>
            <p:ph type="pic" sz="quarter" idx="14"/>
          </p:nvPr>
        </p:nvSpPr>
        <p:spPr>
          <a:xfrm>
            <a:off x="6211108" y="1644651"/>
            <a:ext cx="2465709" cy="1914526"/>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1" name="Picture Placeholder 9"/>
          <p:cNvSpPr>
            <a:spLocks noGrp="1"/>
          </p:cNvSpPr>
          <p:nvPr>
            <p:ph type="pic" sz="quarter" idx="13"/>
          </p:nvPr>
        </p:nvSpPr>
        <p:spPr>
          <a:xfrm>
            <a:off x="8907034" y="3790951"/>
            <a:ext cx="2465709" cy="1916113"/>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8"/>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35085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9" name="Text Placeholder 3"/>
          <p:cNvSpPr>
            <a:spLocks noGrp="1"/>
          </p:cNvSpPr>
          <p:nvPr>
            <p:ph type="body" sz="quarter" idx="16"/>
          </p:nvPr>
        </p:nvSpPr>
        <p:spPr>
          <a:xfrm>
            <a:off x="6211108" y="1647827"/>
            <a:ext cx="2465709" cy="1911350"/>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p:txBody>
      </p:sp>
      <p:sp>
        <p:nvSpPr>
          <p:cNvPr id="14" name="Text Placeholder 4"/>
          <p:cNvSpPr>
            <a:spLocks noGrp="1"/>
          </p:cNvSpPr>
          <p:nvPr>
            <p:ph type="body" sz="quarter" idx="17"/>
          </p:nvPr>
        </p:nvSpPr>
        <p:spPr>
          <a:xfrm>
            <a:off x="6211108" y="3790951"/>
            <a:ext cx="2465709" cy="1914526"/>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p:txBody>
      </p:sp>
      <p:sp>
        <p:nvSpPr>
          <p:cNvPr id="11" name="Picture Placeholder 9"/>
          <p:cNvSpPr>
            <a:spLocks noGrp="1"/>
          </p:cNvSpPr>
          <p:nvPr>
            <p:ph type="pic" sz="quarter" idx="13"/>
          </p:nvPr>
        </p:nvSpPr>
        <p:spPr>
          <a:xfrm>
            <a:off x="8907034" y="3790950"/>
            <a:ext cx="2465709" cy="1914526"/>
          </a:xfrm>
          <a:noFill/>
          <a:ln>
            <a:noFill/>
          </a:ln>
        </p:spPr>
        <p:txBody>
          <a:bodyPr tIns="0" anchor="t" anchorCtr="0"/>
          <a:lstStyle>
            <a:lvl1pPr marL="0" indent="0">
              <a:buNone/>
              <a:defRPr sz="1800">
                <a:solidFill>
                  <a:sysClr val="windowText" lastClr="000000"/>
                </a:solidFill>
              </a:defRPr>
            </a:lvl1pPr>
          </a:lstStyle>
          <a:p>
            <a:r>
              <a:rPr lang="en-US" noProof="0" dirty="0"/>
              <a:t>Click icon to add picture</a:t>
            </a:r>
            <a:endParaRPr lang="en-GB" noProof="0" dirty="0"/>
          </a:p>
        </p:txBody>
      </p:sp>
      <p:sp>
        <p:nvSpPr>
          <p:cNvPr id="10" name="Picture Placeholder 9"/>
          <p:cNvSpPr>
            <a:spLocks noGrp="1"/>
          </p:cNvSpPr>
          <p:nvPr>
            <p:ph type="pic" sz="quarter" idx="15"/>
          </p:nvPr>
        </p:nvSpPr>
        <p:spPr>
          <a:xfrm>
            <a:off x="8907034" y="1644651"/>
            <a:ext cx="2465709" cy="1914526"/>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8"/>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300431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5" name="Text Placeholder 2"/>
          <p:cNvSpPr>
            <a:spLocks noGrp="1"/>
          </p:cNvSpPr>
          <p:nvPr>
            <p:ph type="body" sz="quarter" idx="11"/>
          </p:nvPr>
        </p:nvSpPr>
        <p:spPr>
          <a:xfrm>
            <a:off x="817034" y="1647826"/>
            <a:ext cx="10555709" cy="4057650"/>
          </a:xfrm>
        </p:spPr>
        <p:txBody>
          <a:bodyPr lIns="0"/>
          <a:lstStyle>
            <a:lvl1pPr marL="0" indent="0" algn="ctr">
              <a:lnSpc>
                <a:spcPct val="100000"/>
              </a:lnSpc>
              <a:spcAft>
                <a:spcPts val="0"/>
              </a:spcAft>
              <a:buNone/>
              <a:defRPr sz="15997" b="1">
                <a:solidFill>
                  <a:schemeClr val="bg2"/>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003" y="0"/>
            <a:ext cx="6079644" cy="342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700001" y="3609977"/>
            <a:ext cx="6096001" cy="276935"/>
          </a:xfrm>
          <a:prstGeom prst="rect">
            <a:avLst/>
          </a:prstGeom>
          <a:noFill/>
          <a:ln w="9525">
            <a:noFill/>
            <a:miter lim="800000"/>
            <a:headEnd/>
            <a:tailEnd/>
          </a:ln>
        </p:spPr>
        <p:txBody>
          <a:bodyPr lIns="0" tIns="0" rIns="0" bIns="0">
            <a:spAutoFit/>
          </a:bodyPr>
          <a:lstStyle/>
          <a:p>
            <a:r>
              <a:rPr lang="da-DK" sz="1800" dirty="0"/>
              <a:t>Keyword slide</a:t>
            </a:r>
          </a:p>
        </p:txBody>
      </p:sp>
      <p:sp>
        <p:nvSpPr>
          <p:cNvPr id="2" name="Slide Number Placeholder 1"/>
          <p:cNvSpPr>
            <a:spLocks noGrp="1"/>
          </p:cNvSpPr>
          <p:nvPr>
            <p:ph type="sldNum" sz="quarter" idx="12"/>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29739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Rectangle 3"/>
          <p:cNvSpPr/>
          <p:nvPr userDrawn="1"/>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dirty="0"/>
          </a:p>
        </p:txBody>
      </p:sp>
      <p:sp>
        <p:nvSpPr>
          <p:cNvPr id="7" name="Picture Placeholder 5"/>
          <p:cNvSpPr>
            <a:spLocks noGrp="1"/>
          </p:cNvSpPr>
          <p:nvPr>
            <p:ph type="pic" sz="quarter" idx="10"/>
          </p:nvPr>
        </p:nvSpPr>
        <p:spPr>
          <a:xfrm>
            <a:off x="1" y="0"/>
            <a:ext cx="12192000" cy="6858000"/>
          </a:xfrm>
          <a:noFill/>
        </p:spPr>
        <p:txBody>
          <a:bodyPr tIns="0" anchor="t" anchorCtr="0"/>
          <a:lstStyle>
            <a:lvl1pPr algn="ctr">
              <a:buNone/>
              <a:defRPr>
                <a:solidFill>
                  <a:schemeClr val="tx1"/>
                </a:solidFill>
              </a:defRPr>
            </a:lvl1pPr>
          </a:lstStyle>
          <a:p>
            <a:r>
              <a:rPr lang="en-US" noProof="0" dirty="0"/>
              <a:t>Click icon to add picture</a:t>
            </a:r>
            <a:endParaRPr lang="en-GB" noProof="0" dirty="0"/>
          </a:p>
        </p:txBody>
      </p:sp>
      <p:sp>
        <p:nvSpPr>
          <p:cNvPr id="2" name="Title 1"/>
          <p:cNvSpPr>
            <a:spLocks noGrp="1"/>
          </p:cNvSpPr>
          <p:nvPr>
            <p:ph type="title"/>
          </p:nvPr>
        </p:nvSpPr>
        <p:spPr>
          <a:xfrm>
            <a:off x="817035" y="452439"/>
            <a:ext cx="10560050" cy="1056000"/>
          </a:xfrm>
        </p:spPr>
        <p:txBody>
          <a:bodyPr/>
          <a:lstStyle>
            <a:lvl1pPr>
              <a:defRPr>
                <a:solidFill>
                  <a:schemeClr val="bg1"/>
                </a:solidFill>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3" name="Slide Number Placeholder 2"/>
          <p:cNvSpPr>
            <a:spLocks noGrp="1"/>
          </p:cNvSpPr>
          <p:nvPr>
            <p:ph type="sldNum" sz="quarter" idx="11"/>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18328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slide image, Title and 3 transparent fact boxes">
    <p:spTree>
      <p:nvGrpSpPr>
        <p:cNvPr id="1" name=""/>
        <p:cNvGrpSpPr/>
        <p:nvPr/>
      </p:nvGrpSpPr>
      <p:grpSpPr>
        <a:xfrm>
          <a:off x="0" y="0"/>
          <a:ext cx="0" cy="0"/>
          <a:chOff x="0" y="0"/>
          <a:chExt cx="0" cy="0"/>
        </a:xfrm>
      </p:grpSpPr>
      <p:sp>
        <p:nvSpPr>
          <p:cNvPr id="4" name="Rectangle 3"/>
          <p:cNvSpPr/>
          <p:nvPr userDrawn="1"/>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noProof="0" dirty="0"/>
          </a:p>
        </p:txBody>
      </p:sp>
      <p:sp>
        <p:nvSpPr>
          <p:cNvPr id="7" name="Picture Placeholder 5"/>
          <p:cNvSpPr>
            <a:spLocks noGrp="1"/>
          </p:cNvSpPr>
          <p:nvPr>
            <p:ph type="pic" sz="quarter" idx="10" hasCustomPrompt="1"/>
          </p:nvPr>
        </p:nvSpPr>
        <p:spPr>
          <a:xfrm>
            <a:off x="1" y="0"/>
            <a:ext cx="12192000" cy="6858000"/>
          </a:xfrm>
          <a:noFill/>
        </p:spPr>
        <p:txBody>
          <a:bodyPr tIns="36000" anchor="t" anchorCtr="0"/>
          <a:lstStyle>
            <a:lvl1pPr algn="ctr">
              <a:buNone/>
              <a:defRPr baseline="0">
                <a:solidFill>
                  <a:schemeClr val="tx1"/>
                </a:solidFill>
              </a:defRPr>
            </a:lvl1pPr>
          </a:lstStyle>
          <a:p>
            <a:r>
              <a:rPr lang="en-GB" noProof="0" dirty="0"/>
              <a:t>Insert picture: Click ‘Insert’ tab in Top Ribbon, Click ‘Picture’, Select the picture</a:t>
            </a:r>
          </a:p>
        </p:txBody>
      </p:sp>
      <p:sp>
        <p:nvSpPr>
          <p:cNvPr id="2" name="Title 1"/>
          <p:cNvSpPr>
            <a:spLocks noGrp="1"/>
          </p:cNvSpPr>
          <p:nvPr>
            <p:ph type="title"/>
          </p:nvPr>
        </p:nvSpPr>
        <p:spPr>
          <a:xfrm>
            <a:off x="817035" y="452439"/>
            <a:ext cx="10560050" cy="1056000"/>
          </a:xfrm>
        </p:spPr>
        <p:txBody>
          <a:bodyPr/>
          <a:lstStyle>
            <a:lvl1pPr>
              <a:defRPr>
                <a:solidFill>
                  <a:schemeClr val="bg1"/>
                </a:solidFill>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8" name="Text Placeholder 2"/>
          <p:cNvSpPr>
            <a:spLocks noGrp="1"/>
          </p:cNvSpPr>
          <p:nvPr>
            <p:ph type="body" sz="quarter" idx="12"/>
          </p:nvPr>
        </p:nvSpPr>
        <p:spPr>
          <a:xfrm>
            <a:off x="817668" y="2320259"/>
            <a:ext cx="3402443" cy="21595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1950">
              <a:defRPr sz="1600">
                <a:solidFill>
                  <a:schemeClr val="bg1"/>
                </a:solidFill>
              </a:defRPr>
            </a:lvl3pPr>
            <a:lvl4pPr marL="629874" indent="-251950">
              <a:defRPr>
                <a:solidFill>
                  <a:schemeClr val="bg1"/>
                </a:solidFill>
              </a:defRPr>
            </a:lvl4pPr>
            <a:lvl5pPr marL="989802">
              <a:defRPr>
                <a:solidFill>
                  <a:schemeClr val="bg1"/>
                </a:solidFill>
              </a:defRPr>
            </a:lvl5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 name="Slide Number Placeholder 2" hidden="1"/>
          <p:cNvSpPr>
            <a:spLocks noGrp="1"/>
          </p:cNvSpPr>
          <p:nvPr>
            <p:ph type="sldNum" sz="quarter" idx="11"/>
          </p:nvPr>
        </p:nvSpPr>
        <p:spPr>
          <a:xfrm>
            <a:off x="11365875" y="7016975"/>
            <a:ext cx="59411" cy="45708"/>
          </a:xfrm>
        </p:spPr>
        <p:txBody>
          <a:bodyPr/>
          <a:lstStyle>
            <a:lvl1pPr>
              <a:defRPr sz="100">
                <a:solidFill>
                  <a:schemeClr val="bg1">
                    <a:lumMod val="75000"/>
                  </a:schemeClr>
                </a:solidFill>
              </a:defRPr>
            </a:lvl1pPr>
          </a:lstStyle>
          <a:p>
            <a:fld id="{31421AFA-3AE7-4CEA-BC9B-447859BED57B}" type="slidenum">
              <a:rPr lang="da-DK" smtClean="0"/>
              <a:pPr/>
              <a:t>‹nr.›</a:t>
            </a:fld>
            <a:endParaRPr lang="da-DK" dirty="0"/>
          </a:p>
        </p:txBody>
      </p:sp>
      <p:sp>
        <p:nvSpPr>
          <p:cNvPr id="28" name="Text Placeholder 3"/>
          <p:cNvSpPr>
            <a:spLocks noGrp="1"/>
          </p:cNvSpPr>
          <p:nvPr>
            <p:ph type="body" sz="quarter" idx="13"/>
          </p:nvPr>
        </p:nvSpPr>
        <p:spPr>
          <a:xfrm>
            <a:off x="4396366" y="2320259"/>
            <a:ext cx="3402443" cy="21595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1950">
              <a:defRPr sz="1600">
                <a:solidFill>
                  <a:schemeClr val="bg1"/>
                </a:solidFill>
              </a:defRPr>
            </a:lvl3pPr>
            <a:lvl4pPr marL="629874" indent="-251950">
              <a:defRPr>
                <a:solidFill>
                  <a:schemeClr val="bg1"/>
                </a:solidFill>
              </a:defRPr>
            </a:lvl4pPr>
            <a:lvl5pPr marL="989802">
              <a:defRPr>
                <a:solidFill>
                  <a:schemeClr val="bg1"/>
                </a:solidFill>
              </a:defRPr>
            </a:lvl5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9" name="Text Placeholder 4"/>
          <p:cNvSpPr>
            <a:spLocks noGrp="1"/>
          </p:cNvSpPr>
          <p:nvPr>
            <p:ph type="body" sz="quarter" idx="14"/>
          </p:nvPr>
        </p:nvSpPr>
        <p:spPr>
          <a:xfrm>
            <a:off x="7975063" y="2320259"/>
            <a:ext cx="3402443" cy="21595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1950">
              <a:defRPr sz="1600">
                <a:solidFill>
                  <a:schemeClr val="bg1"/>
                </a:solidFill>
              </a:defRPr>
            </a:lvl3pPr>
            <a:lvl4pPr marL="629874" indent="-251950">
              <a:defRPr>
                <a:solidFill>
                  <a:schemeClr val="bg1"/>
                </a:solidFill>
              </a:defRPr>
            </a:lvl4pPr>
            <a:lvl5pPr marL="989802">
              <a:defRPr>
                <a:solidFill>
                  <a:schemeClr val="bg1"/>
                </a:solidFill>
              </a:defRPr>
            </a:lvl5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Tree>
    <p:extLst>
      <p:ext uri="{BB962C8B-B14F-4D97-AF65-F5344CB8AC3E}">
        <p14:creationId xmlns:p14="http://schemas.microsoft.com/office/powerpoint/2010/main" val="349082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tmplLst>
          <p:tmpl>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28" grpId="0" uiExpand="1" build="p" animBg="1">
        <p:tmplLst>
          <p:tmpl>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uiExpand="1" build="p" animBg="1">
        <p:tmplLst>
          <p:tmpl>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2DB65-72BD-AA03-013C-9484D23A8B2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F3FA400-2FFD-F8EF-2D32-B64348F7E29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35EAA04-CAD1-75B7-B3B5-AB8EBE8E1E0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37F9732-7CE6-33EE-5746-6E29037BF217}"/>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6" name="Pladsholder til sidefod 5">
            <a:extLst>
              <a:ext uri="{FF2B5EF4-FFF2-40B4-BE49-F238E27FC236}">
                <a16:creationId xmlns:a16="http://schemas.microsoft.com/office/drawing/2014/main" id="{A4F18597-1421-6B2F-3D4F-74090964081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EBF514F-4C9C-74E0-CBFB-C024A7F061D0}"/>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2562675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Rectangle 2"/>
          <p:cNvSpPr/>
          <p:nvPr userDrawn="1"/>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dirty="0"/>
          </a:p>
        </p:txBody>
      </p:sp>
      <p:sp>
        <p:nvSpPr>
          <p:cNvPr id="6" name="Picture Placeholder 5"/>
          <p:cNvSpPr>
            <a:spLocks noGrp="1"/>
          </p:cNvSpPr>
          <p:nvPr>
            <p:ph type="pic" sz="quarter" idx="10" hasCustomPrompt="1"/>
          </p:nvPr>
        </p:nvSpPr>
        <p:spPr>
          <a:xfrm>
            <a:off x="1" y="0"/>
            <a:ext cx="12192000" cy="6858000"/>
          </a:xfrm>
          <a:noFill/>
        </p:spPr>
        <p:txBody>
          <a:bodyPr tIns="0" anchor="t" anchorCtr="0"/>
          <a:lstStyle>
            <a:lvl1pPr marL="0" indent="0" algn="ctr">
              <a:buNone/>
              <a:defRPr baseline="0">
                <a:solidFill>
                  <a:schemeClr val="tx1"/>
                </a:solidFill>
              </a:defRPr>
            </a:lvl1pPr>
          </a:lstStyle>
          <a:p>
            <a:r>
              <a:rPr lang="en-GB" noProof="0" dirty="0"/>
              <a:t>Insert picture: Click ‘Insert’ tab in Top Ribbon, Click ‘Picture’, Select the picture</a:t>
            </a:r>
          </a:p>
        </p:txBody>
      </p:sp>
    </p:spTree>
    <p:extLst>
      <p:ext uri="{BB962C8B-B14F-4D97-AF65-F5344CB8AC3E}">
        <p14:creationId xmlns:p14="http://schemas.microsoft.com/office/powerpoint/2010/main" val="18599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372623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da-DK" sz="1800" noProof="0" dirty="0"/>
          </a:p>
        </p:txBody>
      </p:sp>
      <p:sp>
        <p:nvSpPr>
          <p:cNvPr id="2" name="Title Placeholder 1"/>
          <p:cNvSpPr>
            <a:spLocks noGrp="1"/>
          </p:cNvSpPr>
          <p:nvPr>
            <p:ph type="ctrTitle"/>
          </p:nvPr>
        </p:nvSpPr>
        <p:spPr>
          <a:xfrm>
            <a:off x="817033" y="452440"/>
            <a:ext cx="10560051" cy="1196444"/>
          </a:xfrm>
        </p:spPr>
        <p:txBody>
          <a:bodyPr tIns="0"/>
          <a:lstStyle>
            <a:lvl1pPr>
              <a:defRPr sz="3199" cap="all" baseline="0" smtClean="0">
                <a:solidFill>
                  <a:schemeClr val="bg1"/>
                </a:solidFill>
                <a:latin typeface="Verdana" pitchFamily="34"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da-DK" sz="800" b="0" i="0" u="none" strike="noStrike" kern="1200" cap="all" spc="0" normalizeH="0" baseline="0" noProof="0" dirty="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da-DK" sz="800" b="0" i="0" u="none" strike="noStrike" kern="1200" cap="all" spc="0" normalizeH="0" baseline="0" noProof="0" dirty="0">
              <a:ln>
                <a:noFill/>
              </a:ln>
              <a:solidFill>
                <a:schemeClr val="bg1"/>
              </a:solidFill>
              <a:effectLst/>
              <a:uLnTx/>
              <a:uFillTx/>
              <a:latin typeface="Verdana"/>
              <a:ea typeface="ＭＳ Ｐゴシック" pitchFamily="-111" charset="-128"/>
              <a:cs typeface="ＭＳ Ｐゴシック" pitchFamily="-111" charset="-128"/>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da-DK" smtClean="0"/>
              <a:pPr/>
              <a:t>‹nr.›</a:t>
            </a:fld>
            <a:endParaRPr lang="da-DK" dirty="0"/>
          </a:p>
        </p:txBody>
      </p:sp>
      <p:sp>
        <p:nvSpPr>
          <p:cNvPr id="4" name="Logo_ramboll_white"/>
          <p:cNvSpPr>
            <a:spLocks noChangeAspect="1"/>
          </p:cNvSpPr>
          <p:nvPr userDrawn="1"/>
        </p:nvSpPr>
        <p:spPr>
          <a:xfrm>
            <a:off x="817306" y="6158174"/>
            <a:ext cx="1130685" cy="255541"/>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dirty="0"/>
          </a:p>
        </p:txBody>
      </p:sp>
      <p:pic>
        <p:nvPicPr>
          <p:cNvPr id="5" name="Logo_ramboll_white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306" y="6158174"/>
            <a:ext cx="1220223" cy="255541"/>
          </a:xfrm>
          <a:prstGeom prst="rect">
            <a:avLst/>
          </a:prstGeom>
        </p:spPr>
      </p:pic>
    </p:spTree>
    <p:extLst>
      <p:ext uri="{BB962C8B-B14F-4D97-AF65-F5344CB8AC3E}">
        <p14:creationId xmlns:p14="http://schemas.microsoft.com/office/powerpoint/2010/main" val="269753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A2BA5-5B27-7012-9239-BA1C8FD2F7C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B771A84-B9D1-8B83-007F-7B48D51F0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5322E45-0807-E8E6-7D1B-8BFF57977B8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E36DBBE-A5D9-AE39-9B1A-0C0473A1D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BCD8F90-B0CB-0F88-45FB-2EC63D0498B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BF9CA7B-1B39-6947-2ECF-3372C8105BE2}"/>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8" name="Pladsholder til sidefod 7">
            <a:extLst>
              <a:ext uri="{FF2B5EF4-FFF2-40B4-BE49-F238E27FC236}">
                <a16:creationId xmlns:a16="http://schemas.microsoft.com/office/drawing/2014/main" id="{DA62B20C-6F93-A2F4-7F5E-27610B9C40F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69DFD5B-4C94-1BF8-904D-038E792EBC83}"/>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236013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5ACD9-28E5-8CF2-8D91-AB2C010EECA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566EAA3-304C-9859-4B06-02CB052BC4A5}"/>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4" name="Pladsholder til sidefod 3">
            <a:extLst>
              <a:ext uri="{FF2B5EF4-FFF2-40B4-BE49-F238E27FC236}">
                <a16:creationId xmlns:a16="http://schemas.microsoft.com/office/drawing/2014/main" id="{6EED7250-6BA3-77CD-EA7E-E2899742D6C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DB6E6CF-47CC-9311-6C45-54A14E3678D2}"/>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148636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BFB346A-74CB-7600-2242-5CC5E899F1F8}"/>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3" name="Pladsholder til sidefod 2">
            <a:extLst>
              <a:ext uri="{FF2B5EF4-FFF2-40B4-BE49-F238E27FC236}">
                <a16:creationId xmlns:a16="http://schemas.microsoft.com/office/drawing/2014/main" id="{010BEB48-E354-F61D-F0BA-72E9C83140B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A1A5621-2074-D1CB-F53E-68E0EBE5A9FD}"/>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357444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1F0B9-A440-3344-5D12-1B9E827488D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A3E8270-19A2-ABA1-F4C4-438635865B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663830E-E4CC-8ACA-87D9-8B443CB17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41F5D09-F025-4E9E-5F2C-9DE32819B28F}"/>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6" name="Pladsholder til sidefod 5">
            <a:extLst>
              <a:ext uri="{FF2B5EF4-FFF2-40B4-BE49-F238E27FC236}">
                <a16:creationId xmlns:a16="http://schemas.microsoft.com/office/drawing/2014/main" id="{A8276B03-E2FB-5A2F-8666-3E1BF92CC23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BE81A2F-C0CA-FAC6-D0DA-571D4F959093}"/>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163000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C9B38-53C8-C979-03F0-D125FEC0CD6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E1AB214-DF74-65E6-9785-15CD193DBB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15E4ADB-A808-8EDD-E79B-04536C0FF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705405A-153B-CF0F-D296-62B973E9B103}"/>
              </a:ext>
            </a:extLst>
          </p:cNvPr>
          <p:cNvSpPr>
            <a:spLocks noGrp="1"/>
          </p:cNvSpPr>
          <p:nvPr>
            <p:ph type="dt" sz="half" idx="10"/>
          </p:nvPr>
        </p:nvSpPr>
        <p:spPr/>
        <p:txBody>
          <a:bodyPr/>
          <a:lstStyle/>
          <a:p>
            <a:fld id="{6C2ADF78-0DDC-45C5-B6CD-B7E888645C70}" type="datetimeFigureOut">
              <a:rPr lang="da-DK" smtClean="0"/>
              <a:t>28-04-2023</a:t>
            </a:fld>
            <a:endParaRPr lang="da-DK"/>
          </a:p>
        </p:txBody>
      </p:sp>
      <p:sp>
        <p:nvSpPr>
          <p:cNvPr id="6" name="Pladsholder til sidefod 5">
            <a:extLst>
              <a:ext uri="{FF2B5EF4-FFF2-40B4-BE49-F238E27FC236}">
                <a16:creationId xmlns:a16="http://schemas.microsoft.com/office/drawing/2014/main" id="{D8C680FD-9C82-83BD-D5B7-F251A263B61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3535126-FA46-10FB-6653-34907F91A0A5}"/>
              </a:ext>
            </a:extLst>
          </p:cNvPr>
          <p:cNvSpPr>
            <a:spLocks noGrp="1"/>
          </p:cNvSpPr>
          <p:nvPr>
            <p:ph type="sldNum" sz="quarter" idx="12"/>
          </p:nvPr>
        </p:nvSpPr>
        <p:spPr/>
        <p:txBody>
          <a:bodyPr/>
          <a:lstStyle/>
          <a:p>
            <a:fld id="{F2930A30-7597-4FAD-9182-7F70BCDFB011}" type="slidenum">
              <a:rPr lang="da-DK" smtClean="0"/>
              <a:t>‹nr.›</a:t>
            </a:fld>
            <a:endParaRPr lang="da-DK"/>
          </a:p>
        </p:txBody>
      </p:sp>
    </p:spTree>
    <p:extLst>
      <p:ext uri="{BB962C8B-B14F-4D97-AF65-F5344CB8AC3E}">
        <p14:creationId xmlns:p14="http://schemas.microsoft.com/office/powerpoint/2010/main" val="325179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9CB56D8-E0DE-5935-EA01-5F9320961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7659924-1000-03C5-CE4C-94DADC4D0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1282D7-8732-4055-1552-A69565E1E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ADF78-0DDC-45C5-B6CD-B7E888645C70}" type="datetimeFigureOut">
              <a:rPr lang="da-DK" smtClean="0"/>
              <a:t>28-04-2023</a:t>
            </a:fld>
            <a:endParaRPr lang="da-DK"/>
          </a:p>
        </p:txBody>
      </p:sp>
      <p:sp>
        <p:nvSpPr>
          <p:cNvPr id="5" name="Pladsholder til sidefod 4">
            <a:extLst>
              <a:ext uri="{FF2B5EF4-FFF2-40B4-BE49-F238E27FC236}">
                <a16:creationId xmlns:a16="http://schemas.microsoft.com/office/drawing/2014/main" id="{0643AAC8-CCE6-CC6E-4F7D-FB469B815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D4AB518-C42E-CB12-E47D-9531BA499A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30A30-7597-4FAD-9182-7F70BCDFB011}" type="slidenum">
              <a:rPr lang="da-DK" smtClean="0"/>
              <a:t>‹nr.›</a:t>
            </a:fld>
            <a:endParaRPr lang="da-DK"/>
          </a:p>
        </p:txBody>
      </p:sp>
    </p:spTree>
    <p:extLst>
      <p:ext uri="{BB962C8B-B14F-4D97-AF65-F5344CB8AC3E}">
        <p14:creationId xmlns:p14="http://schemas.microsoft.com/office/powerpoint/2010/main" val="255521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4797692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p:nvSpPr>
        <p:spPr>
          <a:xfrm>
            <a:off x="817308" y="6158174"/>
            <a:ext cx="1128528" cy="255541"/>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dirty="0"/>
          </a:p>
        </p:txBody>
      </p:sp>
      <p:pic>
        <p:nvPicPr>
          <p:cNvPr id="4" name="Logo_ramboll_bmkArt"/>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17307" y="6158174"/>
            <a:ext cx="1220223" cy="255541"/>
          </a:xfrm>
          <a:prstGeom prst="rect">
            <a:avLst/>
          </a:prstGeom>
        </p:spPr>
      </p:pic>
      <p:sp>
        <p:nvSpPr>
          <p:cNvPr id="2" name="Title Placeholder 1"/>
          <p:cNvSpPr>
            <a:spLocks noGrp="1"/>
          </p:cNvSpPr>
          <p:nvPr>
            <p:ph type="title"/>
          </p:nvPr>
        </p:nvSpPr>
        <p:spPr bwMode="auto">
          <a:xfrm>
            <a:off x="817033" y="452438"/>
            <a:ext cx="10560473" cy="748627"/>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da-DK" noProof="0" dirty="0"/>
              <a:t>Presentation </a:t>
            </a:r>
            <a:r>
              <a:rPr lang="da-DK" noProof="0" dirty="0" err="1"/>
              <a:t>title</a:t>
            </a:r>
            <a:br>
              <a:rPr lang="da-DK" noProof="0" dirty="0"/>
            </a:br>
            <a:r>
              <a:rPr lang="da-DK" noProof="0" dirty="0"/>
              <a:t>(in cyan)</a:t>
            </a:r>
          </a:p>
        </p:txBody>
      </p:sp>
      <p:sp>
        <p:nvSpPr>
          <p:cNvPr id="6" name="Slide Number Placeholder 5"/>
          <p:cNvSpPr>
            <a:spLocks noGrp="1"/>
          </p:cNvSpPr>
          <p:nvPr>
            <p:ph type="sldNum" sz="quarter" idx="4"/>
          </p:nvPr>
        </p:nvSpPr>
        <p:spPr>
          <a:xfrm>
            <a:off x="11365875" y="6280546"/>
            <a:ext cx="480000" cy="155575"/>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da-DK" smtClean="0"/>
              <a:pPr/>
              <a:t>‹nr.›</a:t>
            </a:fld>
            <a:endParaRPr lang="da-DK" dirty="0"/>
          </a:p>
        </p:txBody>
      </p:sp>
      <p:sp>
        <p:nvSpPr>
          <p:cNvPr id="1031" name="Rectangle 7"/>
          <p:cNvSpPr>
            <a:spLocks noGrp="1" noChangeArrowheads="1"/>
          </p:cNvSpPr>
          <p:nvPr>
            <p:ph type="body" idx="1"/>
          </p:nvPr>
        </p:nvSpPr>
        <p:spPr bwMode="auto">
          <a:xfrm>
            <a:off x="817033" y="1647826"/>
            <a:ext cx="10560051" cy="405923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SD_FLD_DocumentDate"/>
          <p:cNvSpPr txBox="1"/>
          <p:nvPr/>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da-DK"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da-DK"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800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98"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098"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098"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098"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098"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098" algn="l" defTabSz="457098" rtl="0" eaLnBrk="1" fontAlgn="base" hangingPunct="1">
        <a:spcBef>
          <a:spcPct val="0"/>
        </a:spcBef>
        <a:spcAft>
          <a:spcPct val="0"/>
        </a:spcAft>
        <a:defRPr sz="3199" b="1">
          <a:solidFill>
            <a:schemeClr val="bg1"/>
          </a:solidFill>
          <a:latin typeface="Verdana" pitchFamily="-111" charset="0"/>
          <a:ea typeface="ＭＳ Ｐゴシック" pitchFamily="-111" charset="-128"/>
          <a:cs typeface="ＭＳ Ｐゴシック" pitchFamily="-111" charset="-128"/>
        </a:defRPr>
      </a:lvl6pPr>
      <a:lvl7pPr marL="914194" algn="l" defTabSz="457098" rtl="0" eaLnBrk="1" fontAlgn="base" hangingPunct="1">
        <a:spcBef>
          <a:spcPct val="0"/>
        </a:spcBef>
        <a:spcAft>
          <a:spcPct val="0"/>
        </a:spcAft>
        <a:defRPr sz="3199" b="1">
          <a:solidFill>
            <a:schemeClr val="bg1"/>
          </a:solidFill>
          <a:latin typeface="Verdana" pitchFamily="-111" charset="0"/>
          <a:ea typeface="ＭＳ Ｐゴシック" pitchFamily="-111" charset="-128"/>
          <a:cs typeface="ＭＳ Ｐゴシック" pitchFamily="-111" charset="-128"/>
        </a:defRPr>
      </a:lvl7pPr>
      <a:lvl8pPr marL="1371292" algn="l" defTabSz="457098" rtl="0" eaLnBrk="1" fontAlgn="base" hangingPunct="1">
        <a:spcBef>
          <a:spcPct val="0"/>
        </a:spcBef>
        <a:spcAft>
          <a:spcPct val="0"/>
        </a:spcAft>
        <a:defRPr sz="3199" b="1">
          <a:solidFill>
            <a:schemeClr val="bg1"/>
          </a:solidFill>
          <a:latin typeface="Verdana" pitchFamily="-111" charset="0"/>
          <a:ea typeface="ＭＳ Ｐゴシック" pitchFamily="-111" charset="-128"/>
          <a:cs typeface="ＭＳ Ｐゴシック" pitchFamily="-111" charset="-128"/>
        </a:defRPr>
      </a:lvl8pPr>
      <a:lvl9pPr marL="1828388" algn="l" defTabSz="457098" rtl="0" eaLnBrk="1" fontAlgn="base" hangingPunct="1">
        <a:spcBef>
          <a:spcPct val="0"/>
        </a:spcBef>
        <a:spcAft>
          <a:spcPct val="0"/>
        </a:spcAft>
        <a:defRPr sz="3199" b="1">
          <a:solidFill>
            <a:schemeClr val="bg1"/>
          </a:solidFill>
          <a:latin typeface="Verdana" pitchFamily="-111" charset="0"/>
          <a:ea typeface="ＭＳ Ｐゴシック" pitchFamily="-111" charset="-128"/>
          <a:cs typeface="ＭＳ Ｐゴシック" pitchFamily="-111" charset="-128"/>
        </a:defRPr>
      </a:lvl9pPr>
    </p:titleStyle>
    <p:bodyStyle>
      <a:lvl1pPr marL="251950" indent="-251950" algn="l" defTabSz="457098"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7870" indent="-251950" algn="l" defTabSz="457098"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004" indent="-251950" algn="l" defTabSz="457098"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5723" indent="-284343" algn="l" defTabSz="457098"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8860" indent="-284343" algn="l" defTabSz="457098"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034" indent="-228548" algn="l" defTabSz="457098" rtl="0" eaLnBrk="1" latinLnBrk="0" hangingPunct="1">
        <a:spcBef>
          <a:spcPct val="20000"/>
        </a:spcBef>
        <a:buFont typeface="Arial"/>
        <a:buChar char="•"/>
        <a:defRPr sz="2000" kern="1200">
          <a:solidFill>
            <a:schemeClr val="tx1"/>
          </a:solidFill>
          <a:latin typeface="+mn-lt"/>
          <a:ea typeface="+mn-ea"/>
          <a:cs typeface="+mn-cs"/>
        </a:defRPr>
      </a:lvl6pPr>
      <a:lvl7pPr marL="2971132" indent="-228548" algn="l" defTabSz="457098" rtl="0" eaLnBrk="1" latinLnBrk="0" hangingPunct="1">
        <a:spcBef>
          <a:spcPct val="20000"/>
        </a:spcBef>
        <a:buFont typeface="Arial"/>
        <a:buChar char="•"/>
        <a:defRPr sz="2000" kern="1200">
          <a:solidFill>
            <a:schemeClr val="tx1"/>
          </a:solidFill>
          <a:latin typeface="+mn-lt"/>
          <a:ea typeface="+mn-ea"/>
          <a:cs typeface="+mn-cs"/>
        </a:defRPr>
      </a:lvl7pPr>
      <a:lvl8pPr marL="3428228" indent="-228548" algn="l" defTabSz="457098" rtl="0" eaLnBrk="1" latinLnBrk="0" hangingPunct="1">
        <a:spcBef>
          <a:spcPct val="20000"/>
        </a:spcBef>
        <a:buFont typeface="Arial"/>
        <a:buChar char="•"/>
        <a:defRPr sz="2000" kern="1200">
          <a:solidFill>
            <a:schemeClr val="tx1"/>
          </a:solidFill>
          <a:latin typeface="+mn-lt"/>
          <a:ea typeface="+mn-ea"/>
          <a:cs typeface="+mn-cs"/>
        </a:defRPr>
      </a:lvl8pPr>
      <a:lvl9pPr marL="3885326" indent="-228548" algn="l" defTabSz="45709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98" rtl="0" eaLnBrk="1" latinLnBrk="0" hangingPunct="1">
        <a:defRPr sz="1900" kern="1200">
          <a:solidFill>
            <a:schemeClr val="tx1"/>
          </a:solidFill>
          <a:latin typeface="+mn-lt"/>
          <a:ea typeface="+mn-ea"/>
          <a:cs typeface="+mn-cs"/>
        </a:defRPr>
      </a:lvl1pPr>
      <a:lvl2pPr marL="457098" algn="l" defTabSz="457098" rtl="0" eaLnBrk="1" latinLnBrk="0" hangingPunct="1">
        <a:defRPr sz="1900" kern="1200">
          <a:solidFill>
            <a:schemeClr val="tx1"/>
          </a:solidFill>
          <a:latin typeface="+mn-lt"/>
          <a:ea typeface="+mn-ea"/>
          <a:cs typeface="+mn-cs"/>
        </a:defRPr>
      </a:lvl2pPr>
      <a:lvl3pPr marL="914194" algn="l" defTabSz="457098" rtl="0" eaLnBrk="1" latinLnBrk="0" hangingPunct="1">
        <a:defRPr sz="1900" kern="1200">
          <a:solidFill>
            <a:schemeClr val="tx1"/>
          </a:solidFill>
          <a:latin typeface="+mn-lt"/>
          <a:ea typeface="+mn-ea"/>
          <a:cs typeface="+mn-cs"/>
        </a:defRPr>
      </a:lvl3pPr>
      <a:lvl4pPr marL="1371292" algn="l" defTabSz="457098" rtl="0" eaLnBrk="1" latinLnBrk="0" hangingPunct="1">
        <a:defRPr sz="1900" kern="1200">
          <a:solidFill>
            <a:schemeClr val="tx1"/>
          </a:solidFill>
          <a:latin typeface="+mn-lt"/>
          <a:ea typeface="+mn-ea"/>
          <a:cs typeface="+mn-cs"/>
        </a:defRPr>
      </a:lvl4pPr>
      <a:lvl5pPr marL="1828388" algn="l" defTabSz="457098" rtl="0" eaLnBrk="1" latinLnBrk="0" hangingPunct="1">
        <a:defRPr sz="1900" kern="1200">
          <a:solidFill>
            <a:schemeClr val="tx1"/>
          </a:solidFill>
          <a:latin typeface="+mn-lt"/>
          <a:ea typeface="+mn-ea"/>
          <a:cs typeface="+mn-cs"/>
        </a:defRPr>
      </a:lvl5pPr>
      <a:lvl6pPr marL="2285486" algn="l" defTabSz="457098" rtl="0" eaLnBrk="1" latinLnBrk="0" hangingPunct="1">
        <a:defRPr sz="1900" kern="1200">
          <a:solidFill>
            <a:schemeClr val="tx1"/>
          </a:solidFill>
          <a:latin typeface="+mn-lt"/>
          <a:ea typeface="+mn-ea"/>
          <a:cs typeface="+mn-cs"/>
        </a:defRPr>
      </a:lvl6pPr>
      <a:lvl7pPr marL="2742582" algn="l" defTabSz="457098" rtl="0" eaLnBrk="1" latinLnBrk="0" hangingPunct="1">
        <a:defRPr sz="1900" kern="1200">
          <a:solidFill>
            <a:schemeClr val="tx1"/>
          </a:solidFill>
          <a:latin typeface="+mn-lt"/>
          <a:ea typeface="+mn-ea"/>
          <a:cs typeface="+mn-cs"/>
        </a:defRPr>
      </a:lvl7pPr>
      <a:lvl8pPr marL="3199680" algn="l" defTabSz="457098" rtl="0" eaLnBrk="1" latinLnBrk="0" hangingPunct="1">
        <a:defRPr sz="1900" kern="1200">
          <a:solidFill>
            <a:schemeClr val="tx1"/>
          </a:solidFill>
          <a:latin typeface="+mn-lt"/>
          <a:ea typeface="+mn-ea"/>
          <a:cs typeface="+mn-cs"/>
        </a:defRPr>
      </a:lvl8pPr>
      <a:lvl9pPr marL="3656777" algn="l" defTabSz="45709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ladsholder til billede 9" descr="Et billede, der indeholder udendørs, sne, skiløb, træ&#10;&#10;Automatisk genereret beskrivelse">
            <a:extLst>
              <a:ext uri="{FF2B5EF4-FFF2-40B4-BE49-F238E27FC236}">
                <a16:creationId xmlns:a16="http://schemas.microsoft.com/office/drawing/2014/main" id="{B381CF42-85D1-E5A1-51C7-C35094645F5D}"/>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4721" r="-2" b="1471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13129" r="1410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8" name="Freeform: Shape 27">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p:cNvSpPr>
            <a:spLocks noGrp="1"/>
          </p:cNvSpPr>
          <p:nvPr>
            <p:ph type="title"/>
          </p:nvPr>
        </p:nvSpPr>
        <p:spPr>
          <a:xfrm>
            <a:off x="438912" y="1524659"/>
            <a:ext cx="5019074" cy="2774088"/>
          </a:xfrm>
        </p:spPr>
        <p:txBody>
          <a:bodyPr vert="horz" lIns="91440" tIns="45720" rIns="91440" bIns="45720" rtlCol="0" anchor="b">
            <a:normAutofit/>
          </a:bodyPr>
          <a:lstStyle/>
          <a:p>
            <a:pPr algn="l"/>
            <a:r>
              <a:rPr lang="en-US" sz="4600" kern="1200" dirty="0">
                <a:solidFill>
                  <a:schemeClr val="tx1"/>
                </a:solidFill>
                <a:latin typeface="+mj-lt"/>
                <a:ea typeface="+mj-ea"/>
                <a:cs typeface="+mj-cs"/>
              </a:rPr>
              <a:t>INTROVIDEOER TIL INSTITUTTER – SÅDAN LAVER I DEM</a:t>
            </a:r>
            <a:endParaRPr lang="en-US" sz="4600" b="0" kern="1200" dirty="0">
              <a:solidFill>
                <a:schemeClr val="tx1"/>
              </a:solidFill>
              <a:latin typeface="+mj-lt"/>
              <a:ea typeface="+mj-ea"/>
              <a:cs typeface="+mj-cs"/>
            </a:endParaRPr>
          </a:p>
        </p:txBody>
      </p:sp>
      <p:sp>
        <p:nvSpPr>
          <p:cNvPr id="7" name="Pladsholder til tekst 6"/>
          <p:cNvSpPr>
            <a:spLocks noGrp="1"/>
          </p:cNvSpPr>
          <p:nvPr>
            <p:ph type="body" sz="quarter" idx="12"/>
          </p:nvPr>
        </p:nvSpPr>
        <p:spPr>
          <a:xfrm>
            <a:off x="438912" y="4687367"/>
            <a:ext cx="4917948" cy="1335024"/>
          </a:xfrm>
        </p:spPr>
        <p:txBody>
          <a:bodyPr vert="horz" lIns="91440" tIns="45720" rIns="91440" bIns="45720" rtlCol="0">
            <a:normAutofit/>
          </a:bodyPr>
          <a:lstStyle/>
          <a:p>
            <a:pPr algn="l"/>
            <a:r>
              <a:rPr lang="en-US" sz="2800" kern="1200" dirty="0">
                <a:solidFill>
                  <a:schemeClr val="tx1"/>
                </a:solidFill>
                <a:latin typeface="+mn-lt"/>
                <a:ea typeface="+mn-ea"/>
                <a:cs typeface="+mn-cs"/>
              </a:rPr>
              <a:t>v. David Graff </a:t>
            </a:r>
            <a:br>
              <a:rPr lang="en-US" sz="2800" kern="1200" dirty="0">
                <a:solidFill>
                  <a:schemeClr val="tx1"/>
                </a:solidFill>
                <a:latin typeface="+mn-lt"/>
                <a:ea typeface="+mn-ea"/>
                <a:cs typeface="+mn-cs"/>
              </a:rPr>
            </a:br>
            <a:r>
              <a:rPr lang="en-US" sz="2800" kern="1200" dirty="0">
                <a:solidFill>
                  <a:schemeClr val="tx1"/>
                </a:solidFill>
                <a:latin typeface="+mn-lt"/>
                <a:ea typeface="+mn-ea"/>
                <a:cs typeface="+mn-cs"/>
              </a:rPr>
              <a:t>April 2023</a:t>
            </a:r>
          </a:p>
        </p:txBody>
      </p:sp>
      <p:sp>
        <p:nvSpPr>
          <p:cNvPr id="32" name="Rectangle 31">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4" name="Rectangle 33">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a:extLst>
              <a:ext uri="{FF2B5EF4-FFF2-40B4-BE49-F238E27FC236}">
                <a16:creationId xmlns:a16="http://schemas.microsoft.com/office/drawing/2014/main" id="{EB5C3A36-5E0A-82B9-BFD4-43713A281A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9026" y="5735401"/>
            <a:ext cx="708150" cy="755360"/>
          </a:xfrm>
          <a:prstGeom prst="rect">
            <a:avLst/>
          </a:prstGeom>
        </p:spPr>
      </p:pic>
    </p:spTree>
    <p:extLst>
      <p:ext uri="{BB962C8B-B14F-4D97-AF65-F5344CB8AC3E}">
        <p14:creationId xmlns:p14="http://schemas.microsoft.com/office/powerpoint/2010/main" val="229067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4A6B5-8D4A-B22C-7063-2889DABFDC97}"/>
              </a:ext>
            </a:extLst>
          </p:cNvPr>
          <p:cNvSpPr>
            <a:spLocks noGrp="1"/>
          </p:cNvSpPr>
          <p:nvPr>
            <p:ph type="title"/>
          </p:nvPr>
        </p:nvSpPr>
        <p:spPr>
          <a:xfrm>
            <a:off x="866641" y="645634"/>
            <a:ext cx="6229460" cy="1402687"/>
          </a:xfrm>
        </p:spPr>
        <p:txBody>
          <a:bodyPr>
            <a:normAutofit/>
          </a:bodyPr>
          <a:lstStyle/>
          <a:p>
            <a:r>
              <a:rPr lang="da-DK" dirty="0"/>
              <a:t>HVAD</a:t>
            </a:r>
          </a:p>
        </p:txBody>
      </p:sp>
      <p:sp>
        <p:nvSpPr>
          <p:cNvPr id="3" name="Pladsholder til tekst 2">
            <a:extLst>
              <a:ext uri="{FF2B5EF4-FFF2-40B4-BE49-F238E27FC236}">
                <a16:creationId xmlns:a16="http://schemas.microsoft.com/office/drawing/2014/main" id="{BF06C024-9E2E-1DE1-F038-5D048FB1D2E3}"/>
              </a:ext>
            </a:extLst>
          </p:cNvPr>
          <p:cNvSpPr>
            <a:spLocks noGrp="1"/>
          </p:cNvSpPr>
          <p:nvPr>
            <p:ph type="body" sz="quarter" idx="12"/>
          </p:nvPr>
        </p:nvSpPr>
        <p:spPr>
          <a:xfrm>
            <a:off x="863982" y="1593404"/>
            <a:ext cx="5133406" cy="4806211"/>
          </a:xfrm>
        </p:spPr>
        <p:txBody>
          <a:bodyPr>
            <a:normAutofit/>
          </a:bodyPr>
          <a:lstStyle/>
          <a:p>
            <a:pPr marL="0" indent="0">
              <a:lnSpc>
                <a:spcPct val="150000"/>
              </a:lnSpc>
              <a:spcAft>
                <a:spcPts val="1200"/>
              </a:spcAft>
              <a:buNone/>
            </a:pPr>
            <a:r>
              <a:rPr lang="da-DK" sz="1800" dirty="0">
                <a:cs typeface="Calibri" panose="020F0502020204030204"/>
              </a:rPr>
              <a:t>Introvideoerne skal indgå i konceptet ”Bliv klar til Uni” ved ENGINEERING, hvor nye studerende allerede inden studiestart introduceres til institutterne og får adgang til relevant viden i forhold til at starte på AAU. </a:t>
            </a:r>
            <a:endParaRPr lang="da-DK" sz="1800" i="1" dirty="0"/>
          </a:p>
          <a:p>
            <a:pPr>
              <a:lnSpc>
                <a:spcPct val="150000"/>
              </a:lnSpc>
              <a:spcBef>
                <a:spcPts val="600"/>
              </a:spcBef>
              <a:spcAft>
                <a:spcPts val="1200"/>
              </a:spcAft>
            </a:pPr>
            <a:endParaRPr lang="da-DK" sz="1800" dirty="0"/>
          </a:p>
          <a:p>
            <a:pPr marL="0" indent="0">
              <a:lnSpc>
                <a:spcPct val="150000"/>
              </a:lnSpc>
              <a:spcAft>
                <a:spcPts val="1200"/>
              </a:spcAft>
              <a:buNone/>
            </a:pPr>
            <a:endParaRPr lang="da-DK" sz="1800" dirty="0">
              <a:cs typeface="Calibri" panose="020F0502020204030204"/>
            </a:endParaRPr>
          </a:p>
        </p:txBody>
      </p:sp>
      <p:sp>
        <p:nvSpPr>
          <p:cNvPr id="13" name="Text Placeholder 4">
            <a:extLst>
              <a:ext uri="{FF2B5EF4-FFF2-40B4-BE49-F238E27FC236}">
                <a16:creationId xmlns:a16="http://schemas.microsoft.com/office/drawing/2014/main" id="{4826C95B-86D2-2D06-31BE-CBCA64FE6CE5}"/>
              </a:ext>
            </a:extLst>
          </p:cNvPr>
          <p:cNvSpPr>
            <a:spLocks noGrp="1"/>
          </p:cNvSpPr>
          <p:nvPr>
            <p:ph type="body" sz="quarter" idx="13"/>
          </p:nvPr>
        </p:nvSpPr>
        <p:spPr>
          <a:xfrm>
            <a:off x="3071813" y="6363837"/>
            <a:ext cx="1819117" cy="282204"/>
          </a:xfrm>
        </p:spPr>
        <p:txBody>
          <a:bodyPr/>
          <a:lstStyle/>
          <a:p>
            <a:endParaRPr lang="en-US"/>
          </a:p>
        </p:txBody>
      </p:sp>
      <p:pic>
        <p:nvPicPr>
          <p:cNvPr id="11" name="Pladsholder til billede 10" descr="Et billede, der indeholder vej/gade, person&#10;&#10;Automatisk genereret beskrivelse">
            <a:extLst>
              <a:ext uri="{FF2B5EF4-FFF2-40B4-BE49-F238E27FC236}">
                <a16:creationId xmlns:a16="http://schemas.microsoft.com/office/drawing/2014/main" id="{75AF55AF-D24E-ABCA-862B-C634975F330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9492" b="9492"/>
          <a:stretch>
            <a:fillRect/>
          </a:stretch>
        </p:blipFill>
        <p:spPr>
          <a:xfrm>
            <a:off x="6562725" y="0"/>
            <a:ext cx="5629275" cy="6858000"/>
          </a:xfrm>
        </p:spPr>
      </p:pic>
    </p:spTree>
    <p:extLst>
      <p:ext uri="{BB962C8B-B14F-4D97-AF65-F5344CB8AC3E}">
        <p14:creationId xmlns:p14="http://schemas.microsoft.com/office/powerpoint/2010/main" val="422323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descr="Et billede, der indeholder tekst, græs, udendørs, sky&#10;&#10;Automatisk genereret beskrivelse">
            <a:extLst>
              <a:ext uri="{FF2B5EF4-FFF2-40B4-BE49-F238E27FC236}">
                <a16:creationId xmlns:a16="http://schemas.microsoft.com/office/drawing/2014/main" id="{EF9338D4-7D07-912A-B37B-93BAD6C3DED3}"/>
              </a:ext>
            </a:extLst>
          </p:cNvPr>
          <p:cNvPicPr>
            <a:picLocks noChangeAspect="1"/>
          </p:cNvPicPr>
          <p:nvPr/>
        </p:nvPicPr>
        <p:blipFill rotWithShape="1">
          <a:blip r:embed="rId3">
            <a:extLst>
              <a:ext uri="{28A0092B-C50C-407E-A947-70E740481C1C}">
                <a14:useLocalDpi xmlns:a14="http://schemas.microsoft.com/office/drawing/2010/main" val="0"/>
              </a:ext>
            </a:extLst>
          </a:blip>
          <a:srcRect t="15179" b="28"/>
          <a:stretch/>
        </p:blipFill>
        <p:spPr>
          <a:xfrm>
            <a:off x="0" y="0"/>
            <a:ext cx="12192000" cy="6900535"/>
          </a:xfrm>
          <a:prstGeom prst="rect">
            <a:avLst/>
          </a:prstGeom>
        </p:spPr>
      </p:pic>
      <p:sp>
        <p:nvSpPr>
          <p:cNvPr id="17" name="Rektangel 16">
            <a:extLst>
              <a:ext uri="{FF2B5EF4-FFF2-40B4-BE49-F238E27FC236}">
                <a16:creationId xmlns:a16="http://schemas.microsoft.com/office/drawing/2014/main" id="{4849BBCB-C0C9-DDA8-6FA2-5836F70075F2}"/>
              </a:ext>
            </a:extLst>
          </p:cNvPr>
          <p:cNvSpPr/>
          <p:nvPr/>
        </p:nvSpPr>
        <p:spPr>
          <a:xfrm>
            <a:off x="8473440" y="0"/>
            <a:ext cx="3718560" cy="69005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itel 1">
            <a:extLst>
              <a:ext uri="{FF2B5EF4-FFF2-40B4-BE49-F238E27FC236}">
                <a16:creationId xmlns:a16="http://schemas.microsoft.com/office/drawing/2014/main" id="{4AB6B7B9-4519-D8B3-A822-29A3D357FFD0}"/>
              </a:ext>
            </a:extLst>
          </p:cNvPr>
          <p:cNvSpPr>
            <a:spLocks noGrp="1"/>
          </p:cNvSpPr>
          <p:nvPr>
            <p:ph type="title"/>
          </p:nvPr>
        </p:nvSpPr>
        <p:spPr>
          <a:xfrm>
            <a:off x="766762" y="657225"/>
            <a:ext cx="10666727" cy="1402687"/>
          </a:xfrm>
        </p:spPr>
        <p:txBody>
          <a:bodyPr>
            <a:normAutofit/>
          </a:bodyPr>
          <a:lstStyle/>
          <a:p>
            <a:pPr algn="r"/>
            <a:r>
              <a:rPr lang="da-DK" dirty="0">
                <a:solidFill>
                  <a:schemeClr val="bg1"/>
                </a:solidFill>
              </a:rPr>
              <a:t>HVORFOR</a:t>
            </a:r>
          </a:p>
        </p:txBody>
      </p:sp>
      <p:sp>
        <p:nvSpPr>
          <p:cNvPr id="16" name="Pladsholder til tekst 2">
            <a:extLst>
              <a:ext uri="{FF2B5EF4-FFF2-40B4-BE49-F238E27FC236}">
                <a16:creationId xmlns:a16="http://schemas.microsoft.com/office/drawing/2014/main" id="{FAD48F3C-E6B9-4881-E883-8D5A4637126B}"/>
              </a:ext>
            </a:extLst>
          </p:cNvPr>
          <p:cNvSpPr>
            <a:spLocks noGrp="1"/>
          </p:cNvSpPr>
          <p:nvPr>
            <p:ph type="body" sz="quarter" idx="12"/>
          </p:nvPr>
        </p:nvSpPr>
        <p:spPr>
          <a:xfrm>
            <a:off x="8848164" y="1754768"/>
            <a:ext cx="2761129" cy="4806211"/>
          </a:xfrm>
        </p:spPr>
        <p:txBody>
          <a:bodyPr>
            <a:normAutofit/>
          </a:bodyPr>
          <a:lstStyle/>
          <a:p>
            <a:pPr marL="0" indent="0">
              <a:lnSpc>
                <a:spcPct val="150000"/>
              </a:lnSpc>
              <a:spcAft>
                <a:spcPts val="1200"/>
              </a:spcAft>
              <a:buNone/>
            </a:pPr>
            <a:r>
              <a:rPr lang="da-DK" sz="2400" dirty="0">
                <a:solidFill>
                  <a:schemeClr val="bg1"/>
                </a:solidFill>
                <a:cs typeface="Calibri" panose="020F0502020204030204"/>
              </a:rPr>
              <a:t>Videoerne skal vise nye studerende, hvordan her ser ud, og signalere en uformel afslappet stemning, som man trygt kan gå ind i. </a:t>
            </a:r>
            <a:endParaRPr lang="da-DK" sz="2400" i="1" dirty="0">
              <a:solidFill>
                <a:schemeClr val="bg1"/>
              </a:solidFill>
            </a:endParaRPr>
          </a:p>
          <a:p>
            <a:pPr>
              <a:lnSpc>
                <a:spcPct val="150000"/>
              </a:lnSpc>
              <a:spcBef>
                <a:spcPts val="600"/>
              </a:spcBef>
              <a:spcAft>
                <a:spcPts val="1200"/>
              </a:spcAft>
            </a:pPr>
            <a:endParaRPr lang="da-DK" sz="2400" dirty="0">
              <a:solidFill>
                <a:schemeClr val="bg1"/>
              </a:solidFill>
            </a:endParaRPr>
          </a:p>
          <a:p>
            <a:pPr marL="0" indent="0">
              <a:lnSpc>
                <a:spcPct val="150000"/>
              </a:lnSpc>
              <a:spcAft>
                <a:spcPts val="1200"/>
              </a:spcAft>
              <a:buNone/>
            </a:pPr>
            <a:endParaRPr lang="da-DK" sz="2400" dirty="0">
              <a:solidFill>
                <a:schemeClr val="bg1"/>
              </a:solidFill>
              <a:cs typeface="Calibri" panose="020F0502020204030204"/>
            </a:endParaRPr>
          </a:p>
        </p:txBody>
      </p:sp>
    </p:spTree>
    <p:extLst>
      <p:ext uri="{BB962C8B-B14F-4D97-AF65-F5344CB8AC3E}">
        <p14:creationId xmlns:p14="http://schemas.microsoft.com/office/powerpoint/2010/main" val="235463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4A6B5-8D4A-B22C-7063-2889DABFDC97}"/>
              </a:ext>
            </a:extLst>
          </p:cNvPr>
          <p:cNvSpPr>
            <a:spLocks noGrp="1"/>
          </p:cNvSpPr>
          <p:nvPr>
            <p:ph type="title"/>
          </p:nvPr>
        </p:nvSpPr>
        <p:spPr>
          <a:xfrm>
            <a:off x="766763" y="657225"/>
            <a:ext cx="4516438" cy="1473911"/>
          </a:xfrm>
        </p:spPr>
        <p:txBody>
          <a:bodyPr>
            <a:normAutofit/>
          </a:bodyPr>
          <a:lstStyle/>
          <a:p>
            <a:r>
              <a:rPr lang="da-DK" dirty="0"/>
              <a:t>HVORDAN</a:t>
            </a:r>
          </a:p>
        </p:txBody>
      </p:sp>
      <p:pic>
        <p:nvPicPr>
          <p:cNvPr id="9" name="Pladsholder til billede 8" descr="Et billede, der indeholder person, udendørs, posere&#10;&#10;Automatisk genereret beskrivelse">
            <a:extLst>
              <a:ext uri="{FF2B5EF4-FFF2-40B4-BE49-F238E27FC236}">
                <a16:creationId xmlns:a16="http://schemas.microsoft.com/office/drawing/2014/main" id="{09904A68-91F7-525E-B487-A66D0061AFF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r="-2" b="15767"/>
          <a:stretch/>
        </p:blipFill>
        <p:spPr>
          <a:xfrm>
            <a:off x="5911994" y="1275252"/>
            <a:ext cx="6367092" cy="3575422"/>
          </a:xfrm>
          <a:noFill/>
        </p:spPr>
      </p:pic>
      <p:sp>
        <p:nvSpPr>
          <p:cNvPr id="3" name="Pladsholder til tekst 2">
            <a:extLst>
              <a:ext uri="{FF2B5EF4-FFF2-40B4-BE49-F238E27FC236}">
                <a16:creationId xmlns:a16="http://schemas.microsoft.com/office/drawing/2014/main" id="{BF06C024-9E2E-1DE1-F038-5D048FB1D2E3}"/>
              </a:ext>
            </a:extLst>
          </p:cNvPr>
          <p:cNvSpPr>
            <a:spLocks noGrp="1"/>
          </p:cNvSpPr>
          <p:nvPr>
            <p:ph type="body" sz="quarter" idx="12"/>
          </p:nvPr>
        </p:nvSpPr>
        <p:spPr>
          <a:xfrm>
            <a:off x="766763" y="1441331"/>
            <a:ext cx="4516438" cy="3243263"/>
          </a:xfrm>
        </p:spPr>
        <p:txBody>
          <a:bodyPr>
            <a:noAutofit/>
          </a:bodyPr>
          <a:lstStyle/>
          <a:p>
            <a:pPr>
              <a:lnSpc>
                <a:spcPct val="140000"/>
              </a:lnSpc>
              <a:spcBef>
                <a:spcPts val="0"/>
              </a:spcBef>
              <a:spcAft>
                <a:spcPts val="600"/>
              </a:spcAft>
              <a:buFont typeface="Arial" panose="020B0604020202020204" pitchFamily="34" charset="0"/>
              <a:buChar char="•"/>
            </a:pPr>
            <a:r>
              <a:rPr lang="da-DK" sz="1400" dirty="0"/>
              <a:t>En film pr. institut med op til syv optagelser.</a:t>
            </a:r>
          </a:p>
          <a:p>
            <a:pPr>
              <a:lnSpc>
                <a:spcPct val="140000"/>
              </a:lnSpc>
              <a:spcBef>
                <a:spcPts val="0"/>
              </a:spcBef>
              <a:spcAft>
                <a:spcPts val="600"/>
              </a:spcAft>
              <a:buFont typeface="Arial" panose="020B0604020202020204" pitchFamily="34" charset="0"/>
              <a:buChar char="•"/>
            </a:pPr>
            <a:r>
              <a:rPr lang="da-DK" sz="1400" dirty="0"/>
              <a:t>Student-studievejledere gennemfører optagelserne med egne smart </a:t>
            </a:r>
            <a:r>
              <a:rPr lang="da-DK" sz="1400" dirty="0" err="1"/>
              <a:t>phones</a:t>
            </a:r>
            <a:r>
              <a:rPr lang="da-DK" sz="1400" dirty="0"/>
              <a:t> på selfiestænger. Jonas Svenstrup Sterregaard udleverer stængerne.</a:t>
            </a:r>
          </a:p>
          <a:p>
            <a:pPr>
              <a:lnSpc>
                <a:spcPct val="140000"/>
              </a:lnSpc>
              <a:spcBef>
                <a:spcPts val="0"/>
              </a:spcBef>
              <a:spcAft>
                <a:spcPts val="600"/>
              </a:spcAft>
              <a:buFont typeface="Arial" panose="020B0604020202020204" pitchFamily="34" charset="0"/>
              <a:buChar char="•"/>
            </a:pPr>
            <a:r>
              <a:rPr lang="da-DK" sz="1400" dirty="0"/>
              <a:t>Student-studievejlederne ser ind i og taler til kameraet. Stilen skal være afslappet og uformel.</a:t>
            </a:r>
          </a:p>
          <a:p>
            <a:pPr>
              <a:lnSpc>
                <a:spcPct val="140000"/>
              </a:lnSpc>
              <a:spcBef>
                <a:spcPts val="0"/>
              </a:spcBef>
              <a:spcAft>
                <a:spcPts val="600"/>
              </a:spcAft>
              <a:buFont typeface="Arial" panose="020B0604020202020204" pitchFamily="34" charset="0"/>
              <a:buChar char="•"/>
            </a:pPr>
            <a:r>
              <a:rPr lang="da-DK" sz="1400" dirty="0"/>
              <a:t>Optagelserne skal </a:t>
            </a:r>
            <a:r>
              <a:rPr lang="da-DK" sz="1400" b="1" dirty="0"/>
              <a:t>ikke </a:t>
            </a:r>
            <a:r>
              <a:rPr lang="da-DK" sz="1400" dirty="0"/>
              <a:t>udføres som en lang optagelse, men som enkeltvise og adskilte optagelser. Det er </a:t>
            </a:r>
            <a:r>
              <a:rPr lang="da-DK" sz="1400" b="1" dirty="0"/>
              <a:t>ikke </a:t>
            </a:r>
            <a:r>
              <a:rPr lang="da-DK" sz="1400" dirty="0"/>
              <a:t>vigtigt, i hvilken rækkefølge optagelsernes foretages. </a:t>
            </a:r>
          </a:p>
          <a:p>
            <a:pPr>
              <a:lnSpc>
                <a:spcPct val="140000"/>
              </a:lnSpc>
              <a:spcBef>
                <a:spcPts val="0"/>
              </a:spcBef>
              <a:spcAft>
                <a:spcPts val="600"/>
              </a:spcAft>
              <a:buFont typeface="Arial" panose="020B0604020202020204" pitchFamily="34" charset="0"/>
              <a:buChar char="•"/>
            </a:pPr>
            <a:r>
              <a:rPr lang="da-DK" sz="1400" dirty="0"/>
              <a:t>Varigheden på hver enkelt optagelse er </a:t>
            </a:r>
            <a:r>
              <a:rPr lang="da-DK" sz="1400" b="1" dirty="0"/>
              <a:t>ikke </a:t>
            </a:r>
            <a:r>
              <a:rPr lang="da-DK" sz="1400" dirty="0"/>
              <a:t>afgørende. Jonas klipper i sidste ende optagelserne sammen til film á 1-2 minutter</a:t>
            </a:r>
          </a:p>
          <a:p>
            <a:pPr>
              <a:lnSpc>
                <a:spcPct val="140000"/>
              </a:lnSpc>
              <a:spcBef>
                <a:spcPts val="0"/>
              </a:spcBef>
              <a:spcAft>
                <a:spcPts val="600"/>
              </a:spcAft>
              <a:buFont typeface="Arial" panose="020B0604020202020204" pitchFamily="34" charset="0"/>
              <a:buChar char="•"/>
            </a:pPr>
            <a:r>
              <a:rPr lang="da-DK" sz="1400" dirty="0"/>
              <a:t>Optagelserne deles med Jonas, når de er i kassen.</a:t>
            </a:r>
          </a:p>
        </p:txBody>
      </p:sp>
      <p:sp>
        <p:nvSpPr>
          <p:cNvPr id="18" name="Text Placeholder 4">
            <a:extLst>
              <a:ext uri="{FF2B5EF4-FFF2-40B4-BE49-F238E27FC236}">
                <a16:creationId xmlns:a16="http://schemas.microsoft.com/office/drawing/2014/main" id="{5CE013F2-04B0-4C45-D47F-477B08BF99F5}"/>
              </a:ext>
            </a:extLst>
          </p:cNvPr>
          <p:cNvSpPr>
            <a:spLocks noGrp="1"/>
          </p:cNvSpPr>
          <p:nvPr>
            <p:ph type="body" sz="quarter" idx="13"/>
          </p:nvPr>
        </p:nvSpPr>
        <p:spPr>
          <a:xfrm>
            <a:off x="3071813" y="6363837"/>
            <a:ext cx="1819117" cy="282204"/>
          </a:xfrm>
        </p:spPr>
        <p:txBody>
          <a:bodyPr/>
          <a:lstStyle/>
          <a:p>
            <a:endParaRPr lang="en-US"/>
          </a:p>
        </p:txBody>
      </p:sp>
    </p:spTree>
    <p:extLst>
      <p:ext uri="{BB962C8B-B14F-4D97-AF65-F5344CB8AC3E}">
        <p14:creationId xmlns:p14="http://schemas.microsoft.com/office/powerpoint/2010/main" val="224549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4A6B5-8D4A-B22C-7063-2889DABFDC97}"/>
              </a:ext>
            </a:extLst>
          </p:cNvPr>
          <p:cNvSpPr>
            <a:spLocks noGrp="1"/>
          </p:cNvSpPr>
          <p:nvPr>
            <p:ph type="title"/>
          </p:nvPr>
        </p:nvSpPr>
        <p:spPr>
          <a:xfrm>
            <a:off x="866641" y="645634"/>
            <a:ext cx="6229460" cy="1402687"/>
          </a:xfrm>
        </p:spPr>
        <p:txBody>
          <a:bodyPr>
            <a:normAutofit/>
          </a:bodyPr>
          <a:lstStyle/>
          <a:p>
            <a:r>
              <a:rPr lang="da-DK" dirty="0"/>
              <a:t>HVORDAN</a:t>
            </a:r>
          </a:p>
        </p:txBody>
      </p:sp>
      <p:sp>
        <p:nvSpPr>
          <p:cNvPr id="3" name="Pladsholder til tekst 2">
            <a:extLst>
              <a:ext uri="{FF2B5EF4-FFF2-40B4-BE49-F238E27FC236}">
                <a16:creationId xmlns:a16="http://schemas.microsoft.com/office/drawing/2014/main" id="{BF06C024-9E2E-1DE1-F038-5D048FB1D2E3}"/>
              </a:ext>
            </a:extLst>
          </p:cNvPr>
          <p:cNvSpPr>
            <a:spLocks noGrp="1"/>
          </p:cNvSpPr>
          <p:nvPr>
            <p:ph type="body" sz="quarter" idx="12"/>
          </p:nvPr>
        </p:nvSpPr>
        <p:spPr>
          <a:xfrm>
            <a:off x="863982" y="1593404"/>
            <a:ext cx="5133406" cy="4806211"/>
          </a:xfrm>
        </p:spPr>
        <p:txBody>
          <a:bodyPr>
            <a:normAutofit/>
          </a:bodyPr>
          <a:lstStyle/>
          <a:p>
            <a:pPr marL="0" indent="0">
              <a:lnSpc>
                <a:spcPct val="150000"/>
              </a:lnSpc>
              <a:spcAft>
                <a:spcPts val="1200"/>
              </a:spcAft>
              <a:buNone/>
            </a:pPr>
            <a:r>
              <a:rPr lang="da-DK" sz="1800" dirty="0">
                <a:cs typeface="Calibri" panose="020F0502020204030204"/>
              </a:rPr>
              <a:t>Syv optagelser:</a:t>
            </a:r>
          </a:p>
          <a:p>
            <a:pPr>
              <a:lnSpc>
                <a:spcPct val="140000"/>
              </a:lnSpc>
              <a:spcAft>
                <a:spcPts val="600"/>
              </a:spcAft>
              <a:buFont typeface="Arial" panose="020B0604020202020204" pitchFamily="34" charset="0"/>
              <a:buChar char="•"/>
            </a:pPr>
            <a:r>
              <a:rPr lang="da-DK" sz="1800" dirty="0">
                <a:cs typeface="Calibri" panose="020F0502020204030204"/>
              </a:rPr>
              <a:t>Den primære indgang</a:t>
            </a:r>
          </a:p>
          <a:p>
            <a:pPr>
              <a:lnSpc>
                <a:spcPct val="140000"/>
              </a:lnSpc>
              <a:spcAft>
                <a:spcPts val="600"/>
              </a:spcAft>
              <a:buFont typeface="Arial" panose="020B0604020202020204" pitchFamily="34" charset="0"/>
              <a:buChar char="•"/>
            </a:pPr>
            <a:r>
              <a:rPr lang="da-DK" sz="1800" dirty="0">
                <a:cs typeface="Calibri" panose="020F0502020204030204"/>
              </a:rPr>
              <a:t>Studiesekretærerne / -administrationen</a:t>
            </a:r>
          </a:p>
          <a:p>
            <a:pPr>
              <a:lnSpc>
                <a:spcPct val="140000"/>
              </a:lnSpc>
              <a:spcAft>
                <a:spcPts val="600"/>
              </a:spcAft>
              <a:buFont typeface="Arial" panose="020B0604020202020204" pitchFamily="34" charset="0"/>
              <a:buChar char="•"/>
            </a:pPr>
            <a:r>
              <a:rPr lang="da-DK" sz="1800" dirty="0">
                <a:cs typeface="Calibri" panose="020F0502020204030204"/>
              </a:rPr>
              <a:t>Fagligt studiemiljø</a:t>
            </a:r>
          </a:p>
          <a:p>
            <a:pPr>
              <a:lnSpc>
                <a:spcPct val="140000"/>
              </a:lnSpc>
              <a:spcAft>
                <a:spcPts val="600"/>
              </a:spcAft>
              <a:buFont typeface="Arial" panose="020B0604020202020204" pitchFamily="34" charset="0"/>
              <a:buChar char="•"/>
            </a:pPr>
            <a:r>
              <a:rPr lang="da-DK" sz="1800" dirty="0">
                <a:cs typeface="Calibri" panose="020F0502020204030204"/>
              </a:rPr>
              <a:t>Socialt studiemiljø</a:t>
            </a:r>
          </a:p>
          <a:p>
            <a:pPr>
              <a:lnSpc>
                <a:spcPct val="140000"/>
              </a:lnSpc>
              <a:spcAft>
                <a:spcPts val="600"/>
              </a:spcAft>
              <a:buFont typeface="Arial" panose="020B0604020202020204" pitchFamily="34" charset="0"/>
              <a:buChar char="•"/>
            </a:pPr>
            <a:r>
              <a:rPr lang="da-DK" sz="1800" dirty="0">
                <a:cs typeface="Calibri" panose="020F0502020204030204"/>
              </a:rPr>
              <a:t>Kantinen</a:t>
            </a:r>
          </a:p>
          <a:p>
            <a:pPr>
              <a:lnSpc>
                <a:spcPct val="140000"/>
              </a:lnSpc>
              <a:spcAft>
                <a:spcPts val="600"/>
              </a:spcAft>
              <a:buFont typeface="Arial" panose="020B0604020202020204" pitchFamily="34" charset="0"/>
              <a:buChar char="•"/>
            </a:pPr>
            <a:r>
              <a:rPr lang="da-DK" sz="1800" dirty="0">
                <a:cs typeface="Calibri" panose="020F0502020204030204"/>
              </a:rPr>
              <a:t>Laboratorier</a:t>
            </a:r>
          </a:p>
          <a:p>
            <a:pPr>
              <a:lnSpc>
                <a:spcPct val="140000"/>
              </a:lnSpc>
              <a:spcAft>
                <a:spcPts val="600"/>
              </a:spcAft>
              <a:buFont typeface="Arial" panose="020B0604020202020204" pitchFamily="34" charset="0"/>
              <a:buChar char="•"/>
            </a:pPr>
            <a:r>
              <a:rPr lang="da-DK" sz="1800" dirty="0">
                <a:cs typeface="Calibri" panose="020F0502020204030204"/>
              </a:rPr>
              <a:t>Udgang/afslutning</a:t>
            </a:r>
          </a:p>
        </p:txBody>
      </p:sp>
      <p:sp>
        <p:nvSpPr>
          <p:cNvPr id="13" name="Text Placeholder 4">
            <a:extLst>
              <a:ext uri="{FF2B5EF4-FFF2-40B4-BE49-F238E27FC236}">
                <a16:creationId xmlns:a16="http://schemas.microsoft.com/office/drawing/2014/main" id="{4826C95B-86D2-2D06-31BE-CBCA64FE6CE5}"/>
              </a:ext>
            </a:extLst>
          </p:cNvPr>
          <p:cNvSpPr>
            <a:spLocks noGrp="1"/>
          </p:cNvSpPr>
          <p:nvPr>
            <p:ph type="body" sz="quarter" idx="13"/>
          </p:nvPr>
        </p:nvSpPr>
        <p:spPr>
          <a:xfrm>
            <a:off x="3071813" y="6363837"/>
            <a:ext cx="1819117" cy="282204"/>
          </a:xfrm>
        </p:spPr>
        <p:txBody>
          <a:bodyPr/>
          <a:lstStyle/>
          <a:p>
            <a:endParaRPr lang="en-US"/>
          </a:p>
        </p:txBody>
      </p:sp>
      <p:pic>
        <p:nvPicPr>
          <p:cNvPr id="12" name="Pladsholder til billede 11" descr="Et billede, der indeholder tekst, person, computer, bord&#10;&#10;Automatisk genereret beskrivelse">
            <a:extLst>
              <a:ext uri="{FF2B5EF4-FFF2-40B4-BE49-F238E27FC236}">
                <a16:creationId xmlns:a16="http://schemas.microsoft.com/office/drawing/2014/main" id="{DC34922B-0C17-68D4-C0D1-6093D2AE8E9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361" r="22361"/>
          <a:stretch>
            <a:fillRect/>
          </a:stretch>
        </p:blipFill>
        <p:spPr>
          <a:xfrm>
            <a:off x="6505575" y="0"/>
            <a:ext cx="5686425" cy="6858000"/>
          </a:xfrm>
        </p:spPr>
      </p:pic>
    </p:spTree>
    <p:extLst>
      <p:ext uri="{BB962C8B-B14F-4D97-AF65-F5344CB8AC3E}">
        <p14:creationId xmlns:p14="http://schemas.microsoft.com/office/powerpoint/2010/main" val="90618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4A6B5-8D4A-B22C-7063-2889DABFDC97}"/>
              </a:ext>
            </a:extLst>
          </p:cNvPr>
          <p:cNvSpPr>
            <a:spLocks noGrp="1"/>
          </p:cNvSpPr>
          <p:nvPr>
            <p:ph type="title"/>
          </p:nvPr>
        </p:nvSpPr>
        <p:spPr>
          <a:xfrm>
            <a:off x="866641" y="645634"/>
            <a:ext cx="6229460" cy="1402687"/>
          </a:xfrm>
        </p:spPr>
        <p:txBody>
          <a:bodyPr>
            <a:normAutofit/>
          </a:bodyPr>
          <a:lstStyle/>
          <a:p>
            <a:r>
              <a:rPr lang="da-DK" dirty="0"/>
              <a:t>OPTAGELSE 1</a:t>
            </a:r>
          </a:p>
        </p:txBody>
      </p:sp>
      <p:sp>
        <p:nvSpPr>
          <p:cNvPr id="13" name="Text Placeholder 4">
            <a:extLst>
              <a:ext uri="{FF2B5EF4-FFF2-40B4-BE49-F238E27FC236}">
                <a16:creationId xmlns:a16="http://schemas.microsoft.com/office/drawing/2014/main" id="{4826C95B-86D2-2D06-31BE-CBCA64FE6CE5}"/>
              </a:ext>
            </a:extLst>
          </p:cNvPr>
          <p:cNvSpPr>
            <a:spLocks noGrp="1"/>
          </p:cNvSpPr>
          <p:nvPr>
            <p:ph type="body" sz="quarter" idx="13"/>
          </p:nvPr>
        </p:nvSpPr>
        <p:spPr>
          <a:xfrm>
            <a:off x="3071813" y="6363837"/>
            <a:ext cx="1819117" cy="282204"/>
          </a:xfrm>
        </p:spPr>
        <p:txBody>
          <a:bodyPr/>
          <a:lstStyle/>
          <a:p>
            <a:endParaRPr lang="en-US"/>
          </a:p>
        </p:txBody>
      </p:sp>
      <p:pic>
        <p:nvPicPr>
          <p:cNvPr id="10" name="Billede 9">
            <a:extLst>
              <a:ext uri="{FF2B5EF4-FFF2-40B4-BE49-F238E27FC236}">
                <a16:creationId xmlns:a16="http://schemas.microsoft.com/office/drawing/2014/main" id="{5291C30F-79C6-B445-258F-468CC0A2D87C}"/>
              </a:ext>
            </a:extLst>
          </p:cNvPr>
          <p:cNvPicPr>
            <a:picLocks noChangeAspect="1"/>
          </p:cNvPicPr>
          <p:nvPr/>
        </p:nvPicPr>
        <p:blipFill>
          <a:blip r:embed="rId3"/>
          <a:stretch>
            <a:fillRect/>
          </a:stretch>
        </p:blipFill>
        <p:spPr>
          <a:xfrm>
            <a:off x="866641" y="1346977"/>
            <a:ext cx="8277359" cy="4337703"/>
          </a:xfrm>
          <a:prstGeom prst="rect">
            <a:avLst/>
          </a:prstGeom>
        </p:spPr>
      </p:pic>
      <p:sp>
        <p:nvSpPr>
          <p:cNvPr id="14" name="Tekstfelt 13">
            <a:extLst>
              <a:ext uri="{FF2B5EF4-FFF2-40B4-BE49-F238E27FC236}">
                <a16:creationId xmlns:a16="http://schemas.microsoft.com/office/drawing/2014/main" id="{DB1C37F3-8681-6401-ACB5-C974B5804C6B}"/>
              </a:ext>
            </a:extLst>
          </p:cNvPr>
          <p:cNvSpPr txBox="1"/>
          <p:nvPr/>
        </p:nvSpPr>
        <p:spPr>
          <a:xfrm flipH="1">
            <a:off x="9675219" y="1346977"/>
            <a:ext cx="1584962" cy="2215478"/>
          </a:xfrm>
          <a:prstGeom prst="rect">
            <a:avLst/>
          </a:prstGeom>
          <a:noFill/>
          <a:effectLst/>
        </p:spPr>
        <p:txBody>
          <a:bodyPr wrap="square">
            <a:spAutoFit/>
          </a:bodyPr>
          <a:lstStyle/>
          <a:p>
            <a:pPr>
              <a:lnSpc>
                <a:spcPct val="130000"/>
              </a:lnSpc>
              <a:spcBef>
                <a:spcPts val="600"/>
              </a:spcBef>
              <a:spcAft>
                <a:spcPts val="1200"/>
              </a:spcAft>
            </a:pPr>
            <a:r>
              <a:rPr lang="da-DK" dirty="0"/>
              <a:t>Alle syv optagelser er beskrevet efter samme skabelon i drejebogen…</a:t>
            </a:r>
          </a:p>
        </p:txBody>
      </p:sp>
    </p:spTree>
    <p:extLst>
      <p:ext uri="{BB962C8B-B14F-4D97-AF65-F5344CB8AC3E}">
        <p14:creationId xmlns:p14="http://schemas.microsoft.com/office/powerpoint/2010/main" val="45274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4A6B5-8D4A-B22C-7063-2889DABFDC97}"/>
              </a:ext>
            </a:extLst>
          </p:cNvPr>
          <p:cNvSpPr>
            <a:spLocks noGrp="1"/>
          </p:cNvSpPr>
          <p:nvPr>
            <p:ph type="title"/>
          </p:nvPr>
        </p:nvSpPr>
        <p:spPr>
          <a:xfrm>
            <a:off x="866641" y="645634"/>
            <a:ext cx="6229460" cy="1402687"/>
          </a:xfrm>
        </p:spPr>
        <p:txBody>
          <a:bodyPr>
            <a:normAutofit/>
          </a:bodyPr>
          <a:lstStyle/>
          <a:p>
            <a:r>
              <a:rPr lang="da-DK" dirty="0"/>
              <a:t>HVORNÅR</a:t>
            </a:r>
          </a:p>
        </p:txBody>
      </p:sp>
      <p:sp>
        <p:nvSpPr>
          <p:cNvPr id="3" name="Pladsholder til tekst 2">
            <a:extLst>
              <a:ext uri="{FF2B5EF4-FFF2-40B4-BE49-F238E27FC236}">
                <a16:creationId xmlns:a16="http://schemas.microsoft.com/office/drawing/2014/main" id="{BF06C024-9E2E-1DE1-F038-5D048FB1D2E3}"/>
              </a:ext>
            </a:extLst>
          </p:cNvPr>
          <p:cNvSpPr>
            <a:spLocks noGrp="1"/>
          </p:cNvSpPr>
          <p:nvPr>
            <p:ph type="body" sz="quarter" idx="12"/>
          </p:nvPr>
        </p:nvSpPr>
        <p:spPr>
          <a:xfrm>
            <a:off x="863982" y="1593404"/>
            <a:ext cx="4186989" cy="4806211"/>
          </a:xfrm>
        </p:spPr>
        <p:txBody>
          <a:bodyPr>
            <a:normAutofit/>
          </a:bodyPr>
          <a:lstStyle/>
          <a:p>
            <a:pPr marL="0" indent="0">
              <a:lnSpc>
                <a:spcPct val="150000"/>
              </a:lnSpc>
              <a:spcAft>
                <a:spcPts val="1200"/>
              </a:spcAft>
              <a:buNone/>
            </a:pPr>
            <a:r>
              <a:rPr lang="da-DK" sz="1800" dirty="0">
                <a:cs typeface="Calibri" panose="020F0502020204030204"/>
              </a:rPr>
              <a:t>Videoerne skal anvendes i konceptet ‘Bliv klar til Uni’, der lanceres inden sommerferien.</a:t>
            </a:r>
          </a:p>
          <a:p>
            <a:pPr marL="0" indent="0">
              <a:lnSpc>
                <a:spcPct val="150000"/>
              </a:lnSpc>
              <a:spcAft>
                <a:spcPts val="1200"/>
              </a:spcAft>
              <a:buNone/>
            </a:pPr>
            <a:r>
              <a:rPr lang="da-DK" sz="1800" dirty="0">
                <a:cs typeface="Calibri" panose="020F0502020204030204"/>
              </a:rPr>
              <a:t>Så optagelserne skal være gennemført og overleveret til Jonas inden udgangen af maj.</a:t>
            </a:r>
          </a:p>
          <a:p>
            <a:pPr marL="0" indent="0">
              <a:lnSpc>
                <a:spcPct val="150000"/>
              </a:lnSpc>
              <a:spcAft>
                <a:spcPts val="1200"/>
              </a:spcAft>
              <a:buNone/>
            </a:pPr>
            <a:r>
              <a:rPr lang="da-DK" sz="1800" dirty="0">
                <a:cs typeface="Calibri" panose="020F0502020204030204"/>
              </a:rPr>
              <a:t>  </a:t>
            </a:r>
          </a:p>
        </p:txBody>
      </p:sp>
      <p:sp>
        <p:nvSpPr>
          <p:cNvPr id="13" name="Text Placeholder 4">
            <a:extLst>
              <a:ext uri="{FF2B5EF4-FFF2-40B4-BE49-F238E27FC236}">
                <a16:creationId xmlns:a16="http://schemas.microsoft.com/office/drawing/2014/main" id="{4826C95B-86D2-2D06-31BE-CBCA64FE6CE5}"/>
              </a:ext>
            </a:extLst>
          </p:cNvPr>
          <p:cNvSpPr>
            <a:spLocks noGrp="1"/>
          </p:cNvSpPr>
          <p:nvPr>
            <p:ph type="body" sz="quarter" idx="13"/>
          </p:nvPr>
        </p:nvSpPr>
        <p:spPr>
          <a:xfrm>
            <a:off x="3071813" y="6363837"/>
            <a:ext cx="1819117" cy="282204"/>
          </a:xfrm>
        </p:spPr>
        <p:txBody>
          <a:bodyPr/>
          <a:lstStyle/>
          <a:p>
            <a:endParaRPr lang="en-US"/>
          </a:p>
        </p:txBody>
      </p:sp>
      <p:pic>
        <p:nvPicPr>
          <p:cNvPr id="11" name="Pladsholder til billede 10" descr="Et billede, der indeholder udendørs, sky, luft&#10;&#10;Automatisk genereret beskrivelse">
            <a:extLst>
              <a:ext uri="{FF2B5EF4-FFF2-40B4-BE49-F238E27FC236}">
                <a16:creationId xmlns:a16="http://schemas.microsoft.com/office/drawing/2014/main" id="{6D718916-BCD3-D4CE-B935-B692987A494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1816" r="21816"/>
          <a:stretch>
            <a:fillRect/>
          </a:stretch>
        </p:blipFill>
        <p:spPr>
          <a:xfrm>
            <a:off x="6392863" y="0"/>
            <a:ext cx="5799137" cy="6858000"/>
          </a:xfrm>
        </p:spPr>
      </p:pic>
    </p:spTree>
    <p:extLst>
      <p:ext uri="{BB962C8B-B14F-4D97-AF65-F5344CB8AC3E}">
        <p14:creationId xmlns:p14="http://schemas.microsoft.com/office/powerpoint/2010/main" val="38914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DBCE2C2-F6E6-EBF3-25DB-1BD4E018FC5E}"/>
              </a:ext>
            </a:extLst>
          </p:cNvPr>
          <p:cNvPicPr>
            <a:picLocks noChangeAspect="1"/>
          </p:cNvPicPr>
          <p:nvPr/>
        </p:nvPicPr>
        <p:blipFill rotWithShape="1">
          <a:blip r:embed="rId3">
            <a:extLst>
              <a:ext uri="{28A0092B-C50C-407E-A947-70E740481C1C}">
                <a14:useLocalDpi xmlns:a14="http://schemas.microsoft.com/office/drawing/2010/main" val="0"/>
              </a:ext>
            </a:extLst>
          </a:blip>
          <a:srcRect t="4920" b="10856"/>
          <a:stretch/>
        </p:blipFill>
        <p:spPr>
          <a:xfrm>
            <a:off x="3012" y="0"/>
            <a:ext cx="12206143" cy="6858000"/>
          </a:xfrm>
          <a:prstGeom prst="rect">
            <a:avLst/>
          </a:prstGeom>
        </p:spPr>
      </p:pic>
      <p:sp>
        <p:nvSpPr>
          <p:cNvPr id="2" name="Titel 1">
            <a:extLst>
              <a:ext uri="{FF2B5EF4-FFF2-40B4-BE49-F238E27FC236}">
                <a16:creationId xmlns:a16="http://schemas.microsoft.com/office/drawing/2014/main" id="{9F04A6B5-8D4A-B22C-7063-2889DABFDC97}"/>
              </a:ext>
            </a:extLst>
          </p:cNvPr>
          <p:cNvSpPr>
            <a:spLocks noGrp="1"/>
          </p:cNvSpPr>
          <p:nvPr>
            <p:ph type="title"/>
          </p:nvPr>
        </p:nvSpPr>
        <p:spPr>
          <a:xfrm>
            <a:off x="866641" y="645634"/>
            <a:ext cx="6229460" cy="1402687"/>
          </a:xfrm>
        </p:spPr>
        <p:txBody>
          <a:bodyPr>
            <a:normAutofit/>
          </a:bodyPr>
          <a:lstStyle/>
          <a:p>
            <a:r>
              <a:rPr lang="da-DK" dirty="0"/>
              <a:t>SPØRGSMÅL?</a:t>
            </a:r>
          </a:p>
        </p:txBody>
      </p:sp>
      <p:sp>
        <p:nvSpPr>
          <p:cNvPr id="13" name="Text Placeholder 4">
            <a:extLst>
              <a:ext uri="{FF2B5EF4-FFF2-40B4-BE49-F238E27FC236}">
                <a16:creationId xmlns:a16="http://schemas.microsoft.com/office/drawing/2014/main" id="{4826C95B-86D2-2D06-31BE-CBCA64FE6CE5}"/>
              </a:ext>
            </a:extLst>
          </p:cNvPr>
          <p:cNvSpPr>
            <a:spLocks noGrp="1"/>
          </p:cNvSpPr>
          <p:nvPr>
            <p:ph type="body" sz="quarter" idx="13"/>
          </p:nvPr>
        </p:nvSpPr>
        <p:spPr>
          <a:xfrm>
            <a:off x="3071813" y="6363837"/>
            <a:ext cx="1819117" cy="282204"/>
          </a:xfrm>
        </p:spPr>
        <p:txBody>
          <a:bodyPr/>
          <a:lstStyle/>
          <a:p>
            <a:endParaRPr lang="en-US"/>
          </a:p>
        </p:txBody>
      </p:sp>
    </p:spTree>
    <p:extLst>
      <p:ext uri="{BB962C8B-B14F-4D97-AF65-F5344CB8AC3E}">
        <p14:creationId xmlns:p14="http://schemas.microsoft.com/office/powerpoint/2010/main" val="37796476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17AFB7EF-DF65-47DA-ABE1-97F599FC1E52}" vid="{900B7545-0238-4A30-953C-2F515DBB31FE}"/>
    </a:ext>
  </a:extLst>
</a:theme>
</file>

<file path=ppt/theme/theme3.xml><?xml version="1.0" encoding="utf-8"?>
<a:theme xmlns:a="http://schemas.openxmlformats.org/drawingml/2006/main" name="Blank">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1C0553AF-A044-40A9-AEAC-8F59241C9CCA}" vid="{79627C5B-9396-4255-BAB1-ABDFE71235D6}"/>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258</Words>
  <Application>Microsoft Office PowerPoint</Application>
  <PresentationFormat>Widescreen</PresentationFormat>
  <Paragraphs>37</Paragraphs>
  <Slides>8</Slides>
  <Notes>8</Notes>
  <HiddenSlides>0</HiddenSlides>
  <MMClips>0</MMClips>
  <ScaleCrop>false</ScaleCrop>
  <HeadingPairs>
    <vt:vector size="6" baseType="variant">
      <vt:variant>
        <vt:lpstr>Benyttede skrifttyper</vt:lpstr>
      </vt:variant>
      <vt:variant>
        <vt:i4>6</vt:i4>
      </vt:variant>
      <vt:variant>
        <vt:lpstr>Tema</vt:lpstr>
      </vt:variant>
      <vt:variant>
        <vt:i4>3</vt:i4>
      </vt:variant>
      <vt:variant>
        <vt:lpstr>Slidetitler</vt:lpstr>
      </vt:variant>
      <vt:variant>
        <vt:i4>8</vt:i4>
      </vt:variant>
    </vt:vector>
  </HeadingPairs>
  <TitlesOfParts>
    <vt:vector size="17" baseType="lpstr">
      <vt:lpstr>Arial</vt:lpstr>
      <vt:lpstr>Avenir Next LT Pro</vt:lpstr>
      <vt:lpstr>Barlow</vt:lpstr>
      <vt:lpstr>Calibri</vt:lpstr>
      <vt:lpstr>Calibri Light</vt:lpstr>
      <vt:lpstr>Verdana</vt:lpstr>
      <vt:lpstr>Office-tema</vt:lpstr>
      <vt:lpstr>AAU PowerPoint</vt:lpstr>
      <vt:lpstr>Blank</vt:lpstr>
      <vt:lpstr>INTROVIDEOER TIL INSTITUTTER – SÅDAN LAVER I DEM</vt:lpstr>
      <vt:lpstr>HVAD</vt:lpstr>
      <vt:lpstr>HVORFOR</vt:lpstr>
      <vt:lpstr>HVORDAN</vt:lpstr>
      <vt:lpstr>HVORDAN</vt:lpstr>
      <vt:lpstr>OPTAGELSE 1</vt:lpstr>
      <vt:lpstr>HVORNÅR</vt:lpstr>
      <vt:lpstr>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UDVIKLING AF KOMMUNIKATION FRA ENGINEERING-FAKULTETET</dc:title>
  <dc:creator>David André Højlund Graff</dc:creator>
  <cp:lastModifiedBy>David André Højlund Graff</cp:lastModifiedBy>
  <cp:revision>3</cp:revision>
  <cp:lastPrinted>2023-01-02T13:24:54Z</cp:lastPrinted>
  <dcterms:created xsi:type="dcterms:W3CDTF">2023-01-02T11:40:24Z</dcterms:created>
  <dcterms:modified xsi:type="dcterms:W3CDTF">2023-04-28T08:58:58Z</dcterms:modified>
</cp:coreProperties>
</file>