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4.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5.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notesSlides/notesSlide3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4.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5.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ink/ink2.xml" ContentType="application/inkml+xml"/>
  <Override PartName="/ppt/notesSlides/notesSlide4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4"/>
    <p:sldMasterId id="2147484079" r:id="rId5"/>
    <p:sldMasterId id="2147484097" r:id="rId6"/>
    <p:sldMasterId id="2147484136" r:id="rId7"/>
    <p:sldMasterId id="2147484167" r:id="rId8"/>
    <p:sldMasterId id="2147484179" r:id="rId9"/>
  </p:sldMasterIdLst>
  <p:notesMasterIdLst>
    <p:notesMasterId r:id="rId71"/>
  </p:notesMasterIdLst>
  <p:handoutMasterIdLst>
    <p:handoutMasterId r:id="rId72"/>
  </p:handoutMasterIdLst>
  <p:sldIdLst>
    <p:sldId id="2391" r:id="rId10"/>
    <p:sldId id="2369" r:id="rId11"/>
    <p:sldId id="448" r:id="rId12"/>
    <p:sldId id="2385" r:id="rId13"/>
    <p:sldId id="2372" r:id="rId14"/>
    <p:sldId id="2359" r:id="rId15"/>
    <p:sldId id="443" r:id="rId16"/>
    <p:sldId id="463" r:id="rId17"/>
    <p:sldId id="464" r:id="rId18"/>
    <p:sldId id="2390" r:id="rId19"/>
    <p:sldId id="465" r:id="rId20"/>
    <p:sldId id="467" r:id="rId21"/>
    <p:sldId id="2360" r:id="rId22"/>
    <p:sldId id="2373" r:id="rId23"/>
    <p:sldId id="2147470706" r:id="rId24"/>
    <p:sldId id="2147470707" r:id="rId25"/>
    <p:sldId id="2364" r:id="rId26"/>
    <p:sldId id="592" r:id="rId27"/>
    <p:sldId id="2147470708" r:id="rId28"/>
    <p:sldId id="2386" r:id="rId29"/>
    <p:sldId id="402" r:id="rId30"/>
    <p:sldId id="2367" r:id="rId31"/>
    <p:sldId id="404" r:id="rId32"/>
    <p:sldId id="2397" r:id="rId33"/>
    <p:sldId id="578" r:id="rId34"/>
    <p:sldId id="563" r:id="rId35"/>
    <p:sldId id="2638" r:id="rId36"/>
    <p:sldId id="396" r:id="rId37"/>
    <p:sldId id="2648" r:id="rId38"/>
    <p:sldId id="2651" r:id="rId39"/>
    <p:sldId id="2147470710" r:id="rId40"/>
    <p:sldId id="2399" r:id="rId41"/>
    <p:sldId id="2400" r:id="rId42"/>
    <p:sldId id="419" r:id="rId43"/>
    <p:sldId id="2387" r:id="rId44"/>
    <p:sldId id="489" r:id="rId45"/>
    <p:sldId id="2389" r:id="rId46"/>
    <p:sldId id="488" r:id="rId47"/>
    <p:sldId id="426" r:id="rId48"/>
    <p:sldId id="472" r:id="rId49"/>
    <p:sldId id="2650" r:id="rId50"/>
    <p:sldId id="2383" r:id="rId51"/>
    <p:sldId id="471" r:id="rId52"/>
    <p:sldId id="668" r:id="rId53"/>
    <p:sldId id="2642" r:id="rId54"/>
    <p:sldId id="587" r:id="rId55"/>
    <p:sldId id="589" r:id="rId56"/>
    <p:sldId id="479" r:id="rId57"/>
    <p:sldId id="480" r:id="rId58"/>
    <p:sldId id="481" r:id="rId59"/>
    <p:sldId id="482" r:id="rId60"/>
    <p:sldId id="483" r:id="rId61"/>
    <p:sldId id="484" r:id="rId62"/>
    <p:sldId id="485" r:id="rId63"/>
    <p:sldId id="532" r:id="rId64"/>
    <p:sldId id="2379" r:id="rId65"/>
    <p:sldId id="2380" r:id="rId66"/>
    <p:sldId id="2381" r:id="rId67"/>
    <p:sldId id="260" r:id="rId68"/>
    <p:sldId id="261" r:id="rId69"/>
    <p:sldId id="430" r:id="rId70"/>
  </p:sldIdLst>
  <p:sldSz cx="12192000" cy="6858000"/>
  <p:notesSz cx="6794500" cy="9906000"/>
  <p:defaultTextStyle>
    <a:defPPr>
      <a:defRPr lang="en-US"/>
    </a:defPPr>
    <a:lvl1pPr marL="0" algn="l" defTabSz="914220" rtl="0" eaLnBrk="1" latinLnBrk="0" hangingPunct="1">
      <a:defRPr sz="1800" kern="1200">
        <a:solidFill>
          <a:schemeClr val="tx1"/>
        </a:solidFill>
        <a:latin typeface="+mn-lt"/>
        <a:ea typeface="+mn-ea"/>
        <a:cs typeface="+mn-cs"/>
      </a:defRPr>
    </a:lvl1pPr>
    <a:lvl2pPr marL="457111" algn="l" defTabSz="914220" rtl="0" eaLnBrk="1" latinLnBrk="0" hangingPunct="1">
      <a:defRPr sz="1800" kern="1200">
        <a:solidFill>
          <a:schemeClr val="tx1"/>
        </a:solidFill>
        <a:latin typeface="+mn-lt"/>
        <a:ea typeface="+mn-ea"/>
        <a:cs typeface="+mn-cs"/>
      </a:defRPr>
    </a:lvl2pPr>
    <a:lvl3pPr marL="914220" algn="l" defTabSz="914220" rtl="0" eaLnBrk="1" latinLnBrk="0" hangingPunct="1">
      <a:defRPr sz="1800" kern="1200">
        <a:solidFill>
          <a:schemeClr val="tx1"/>
        </a:solidFill>
        <a:latin typeface="+mn-lt"/>
        <a:ea typeface="+mn-ea"/>
        <a:cs typeface="+mn-cs"/>
      </a:defRPr>
    </a:lvl3pPr>
    <a:lvl4pPr marL="1371330" algn="l" defTabSz="914220" rtl="0" eaLnBrk="1" latinLnBrk="0" hangingPunct="1">
      <a:defRPr sz="1800" kern="1200">
        <a:solidFill>
          <a:schemeClr val="tx1"/>
        </a:solidFill>
        <a:latin typeface="+mn-lt"/>
        <a:ea typeface="+mn-ea"/>
        <a:cs typeface="+mn-cs"/>
      </a:defRPr>
    </a:lvl4pPr>
    <a:lvl5pPr marL="1828441" algn="l" defTabSz="914220" rtl="0" eaLnBrk="1" latinLnBrk="0" hangingPunct="1">
      <a:defRPr sz="1800" kern="1200">
        <a:solidFill>
          <a:schemeClr val="tx1"/>
        </a:solidFill>
        <a:latin typeface="+mn-lt"/>
        <a:ea typeface="+mn-ea"/>
        <a:cs typeface="+mn-cs"/>
      </a:defRPr>
    </a:lvl5pPr>
    <a:lvl6pPr marL="2285552" algn="l" defTabSz="914220" rtl="0" eaLnBrk="1" latinLnBrk="0" hangingPunct="1">
      <a:defRPr sz="1800" kern="1200">
        <a:solidFill>
          <a:schemeClr val="tx1"/>
        </a:solidFill>
        <a:latin typeface="+mn-lt"/>
        <a:ea typeface="+mn-ea"/>
        <a:cs typeface="+mn-cs"/>
      </a:defRPr>
    </a:lvl6pPr>
    <a:lvl7pPr marL="2742661" algn="l" defTabSz="914220" rtl="0" eaLnBrk="1" latinLnBrk="0" hangingPunct="1">
      <a:defRPr sz="1800" kern="1200">
        <a:solidFill>
          <a:schemeClr val="tx1"/>
        </a:solidFill>
        <a:latin typeface="+mn-lt"/>
        <a:ea typeface="+mn-ea"/>
        <a:cs typeface="+mn-cs"/>
      </a:defRPr>
    </a:lvl7pPr>
    <a:lvl8pPr marL="3199771" algn="l" defTabSz="914220" rtl="0" eaLnBrk="1" latinLnBrk="0" hangingPunct="1">
      <a:defRPr sz="1800" kern="1200">
        <a:solidFill>
          <a:schemeClr val="tx1"/>
        </a:solidFill>
        <a:latin typeface="+mn-lt"/>
        <a:ea typeface="+mn-ea"/>
        <a:cs typeface="+mn-cs"/>
      </a:defRPr>
    </a:lvl8pPr>
    <a:lvl9pPr marL="3656882" algn="l" defTabSz="91422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lance" id="{705054ED-DB56-FA4C-BB16-D35BDEFFF4C1}">
          <p14:sldIdLst>
            <p14:sldId id="2391"/>
            <p14:sldId id="2369"/>
            <p14:sldId id="448"/>
            <p14:sldId id="2385"/>
            <p14:sldId id="2372"/>
            <p14:sldId id="2359"/>
            <p14:sldId id="443"/>
            <p14:sldId id="463"/>
            <p14:sldId id="464"/>
            <p14:sldId id="2390"/>
            <p14:sldId id="465"/>
            <p14:sldId id="467"/>
            <p14:sldId id="2360"/>
            <p14:sldId id="2373"/>
            <p14:sldId id="2147470706"/>
            <p14:sldId id="2147470707"/>
            <p14:sldId id="2364"/>
            <p14:sldId id="592"/>
            <p14:sldId id="2147470708"/>
            <p14:sldId id="2386"/>
            <p14:sldId id="402"/>
            <p14:sldId id="2367"/>
            <p14:sldId id="404"/>
            <p14:sldId id="2397"/>
            <p14:sldId id="578"/>
            <p14:sldId id="563"/>
            <p14:sldId id="2638"/>
            <p14:sldId id="396"/>
            <p14:sldId id="2648"/>
            <p14:sldId id="2651"/>
            <p14:sldId id="2147470710"/>
            <p14:sldId id="2399"/>
            <p14:sldId id="2400"/>
            <p14:sldId id="419"/>
            <p14:sldId id="2387"/>
            <p14:sldId id="489"/>
            <p14:sldId id="2389"/>
            <p14:sldId id="488"/>
            <p14:sldId id="426"/>
            <p14:sldId id="472"/>
            <p14:sldId id="2650"/>
            <p14:sldId id="2383"/>
            <p14:sldId id="471"/>
            <p14:sldId id="668"/>
            <p14:sldId id="2642"/>
            <p14:sldId id="587"/>
            <p14:sldId id="589"/>
            <p14:sldId id="479"/>
            <p14:sldId id="480"/>
            <p14:sldId id="481"/>
            <p14:sldId id="482"/>
            <p14:sldId id="483"/>
            <p14:sldId id="484"/>
            <p14:sldId id="485"/>
            <p14:sldId id="532"/>
            <p14:sldId id="2379"/>
            <p14:sldId id="2380"/>
            <p14:sldId id="2381"/>
            <p14:sldId id="260"/>
            <p14:sldId id="261"/>
            <p14:sldId id="430"/>
          </p14:sldIdLst>
        </p14:section>
      </p14:sectionLst>
    </p:ext>
    <p:ext uri="{EFAFB233-063F-42B5-8137-9DF3F51BA10A}">
      <p15:sldGuideLst xmlns:p15="http://schemas.microsoft.com/office/powerpoint/2012/main">
        <p15:guide id="1" orient="horz" pos="2251" userDrawn="1">
          <p15:clr>
            <a:srgbClr val="A4A3A4"/>
          </p15:clr>
        </p15:guide>
        <p15:guide id="2" pos="3817" userDrawn="1">
          <p15:clr>
            <a:srgbClr val="A4A3A4"/>
          </p15:clr>
        </p15:guide>
      </p15:sldGuideLst>
    </p:ext>
    <p:ext uri="{2D200454-40CA-4A62-9FC3-DE9A4176ACB9}">
      <p15:notesGuideLst xmlns:p15="http://schemas.microsoft.com/office/powerpoint/2012/main">
        <p15:guide id="1" orient="horz" pos="3120" userDrawn="1">
          <p15:clr>
            <a:srgbClr val="A4A3A4"/>
          </p15:clr>
        </p15:guide>
        <p15:guide id="2" pos="214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711B03-9330-62F0-BC58-744C3CF21CC9}" name="Sabine Birgitta Kristine Lyckegaard" initials="SBKL" userId="S::EH26BJ@adm.aau.dk::110fa2d1-ba3c-48c0-bebd-1f14c88a9289" providerId="AD"/>
  <p188:author id="{EE14DE0A-2591-4617-5A0A-C836A6B0CF68}" name="Sinem Tunc" initials="ST" userId="S::OK16IX@adm.aau.dk::a4b5fd60-6eda-4177-82c1-0f0e75c00585" providerId="AD"/>
  <p188:author id="{D6C5A0AC-BDF5-75AA-2E98-639A6F787AB9}" name="David André Højlund Graff" initials="DAHG" userId="S::EN02SL@adm.aau.dk::06f12971-94f2-49af-93d2-23872070a64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CC00"/>
    <a:srgbClr val="647FB7"/>
    <a:srgbClr val="0E8563"/>
    <a:srgbClr val="60AD8B"/>
    <a:srgbClr val="012553"/>
    <a:srgbClr val="0E8583"/>
    <a:srgbClr val="D24359"/>
    <a:srgbClr val="008B68"/>
    <a:srgbClr val="0179A4"/>
    <a:srgbClr val="A8633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6" autoAdjust="0"/>
    <p:restoredTop sz="84317" autoAdjust="0"/>
  </p:normalViewPr>
  <p:slideViewPr>
    <p:cSldViewPr snapToGrid="0" snapToObjects="1">
      <p:cViewPr varScale="1">
        <p:scale>
          <a:sx n="134" d="100"/>
          <a:sy n="134" d="100"/>
        </p:scale>
        <p:origin x="744" y="138"/>
      </p:cViewPr>
      <p:guideLst>
        <p:guide orient="horz" pos="2251"/>
        <p:guide pos="3817"/>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7914"/>
    </p:cViewPr>
  </p:sorterViewPr>
  <p:notesViewPr>
    <p:cSldViewPr snapToGrid="0" snapToObjects="1" showGuides="1">
      <p:cViewPr varScale="1">
        <p:scale>
          <a:sx n="96" d="100"/>
          <a:sy n="96" d="100"/>
        </p:scale>
        <p:origin x="3642" y="96"/>
      </p:cViewPr>
      <p:guideLst>
        <p:guide orient="horz" pos="3120"/>
        <p:guide pos="214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16" Type="http://schemas.openxmlformats.org/officeDocument/2006/relationships/slide" Target="slides/slide7.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microsoft.com/office/2018/10/relationships/authors" Target="authors.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0.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HR50MB\AppData\Local\Microsoft\Windows\INetCache\Content.Outlook\W4N2EBMZ\ENGINEERING%20frafald%201.%20marts%202017-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oleObject" Target="file:///C:\Users\KH03ZO\AppData\Local\Microsoft\Windows\INetCache\Content.Outlook\4QK2VNYW\Hjemtag%20fordelt%20p&#229;%20bevillingsform&#229;l%20og%20oms&#230;tning.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3.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sz="1400" b="0" i="0" u="none" strike="noStrike" kern="1200" spc="0" baseline="0" dirty="0">
                <a:solidFill>
                  <a:prstClr val="black">
                    <a:lumMod val="65000"/>
                    <a:lumOff val="35000"/>
                  </a:prstClr>
                </a:solidFill>
              </a:rPr>
              <a:t>OPTAG PR. 1/10 - HISTORISK</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manualLayout>
          <c:layoutTarget val="inner"/>
          <c:xMode val="edge"/>
          <c:yMode val="edge"/>
          <c:x val="6.4347137968629023E-2"/>
          <c:y val="9.7541071188956469E-2"/>
          <c:w val="0.93565286203137099"/>
          <c:h val="0.76687658515655677"/>
        </c:manualLayout>
      </c:layout>
      <c:lineChart>
        <c:grouping val="standard"/>
        <c:varyColors val="0"/>
        <c:ser>
          <c:idx val="0"/>
          <c:order val="0"/>
          <c:tx>
            <c:strRef>
              <c:f>bach.!$J$22</c:f>
              <c:strCache>
                <c:ptCount val="1"/>
                <c:pt idx="0">
                  <c:v>BA</c:v>
                </c:pt>
              </c:strCache>
            </c:strRef>
          </c:tx>
          <c:spPr>
            <a:ln w="28575" cap="rnd">
              <a:solidFill>
                <a:schemeClr val="accent1"/>
              </a:solidFill>
              <a:round/>
            </a:ln>
            <a:effectLst/>
          </c:spPr>
          <c:marker>
            <c:symbol val="none"/>
          </c:marker>
          <c:dLbls>
            <c:dLbl>
              <c:idx val="5"/>
              <c:layout>
                <c:manualLayout>
                  <c:x val="-2.2178440424379539E-2"/>
                  <c:y val="2.80582028900996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7F-4DC4-9540-17704566D51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bach.!$K$21:$P$21</c:f>
              <c:numCache>
                <c:formatCode>General</c:formatCode>
                <c:ptCount val="6"/>
                <c:pt idx="0">
                  <c:v>2020</c:v>
                </c:pt>
                <c:pt idx="1">
                  <c:v>2021</c:v>
                </c:pt>
                <c:pt idx="2">
                  <c:v>2022</c:v>
                </c:pt>
                <c:pt idx="3">
                  <c:v>2023</c:v>
                </c:pt>
                <c:pt idx="4">
                  <c:v>2024</c:v>
                </c:pt>
                <c:pt idx="5">
                  <c:v>2025</c:v>
                </c:pt>
              </c:numCache>
            </c:numRef>
          </c:cat>
          <c:val>
            <c:numRef>
              <c:f>bach.!$K$22:$P$22</c:f>
              <c:numCache>
                <c:formatCode>General</c:formatCode>
                <c:ptCount val="6"/>
                <c:pt idx="0">
                  <c:v>536</c:v>
                </c:pt>
                <c:pt idx="1">
                  <c:v>520</c:v>
                </c:pt>
                <c:pt idx="2">
                  <c:v>440</c:v>
                </c:pt>
                <c:pt idx="3">
                  <c:v>456</c:v>
                </c:pt>
                <c:pt idx="4">
                  <c:v>486</c:v>
                </c:pt>
                <c:pt idx="5">
                  <c:v>394</c:v>
                </c:pt>
              </c:numCache>
            </c:numRef>
          </c:val>
          <c:smooth val="0"/>
          <c:extLst>
            <c:ext xmlns:c16="http://schemas.microsoft.com/office/drawing/2014/chart" uri="{C3380CC4-5D6E-409C-BE32-E72D297353CC}">
              <c16:uniqueId val="{00000001-C07F-4DC4-9540-17704566D51B}"/>
            </c:ext>
          </c:extLst>
        </c:ser>
        <c:ser>
          <c:idx val="1"/>
          <c:order val="1"/>
          <c:tx>
            <c:strRef>
              <c:f>bach.!$J$23</c:f>
              <c:strCache>
                <c:ptCount val="1"/>
                <c:pt idx="0">
                  <c:v>KA</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bach.!$K$21:$P$21</c:f>
              <c:numCache>
                <c:formatCode>General</c:formatCode>
                <c:ptCount val="6"/>
                <c:pt idx="0">
                  <c:v>2020</c:v>
                </c:pt>
                <c:pt idx="1">
                  <c:v>2021</c:v>
                </c:pt>
                <c:pt idx="2">
                  <c:v>2022</c:v>
                </c:pt>
                <c:pt idx="3">
                  <c:v>2023</c:v>
                </c:pt>
                <c:pt idx="4">
                  <c:v>2024</c:v>
                </c:pt>
                <c:pt idx="5">
                  <c:v>2025</c:v>
                </c:pt>
              </c:numCache>
            </c:numRef>
          </c:cat>
          <c:val>
            <c:numRef>
              <c:f>bach.!$K$23:$P$23</c:f>
              <c:numCache>
                <c:formatCode>General</c:formatCode>
                <c:ptCount val="6"/>
                <c:pt idx="0">
                  <c:v>607</c:v>
                </c:pt>
                <c:pt idx="1">
                  <c:v>584</c:v>
                </c:pt>
                <c:pt idx="2">
                  <c:v>493</c:v>
                </c:pt>
                <c:pt idx="3">
                  <c:v>552</c:v>
                </c:pt>
                <c:pt idx="4">
                  <c:v>593</c:v>
                </c:pt>
                <c:pt idx="5">
                  <c:v>503</c:v>
                </c:pt>
              </c:numCache>
            </c:numRef>
          </c:val>
          <c:smooth val="0"/>
          <c:extLst>
            <c:ext xmlns:c16="http://schemas.microsoft.com/office/drawing/2014/chart" uri="{C3380CC4-5D6E-409C-BE32-E72D297353CC}">
              <c16:uniqueId val="{00000002-C07F-4DC4-9540-17704566D51B}"/>
            </c:ext>
          </c:extLst>
        </c:ser>
        <c:ser>
          <c:idx val="2"/>
          <c:order val="2"/>
          <c:tx>
            <c:strRef>
              <c:f>bach.!$J$24</c:f>
              <c:strCache>
                <c:ptCount val="1"/>
                <c:pt idx="0">
                  <c:v>PBA</c:v>
                </c:pt>
              </c:strCache>
            </c:strRef>
          </c:tx>
          <c:spPr>
            <a:ln w="28575" cap="rnd">
              <a:solidFill>
                <a:schemeClr val="accent3"/>
              </a:solidFill>
              <a:round/>
            </a:ln>
            <a:effectLst/>
          </c:spPr>
          <c:marker>
            <c:symbol val="none"/>
          </c:marker>
          <c:dLbls>
            <c:dLbl>
              <c:idx val="0"/>
              <c:layout>
                <c:manualLayout>
                  <c:x val="-2.2388398456906142E-2"/>
                  <c:y val="2.49638861785116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07F-4DC4-9540-17704566D51B}"/>
                </c:ext>
              </c:extLst>
            </c:dLbl>
            <c:dLbl>
              <c:idx val="1"/>
              <c:layout>
                <c:manualLayout>
                  <c:x val="-2.2319561641644274E-2"/>
                  <c:y val="2.164799957591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7F-4DC4-9540-17704566D51B}"/>
                </c:ext>
              </c:extLst>
            </c:dLbl>
            <c:dLbl>
              <c:idx val="2"/>
              <c:layout>
                <c:manualLayout>
                  <c:x val="-2.0718962037358332E-2"/>
                  <c:y val="2.02782006702591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7F-4DC4-9540-17704566D51B}"/>
                </c:ext>
              </c:extLst>
            </c:dLbl>
            <c:dLbl>
              <c:idx val="3"/>
              <c:layout>
                <c:manualLayout>
                  <c:x val="-2.071896203735828E-2"/>
                  <c:y val="2.61680253525652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7F-4DC4-9540-17704566D51B}"/>
                </c:ext>
              </c:extLst>
            </c:dLbl>
            <c:dLbl>
              <c:idx val="4"/>
              <c:layout>
                <c:manualLayout>
                  <c:x val="-2.0577725900535512E-2"/>
                  <c:y val="2.4168098242847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07F-4DC4-9540-17704566D51B}"/>
                </c:ext>
              </c:extLst>
            </c:dLbl>
            <c:dLbl>
              <c:idx val="5"/>
              <c:layout>
                <c:manualLayout>
                  <c:x val="-3.6631873238211349E-2"/>
                  <c:y val="1.9538529968673647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r"/>
              <c:showLegendKey val="0"/>
              <c:showVal val="1"/>
              <c:showCatName val="0"/>
              <c:showSerName val="0"/>
              <c:showPercent val="0"/>
              <c:showBubbleSize val="0"/>
              <c:extLst>
                <c:ext xmlns:c15="http://schemas.microsoft.com/office/drawing/2012/chart" uri="{CE6537A1-D6FC-4f65-9D91-7224C49458BB}">
                  <c15:layout>
                    <c:manualLayout>
                      <c:w val="5.4666666666666662E-2"/>
                      <c:h val="7.4004811898512685E-2"/>
                    </c:manualLayout>
                  </c15:layout>
                </c:ext>
                <c:ext xmlns:c16="http://schemas.microsoft.com/office/drawing/2014/chart" uri="{C3380CC4-5D6E-409C-BE32-E72D297353CC}">
                  <c16:uniqueId val="{00000007-C07F-4DC4-9540-17704566D51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bach.!$K$21:$P$21</c:f>
              <c:numCache>
                <c:formatCode>General</c:formatCode>
                <c:ptCount val="6"/>
                <c:pt idx="0">
                  <c:v>2020</c:v>
                </c:pt>
                <c:pt idx="1">
                  <c:v>2021</c:v>
                </c:pt>
                <c:pt idx="2">
                  <c:v>2022</c:v>
                </c:pt>
                <c:pt idx="3">
                  <c:v>2023</c:v>
                </c:pt>
                <c:pt idx="4">
                  <c:v>2024</c:v>
                </c:pt>
                <c:pt idx="5">
                  <c:v>2025</c:v>
                </c:pt>
              </c:numCache>
            </c:numRef>
          </c:cat>
          <c:val>
            <c:numRef>
              <c:f>bach.!$K$24:$P$24</c:f>
              <c:numCache>
                <c:formatCode>General</c:formatCode>
                <c:ptCount val="6"/>
                <c:pt idx="0">
                  <c:v>206</c:v>
                </c:pt>
                <c:pt idx="1">
                  <c:v>195</c:v>
                </c:pt>
                <c:pt idx="2">
                  <c:v>163</c:v>
                </c:pt>
                <c:pt idx="3">
                  <c:v>150</c:v>
                </c:pt>
                <c:pt idx="4">
                  <c:v>151</c:v>
                </c:pt>
                <c:pt idx="5">
                  <c:v>129</c:v>
                </c:pt>
              </c:numCache>
            </c:numRef>
          </c:val>
          <c:smooth val="0"/>
          <c:extLst>
            <c:ext xmlns:c16="http://schemas.microsoft.com/office/drawing/2014/chart" uri="{C3380CC4-5D6E-409C-BE32-E72D297353CC}">
              <c16:uniqueId val="{00000008-C07F-4DC4-9540-17704566D51B}"/>
            </c:ext>
          </c:extLst>
        </c:ser>
        <c:ser>
          <c:idx val="3"/>
          <c:order val="3"/>
          <c:tx>
            <c:strRef>
              <c:f>bach.!$J$25</c:f>
              <c:strCache>
                <c:ptCount val="1"/>
                <c:pt idx="0">
                  <c:v>total</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bach.!$K$21:$P$21</c:f>
              <c:numCache>
                <c:formatCode>General</c:formatCode>
                <c:ptCount val="6"/>
                <c:pt idx="0">
                  <c:v>2020</c:v>
                </c:pt>
                <c:pt idx="1">
                  <c:v>2021</c:v>
                </c:pt>
                <c:pt idx="2">
                  <c:v>2022</c:v>
                </c:pt>
                <c:pt idx="3">
                  <c:v>2023</c:v>
                </c:pt>
                <c:pt idx="4">
                  <c:v>2024</c:v>
                </c:pt>
                <c:pt idx="5">
                  <c:v>2025</c:v>
                </c:pt>
              </c:numCache>
            </c:numRef>
          </c:cat>
          <c:val>
            <c:numRef>
              <c:f>bach.!$K$25:$P$25</c:f>
              <c:numCache>
                <c:formatCode>General</c:formatCode>
                <c:ptCount val="6"/>
                <c:pt idx="0">
                  <c:v>1349</c:v>
                </c:pt>
                <c:pt idx="1">
                  <c:v>1299</c:v>
                </c:pt>
                <c:pt idx="2">
                  <c:v>1096</c:v>
                </c:pt>
                <c:pt idx="3">
                  <c:v>1158</c:v>
                </c:pt>
                <c:pt idx="4">
                  <c:v>1230</c:v>
                </c:pt>
                <c:pt idx="5">
                  <c:v>1026</c:v>
                </c:pt>
              </c:numCache>
            </c:numRef>
          </c:val>
          <c:smooth val="0"/>
          <c:extLst>
            <c:ext xmlns:c16="http://schemas.microsoft.com/office/drawing/2014/chart" uri="{C3380CC4-5D6E-409C-BE32-E72D297353CC}">
              <c16:uniqueId val="{00000009-C07F-4DC4-9540-17704566D51B}"/>
            </c:ext>
          </c:extLst>
        </c:ser>
        <c:dLbls>
          <c:showLegendKey val="0"/>
          <c:showVal val="0"/>
          <c:showCatName val="0"/>
          <c:showSerName val="0"/>
          <c:showPercent val="0"/>
          <c:showBubbleSize val="0"/>
        </c:dLbls>
        <c:smooth val="0"/>
        <c:axId val="1683290896"/>
        <c:axId val="1683301456"/>
      </c:lineChart>
      <c:catAx>
        <c:axId val="168329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da-DK"/>
          </a:p>
        </c:txPr>
        <c:crossAx val="1683301456"/>
        <c:crosses val="autoZero"/>
        <c:auto val="1"/>
        <c:lblAlgn val="ctr"/>
        <c:lblOffset val="100"/>
        <c:noMultiLvlLbl val="0"/>
      </c:catAx>
      <c:valAx>
        <c:axId val="1683301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683290896"/>
        <c:crosses val="autoZero"/>
        <c:crossBetween val="between"/>
      </c:valAx>
      <c:spPr>
        <a:noFill/>
        <a:ln>
          <a:noFill/>
        </a:ln>
        <a:effectLst/>
      </c:spPr>
    </c:plotArea>
    <c:legend>
      <c:legendPos val="b"/>
      <c:layout>
        <c:manualLayout>
          <c:xMode val="edge"/>
          <c:yMode val="edge"/>
          <c:x val="0.36467285447196246"/>
          <c:y val="0.92808027704933516"/>
          <c:w val="0.26183392153081592"/>
          <c:h val="4.562116513484931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a:t>Frafald 1. marts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manualLayout>
          <c:layoutTarget val="inner"/>
          <c:xMode val="edge"/>
          <c:yMode val="edge"/>
          <c:x val="0.14999935246581017"/>
          <c:y val="0.17171296296296296"/>
          <c:w val="0.72898470955933148"/>
          <c:h val="0.62308654126567509"/>
        </c:manualLayout>
      </c:layout>
      <c:lineChart>
        <c:grouping val="standard"/>
        <c:varyColors val="0"/>
        <c:ser>
          <c:idx val="0"/>
          <c:order val="0"/>
          <c:spPr>
            <a:ln w="28575" cap="rnd">
              <a:solidFill>
                <a:schemeClr val="accent1"/>
              </a:solidFill>
              <a:round/>
            </a:ln>
            <a:effectLst/>
          </c:spPr>
          <c:marker>
            <c:symbol val="none"/>
          </c:marker>
          <c:cat>
            <c:strRef>
              <c:f>'Ark1'!$B$11:$B$17</c:f>
              <c:strCache>
                <c:ptCount val="7"/>
                <c:pt idx="0">
                  <c:v>2018/19</c:v>
                </c:pt>
                <c:pt idx="1">
                  <c:v>2019/20</c:v>
                </c:pt>
                <c:pt idx="2">
                  <c:v>2020/21</c:v>
                </c:pt>
                <c:pt idx="3">
                  <c:v>2021/22</c:v>
                </c:pt>
                <c:pt idx="4">
                  <c:v>2022/23</c:v>
                </c:pt>
                <c:pt idx="5">
                  <c:v>2023/24</c:v>
                </c:pt>
                <c:pt idx="6">
                  <c:v>2024/25</c:v>
                </c:pt>
              </c:strCache>
            </c:strRef>
          </c:cat>
          <c:val>
            <c:numRef>
              <c:f>'Ark1'!$C$11:$C$17</c:f>
              <c:numCache>
                <c:formatCode>0.00%</c:formatCode>
                <c:ptCount val="7"/>
                <c:pt idx="0">
                  <c:v>9.4E-2</c:v>
                </c:pt>
                <c:pt idx="1">
                  <c:v>0.127</c:v>
                </c:pt>
                <c:pt idx="2">
                  <c:v>0.13300000000000001</c:v>
                </c:pt>
                <c:pt idx="3">
                  <c:v>0.112</c:v>
                </c:pt>
                <c:pt idx="4">
                  <c:v>7.9000000000000001E-2</c:v>
                </c:pt>
                <c:pt idx="5">
                  <c:v>9.6000000000000002E-2</c:v>
                </c:pt>
                <c:pt idx="6">
                  <c:v>7.5999999999999998E-2</c:v>
                </c:pt>
              </c:numCache>
            </c:numRef>
          </c:val>
          <c:smooth val="0"/>
          <c:extLst>
            <c:ext xmlns:c16="http://schemas.microsoft.com/office/drawing/2014/chart" uri="{C3380CC4-5D6E-409C-BE32-E72D297353CC}">
              <c16:uniqueId val="{00000000-0E3D-4B51-8B7C-8E32B806219B}"/>
            </c:ext>
          </c:extLst>
        </c:ser>
        <c:dLbls>
          <c:showLegendKey val="0"/>
          <c:showVal val="0"/>
          <c:showCatName val="0"/>
          <c:showSerName val="0"/>
          <c:showPercent val="0"/>
          <c:showBubbleSize val="0"/>
        </c:dLbls>
        <c:smooth val="0"/>
        <c:axId val="1000192207"/>
        <c:axId val="1000190767"/>
      </c:lineChart>
      <c:catAx>
        <c:axId val="1000192207"/>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da-DK" sz="1100"/>
                  <a:t>Studieår</a:t>
                </a:r>
              </a:p>
            </c:rich>
          </c:tx>
          <c:layout>
            <c:manualLayout>
              <c:xMode val="edge"/>
              <c:yMode val="edge"/>
              <c:x val="0.8825562923055672"/>
              <c:y val="0.7999766695829687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a-DK"/>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a-DK"/>
          </a:p>
        </c:txPr>
        <c:crossAx val="1000190767"/>
        <c:crosses val="autoZero"/>
        <c:auto val="1"/>
        <c:lblAlgn val="ctr"/>
        <c:lblOffset val="100"/>
        <c:noMultiLvlLbl val="0"/>
      </c:catAx>
      <c:valAx>
        <c:axId val="10001907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r>
                  <a:rPr lang="da-DK" sz="1100"/>
                  <a:t>Procent</a:t>
                </a:r>
              </a:p>
            </c:rich>
          </c:tx>
          <c:layout>
            <c:manualLayout>
              <c:xMode val="edge"/>
              <c:yMode val="edge"/>
              <c:x val="4.2105263157894736E-2"/>
              <c:y val="4.0651793525809277E-2"/>
            </c:manualLayout>
          </c:layout>
          <c:overlay val="0"/>
          <c:spPr>
            <a:noFill/>
            <a:ln>
              <a:noFill/>
            </a:ln>
            <a:effectLst/>
          </c:spPr>
          <c:txPr>
            <a:bodyPr rot="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a-DK"/>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a-DK"/>
          </a:p>
        </c:txPr>
        <c:crossAx val="100019220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da-DK" sz="1400" b="1" dirty="0">
                <a:latin typeface="Arial" panose="020B0604020202020204" pitchFamily="34" charset="0"/>
                <a:cs typeface="Arial" panose="020B0604020202020204" pitchFamily="34" charset="0"/>
              </a:rPr>
              <a:t>Eksterne finansierede aktiviteter</a:t>
            </a:r>
          </a:p>
        </c:rich>
      </c:tx>
      <c:layout>
        <c:manualLayout>
          <c:xMode val="edge"/>
          <c:yMode val="edge"/>
          <c:x val="0.32014388424330825"/>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manualLayout>
          <c:layoutTarget val="inner"/>
          <c:xMode val="edge"/>
          <c:yMode val="edge"/>
          <c:x val="8.9823335139362623E-2"/>
          <c:y val="9.8312106438763744E-2"/>
          <c:w val="0.8865380990396684"/>
          <c:h val="0.72048379976899835"/>
        </c:manualLayout>
      </c:layout>
      <c:lineChart>
        <c:grouping val="standard"/>
        <c:varyColors val="0"/>
        <c:ser>
          <c:idx val="0"/>
          <c:order val="0"/>
          <c:tx>
            <c:strRef>
              <c:f>'Ark1'!$A$2</c:f>
              <c:strCache>
                <c:ptCount val="1"/>
                <c:pt idx="0">
                  <c:v>Hjemtag</c:v>
                </c:pt>
              </c:strCache>
            </c:strRef>
          </c:tx>
          <c:spPr>
            <a:ln w="28575" cap="rnd">
              <a:solidFill>
                <a:schemeClr val="accent1"/>
              </a:solidFill>
              <a:round/>
            </a:ln>
            <a:effectLst/>
          </c:spPr>
          <c:marker>
            <c:symbol val="none"/>
          </c:marker>
          <c:cat>
            <c:strRef>
              <c:f>'Ark1'!$D$1:$P$1</c:f>
              <c:strCache>
                <c:ptCount val="13"/>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strCache>
            </c:strRef>
          </c:cat>
          <c:val>
            <c:numRef>
              <c:f>'Ark1'!$D$2:$P$2</c:f>
              <c:numCache>
                <c:formatCode>#,##0</c:formatCode>
                <c:ptCount val="13"/>
                <c:pt idx="0">
                  <c:v>224</c:v>
                </c:pt>
                <c:pt idx="1">
                  <c:v>225</c:v>
                </c:pt>
                <c:pt idx="2">
                  <c:v>366</c:v>
                </c:pt>
                <c:pt idx="3">
                  <c:v>256</c:v>
                </c:pt>
                <c:pt idx="4">
                  <c:v>329</c:v>
                </c:pt>
                <c:pt idx="5">
                  <c:v>308</c:v>
                </c:pt>
                <c:pt idx="6">
                  <c:v>352</c:v>
                </c:pt>
                <c:pt idx="7">
                  <c:v>376</c:v>
                </c:pt>
                <c:pt idx="8">
                  <c:v>379</c:v>
                </c:pt>
                <c:pt idx="9">
                  <c:v>298</c:v>
                </c:pt>
                <c:pt idx="10">
                  <c:v>370</c:v>
                </c:pt>
                <c:pt idx="11">
                  <c:v>384</c:v>
                </c:pt>
                <c:pt idx="12">
                  <c:v>388</c:v>
                </c:pt>
              </c:numCache>
            </c:numRef>
          </c:val>
          <c:smooth val="0"/>
          <c:extLst>
            <c:ext xmlns:c16="http://schemas.microsoft.com/office/drawing/2014/chart" uri="{C3380CC4-5D6E-409C-BE32-E72D297353CC}">
              <c16:uniqueId val="{00000000-7B7E-47A5-85F9-B07AF8CA44D1}"/>
            </c:ext>
          </c:extLst>
        </c:ser>
        <c:ser>
          <c:idx val="1"/>
          <c:order val="1"/>
          <c:tx>
            <c:strRef>
              <c:f>'Ark1'!$A$3</c:f>
              <c:strCache>
                <c:ptCount val="1"/>
                <c:pt idx="0">
                  <c:v>Omsætning</c:v>
                </c:pt>
              </c:strCache>
            </c:strRef>
          </c:tx>
          <c:spPr>
            <a:ln w="28575" cap="rnd">
              <a:solidFill>
                <a:srgbClr val="00B050"/>
              </a:solidFill>
              <a:round/>
            </a:ln>
            <a:effectLst/>
          </c:spPr>
          <c:marker>
            <c:symbol val="none"/>
          </c:marker>
          <c:cat>
            <c:strRef>
              <c:f>'Ark1'!$D$1:$P$1</c:f>
              <c:strCache>
                <c:ptCount val="13"/>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strCache>
            </c:strRef>
          </c:cat>
          <c:val>
            <c:numRef>
              <c:f>'Ark1'!$D$3:$P$3</c:f>
              <c:numCache>
                <c:formatCode>#,##0</c:formatCode>
                <c:ptCount val="13"/>
                <c:pt idx="0">
                  <c:v>250</c:v>
                </c:pt>
                <c:pt idx="1">
                  <c:v>247</c:v>
                </c:pt>
                <c:pt idx="2">
                  <c:v>248</c:v>
                </c:pt>
                <c:pt idx="3">
                  <c:v>265</c:v>
                </c:pt>
                <c:pt idx="4">
                  <c:v>265</c:v>
                </c:pt>
                <c:pt idx="5">
                  <c:v>284</c:v>
                </c:pt>
                <c:pt idx="6">
                  <c:v>293</c:v>
                </c:pt>
                <c:pt idx="7">
                  <c:v>318</c:v>
                </c:pt>
                <c:pt idx="8">
                  <c:v>348</c:v>
                </c:pt>
                <c:pt idx="9">
                  <c:v>337</c:v>
                </c:pt>
                <c:pt idx="10">
                  <c:v>361</c:v>
                </c:pt>
                <c:pt idx="11">
                  <c:v>370</c:v>
                </c:pt>
                <c:pt idx="12">
                  <c:v>380</c:v>
                </c:pt>
              </c:numCache>
            </c:numRef>
          </c:val>
          <c:smooth val="0"/>
          <c:extLst>
            <c:ext xmlns:c16="http://schemas.microsoft.com/office/drawing/2014/chart" uri="{C3380CC4-5D6E-409C-BE32-E72D297353CC}">
              <c16:uniqueId val="{00000001-7B7E-47A5-85F9-B07AF8CA44D1}"/>
            </c:ext>
          </c:extLst>
        </c:ser>
        <c:dLbls>
          <c:showLegendKey val="0"/>
          <c:showVal val="0"/>
          <c:showCatName val="0"/>
          <c:showSerName val="0"/>
          <c:showPercent val="0"/>
          <c:showBubbleSize val="0"/>
        </c:dLbls>
        <c:smooth val="0"/>
        <c:axId val="525448856"/>
        <c:axId val="525450168"/>
      </c:lineChart>
      <c:catAx>
        <c:axId val="525448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crossAx val="525450168"/>
        <c:crosses val="autoZero"/>
        <c:auto val="1"/>
        <c:lblAlgn val="ctr"/>
        <c:lblOffset val="100"/>
        <c:noMultiLvlLbl val="0"/>
      </c:catAx>
      <c:valAx>
        <c:axId val="5254501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crossAx val="525448856"/>
        <c:crosses val="autoZero"/>
        <c:crossBetween val="between"/>
      </c:valAx>
      <c:spPr>
        <a:noFill/>
        <a:ln>
          <a:noFill/>
        </a:ln>
        <a:effectLst/>
      </c:spPr>
    </c:plotArea>
    <c:legend>
      <c:legendPos val="b"/>
      <c:layout>
        <c:manualLayout>
          <c:xMode val="edge"/>
          <c:yMode val="edge"/>
          <c:x val="0.30088746993570381"/>
          <c:y val="0.92052937097048237"/>
          <c:w val="0.39822489091910196"/>
          <c:h val="5.055919920513228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legend>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err="1">
                <a:latin typeface="Arial" panose="020B0604020202020204" pitchFamily="34" charset="0"/>
                <a:cs typeface="Arial" panose="020B0604020202020204" pitchFamily="34" charset="0"/>
              </a:rPr>
              <a:t>Hjemtag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tilskudsfinansieret</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aktivitet</a:t>
            </a:r>
            <a:endParaRPr lang="en-US" b="1" dirty="0">
              <a:latin typeface="Arial" panose="020B0604020202020204" pitchFamily="34" charset="0"/>
              <a:cs typeface="Arial" panose="020B0604020202020204" pitchFamily="34" charset="0"/>
            </a:endParaRPr>
          </a:p>
        </c:rich>
      </c:tx>
      <c:layout>
        <c:manualLayout>
          <c:xMode val="edge"/>
          <c:yMode val="edge"/>
          <c:x val="0.28502665383317938"/>
          <c:y val="4.847083115071470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0185239262310753"/>
          <c:y val="0.19352475495036989"/>
          <c:w val="0.63479219898837147"/>
          <c:h val="0.61470250073231036"/>
        </c:manualLayout>
      </c:layout>
      <c:barChart>
        <c:barDir val="col"/>
        <c:grouping val="stacked"/>
        <c:varyColors val="0"/>
        <c:ser>
          <c:idx val="0"/>
          <c:order val="0"/>
          <c:tx>
            <c:strRef>
              <c:f>hjemtag!$C$30</c:f>
              <c:strCache>
                <c:ptCount val="1"/>
                <c:pt idx="0">
                  <c:v>Offentlige</c:v>
                </c:pt>
              </c:strCache>
            </c:strRef>
          </c:tx>
          <c:spPr>
            <a:solidFill>
              <a:schemeClr val="accent4">
                <a:shade val="65000"/>
              </a:schemeClr>
            </a:solidFill>
            <a:ln>
              <a:noFill/>
            </a:ln>
            <a:effectLst/>
          </c:spPr>
          <c:invertIfNegative val="0"/>
          <c:cat>
            <c:numRef>
              <c:f>hjemtag!$D$29:$J$29</c:f>
              <c:numCache>
                <c:formatCode>0</c:formatCode>
                <c:ptCount val="7"/>
                <c:pt idx="0">
                  <c:v>2018</c:v>
                </c:pt>
                <c:pt idx="1">
                  <c:v>2019</c:v>
                </c:pt>
                <c:pt idx="2">
                  <c:v>2020</c:v>
                </c:pt>
                <c:pt idx="3">
                  <c:v>2021</c:v>
                </c:pt>
                <c:pt idx="4">
                  <c:v>2022</c:v>
                </c:pt>
                <c:pt idx="5">
                  <c:v>2023</c:v>
                </c:pt>
                <c:pt idx="6">
                  <c:v>2024</c:v>
                </c:pt>
              </c:numCache>
            </c:numRef>
          </c:cat>
          <c:val>
            <c:numRef>
              <c:f>hjemtag!$D$30:$J$30</c:f>
              <c:numCache>
                <c:formatCode>#,##0</c:formatCode>
                <c:ptCount val="7"/>
                <c:pt idx="0">
                  <c:v>106.62738520000001</c:v>
                </c:pt>
                <c:pt idx="1">
                  <c:v>127.37337753999999</c:v>
                </c:pt>
                <c:pt idx="2">
                  <c:v>169.03830141</c:v>
                </c:pt>
                <c:pt idx="3">
                  <c:v>134.61380331999999</c:v>
                </c:pt>
                <c:pt idx="4">
                  <c:v>168.06576699999999</c:v>
                </c:pt>
                <c:pt idx="5">
                  <c:v>152.60293339</c:v>
                </c:pt>
                <c:pt idx="6">
                  <c:v>99.760344529999998</c:v>
                </c:pt>
              </c:numCache>
            </c:numRef>
          </c:val>
          <c:extLst>
            <c:ext xmlns:c16="http://schemas.microsoft.com/office/drawing/2014/chart" uri="{C3380CC4-5D6E-409C-BE32-E72D297353CC}">
              <c16:uniqueId val="{00000000-3BB6-4103-B682-B620CE651E6D}"/>
            </c:ext>
          </c:extLst>
        </c:ser>
        <c:ser>
          <c:idx val="1"/>
          <c:order val="1"/>
          <c:tx>
            <c:strRef>
              <c:f>hjemtag!$C$31</c:f>
              <c:strCache>
                <c:ptCount val="1"/>
                <c:pt idx="0">
                  <c:v>Private</c:v>
                </c:pt>
              </c:strCache>
            </c:strRef>
          </c:tx>
          <c:spPr>
            <a:solidFill>
              <a:schemeClr val="accent4"/>
            </a:solidFill>
            <a:ln>
              <a:noFill/>
            </a:ln>
            <a:effectLst/>
          </c:spPr>
          <c:invertIfNegative val="0"/>
          <c:cat>
            <c:numRef>
              <c:f>hjemtag!$D$29:$J$29</c:f>
              <c:numCache>
                <c:formatCode>0</c:formatCode>
                <c:ptCount val="7"/>
                <c:pt idx="0">
                  <c:v>2018</c:v>
                </c:pt>
                <c:pt idx="1">
                  <c:v>2019</c:v>
                </c:pt>
                <c:pt idx="2">
                  <c:v>2020</c:v>
                </c:pt>
                <c:pt idx="3">
                  <c:v>2021</c:v>
                </c:pt>
                <c:pt idx="4">
                  <c:v>2022</c:v>
                </c:pt>
                <c:pt idx="5">
                  <c:v>2023</c:v>
                </c:pt>
                <c:pt idx="6">
                  <c:v>2024</c:v>
                </c:pt>
              </c:numCache>
            </c:numRef>
          </c:cat>
          <c:val>
            <c:numRef>
              <c:f>hjemtag!$D$31:$J$31</c:f>
              <c:numCache>
                <c:formatCode>#,##0</c:formatCode>
                <c:ptCount val="7"/>
                <c:pt idx="0">
                  <c:v>77.382611999999995</c:v>
                </c:pt>
                <c:pt idx="1">
                  <c:v>123.43188219999999</c:v>
                </c:pt>
                <c:pt idx="2">
                  <c:v>71.142001739999998</c:v>
                </c:pt>
                <c:pt idx="3">
                  <c:v>139.9605363</c:v>
                </c:pt>
                <c:pt idx="4">
                  <c:v>126.16128212999999</c:v>
                </c:pt>
                <c:pt idx="5">
                  <c:v>139.57362658000002</c:v>
                </c:pt>
                <c:pt idx="6">
                  <c:v>104.80161232</c:v>
                </c:pt>
              </c:numCache>
            </c:numRef>
          </c:val>
          <c:extLst>
            <c:ext xmlns:c16="http://schemas.microsoft.com/office/drawing/2014/chart" uri="{C3380CC4-5D6E-409C-BE32-E72D297353CC}">
              <c16:uniqueId val="{00000001-3BB6-4103-B682-B620CE651E6D}"/>
            </c:ext>
          </c:extLst>
        </c:ser>
        <c:ser>
          <c:idx val="2"/>
          <c:order val="2"/>
          <c:tx>
            <c:strRef>
              <c:f>hjemtag!$C$32</c:f>
              <c:strCache>
                <c:ptCount val="1"/>
                <c:pt idx="0">
                  <c:v>EU/Udenlandsk</c:v>
                </c:pt>
              </c:strCache>
            </c:strRef>
          </c:tx>
          <c:spPr>
            <a:solidFill>
              <a:schemeClr val="accent4">
                <a:tint val="65000"/>
              </a:schemeClr>
            </a:solidFill>
            <a:ln>
              <a:noFill/>
            </a:ln>
            <a:effectLst/>
          </c:spPr>
          <c:invertIfNegative val="0"/>
          <c:cat>
            <c:numRef>
              <c:f>hjemtag!$D$29:$J$29</c:f>
              <c:numCache>
                <c:formatCode>0</c:formatCode>
                <c:ptCount val="7"/>
                <c:pt idx="0">
                  <c:v>2018</c:v>
                </c:pt>
                <c:pt idx="1">
                  <c:v>2019</c:v>
                </c:pt>
                <c:pt idx="2">
                  <c:v>2020</c:v>
                </c:pt>
                <c:pt idx="3">
                  <c:v>2021</c:v>
                </c:pt>
                <c:pt idx="4">
                  <c:v>2022</c:v>
                </c:pt>
                <c:pt idx="5">
                  <c:v>2023</c:v>
                </c:pt>
                <c:pt idx="6">
                  <c:v>2024</c:v>
                </c:pt>
              </c:numCache>
            </c:numRef>
          </c:cat>
          <c:val>
            <c:numRef>
              <c:f>hjemtag!$D$32:$J$32</c:f>
              <c:numCache>
                <c:formatCode>#,##0</c:formatCode>
                <c:ptCount val="7"/>
                <c:pt idx="0">
                  <c:v>72.314992750000002</c:v>
                </c:pt>
                <c:pt idx="1">
                  <c:v>78.488468349999991</c:v>
                </c:pt>
                <c:pt idx="2">
                  <c:v>67.661334830000001</c:v>
                </c:pt>
                <c:pt idx="3">
                  <c:v>77.46256056</c:v>
                </c:pt>
                <c:pt idx="4">
                  <c:v>81.337697700000007</c:v>
                </c:pt>
                <c:pt idx="5">
                  <c:v>86.359723360000004</c:v>
                </c:pt>
                <c:pt idx="6">
                  <c:v>92.623498420000004</c:v>
                </c:pt>
              </c:numCache>
            </c:numRef>
          </c:val>
          <c:extLst>
            <c:ext xmlns:c16="http://schemas.microsoft.com/office/drawing/2014/chart" uri="{C3380CC4-5D6E-409C-BE32-E72D297353CC}">
              <c16:uniqueId val="{00000002-3BB6-4103-B682-B620CE651E6D}"/>
            </c:ext>
          </c:extLst>
        </c:ser>
        <c:dLbls>
          <c:showLegendKey val="0"/>
          <c:showVal val="0"/>
          <c:showCatName val="0"/>
          <c:showSerName val="0"/>
          <c:showPercent val="0"/>
          <c:showBubbleSize val="0"/>
        </c:dLbls>
        <c:gapWidth val="150"/>
        <c:overlap val="100"/>
        <c:axId val="1147809536"/>
        <c:axId val="1147814336"/>
      </c:barChart>
      <c:catAx>
        <c:axId val="114780953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a-DK" sz="1200" dirty="0">
                    <a:latin typeface="Arial" panose="020B0604020202020204" pitchFamily="34" charset="0"/>
                    <a:cs typeface="Arial" panose="020B0604020202020204" pitchFamily="34" charset="0"/>
                  </a:rPr>
                  <a:t>Årstal</a:t>
                </a:r>
              </a:p>
            </c:rich>
          </c:tx>
          <c:layout>
            <c:manualLayout>
              <c:xMode val="edge"/>
              <c:yMode val="edge"/>
              <c:x val="0.86520493915026553"/>
              <c:y val="0.8103380602104666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a-DK"/>
            </a:p>
          </c:tx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crossAx val="1147814336"/>
        <c:crosses val="autoZero"/>
        <c:auto val="1"/>
        <c:lblAlgn val="ctr"/>
        <c:lblOffset val="100"/>
        <c:noMultiLvlLbl val="0"/>
      </c:catAx>
      <c:valAx>
        <c:axId val="1147814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dirty="0">
                    <a:latin typeface="Arial" panose="020B0604020202020204" pitchFamily="34" charset="0"/>
                    <a:cs typeface="Arial" panose="020B0604020202020204" pitchFamily="34" charset="0"/>
                  </a:rPr>
                  <a:t>Mio. kr.</a:t>
                </a:r>
              </a:p>
            </c:rich>
          </c:tx>
          <c:layout>
            <c:manualLayout>
              <c:xMode val="edge"/>
              <c:yMode val="edge"/>
              <c:x val="0.10962107385583425"/>
              <c:y val="6.1774205307669874E-2"/>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a-DK"/>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crossAx val="1147809536"/>
        <c:crosses val="autoZero"/>
        <c:crossBetween val="between"/>
      </c:valAx>
      <c:spPr>
        <a:noFill/>
        <a:ln>
          <a:noFill/>
        </a:ln>
        <a:effectLst/>
      </c:spPr>
    </c:plotArea>
    <c:legend>
      <c:legendPos val="b"/>
      <c:layout>
        <c:manualLayout>
          <c:xMode val="edge"/>
          <c:yMode val="edge"/>
          <c:x val="0.22525816546786873"/>
          <c:y val="0.90244445766790105"/>
          <c:w val="0.5494836690642626"/>
          <c:h val="4.668973651245573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a-D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da-DK" b="1" dirty="0"/>
              <a:t>Eksterne aktiviteter</a:t>
            </a:r>
          </a:p>
        </c:rich>
      </c:tx>
      <c:layout>
        <c:manualLayout>
          <c:xMode val="edge"/>
          <c:yMode val="edge"/>
          <c:x val="0.32014388424330825"/>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lineChart>
        <c:grouping val="standard"/>
        <c:varyColors val="0"/>
        <c:ser>
          <c:idx val="0"/>
          <c:order val="0"/>
          <c:tx>
            <c:strRef>
              <c:f>'Ark1'!$A$2</c:f>
              <c:strCache>
                <c:ptCount val="1"/>
                <c:pt idx="0">
                  <c:v>Hjemtag</c:v>
                </c:pt>
              </c:strCache>
            </c:strRef>
          </c:tx>
          <c:spPr>
            <a:ln w="28575" cap="rnd">
              <a:solidFill>
                <a:schemeClr val="accent1"/>
              </a:solidFill>
              <a:round/>
            </a:ln>
            <a:effectLst/>
          </c:spPr>
          <c:marker>
            <c:symbol val="none"/>
          </c:marker>
          <c:cat>
            <c:strRef>
              <c:f>'Ark1'!$D$1:$P$1</c:f>
              <c:strCache>
                <c:ptCount val="13"/>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strCache>
            </c:strRef>
          </c:cat>
          <c:val>
            <c:numRef>
              <c:f>'Ark1'!$D$2:$P$2</c:f>
              <c:numCache>
                <c:formatCode>#,##0</c:formatCode>
                <c:ptCount val="13"/>
                <c:pt idx="0">
                  <c:v>224</c:v>
                </c:pt>
                <c:pt idx="1">
                  <c:v>225</c:v>
                </c:pt>
                <c:pt idx="2">
                  <c:v>366</c:v>
                </c:pt>
                <c:pt idx="3">
                  <c:v>256</c:v>
                </c:pt>
                <c:pt idx="4">
                  <c:v>329</c:v>
                </c:pt>
                <c:pt idx="5">
                  <c:v>308</c:v>
                </c:pt>
                <c:pt idx="6">
                  <c:v>352</c:v>
                </c:pt>
                <c:pt idx="7">
                  <c:v>376</c:v>
                </c:pt>
                <c:pt idx="8">
                  <c:v>379</c:v>
                </c:pt>
                <c:pt idx="9">
                  <c:v>298</c:v>
                </c:pt>
                <c:pt idx="10">
                  <c:v>370</c:v>
                </c:pt>
                <c:pt idx="11">
                  <c:v>384</c:v>
                </c:pt>
                <c:pt idx="12">
                  <c:v>388</c:v>
                </c:pt>
              </c:numCache>
            </c:numRef>
          </c:val>
          <c:smooth val="0"/>
          <c:extLst>
            <c:ext xmlns:c16="http://schemas.microsoft.com/office/drawing/2014/chart" uri="{C3380CC4-5D6E-409C-BE32-E72D297353CC}">
              <c16:uniqueId val="{00000000-7B7E-47A5-85F9-B07AF8CA44D1}"/>
            </c:ext>
          </c:extLst>
        </c:ser>
        <c:ser>
          <c:idx val="1"/>
          <c:order val="1"/>
          <c:tx>
            <c:strRef>
              <c:f>'Ark1'!$A$3</c:f>
              <c:strCache>
                <c:ptCount val="1"/>
                <c:pt idx="0">
                  <c:v>Omsætning</c:v>
                </c:pt>
              </c:strCache>
            </c:strRef>
          </c:tx>
          <c:spPr>
            <a:ln w="28575" cap="rnd">
              <a:solidFill>
                <a:schemeClr val="accent2"/>
              </a:solidFill>
              <a:round/>
            </a:ln>
            <a:effectLst/>
          </c:spPr>
          <c:marker>
            <c:symbol val="none"/>
          </c:marker>
          <c:cat>
            <c:strRef>
              <c:f>'Ark1'!$D$1:$P$1</c:f>
              <c:strCache>
                <c:ptCount val="13"/>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strCache>
            </c:strRef>
          </c:cat>
          <c:val>
            <c:numRef>
              <c:f>'Ark1'!$D$3:$P$3</c:f>
              <c:numCache>
                <c:formatCode>#,##0</c:formatCode>
                <c:ptCount val="13"/>
                <c:pt idx="0">
                  <c:v>250</c:v>
                </c:pt>
                <c:pt idx="1">
                  <c:v>247</c:v>
                </c:pt>
                <c:pt idx="2">
                  <c:v>248</c:v>
                </c:pt>
                <c:pt idx="3">
                  <c:v>265</c:v>
                </c:pt>
                <c:pt idx="4">
                  <c:v>265</c:v>
                </c:pt>
                <c:pt idx="5">
                  <c:v>284</c:v>
                </c:pt>
                <c:pt idx="6">
                  <c:v>293</c:v>
                </c:pt>
                <c:pt idx="7">
                  <c:v>318</c:v>
                </c:pt>
                <c:pt idx="8">
                  <c:v>348</c:v>
                </c:pt>
                <c:pt idx="9">
                  <c:v>337</c:v>
                </c:pt>
                <c:pt idx="10">
                  <c:v>361</c:v>
                </c:pt>
                <c:pt idx="11">
                  <c:v>370</c:v>
                </c:pt>
                <c:pt idx="12">
                  <c:v>380</c:v>
                </c:pt>
              </c:numCache>
            </c:numRef>
          </c:val>
          <c:smooth val="0"/>
          <c:extLst>
            <c:ext xmlns:c16="http://schemas.microsoft.com/office/drawing/2014/chart" uri="{C3380CC4-5D6E-409C-BE32-E72D297353CC}">
              <c16:uniqueId val="{00000001-7B7E-47A5-85F9-B07AF8CA44D1}"/>
            </c:ext>
          </c:extLst>
        </c:ser>
        <c:dLbls>
          <c:showLegendKey val="0"/>
          <c:showVal val="0"/>
          <c:showCatName val="0"/>
          <c:showSerName val="0"/>
          <c:showPercent val="0"/>
          <c:showBubbleSize val="0"/>
        </c:dLbls>
        <c:smooth val="0"/>
        <c:axId val="525448856"/>
        <c:axId val="525450168"/>
      </c:lineChart>
      <c:catAx>
        <c:axId val="525448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525450168"/>
        <c:crosses val="autoZero"/>
        <c:auto val="1"/>
        <c:lblAlgn val="ctr"/>
        <c:lblOffset val="100"/>
        <c:noMultiLvlLbl val="0"/>
      </c:catAx>
      <c:valAx>
        <c:axId val="5254501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525448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solidFill>
        <a:schemeClr val="tx1"/>
      </a:solidFill>
    </a:ln>
    <a:effectLst/>
  </c:spPr>
  <c:txPr>
    <a:bodyPr/>
    <a:lstStyle/>
    <a:p>
      <a:pPr>
        <a:defRPr/>
      </a:pPr>
      <a:endParaRPr lang="da-DK"/>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manualLayout>
          <c:layoutTarget val="inner"/>
          <c:xMode val="edge"/>
          <c:yMode val="edge"/>
          <c:x val="0.20185241301907969"/>
          <c:y val="0.20057013557524805"/>
          <c:w val="0.63479219898837147"/>
          <c:h val="0.50329432779235916"/>
        </c:manualLayout>
      </c:layout>
      <c:barChart>
        <c:barDir val="col"/>
        <c:grouping val="stacked"/>
        <c:varyColors val="0"/>
        <c:ser>
          <c:idx val="0"/>
          <c:order val="0"/>
          <c:tx>
            <c:strRef>
              <c:f>Export!$C$25</c:f>
              <c:strCache>
                <c:ptCount val="1"/>
                <c:pt idx="0">
                  <c:v>Offentlige</c:v>
                </c:pt>
              </c:strCache>
            </c:strRef>
          </c:tx>
          <c:spPr>
            <a:solidFill>
              <a:srgbClr val="0E8563"/>
            </a:solidFill>
            <a:ln>
              <a:noFill/>
            </a:ln>
            <a:effectLst/>
          </c:spPr>
          <c:invertIfNegative val="0"/>
          <c:cat>
            <c:numRef>
              <c:f>Export!$D$24:$J$24</c:f>
              <c:numCache>
                <c:formatCode>0</c:formatCode>
                <c:ptCount val="7"/>
                <c:pt idx="0">
                  <c:v>2018</c:v>
                </c:pt>
                <c:pt idx="1">
                  <c:v>2019</c:v>
                </c:pt>
                <c:pt idx="2">
                  <c:v>2020</c:v>
                </c:pt>
                <c:pt idx="3">
                  <c:v>2021</c:v>
                </c:pt>
                <c:pt idx="4">
                  <c:v>2022</c:v>
                </c:pt>
                <c:pt idx="5">
                  <c:v>2023</c:v>
                </c:pt>
                <c:pt idx="6">
                  <c:v>2024</c:v>
                </c:pt>
              </c:numCache>
            </c:numRef>
          </c:cat>
          <c:val>
            <c:numRef>
              <c:f>Export!$D$25:$J$25</c:f>
              <c:numCache>
                <c:formatCode>#,##0</c:formatCode>
                <c:ptCount val="7"/>
                <c:pt idx="0">
                  <c:v>106627.3852</c:v>
                </c:pt>
                <c:pt idx="1">
                  <c:v>127373.37753999999</c:v>
                </c:pt>
                <c:pt idx="2">
                  <c:v>169038.30140999999</c:v>
                </c:pt>
                <c:pt idx="3">
                  <c:v>134613.80332000001</c:v>
                </c:pt>
                <c:pt idx="4">
                  <c:v>168065.76699999999</c:v>
                </c:pt>
                <c:pt idx="5">
                  <c:v>152602.93339000002</c:v>
                </c:pt>
                <c:pt idx="6">
                  <c:v>99760.344530000002</c:v>
                </c:pt>
              </c:numCache>
            </c:numRef>
          </c:val>
          <c:extLst>
            <c:ext xmlns:c16="http://schemas.microsoft.com/office/drawing/2014/chart" uri="{C3380CC4-5D6E-409C-BE32-E72D297353CC}">
              <c16:uniqueId val="{00000000-98B5-451C-A9E8-2A057F69282B}"/>
            </c:ext>
          </c:extLst>
        </c:ser>
        <c:ser>
          <c:idx val="1"/>
          <c:order val="1"/>
          <c:tx>
            <c:strRef>
              <c:f>Export!$C$26</c:f>
              <c:strCache>
                <c:ptCount val="1"/>
                <c:pt idx="0">
                  <c:v>Private</c:v>
                </c:pt>
              </c:strCache>
            </c:strRef>
          </c:tx>
          <c:spPr>
            <a:solidFill>
              <a:srgbClr val="60AD8B"/>
            </a:solidFill>
            <a:ln>
              <a:noFill/>
            </a:ln>
            <a:effectLst/>
          </c:spPr>
          <c:invertIfNegative val="0"/>
          <c:cat>
            <c:numRef>
              <c:f>Export!$D$24:$J$24</c:f>
              <c:numCache>
                <c:formatCode>0</c:formatCode>
                <c:ptCount val="7"/>
                <c:pt idx="0">
                  <c:v>2018</c:v>
                </c:pt>
                <c:pt idx="1">
                  <c:v>2019</c:v>
                </c:pt>
                <c:pt idx="2">
                  <c:v>2020</c:v>
                </c:pt>
                <c:pt idx="3">
                  <c:v>2021</c:v>
                </c:pt>
                <c:pt idx="4">
                  <c:v>2022</c:v>
                </c:pt>
                <c:pt idx="5">
                  <c:v>2023</c:v>
                </c:pt>
                <c:pt idx="6">
                  <c:v>2024</c:v>
                </c:pt>
              </c:numCache>
            </c:numRef>
          </c:cat>
          <c:val>
            <c:numRef>
              <c:f>Export!$D$26:$J$26</c:f>
              <c:numCache>
                <c:formatCode>#,##0</c:formatCode>
                <c:ptCount val="7"/>
                <c:pt idx="0">
                  <c:v>77382.611999999994</c:v>
                </c:pt>
                <c:pt idx="1">
                  <c:v>123431.88219999999</c:v>
                </c:pt>
                <c:pt idx="2">
                  <c:v>71142.001739999992</c:v>
                </c:pt>
                <c:pt idx="3">
                  <c:v>139960.53630000001</c:v>
                </c:pt>
                <c:pt idx="4">
                  <c:v>126161.28212999999</c:v>
                </c:pt>
                <c:pt idx="5">
                  <c:v>139573.62658000001</c:v>
                </c:pt>
                <c:pt idx="6">
                  <c:v>104801.61232000001</c:v>
                </c:pt>
              </c:numCache>
            </c:numRef>
          </c:val>
          <c:extLst>
            <c:ext xmlns:c16="http://schemas.microsoft.com/office/drawing/2014/chart" uri="{C3380CC4-5D6E-409C-BE32-E72D297353CC}">
              <c16:uniqueId val="{00000001-98B5-451C-A9E8-2A057F69282B}"/>
            </c:ext>
          </c:extLst>
        </c:ser>
        <c:ser>
          <c:idx val="2"/>
          <c:order val="2"/>
          <c:tx>
            <c:strRef>
              <c:f>Export!$C$27</c:f>
              <c:strCache>
                <c:ptCount val="1"/>
                <c:pt idx="0">
                  <c:v>EU/Udenlandsk</c:v>
                </c:pt>
              </c:strCache>
            </c:strRef>
          </c:tx>
          <c:spPr>
            <a:solidFill>
              <a:schemeClr val="accent4">
                <a:tint val="65000"/>
              </a:schemeClr>
            </a:solidFill>
            <a:ln>
              <a:noFill/>
            </a:ln>
            <a:effectLst/>
          </c:spPr>
          <c:invertIfNegative val="0"/>
          <c:cat>
            <c:numRef>
              <c:f>Export!$D$24:$J$24</c:f>
              <c:numCache>
                <c:formatCode>0</c:formatCode>
                <c:ptCount val="7"/>
                <c:pt idx="0">
                  <c:v>2018</c:v>
                </c:pt>
                <c:pt idx="1">
                  <c:v>2019</c:v>
                </c:pt>
                <c:pt idx="2">
                  <c:v>2020</c:v>
                </c:pt>
                <c:pt idx="3">
                  <c:v>2021</c:v>
                </c:pt>
                <c:pt idx="4">
                  <c:v>2022</c:v>
                </c:pt>
                <c:pt idx="5">
                  <c:v>2023</c:v>
                </c:pt>
                <c:pt idx="6">
                  <c:v>2024</c:v>
                </c:pt>
              </c:numCache>
            </c:numRef>
          </c:cat>
          <c:val>
            <c:numRef>
              <c:f>Export!$D$27:$J$27</c:f>
              <c:numCache>
                <c:formatCode>#,##0</c:formatCode>
                <c:ptCount val="7"/>
                <c:pt idx="0">
                  <c:v>72314.992750000005</c:v>
                </c:pt>
                <c:pt idx="1">
                  <c:v>78488.468349999996</c:v>
                </c:pt>
                <c:pt idx="2">
                  <c:v>67661.334829999993</c:v>
                </c:pt>
                <c:pt idx="3">
                  <c:v>77462.560559999998</c:v>
                </c:pt>
                <c:pt idx="4">
                  <c:v>81337.697700000004</c:v>
                </c:pt>
                <c:pt idx="5">
                  <c:v>86359.723360000004</c:v>
                </c:pt>
                <c:pt idx="6">
                  <c:v>92623.498420000004</c:v>
                </c:pt>
              </c:numCache>
            </c:numRef>
          </c:val>
          <c:extLst>
            <c:ext xmlns:c16="http://schemas.microsoft.com/office/drawing/2014/chart" uri="{C3380CC4-5D6E-409C-BE32-E72D297353CC}">
              <c16:uniqueId val="{00000002-98B5-451C-A9E8-2A057F69282B}"/>
            </c:ext>
          </c:extLst>
        </c:ser>
        <c:dLbls>
          <c:showLegendKey val="0"/>
          <c:showVal val="0"/>
          <c:showCatName val="0"/>
          <c:showSerName val="0"/>
          <c:showPercent val="0"/>
          <c:showBubbleSize val="0"/>
        </c:dLbls>
        <c:gapWidth val="150"/>
        <c:overlap val="100"/>
        <c:axId val="1147809536"/>
        <c:axId val="1147814336"/>
      </c:barChart>
      <c:catAx>
        <c:axId val="114780953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da-DK" sz="1400"/>
                  <a:t>Årstal</a:t>
                </a:r>
              </a:p>
            </c:rich>
          </c:tx>
          <c:layout>
            <c:manualLayout>
              <c:xMode val="edge"/>
              <c:yMode val="edge"/>
              <c:x val="0.8630067268081556"/>
              <c:y val="0.694073344998541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147814336"/>
        <c:crosses val="autoZero"/>
        <c:auto val="1"/>
        <c:lblAlgn val="ctr"/>
        <c:lblOffset val="100"/>
        <c:noMultiLvlLbl val="0"/>
      </c:catAx>
      <c:valAx>
        <c:axId val="1147814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r>
                  <a:rPr lang="da-DK" sz="1400"/>
                  <a:t>tusind kr.</a:t>
                </a:r>
              </a:p>
            </c:rich>
          </c:tx>
          <c:layout>
            <c:manualLayout>
              <c:xMode val="edge"/>
              <c:yMode val="edge"/>
              <c:x val="0.10962107385583425"/>
              <c:y val="6.1774205307669874E-2"/>
            </c:manualLayout>
          </c:layout>
          <c:overlay val="0"/>
          <c:spPr>
            <a:noFill/>
            <a:ln>
              <a:noFill/>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147809536"/>
        <c:crosses val="autoZero"/>
        <c:crossBetween val="between"/>
      </c:valAx>
      <c:spPr>
        <a:noFill/>
        <a:ln>
          <a:noFill/>
        </a:ln>
        <a:effectLst/>
      </c:spPr>
    </c:plotArea>
    <c:legend>
      <c:legendPos val="b"/>
      <c:layout>
        <c:manualLayout>
          <c:xMode val="edge"/>
          <c:yMode val="edge"/>
          <c:x val="8.0064551198377479E-2"/>
          <c:y val="0.87266927970915698"/>
          <c:w val="0.8646752790129465"/>
          <c:h val="3.835472998560933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a-DK"/>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da-DK" b="1" dirty="0"/>
              <a:t>AFSLUTTEDE PHD’ER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tx>
            <c:strRef>
              <c:f>'Ark1'!$A$7</c:f>
              <c:strCache>
                <c:ptCount val="1"/>
                <c:pt idx="0">
                  <c:v>ENG</c:v>
                </c:pt>
              </c:strCache>
            </c:strRef>
          </c:tx>
          <c:spPr>
            <a:solidFill>
              <a:schemeClr val="accent1"/>
            </a:solidFill>
            <a:ln>
              <a:noFill/>
            </a:ln>
            <a:effectLst/>
          </c:spPr>
          <c:invertIfNegative val="0"/>
          <c:cat>
            <c:strRef>
              <c:f>'Ark1'!$B$1:$N$1</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'Ark1'!$B$7:$N$7</c:f>
              <c:numCache>
                <c:formatCode>#,##0</c:formatCode>
                <c:ptCount val="13"/>
                <c:pt idx="0">
                  <c:v>68</c:v>
                </c:pt>
                <c:pt idx="1">
                  <c:v>86</c:v>
                </c:pt>
                <c:pt idx="2">
                  <c:v>75</c:v>
                </c:pt>
                <c:pt idx="3">
                  <c:v>83</c:v>
                </c:pt>
                <c:pt idx="4">
                  <c:v>70</c:v>
                </c:pt>
                <c:pt idx="5">
                  <c:v>75</c:v>
                </c:pt>
                <c:pt idx="6">
                  <c:v>62</c:v>
                </c:pt>
                <c:pt idx="7">
                  <c:v>72</c:v>
                </c:pt>
                <c:pt idx="8">
                  <c:v>70</c:v>
                </c:pt>
                <c:pt idx="9">
                  <c:v>57</c:v>
                </c:pt>
                <c:pt idx="10">
                  <c:v>63</c:v>
                </c:pt>
                <c:pt idx="11">
                  <c:v>87</c:v>
                </c:pt>
                <c:pt idx="12">
                  <c:v>105</c:v>
                </c:pt>
              </c:numCache>
            </c:numRef>
          </c:val>
          <c:extLst>
            <c:ext xmlns:c16="http://schemas.microsoft.com/office/drawing/2014/chart" uri="{C3380CC4-5D6E-409C-BE32-E72D297353CC}">
              <c16:uniqueId val="{00000000-4D39-42D7-91C1-C5875F057F79}"/>
            </c:ext>
          </c:extLst>
        </c:ser>
        <c:dLbls>
          <c:showLegendKey val="0"/>
          <c:showVal val="0"/>
          <c:showCatName val="0"/>
          <c:showSerName val="0"/>
          <c:showPercent val="0"/>
          <c:showBubbleSize val="0"/>
        </c:dLbls>
        <c:gapWidth val="219"/>
        <c:overlap val="-27"/>
        <c:axId val="525448856"/>
        <c:axId val="525450168"/>
      </c:barChart>
      <c:catAx>
        <c:axId val="525448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525450168"/>
        <c:crosses val="autoZero"/>
        <c:auto val="1"/>
        <c:lblAlgn val="ctr"/>
        <c:lblOffset val="100"/>
        <c:noMultiLvlLbl val="0"/>
      </c:catAx>
      <c:valAx>
        <c:axId val="5254501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525448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solidFill>
        <a:schemeClr val="tx1"/>
      </a:solidFill>
    </a:ln>
    <a:effectLst/>
  </c:spPr>
  <c:txPr>
    <a:bodyPr/>
    <a:lstStyle/>
    <a:p>
      <a:pPr>
        <a:defRPr/>
      </a:pPr>
      <a:endParaRPr lang="da-DK"/>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da-DK" b="1" dirty="0"/>
              <a:t>PUBLICATION</a:t>
            </a:r>
            <a:r>
              <a:rPr lang="da-DK" b="1" baseline="0" dirty="0"/>
              <a:t> POINTS</a:t>
            </a:r>
            <a:endParaRPr lang="da-DK"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tx>
            <c:strRef>
              <c:f>'Ark1'!$A$7</c:f>
              <c:strCache>
                <c:ptCount val="1"/>
                <c:pt idx="0">
                  <c:v>I alt </c:v>
                </c:pt>
              </c:strCache>
            </c:strRef>
          </c:tx>
          <c:spPr>
            <a:solidFill>
              <a:schemeClr val="accent1"/>
            </a:solidFill>
            <a:ln>
              <a:noFill/>
            </a:ln>
            <a:effectLst/>
          </c:spPr>
          <c:invertIfNegative val="0"/>
          <c:cat>
            <c:strRef>
              <c:f>'Ark1'!$D$1:$N$1</c:f>
              <c:strCache>
                <c:ptCount val="11"/>
                <c:pt idx="0">
                  <c:v>2015</c:v>
                </c:pt>
                <c:pt idx="1">
                  <c:v>2016</c:v>
                </c:pt>
                <c:pt idx="2">
                  <c:v>2017</c:v>
                </c:pt>
                <c:pt idx="3">
                  <c:v>2018</c:v>
                </c:pt>
                <c:pt idx="4">
                  <c:v>2019</c:v>
                </c:pt>
                <c:pt idx="5">
                  <c:v>2020</c:v>
                </c:pt>
                <c:pt idx="6">
                  <c:v>2021</c:v>
                </c:pt>
                <c:pt idx="7">
                  <c:v>2022</c:v>
                </c:pt>
                <c:pt idx="8">
                  <c:v>2023</c:v>
                </c:pt>
                <c:pt idx="9">
                  <c:v>2024</c:v>
                </c:pt>
                <c:pt idx="10">
                  <c:v>2025</c:v>
                </c:pt>
              </c:strCache>
            </c:strRef>
          </c:cat>
          <c:val>
            <c:numRef>
              <c:f>'Ark1'!$D$7:$N$7</c:f>
              <c:numCache>
                <c:formatCode>#,##0</c:formatCode>
                <c:ptCount val="11"/>
                <c:pt idx="0">
                  <c:v>954</c:v>
                </c:pt>
                <c:pt idx="1">
                  <c:v>983</c:v>
                </c:pt>
                <c:pt idx="2">
                  <c:v>1000</c:v>
                </c:pt>
                <c:pt idx="3">
                  <c:v>1207</c:v>
                </c:pt>
                <c:pt idx="4">
                  <c:v>1348</c:v>
                </c:pt>
                <c:pt idx="5">
                  <c:v>1622</c:v>
                </c:pt>
                <c:pt idx="6">
                  <c:v>1622</c:v>
                </c:pt>
                <c:pt idx="7">
                  <c:v>1432</c:v>
                </c:pt>
                <c:pt idx="8">
                  <c:v>1475</c:v>
                </c:pt>
                <c:pt idx="9">
                  <c:v>1420</c:v>
                </c:pt>
                <c:pt idx="10">
                  <c:v>1397</c:v>
                </c:pt>
              </c:numCache>
            </c:numRef>
          </c:val>
          <c:extLst>
            <c:ext xmlns:c16="http://schemas.microsoft.com/office/drawing/2014/chart" uri="{C3380CC4-5D6E-409C-BE32-E72D297353CC}">
              <c16:uniqueId val="{00000000-6005-4713-BF5E-2286C22D0344}"/>
            </c:ext>
          </c:extLst>
        </c:ser>
        <c:dLbls>
          <c:showLegendKey val="0"/>
          <c:showVal val="0"/>
          <c:showCatName val="0"/>
          <c:showSerName val="0"/>
          <c:showPercent val="0"/>
          <c:showBubbleSize val="0"/>
        </c:dLbls>
        <c:gapWidth val="219"/>
        <c:overlap val="-27"/>
        <c:axId val="525448856"/>
        <c:axId val="525450168"/>
      </c:barChart>
      <c:catAx>
        <c:axId val="525448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525450168"/>
        <c:crosses val="autoZero"/>
        <c:auto val="1"/>
        <c:lblAlgn val="ctr"/>
        <c:lblOffset val="100"/>
        <c:noMultiLvlLbl val="0"/>
      </c:catAx>
      <c:valAx>
        <c:axId val="5254501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525448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solidFill>
        <a:schemeClr val="tx1"/>
      </a:solidFill>
    </a:ln>
    <a:effectLst/>
  </c:spPr>
  <c:txPr>
    <a:bodyPr/>
    <a:lstStyle/>
    <a:p>
      <a:pPr>
        <a:defRPr/>
      </a:pPr>
      <a:endParaRPr lang="da-DK"/>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7">
  <a:schemeClr val="accent4"/>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7">
  <a:schemeClr val="accent4"/>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73.jpeg"/></Relationships>
</file>

<file path=ppt/diagrams/_rels/data10.xml.rels><?xml version="1.0" encoding="UTF-8" standalone="yes"?>
<Relationships xmlns="http://schemas.openxmlformats.org/package/2006/relationships"><Relationship Id="rId8" Type="http://schemas.openxmlformats.org/officeDocument/2006/relationships/image" Target="../media/image140.svg"/><Relationship Id="rId3" Type="http://schemas.openxmlformats.org/officeDocument/2006/relationships/image" Target="../media/image135.png"/><Relationship Id="rId7" Type="http://schemas.openxmlformats.org/officeDocument/2006/relationships/image" Target="../media/image139.png"/><Relationship Id="rId2" Type="http://schemas.openxmlformats.org/officeDocument/2006/relationships/image" Target="../media/image134.svg"/><Relationship Id="rId1" Type="http://schemas.openxmlformats.org/officeDocument/2006/relationships/image" Target="../media/image133.png"/><Relationship Id="rId6" Type="http://schemas.openxmlformats.org/officeDocument/2006/relationships/image" Target="../media/image138.svg"/><Relationship Id="rId5" Type="http://schemas.openxmlformats.org/officeDocument/2006/relationships/image" Target="../media/image137.png"/><Relationship Id="rId4" Type="http://schemas.openxmlformats.org/officeDocument/2006/relationships/image" Target="../media/image136.svg"/></Relationships>
</file>

<file path=ppt/diagrams/_rels/data11.xml.rels><?xml version="1.0" encoding="UTF-8" standalone="yes"?>
<Relationships xmlns="http://schemas.openxmlformats.org/package/2006/relationships"><Relationship Id="rId8" Type="http://schemas.openxmlformats.org/officeDocument/2006/relationships/image" Target="../media/image150.svg"/><Relationship Id="rId3" Type="http://schemas.openxmlformats.org/officeDocument/2006/relationships/image" Target="../media/image145.png"/><Relationship Id="rId7" Type="http://schemas.openxmlformats.org/officeDocument/2006/relationships/image" Target="../media/image149.png"/><Relationship Id="rId2" Type="http://schemas.openxmlformats.org/officeDocument/2006/relationships/image" Target="../media/image144.svg"/><Relationship Id="rId1" Type="http://schemas.openxmlformats.org/officeDocument/2006/relationships/image" Target="../media/image143.png"/><Relationship Id="rId6" Type="http://schemas.openxmlformats.org/officeDocument/2006/relationships/image" Target="../media/image148.svg"/><Relationship Id="rId5" Type="http://schemas.openxmlformats.org/officeDocument/2006/relationships/image" Target="../media/image147.png"/><Relationship Id="rId10" Type="http://schemas.openxmlformats.org/officeDocument/2006/relationships/image" Target="../media/image152.svg"/><Relationship Id="rId4" Type="http://schemas.openxmlformats.org/officeDocument/2006/relationships/image" Target="../media/image146.svg"/><Relationship Id="rId9" Type="http://schemas.openxmlformats.org/officeDocument/2006/relationships/image" Target="../media/image151.png"/></Relationships>
</file>

<file path=ppt/diagrams/_rels/data12.xml.rels><?xml version="1.0" encoding="UTF-8" standalone="yes"?>
<Relationships xmlns="http://schemas.openxmlformats.org/package/2006/relationships"><Relationship Id="rId8" Type="http://schemas.openxmlformats.org/officeDocument/2006/relationships/image" Target="../media/image162.svg"/><Relationship Id="rId3" Type="http://schemas.openxmlformats.org/officeDocument/2006/relationships/image" Target="../media/image157.png"/><Relationship Id="rId7" Type="http://schemas.openxmlformats.org/officeDocument/2006/relationships/image" Target="../media/image161.png"/><Relationship Id="rId12" Type="http://schemas.openxmlformats.org/officeDocument/2006/relationships/image" Target="../media/image166.svg"/><Relationship Id="rId2" Type="http://schemas.openxmlformats.org/officeDocument/2006/relationships/image" Target="../media/image156.svg"/><Relationship Id="rId1" Type="http://schemas.openxmlformats.org/officeDocument/2006/relationships/image" Target="../media/image155.png"/><Relationship Id="rId6" Type="http://schemas.openxmlformats.org/officeDocument/2006/relationships/image" Target="../media/image160.svg"/><Relationship Id="rId11" Type="http://schemas.openxmlformats.org/officeDocument/2006/relationships/image" Target="../media/image165.png"/><Relationship Id="rId5" Type="http://schemas.openxmlformats.org/officeDocument/2006/relationships/image" Target="../media/image159.png"/><Relationship Id="rId10" Type="http://schemas.openxmlformats.org/officeDocument/2006/relationships/image" Target="../media/image164.svg"/><Relationship Id="rId4" Type="http://schemas.openxmlformats.org/officeDocument/2006/relationships/image" Target="../media/image158.svg"/><Relationship Id="rId9" Type="http://schemas.openxmlformats.org/officeDocument/2006/relationships/image" Target="../media/image163.png"/></Relationships>
</file>

<file path=ppt/diagrams/_rels/data13.xml.rels><?xml version="1.0" encoding="UTF-8" standalone="yes"?>
<Relationships xmlns="http://schemas.openxmlformats.org/package/2006/relationships"><Relationship Id="rId8" Type="http://schemas.openxmlformats.org/officeDocument/2006/relationships/image" Target="../media/image175.svg"/><Relationship Id="rId3" Type="http://schemas.openxmlformats.org/officeDocument/2006/relationships/image" Target="../media/image170.png"/><Relationship Id="rId7" Type="http://schemas.openxmlformats.org/officeDocument/2006/relationships/image" Target="../media/image174.png"/><Relationship Id="rId12" Type="http://schemas.openxmlformats.org/officeDocument/2006/relationships/image" Target="../media/image179.svg"/><Relationship Id="rId2" Type="http://schemas.openxmlformats.org/officeDocument/2006/relationships/image" Target="../media/image169.svg"/><Relationship Id="rId1" Type="http://schemas.openxmlformats.org/officeDocument/2006/relationships/image" Target="../media/image168.png"/><Relationship Id="rId6" Type="http://schemas.openxmlformats.org/officeDocument/2006/relationships/image" Target="../media/image173.svg"/><Relationship Id="rId11" Type="http://schemas.openxmlformats.org/officeDocument/2006/relationships/image" Target="../media/image178.png"/><Relationship Id="rId5" Type="http://schemas.openxmlformats.org/officeDocument/2006/relationships/image" Target="../media/image172.png"/><Relationship Id="rId10" Type="http://schemas.openxmlformats.org/officeDocument/2006/relationships/image" Target="../media/image177.svg"/><Relationship Id="rId4" Type="http://schemas.openxmlformats.org/officeDocument/2006/relationships/image" Target="../media/image171.svg"/><Relationship Id="rId9" Type="http://schemas.openxmlformats.org/officeDocument/2006/relationships/image" Target="../media/image176.png"/></Relationships>
</file>

<file path=ppt/diagrams/_rels/data14.xml.rels><?xml version="1.0" encoding="UTF-8" standalone="yes"?>
<Relationships xmlns="http://schemas.openxmlformats.org/package/2006/relationships"><Relationship Id="rId8" Type="http://schemas.openxmlformats.org/officeDocument/2006/relationships/image" Target="../media/image160.svg"/><Relationship Id="rId3" Type="http://schemas.openxmlformats.org/officeDocument/2006/relationships/image" Target="../media/image183.png"/><Relationship Id="rId7" Type="http://schemas.openxmlformats.org/officeDocument/2006/relationships/image" Target="../media/image159.png"/><Relationship Id="rId2" Type="http://schemas.openxmlformats.org/officeDocument/2006/relationships/image" Target="../media/image182.svg"/><Relationship Id="rId1" Type="http://schemas.openxmlformats.org/officeDocument/2006/relationships/image" Target="../media/image181.png"/><Relationship Id="rId6" Type="http://schemas.openxmlformats.org/officeDocument/2006/relationships/image" Target="../media/image186.svg"/><Relationship Id="rId5" Type="http://schemas.openxmlformats.org/officeDocument/2006/relationships/image" Target="../media/image185.png"/><Relationship Id="rId10" Type="http://schemas.openxmlformats.org/officeDocument/2006/relationships/image" Target="../media/image188.svg"/><Relationship Id="rId4" Type="http://schemas.openxmlformats.org/officeDocument/2006/relationships/image" Target="../media/image184.svg"/><Relationship Id="rId9" Type="http://schemas.openxmlformats.org/officeDocument/2006/relationships/image" Target="../media/image187.png"/></Relationships>
</file>

<file path=ppt/diagrams/_rels/data15.xml.rels><?xml version="1.0" encoding="UTF-8" standalone="yes"?>
<Relationships xmlns="http://schemas.openxmlformats.org/package/2006/relationships"><Relationship Id="rId8" Type="http://schemas.openxmlformats.org/officeDocument/2006/relationships/image" Target="../media/image197.svg"/><Relationship Id="rId3" Type="http://schemas.openxmlformats.org/officeDocument/2006/relationships/image" Target="../media/image192.png"/><Relationship Id="rId7" Type="http://schemas.openxmlformats.org/officeDocument/2006/relationships/image" Target="../media/image196.png"/><Relationship Id="rId12" Type="http://schemas.openxmlformats.org/officeDocument/2006/relationships/image" Target="../media/image201.svg"/><Relationship Id="rId2" Type="http://schemas.openxmlformats.org/officeDocument/2006/relationships/image" Target="../media/image191.svg"/><Relationship Id="rId1" Type="http://schemas.openxmlformats.org/officeDocument/2006/relationships/image" Target="../media/image190.png"/><Relationship Id="rId6" Type="http://schemas.openxmlformats.org/officeDocument/2006/relationships/image" Target="../media/image195.svg"/><Relationship Id="rId11" Type="http://schemas.openxmlformats.org/officeDocument/2006/relationships/image" Target="../media/image200.png"/><Relationship Id="rId5" Type="http://schemas.openxmlformats.org/officeDocument/2006/relationships/image" Target="../media/image194.png"/><Relationship Id="rId10" Type="http://schemas.openxmlformats.org/officeDocument/2006/relationships/image" Target="../media/image199.svg"/><Relationship Id="rId4" Type="http://schemas.openxmlformats.org/officeDocument/2006/relationships/image" Target="../media/image193.svg"/><Relationship Id="rId9" Type="http://schemas.openxmlformats.org/officeDocument/2006/relationships/image" Target="../media/image198.png"/></Relationships>
</file>

<file path=ppt/diagrams/_rels/data16.xml.rels><?xml version="1.0" encoding="UTF-8" standalone="yes"?>
<Relationships xmlns="http://schemas.openxmlformats.org/package/2006/relationships"><Relationship Id="rId8" Type="http://schemas.openxmlformats.org/officeDocument/2006/relationships/image" Target="../media/image188.svg"/><Relationship Id="rId3" Type="http://schemas.openxmlformats.org/officeDocument/2006/relationships/image" Target="../media/image205.png"/><Relationship Id="rId7" Type="http://schemas.openxmlformats.org/officeDocument/2006/relationships/image" Target="../media/image187.png"/><Relationship Id="rId2" Type="http://schemas.openxmlformats.org/officeDocument/2006/relationships/image" Target="../media/image204.svg"/><Relationship Id="rId1" Type="http://schemas.openxmlformats.org/officeDocument/2006/relationships/image" Target="../media/image203.png"/><Relationship Id="rId6" Type="http://schemas.openxmlformats.org/officeDocument/2006/relationships/image" Target="../media/image208.svg"/><Relationship Id="rId5" Type="http://schemas.openxmlformats.org/officeDocument/2006/relationships/image" Target="../media/image207.png"/><Relationship Id="rId4" Type="http://schemas.openxmlformats.org/officeDocument/2006/relationships/image" Target="../media/image206.svg"/></Relationships>
</file>

<file path=ppt/diagrams/_rels/data17.xml.rels><?xml version="1.0" encoding="UTF-8" standalone="yes"?>
<Relationships xmlns="http://schemas.openxmlformats.org/package/2006/relationships"><Relationship Id="rId8" Type="http://schemas.openxmlformats.org/officeDocument/2006/relationships/image" Target="../media/image214.svg"/><Relationship Id="rId3" Type="http://schemas.openxmlformats.org/officeDocument/2006/relationships/image" Target="../media/image168.png"/><Relationship Id="rId7" Type="http://schemas.openxmlformats.org/officeDocument/2006/relationships/image" Target="../media/image172.png"/><Relationship Id="rId2" Type="http://schemas.openxmlformats.org/officeDocument/2006/relationships/image" Target="../media/image211.svg"/><Relationship Id="rId1" Type="http://schemas.openxmlformats.org/officeDocument/2006/relationships/image" Target="../media/image210.png"/><Relationship Id="rId6" Type="http://schemas.openxmlformats.org/officeDocument/2006/relationships/image" Target="../media/image213.svg"/><Relationship Id="rId11" Type="http://schemas.openxmlformats.org/officeDocument/2006/relationships/image" Target="../media/image215.svg"/><Relationship Id="rId5" Type="http://schemas.openxmlformats.org/officeDocument/2006/relationships/image" Target="../media/image212.png"/><Relationship Id="rId10" Type="http://schemas.openxmlformats.org/officeDocument/2006/relationships/image" Target="../media/image188.svg"/><Relationship Id="rId4" Type="http://schemas.openxmlformats.org/officeDocument/2006/relationships/image" Target="../media/image169.svg"/><Relationship Id="rId9" Type="http://schemas.openxmlformats.org/officeDocument/2006/relationships/image" Target="../media/image187.png"/></Relationships>
</file>

<file path=ppt/diagrams/_rels/data18.xml.rels><?xml version="1.0" encoding="UTF-8" standalone="yes"?>
<Relationships xmlns="http://schemas.openxmlformats.org/package/2006/relationships"><Relationship Id="rId8" Type="http://schemas.openxmlformats.org/officeDocument/2006/relationships/image" Target="../media/image222.svg"/><Relationship Id="rId3" Type="http://schemas.openxmlformats.org/officeDocument/2006/relationships/image" Target="../media/image192.png"/><Relationship Id="rId7" Type="http://schemas.openxmlformats.org/officeDocument/2006/relationships/image" Target="../media/image221.png"/><Relationship Id="rId2" Type="http://schemas.openxmlformats.org/officeDocument/2006/relationships/image" Target="../media/image218.svg"/><Relationship Id="rId1" Type="http://schemas.openxmlformats.org/officeDocument/2006/relationships/image" Target="../media/image217.png"/><Relationship Id="rId6" Type="http://schemas.openxmlformats.org/officeDocument/2006/relationships/image" Target="../media/image208.svg"/><Relationship Id="rId5" Type="http://schemas.openxmlformats.org/officeDocument/2006/relationships/image" Target="../media/image207.png"/><Relationship Id="rId4" Type="http://schemas.openxmlformats.org/officeDocument/2006/relationships/image" Target="../media/image219.svg"/></Relationships>
</file>

<file path=ppt/diagrams/_rels/data2.xml.rels><?xml version="1.0" encoding="UTF-8" standalone="yes"?>
<Relationships xmlns="http://schemas.openxmlformats.org/package/2006/relationships"><Relationship Id="rId1" Type="http://schemas.openxmlformats.org/officeDocument/2006/relationships/image" Target="../media/image74.jpeg"/></Relationships>
</file>

<file path=ppt/diagrams/_rels/data3.xml.rels><?xml version="1.0" encoding="UTF-8" standalone="yes"?>
<Relationships xmlns="http://schemas.openxmlformats.org/package/2006/relationships"><Relationship Id="rId1" Type="http://schemas.openxmlformats.org/officeDocument/2006/relationships/image" Target="../media/image75.jpeg"/></Relationships>
</file>

<file path=ppt/diagrams/_rels/data4.xml.rels><?xml version="1.0" encoding="UTF-8" standalone="yes"?>
<Relationships xmlns="http://schemas.openxmlformats.org/package/2006/relationships"><Relationship Id="rId1" Type="http://schemas.openxmlformats.org/officeDocument/2006/relationships/image" Target="../media/image76.jpeg"/></Relationships>
</file>

<file path=ppt/diagrams/_rels/data5.xml.rels><?xml version="1.0" encoding="UTF-8" standalone="yes"?>
<Relationships xmlns="http://schemas.openxmlformats.org/package/2006/relationships"><Relationship Id="rId1" Type="http://schemas.openxmlformats.org/officeDocument/2006/relationships/image" Target="../media/image92.png"/></Relationships>
</file>

<file path=ppt/diagrams/_rels/data6.xml.rels><?xml version="1.0" encoding="UTF-8" standalone="yes"?>
<Relationships xmlns="http://schemas.openxmlformats.org/package/2006/relationships"><Relationship Id="rId1" Type="http://schemas.openxmlformats.org/officeDocument/2006/relationships/image" Target="../media/image93.jpeg"/></Relationships>
</file>

<file path=ppt/diagrams/_rels/data7.xml.rels><?xml version="1.0" encoding="UTF-8" standalone="yes"?>
<Relationships xmlns="http://schemas.openxmlformats.org/package/2006/relationships"><Relationship Id="rId1" Type="http://schemas.openxmlformats.org/officeDocument/2006/relationships/image" Target="../media/image94.png"/></Relationships>
</file>

<file path=ppt/diagrams/_rels/data8.xml.rels><?xml version="1.0" encoding="UTF-8" standalone="yes"?>
<Relationships xmlns="http://schemas.openxmlformats.org/package/2006/relationships"><Relationship Id="rId1" Type="http://schemas.openxmlformats.org/officeDocument/2006/relationships/image" Target="../media/image95.png"/></Relationships>
</file>

<file path=ppt/diagrams/_rels/data9.xml.rels><?xml version="1.0" encoding="UTF-8" standalone="yes"?>
<Relationships xmlns="http://schemas.openxmlformats.org/package/2006/relationships"><Relationship Id="rId1" Type="http://schemas.openxmlformats.org/officeDocument/2006/relationships/image" Target="../media/image9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73.jpeg"/></Relationships>
</file>

<file path=ppt/diagrams/_rels/drawing10.xml.rels><?xml version="1.0" encoding="UTF-8" standalone="yes"?>
<Relationships xmlns="http://schemas.openxmlformats.org/package/2006/relationships"><Relationship Id="rId8" Type="http://schemas.openxmlformats.org/officeDocument/2006/relationships/image" Target="../media/image140.svg"/><Relationship Id="rId3" Type="http://schemas.openxmlformats.org/officeDocument/2006/relationships/image" Target="../media/image135.png"/><Relationship Id="rId7" Type="http://schemas.openxmlformats.org/officeDocument/2006/relationships/image" Target="../media/image139.png"/><Relationship Id="rId2" Type="http://schemas.openxmlformats.org/officeDocument/2006/relationships/image" Target="../media/image134.svg"/><Relationship Id="rId1" Type="http://schemas.openxmlformats.org/officeDocument/2006/relationships/image" Target="../media/image133.png"/><Relationship Id="rId6" Type="http://schemas.openxmlformats.org/officeDocument/2006/relationships/image" Target="../media/image138.svg"/><Relationship Id="rId5" Type="http://schemas.openxmlformats.org/officeDocument/2006/relationships/image" Target="../media/image137.png"/><Relationship Id="rId4" Type="http://schemas.openxmlformats.org/officeDocument/2006/relationships/image" Target="../media/image136.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150.svg"/><Relationship Id="rId3" Type="http://schemas.openxmlformats.org/officeDocument/2006/relationships/image" Target="../media/image145.png"/><Relationship Id="rId7" Type="http://schemas.openxmlformats.org/officeDocument/2006/relationships/image" Target="../media/image149.png"/><Relationship Id="rId2" Type="http://schemas.openxmlformats.org/officeDocument/2006/relationships/image" Target="../media/image144.svg"/><Relationship Id="rId1" Type="http://schemas.openxmlformats.org/officeDocument/2006/relationships/image" Target="../media/image143.png"/><Relationship Id="rId6" Type="http://schemas.openxmlformats.org/officeDocument/2006/relationships/image" Target="../media/image148.svg"/><Relationship Id="rId5" Type="http://schemas.openxmlformats.org/officeDocument/2006/relationships/image" Target="../media/image147.png"/><Relationship Id="rId10" Type="http://schemas.openxmlformats.org/officeDocument/2006/relationships/image" Target="../media/image152.svg"/><Relationship Id="rId4" Type="http://schemas.openxmlformats.org/officeDocument/2006/relationships/image" Target="../media/image146.svg"/><Relationship Id="rId9" Type="http://schemas.openxmlformats.org/officeDocument/2006/relationships/image" Target="../media/image151.png"/></Relationships>
</file>

<file path=ppt/diagrams/_rels/drawing12.xml.rels><?xml version="1.0" encoding="UTF-8" standalone="yes"?>
<Relationships xmlns="http://schemas.openxmlformats.org/package/2006/relationships"><Relationship Id="rId8" Type="http://schemas.openxmlformats.org/officeDocument/2006/relationships/image" Target="../media/image162.svg"/><Relationship Id="rId3" Type="http://schemas.openxmlformats.org/officeDocument/2006/relationships/image" Target="../media/image157.png"/><Relationship Id="rId7" Type="http://schemas.openxmlformats.org/officeDocument/2006/relationships/image" Target="../media/image161.png"/><Relationship Id="rId12" Type="http://schemas.openxmlformats.org/officeDocument/2006/relationships/image" Target="../media/image166.svg"/><Relationship Id="rId2" Type="http://schemas.openxmlformats.org/officeDocument/2006/relationships/image" Target="../media/image156.svg"/><Relationship Id="rId1" Type="http://schemas.openxmlformats.org/officeDocument/2006/relationships/image" Target="../media/image155.png"/><Relationship Id="rId6" Type="http://schemas.openxmlformats.org/officeDocument/2006/relationships/image" Target="../media/image160.svg"/><Relationship Id="rId11" Type="http://schemas.openxmlformats.org/officeDocument/2006/relationships/image" Target="../media/image165.png"/><Relationship Id="rId5" Type="http://schemas.openxmlformats.org/officeDocument/2006/relationships/image" Target="../media/image159.png"/><Relationship Id="rId10" Type="http://schemas.openxmlformats.org/officeDocument/2006/relationships/image" Target="../media/image164.svg"/><Relationship Id="rId4" Type="http://schemas.openxmlformats.org/officeDocument/2006/relationships/image" Target="../media/image158.svg"/><Relationship Id="rId9" Type="http://schemas.openxmlformats.org/officeDocument/2006/relationships/image" Target="../media/image163.png"/></Relationships>
</file>

<file path=ppt/diagrams/_rels/drawing13.xml.rels><?xml version="1.0" encoding="UTF-8" standalone="yes"?>
<Relationships xmlns="http://schemas.openxmlformats.org/package/2006/relationships"><Relationship Id="rId8" Type="http://schemas.openxmlformats.org/officeDocument/2006/relationships/image" Target="../media/image175.svg"/><Relationship Id="rId3" Type="http://schemas.openxmlformats.org/officeDocument/2006/relationships/image" Target="../media/image170.png"/><Relationship Id="rId7" Type="http://schemas.openxmlformats.org/officeDocument/2006/relationships/image" Target="../media/image174.png"/><Relationship Id="rId12" Type="http://schemas.openxmlformats.org/officeDocument/2006/relationships/image" Target="../media/image179.svg"/><Relationship Id="rId2" Type="http://schemas.openxmlformats.org/officeDocument/2006/relationships/image" Target="../media/image169.svg"/><Relationship Id="rId1" Type="http://schemas.openxmlformats.org/officeDocument/2006/relationships/image" Target="../media/image168.png"/><Relationship Id="rId6" Type="http://schemas.openxmlformats.org/officeDocument/2006/relationships/image" Target="../media/image173.svg"/><Relationship Id="rId11" Type="http://schemas.openxmlformats.org/officeDocument/2006/relationships/image" Target="../media/image178.png"/><Relationship Id="rId5" Type="http://schemas.openxmlformats.org/officeDocument/2006/relationships/image" Target="../media/image172.png"/><Relationship Id="rId10" Type="http://schemas.openxmlformats.org/officeDocument/2006/relationships/image" Target="../media/image177.svg"/><Relationship Id="rId4" Type="http://schemas.openxmlformats.org/officeDocument/2006/relationships/image" Target="../media/image171.svg"/><Relationship Id="rId9" Type="http://schemas.openxmlformats.org/officeDocument/2006/relationships/image" Target="../media/image176.png"/></Relationships>
</file>

<file path=ppt/diagrams/_rels/drawing14.xml.rels><?xml version="1.0" encoding="UTF-8" standalone="yes"?>
<Relationships xmlns="http://schemas.openxmlformats.org/package/2006/relationships"><Relationship Id="rId8" Type="http://schemas.openxmlformats.org/officeDocument/2006/relationships/image" Target="../media/image160.svg"/><Relationship Id="rId3" Type="http://schemas.openxmlformats.org/officeDocument/2006/relationships/image" Target="../media/image183.png"/><Relationship Id="rId7" Type="http://schemas.openxmlformats.org/officeDocument/2006/relationships/image" Target="../media/image159.png"/><Relationship Id="rId2" Type="http://schemas.openxmlformats.org/officeDocument/2006/relationships/image" Target="../media/image182.svg"/><Relationship Id="rId1" Type="http://schemas.openxmlformats.org/officeDocument/2006/relationships/image" Target="../media/image181.png"/><Relationship Id="rId6" Type="http://schemas.openxmlformats.org/officeDocument/2006/relationships/image" Target="../media/image186.svg"/><Relationship Id="rId5" Type="http://schemas.openxmlformats.org/officeDocument/2006/relationships/image" Target="../media/image185.png"/><Relationship Id="rId10" Type="http://schemas.openxmlformats.org/officeDocument/2006/relationships/image" Target="../media/image188.svg"/><Relationship Id="rId4" Type="http://schemas.openxmlformats.org/officeDocument/2006/relationships/image" Target="../media/image184.svg"/><Relationship Id="rId9" Type="http://schemas.openxmlformats.org/officeDocument/2006/relationships/image" Target="../media/image187.png"/></Relationships>
</file>

<file path=ppt/diagrams/_rels/drawing15.xml.rels><?xml version="1.0" encoding="UTF-8" standalone="yes"?>
<Relationships xmlns="http://schemas.openxmlformats.org/package/2006/relationships"><Relationship Id="rId8" Type="http://schemas.openxmlformats.org/officeDocument/2006/relationships/image" Target="../media/image197.svg"/><Relationship Id="rId3" Type="http://schemas.openxmlformats.org/officeDocument/2006/relationships/image" Target="../media/image192.png"/><Relationship Id="rId7" Type="http://schemas.openxmlformats.org/officeDocument/2006/relationships/image" Target="../media/image196.png"/><Relationship Id="rId12" Type="http://schemas.openxmlformats.org/officeDocument/2006/relationships/image" Target="../media/image201.svg"/><Relationship Id="rId2" Type="http://schemas.openxmlformats.org/officeDocument/2006/relationships/image" Target="../media/image191.svg"/><Relationship Id="rId1" Type="http://schemas.openxmlformats.org/officeDocument/2006/relationships/image" Target="../media/image190.png"/><Relationship Id="rId6" Type="http://schemas.openxmlformats.org/officeDocument/2006/relationships/image" Target="../media/image195.svg"/><Relationship Id="rId11" Type="http://schemas.openxmlformats.org/officeDocument/2006/relationships/image" Target="../media/image200.png"/><Relationship Id="rId5" Type="http://schemas.openxmlformats.org/officeDocument/2006/relationships/image" Target="../media/image194.png"/><Relationship Id="rId10" Type="http://schemas.openxmlformats.org/officeDocument/2006/relationships/image" Target="../media/image199.svg"/><Relationship Id="rId4" Type="http://schemas.openxmlformats.org/officeDocument/2006/relationships/image" Target="../media/image193.svg"/><Relationship Id="rId9" Type="http://schemas.openxmlformats.org/officeDocument/2006/relationships/image" Target="../media/image198.png"/></Relationships>
</file>

<file path=ppt/diagrams/_rels/drawing16.xml.rels><?xml version="1.0" encoding="UTF-8" standalone="yes"?>
<Relationships xmlns="http://schemas.openxmlformats.org/package/2006/relationships"><Relationship Id="rId8" Type="http://schemas.openxmlformats.org/officeDocument/2006/relationships/image" Target="../media/image188.svg"/><Relationship Id="rId3" Type="http://schemas.openxmlformats.org/officeDocument/2006/relationships/image" Target="../media/image205.png"/><Relationship Id="rId7" Type="http://schemas.openxmlformats.org/officeDocument/2006/relationships/image" Target="../media/image187.png"/><Relationship Id="rId2" Type="http://schemas.openxmlformats.org/officeDocument/2006/relationships/image" Target="../media/image204.svg"/><Relationship Id="rId1" Type="http://schemas.openxmlformats.org/officeDocument/2006/relationships/image" Target="../media/image203.png"/><Relationship Id="rId6" Type="http://schemas.openxmlformats.org/officeDocument/2006/relationships/image" Target="../media/image208.svg"/><Relationship Id="rId5" Type="http://schemas.openxmlformats.org/officeDocument/2006/relationships/image" Target="../media/image207.png"/><Relationship Id="rId4" Type="http://schemas.openxmlformats.org/officeDocument/2006/relationships/image" Target="../media/image206.svg"/></Relationships>
</file>

<file path=ppt/diagrams/_rels/drawing17.xml.rels><?xml version="1.0" encoding="UTF-8" standalone="yes"?>
<Relationships xmlns="http://schemas.openxmlformats.org/package/2006/relationships"><Relationship Id="rId8" Type="http://schemas.openxmlformats.org/officeDocument/2006/relationships/image" Target="../media/image214.svg"/><Relationship Id="rId3" Type="http://schemas.openxmlformats.org/officeDocument/2006/relationships/image" Target="../media/image168.png"/><Relationship Id="rId7" Type="http://schemas.openxmlformats.org/officeDocument/2006/relationships/image" Target="../media/image172.png"/><Relationship Id="rId2" Type="http://schemas.openxmlformats.org/officeDocument/2006/relationships/image" Target="../media/image211.svg"/><Relationship Id="rId1" Type="http://schemas.openxmlformats.org/officeDocument/2006/relationships/image" Target="../media/image210.png"/><Relationship Id="rId6" Type="http://schemas.openxmlformats.org/officeDocument/2006/relationships/image" Target="../media/image213.svg"/><Relationship Id="rId11" Type="http://schemas.openxmlformats.org/officeDocument/2006/relationships/image" Target="../media/image215.svg"/><Relationship Id="rId5" Type="http://schemas.openxmlformats.org/officeDocument/2006/relationships/image" Target="../media/image212.png"/><Relationship Id="rId10" Type="http://schemas.openxmlformats.org/officeDocument/2006/relationships/image" Target="../media/image188.svg"/><Relationship Id="rId4" Type="http://schemas.openxmlformats.org/officeDocument/2006/relationships/image" Target="../media/image169.svg"/><Relationship Id="rId9" Type="http://schemas.openxmlformats.org/officeDocument/2006/relationships/image" Target="../media/image187.png"/></Relationships>
</file>

<file path=ppt/diagrams/_rels/drawing18.xml.rels><?xml version="1.0" encoding="UTF-8" standalone="yes"?>
<Relationships xmlns="http://schemas.openxmlformats.org/package/2006/relationships"><Relationship Id="rId8" Type="http://schemas.openxmlformats.org/officeDocument/2006/relationships/image" Target="../media/image222.svg"/><Relationship Id="rId3" Type="http://schemas.openxmlformats.org/officeDocument/2006/relationships/image" Target="../media/image192.png"/><Relationship Id="rId7" Type="http://schemas.openxmlformats.org/officeDocument/2006/relationships/image" Target="../media/image221.png"/><Relationship Id="rId2" Type="http://schemas.openxmlformats.org/officeDocument/2006/relationships/image" Target="../media/image218.svg"/><Relationship Id="rId1" Type="http://schemas.openxmlformats.org/officeDocument/2006/relationships/image" Target="../media/image217.png"/><Relationship Id="rId6" Type="http://schemas.openxmlformats.org/officeDocument/2006/relationships/image" Target="../media/image208.svg"/><Relationship Id="rId5" Type="http://schemas.openxmlformats.org/officeDocument/2006/relationships/image" Target="../media/image207.png"/><Relationship Id="rId4" Type="http://schemas.openxmlformats.org/officeDocument/2006/relationships/image" Target="../media/image219.svg"/></Relationships>
</file>

<file path=ppt/diagrams/_rels/drawing2.xml.rels><?xml version="1.0" encoding="UTF-8" standalone="yes"?>
<Relationships xmlns="http://schemas.openxmlformats.org/package/2006/relationships"><Relationship Id="rId1" Type="http://schemas.openxmlformats.org/officeDocument/2006/relationships/image" Target="../media/image74.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75.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76.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92.png"/></Relationships>
</file>

<file path=ppt/diagrams/_rels/drawing6.xml.rels><?xml version="1.0" encoding="UTF-8" standalone="yes"?>
<Relationships xmlns="http://schemas.openxmlformats.org/package/2006/relationships"><Relationship Id="rId1" Type="http://schemas.openxmlformats.org/officeDocument/2006/relationships/image" Target="../media/image93.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94.png"/></Relationships>
</file>

<file path=ppt/diagrams/_rels/drawing8.xml.rels><?xml version="1.0" encoding="UTF-8" standalone="yes"?>
<Relationships xmlns="http://schemas.openxmlformats.org/package/2006/relationships"><Relationship Id="rId1" Type="http://schemas.openxmlformats.org/officeDocument/2006/relationships/image" Target="../media/image95.png"/></Relationships>
</file>

<file path=ppt/diagrams/_rels/drawing9.xml.rels><?xml version="1.0" encoding="UTF-8" standalone="yes"?>
<Relationships xmlns="http://schemas.openxmlformats.org/package/2006/relationships"><Relationship Id="rId1" Type="http://schemas.openxmlformats.org/officeDocument/2006/relationships/image" Target="../media/image9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3705FD-9960-490F-8DEE-E913E31A1D4B}" type="doc">
      <dgm:prSet loTypeId="urn:microsoft.com/office/officeart/2008/layout/BendingPictureCaption" loCatId="picture" qsTypeId="urn:microsoft.com/office/officeart/2005/8/quickstyle/simple1" qsCatId="simple" csTypeId="urn:microsoft.com/office/officeart/2005/8/colors/accent1_2" csCatId="accent1" phldr="1"/>
      <dgm:spPr/>
    </dgm:pt>
    <dgm:pt modelId="{25A613A9-2E00-4D7F-852F-5DC30E80A405}">
      <dgm:prSet phldrT="[Tekst]" custT="1"/>
      <dgm:spPr>
        <a:solidFill>
          <a:srgbClr val="0E8563"/>
        </a:solidFill>
      </dgm:spPr>
      <dgm:t>
        <a:bodyPr/>
        <a:lstStyle/>
        <a:p>
          <a:r>
            <a:rPr lang="da-DK" sz="1500" dirty="0"/>
            <a:t>Tæt på forskningsmiljøer</a:t>
          </a:r>
          <a:endParaRPr lang="da-DK" sz="1500" dirty="0">
            <a:latin typeface="Arial" panose="020B0604020202020204" pitchFamily="34" charset="0"/>
            <a:cs typeface="Arial" panose="020B0604020202020204" pitchFamily="34" charset="0"/>
          </a:endParaRPr>
        </a:p>
      </dgm:t>
    </dgm:pt>
    <dgm:pt modelId="{B568CA5A-5245-429F-9BF5-BB3B691BE5C0}" type="parTrans" cxnId="{6895A807-FFCB-443A-9D69-33E4EF94C5A6}">
      <dgm:prSet/>
      <dgm:spPr/>
      <dgm:t>
        <a:bodyPr/>
        <a:lstStyle/>
        <a:p>
          <a:endParaRPr lang="da-DK"/>
        </a:p>
      </dgm:t>
    </dgm:pt>
    <dgm:pt modelId="{F8AA8040-F9D6-4B30-8C79-55B32060A258}" type="sibTrans" cxnId="{6895A807-FFCB-443A-9D69-33E4EF94C5A6}">
      <dgm:prSet/>
      <dgm:spPr/>
      <dgm:t>
        <a:bodyPr/>
        <a:lstStyle/>
        <a:p>
          <a:endParaRPr lang="da-DK"/>
        </a:p>
      </dgm:t>
    </dgm:pt>
    <dgm:pt modelId="{18FAA519-5CD6-4278-964C-2BB4877834AE}" type="pres">
      <dgm:prSet presAssocID="{A13705FD-9960-490F-8DEE-E913E31A1D4B}" presName="diagram" presStyleCnt="0">
        <dgm:presLayoutVars>
          <dgm:dir/>
        </dgm:presLayoutVars>
      </dgm:prSet>
      <dgm:spPr/>
    </dgm:pt>
    <dgm:pt modelId="{86FF1760-9841-460C-89B8-BF934F88453B}" type="pres">
      <dgm:prSet presAssocID="{25A613A9-2E00-4D7F-852F-5DC30E80A405}" presName="composite" presStyleCnt="0"/>
      <dgm:spPr/>
    </dgm:pt>
    <dgm:pt modelId="{1FFA29F1-3643-428A-95E5-4EC45497D87D}" type="pres">
      <dgm:prSet presAssocID="{25A613A9-2E00-4D7F-852F-5DC30E80A405}" presName="Image" presStyleLbl="bgShp" presStyleIdx="0" presStyleCnt="1" custLinFactNeighborX="3570"/>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Et billede, der indeholder mand, indendørs, person, forbereder&#10;&#10;Automatisk genereret beskrivelse">
            <a:extLst>
              <a:ext uri="{FF2B5EF4-FFF2-40B4-BE49-F238E27FC236}">
                <a16:creationId xmlns:a16="http://schemas.microsoft.com/office/drawing/2014/main" id="{16A73A3A-8506-E855-ED33-D3419EE10FC6}"/>
              </a:ext>
            </a:extLst>
          </dgm14:cNvPr>
        </a:ext>
      </dgm:extLst>
    </dgm:pt>
    <dgm:pt modelId="{9E7457D3-0C1A-447B-A62D-A6E8EF77398A}" type="pres">
      <dgm:prSet presAssocID="{25A613A9-2E00-4D7F-852F-5DC30E80A405}" presName="Parent" presStyleLbl="node0" presStyleIdx="0" presStyleCnt="1" custLinFactNeighborX="6204" custLinFactNeighborY="0">
        <dgm:presLayoutVars>
          <dgm:bulletEnabled val="1"/>
        </dgm:presLayoutVars>
      </dgm:prSet>
      <dgm:spPr/>
    </dgm:pt>
  </dgm:ptLst>
  <dgm:cxnLst>
    <dgm:cxn modelId="{6895A807-FFCB-443A-9D69-33E4EF94C5A6}" srcId="{A13705FD-9960-490F-8DEE-E913E31A1D4B}" destId="{25A613A9-2E00-4D7F-852F-5DC30E80A405}" srcOrd="0" destOrd="0" parTransId="{B568CA5A-5245-429F-9BF5-BB3B691BE5C0}" sibTransId="{F8AA8040-F9D6-4B30-8C79-55B32060A258}"/>
    <dgm:cxn modelId="{32951967-84C1-4B85-BCBC-96277AE62585}" type="presOf" srcId="{A13705FD-9960-490F-8DEE-E913E31A1D4B}" destId="{18FAA519-5CD6-4278-964C-2BB4877834AE}" srcOrd="0" destOrd="0" presId="urn:microsoft.com/office/officeart/2008/layout/BendingPictureCaption"/>
    <dgm:cxn modelId="{5C3B7F57-6B9D-42F5-9CF6-2CF8D248E48D}" type="presOf" srcId="{25A613A9-2E00-4D7F-852F-5DC30E80A405}" destId="{9E7457D3-0C1A-447B-A62D-A6E8EF77398A}" srcOrd="0" destOrd="0" presId="urn:microsoft.com/office/officeart/2008/layout/BendingPictureCaption"/>
    <dgm:cxn modelId="{1648B373-5C93-41E3-ABFF-69A8D8B1C845}" type="presParOf" srcId="{18FAA519-5CD6-4278-964C-2BB4877834AE}" destId="{86FF1760-9841-460C-89B8-BF934F88453B}" srcOrd="0" destOrd="0" presId="urn:microsoft.com/office/officeart/2008/layout/BendingPictureCaption"/>
    <dgm:cxn modelId="{3D2A9CD7-B603-4C6D-ACCC-236BB26913BE}" type="presParOf" srcId="{86FF1760-9841-460C-89B8-BF934F88453B}" destId="{1FFA29F1-3643-428A-95E5-4EC45497D87D}" srcOrd="0" destOrd="0" presId="urn:microsoft.com/office/officeart/2008/layout/BendingPictureCaption"/>
    <dgm:cxn modelId="{9E7C5302-4269-4963-AF26-E24962F42667}" type="presParOf" srcId="{86FF1760-9841-460C-89B8-BF934F88453B}" destId="{9E7457D3-0C1A-447B-A62D-A6E8EF77398A}" srcOrd="1" destOrd="0" presId="urn:microsoft.com/office/officeart/2008/layout/BendingPictureCapti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117C08C-0F49-4344-94CF-8E9B481D86CE}" type="doc">
      <dgm:prSet loTypeId="urn:microsoft.com/office/officeart/2018/2/layout/IconVerticalSolidList" loCatId="icon" qsTypeId="urn:microsoft.com/office/officeart/2005/8/quickstyle/simple1" qsCatId="simple" csTypeId="urn:microsoft.com/office/officeart/2005/8/colors/accent0_3" csCatId="mainScheme" phldr="1"/>
      <dgm:spPr/>
      <dgm:t>
        <a:bodyPr/>
        <a:lstStyle/>
        <a:p>
          <a:endParaRPr lang="en-US"/>
        </a:p>
      </dgm:t>
    </dgm:pt>
    <dgm:pt modelId="{1A7A02A8-2E91-4F0A-9CEB-67CDCC89D37B}">
      <dgm:prSet/>
      <dgm:spPr/>
      <dgm:t>
        <a:bodyPr/>
        <a:lstStyle/>
        <a:p>
          <a:pPr>
            <a:lnSpc>
              <a:spcPct val="100000"/>
            </a:lnSpc>
          </a:pPr>
          <a:r>
            <a:rPr lang="da-DK" dirty="0">
              <a:latin typeface="Arial" panose="020B0604020202020204" pitchFamily="34" charset="0"/>
              <a:cs typeface="Arial" panose="020B0604020202020204" pitchFamily="34" charset="0"/>
            </a:rPr>
            <a:t>Vedvarende energi: vind, sol, bølger, tidevand, </a:t>
          </a:r>
          <a:r>
            <a:rPr lang="da-DK" dirty="0" err="1">
              <a:latin typeface="Arial" panose="020B0604020202020204" pitchFamily="34" charset="0"/>
              <a:cs typeface="Arial" panose="020B0604020202020204" pitchFamily="34" charset="0"/>
            </a:rPr>
            <a:t>geotermi</a:t>
          </a:r>
          <a:r>
            <a:rPr lang="da-DK" dirty="0">
              <a:latin typeface="Arial" panose="020B0604020202020204" pitchFamily="34" charset="0"/>
              <a:cs typeface="Arial" panose="020B0604020202020204" pitchFamily="34" charset="0"/>
            </a:rPr>
            <a:t> og hybridanlæg.</a:t>
          </a:r>
          <a:endParaRPr lang="en-US" dirty="0">
            <a:latin typeface="Arial" panose="020B0604020202020204" pitchFamily="34" charset="0"/>
            <a:cs typeface="Arial" panose="020B0604020202020204" pitchFamily="34" charset="0"/>
          </a:endParaRPr>
        </a:p>
      </dgm:t>
    </dgm:pt>
    <dgm:pt modelId="{6F3606CF-D301-47AC-BCC1-D6FA7BCBD499}" type="parTrans" cxnId="{6D618D99-8952-4923-8081-5AEF90069F00}">
      <dgm:prSet/>
      <dgm:spPr/>
      <dgm:t>
        <a:bodyPr/>
        <a:lstStyle/>
        <a:p>
          <a:endParaRPr lang="en-US"/>
        </a:p>
      </dgm:t>
    </dgm:pt>
    <dgm:pt modelId="{FC19435E-EB78-4E61-858F-1D97DAAFFB33}" type="sibTrans" cxnId="{6D618D99-8952-4923-8081-5AEF90069F00}">
      <dgm:prSet/>
      <dgm:spPr/>
      <dgm:t>
        <a:bodyPr/>
        <a:lstStyle/>
        <a:p>
          <a:endParaRPr lang="en-US"/>
        </a:p>
      </dgm:t>
    </dgm:pt>
    <dgm:pt modelId="{23684DF7-10D3-4146-9730-663D50B79F4F}">
      <dgm:prSet/>
      <dgm:spPr/>
      <dgm:t>
        <a:bodyPr/>
        <a:lstStyle/>
        <a:p>
          <a:pPr>
            <a:lnSpc>
              <a:spcPct val="100000"/>
            </a:lnSpc>
          </a:pPr>
          <a:r>
            <a:rPr lang="da-DK" dirty="0">
              <a:latin typeface="Arial" panose="020B0604020202020204" pitchFamily="34" charset="0"/>
              <a:cs typeface="Arial" panose="020B0604020202020204" pitchFamily="34" charset="0"/>
            </a:rPr>
            <a:t>Robust og pålidelig </a:t>
          </a:r>
          <a:r>
            <a:rPr lang="da-DK" dirty="0" err="1">
              <a:latin typeface="Arial" panose="020B0604020202020204" pitchFamily="34" charset="0"/>
              <a:cs typeface="Arial" panose="020B0604020202020204" pitchFamily="34" charset="0"/>
            </a:rPr>
            <a:t>eldistribution</a:t>
          </a:r>
          <a:r>
            <a:rPr lang="da-DK" dirty="0">
              <a:latin typeface="Arial" panose="020B0604020202020204" pitchFamily="34" charset="0"/>
              <a:cs typeface="Arial" panose="020B0604020202020204" pitchFamily="34" charset="0"/>
            </a:rPr>
            <a:t>: konvertering, lagring og sektorkobling til varme-, gas, og brændstofområdet.</a:t>
          </a:r>
          <a:endParaRPr lang="en-US" dirty="0">
            <a:latin typeface="Arial" panose="020B0604020202020204" pitchFamily="34" charset="0"/>
            <a:cs typeface="Arial" panose="020B0604020202020204" pitchFamily="34" charset="0"/>
          </a:endParaRPr>
        </a:p>
      </dgm:t>
    </dgm:pt>
    <dgm:pt modelId="{7726134F-EB39-4B65-83D9-9E5FC9B8B47D}" type="parTrans" cxnId="{62B47896-528A-40C2-9A50-F6F8F9971DF8}">
      <dgm:prSet/>
      <dgm:spPr/>
      <dgm:t>
        <a:bodyPr/>
        <a:lstStyle/>
        <a:p>
          <a:endParaRPr lang="en-US"/>
        </a:p>
      </dgm:t>
    </dgm:pt>
    <dgm:pt modelId="{868DBCBB-AA90-4179-9909-9787CE0FE7F5}" type="sibTrans" cxnId="{62B47896-528A-40C2-9A50-F6F8F9971DF8}">
      <dgm:prSet/>
      <dgm:spPr/>
      <dgm:t>
        <a:bodyPr/>
        <a:lstStyle/>
        <a:p>
          <a:endParaRPr lang="en-US"/>
        </a:p>
      </dgm:t>
    </dgm:pt>
    <dgm:pt modelId="{45809EE0-DF72-48A2-8D80-20B85BC13239}">
      <dgm:prSet/>
      <dgm:spPr/>
      <dgm:t>
        <a:bodyPr/>
        <a:lstStyle/>
        <a:p>
          <a:pPr>
            <a:lnSpc>
              <a:spcPct val="100000"/>
            </a:lnSpc>
          </a:pPr>
          <a:r>
            <a:rPr lang="da-DK" dirty="0">
              <a:latin typeface="Arial" panose="020B0604020202020204" pitchFamily="34" charset="0"/>
              <a:cs typeface="Arial" panose="020B0604020202020204" pitchFamily="34" charset="0"/>
            </a:rPr>
            <a:t>Nye effektive lagringsteknologier.</a:t>
          </a:r>
          <a:endParaRPr lang="en-US" dirty="0">
            <a:latin typeface="Arial" panose="020B0604020202020204" pitchFamily="34" charset="0"/>
            <a:cs typeface="Arial" panose="020B0604020202020204" pitchFamily="34" charset="0"/>
          </a:endParaRPr>
        </a:p>
      </dgm:t>
    </dgm:pt>
    <dgm:pt modelId="{D80A98F7-6400-4441-86C0-A6F31F723C13}" type="parTrans" cxnId="{61475DD5-217F-47B2-94FE-2487E23BFD43}">
      <dgm:prSet/>
      <dgm:spPr/>
      <dgm:t>
        <a:bodyPr/>
        <a:lstStyle/>
        <a:p>
          <a:endParaRPr lang="en-US"/>
        </a:p>
      </dgm:t>
    </dgm:pt>
    <dgm:pt modelId="{A77BB388-F387-4A5C-B15E-95BCDA957553}" type="sibTrans" cxnId="{61475DD5-217F-47B2-94FE-2487E23BFD43}">
      <dgm:prSet/>
      <dgm:spPr/>
      <dgm:t>
        <a:bodyPr/>
        <a:lstStyle/>
        <a:p>
          <a:endParaRPr lang="en-US"/>
        </a:p>
      </dgm:t>
    </dgm:pt>
    <dgm:pt modelId="{18DF672C-6B56-4733-BE45-4E55433558BB}">
      <dgm:prSet/>
      <dgm:spPr/>
      <dgm:t>
        <a:bodyPr/>
        <a:lstStyle/>
        <a:p>
          <a:pPr>
            <a:lnSpc>
              <a:spcPct val="100000"/>
            </a:lnSpc>
          </a:pPr>
          <a:r>
            <a:rPr lang="da-DK" dirty="0">
              <a:latin typeface="Arial" panose="020B0604020202020204" pitchFamily="34" charset="0"/>
              <a:cs typeface="Arial" panose="020B0604020202020204" pitchFamily="34" charset="0"/>
            </a:rPr>
            <a:t>Styring af systemer ved hjælp af avanceret kontrol som AI, </a:t>
          </a:r>
          <a:r>
            <a:rPr lang="da-DK" dirty="0" err="1">
              <a:latin typeface="Arial" panose="020B0604020202020204" pitchFamily="34" charset="0"/>
              <a:cs typeface="Arial" panose="020B0604020202020204" pitchFamily="34" charset="0"/>
            </a:rPr>
            <a:t>IoT</a:t>
          </a:r>
          <a:r>
            <a:rPr lang="da-DK" dirty="0">
              <a:latin typeface="Arial" panose="020B0604020202020204" pitchFamily="34" charset="0"/>
              <a:cs typeface="Arial" panose="020B0604020202020204" pitchFamily="34" charset="0"/>
            </a:rPr>
            <a:t>, big data mv.</a:t>
          </a:r>
          <a:endParaRPr lang="en-US" dirty="0">
            <a:latin typeface="Arial" panose="020B0604020202020204" pitchFamily="34" charset="0"/>
            <a:cs typeface="Arial" panose="020B0604020202020204" pitchFamily="34" charset="0"/>
          </a:endParaRPr>
        </a:p>
      </dgm:t>
    </dgm:pt>
    <dgm:pt modelId="{1876159F-1445-45BA-B834-6F4BFAF6260B}" type="parTrans" cxnId="{D59179D0-7DF9-4D65-986A-99FE2482F0A1}">
      <dgm:prSet/>
      <dgm:spPr/>
      <dgm:t>
        <a:bodyPr/>
        <a:lstStyle/>
        <a:p>
          <a:endParaRPr lang="en-US"/>
        </a:p>
      </dgm:t>
    </dgm:pt>
    <dgm:pt modelId="{F1D60408-AC08-4EA6-B233-3DF8345D899F}" type="sibTrans" cxnId="{D59179D0-7DF9-4D65-986A-99FE2482F0A1}">
      <dgm:prSet/>
      <dgm:spPr/>
      <dgm:t>
        <a:bodyPr/>
        <a:lstStyle/>
        <a:p>
          <a:endParaRPr lang="en-US"/>
        </a:p>
      </dgm:t>
    </dgm:pt>
    <dgm:pt modelId="{141FA8C4-0D22-47DF-AFCB-BEEF1C3022C8}" type="pres">
      <dgm:prSet presAssocID="{2117C08C-0F49-4344-94CF-8E9B481D86CE}" presName="root" presStyleCnt="0">
        <dgm:presLayoutVars>
          <dgm:dir/>
          <dgm:resizeHandles val="exact"/>
        </dgm:presLayoutVars>
      </dgm:prSet>
      <dgm:spPr/>
    </dgm:pt>
    <dgm:pt modelId="{E2093C57-0151-4F2B-AA72-E46CEB86B8CD}" type="pres">
      <dgm:prSet presAssocID="{1A7A02A8-2E91-4F0A-9CEB-67CDCC89D37B}" presName="compNode" presStyleCnt="0"/>
      <dgm:spPr/>
    </dgm:pt>
    <dgm:pt modelId="{8BB4614B-D4AA-4C82-9F56-E0D21CA005FE}" type="pres">
      <dgm:prSet presAssocID="{1A7A02A8-2E91-4F0A-9CEB-67CDCC89D37B}" presName="bgRect" presStyleLbl="bgShp" presStyleIdx="0" presStyleCnt="4"/>
      <dgm:spPr/>
    </dgm:pt>
    <dgm:pt modelId="{5F3EF3A7-ABA3-442D-8520-2219FA742BF3}" type="pres">
      <dgm:prSet presAssocID="{1A7A02A8-2E91-4F0A-9CEB-67CDCC89D37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ølgestreg"/>
        </a:ext>
      </dgm:extLst>
    </dgm:pt>
    <dgm:pt modelId="{91400DC4-03B1-4B0F-ACAE-E58EC377FB10}" type="pres">
      <dgm:prSet presAssocID="{1A7A02A8-2E91-4F0A-9CEB-67CDCC89D37B}" presName="spaceRect" presStyleCnt="0"/>
      <dgm:spPr/>
    </dgm:pt>
    <dgm:pt modelId="{CBEB5C41-4B6E-4048-AEBC-D56C20DD4A12}" type="pres">
      <dgm:prSet presAssocID="{1A7A02A8-2E91-4F0A-9CEB-67CDCC89D37B}" presName="parTx" presStyleLbl="revTx" presStyleIdx="0" presStyleCnt="4">
        <dgm:presLayoutVars>
          <dgm:chMax val="0"/>
          <dgm:chPref val="0"/>
        </dgm:presLayoutVars>
      </dgm:prSet>
      <dgm:spPr/>
    </dgm:pt>
    <dgm:pt modelId="{8D0A75B3-41E9-4C7A-8C40-0908182F5B3B}" type="pres">
      <dgm:prSet presAssocID="{FC19435E-EB78-4E61-858F-1D97DAAFFB33}" presName="sibTrans" presStyleCnt="0"/>
      <dgm:spPr/>
    </dgm:pt>
    <dgm:pt modelId="{EDAC0804-8EEE-48E9-8F2D-F38D17F585B0}" type="pres">
      <dgm:prSet presAssocID="{23684DF7-10D3-4146-9730-663D50B79F4F}" presName="compNode" presStyleCnt="0"/>
      <dgm:spPr/>
    </dgm:pt>
    <dgm:pt modelId="{C7C6FD6C-C567-4B58-A3BB-5C30CDD52E17}" type="pres">
      <dgm:prSet presAssocID="{23684DF7-10D3-4146-9730-663D50B79F4F}" presName="bgRect" presStyleLbl="bgShp" presStyleIdx="1" presStyleCnt="4"/>
      <dgm:spPr/>
    </dgm:pt>
    <dgm:pt modelId="{3162D89A-4B7D-4EF5-A740-6F9940172C62}" type="pres">
      <dgm:prSet presAssocID="{23684DF7-10D3-4146-9730-663D50B79F4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ld"/>
        </a:ext>
      </dgm:extLst>
    </dgm:pt>
    <dgm:pt modelId="{F94424FE-3E14-4683-B0F0-0B53BC2322D5}" type="pres">
      <dgm:prSet presAssocID="{23684DF7-10D3-4146-9730-663D50B79F4F}" presName="spaceRect" presStyleCnt="0"/>
      <dgm:spPr/>
    </dgm:pt>
    <dgm:pt modelId="{2452BFED-0553-4E12-89F6-20F298CECE79}" type="pres">
      <dgm:prSet presAssocID="{23684DF7-10D3-4146-9730-663D50B79F4F}" presName="parTx" presStyleLbl="revTx" presStyleIdx="1" presStyleCnt="4">
        <dgm:presLayoutVars>
          <dgm:chMax val="0"/>
          <dgm:chPref val="0"/>
        </dgm:presLayoutVars>
      </dgm:prSet>
      <dgm:spPr/>
    </dgm:pt>
    <dgm:pt modelId="{7F14804B-DED8-4C97-A5FB-970F5D853AAE}" type="pres">
      <dgm:prSet presAssocID="{868DBCBB-AA90-4179-9909-9787CE0FE7F5}" presName="sibTrans" presStyleCnt="0"/>
      <dgm:spPr/>
    </dgm:pt>
    <dgm:pt modelId="{BA2CC502-261A-40E0-99EA-1F7730EE629A}" type="pres">
      <dgm:prSet presAssocID="{45809EE0-DF72-48A2-8D80-20B85BC13239}" presName="compNode" presStyleCnt="0"/>
      <dgm:spPr/>
    </dgm:pt>
    <dgm:pt modelId="{B5C2E581-DFC2-4D73-9CBD-5BDA9AF895C3}" type="pres">
      <dgm:prSet presAssocID="{45809EE0-DF72-48A2-8D80-20B85BC13239}" presName="bgRect" presStyleLbl="bgShp" presStyleIdx="2" presStyleCnt="4"/>
      <dgm:spPr/>
    </dgm:pt>
    <dgm:pt modelId="{0AF41D8E-304D-4794-B306-B352DD21405A}" type="pres">
      <dgm:prSet presAssocID="{45809EE0-DF72-48A2-8D80-20B85BC1323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inimer"/>
        </a:ext>
      </dgm:extLst>
    </dgm:pt>
    <dgm:pt modelId="{FFB027F9-9A5B-4BC6-8130-A7672905BCC9}" type="pres">
      <dgm:prSet presAssocID="{45809EE0-DF72-48A2-8D80-20B85BC13239}" presName="spaceRect" presStyleCnt="0"/>
      <dgm:spPr/>
    </dgm:pt>
    <dgm:pt modelId="{7B13C266-7A43-4623-9A73-DACBCE5B391A}" type="pres">
      <dgm:prSet presAssocID="{45809EE0-DF72-48A2-8D80-20B85BC13239}" presName="parTx" presStyleLbl="revTx" presStyleIdx="2" presStyleCnt="4">
        <dgm:presLayoutVars>
          <dgm:chMax val="0"/>
          <dgm:chPref val="0"/>
        </dgm:presLayoutVars>
      </dgm:prSet>
      <dgm:spPr/>
    </dgm:pt>
    <dgm:pt modelId="{C588D0A7-FB0E-46A3-A1BF-66883BE5CFE3}" type="pres">
      <dgm:prSet presAssocID="{A77BB388-F387-4A5C-B15E-95BCDA957553}" presName="sibTrans" presStyleCnt="0"/>
      <dgm:spPr/>
    </dgm:pt>
    <dgm:pt modelId="{60AE1BB8-8E05-4A69-94AB-703F49C78346}" type="pres">
      <dgm:prSet presAssocID="{18DF672C-6B56-4733-BE45-4E55433558BB}" presName="compNode" presStyleCnt="0"/>
      <dgm:spPr/>
    </dgm:pt>
    <dgm:pt modelId="{941B5402-40B0-416B-9DF1-62884B2374ED}" type="pres">
      <dgm:prSet presAssocID="{18DF672C-6B56-4733-BE45-4E55433558BB}" presName="bgRect" presStyleLbl="bgShp" presStyleIdx="3" presStyleCnt="4"/>
      <dgm:spPr/>
    </dgm:pt>
    <dgm:pt modelId="{70621C5C-9F05-4D2D-8185-2783A84BC977}" type="pres">
      <dgm:prSet presAssocID="{18DF672C-6B56-4733-BE45-4E55433558B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AEFB93C8-F285-426C-B710-E904A8FF273F}" type="pres">
      <dgm:prSet presAssocID="{18DF672C-6B56-4733-BE45-4E55433558BB}" presName="spaceRect" presStyleCnt="0"/>
      <dgm:spPr/>
    </dgm:pt>
    <dgm:pt modelId="{DFE651D3-4814-432C-930D-8D8DFFBA7592}" type="pres">
      <dgm:prSet presAssocID="{18DF672C-6B56-4733-BE45-4E55433558BB}" presName="parTx" presStyleLbl="revTx" presStyleIdx="3" presStyleCnt="4">
        <dgm:presLayoutVars>
          <dgm:chMax val="0"/>
          <dgm:chPref val="0"/>
        </dgm:presLayoutVars>
      </dgm:prSet>
      <dgm:spPr/>
    </dgm:pt>
  </dgm:ptLst>
  <dgm:cxnLst>
    <dgm:cxn modelId="{972A2207-C7CE-4EBC-A9E7-84D91F2664C1}" type="presOf" srcId="{1A7A02A8-2E91-4F0A-9CEB-67CDCC89D37B}" destId="{CBEB5C41-4B6E-4048-AEBC-D56C20DD4A12}" srcOrd="0" destOrd="0" presId="urn:microsoft.com/office/officeart/2018/2/layout/IconVerticalSolidList"/>
    <dgm:cxn modelId="{E983C709-87FF-45DB-BE03-08A2980B8FE1}" type="presOf" srcId="{18DF672C-6B56-4733-BE45-4E55433558BB}" destId="{DFE651D3-4814-432C-930D-8D8DFFBA7592}" srcOrd="0" destOrd="0" presId="urn:microsoft.com/office/officeart/2018/2/layout/IconVerticalSolidList"/>
    <dgm:cxn modelId="{F826443F-EDAB-4541-8BAB-F86A274FD124}" type="presOf" srcId="{2117C08C-0F49-4344-94CF-8E9B481D86CE}" destId="{141FA8C4-0D22-47DF-AFCB-BEEF1C3022C8}" srcOrd="0" destOrd="0" presId="urn:microsoft.com/office/officeart/2018/2/layout/IconVerticalSolidList"/>
    <dgm:cxn modelId="{217C6F76-B4AB-4020-B34C-9CCE08C78627}" type="presOf" srcId="{45809EE0-DF72-48A2-8D80-20B85BC13239}" destId="{7B13C266-7A43-4623-9A73-DACBCE5B391A}" srcOrd="0" destOrd="0" presId="urn:microsoft.com/office/officeart/2018/2/layout/IconVerticalSolidList"/>
    <dgm:cxn modelId="{62B47896-528A-40C2-9A50-F6F8F9971DF8}" srcId="{2117C08C-0F49-4344-94CF-8E9B481D86CE}" destId="{23684DF7-10D3-4146-9730-663D50B79F4F}" srcOrd="1" destOrd="0" parTransId="{7726134F-EB39-4B65-83D9-9E5FC9B8B47D}" sibTransId="{868DBCBB-AA90-4179-9909-9787CE0FE7F5}"/>
    <dgm:cxn modelId="{6D618D99-8952-4923-8081-5AEF90069F00}" srcId="{2117C08C-0F49-4344-94CF-8E9B481D86CE}" destId="{1A7A02A8-2E91-4F0A-9CEB-67CDCC89D37B}" srcOrd="0" destOrd="0" parTransId="{6F3606CF-D301-47AC-BCC1-D6FA7BCBD499}" sibTransId="{FC19435E-EB78-4E61-858F-1D97DAAFFB33}"/>
    <dgm:cxn modelId="{47BAE3CF-E8F6-4032-A7A4-47A51FA21F22}" type="presOf" srcId="{23684DF7-10D3-4146-9730-663D50B79F4F}" destId="{2452BFED-0553-4E12-89F6-20F298CECE79}" srcOrd="0" destOrd="0" presId="urn:microsoft.com/office/officeart/2018/2/layout/IconVerticalSolidList"/>
    <dgm:cxn modelId="{D59179D0-7DF9-4D65-986A-99FE2482F0A1}" srcId="{2117C08C-0F49-4344-94CF-8E9B481D86CE}" destId="{18DF672C-6B56-4733-BE45-4E55433558BB}" srcOrd="3" destOrd="0" parTransId="{1876159F-1445-45BA-B834-6F4BFAF6260B}" sibTransId="{F1D60408-AC08-4EA6-B233-3DF8345D899F}"/>
    <dgm:cxn modelId="{61475DD5-217F-47B2-94FE-2487E23BFD43}" srcId="{2117C08C-0F49-4344-94CF-8E9B481D86CE}" destId="{45809EE0-DF72-48A2-8D80-20B85BC13239}" srcOrd="2" destOrd="0" parTransId="{D80A98F7-6400-4441-86C0-A6F31F723C13}" sibTransId="{A77BB388-F387-4A5C-B15E-95BCDA957553}"/>
    <dgm:cxn modelId="{665DC265-2E93-43A6-87E0-AADE1B3196A5}" type="presParOf" srcId="{141FA8C4-0D22-47DF-AFCB-BEEF1C3022C8}" destId="{E2093C57-0151-4F2B-AA72-E46CEB86B8CD}" srcOrd="0" destOrd="0" presId="urn:microsoft.com/office/officeart/2018/2/layout/IconVerticalSolidList"/>
    <dgm:cxn modelId="{CEFFB93E-952A-4083-8D57-630BA60B7CC2}" type="presParOf" srcId="{E2093C57-0151-4F2B-AA72-E46CEB86B8CD}" destId="{8BB4614B-D4AA-4C82-9F56-E0D21CA005FE}" srcOrd="0" destOrd="0" presId="urn:microsoft.com/office/officeart/2018/2/layout/IconVerticalSolidList"/>
    <dgm:cxn modelId="{5E8DD4E8-8710-45AC-B4C7-25F2B64843E4}" type="presParOf" srcId="{E2093C57-0151-4F2B-AA72-E46CEB86B8CD}" destId="{5F3EF3A7-ABA3-442D-8520-2219FA742BF3}" srcOrd="1" destOrd="0" presId="urn:microsoft.com/office/officeart/2018/2/layout/IconVerticalSolidList"/>
    <dgm:cxn modelId="{CFA466F0-750D-42C2-ACF4-AF7A17C12AB3}" type="presParOf" srcId="{E2093C57-0151-4F2B-AA72-E46CEB86B8CD}" destId="{91400DC4-03B1-4B0F-ACAE-E58EC377FB10}" srcOrd="2" destOrd="0" presId="urn:microsoft.com/office/officeart/2018/2/layout/IconVerticalSolidList"/>
    <dgm:cxn modelId="{F8DA7E4B-643D-4E76-9E22-5B853CB6B92F}" type="presParOf" srcId="{E2093C57-0151-4F2B-AA72-E46CEB86B8CD}" destId="{CBEB5C41-4B6E-4048-AEBC-D56C20DD4A12}" srcOrd="3" destOrd="0" presId="urn:microsoft.com/office/officeart/2018/2/layout/IconVerticalSolidList"/>
    <dgm:cxn modelId="{11C75514-430A-4DA9-99DA-AF1CF9492A94}" type="presParOf" srcId="{141FA8C4-0D22-47DF-AFCB-BEEF1C3022C8}" destId="{8D0A75B3-41E9-4C7A-8C40-0908182F5B3B}" srcOrd="1" destOrd="0" presId="urn:microsoft.com/office/officeart/2018/2/layout/IconVerticalSolidList"/>
    <dgm:cxn modelId="{0AEC1740-491F-4001-8EF4-09732D05FD45}" type="presParOf" srcId="{141FA8C4-0D22-47DF-AFCB-BEEF1C3022C8}" destId="{EDAC0804-8EEE-48E9-8F2D-F38D17F585B0}" srcOrd="2" destOrd="0" presId="urn:microsoft.com/office/officeart/2018/2/layout/IconVerticalSolidList"/>
    <dgm:cxn modelId="{44DAE9BB-6C45-41F5-BE4D-35E572581019}" type="presParOf" srcId="{EDAC0804-8EEE-48E9-8F2D-F38D17F585B0}" destId="{C7C6FD6C-C567-4B58-A3BB-5C30CDD52E17}" srcOrd="0" destOrd="0" presId="urn:microsoft.com/office/officeart/2018/2/layout/IconVerticalSolidList"/>
    <dgm:cxn modelId="{E00A01A2-B446-439F-8E81-720121A80C2C}" type="presParOf" srcId="{EDAC0804-8EEE-48E9-8F2D-F38D17F585B0}" destId="{3162D89A-4B7D-4EF5-A740-6F9940172C62}" srcOrd="1" destOrd="0" presId="urn:microsoft.com/office/officeart/2018/2/layout/IconVerticalSolidList"/>
    <dgm:cxn modelId="{9A41BA3B-DD76-410F-A725-FDA5CBE5B9EB}" type="presParOf" srcId="{EDAC0804-8EEE-48E9-8F2D-F38D17F585B0}" destId="{F94424FE-3E14-4683-B0F0-0B53BC2322D5}" srcOrd="2" destOrd="0" presId="urn:microsoft.com/office/officeart/2018/2/layout/IconVerticalSolidList"/>
    <dgm:cxn modelId="{3D386A64-CFB9-4C53-8329-35BD77C1AC26}" type="presParOf" srcId="{EDAC0804-8EEE-48E9-8F2D-F38D17F585B0}" destId="{2452BFED-0553-4E12-89F6-20F298CECE79}" srcOrd="3" destOrd="0" presId="urn:microsoft.com/office/officeart/2018/2/layout/IconVerticalSolidList"/>
    <dgm:cxn modelId="{849BDB3C-9454-4B7A-A150-0DB28F70AD62}" type="presParOf" srcId="{141FA8C4-0D22-47DF-AFCB-BEEF1C3022C8}" destId="{7F14804B-DED8-4C97-A5FB-970F5D853AAE}" srcOrd="3" destOrd="0" presId="urn:microsoft.com/office/officeart/2018/2/layout/IconVerticalSolidList"/>
    <dgm:cxn modelId="{88274BC2-9A3B-45B6-9A17-20D5163EF99F}" type="presParOf" srcId="{141FA8C4-0D22-47DF-AFCB-BEEF1C3022C8}" destId="{BA2CC502-261A-40E0-99EA-1F7730EE629A}" srcOrd="4" destOrd="0" presId="urn:microsoft.com/office/officeart/2018/2/layout/IconVerticalSolidList"/>
    <dgm:cxn modelId="{5EDD2F77-1AEF-485D-A55A-39F258B3B560}" type="presParOf" srcId="{BA2CC502-261A-40E0-99EA-1F7730EE629A}" destId="{B5C2E581-DFC2-4D73-9CBD-5BDA9AF895C3}" srcOrd="0" destOrd="0" presId="urn:microsoft.com/office/officeart/2018/2/layout/IconVerticalSolidList"/>
    <dgm:cxn modelId="{A17D0A49-3D30-45B5-8ECF-AFDA7379D576}" type="presParOf" srcId="{BA2CC502-261A-40E0-99EA-1F7730EE629A}" destId="{0AF41D8E-304D-4794-B306-B352DD21405A}" srcOrd="1" destOrd="0" presId="urn:microsoft.com/office/officeart/2018/2/layout/IconVerticalSolidList"/>
    <dgm:cxn modelId="{1E51E223-9246-4B93-B43A-C39F9F2FBE6A}" type="presParOf" srcId="{BA2CC502-261A-40E0-99EA-1F7730EE629A}" destId="{FFB027F9-9A5B-4BC6-8130-A7672905BCC9}" srcOrd="2" destOrd="0" presId="urn:microsoft.com/office/officeart/2018/2/layout/IconVerticalSolidList"/>
    <dgm:cxn modelId="{8D020D2F-1C5E-44BC-AF7A-D40645EFE98E}" type="presParOf" srcId="{BA2CC502-261A-40E0-99EA-1F7730EE629A}" destId="{7B13C266-7A43-4623-9A73-DACBCE5B391A}" srcOrd="3" destOrd="0" presId="urn:microsoft.com/office/officeart/2018/2/layout/IconVerticalSolidList"/>
    <dgm:cxn modelId="{0B55E4A2-2CB8-42AA-B894-34BF14FF30AB}" type="presParOf" srcId="{141FA8C4-0D22-47DF-AFCB-BEEF1C3022C8}" destId="{C588D0A7-FB0E-46A3-A1BF-66883BE5CFE3}" srcOrd="5" destOrd="0" presId="urn:microsoft.com/office/officeart/2018/2/layout/IconVerticalSolidList"/>
    <dgm:cxn modelId="{981CB6C5-B14E-440E-AB51-9D9AEC396F73}" type="presParOf" srcId="{141FA8C4-0D22-47DF-AFCB-BEEF1C3022C8}" destId="{60AE1BB8-8E05-4A69-94AB-703F49C78346}" srcOrd="6" destOrd="0" presId="urn:microsoft.com/office/officeart/2018/2/layout/IconVerticalSolidList"/>
    <dgm:cxn modelId="{28936812-F9C7-4418-89C9-1DFC10B6D2EB}" type="presParOf" srcId="{60AE1BB8-8E05-4A69-94AB-703F49C78346}" destId="{941B5402-40B0-416B-9DF1-62884B2374ED}" srcOrd="0" destOrd="0" presId="urn:microsoft.com/office/officeart/2018/2/layout/IconVerticalSolidList"/>
    <dgm:cxn modelId="{63314A6E-EED5-4059-A8F6-5F5D5FB5544D}" type="presParOf" srcId="{60AE1BB8-8E05-4A69-94AB-703F49C78346}" destId="{70621C5C-9F05-4D2D-8185-2783A84BC977}" srcOrd="1" destOrd="0" presId="urn:microsoft.com/office/officeart/2018/2/layout/IconVerticalSolidList"/>
    <dgm:cxn modelId="{363C3C37-2C30-4DE5-9744-BE176D1F4BE5}" type="presParOf" srcId="{60AE1BB8-8E05-4A69-94AB-703F49C78346}" destId="{AEFB93C8-F285-426C-B710-E904A8FF273F}" srcOrd="2" destOrd="0" presId="urn:microsoft.com/office/officeart/2018/2/layout/IconVerticalSolidList"/>
    <dgm:cxn modelId="{A7BBBE0A-9EAA-44C3-9B83-755B0D4C1C15}" type="presParOf" srcId="{60AE1BB8-8E05-4A69-94AB-703F49C78346}" destId="{DFE651D3-4814-432C-930D-8D8DFFBA759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117C08C-0F49-4344-94CF-8E9B481D86CE}" type="doc">
      <dgm:prSet loTypeId="urn:microsoft.com/office/officeart/2018/2/layout/IconVerticalSolidList" loCatId="icon" qsTypeId="urn:microsoft.com/office/officeart/2005/8/quickstyle/3d2" qsCatId="3D" csTypeId="urn:microsoft.com/office/officeart/2005/8/colors/accent0_3" csCatId="mainScheme" phldr="1"/>
      <dgm:spPr/>
      <dgm:t>
        <a:bodyPr/>
        <a:lstStyle/>
        <a:p>
          <a:endParaRPr lang="en-US"/>
        </a:p>
      </dgm:t>
    </dgm:pt>
    <dgm:pt modelId="{1A7A02A8-2E91-4F0A-9CEB-67CDCC89D37B}">
      <dgm:prSet/>
      <dgm:spPr/>
      <dgm:t>
        <a:bodyPr/>
        <a:lstStyle/>
        <a:p>
          <a:pPr>
            <a:lnSpc>
              <a:spcPct val="100000"/>
            </a:lnSpc>
          </a:pPr>
          <a:r>
            <a:rPr lang="da-DK" noProof="0" dirty="0">
              <a:solidFill>
                <a:srgbClr val="211A52"/>
              </a:solidFill>
              <a:latin typeface="Arial" panose="020B0604020202020204" pitchFamily="34" charset="0"/>
              <a:cs typeface="Arial" panose="020B0604020202020204" pitchFamily="34" charset="0"/>
            </a:rPr>
            <a:t>Energibesparelser samt effektive systemer og komponenter i forbrugsleddet, som omfatter industri, bygninger og diverse apparater.</a:t>
          </a:r>
        </a:p>
      </dgm:t>
    </dgm:pt>
    <dgm:pt modelId="{6F3606CF-D301-47AC-BCC1-D6FA7BCBD499}" type="parTrans" cxnId="{6D618D99-8952-4923-8081-5AEF90069F00}">
      <dgm:prSet/>
      <dgm:spPr/>
      <dgm:t>
        <a:bodyPr/>
        <a:lstStyle/>
        <a:p>
          <a:endParaRPr lang="en-US"/>
        </a:p>
      </dgm:t>
    </dgm:pt>
    <dgm:pt modelId="{FC19435E-EB78-4E61-858F-1D97DAAFFB33}" type="sibTrans" cxnId="{6D618D99-8952-4923-8081-5AEF90069F00}">
      <dgm:prSet/>
      <dgm:spPr/>
      <dgm:t>
        <a:bodyPr/>
        <a:lstStyle/>
        <a:p>
          <a:endParaRPr lang="en-US"/>
        </a:p>
      </dgm:t>
    </dgm:pt>
    <dgm:pt modelId="{23684DF7-10D3-4146-9730-663D50B79F4F}">
      <dgm:prSet/>
      <dgm:spPr/>
      <dgm:t>
        <a:bodyPr/>
        <a:lstStyle/>
        <a:p>
          <a:pPr>
            <a:lnSpc>
              <a:spcPct val="100000"/>
            </a:lnSpc>
          </a:pPr>
          <a:r>
            <a:rPr lang="da-DK" noProof="0" dirty="0">
              <a:solidFill>
                <a:srgbClr val="211A52"/>
              </a:solidFill>
              <a:latin typeface="Arial" panose="020B0604020202020204" pitchFamily="34" charset="0"/>
              <a:cs typeface="Arial" panose="020B0604020202020204" pitchFamily="34" charset="0"/>
            </a:rPr>
            <a:t>Fleksible systemer hvor forbrug tilpasses produktion.</a:t>
          </a:r>
        </a:p>
      </dgm:t>
    </dgm:pt>
    <dgm:pt modelId="{7726134F-EB39-4B65-83D9-9E5FC9B8B47D}" type="parTrans" cxnId="{62B47896-528A-40C2-9A50-F6F8F9971DF8}">
      <dgm:prSet/>
      <dgm:spPr/>
      <dgm:t>
        <a:bodyPr/>
        <a:lstStyle/>
        <a:p>
          <a:endParaRPr lang="en-US"/>
        </a:p>
      </dgm:t>
    </dgm:pt>
    <dgm:pt modelId="{868DBCBB-AA90-4179-9909-9787CE0FE7F5}" type="sibTrans" cxnId="{62B47896-528A-40C2-9A50-F6F8F9971DF8}">
      <dgm:prSet/>
      <dgm:spPr/>
      <dgm:t>
        <a:bodyPr/>
        <a:lstStyle/>
        <a:p>
          <a:endParaRPr lang="en-US"/>
        </a:p>
      </dgm:t>
    </dgm:pt>
    <dgm:pt modelId="{45809EE0-DF72-48A2-8D80-20B85BC13239}">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Produktion af vedvarende energi i bygninger og integration af bygninger i energisystemet.</a:t>
          </a:r>
          <a:endParaRPr lang="en-US" dirty="0">
            <a:solidFill>
              <a:srgbClr val="211A52"/>
            </a:solidFill>
            <a:latin typeface="Arial" panose="020B0604020202020204" pitchFamily="34" charset="0"/>
            <a:cs typeface="Arial" panose="020B0604020202020204" pitchFamily="34" charset="0"/>
          </a:endParaRPr>
        </a:p>
      </dgm:t>
    </dgm:pt>
    <dgm:pt modelId="{D80A98F7-6400-4441-86C0-A6F31F723C13}" type="parTrans" cxnId="{61475DD5-217F-47B2-94FE-2487E23BFD43}">
      <dgm:prSet/>
      <dgm:spPr/>
      <dgm:t>
        <a:bodyPr/>
        <a:lstStyle/>
        <a:p>
          <a:endParaRPr lang="en-US"/>
        </a:p>
      </dgm:t>
    </dgm:pt>
    <dgm:pt modelId="{A77BB388-F387-4A5C-B15E-95BCDA957553}" type="sibTrans" cxnId="{61475DD5-217F-47B2-94FE-2487E23BFD43}">
      <dgm:prSet/>
      <dgm:spPr/>
      <dgm:t>
        <a:bodyPr/>
        <a:lstStyle/>
        <a:p>
          <a:endParaRPr lang="en-US"/>
        </a:p>
      </dgm:t>
    </dgm:pt>
    <dgm:pt modelId="{18DF672C-6B56-4733-BE45-4E55433558BB}">
      <dgm:prSet/>
      <dgm:spPr/>
      <dgm:t>
        <a:bodyPr/>
        <a:lstStyle/>
        <a:p>
          <a:pPr>
            <a:lnSpc>
              <a:spcPct val="100000"/>
            </a:lnSpc>
          </a:pPr>
          <a:r>
            <a:rPr lang="da-DK" noProof="0" dirty="0">
              <a:solidFill>
                <a:srgbClr val="211A52"/>
              </a:solidFill>
              <a:latin typeface="Arial" panose="020B0604020202020204" pitchFamily="34" charset="0"/>
              <a:cs typeface="Arial" panose="020B0604020202020204" pitchFamily="34" charset="0"/>
            </a:rPr>
            <a:t>Brug af teknologi, adfærd og hverdagspraksis.</a:t>
          </a:r>
        </a:p>
      </dgm:t>
    </dgm:pt>
    <dgm:pt modelId="{1876159F-1445-45BA-B834-6F4BFAF6260B}" type="parTrans" cxnId="{D59179D0-7DF9-4D65-986A-99FE2482F0A1}">
      <dgm:prSet/>
      <dgm:spPr/>
      <dgm:t>
        <a:bodyPr/>
        <a:lstStyle/>
        <a:p>
          <a:endParaRPr lang="en-US"/>
        </a:p>
      </dgm:t>
    </dgm:pt>
    <dgm:pt modelId="{F1D60408-AC08-4EA6-B233-3DF8345D899F}" type="sibTrans" cxnId="{D59179D0-7DF9-4D65-986A-99FE2482F0A1}">
      <dgm:prSet/>
      <dgm:spPr/>
      <dgm:t>
        <a:bodyPr/>
        <a:lstStyle/>
        <a:p>
          <a:endParaRPr lang="en-US"/>
        </a:p>
      </dgm:t>
    </dgm:pt>
    <dgm:pt modelId="{E222BFD3-C456-46AA-B304-9737C9849B40}">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Kontrol og anvendelse af digitale løsninger som AI, </a:t>
          </a:r>
          <a:r>
            <a:rPr lang="da-DK" dirty="0" err="1">
              <a:solidFill>
                <a:srgbClr val="211A52"/>
              </a:solidFill>
              <a:latin typeface="Arial" panose="020B0604020202020204" pitchFamily="34" charset="0"/>
              <a:cs typeface="Arial" panose="020B0604020202020204" pitchFamily="34" charset="0"/>
            </a:rPr>
            <a:t>IoT</a:t>
          </a:r>
          <a:r>
            <a:rPr lang="da-DK" dirty="0">
              <a:solidFill>
                <a:srgbClr val="211A52"/>
              </a:solidFill>
              <a:latin typeface="Arial" panose="020B0604020202020204" pitchFamily="34" charset="0"/>
              <a:cs typeface="Arial" panose="020B0604020202020204" pitchFamily="34" charset="0"/>
            </a:rPr>
            <a:t>, </a:t>
          </a:r>
          <a:br>
            <a:rPr lang="da-DK" dirty="0">
              <a:solidFill>
                <a:srgbClr val="211A52"/>
              </a:solidFill>
              <a:latin typeface="Arial" panose="020B0604020202020204" pitchFamily="34" charset="0"/>
              <a:cs typeface="Arial" panose="020B0604020202020204" pitchFamily="34" charset="0"/>
            </a:rPr>
          </a:br>
          <a:r>
            <a:rPr lang="da-DK" dirty="0">
              <a:solidFill>
                <a:srgbClr val="211A52"/>
              </a:solidFill>
              <a:latin typeface="Arial" panose="020B0604020202020204" pitchFamily="34" charset="0"/>
              <a:cs typeface="Arial" panose="020B0604020202020204" pitchFamily="34" charset="0"/>
            </a:rPr>
            <a:t>big data.</a:t>
          </a:r>
        </a:p>
      </dgm:t>
    </dgm:pt>
    <dgm:pt modelId="{1C841DB3-CEF9-46C8-B043-4B0E59DB35C6}" type="parTrans" cxnId="{7DACE22A-DB80-4EC2-99BA-546A27D3DCC2}">
      <dgm:prSet/>
      <dgm:spPr/>
      <dgm:t>
        <a:bodyPr/>
        <a:lstStyle/>
        <a:p>
          <a:endParaRPr lang="da-DK"/>
        </a:p>
      </dgm:t>
    </dgm:pt>
    <dgm:pt modelId="{01627F22-897A-4835-9337-8F4CC95E41C3}" type="sibTrans" cxnId="{7DACE22A-DB80-4EC2-99BA-546A27D3DCC2}">
      <dgm:prSet/>
      <dgm:spPr/>
      <dgm:t>
        <a:bodyPr/>
        <a:lstStyle/>
        <a:p>
          <a:endParaRPr lang="da-DK"/>
        </a:p>
      </dgm:t>
    </dgm:pt>
    <dgm:pt modelId="{141FA8C4-0D22-47DF-AFCB-BEEF1C3022C8}" type="pres">
      <dgm:prSet presAssocID="{2117C08C-0F49-4344-94CF-8E9B481D86CE}" presName="root" presStyleCnt="0">
        <dgm:presLayoutVars>
          <dgm:dir/>
          <dgm:resizeHandles val="exact"/>
        </dgm:presLayoutVars>
      </dgm:prSet>
      <dgm:spPr/>
    </dgm:pt>
    <dgm:pt modelId="{E2093C57-0151-4F2B-AA72-E46CEB86B8CD}" type="pres">
      <dgm:prSet presAssocID="{1A7A02A8-2E91-4F0A-9CEB-67CDCC89D37B}" presName="compNode" presStyleCnt="0"/>
      <dgm:spPr/>
    </dgm:pt>
    <dgm:pt modelId="{8BB4614B-D4AA-4C82-9F56-E0D21CA005FE}" type="pres">
      <dgm:prSet presAssocID="{1A7A02A8-2E91-4F0A-9CEB-67CDCC89D37B}" presName="bgRect" presStyleLbl="bgShp" presStyleIdx="0" presStyleCnt="5" custScaleY="140264" custLinFactNeighborY="-2304"/>
      <dgm:spPr/>
    </dgm:pt>
    <dgm:pt modelId="{5F3EF3A7-ABA3-442D-8520-2219FA742BF3}" type="pres">
      <dgm:prSet presAssocID="{1A7A02A8-2E91-4F0A-9CEB-67CDCC89D37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tteri, der oplades med massiv udfyldning"/>
        </a:ext>
      </dgm:extLst>
    </dgm:pt>
    <dgm:pt modelId="{91400DC4-03B1-4B0F-ACAE-E58EC377FB10}" type="pres">
      <dgm:prSet presAssocID="{1A7A02A8-2E91-4F0A-9CEB-67CDCC89D37B}" presName="spaceRect" presStyleCnt="0"/>
      <dgm:spPr/>
    </dgm:pt>
    <dgm:pt modelId="{CBEB5C41-4B6E-4048-AEBC-D56C20DD4A12}" type="pres">
      <dgm:prSet presAssocID="{1A7A02A8-2E91-4F0A-9CEB-67CDCC89D37B}" presName="parTx" presStyleLbl="revTx" presStyleIdx="0" presStyleCnt="5" custLinFactNeighborX="339" custLinFactNeighborY="50317">
        <dgm:presLayoutVars>
          <dgm:chMax val="0"/>
          <dgm:chPref val="0"/>
        </dgm:presLayoutVars>
      </dgm:prSet>
      <dgm:spPr/>
    </dgm:pt>
    <dgm:pt modelId="{8D0A75B3-41E9-4C7A-8C40-0908182F5B3B}" type="pres">
      <dgm:prSet presAssocID="{FC19435E-EB78-4E61-858F-1D97DAAFFB33}" presName="sibTrans" presStyleCnt="0"/>
      <dgm:spPr/>
    </dgm:pt>
    <dgm:pt modelId="{EDAC0804-8EEE-48E9-8F2D-F38D17F585B0}" type="pres">
      <dgm:prSet presAssocID="{23684DF7-10D3-4146-9730-663D50B79F4F}" presName="compNode" presStyleCnt="0"/>
      <dgm:spPr/>
    </dgm:pt>
    <dgm:pt modelId="{C7C6FD6C-C567-4B58-A3BB-5C30CDD52E17}" type="pres">
      <dgm:prSet presAssocID="{23684DF7-10D3-4146-9730-663D50B79F4F}" presName="bgRect" presStyleLbl="bgShp" presStyleIdx="1" presStyleCnt="5"/>
      <dgm:spPr/>
    </dgm:pt>
    <dgm:pt modelId="{3162D89A-4B7D-4EF5-A740-6F9940172C62}" type="pres">
      <dgm:prSet presAssocID="{23684DF7-10D3-4146-9730-663D50B79F4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actory"/>
        </a:ext>
      </dgm:extLst>
    </dgm:pt>
    <dgm:pt modelId="{F94424FE-3E14-4683-B0F0-0B53BC2322D5}" type="pres">
      <dgm:prSet presAssocID="{23684DF7-10D3-4146-9730-663D50B79F4F}" presName="spaceRect" presStyleCnt="0"/>
      <dgm:spPr/>
    </dgm:pt>
    <dgm:pt modelId="{2452BFED-0553-4E12-89F6-20F298CECE79}" type="pres">
      <dgm:prSet presAssocID="{23684DF7-10D3-4146-9730-663D50B79F4F}" presName="parTx" presStyleLbl="revTx" presStyleIdx="1" presStyleCnt="5" custScaleY="63592" custLinFactNeighborY="54360">
        <dgm:presLayoutVars>
          <dgm:chMax val="0"/>
          <dgm:chPref val="0"/>
        </dgm:presLayoutVars>
      </dgm:prSet>
      <dgm:spPr/>
    </dgm:pt>
    <dgm:pt modelId="{7F14804B-DED8-4C97-A5FB-970F5D853AAE}" type="pres">
      <dgm:prSet presAssocID="{868DBCBB-AA90-4179-9909-9787CE0FE7F5}" presName="sibTrans" presStyleCnt="0"/>
      <dgm:spPr/>
    </dgm:pt>
    <dgm:pt modelId="{D1FA682F-2F6B-4E73-A015-DC80ECEF2260}" type="pres">
      <dgm:prSet presAssocID="{E222BFD3-C456-46AA-B304-9737C9849B40}" presName="compNode" presStyleCnt="0"/>
      <dgm:spPr/>
    </dgm:pt>
    <dgm:pt modelId="{BAD09558-AFCB-4488-9B0B-5264ADE9973E}" type="pres">
      <dgm:prSet presAssocID="{E222BFD3-C456-46AA-B304-9737C9849B40}" presName="bgRect" presStyleLbl="bgShp" presStyleIdx="2" presStyleCnt="5"/>
      <dgm:spPr/>
    </dgm:pt>
    <dgm:pt modelId="{2FBD7BEF-15B0-4F89-8941-3CFB8CB82195}" type="pres">
      <dgm:prSet presAssocID="{E222BFD3-C456-46AA-B304-9737C9849B4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us med massiv udfyldning"/>
        </a:ext>
      </dgm:extLst>
    </dgm:pt>
    <dgm:pt modelId="{D23E798A-D676-4A5D-8CED-33888B2BD024}" type="pres">
      <dgm:prSet presAssocID="{E222BFD3-C456-46AA-B304-9737C9849B40}" presName="spaceRect" presStyleCnt="0"/>
      <dgm:spPr/>
    </dgm:pt>
    <dgm:pt modelId="{C802F378-ACA0-4107-A0CE-B33179AA59E3}" type="pres">
      <dgm:prSet presAssocID="{E222BFD3-C456-46AA-B304-9737C9849B40}" presName="parTx" presStyleLbl="revTx" presStyleIdx="2" presStyleCnt="5" custLinFactNeighborY="47112">
        <dgm:presLayoutVars>
          <dgm:chMax val="0"/>
          <dgm:chPref val="0"/>
        </dgm:presLayoutVars>
      </dgm:prSet>
      <dgm:spPr/>
    </dgm:pt>
    <dgm:pt modelId="{7C466C9E-75F0-43E2-9718-207785424A61}" type="pres">
      <dgm:prSet presAssocID="{01627F22-897A-4835-9337-8F4CC95E41C3}" presName="sibTrans" presStyleCnt="0"/>
      <dgm:spPr/>
    </dgm:pt>
    <dgm:pt modelId="{BA2CC502-261A-40E0-99EA-1F7730EE629A}" type="pres">
      <dgm:prSet presAssocID="{45809EE0-DF72-48A2-8D80-20B85BC13239}" presName="compNode" presStyleCnt="0"/>
      <dgm:spPr/>
    </dgm:pt>
    <dgm:pt modelId="{B5C2E581-DFC2-4D73-9CBD-5BDA9AF895C3}" type="pres">
      <dgm:prSet presAssocID="{45809EE0-DF72-48A2-8D80-20B85BC13239}" presName="bgRect" presStyleLbl="bgShp" presStyleIdx="3" presStyleCnt="5"/>
      <dgm:spPr/>
    </dgm:pt>
    <dgm:pt modelId="{0AF41D8E-304D-4794-B306-B352DD21405A}" type="pres">
      <dgm:prSet presAssocID="{45809EE0-DF72-48A2-8D80-20B85BC1323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Vedvarende energi med massiv udfyldning"/>
        </a:ext>
      </dgm:extLst>
    </dgm:pt>
    <dgm:pt modelId="{FFB027F9-9A5B-4BC6-8130-A7672905BCC9}" type="pres">
      <dgm:prSet presAssocID="{45809EE0-DF72-48A2-8D80-20B85BC13239}" presName="spaceRect" presStyleCnt="0"/>
      <dgm:spPr/>
    </dgm:pt>
    <dgm:pt modelId="{7B13C266-7A43-4623-9A73-DACBCE5B391A}" type="pres">
      <dgm:prSet presAssocID="{45809EE0-DF72-48A2-8D80-20B85BC13239}" presName="parTx" presStyleLbl="revTx" presStyleIdx="3" presStyleCnt="5" custLinFactNeighborY="43488">
        <dgm:presLayoutVars>
          <dgm:chMax val="0"/>
          <dgm:chPref val="0"/>
        </dgm:presLayoutVars>
      </dgm:prSet>
      <dgm:spPr/>
    </dgm:pt>
    <dgm:pt modelId="{C588D0A7-FB0E-46A3-A1BF-66883BE5CFE3}" type="pres">
      <dgm:prSet presAssocID="{A77BB388-F387-4A5C-B15E-95BCDA957553}" presName="sibTrans" presStyleCnt="0"/>
      <dgm:spPr/>
    </dgm:pt>
    <dgm:pt modelId="{60AE1BB8-8E05-4A69-94AB-703F49C78346}" type="pres">
      <dgm:prSet presAssocID="{18DF672C-6B56-4733-BE45-4E55433558BB}" presName="compNode" presStyleCnt="0"/>
      <dgm:spPr/>
    </dgm:pt>
    <dgm:pt modelId="{941B5402-40B0-416B-9DF1-62884B2374ED}" type="pres">
      <dgm:prSet presAssocID="{18DF672C-6B56-4733-BE45-4E55433558BB}" presName="bgRect" presStyleLbl="bgShp" presStyleIdx="4" presStyleCnt="5" custLinFactNeighborY="197"/>
      <dgm:spPr/>
    </dgm:pt>
    <dgm:pt modelId="{70621C5C-9F05-4D2D-8185-2783A84BC977}" type="pres">
      <dgm:prSet presAssocID="{18DF672C-6B56-4733-BE45-4E55433558B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Group"/>
        </a:ext>
      </dgm:extLst>
    </dgm:pt>
    <dgm:pt modelId="{AEFB93C8-F285-426C-B710-E904A8FF273F}" type="pres">
      <dgm:prSet presAssocID="{18DF672C-6B56-4733-BE45-4E55433558BB}" presName="spaceRect" presStyleCnt="0"/>
      <dgm:spPr/>
    </dgm:pt>
    <dgm:pt modelId="{DFE651D3-4814-432C-930D-8D8DFFBA7592}" type="pres">
      <dgm:prSet presAssocID="{18DF672C-6B56-4733-BE45-4E55433558BB}" presName="parTx" presStyleLbl="revTx" presStyleIdx="4" presStyleCnt="5" custLinFactNeighborY="43488">
        <dgm:presLayoutVars>
          <dgm:chMax val="0"/>
          <dgm:chPref val="0"/>
        </dgm:presLayoutVars>
      </dgm:prSet>
      <dgm:spPr/>
    </dgm:pt>
  </dgm:ptLst>
  <dgm:cxnLst>
    <dgm:cxn modelId="{972A2207-C7CE-4EBC-A9E7-84D91F2664C1}" type="presOf" srcId="{1A7A02A8-2E91-4F0A-9CEB-67CDCC89D37B}" destId="{CBEB5C41-4B6E-4048-AEBC-D56C20DD4A12}" srcOrd="0" destOrd="0" presId="urn:microsoft.com/office/officeart/2018/2/layout/IconVerticalSolidList"/>
    <dgm:cxn modelId="{E983C709-87FF-45DB-BE03-08A2980B8FE1}" type="presOf" srcId="{18DF672C-6B56-4733-BE45-4E55433558BB}" destId="{DFE651D3-4814-432C-930D-8D8DFFBA7592}" srcOrd="0" destOrd="0" presId="urn:microsoft.com/office/officeart/2018/2/layout/IconVerticalSolidList"/>
    <dgm:cxn modelId="{7DACE22A-DB80-4EC2-99BA-546A27D3DCC2}" srcId="{2117C08C-0F49-4344-94CF-8E9B481D86CE}" destId="{E222BFD3-C456-46AA-B304-9737C9849B40}" srcOrd="2" destOrd="0" parTransId="{1C841DB3-CEF9-46C8-B043-4B0E59DB35C6}" sibTransId="{01627F22-897A-4835-9337-8F4CC95E41C3}"/>
    <dgm:cxn modelId="{F826443F-EDAB-4541-8BAB-F86A274FD124}" type="presOf" srcId="{2117C08C-0F49-4344-94CF-8E9B481D86CE}" destId="{141FA8C4-0D22-47DF-AFCB-BEEF1C3022C8}" srcOrd="0" destOrd="0" presId="urn:microsoft.com/office/officeart/2018/2/layout/IconVerticalSolidList"/>
    <dgm:cxn modelId="{217C6F76-B4AB-4020-B34C-9CCE08C78627}" type="presOf" srcId="{45809EE0-DF72-48A2-8D80-20B85BC13239}" destId="{7B13C266-7A43-4623-9A73-DACBCE5B391A}" srcOrd="0" destOrd="0" presId="urn:microsoft.com/office/officeart/2018/2/layout/IconVerticalSolidList"/>
    <dgm:cxn modelId="{62B47896-528A-40C2-9A50-F6F8F9971DF8}" srcId="{2117C08C-0F49-4344-94CF-8E9B481D86CE}" destId="{23684DF7-10D3-4146-9730-663D50B79F4F}" srcOrd="1" destOrd="0" parTransId="{7726134F-EB39-4B65-83D9-9E5FC9B8B47D}" sibTransId="{868DBCBB-AA90-4179-9909-9787CE0FE7F5}"/>
    <dgm:cxn modelId="{6D618D99-8952-4923-8081-5AEF90069F00}" srcId="{2117C08C-0F49-4344-94CF-8E9B481D86CE}" destId="{1A7A02A8-2E91-4F0A-9CEB-67CDCC89D37B}" srcOrd="0" destOrd="0" parTransId="{6F3606CF-D301-47AC-BCC1-D6FA7BCBD499}" sibTransId="{FC19435E-EB78-4E61-858F-1D97DAAFFB33}"/>
    <dgm:cxn modelId="{D0043BC1-DE77-4099-8322-E722BD1BD216}" type="presOf" srcId="{E222BFD3-C456-46AA-B304-9737C9849B40}" destId="{C802F378-ACA0-4107-A0CE-B33179AA59E3}" srcOrd="0" destOrd="0" presId="urn:microsoft.com/office/officeart/2018/2/layout/IconVerticalSolidList"/>
    <dgm:cxn modelId="{47BAE3CF-E8F6-4032-A7A4-47A51FA21F22}" type="presOf" srcId="{23684DF7-10D3-4146-9730-663D50B79F4F}" destId="{2452BFED-0553-4E12-89F6-20F298CECE79}" srcOrd="0" destOrd="0" presId="urn:microsoft.com/office/officeart/2018/2/layout/IconVerticalSolidList"/>
    <dgm:cxn modelId="{D59179D0-7DF9-4D65-986A-99FE2482F0A1}" srcId="{2117C08C-0F49-4344-94CF-8E9B481D86CE}" destId="{18DF672C-6B56-4733-BE45-4E55433558BB}" srcOrd="4" destOrd="0" parTransId="{1876159F-1445-45BA-B834-6F4BFAF6260B}" sibTransId="{F1D60408-AC08-4EA6-B233-3DF8345D899F}"/>
    <dgm:cxn modelId="{61475DD5-217F-47B2-94FE-2487E23BFD43}" srcId="{2117C08C-0F49-4344-94CF-8E9B481D86CE}" destId="{45809EE0-DF72-48A2-8D80-20B85BC13239}" srcOrd="3" destOrd="0" parTransId="{D80A98F7-6400-4441-86C0-A6F31F723C13}" sibTransId="{A77BB388-F387-4A5C-B15E-95BCDA957553}"/>
    <dgm:cxn modelId="{665DC265-2E93-43A6-87E0-AADE1B3196A5}" type="presParOf" srcId="{141FA8C4-0D22-47DF-AFCB-BEEF1C3022C8}" destId="{E2093C57-0151-4F2B-AA72-E46CEB86B8CD}" srcOrd="0" destOrd="0" presId="urn:microsoft.com/office/officeart/2018/2/layout/IconVerticalSolidList"/>
    <dgm:cxn modelId="{CEFFB93E-952A-4083-8D57-630BA60B7CC2}" type="presParOf" srcId="{E2093C57-0151-4F2B-AA72-E46CEB86B8CD}" destId="{8BB4614B-D4AA-4C82-9F56-E0D21CA005FE}" srcOrd="0" destOrd="0" presId="urn:microsoft.com/office/officeart/2018/2/layout/IconVerticalSolidList"/>
    <dgm:cxn modelId="{5E8DD4E8-8710-45AC-B4C7-25F2B64843E4}" type="presParOf" srcId="{E2093C57-0151-4F2B-AA72-E46CEB86B8CD}" destId="{5F3EF3A7-ABA3-442D-8520-2219FA742BF3}" srcOrd="1" destOrd="0" presId="urn:microsoft.com/office/officeart/2018/2/layout/IconVerticalSolidList"/>
    <dgm:cxn modelId="{CFA466F0-750D-42C2-ACF4-AF7A17C12AB3}" type="presParOf" srcId="{E2093C57-0151-4F2B-AA72-E46CEB86B8CD}" destId="{91400DC4-03B1-4B0F-ACAE-E58EC377FB10}" srcOrd="2" destOrd="0" presId="urn:microsoft.com/office/officeart/2018/2/layout/IconVerticalSolidList"/>
    <dgm:cxn modelId="{F8DA7E4B-643D-4E76-9E22-5B853CB6B92F}" type="presParOf" srcId="{E2093C57-0151-4F2B-AA72-E46CEB86B8CD}" destId="{CBEB5C41-4B6E-4048-AEBC-D56C20DD4A12}" srcOrd="3" destOrd="0" presId="urn:microsoft.com/office/officeart/2018/2/layout/IconVerticalSolidList"/>
    <dgm:cxn modelId="{11C75514-430A-4DA9-99DA-AF1CF9492A94}" type="presParOf" srcId="{141FA8C4-0D22-47DF-AFCB-BEEF1C3022C8}" destId="{8D0A75B3-41E9-4C7A-8C40-0908182F5B3B}" srcOrd="1" destOrd="0" presId="urn:microsoft.com/office/officeart/2018/2/layout/IconVerticalSolidList"/>
    <dgm:cxn modelId="{0AEC1740-491F-4001-8EF4-09732D05FD45}" type="presParOf" srcId="{141FA8C4-0D22-47DF-AFCB-BEEF1C3022C8}" destId="{EDAC0804-8EEE-48E9-8F2D-F38D17F585B0}" srcOrd="2" destOrd="0" presId="urn:microsoft.com/office/officeart/2018/2/layout/IconVerticalSolidList"/>
    <dgm:cxn modelId="{44DAE9BB-6C45-41F5-BE4D-35E572581019}" type="presParOf" srcId="{EDAC0804-8EEE-48E9-8F2D-F38D17F585B0}" destId="{C7C6FD6C-C567-4B58-A3BB-5C30CDD52E17}" srcOrd="0" destOrd="0" presId="urn:microsoft.com/office/officeart/2018/2/layout/IconVerticalSolidList"/>
    <dgm:cxn modelId="{E00A01A2-B446-439F-8E81-720121A80C2C}" type="presParOf" srcId="{EDAC0804-8EEE-48E9-8F2D-F38D17F585B0}" destId="{3162D89A-4B7D-4EF5-A740-6F9940172C62}" srcOrd="1" destOrd="0" presId="urn:microsoft.com/office/officeart/2018/2/layout/IconVerticalSolidList"/>
    <dgm:cxn modelId="{9A41BA3B-DD76-410F-A725-FDA5CBE5B9EB}" type="presParOf" srcId="{EDAC0804-8EEE-48E9-8F2D-F38D17F585B0}" destId="{F94424FE-3E14-4683-B0F0-0B53BC2322D5}" srcOrd="2" destOrd="0" presId="urn:microsoft.com/office/officeart/2018/2/layout/IconVerticalSolidList"/>
    <dgm:cxn modelId="{3D386A64-CFB9-4C53-8329-35BD77C1AC26}" type="presParOf" srcId="{EDAC0804-8EEE-48E9-8F2D-F38D17F585B0}" destId="{2452BFED-0553-4E12-89F6-20F298CECE79}" srcOrd="3" destOrd="0" presId="urn:microsoft.com/office/officeart/2018/2/layout/IconVerticalSolidList"/>
    <dgm:cxn modelId="{849BDB3C-9454-4B7A-A150-0DB28F70AD62}" type="presParOf" srcId="{141FA8C4-0D22-47DF-AFCB-BEEF1C3022C8}" destId="{7F14804B-DED8-4C97-A5FB-970F5D853AAE}" srcOrd="3" destOrd="0" presId="urn:microsoft.com/office/officeart/2018/2/layout/IconVerticalSolidList"/>
    <dgm:cxn modelId="{1852BF06-0468-4558-8D73-0C302394D185}" type="presParOf" srcId="{141FA8C4-0D22-47DF-AFCB-BEEF1C3022C8}" destId="{D1FA682F-2F6B-4E73-A015-DC80ECEF2260}" srcOrd="4" destOrd="0" presId="urn:microsoft.com/office/officeart/2018/2/layout/IconVerticalSolidList"/>
    <dgm:cxn modelId="{5D249684-ED32-4235-A594-8C27DCBB8A12}" type="presParOf" srcId="{D1FA682F-2F6B-4E73-A015-DC80ECEF2260}" destId="{BAD09558-AFCB-4488-9B0B-5264ADE9973E}" srcOrd="0" destOrd="0" presId="urn:microsoft.com/office/officeart/2018/2/layout/IconVerticalSolidList"/>
    <dgm:cxn modelId="{82A20792-6F64-466C-8DEA-6DE9500E2EC4}" type="presParOf" srcId="{D1FA682F-2F6B-4E73-A015-DC80ECEF2260}" destId="{2FBD7BEF-15B0-4F89-8941-3CFB8CB82195}" srcOrd="1" destOrd="0" presId="urn:microsoft.com/office/officeart/2018/2/layout/IconVerticalSolidList"/>
    <dgm:cxn modelId="{988A9A0B-F0CD-4C39-87D7-C3D45DB6606D}" type="presParOf" srcId="{D1FA682F-2F6B-4E73-A015-DC80ECEF2260}" destId="{D23E798A-D676-4A5D-8CED-33888B2BD024}" srcOrd="2" destOrd="0" presId="urn:microsoft.com/office/officeart/2018/2/layout/IconVerticalSolidList"/>
    <dgm:cxn modelId="{B4551C4C-18D1-4FEE-B0A0-1D2F976ABEDD}" type="presParOf" srcId="{D1FA682F-2F6B-4E73-A015-DC80ECEF2260}" destId="{C802F378-ACA0-4107-A0CE-B33179AA59E3}" srcOrd="3" destOrd="0" presId="urn:microsoft.com/office/officeart/2018/2/layout/IconVerticalSolidList"/>
    <dgm:cxn modelId="{E0136F48-2389-4E5D-8789-C22FA7E38401}" type="presParOf" srcId="{141FA8C4-0D22-47DF-AFCB-BEEF1C3022C8}" destId="{7C466C9E-75F0-43E2-9718-207785424A61}" srcOrd="5" destOrd="0" presId="urn:microsoft.com/office/officeart/2018/2/layout/IconVerticalSolidList"/>
    <dgm:cxn modelId="{88274BC2-9A3B-45B6-9A17-20D5163EF99F}" type="presParOf" srcId="{141FA8C4-0D22-47DF-AFCB-BEEF1C3022C8}" destId="{BA2CC502-261A-40E0-99EA-1F7730EE629A}" srcOrd="6" destOrd="0" presId="urn:microsoft.com/office/officeart/2018/2/layout/IconVerticalSolidList"/>
    <dgm:cxn modelId="{5EDD2F77-1AEF-485D-A55A-39F258B3B560}" type="presParOf" srcId="{BA2CC502-261A-40E0-99EA-1F7730EE629A}" destId="{B5C2E581-DFC2-4D73-9CBD-5BDA9AF895C3}" srcOrd="0" destOrd="0" presId="urn:microsoft.com/office/officeart/2018/2/layout/IconVerticalSolidList"/>
    <dgm:cxn modelId="{A17D0A49-3D30-45B5-8ECF-AFDA7379D576}" type="presParOf" srcId="{BA2CC502-261A-40E0-99EA-1F7730EE629A}" destId="{0AF41D8E-304D-4794-B306-B352DD21405A}" srcOrd="1" destOrd="0" presId="urn:microsoft.com/office/officeart/2018/2/layout/IconVerticalSolidList"/>
    <dgm:cxn modelId="{1E51E223-9246-4B93-B43A-C39F9F2FBE6A}" type="presParOf" srcId="{BA2CC502-261A-40E0-99EA-1F7730EE629A}" destId="{FFB027F9-9A5B-4BC6-8130-A7672905BCC9}" srcOrd="2" destOrd="0" presId="urn:microsoft.com/office/officeart/2018/2/layout/IconVerticalSolidList"/>
    <dgm:cxn modelId="{8D020D2F-1C5E-44BC-AF7A-D40645EFE98E}" type="presParOf" srcId="{BA2CC502-261A-40E0-99EA-1F7730EE629A}" destId="{7B13C266-7A43-4623-9A73-DACBCE5B391A}" srcOrd="3" destOrd="0" presId="urn:microsoft.com/office/officeart/2018/2/layout/IconVerticalSolidList"/>
    <dgm:cxn modelId="{0B55E4A2-2CB8-42AA-B894-34BF14FF30AB}" type="presParOf" srcId="{141FA8C4-0D22-47DF-AFCB-BEEF1C3022C8}" destId="{C588D0A7-FB0E-46A3-A1BF-66883BE5CFE3}" srcOrd="7" destOrd="0" presId="urn:microsoft.com/office/officeart/2018/2/layout/IconVerticalSolidList"/>
    <dgm:cxn modelId="{981CB6C5-B14E-440E-AB51-9D9AEC396F73}" type="presParOf" srcId="{141FA8C4-0D22-47DF-AFCB-BEEF1C3022C8}" destId="{60AE1BB8-8E05-4A69-94AB-703F49C78346}" srcOrd="8" destOrd="0" presId="urn:microsoft.com/office/officeart/2018/2/layout/IconVerticalSolidList"/>
    <dgm:cxn modelId="{28936812-F9C7-4418-89C9-1DFC10B6D2EB}" type="presParOf" srcId="{60AE1BB8-8E05-4A69-94AB-703F49C78346}" destId="{941B5402-40B0-416B-9DF1-62884B2374ED}" srcOrd="0" destOrd="0" presId="urn:microsoft.com/office/officeart/2018/2/layout/IconVerticalSolidList"/>
    <dgm:cxn modelId="{63314A6E-EED5-4059-A8F6-5F5D5FB5544D}" type="presParOf" srcId="{60AE1BB8-8E05-4A69-94AB-703F49C78346}" destId="{70621C5C-9F05-4D2D-8185-2783A84BC977}" srcOrd="1" destOrd="0" presId="urn:microsoft.com/office/officeart/2018/2/layout/IconVerticalSolidList"/>
    <dgm:cxn modelId="{363C3C37-2C30-4DE5-9744-BE176D1F4BE5}" type="presParOf" srcId="{60AE1BB8-8E05-4A69-94AB-703F49C78346}" destId="{AEFB93C8-F285-426C-B710-E904A8FF273F}" srcOrd="2" destOrd="0" presId="urn:microsoft.com/office/officeart/2018/2/layout/IconVerticalSolidList"/>
    <dgm:cxn modelId="{A7BBBE0A-9EAA-44C3-9B83-755B0D4C1C15}" type="presParOf" srcId="{60AE1BB8-8E05-4A69-94AB-703F49C78346}" destId="{DFE651D3-4814-432C-930D-8D8DFFBA759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2117C08C-0F49-4344-94CF-8E9B481D86CE}" type="doc">
      <dgm:prSet loTypeId="urn:microsoft.com/office/officeart/2018/2/layout/IconVerticalSolidList" loCatId="icon" qsTypeId="urn:microsoft.com/office/officeart/2005/8/quickstyle/3d2" qsCatId="3D" csTypeId="urn:microsoft.com/office/officeart/2005/8/colors/accent0_3" csCatId="mainScheme" phldr="1"/>
      <dgm:spPr/>
      <dgm:t>
        <a:bodyPr/>
        <a:lstStyle/>
        <a:p>
          <a:endParaRPr lang="en-US"/>
        </a:p>
      </dgm:t>
    </dgm:pt>
    <dgm:pt modelId="{1A7A02A8-2E91-4F0A-9CEB-67CDCC89D37B}">
      <dgm:prSet/>
      <dgm:spPr/>
      <dgm:t>
        <a:bodyPr/>
        <a:lstStyle/>
        <a:p>
          <a:pPr>
            <a:lnSpc>
              <a:spcPct val="100000"/>
            </a:lnSpc>
          </a:pPr>
          <a:r>
            <a:rPr lang="da-DK" noProof="0" dirty="0">
              <a:solidFill>
                <a:srgbClr val="211A52"/>
              </a:solidFill>
              <a:latin typeface="Arial" panose="020B0604020202020204" pitchFamily="34" charset="0"/>
              <a:cs typeface="Arial" panose="020B0604020202020204" pitchFamily="34" charset="0"/>
            </a:rPr>
            <a:t>Tung transport: Power-to-X, biobrændstoffer, fangst og lagring af CO2 (</a:t>
          </a:r>
          <a:r>
            <a:rPr lang="da-DK" noProof="0" dirty="0" err="1">
              <a:solidFill>
                <a:srgbClr val="211A52"/>
              </a:solidFill>
              <a:latin typeface="Arial" panose="020B0604020202020204" pitchFamily="34" charset="0"/>
              <a:cs typeface="Arial" panose="020B0604020202020204" pitchFamily="34" charset="0"/>
            </a:rPr>
            <a:t>Carbon</a:t>
          </a:r>
          <a:r>
            <a:rPr lang="da-DK" noProof="0" dirty="0">
              <a:solidFill>
                <a:srgbClr val="211A52"/>
              </a:solidFill>
              <a:latin typeface="Arial" panose="020B0604020202020204" pitchFamily="34" charset="0"/>
              <a:cs typeface="Arial" panose="020B0604020202020204" pitchFamily="34" charset="0"/>
            </a:rPr>
            <a:t> </a:t>
          </a:r>
          <a:r>
            <a:rPr lang="da-DK" noProof="0" dirty="0" err="1">
              <a:solidFill>
                <a:srgbClr val="211A52"/>
              </a:solidFill>
              <a:latin typeface="Arial" panose="020B0604020202020204" pitchFamily="34" charset="0"/>
              <a:cs typeface="Arial" panose="020B0604020202020204" pitchFamily="34" charset="0"/>
            </a:rPr>
            <a:t>capture</a:t>
          </a:r>
          <a:r>
            <a:rPr lang="da-DK" noProof="0" dirty="0">
              <a:solidFill>
                <a:srgbClr val="211A52"/>
              </a:solidFill>
              <a:latin typeface="Arial" panose="020B0604020202020204" pitchFamily="34" charset="0"/>
              <a:cs typeface="Arial" panose="020B0604020202020204" pitchFamily="34" charset="0"/>
            </a:rPr>
            <a:t>).</a:t>
          </a:r>
        </a:p>
      </dgm:t>
    </dgm:pt>
    <dgm:pt modelId="{6F3606CF-D301-47AC-BCC1-D6FA7BCBD499}" type="parTrans" cxnId="{6D618D99-8952-4923-8081-5AEF90069F00}">
      <dgm:prSet/>
      <dgm:spPr/>
      <dgm:t>
        <a:bodyPr/>
        <a:lstStyle/>
        <a:p>
          <a:endParaRPr lang="en-US"/>
        </a:p>
      </dgm:t>
    </dgm:pt>
    <dgm:pt modelId="{FC19435E-EB78-4E61-858F-1D97DAAFFB33}" type="sibTrans" cxnId="{6D618D99-8952-4923-8081-5AEF90069F00}">
      <dgm:prSet/>
      <dgm:spPr/>
      <dgm:t>
        <a:bodyPr/>
        <a:lstStyle/>
        <a:p>
          <a:endParaRPr lang="en-US"/>
        </a:p>
      </dgm:t>
    </dgm:pt>
    <dgm:pt modelId="{23684DF7-10D3-4146-9730-663D50B79F4F}">
      <dgm:prSet/>
      <dgm:spPr/>
      <dgm:t>
        <a:bodyPr/>
        <a:lstStyle/>
        <a:p>
          <a:pPr>
            <a:lnSpc>
              <a:spcPct val="100000"/>
            </a:lnSpc>
          </a:pPr>
          <a:r>
            <a:rPr lang="da-DK" noProof="0" dirty="0">
              <a:solidFill>
                <a:srgbClr val="211A52"/>
              </a:solidFill>
              <a:latin typeface="Arial" panose="020B0604020202020204" pitchFamily="34" charset="0"/>
              <a:cs typeface="Arial" panose="020B0604020202020204" pitchFamily="34" charset="0"/>
            </a:rPr>
            <a:t>Let transport: Elbiler, hybridbiler, brændselsceller, range </a:t>
          </a:r>
          <a:r>
            <a:rPr lang="da-DK" noProof="0" dirty="0" err="1">
              <a:solidFill>
                <a:srgbClr val="211A52"/>
              </a:solidFill>
              <a:latin typeface="Arial" panose="020B0604020202020204" pitchFamily="34" charset="0"/>
              <a:cs typeface="Arial" panose="020B0604020202020204" pitchFamily="34" charset="0"/>
            </a:rPr>
            <a:t>extender</a:t>
          </a:r>
          <a:r>
            <a:rPr lang="da-DK" noProof="0" dirty="0">
              <a:solidFill>
                <a:srgbClr val="211A52"/>
              </a:solidFill>
              <a:latin typeface="Arial" panose="020B0604020202020204" pitchFamily="34" charset="0"/>
              <a:cs typeface="Arial" panose="020B0604020202020204" pitchFamily="34" charset="0"/>
            </a:rPr>
            <a:t>, infrastruktur til ladning mv.</a:t>
          </a:r>
        </a:p>
      </dgm:t>
    </dgm:pt>
    <dgm:pt modelId="{7726134F-EB39-4B65-83D9-9E5FC9B8B47D}" type="parTrans" cxnId="{62B47896-528A-40C2-9A50-F6F8F9971DF8}">
      <dgm:prSet/>
      <dgm:spPr/>
      <dgm:t>
        <a:bodyPr/>
        <a:lstStyle/>
        <a:p>
          <a:endParaRPr lang="en-US"/>
        </a:p>
      </dgm:t>
    </dgm:pt>
    <dgm:pt modelId="{868DBCBB-AA90-4179-9909-9787CE0FE7F5}" type="sibTrans" cxnId="{62B47896-528A-40C2-9A50-F6F8F9971DF8}">
      <dgm:prSet/>
      <dgm:spPr/>
      <dgm:t>
        <a:bodyPr/>
        <a:lstStyle/>
        <a:p>
          <a:endParaRPr lang="en-US"/>
        </a:p>
      </dgm:t>
    </dgm:pt>
    <dgm:pt modelId="{45809EE0-DF72-48A2-8D80-20B85BC13239}">
      <dgm:prSet/>
      <dgm:spPr/>
      <dgm:t>
        <a:bodyPr/>
        <a:lstStyle/>
        <a:p>
          <a:pPr>
            <a:lnSpc>
              <a:spcPct val="100000"/>
            </a:lnSpc>
          </a:pPr>
          <a:r>
            <a:rPr lang="en-US" dirty="0">
              <a:solidFill>
                <a:srgbClr val="211A52"/>
              </a:solidFill>
              <a:latin typeface="Arial" panose="020B0604020202020204" pitchFamily="34" charset="0"/>
              <a:cs typeface="Arial" panose="020B0604020202020204" pitchFamily="34" charset="0"/>
            </a:rPr>
            <a:t>Droner </a:t>
          </a:r>
          <a:r>
            <a:rPr lang="da-DK" noProof="0" dirty="0">
              <a:solidFill>
                <a:srgbClr val="211A52"/>
              </a:solidFill>
              <a:latin typeface="Arial" panose="020B0604020202020204" pitchFamily="34" charset="0"/>
              <a:cs typeface="Arial" panose="020B0604020202020204" pitchFamily="34" charset="0"/>
            </a:rPr>
            <a:t>og robotter til varetransport, overvågning og diagnosticering på miljø- og energiområdet</a:t>
          </a:r>
          <a:r>
            <a:rPr lang="en-US" dirty="0">
              <a:solidFill>
                <a:srgbClr val="211A52"/>
              </a:solidFill>
              <a:latin typeface="Arial" panose="020B0604020202020204" pitchFamily="34" charset="0"/>
              <a:cs typeface="Arial" panose="020B0604020202020204" pitchFamily="34" charset="0"/>
            </a:rPr>
            <a:t>.</a:t>
          </a:r>
        </a:p>
      </dgm:t>
    </dgm:pt>
    <dgm:pt modelId="{D80A98F7-6400-4441-86C0-A6F31F723C13}" type="parTrans" cxnId="{61475DD5-217F-47B2-94FE-2487E23BFD43}">
      <dgm:prSet/>
      <dgm:spPr/>
      <dgm:t>
        <a:bodyPr/>
        <a:lstStyle/>
        <a:p>
          <a:endParaRPr lang="en-US"/>
        </a:p>
      </dgm:t>
    </dgm:pt>
    <dgm:pt modelId="{A77BB388-F387-4A5C-B15E-95BCDA957553}" type="sibTrans" cxnId="{61475DD5-217F-47B2-94FE-2487E23BFD43}">
      <dgm:prSet/>
      <dgm:spPr/>
      <dgm:t>
        <a:bodyPr/>
        <a:lstStyle/>
        <a:p>
          <a:endParaRPr lang="en-US"/>
        </a:p>
      </dgm:t>
    </dgm:pt>
    <dgm:pt modelId="{18DF672C-6B56-4733-BE45-4E55433558BB}">
      <dgm:prSet/>
      <dgm:spPr/>
      <dgm:t>
        <a:bodyPr/>
        <a:lstStyle/>
        <a:p>
          <a:pPr>
            <a:lnSpc>
              <a:spcPct val="100000"/>
            </a:lnSpc>
          </a:pPr>
          <a:r>
            <a:rPr lang="da-DK" noProof="0" dirty="0">
              <a:solidFill>
                <a:srgbClr val="211A52"/>
              </a:solidFill>
              <a:latin typeface="Arial" panose="020B0604020202020204" pitchFamily="34" charset="0"/>
              <a:cs typeface="Arial" panose="020B0604020202020204" pitchFamily="34" charset="0"/>
            </a:rPr>
            <a:t>Energibesparelser ved lette konstruktioner og nye materialer samt forbedret logistik og forsyningskæder. </a:t>
          </a:r>
        </a:p>
      </dgm:t>
    </dgm:pt>
    <dgm:pt modelId="{1876159F-1445-45BA-B834-6F4BFAF6260B}" type="parTrans" cxnId="{D59179D0-7DF9-4D65-986A-99FE2482F0A1}">
      <dgm:prSet/>
      <dgm:spPr/>
      <dgm:t>
        <a:bodyPr/>
        <a:lstStyle/>
        <a:p>
          <a:endParaRPr lang="en-US"/>
        </a:p>
      </dgm:t>
    </dgm:pt>
    <dgm:pt modelId="{F1D60408-AC08-4EA6-B233-3DF8345D899F}" type="sibTrans" cxnId="{D59179D0-7DF9-4D65-986A-99FE2482F0A1}">
      <dgm:prSet/>
      <dgm:spPr/>
      <dgm:t>
        <a:bodyPr/>
        <a:lstStyle/>
        <a:p>
          <a:endParaRPr lang="en-US"/>
        </a:p>
      </dgm:t>
    </dgm:pt>
    <dgm:pt modelId="{08926C1A-60A4-46BC-A7AE-2F8FBB41A904}">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AI til intelligent trafikstyring, grøn kørselsadfærd, autonomi og support til føreren. </a:t>
          </a:r>
        </a:p>
      </dgm:t>
    </dgm:pt>
    <dgm:pt modelId="{3E99B2C3-4775-44E2-9E45-5C4083D2A2F3}" type="parTrans" cxnId="{900DB6CA-D1A2-4682-9477-4568F9F7AFA1}">
      <dgm:prSet/>
      <dgm:spPr/>
      <dgm:t>
        <a:bodyPr/>
        <a:lstStyle/>
        <a:p>
          <a:endParaRPr lang="da-DK"/>
        </a:p>
      </dgm:t>
    </dgm:pt>
    <dgm:pt modelId="{A2AF923B-ACF8-46A3-BF3A-65A890C53547}" type="sibTrans" cxnId="{900DB6CA-D1A2-4682-9477-4568F9F7AFA1}">
      <dgm:prSet/>
      <dgm:spPr/>
      <dgm:t>
        <a:bodyPr/>
        <a:lstStyle/>
        <a:p>
          <a:endParaRPr lang="da-DK"/>
        </a:p>
      </dgm:t>
    </dgm:pt>
    <dgm:pt modelId="{89A7DB9F-F9DE-4891-97C4-377927711E64}">
      <dgm:prSet/>
      <dgm:spPr/>
      <dgm:t>
        <a:bodyPr/>
        <a:lstStyle/>
        <a:p>
          <a:pPr>
            <a:lnSpc>
              <a:spcPct val="100000"/>
            </a:lnSpc>
          </a:pPr>
          <a:r>
            <a:rPr lang="da-DK" dirty="0">
              <a:solidFill>
                <a:srgbClr val="211A52"/>
              </a:solidFill>
              <a:latin typeface="+mn-lt"/>
              <a:cs typeface="Arial" panose="020B0604020202020204" pitchFamily="34" charset="0"/>
            </a:rPr>
            <a:t>Brugeren af teknologi, adfær</a:t>
          </a:r>
          <a:r>
            <a:rPr lang="da-DK" dirty="0">
              <a:solidFill>
                <a:srgbClr val="211A52"/>
              </a:solidFill>
              <a:latin typeface="+mn-lt"/>
            </a:rPr>
            <a:t>d og hverdagspraksis</a:t>
          </a:r>
          <a:r>
            <a:rPr lang="da-DK" dirty="0"/>
            <a:t>.</a:t>
          </a:r>
        </a:p>
      </dgm:t>
    </dgm:pt>
    <dgm:pt modelId="{3EA83FAE-6503-4B22-AC09-87CF8C86961C}" type="parTrans" cxnId="{ECB3B948-04B2-4C00-B5C7-807A6D7F294D}">
      <dgm:prSet/>
      <dgm:spPr/>
      <dgm:t>
        <a:bodyPr/>
        <a:lstStyle/>
        <a:p>
          <a:endParaRPr lang="da-DK"/>
        </a:p>
      </dgm:t>
    </dgm:pt>
    <dgm:pt modelId="{8D5A5564-372E-480D-9854-90000873D6DA}" type="sibTrans" cxnId="{ECB3B948-04B2-4C00-B5C7-807A6D7F294D}">
      <dgm:prSet/>
      <dgm:spPr/>
      <dgm:t>
        <a:bodyPr/>
        <a:lstStyle/>
        <a:p>
          <a:endParaRPr lang="da-DK"/>
        </a:p>
      </dgm:t>
    </dgm:pt>
    <dgm:pt modelId="{141FA8C4-0D22-47DF-AFCB-BEEF1C3022C8}" type="pres">
      <dgm:prSet presAssocID="{2117C08C-0F49-4344-94CF-8E9B481D86CE}" presName="root" presStyleCnt="0">
        <dgm:presLayoutVars>
          <dgm:dir/>
          <dgm:resizeHandles val="exact"/>
        </dgm:presLayoutVars>
      </dgm:prSet>
      <dgm:spPr/>
    </dgm:pt>
    <dgm:pt modelId="{E2093C57-0151-4F2B-AA72-E46CEB86B8CD}" type="pres">
      <dgm:prSet presAssocID="{1A7A02A8-2E91-4F0A-9CEB-67CDCC89D37B}" presName="compNode" presStyleCnt="0"/>
      <dgm:spPr/>
    </dgm:pt>
    <dgm:pt modelId="{8BB4614B-D4AA-4C82-9F56-E0D21CA005FE}" type="pres">
      <dgm:prSet presAssocID="{1A7A02A8-2E91-4F0A-9CEB-67CDCC89D37B}" presName="bgRect" presStyleLbl="bgShp" presStyleIdx="0" presStyleCnt="6"/>
      <dgm:spPr/>
    </dgm:pt>
    <dgm:pt modelId="{5F3EF3A7-ABA3-442D-8520-2219FA742BF3}" type="pres">
      <dgm:prSet presAssocID="{1A7A02A8-2E91-4F0A-9CEB-67CDCC89D37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ump truck"/>
        </a:ext>
      </dgm:extLst>
    </dgm:pt>
    <dgm:pt modelId="{91400DC4-03B1-4B0F-ACAE-E58EC377FB10}" type="pres">
      <dgm:prSet presAssocID="{1A7A02A8-2E91-4F0A-9CEB-67CDCC89D37B}" presName="spaceRect" presStyleCnt="0"/>
      <dgm:spPr/>
    </dgm:pt>
    <dgm:pt modelId="{CBEB5C41-4B6E-4048-AEBC-D56C20DD4A12}" type="pres">
      <dgm:prSet presAssocID="{1A7A02A8-2E91-4F0A-9CEB-67CDCC89D37B}" presName="parTx" presStyleLbl="revTx" presStyleIdx="0" presStyleCnt="6">
        <dgm:presLayoutVars>
          <dgm:chMax val="0"/>
          <dgm:chPref val="0"/>
        </dgm:presLayoutVars>
      </dgm:prSet>
      <dgm:spPr/>
    </dgm:pt>
    <dgm:pt modelId="{8D0A75B3-41E9-4C7A-8C40-0908182F5B3B}" type="pres">
      <dgm:prSet presAssocID="{FC19435E-EB78-4E61-858F-1D97DAAFFB33}" presName="sibTrans" presStyleCnt="0"/>
      <dgm:spPr/>
    </dgm:pt>
    <dgm:pt modelId="{EDAC0804-8EEE-48E9-8F2D-F38D17F585B0}" type="pres">
      <dgm:prSet presAssocID="{23684DF7-10D3-4146-9730-663D50B79F4F}" presName="compNode" presStyleCnt="0"/>
      <dgm:spPr/>
    </dgm:pt>
    <dgm:pt modelId="{C7C6FD6C-C567-4B58-A3BB-5C30CDD52E17}" type="pres">
      <dgm:prSet presAssocID="{23684DF7-10D3-4146-9730-663D50B79F4F}" presName="bgRect" presStyleLbl="bgShp" presStyleIdx="1" presStyleCnt="6"/>
      <dgm:spPr/>
    </dgm:pt>
    <dgm:pt modelId="{3162D89A-4B7D-4EF5-A740-6F9940172C62}" type="pres">
      <dgm:prSet presAssocID="{23684DF7-10D3-4146-9730-663D50B79F4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lectric Car"/>
        </a:ext>
      </dgm:extLst>
    </dgm:pt>
    <dgm:pt modelId="{F94424FE-3E14-4683-B0F0-0B53BC2322D5}" type="pres">
      <dgm:prSet presAssocID="{23684DF7-10D3-4146-9730-663D50B79F4F}" presName="spaceRect" presStyleCnt="0"/>
      <dgm:spPr/>
    </dgm:pt>
    <dgm:pt modelId="{2452BFED-0553-4E12-89F6-20F298CECE79}" type="pres">
      <dgm:prSet presAssocID="{23684DF7-10D3-4146-9730-663D50B79F4F}" presName="parTx" presStyleLbl="revTx" presStyleIdx="1" presStyleCnt="6">
        <dgm:presLayoutVars>
          <dgm:chMax val="0"/>
          <dgm:chPref val="0"/>
        </dgm:presLayoutVars>
      </dgm:prSet>
      <dgm:spPr/>
    </dgm:pt>
    <dgm:pt modelId="{7F14804B-DED8-4C97-A5FB-970F5D853AAE}" type="pres">
      <dgm:prSet presAssocID="{868DBCBB-AA90-4179-9909-9787CE0FE7F5}" presName="sibTrans" presStyleCnt="0"/>
      <dgm:spPr/>
    </dgm:pt>
    <dgm:pt modelId="{BA2CC502-261A-40E0-99EA-1F7730EE629A}" type="pres">
      <dgm:prSet presAssocID="{45809EE0-DF72-48A2-8D80-20B85BC13239}" presName="compNode" presStyleCnt="0"/>
      <dgm:spPr/>
    </dgm:pt>
    <dgm:pt modelId="{B5C2E581-DFC2-4D73-9CBD-5BDA9AF895C3}" type="pres">
      <dgm:prSet presAssocID="{45809EE0-DF72-48A2-8D80-20B85BC13239}" presName="bgRect" presStyleLbl="bgShp" presStyleIdx="2" presStyleCnt="6"/>
      <dgm:spPr/>
    </dgm:pt>
    <dgm:pt modelId="{0AF41D8E-304D-4794-B306-B352DD21405A}" type="pres">
      <dgm:prSet presAssocID="{45809EE0-DF72-48A2-8D80-20B85BC13239}"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elikopter med 4 propeller med massiv udfyldning"/>
        </a:ext>
      </dgm:extLst>
    </dgm:pt>
    <dgm:pt modelId="{FFB027F9-9A5B-4BC6-8130-A7672905BCC9}" type="pres">
      <dgm:prSet presAssocID="{45809EE0-DF72-48A2-8D80-20B85BC13239}" presName="spaceRect" presStyleCnt="0"/>
      <dgm:spPr/>
    </dgm:pt>
    <dgm:pt modelId="{7B13C266-7A43-4623-9A73-DACBCE5B391A}" type="pres">
      <dgm:prSet presAssocID="{45809EE0-DF72-48A2-8D80-20B85BC13239}" presName="parTx" presStyleLbl="revTx" presStyleIdx="2" presStyleCnt="6">
        <dgm:presLayoutVars>
          <dgm:chMax val="0"/>
          <dgm:chPref val="0"/>
        </dgm:presLayoutVars>
      </dgm:prSet>
      <dgm:spPr/>
    </dgm:pt>
    <dgm:pt modelId="{C588D0A7-FB0E-46A3-A1BF-66883BE5CFE3}" type="pres">
      <dgm:prSet presAssocID="{A77BB388-F387-4A5C-B15E-95BCDA957553}" presName="sibTrans" presStyleCnt="0"/>
      <dgm:spPr/>
    </dgm:pt>
    <dgm:pt modelId="{60AE1BB8-8E05-4A69-94AB-703F49C78346}" type="pres">
      <dgm:prSet presAssocID="{18DF672C-6B56-4733-BE45-4E55433558BB}" presName="compNode" presStyleCnt="0"/>
      <dgm:spPr/>
    </dgm:pt>
    <dgm:pt modelId="{941B5402-40B0-416B-9DF1-62884B2374ED}" type="pres">
      <dgm:prSet presAssocID="{18DF672C-6B56-4733-BE45-4E55433558BB}" presName="bgRect" presStyleLbl="bgShp" presStyleIdx="3" presStyleCnt="6" custLinFactNeighborY="197"/>
      <dgm:spPr/>
    </dgm:pt>
    <dgm:pt modelId="{70621C5C-9F05-4D2D-8185-2783A84BC977}" type="pres">
      <dgm:prSet presAssocID="{18DF672C-6B56-4733-BE45-4E55433558B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Forbundet med massiv udfyldning"/>
        </a:ext>
      </dgm:extLst>
    </dgm:pt>
    <dgm:pt modelId="{AEFB93C8-F285-426C-B710-E904A8FF273F}" type="pres">
      <dgm:prSet presAssocID="{18DF672C-6B56-4733-BE45-4E55433558BB}" presName="spaceRect" presStyleCnt="0"/>
      <dgm:spPr/>
    </dgm:pt>
    <dgm:pt modelId="{DFE651D3-4814-432C-930D-8D8DFFBA7592}" type="pres">
      <dgm:prSet presAssocID="{18DF672C-6B56-4733-BE45-4E55433558BB}" presName="parTx" presStyleLbl="revTx" presStyleIdx="3" presStyleCnt="6">
        <dgm:presLayoutVars>
          <dgm:chMax val="0"/>
          <dgm:chPref val="0"/>
        </dgm:presLayoutVars>
      </dgm:prSet>
      <dgm:spPr/>
    </dgm:pt>
    <dgm:pt modelId="{AC5C4C4F-1C09-400C-9D15-F94F418C5573}" type="pres">
      <dgm:prSet presAssocID="{F1D60408-AC08-4EA6-B233-3DF8345D899F}" presName="sibTrans" presStyleCnt="0"/>
      <dgm:spPr/>
    </dgm:pt>
    <dgm:pt modelId="{28492083-BACE-4E8F-8396-338B5254255F}" type="pres">
      <dgm:prSet presAssocID="{08926C1A-60A4-46BC-A7AE-2F8FBB41A904}" presName="compNode" presStyleCnt="0"/>
      <dgm:spPr/>
    </dgm:pt>
    <dgm:pt modelId="{3877B6B4-F1D7-44BB-B16E-42C3EB188374}" type="pres">
      <dgm:prSet presAssocID="{08926C1A-60A4-46BC-A7AE-2F8FBB41A904}" presName="bgRect" presStyleLbl="bgShp" presStyleIdx="4" presStyleCnt="6"/>
      <dgm:spPr/>
    </dgm:pt>
    <dgm:pt modelId="{D7796668-AC21-4F3A-A906-DCCFB2DBD622}" type="pres">
      <dgm:prSet presAssocID="{08926C1A-60A4-46BC-A7AE-2F8FBB41A904}"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Trafiklys med massiv udfyldning"/>
        </a:ext>
      </dgm:extLst>
    </dgm:pt>
    <dgm:pt modelId="{1D828398-F5A8-48B1-A9CE-1BBD1F79A04D}" type="pres">
      <dgm:prSet presAssocID="{08926C1A-60A4-46BC-A7AE-2F8FBB41A904}" presName="spaceRect" presStyleCnt="0"/>
      <dgm:spPr/>
    </dgm:pt>
    <dgm:pt modelId="{1A285899-A0EB-43AB-B1D6-E8F4D362FB33}" type="pres">
      <dgm:prSet presAssocID="{08926C1A-60A4-46BC-A7AE-2F8FBB41A904}" presName="parTx" presStyleLbl="revTx" presStyleIdx="4" presStyleCnt="6">
        <dgm:presLayoutVars>
          <dgm:chMax val="0"/>
          <dgm:chPref val="0"/>
        </dgm:presLayoutVars>
      </dgm:prSet>
      <dgm:spPr/>
    </dgm:pt>
    <dgm:pt modelId="{48BBB7AD-B1C1-495C-A077-548F4EEE2788}" type="pres">
      <dgm:prSet presAssocID="{A2AF923B-ACF8-46A3-BF3A-65A890C53547}" presName="sibTrans" presStyleCnt="0"/>
      <dgm:spPr/>
    </dgm:pt>
    <dgm:pt modelId="{DD08967F-AE74-4CFC-AFE1-325C822EA48F}" type="pres">
      <dgm:prSet presAssocID="{89A7DB9F-F9DE-4891-97C4-377927711E64}" presName="compNode" presStyleCnt="0"/>
      <dgm:spPr/>
    </dgm:pt>
    <dgm:pt modelId="{1508AFB5-1DD8-41A4-B122-11812F304DB2}" type="pres">
      <dgm:prSet presAssocID="{89A7DB9F-F9DE-4891-97C4-377927711E64}" presName="bgRect" presStyleLbl="bgShp" presStyleIdx="5" presStyleCnt="6"/>
      <dgm:spPr/>
    </dgm:pt>
    <dgm:pt modelId="{2638C1EF-C6EC-4490-9993-B05E161F4F81}" type="pres">
      <dgm:prSet presAssocID="{89A7DB9F-F9DE-4891-97C4-377927711E64}"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Mental tilstand med massiv udfyldning"/>
        </a:ext>
      </dgm:extLst>
    </dgm:pt>
    <dgm:pt modelId="{693959C8-9846-4AD7-A2A1-C2445FA6C913}" type="pres">
      <dgm:prSet presAssocID="{89A7DB9F-F9DE-4891-97C4-377927711E64}" presName="spaceRect" presStyleCnt="0"/>
      <dgm:spPr/>
    </dgm:pt>
    <dgm:pt modelId="{F771DE68-A180-4849-8756-ED46D6DE9A9E}" type="pres">
      <dgm:prSet presAssocID="{89A7DB9F-F9DE-4891-97C4-377927711E64}" presName="parTx" presStyleLbl="revTx" presStyleIdx="5" presStyleCnt="6" custLinFactNeighborY="-3550">
        <dgm:presLayoutVars>
          <dgm:chMax val="0"/>
          <dgm:chPref val="0"/>
        </dgm:presLayoutVars>
      </dgm:prSet>
      <dgm:spPr/>
    </dgm:pt>
  </dgm:ptLst>
  <dgm:cxnLst>
    <dgm:cxn modelId="{972A2207-C7CE-4EBC-A9E7-84D91F2664C1}" type="presOf" srcId="{1A7A02A8-2E91-4F0A-9CEB-67CDCC89D37B}" destId="{CBEB5C41-4B6E-4048-AEBC-D56C20DD4A12}" srcOrd="0" destOrd="0" presId="urn:microsoft.com/office/officeart/2018/2/layout/IconVerticalSolidList"/>
    <dgm:cxn modelId="{E983C709-87FF-45DB-BE03-08A2980B8FE1}" type="presOf" srcId="{18DF672C-6B56-4733-BE45-4E55433558BB}" destId="{DFE651D3-4814-432C-930D-8D8DFFBA7592}" srcOrd="0" destOrd="0" presId="urn:microsoft.com/office/officeart/2018/2/layout/IconVerticalSolidList"/>
    <dgm:cxn modelId="{E4725C35-FE65-4F3B-957D-7CEA585E67C6}" type="presOf" srcId="{08926C1A-60A4-46BC-A7AE-2F8FBB41A904}" destId="{1A285899-A0EB-43AB-B1D6-E8F4D362FB33}" srcOrd="0" destOrd="0" presId="urn:microsoft.com/office/officeart/2018/2/layout/IconVerticalSolidList"/>
    <dgm:cxn modelId="{F826443F-EDAB-4541-8BAB-F86A274FD124}" type="presOf" srcId="{2117C08C-0F49-4344-94CF-8E9B481D86CE}" destId="{141FA8C4-0D22-47DF-AFCB-BEEF1C3022C8}" srcOrd="0" destOrd="0" presId="urn:microsoft.com/office/officeart/2018/2/layout/IconVerticalSolidList"/>
    <dgm:cxn modelId="{ECB3B948-04B2-4C00-B5C7-807A6D7F294D}" srcId="{2117C08C-0F49-4344-94CF-8E9B481D86CE}" destId="{89A7DB9F-F9DE-4891-97C4-377927711E64}" srcOrd="5" destOrd="0" parTransId="{3EA83FAE-6503-4B22-AC09-87CF8C86961C}" sibTransId="{8D5A5564-372E-480D-9854-90000873D6DA}"/>
    <dgm:cxn modelId="{217C6F76-B4AB-4020-B34C-9CCE08C78627}" type="presOf" srcId="{45809EE0-DF72-48A2-8D80-20B85BC13239}" destId="{7B13C266-7A43-4623-9A73-DACBCE5B391A}" srcOrd="0" destOrd="0" presId="urn:microsoft.com/office/officeart/2018/2/layout/IconVerticalSolidList"/>
    <dgm:cxn modelId="{62B47896-528A-40C2-9A50-F6F8F9971DF8}" srcId="{2117C08C-0F49-4344-94CF-8E9B481D86CE}" destId="{23684DF7-10D3-4146-9730-663D50B79F4F}" srcOrd="1" destOrd="0" parTransId="{7726134F-EB39-4B65-83D9-9E5FC9B8B47D}" sibTransId="{868DBCBB-AA90-4179-9909-9787CE0FE7F5}"/>
    <dgm:cxn modelId="{6D618D99-8952-4923-8081-5AEF90069F00}" srcId="{2117C08C-0F49-4344-94CF-8E9B481D86CE}" destId="{1A7A02A8-2E91-4F0A-9CEB-67CDCC89D37B}" srcOrd="0" destOrd="0" parTransId="{6F3606CF-D301-47AC-BCC1-D6FA7BCBD499}" sibTransId="{FC19435E-EB78-4E61-858F-1D97DAAFFB33}"/>
    <dgm:cxn modelId="{858C2CC5-7435-49E7-AE11-9F00BBCCD2C6}" type="presOf" srcId="{89A7DB9F-F9DE-4891-97C4-377927711E64}" destId="{F771DE68-A180-4849-8756-ED46D6DE9A9E}" srcOrd="0" destOrd="0" presId="urn:microsoft.com/office/officeart/2018/2/layout/IconVerticalSolidList"/>
    <dgm:cxn modelId="{900DB6CA-D1A2-4682-9477-4568F9F7AFA1}" srcId="{2117C08C-0F49-4344-94CF-8E9B481D86CE}" destId="{08926C1A-60A4-46BC-A7AE-2F8FBB41A904}" srcOrd="4" destOrd="0" parTransId="{3E99B2C3-4775-44E2-9E45-5C4083D2A2F3}" sibTransId="{A2AF923B-ACF8-46A3-BF3A-65A890C53547}"/>
    <dgm:cxn modelId="{47BAE3CF-E8F6-4032-A7A4-47A51FA21F22}" type="presOf" srcId="{23684DF7-10D3-4146-9730-663D50B79F4F}" destId="{2452BFED-0553-4E12-89F6-20F298CECE79}" srcOrd="0" destOrd="0" presId="urn:microsoft.com/office/officeart/2018/2/layout/IconVerticalSolidList"/>
    <dgm:cxn modelId="{D59179D0-7DF9-4D65-986A-99FE2482F0A1}" srcId="{2117C08C-0F49-4344-94CF-8E9B481D86CE}" destId="{18DF672C-6B56-4733-BE45-4E55433558BB}" srcOrd="3" destOrd="0" parTransId="{1876159F-1445-45BA-B834-6F4BFAF6260B}" sibTransId="{F1D60408-AC08-4EA6-B233-3DF8345D899F}"/>
    <dgm:cxn modelId="{61475DD5-217F-47B2-94FE-2487E23BFD43}" srcId="{2117C08C-0F49-4344-94CF-8E9B481D86CE}" destId="{45809EE0-DF72-48A2-8D80-20B85BC13239}" srcOrd="2" destOrd="0" parTransId="{D80A98F7-6400-4441-86C0-A6F31F723C13}" sibTransId="{A77BB388-F387-4A5C-B15E-95BCDA957553}"/>
    <dgm:cxn modelId="{665DC265-2E93-43A6-87E0-AADE1B3196A5}" type="presParOf" srcId="{141FA8C4-0D22-47DF-AFCB-BEEF1C3022C8}" destId="{E2093C57-0151-4F2B-AA72-E46CEB86B8CD}" srcOrd="0" destOrd="0" presId="urn:microsoft.com/office/officeart/2018/2/layout/IconVerticalSolidList"/>
    <dgm:cxn modelId="{CEFFB93E-952A-4083-8D57-630BA60B7CC2}" type="presParOf" srcId="{E2093C57-0151-4F2B-AA72-E46CEB86B8CD}" destId="{8BB4614B-D4AA-4C82-9F56-E0D21CA005FE}" srcOrd="0" destOrd="0" presId="urn:microsoft.com/office/officeart/2018/2/layout/IconVerticalSolidList"/>
    <dgm:cxn modelId="{5E8DD4E8-8710-45AC-B4C7-25F2B64843E4}" type="presParOf" srcId="{E2093C57-0151-4F2B-AA72-E46CEB86B8CD}" destId="{5F3EF3A7-ABA3-442D-8520-2219FA742BF3}" srcOrd="1" destOrd="0" presId="urn:microsoft.com/office/officeart/2018/2/layout/IconVerticalSolidList"/>
    <dgm:cxn modelId="{CFA466F0-750D-42C2-ACF4-AF7A17C12AB3}" type="presParOf" srcId="{E2093C57-0151-4F2B-AA72-E46CEB86B8CD}" destId="{91400DC4-03B1-4B0F-ACAE-E58EC377FB10}" srcOrd="2" destOrd="0" presId="urn:microsoft.com/office/officeart/2018/2/layout/IconVerticalSolidList"/>
    <dgm:cxn modelId="{F8DA7E4B-643D-4E76-9E22-5B853CB6B92F}" type="presParOf" srcId="{E2093C57-0151-4F2B-AA72-E46CEB86B8CD}" destId="{CBEB5C41-4B6E-4048-AEBC-D56C20DD4A12}" srcOrd="3" destOrd="0" presId="urn:microsoft.com/office/officeart/2018/2/layout/IconVerticalSolidList"/>
    <dgm:cxn modelId="{11C75514-430A-4DA9-99DA-AF1CF9492A94}" type="presParOf" srcId="{141FA8C4-0D22-47DF-AFCB-BEEF1C3022C8}" destId="{8D0A75B3-41E9-4C7A-8C40-0908182F5B3B}" srcOrd="1" destOrd="0" presId="urn:microsoft.com/office/officeart/2018/2/layout/IconVerticalSolidList"/>
    <dgm:cxn modelId="{0AEC1740-491F-4001-8EF4-09732D05FD45}" type="presParOf" srcId="{141FA8C4-0D22-47DF-AFCB-BEEF1C3022C8}" destId="{EDAC0804-8EEE-48E9-8F2D-F38D17F585B0}" srcOrd="2" destOrd="0" presId="urn:microsoft.com/office/officeart/2018/2/layout/IconVerticalSolidList"/>
    <dgm:cxn modelId="{44DAE9BB-6C45-41F5-BE4D-35E572581019}" type="presParOf" srcId="{EDAC0804-8EEE-48E9-8F2D-F38D17F585B0}" destId="{C7C6FD6C-C567-4B58-A3BB-5C30CDD52E17}" srcOrd="0" destOrd="0" presId="urn:microsoft.com/office/officeart/2018/2/layout/IconVerticalSolidList"/>
    <dgm:cxn modelId="{E00A01A2-B446-439F-8E81-720121A80C2C}" type="presParOf" srcId="{EDAC0804-8EEE-48E9-8F2D-F38D17F585B0}" destId="{3162D89A-4B7D-4EF5-A740-6F9940172C62}" srcOrd="1" destOrd="0" presId="urn:microsoft.com/office/officeart/2018/2/layout/IconVerticalSolidList"/>
    <dgm:cxn modelId="{9A41BA3B-DD76-410F-A725-FDA5CBE5B9EB}" type="presParOf" srcId="{EDAC0804-8EEE-48E9-8F2D-F38D17F585B0}" destId="{F94424FE-3E14-4683-B0F0-0B53BC2322D5}" srcOrd="2" destOrd="0" presId="urn:microsoft.com/office/officeart/2018/2/layout/IconVerticalSolidList"/>
    <dgm:cxn modelId="{3D386A64-CFB9-4C53-8329-35BD77C1AC26}" type="presParOf" srcId="{EDAC0804-8EEE-48E9-8F2D-F38D17F585B0}" destId="{2452BFED-0553-4E12-89F6-20F298CECE79}" srcOrd="3" destOrd="0" presId="urn:microsoft.com/office/officeart/2018/2/layout/IconVerticalSolidList"/>
    <dgm:cxn modelId="{849BDB3C-9454-4B7A-A150-0DB28F70AD62}" type="presParOf" srcId="{141FA8C4-0D22-47DF-AFCB-BEEF1C3022C8}" destId="{7F14804B-DED8-4C97-A5FB-970F5D853AAE}" srcOrd="3" destOrd="0" presId="urn:microsoft.com/office/officeart/2018/2/layout/IconVerticalSolidList"/>
    <dgm:cxn modelId="{88274BC2-9A3B-45B6-9A17-20D5163EF99F}" type="presParOf" srcId="{141FA8C4-0D22-47DF-AFCB-BEEF1C3022C8}" destId="{BA2CC502-261A-40E0-99EA-1F7730EE629A}" srcOrd="4" destOrd="0" presId="urn:microsoft.com/office/officeart/2018/2/layout/IconVerticalSolidList"/>
    <dgm:cxn modelId="{5EDD2F77-1AEF-485D-A55A-39F258B3B560}" type="presParOf" srcId="{BA2CC502-261A-40E0-99EA-1F7730EE629A}" destId="{B5C2E581-DFC2-4D73-9CBD-5BDA9AF895C3}" srcOrd="0" destOrd="0" presId="urn:microsoft.com/office/officeart/2018/2/layout/IconVerticalSolidList"/>
    <dgm:cxn modelId="{A17D0A49-3D30-45B5-8ECF-AFDA7379D576}" type="presParOf" srcId="{BA2CC502-261A-40E0-99EA-1F7730EE629A}" destId="{0AF41D8E-304D-4794-B306-B352DD21405A}" srcOrd="1" destOrd="0" presId="urn:microsoft.com/office/officeart/2018/2/layout/IconVerticalSolidList"/>
    <dgm:cxn modelId="{1E51E223-9246-4B93-B43A-C39F9F2FBE6A}" type="presParOf" srcId="{BA2CC502-261A-40E0-99EA-1F7730EE629A}" destId="{FFB027F9-9A5B-4BC6-8130-A7672905BCC9}" srcOrd="2" destOrd="0" presId="urn:microsoft.com/office/officeart/2018/2/layout/IconVerticalSolidList"/>
    <dgm:cxn modelId="{8D020D2F-1C5E-44BC-AF7A-D40645EFE98E}" type="presParOf" srcId="{BA2CC502-261A-40E0-99EA-1F7730EE629A}" destId="{7B13C266-7A43-4623-9A73-DACBCE5B391A}" srcOrd="3" destOrd="0" presId="urn:microsoft.com/office/officeart/2018/2/layout/IconVerticalSolidList"/>
    <dgm:cxn modelId="{0B55E4A2-2CB8-42AA-B894-34BF14FF30AB}" type="presParOf" srcId="{141FA8C4-0D22-47DF-AFCB-BEEF1C3022C8}" destId="{C588D0A7-FB0E-46A3-A1BF-66883BE5CFE3}" srcOrd="5" destOrd="0" presId="urn:microsoft.com/office/officeart/2018/2/layout/IconVerticalSolidList"/>
    <dgm:cxn modelId="{981CB6C5-B14E-440E-AB51-9D9AEC396F73}" type="presParOf" srcId="{141FA8C4-0D22-47DF-AFCB-BEEF1C3022C8}" destId="{60AE1BB8-8E05-4A69-94AB-703F49C78346}" srcOrd="6" destOrd="0" presId="urn:microsoft.com/office/officeart/2018/2/layout/IconVerticalSolidList"/>
    <dgm:cxn modelId="{28936812-F9C7-4418-89C9-1DFC10B6D2EB}" type="presParOf" srcId="{60AE1BB8-8E05-4A69-94AB-703F49C78346}" destId="{941B5402-40B0-416B-9DF1-62884B2374ED}" srcOrd="0" destOrd="0" presId="urn:microsoft.com/office/officeart/2018/2/layout/IconVerticalSolidList"/>
    <dgm:cxn modelId="{63314A6E-EED5-4059-A8F6-5F5D5FB5544D}" type="presParOf" srcId="{60AE1BB8-8E05-4A69-94AB-703F49C78346}" destId="{70621C5C-9F05-4D2D-8185-2783A84BC977}" srcOrd="1" destOrd="0" presId="urn:microsoft.com/office/officeart/2018/2/layout/IconVerticalSolidList"/>
    <dgm:cxn modelId="{363C3C37-2C30-4DE5-9744-BE176D1F4BE5}" type="presParOf" srcId="{60AE1BB8-8E05-4A69-94AB-703F49C78346}" destId="{AEFB93C8-F285-426C-B710-E904A8FF273F}" srcOrd="2" destOrd="0" presId="urn:microsoft.com/office/officeart/2018/2/layout/IconVerticalSolidList"/>
    <dgm:cxn modelId="{A7BBBE0A-9EAA-44C3-9B83-755B0D4C1C15}" type="presParOf" srcId="{60AE1BB8-8E05-4A69-94AB-703F49C78346}" destId="{DFE651D3-4814-432C-930D-8D8DFFBA7592}" srcOrd="3" destOrd="0" presId="urn:microsoft.com/office/officeart/2018/2/layout/IconVerticalSolidList"/>
    <dgm:cxn modelId="{906454AD-09BF-4A79-B26C-F3A841465DE3}" type="presParOf" srcId="{141FA8C4-0D22-47DF-AFCB-BEEF1C3022C8}" destId="{AC5C4C4F-1C09-400C-9D15-F94F418C5573}" srcOrd="7" destOrd="0" presId="urn:microsoft.com/office/officeart/2018/2/layout/IconVerticalSolidList"/>
    <dgm:cxn modelId="{FDC5FA95-2C49-4BB7-A8C0-ECD806E2284F}" type="presParOf" srcId="{141FA8C4-0D22-47DF-AFCB-BEEF1C3022C8}" destId="{28492083-BACE-4E8F-8396-338B5254255F}" srcOrd="8" destOrd="0" presId="urn:microsoft.com/office/officeart/2018/2/layout/IconVerticalSolidList"/>
    <dgm:cxn modelId="{468D7420-8C6C-494E-8864-94DA945D868E}" type="presParOf" srcId="{28492083-BACE-4E8F-8396-338B5254255F}" destId="{3877B6B4-F1D7-44BB-B16E-42C3EB188374}" srcOrd="0" destOrd="0" presId="urn:microsoft.com/office/officeart/2018/2/layout/IconVerticalSolidList"/>
    <dgm:cxn modelId="{0B027A5A-D955-4737-950C-AC8762EFBC8D}" type="presParOf" srcId="{28492083-BACE-4E8F-8396-338B5254255F}" destId="{D7796668-AC21-4F3A-A906-DCCFB2DBD622}" srcOrd="1" destOrd="0" presId="urn:microsoft.com/office/officeart/2018/2/layout/IconVerticalSolidList"/>
    <dgm:cxn modelId="{FC6AEB13-F890-4BD7-A8B1-604DC3CEB00C}" type="presParOf" srcId="{28492083-BACE-4E8F-8396-338B5254255F}" destId="{1D828398-F5A8-48B1-A9CE-1BBD1F79A04D}" srcOrd="2" destOrd="0" presId="urn:microsoft.com/office/officeart/2018/2/layout/IconVerticalSolidList"/>
    <dgm:cxn modelId="{20F3DA3F-CA76-4C03-8B03-FA85598C6BDD}" type="presParOf" srcId="{28492083-BACE-4E8F-8396-338B5254255F}" destId="{1A285899-A0EB-43AB-B1D6-E8F4D362FB33}" srcOrd="3" destOrd="0" presId="urn:microsoft.com/office/officeart/2018/2/layout/IconVerticalSolidList"/>
    <dgm:cxn modelId="{ED640FB7-A5A7-407D-8E2E-6CF8A2BF5C4D}" type="presParOf" srcId="{141FA8C4-0D22-47DF-AFCB-BEEF1C3022C8}" destId="{48BBB7AD-B1C1-495C-A077-548F4EEE2788}" srcOrd="9" destOrd="0" presId="urn:microsoft.com/office/officeart/2018/2/layout/IconVerticalSolidList"/>
    <dgm:cxn modelId="{CFA7AE2F-74DC-4D06-BE07-ACD15C0A05CF}" type="presParOf" srcId="{141FA8C4-0D22-47DF-AFCB-BEEF1C3022C8}" destId="{DD08967F-AE74-4CFC-AFE1-325C822EA48F}" srcOrd="10" destOrd="0" presId="urn:microsoft.com/office/officeart/2018/2/layout/IconVerticalSolidList"/>
    <dgm:cxn modelId="{D916D349-55DC-4EFF-A6BD-A9B6309582EB}" type="presParOf" srcId="{DD08967F-AE74-4CFC-AFE1-325C822EA48F}" destId="{1508AFB5-1DD8-41A4-B122-11812F304DB2}" srcOrd="0" destOrd="0" presId="urn:microsoft.com/office/officeart/2018/2/layout/IconVerticalSolidList"/>
    <dgm:cxn modelId="{2BCAC0F8-B55F-4DC7-9AA4-B19134D4E854}" type="presParOf" srcId="{DD08967F-AE74-4CFC-AFE1-325C822EA48F}" destId="{2638C1EF-C6EC-4490-9993-B05E161F4F81}" srcOrd="1" destOrd="0" presId="urn:microsoft.com/office/officeart/2018/2/layout/IconVerticalSolidList"/>
    <dgm:cxn modelId="{2703B9B4-D6EE-4D9E-8527-0A9147AA321F}" type="presParOf" srcId="{DD08967F-AE74-4CFC-AFE1-325C822EA48F}" destId="{693959C8-9846-4AD7-A2A1-C2445FA6C913}" srcOrd="2" destOrd="0" presId="urn:microsoft.com/office/officeart/2018/2/layout/IconVerticalSolidList"/>
    <dgm:cxn modelId="{5D531F30-F6EA-4F1C-941D-29D52D577569}" type="presParOf" srcId="{DD08967F-AE74-4CFC-AFE1-325C822EA48F}" destId="{F771DE68-A180-4849-8756-ED46D6DE9A9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2117C08C-0F49-4344-94CF-8E9B481D86CE}" type="doc">
      <dgm:prSet loTypeId="urn:microsoft.com/office/officeart/2018/2/layout/IconVerticalSolidList" loCatId="icon" qsTypeId="urn:microsoft.com/office/officeart/2005/8/quickstyle/3d2" qsCatId="3D" csTypeId="urn:microsoft.com/office/officeart/2005/8/colors/accent0_3" csCatId="mainScheme" phldr="1"/>
      <dgm:spPr/>
      <dgm:t>
        <a:bodyPr/>
        <a:lstStyle/>
        <a:p>
          <a:endParaRPr lang="en-US"/>
        </a:p>
      </dgm:t>
    </dgm:pt>
    <dgm:pt modelId="{1A7A02A8-2E91-4F0A-9CEB-67CDCC89D37B}">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Bæredygtige materialer, komponenter og processer i byggeriet samt forbedret indeklima.</a:t>
          </a:r>
          <a:endParaRPr lang="da-DK" noProof="0" dirty="0">
            <a:solidFill>
              <a:srgbClr val="211A52"/>
            </a:solidFill>
            <a:latin typeface="Arial" panose="020B0604020202020204" pitchFamily="34" charset="0"/>
            <a:cs typeface="Arial" panose="020B0604020202020204" pitchFamily="34" charset="0"/>
          </a:endParaRPr>
        </a:p>
      </dgm:t>
    </dgm:pt>
    <dgm:pt modelId="{6F3606CF-D301-47AC-BCC1-D6FA7BCBD499}" type="parTrans" cxnId="{6D618D99-8952-4923-8081-5AEF90069F00}">
      <dgm:prSet/>
      <dgm:spPr/>
      <dgm:t>
        <a:bodyPr/>
        <a:lstStyle/>
        <a:p>
          <a:endParaRPr lang="en-US">
            <a:latin typeface="Arial" panose="020B0604020202020204" pitchFamily="34" charset="0"/>
            <a:cs typeface="Arial" panose="020B0604020202020204" pitchFamily="34" charset="0"/>
          </a:endParaRPr>
        </a:p>
      </dgm:t>
    </dgm:pt>
    <dgm:pt modelId="{FC19435E-EB78-4E61-858F-1D97DAAFFB33}" type="sibTrans" cxnId="{6D618D99-8952-4923-8081-5AEF90069F00}">
      <dgm:prSet/>
      <dgm:spPr/>
      <dgm:t>
        <a:bodyPr/>
        <a:lstStyle/>
        <a:p>
          <a:endParaRPr lang="en-US">
            <a:latin typeface="Arial" panose="020B0604020202020204" pitchFamily="34" charset="0"/>
            <a:cs typeface="Arial" panose="020B0604020202020204" pitchFamily="34" charset="0"/>
          </a:endParaRPr>
        </a:p>
      </dgm:t>
    </dgm:pt>
    <dgm:pt modelId="{23684DF7-10D3-4146-9730-663D50B79F4F}">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Forsyningsinfrastruktur i byer inkl. kloakker, regnvand mv.</a:t>
          </a:r>
          <a:endParaRPr lang="da-DK" noProof="0" dirty="0">
            <a:solidFill>
              <a:srgbClr val="211A52"/>
            </a:solidFill>
            <a:latin typeface="Arial" panose="020B0604020202020204" pitchFamily="34" charset="0"/>
            <a:cs typeface="Arial" panose="020B0604020202020204" pitchFamily="34" charset="0"/>
          </a:endParaRPr>
        </a:p>
      </dgm:t>
    </dgm:pt>
    <dgm:pt modelId="{7726134F-EB39-4B65-83D9-9E5FC9B8B47D}" type="parTrans" cxnId="{62B47896-528A-40C2-9A50-F6F8F9971DF8}">
      <dgm:prSet/>
      <dgm:spPr/>
      <dgm:t>
        <a:bodyPr/>
        <a:lstStyle/>
        <a:p>
          <a:endParaRPr lang="en-US">
            <a:latin typeface="Arial" panose="020B0604020202020204" pitchFamily="34" charset="0"/>
            <a:cs typeface="Arial" panose="020B0604020202020204" pitchFamily="34" charset="0"/>
          </a:endParaRPr>
        </a:p>
      </dgm:t>
    </dgm:pt>
    <dgm:pt modelId="{868DBCBB-AA90-4179-9909-9787CE0FE7F5}" type="sibTrans" cxnId="{62B47896-528A-40C2-9A50-F6F8F9971DF8}">
      <dgm:prSet/>
      <dgm:spPr/>
      <dgm:t>
        <a:bodyPr/>
        <a:lstStyle/>
        <a:p>
          <a:endParaRPr lang="en-US">
            <a:latin typeface="Arial" panose="020B0604020202020204" pitchFamily="34" charset="0"/>
            <a:cs typeface="Arial" panose="020B0604020202020204" pitchFamily="34" charset="0"/>
          </a:endParaRPr>
        </a:p>
      </dgm:t>
    </dgm:pt>
    <dgm:pt modelId="{45809EE0-DF72-48A2-8D80-20B85BC13239}">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Social og økonomisk bæredygtighed, Life </a:t>
          </a:r>
          <a:r>
            <a:rPr lang="da-DK" dirty="0" err="1">
              <a:solidFill>
                <a:srgbClr val="211A52"/>
              </a:solidFill>
              <a:latin typeface="Arial" panose="020B0604020202020204" pitchFamily="34" charset="0"/>
              <a:cs typeface="Arial" panose="020B0604020202020204" pitchFamily="34" charset="0"/>
            </a:rPr>
            <a:t>Cycle</a:t>
          </a:r>
          <a:r>
            <a:rPr lang="da-DK" dirty="0">
              <a:solidFill>
                <a:srgbClr val="211A52"/>
              </a:solidFill>
              <a:latin typeface="Arial" panose="020B0604020202020204" pitchFamily="34" charset="0"/>
              <a:cs typeface="Arial" panose="020B0604020202020204" pitchFamily="34" charset="0"/>
            </a:rPr>
            <a:t> </a:t>
          </a:r>
          <a:r>
            <a:rPr lang="da-DK" dirty="0" err="1">
              <a:solidFill>
                <a:srgbClr val="211A52"/>
              </a:solidFill>
              <a:latin typeface="Arial" panose="020B0604020202020204" pitchFamily="34" charset="0"/>
              <a:cs typeface="Arial" panose="020B0604020202020204" pitchFamily="34" charset="0"/>
            </a:rPr>
            <a:t>Cost</a:t>
          </a:r>
          <a:r>
            <a:rPr lang="da-DK" dirty="0">
              <a:solidFill>
                <a:srgbClr val="211A52"/>
              </a:solidFill>
              <a:latin typeface="Arial" panose="020B0604020202020204" pitchFamily="34" charset="0"/>
              <a:cs typeface="Arial" panose="020B0604020202020204" pitchFamily="34" charset="0"/>
            </a:rPr>
            <a:t> (LCC), Life </a:t>
          </a:r>
          <a:r>
            <a:rPr lang="da-DK" dirty="0" err="1">
              <a:solidFill>
                <a:srgbClr val="211A52"/>
              </a:solidFill>
              <a:latin typeface="Arial" panose="020B0604020202020204" pitchFamily="34" charset="0"/>
              <a:cs typeface="Arial" panose="020B0604020202020204" pitchFamily="34" charset="0"/>
            </a:rPr>
            <a:t>Cycle</a:t>
          </a:r>
          <a:r>
            <a:rPr lang="da-DK" dirty="0">
              <a:solidFill>
                <a:srgbClr val="211A52"/>
              </a:solidFill>
              <a:latin typeface="Arial" panose="020B0604020202020204" pitchFamily="34" charset="0"/>
              <a:cs typeface="Arial" panose="020B0604020202020204" pitchFamily="34" charset="0"/>
            </a:rPr>
            <a:t> Analysis (LCA) for materialer og CO2-belastning.</a:t>
          </a:r>
          <a:endParaRPr lang="en-US" dirty="0">
            <a:solidFill>
              <a:srgbClr val="211A52"/>
            </a:solidFill>
            <a:latin typeface="Arial" panose="020B0604020202020204" pitchFamily="34" charset="0"/>
            <a:cs typeface="Arial" panose="020B0604020202020204" pitchFamily="34" charset="0"/>
          </a:endParaRPr>
        </a:p>
      </dgm:t>
    </dgm:pt>
    <dgm:pt modelId="{D80A98F7-6400-4441-86C0-A6F31F723C13}" type="parTrans" cxnId="{61475DD5-217F-47B2-94FE-2487E23BFD43}">
      <dgm:prSet/>
      <dgm:spPr/>
      <dgm:t>
        <a:bodyPr/>
        <a:lstStyle/>
        <a:p>
          <a:endParaRPr lang="en-US">
            <a:latin typeface="Arial" panose="020B0604020202020204" pitchFamily="34" charset="0"/>
            <a:cs typeface="Arial" panose="020B0604020202020204" pitchFamily="34" charset="0"/>
          </a:endParaRPr>
        </a:p>
      </dgm:t>
    </dgm:pt>
    <dgm:pt modelId="{A77BB388-F387-4A5C-B15E-95BCDA957553}" type="sibTrans" cxnId="{61475DD5-217F-47B2-94FE-2487E23BFD43}">
      <dgm:prSet/>
      <dgm:spPr/>
      <dgm:t>
        <a:bodyPr/>
        <a:lstStyle/>
        <a:p>
          <a:endParaRPr lang="en-US">
            <a:latin typeface="Arial" panose="020B0604020202020204" pitchFamily="34" charset="0"/>
            <a:cs typeface="Arial" panose="020B0604020202020204" pitchFamily="34" charset="0"/>
          </a:endParaRPr>
        </a:p>
      </dgm:t>
    </dgm:pt>
    <dgm:pt modelId="{18DF672C-6B56-4733-BE45-4E55433558BB}">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Digitalisering og udnyttelse af data med henblik på optimering af byggeriets processer i design-, udførelses- og driftsfasen.</a:t>
          </a:r>
          <a:endParaRPr lang="da-DK" noProof="0" dirty="0">
            <a:solidFill>
              <a:srgbClr val="211A52"/>
            </a:solidFill>
            <a:latin typeface="Arial" panose="020B0604020202020204" pitchFamily="34" charset="0"/>
            <a:cs typeface="Arial" panose="020B0604020202020204" pitchFamily="34" charset="0"/>
          </a:endParaRPr>
        </a:p>
      </dgm:t>
    </dgm:pt>
    <dgm:pt modelId="{1876159F-1445-45BA-B834-6F4BFAF6260B}" type="parTrans" cxnId="{D59179D0-7DF9-4D65-986A-99FE2482F0A1}">
      <dgm:prSet/>
      <dgm:spPr/>
      <dgm:t>
        <a:bodyPr/>
        <a:lstStyle/>
        <a:p>
          <a:endParaRPr lang="en-US">
            <a:latin typeface="Arial" panose="020B0604020202020204" pitchFamily="34" charset="0"/>
            <a:cs typeface="Arial" panose="020B0604020202020204" pitchFamily="34" charset="0"/>
          </a:endParaRPr>
        </a:p>
      </dgm:t>
    </dgm:pt>
    <dgm:pt modelId="{F1D60408-AC08-4EA6-B233-3DF8345D899F}" type="sibTrans" cxnId="{D59179D0-7DF9-4D65-986A-99FE2482F0A1}">
      <dgm:prSet/>
      <dgm:spPr/>
      <dgm:t>
        <a:bodyPr/>
        <a:lstStyle/>
        <a:p>
          <a:endParaRPr lang="en-US">
            <a:latin typeface="Arial" panose="020B0604020202020204" pitchFamily="34" charset="0"/>
            <a:cs typeface="Arial" panose="020B0604020202020204" pitchFamily="34" charset="0"/>
          </a:endParaRPr>
        </a:p>
      </dgm:t>
    </dgm:pt>
    <dgm:pt modelId="{08926C1A-60A4-46BC-A7AE-2F8FBB41A904}">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Brugen af teknologi, adfærd og hverdagspraksis.</a:t>
          </a:r>
        </a:p>
      </dgm:t>
    </dgm:pt>
    <dgm:pt modelId="{3E99B2C3-4775-44E2-9E45-5C4083D2A2F3}" type="parTrans" cxnId="{900DB6CA-D1A2-4682-9477-4568F9F7AFA1}">
      <dgm:prSet/>
      <dgm:spPr/>
      <dgm:t>
        <a:bodyPr/>
        <a:lstStyle/>
        <a:p>
          <a:endParaRPr lang="da-DK">
            <a:latin typeface="Arial" panose="020B0604020202020204" pitchFamily="34" charset="0"/>
            <a:cs typeface="Arial" panose="020B0604020202020204" pitchFamily="34" charset="0"/>
          </a:endParaRPr>
        </a:p>
      </dgm:t>
    </dgm:pt>
    <dgm:pt modelId="{A2AF923B-ACF8-46A3-BF3A-65A890C53547}" type="sibTrans" cxnId="{900DB6CA-D1A2-4682-9477-4568F9F7AFA1}">
      <dgm:prSet/>
      <dgm:spPr/>
      <dgm:t>
        <a:bodyPr/>
        <a:lstStyle/>
        <a:p>
          <a:endParaRPr lang="da-DK">
            <a:latin typeface="Arial" panose="020B0604020202020204" pitchFamily="34" charset="0"/>
            <a:cs typeface="Arial" panose="020B0604020202020204" pitchFamily="34" charset="0"/>
          </a:endParaRPr>
        </a:p>
      </dgm:t>
    </dgm:pt>
    <dgm:pt modelId="{89A7DB9F-F9DE-4891-97C4-377927711E64}">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Byggeri og byplanlægning, som tilgodeser natur og grønne rekreative områder i byer.</a:t>
          </a:r>
        </a:p>
      </dgm:t>
    </dgm:pt>
    <dgm:pt modelId="{3EA83FAE-6503-4B22-AC09-87CF8C86961C}" type="parTrans" cxnId="{ECB3B948-04B2-4C00-B5C7-807A6D7F294D}">
      <dgm:prSet/>
      <dgm:spPr/>
      <dgm:t>
        <a:bodyPr/>
        <a:lstStyle/>
        <a:p>
          <a:endParaRPr lang="da-DK">
            <a:latin typeface="Arial" panose="020B0604020202020204" pitchFamily="34" charset="0"/>
            <a:cs typeface="Arial" panose="020B0604020202020204" pitchFamily="34" charset="0"/>
          </a:endParaRPr>
        </a:p>
      </dgm:t>
    </dgm:pt>
    <dgm:pt modelId="{8D5A5564-372E-480D-9854-90000873D6DA}" type="sibTrans" cxnId="{ECB3B948-04B2-4C00-B5C7-807A6D7F294D}">
      <dgm:prSet/>
      <dgm:spPr/>
      <dgm:t>
        <a:bodyPr/>
        <a:lstStyle/>
        <a:p>
          <a:endParaRPr lang="da-DK">
            <a:latin typeface="Arial" panose="020B0604020202020204" pitchFamily="34" charset="0"/>
            <a:cs typeface="Arial" panose="020B0604020202020204" pitchFamily="34" charset="0"/>
          </a:endParaRPr>
        </a:p>
      </dgm:t>
    </dgm:pt>
    <dgm:pt modelId="{141FA8C4-0D22-47DF-AFCB-BEEF1C3022C8}" type="pres">
      <dgm:prSet presAssocID="{2117C08C-0F49-4344-94CF-8E9B481D86CE}" presName="root" presStyleCnt="0">
        <dgm:presLayoutVars>
          <dgm:dir/>
          <dgm:resizeHandles val="exact"/>
        </dgm:presLayoutVars>
      </dgm:prSet>
      <dgm:spPr/>
    </dgm:pt>
    <dgm:pt modelId="{E2093C57-0151-4F2B-AA72-E46CEB86B8CD}" type="pres">
      <dgm:prSet presAssocID="{1A7A02A8-2E91-4F0A-9CEB-67CDCC89D37B}" presName="compNode" presStyleCnt="0"/>
      <dgm:spPr/>
    </dgm:pt>
    <dgm:pt modelId="{8BB4614B-D4AA-4C82-9F56-E0D21CA005FE}" type="pres">
      <dgm:prSet presAssocID="{1A7A02A8-2E91-4F0A-9CEB-67CDCC89D37B}" presName="bgRect" presStyleLbl="bgShp" presStyleIdx="0" presStyleCnt="6"/>
      <dgm:spPr/>
    </dgm:pt>
    <dgm:pt modelId="{5F3EF3A7-ABA3-442D-8520-2219FA742BF3}" type="pres">
      <dgm:prSet presAssocID="{1A7A02A8-2E91-4F0A-9CEB-67CDCC89D37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Løbende forbedring kontur"/>
        </a:ext>
      </dgm:extLst>
    </dgm:pt>
    <dgm:pt modelId="{91400DC4-03B1-4B0F-ACAE-E58EC377FB10}" type="pres">
      <dgm:prSet presAssocID="{1A7A02A8-2E91-4F0A-9CEB-67CDCC89D37B}" presName="spaceRect" presStyleCnt="0"/>
      <dgm:spPr/>
    </dgm:pt>
    <dgm:pt modelId="{CBEB5C41-4B6E-4048-AEBC-D56C20DD4A12}" type="pres">
      <dgm:prSet presAssocID="{1A7A02A8-2E91-4F0A-9CEB-67CDCC89D37B}" presName="parTx" presStyleLbl="revTx" presStyleIdx="0" presStyleCnt="6">
        <dgm:presLayoutVars>
          <dgm:chMax val="0"/>
          <dgm:chPref val="0"/>
        </dgm:presLayoutVars>
      </dgm:prSet>
      <dgm:spPr/>
    </dgm:pt>
    <dgm:pt modelId="{8D0A75B3-41E9-4C7A-8C40-0908182F5B3B}" type="pres">
      <dgm:prSet presAssocID="{FC19435E-EB78-4E61-858F-1D97DAAFFB33}" presName="sibTrans" presStyleCnt="0"/>
      <dgm:spPr/>
    </dgm:pt>
    <dgm:pt modelId="{EDAC0804-8EEE-48E9-8F2D-F38D17F585B0}" type="pres">
      <dgm:prSet presAssocID="{23684DF7-10D3-4146-9730-663D50B79F4F}" presName="compNode" presStyleCnt="0"/>
      <dgm:spPr/>
    </dgm:pt>
    <dgm:pt modelId="{C7C6FD6C-C567-4B58-A3BB-5C30CDD52E17}" type="pres">
      <dgm:prSet presAssocID="{23684DF7-10D3-4146-9730-663D50B79F4F}" presName="bgRect" presStyleLbl="bgShp" presStyleIdx="1" presStyleCnt="6"/>
      <dgm:spPr/>
    </dgm:pt>
    <dgm:pt modelId="{3162D89A-4B7D-4EF5-A740-6F9940172C62}" type="pres">
      <dgm:prSet presAssocID="{23684DF7-10D3-4146-9730-663D50B79F4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y med massiv udfyldning"/>
        </a:ext>
      </dgm:extLst>
    </dgm:pt>
    <dgm:pt modelId="{F94424FE-3E14-4683-B0F0-0B53BC2322D5}" type="pres">
      <dgm:prSet presAssocID="{23684DF7-10D3-4146-9730-663D50B79F4F}" presName="spaceRect" presStyleCnt="0"/>
      <dgm:spPr/>
    </dgm:pt>
    <dgm:pt modelId="{2452BFED-0553-4E12-89F6-20F298CECE79}" type="pres">
      <dgm:prSet presAssocID="{23684DF7-10D3-4146-9730-663D50B79F4F}" presName="parTx" presStyleLbl="revTx" presStyleIdx="1" presStyleCnt="6">
        <dgm:presLayoutVars>
          <dgm:chMax val="0"/>
          <dgm:chPref val="0"/>
        </dgm:presLayoutVars>
      </dgm:prSet>
      <dgm:spPr/>
    </dgm:pt>
    <dgm:pt modelId="{7F14804B-DED8-4C97-A5FB-970F5D853AAE}" type="pres">
      <dgm:prSet presAssocID="{868DBCBB-AA90-4179-9909-9787CE0FE7F5}" presName="sibTrans" presStyleCnt="0"/>
      <dgm:spPr/>
    </dgm:pt>
    <dgm:pt modelId="{BA2CC502-261A-40E0-99EA-1F7730EE629A}" type="pres">
      <dgm:prSet presAssocID="{45809EE0-DF72-48A2-8D80-20B85BC13239}" presName="compNode" presStyleCnt="0"/>
      <dgm:spPr/>
    </dgm:pt>
    <dgm:pt modelId="{B5C2E581-DFC2-4D73-9CBD-5BDA9AF895C3}" type="pres">
      <dgm:prSet presAssocID="{45809EE0-DF72-48A2-8D80-20B85BC13239}" presName="bgRect" presStyleLbl="bgShp" presStyleIdx="2" presStyleCnt="6"/>
      <dgm:spPr/>
    </dgm:pt>
    <dgm:pt modelId="{0AF41D8E-304D-4794-B306-B352DD21405A}" type="pres">
      <dgm:prSet presAssocID="{45809EE0-DF72-48A2-8D80-20B85BC13239}"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ustainability"/>
        </a:ext>
      </dgm:extLst>
    </dgm:pt>
    <dgm:pt modelId="{FFB027F9-9A5B-4BC6-8130-A7672905BCC9}" type="pres">
      <dgm:prSet presAssocID="{45809EE0-DF72-48A2-8D80-20B85BC13239}" presName="spaceRect" presStyleCnt="0"/>
      <dgm:spPr/>
    </dgm:pt>
    <dgm:pt modelId="{7B13C266-7A43-4623-9A73-DACBCE5B391A}" type="pres">
      <dgm:prSet presAssocID="{45809EE0-DF72-48A2-8D80-20B85BC13239}" presName="parTx" presStyleLbl="revTx" presStyleIdx="2" presStyleCnt="6">
        <dgm:presLayoutVars>
          <dgm:chMax val="0"/>
          <dgm:chPref val="0"/>
        </dgm:presLayoutVars>
      </dgm:prSet>
      <dgm:spPr/>
    </dgm:pt>
    <dgm:pt modelId="{C588D0A7-FB0E-46A3-A1BF-66883BE5CFE3}" type="pres">
      <dgm:prSet presAssocID="{A77BB388-F387-4A5C-B15E-95BCDA957553}" presName="sibTrans" presStyleCnt="0"/>
      <dgm:spPr/>
    </dgm:pt>
    <dgm:pt modelId="{60AE1BB8-8E05-4A69-94AB-703F49C78346}" type="pres">
      <dgm:prSet presAssocID="{18DF672C-6B56-4733-BE45-4E55433558BB}" presName="compNode" presStyleCnt="0"/>
      <dgm:spPr/>
    </dgm:pt>
    <dgm:pt modelId="{941B5402-40B0-416B-9DF1-62884B2374ED}" type="pres">
      <dgm:prSet presAssocID="{18DF672C-6B56-4733-BE45-4E55433558BB}" presName="bgRect" presStyleLbl="bgShp" presStyleIdx="3" presStyleCnt="6" custLinFactNeighborY="197"/>
      <dgm:spPr/>
    </dgm:pt>
    <dgm:pt modelId="{70621C5C-9F05-4D2D-8185-2783A84BC977}" type="pres">
      <dgm:prSet presAssocID="{18DF672C-6B56-4733-BE45-4E55433558B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ears"/>
        </a:ext>
      </dgm:extLst>
    </dgm:pt>
    <dgm:pt modelId="{AEFB93C8-F285-426C-B710-E904A8FF273F}" type="pres">
      <dgm:prSet presAssocID="{18DF672C-6B56-4733-BE45-4E55433558BB}" presName="spaceRect" presStyleCnt="0"/>
      <dgm:spPr/>
    </dgm:pt>
    <dgm:pt modelId="{DFE651D3-4814-432C-930D-8D8DFFBA7592}" type="pres">
      <dgm:prSet presAssocID="{18DF672C-6B56-4733-BE45-4E55433558BB}" presName="parTx" presStyleLbl="revTx" presStyleIdx="3" presStyleCnt="6">
        <dgm:presLayoutVars>
          <dgm:chMax val="0"/>
          <dgm:chPref val="0"/>
        </dgm:presLayoutVars>
      </dgm:prSet>
      <dgm:spPr/>
    </dgm:pt>
    <dgm:pt modelId="{AC5C4C4F-1C09-400C-9D15-F94F418C5573}" type="pres">
      <dgm:prSet presAssocID="{F1D60408-AC08-4EA6-B233-3DF8345D899F}" presName="sibTrans" presStyleCnt="0"/>
      <dgm:spPr/>
    </dgm:pt>
    <dgm:pt modelId="{28492083-BACE-4E8F-8396-338B5254255F}" type="pres">
      <dgm:prSet presAssocID="{08926C1A-60A4-46BC-A7AE-2F8FBB41A904}" presName="compNode" presStyleCnt="0"/>
      <dgm:spPr/>
    </dgm:pt>
    <dgm:pt modelId="{3877B6B4-F1D7-44BB-B16E-42C3EB188374}" type="pres">
      <dgm:prSet presAssocID="{08926C1A-60A4-46BC-A7AE-2F8FBB41A904}" presName="bgRect" presStyleLbl="bgShp" presStyleIdx="4" presStyleCnt="6"/>
      <dgm:spPr/>
    </dgm:pt>
    <dgm:pt modelId="{D7796668-AC21-4F3A-A906-DCCFB2DBD622}" type="pres">
      <dgm:prSet presAssocID="{08926C1A-60A4-46BC-A7AE-2F8FBB41A904}"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Stik med massiv udfyldning"/>
        </a:ext>
      </dgm:extLst>
    </dgm:pt>
    <dgm:pt modelId="{1D828398-F5A8-48B1-A9CE-1BBD1F79A04D}" type="pres">
      <dgm:prSet presAssocID="{08926C1A-60A4-46BC-A7AE-2F8FBB41A904}" presName="spaceRect" presStyleCnt="0"/>
      <dgm:spPr/>
    </dgm:pt>
    <dgm:pt modelId="{1A285899-A0EB-43AB-B1D6-E8F4D362FB33}" type="pres">
      <dgm:prSet presAssocID="{08926C1A-60A4-46BC-A7AE-2F8FBB41A904}" presName="parTx" presStyleLbl="revTx" presStyleIdx="4" presStyleCnt="6">
        <dgm:presLayoutVars>
          <dgm:chMax val="0"/>
          <dgm:chPref val="0"/>
        </dgm:presLayoutVars>
      </dgm:prSet>
      <dgm:spPr/>
    </dgm:pt>
    <dgm:pt modelId="{48BBB7AD-B1C1-495C-A077-548F4EEE2788}" type="pres">
      <dgm:prSet presAssocID="{A2AF923B-ACF8-46A3-BF3A-65A890C53547}" presName="sibTrans" presStyleCnt="0"/>
      <dgm:spPr/>
    </dgm:pt>
    <dgm:pt modelId="{DD08967F-AE74-4CFC-AFE1-325C822EA48F}" type="pres">
      <dgm:prSet presAssocID="{89A7DB9F-F9DE-4891-97C4-377927711E64}" presName="compNode" presStyleCnt="0"/>
      <dgm:spPr/>
    </dgm:pt>
    <dgm:pt modelId="{1508AFB5-1DD8-41A4-B122-11812F304DB2}" type="pres">
      <dgm:prSet presAssocID="{89A7DB9F-F9DE-4891-97C4-377927711E64}" presName="bgRect" presStyleLbl="bgShp" presStyleIdx="5" presStyleCnt="6" custLinFactNeighborX="-20005" custLinFactNeighborY="235"/>
      <dgm:spPr/>
    </dgm:pt>
    <dgm:pt modelId="{2638C1EF-C6EC-4490-9993-B05E161F4F81}" type="pres">
      <dgm:prSet presAssocID="{89A7DB9F-F9DE-4891-97C4-377927711E64}"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Forest scene"/>
        </a:ext>
      </dgm:extLst>
    </dgm:pt>
    <dgm:pt modelId="{693959C8-9846-4AD7-A2A1-C2445FA6C913}" type="pres">
      <dgm:prSet presAssocID="{89A7DB9F-F9DE-4891-97C4-377927711E64}" presName="spaceRect" presStyleCnt="0"/>
      <dgm:spPr/>
    </dgm:pt>
    <dgm:pt modelId="{F771DE68-A180-4849-8756-ED46D6DE9A9E}" type="pres">
      <dgm:prSet presAssocID="{89A7DB9F-F9DE-4891-97C4-377927711E64}" presName="parTx" presStyleLbl="revTx" presStyleIdx="5" presStyleCnt="6">
        <dgm:presLayoutVars>
          <dgm:chMax val="0"/>
          <dgm:chPref val="0"/>
        </dgm:presLayoutVars>
      </dgm:prSet>
      <dgm:spPr/>
    </dgm:pt>
  </dgm:ptLst>
  <dgm:cxnLst>
    <dgm:cxn modelId="{972A2207-C7CE-4EBC-A9E7-84D91F2664C1}" type="presOf" srcId="{1A7A02A8-2E91-4F0A-9CEB-67CDCC89D37B}" destId="{CBEB5C41-4B6E-4048-AEBC-D56C20DD4A12}" srcOrd="0" destOrd="0" presId="urn:microsoft.com/office/officeart/2018/2/layout/IconVerticalSolidList"/>
    <dgm:cxn modelId="{E983C709-87FF-45DB-BE03-08A2980B8FE1}" type="presOf" srcId="{18DF672C-6B56-4733-BE45-4E55433558BB}" destId="{DFE651D3-4814-432C-930D-8D8DFFBA7592}" srcOrd="0" destOrd="0" presId="urn:microsoft.com/office/officeart/2018/2/layout/IconVerticalSolidList"/>
    <dgm:cxn modelId="{E4725C35-FE65-4F3B-957D-7CEA585E67C6}" type="presOf" srcId="{08926C1A-60A4-46BC-A7AE-2F8FBB41A904}" destId="{1A285899-A0EB-43AB-B1D6-E8F4D362FB33}" srcOrd="0" destOrd="0" presId="urn:microsoft.com/office/officeart/2018/2/layout/IconVerticalSolidList"/>
    <dgm:cxn modelId="{F826443F-EDAB-4541-8BAB-F86A274FD124}" type="presOf" srcId="{2117C08C-0F49-4344-94CF-8E9B481D86CE}" destId="{141FA8C4-0D22-47DF-AFCB-BEEF1C3022C8}" srcOrd="0" destOrd="0" presId="urn:microsoft.com/office/officeart/2018/2/layout/IconVerticalSolidList"/>
    <dgm:cxn modelId="{ECB3B948-04B2-4C00-B5C7-807A6D7F294D}" srcId="{2117C08C-0F49-4344-94CF-8E9B481D86CE}" destId="{89A7DB9F-F9DE-4891-97C4-377927711E64}" srcOrd="5" destOrd="0" parTransId="{3EA83FAE-6503-4B22-AC09-87CF8C86961C}" sibTransId="{8D5A5564-372E-480D-9854-90000873D6DA}"/>
    <dgm:cxn modelId="{217C6F76-B4AB-4020-B34C-9CCE08C78627}" type="presOf" srcId="{45809EE0-DF72-48A2-8D80-20B85BC13239}" destId="{7B13C266-7A43-4623-9A73-DACBCE5B391A}" srcOrd="0" destOrd="0" presId="urn:microsoft.com/office/officeart/2018/2/layout/IconVerticalSolidList"/>
    <dgm:cxn modelId="{62B47896-528A-40C2-9A50-F6F8F9971DF8}" srcId="{2117C08C-0F49-4344-94CF-8E9B481D86CE}" destId="{23684DF7-10D3-4146-9730-663D50B79F4F}" srcOrd="1" destOrd="0" parTransId="{7726134F-EB39-4B65-83D9-9E5FC9B8B47D}" sibTransId="{868DBCBB-AA90-4179-9909-9787CE0FE7F5}"/>
    <dgm:cxn modelId="{6D618D99-8952-4923-8081-5AEF90069F00}" srcId="{2117C08C-0F49-4344-94CF-8E9B481D86CE}" destId="{1A7A02A8-2E91-4F0A-9CEB-67CDCC89D37B}" srcOrd="0" destOrd="0" parTransId="{6F3606CF-D301-47AC-BCC1-D6FA7BCBD499}" sibTransId="{FC19435E-EB78-4E61-858F-1D97DAAFFB33}"/>
    <dgm:cxn modelId="{858C2CC5-7435-49E7-AE11-9F00BBCCD2C6}" type="presOf" srcId="{89A7DB9F-F9DE-4891-97C4-377927711E64}" destId="{F771DE68-A180-4849-8756-ED46D6DE9A9E}" srcOrd="0" destOrd="0" presId="urn:microsoft.com/office/officeart/2018/2/layout/IconVerticalSolidList"/>
    <dgm:cxn modelId="{900DB6CA-D1A2-4682-9477-4568F9F7AFA1}" srcId="{2117C08C-0F49-4344-94CF-8E9B481D86CE}" destId="{08926C1A-60A4-46BC-A7AE-2F8FBB41A904}" srcOrd="4" destOrd="0" parTransId="{3E99B2C3-4775-44E2-9E45-5C4083D2A2F3}" sibTransId="{A2AF923B-ACF8-46A3-BF3A-65A890C53547}"/>
    <dgm:cxn modelId="{47BAE3CF-E8F6-4032-A7A4-47A51FA21F22}" type="presOf" srcId="{23684DF7-10D3-4146-9730-663D50B79F4F}" destId="{2452BFED-0553-4E12-89F6-20F298CECE79}" srcOrd="0" destOrd="0" presId="urn:microsoft.com/office/officeart/2018/2/layout/IconVerticalSolidList"/>
    <dgm:cxn modelId="{D59179D0-7DF9-4D65-986A-99FE2482F0A1}" srcId="{2117C08C-0F49-4344-94CF-8E9B481D86CE}" destId="{18DF672C-6B56-4733-BE45-4E55433558BB}" srcOrd="3" destOrd="0" parTransId="{1876159F-1445-45BA-B834-6F4BFAF6260B}" sibTransId="{F1D60408-AC08-4EA6-B233-3DF8345D899F}"/>
    <dgm:cxn modelId="{61475DD5-217F-47B2-94FE-2487E23BFD43}" srcId="{2117C08C-0F49-4344-94CF-8E9B481D86CE}" destId="{45809EE0-DF72-48A2-8D80-20B85BC13239}" srcOrd="2" destOrd="0" parTransId="{D80A98F7-6400-4441-86C0-A6F31F723C13}" sibTransId="{A77BB388-F387-4A5C-B15E-95BCDA957553}"/>
    <dgm:cxn modelId="{665DC265-2E93-43A6-87E0-AADE1B3196A5}" type="presParOf" srcId="{141FA8C4-0D22-47DF-AFCB-BEEF1C3022C8}" destId="{E2093C57-0151-4F2B-AA72-E46CEB86B8CD}" srcOrd="0" destOrd="0" presId="urn:microsoft.com/office/officeart/2018/2/layout/IconVerticalSolidList"/>
    <dgm:cxn modelId="{CEFFB93E-952A-4083-8D57-630BA60B7CC2}" type="presParOf" srcId="{E2093C57-0151-4F2B-AA72-E46CEB86B8CD}" destId="{8BB4614B-D4AA-4C82-9F56-E0D21CA005FE}" srcOrd="0" destOrd="0" presId="urn:microsoft.com/office/officeart/2018/2/layout/IconVerticalSolidList"/>
    <dgm:cxn modelId="{5E8DD4E8-8710-45AC-B4C7-25F2B64843E4}" type="presParOf" srcId="{E2093C57-0151-4F2B-AA72-E46CEB86B8CD}" destId="{5F3EF3A7-ABA3-442D-8520-2219FA742BF3}" srcOrd="1" destOrd="0" presId="urn:microsoft.com/office/officeart/2018/2/layout/IconVerticalSolidList"/>
    <dgm:cxn modelId="{CFA466F0-750D-42C2-ACF4-AF7A17C12AB3}" type="presParOf" srcId="{E2093C57-0151-4F2B-AA72-E46CEB86B8CD}" destId="{91400DC4-03B1-4B0F-ACAE-E58EC377FB10}" srcOrd="2" destOrd="0" presId="urn:microsoft.com/office/officeart/2018/2/layout/IconVerticalSolidList"/>
    <dgm:cxn modelId="{F8DA7E4B-643D-4E76-9E22-5B853CB6B92F}" type="presParOf" srcId="{E2093C57-0151-4F2B-AA72-E46CEB86B8CD}" destId="{CBEB5C41-4B6E-4048-AEBC-D56C20DD4A12}" srcOrd="3" destOrd="0" presId="urn:microsoft.com/office/officeart/2018/2/layout/IconVerticalSolidList"/>
    <dgm:cxn modelId="{11C75514-430A-4DA9-99DA-AF1CF9492A94}" type="presParOf" srcId="{141FA8C4-0D22-47DF-AFCB-BEEF1C3022C8}" destId="{8D0A75B3-41E9-4C7A-8C40-0908182F5B3B}" srcOrd="1" destOrd="0" presId="urn:microsoft.com/office/officeart/2018/2/layout/IconVerticalSolidList"/>
    <dgm:cxn modelId="{0AEC1740-491F-4001-8EF4-09732D05FD45}" type="presParOf" srcId="{141FA8C4-0D22-47DF-AFCB-BEEF1C3022C8}" destId="{EDAC0804-8EEE-48E9-8F2D-F38D17F585B0}" srcOrd="2" destOrd="0" presId="urn:microsoft.com/office/officeart/2018/2/layout/IconVerticalSolidList"/>
    <dgm:cxn modelId="{44DAE9BB-6C45-41F5-BE4D-35E572581019}" type="presParOf" srcId="{EDAC0804-8EEE-48E9-8F2D-F38D17F585B0}" destId="{C7C6FD6C-C567-4B58-A3BB-5C30CDD52E17}" srcOrd="0" destOrd="0" presId="urn:microsoft.com/office/officeart/2018/2/layout/IconVerticalSolidList"/>
    <dgm:cxn modelId="{E00A01A2-B446-439F-8E81-720121A80C2C}" type="presParOf" srcId="{EDAC0804-8EEE-48E9-8F2D-F38D17F585B0}" destId="{3162D89A-4B7D-4EF5-A740-6F9940172C62}" srcOrd="1" destOrd="0" presId="urn:microsoft.com/office/officeart/2018/2/layout/IconVerticalSolidList"/>
    <dgm:cxn modelId="{9A41BA3B-DD76-410F-A725-FDA5CBE5B9EB}" type="presParOf" srcId="{EDAC0804-8EEE-48E9-8F2D-F38D17F585B0}" destId="{F94424FE-3E14-4683-B0F0-0B53BC2322D5}" srcOrd="2" destOrd="0" presId="urn:microsoft.com/office/officeart/2018/2/layout/IconVerticalSolidList"/>
    <dgm:cxn modelId="{3D386A64-CFB9-4C53-8329-35BD77C1AC26}" type="presParOf" srcId="{EDAC0804-8EEE-48E9-8F2D-F38D17F585B0}" destId="{2452BFED-0553-4E12-89F6-20F298CECE79}" srcOrd="3" destOrd="0" presId="urn:microsoft.com/office/officeart/2018/2/layout/IconVerticalSolidList"/>
    <dgm:cxn modelId="{849BDB3C-9454-4B7A-A150-0DB28F70AD62}" type="presParOf" srcId="{141FA8C4-0D22-47DF-AFCB-BEEF1C3022C8}" destId="{7F14804B-DED8-4C97-A5FB-970F5D853AAE}" srcOrd="3" destOrd="0" presId="urn:microsoft.com/office/officeart/2018/2/layout/IconVerticalSolidList"/>
    <dgm:cxn modelId="{88274BC2-9A3B-45B6-9A17-20D5163EF99F}" type="presParOf" srcId="{141FA8C4-0D22-47DF-AFCB-BEEF1C3022C8}" destId="{BA2CC502-261A-40E0-99EA-1F7730EE629A}" srcOrd="4" destOrd="0" presId="urn:microsoft.com/office/officeart/2018/2/layout/IconVerticalSolidList"/>
    <dgm:cxn modelId="{5EDD2F77-1AEF-485D-A55A-39F258B3B560}" type="presParOf" srcId="{BA2CC502-261A-40E0-99EA-1F7730EE629A}" destId="{B5C2E581-DFC2-4D73-9CBD-5BDA9AF895C3}" srcOrd="0" destOrd="0" presId="urn:microsoft.com/office/officeart/2018/2/layout/IconVerticalSolidList"/>
    <dgm:cxn modelId="{A17D0A49-3D30-45B5-8ECF-AFDA7379D576}" type="presParOf" srcId="{BA2CC502-261A-40E0-99EA-1F7730EE629A}" destId="{0AF41D8E-304D-4794-B306-B352DD21405A}" srcOrd="1" destOrd="0" presId="urn:microsoft.com/office/officeart/2018/2/layout/IconVerticalSolidList"/>
    <dgm:cxn modelId="{1E51E223-9246-4B93-B43A-C39F9F2FBE6A}" type="presParOf" srcId="{BA2CC502-261A-40E0-99EA-1F7730EE629A}" destId="{FFB027F9-9A5B-4BC6-8130-A7672905BCC9}" srcOrd="2" destOrd="0" presId="urn:microsoft.com/office/officeart/2018/2/layout/IconVerticalSolidList"/>
    <dgm:cxn modelId="{8D020D2F-1C5E-44BC-AF7A-D40645EFE98E}" type="presParOf" srcId="{BA2CC502-261A-40E0-99EA-1F7730EE629A}" destId="{7B13C266-7A43-4623-9A73-DACBCE5B391A}" srcOrd="3" destOrd="0" presId="urn:microsoft.com/office/officeart/2018/2/layout/IconVerticalSolidList"/>
    <dgm:cxn modelId="{0B55E4A2-2CB8-42AA-B894-34BF14FF30AB}" type="presParOf" srcId="{141FA8C4-0D22-47DF-AFCB-BEEF1C3022C8}" destId="{C588D0A7-FB0E-46A3-A1BF-66883BE5CFE3}" srcOrd="5" destOrd="0" presId="urn:microsoft.com/office/officeart/2018/2/layout/IconVerticalSolidList"/>
    <dgm:cxn modelId="{981CB6C5-B14E-440E-AB51-9D9AEC396F73}" type="presParOf" srcId="{141FA8C4-0D22-47DF-AFCB-BEEF1C3022C8}" destId="{60AE1BB8-8E05-4A69-94AB-703F49C78346}" srcOrd="6" destOrd="0" presId="urn:microsoft.com/office/officeart/2018/2/layout/IconVerticalSolidList"/>
    <dgm:cxn modelId="{28936812-F9C7-4418-89C9-1DFC10B6D2EB}" type="presParOf" srcId="{60AE1BB8-8E05-4A69-94AB-703F49C78346}" destId="{941B5402-40B0-416B-9DF1-62884B2374ED}" srcOrd="0" destOrd="0" presId="urn:microsoft.com/office/officeart/2018/2/layout/IconVerticalSolidList"/>
    <dgm:cxn modelId="{63314A6E-EED5-4059-A8F6-5F5D5FB5544D}" type="presParOf" srcId="{60AE1BB8-8E05-4A69-94AB-703F49C78346}" destId="{70621C5C-9F05-4D2D-8185-2783A84BC977}" srcOrd="1" destOrd="0" presId="urn:microsoft.com/office/officeart/2018/2/layout/IconVerticalSolidList"/>
    <dgm:cxn modelId="{363C3C37-2C30-4DE5-9744-BE176D1F4BE5}" type="presParOf" srcId="{60AE1BB8-8E05-4A69-94AB-703F49C78346}" destId="{AEFB93C8-F285-426C-B710-E904A8FF273F}" srcOrd="2" destOrd="0" presId="urn:microsoft.com/office/officeart/2018/2/layout/IconVerticalSolidList"/>
    <dgm:cxn modelId="{A7BBBE0A-9EAA-44C3-9B83-755B0D4C1C15}" type="presParOf" srcId="{60AE1BB8-8E05-4A69-94AB-703F49C78346}" destId="{DFE651D3-4814-432C-930D-8D8DFFBA7592}" srcOrd="3" destOrd="0" presId="urn:microsoft.com/office/officeart/2018/2/layout/IconVerticalSolidList"/>
    <dgm:cxn modelId="{906454AD-09BF-4A79-B26C-F3A841465DE3}" type="presParOf" srcId="{141FA8C4-0D22-47DF-AFCB-BEEF1C3022C8}" destId="{AC5C4C4F-1C09-400C-9D15-F94F418C5573}" srcOrd="7" destOrd="0" presId="urn:microsoft.com/office/officeart/2018/2/layout/IconVerticalSolidList"/>
    <dgm:cxn modelId="{FDC5FA95-2C49-4BB7-A8C0-ECD806E2284F}" type="presParOf" srcId="{141FA8C4-0D22-47DF-AFCB-BEEF1C3022C8}" destId="{28492083-BACE-4E8F-8396-338B5254255F}" srcOrd="8" destOrd="0" presId="urn:microsoft.com/office/officeart/2018/2/layout/IconVerticalSolidList"/>
    <dgm:cxn modelId="{468D7420-8C6C-494E-8864-94DA945D868E}" type="presParOf" srcId="{28492083-BACE-4E8F-8396-338B5254255F}" destId="{3877B6B4-F1D7-44BB-B16E-42C3EB188374}" srcOrd="0" destOrd="0" presId="urn:microsoft.com/office/officeart/2018/2/layout/IconVerticalSolidList"/>
    <dgm:cxn modelId="{0B027A5A-D955-4737-950C-AC8762EFBC8D}" type="presParOf" srcId="{28492083-BACE-4E8F-8396-338B5254255F}" destId="{D7796668-AC21-4F3A-A906-DCCFB2DBD622}" srcOrd="1" destOrd="0" presId="urn:microsoft.com/office/officeart/2018/2/layout/IconVerticalSolidList"/>
    <dgm:cxn modelId="{FC6AEB13-F890-4BD7-A8B1-604DC3CEB00C}" type="presParOf" srcId="{28492083-BACE-4E8F-8396-338B5254255F}" destId="{1D828398-F5A8-48B1-A9CE-1BBD1F79A04D}" srcOrd="2" destOrd="0" presId="urn:microsoft.com/office/officeart/2018/2/layout/IconVerticalSolidList"/>
    <dgm:cxn modelId="{20F3DA3F-CA76-4C03-8B03-FA85598C6BDD}" type="presParOf" srcId="{28492083-BACE-4E8F-8396-338B5254255F}" destId="{1A285899-A0EB-43AB-B1D6-E8F4D362FB33}" srcOrd="3" destOrd="0" presId="urn:microsoft.com/office/officeart/2018/2/layout/IconVerticalSolidList"/>
    <dgm:cxn modelId="{ED640FB7-A5A7-407D-8E2E-6CF8A2BF5C4D}" type="presParOf" srcId="{141FA8C4-0D22-47DF-AFCB-BEEF1C3022C8}" destId="{48BBB7AD-B1C1-495C-A077-548F4EEE2788}" srcOrd="9" destOrd="0" presId="urn:microsoft.com/office/officeart/2018/2/layout/IconVerticalSolidList"/>
    <dgm:cxn modelId="{CFA7AE2F-74DC-4D06-BE07-ACD15C0A05CF}" type="presParOf" srcId="{141FA8C4-0D22-47DF-AFCB-BEEF1C3022C8}" destId="{DD08967F-AE74-4CFC-AFE1-325C822EA48F}" srcOrd="10" destOrd="0" presId="urn:microsoft.com/office/officeart/2018/2/layout/IconVerticalSolidList"/>
    <dgm:cxn modelId="{D916D349-55DC-4EFF-A6BD-A9B6309582EB}" type="presParOf" srcId="{DD08967F-AE74-4CFC-AFE1-325C822EA48F}" destId="{1508AFB5-1DD8-41A4-B122-11812F304DB2}" srcOrd="0" destOrd="0" presId="urn:microsoft.com/office/officeart/2018/2/layout/IconVerticalSolidList"/>
    <dgm:cxn modelId="{2BCAC0F8-B55F-4DC7-9AA4-B19134D4E854}" type="presParOf" srcId="{DD08967F-AE74-4CFC-AFE1-325C822EA48F}" destId="{2638C1EF-C6EC-4490-9993-B05E161F4F81}" srcOrd="1" destOrd="0" presId="urn:microsoft.com/office/officeart/2018/2/layout/IconVerticalSolidList"/>
    <dgm:cxn modelId="{2703B9B4-D6EE-4D9E-8527-0A9147AA321F}" type="presParOf" srcId="{DD08967F-AE74-4CFC-AFE1-325C822EA48F}" destId="{693959C8-9846-4AD7-A2A1-C2445FA6C913}" srcOrd="2" destOrd="0" presId="urn:microsoft.com/office/officeart/2018/2/layout/IconVerticalSolidList"/>
    <dgm:cxn modelId="{5D531F30-F6EA-4F1C-941D-29D52D577569}" type="presParOf" srcId="{DD08967F-AE74-4CFC-AFE1-325C822EA48F}" destId="{F771DE68-A180-4849-8756-ED46D6DE9A9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2117C08C-0F49-4344-94CF-8E9B481D86CE}" type="doc">
      <dgm:prSet loTypeId="urn:microsoft.com/office/officeart/2018/2/layout/IconVerticalSolidList" loCatId="icon" qsTypeId="urn:microsoft.com/office/officeart/2005/8/quickstyle/3d2" qsCatId="3D" csTypeId="urn:microsoft.com/office/officeart/2005/8/colors/accent0_3" csCatId="mainScheme" phldr="1"/>
      <dgm:spPr/>
      <dgm:t>
        <a:bodyPr/>
        <a:lstStyle/>
        <a:p>
          <a:endParaRPr lang="en-US"/>
        </a:p>
      </dgm:t>
    </dgm:pt>
    <dgm:pt modelId="{1A7A02A8-2E91-4F0A-9CEB-67CDCC89D37B}">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Alternativer til sprøjtegifte.</a:t>
          </a:r>
          <a:endParaRPr lang="da-DK" noProof="0" dirty="0">
            <a:solidFill>
              <a:srgbClr val="211A52"/>
            </a:solidFill>
            <a:latin typeface="Arial" panose="020B0604020202020204" pitchFamily="34" charset="0"/>
            <a:cs typeface="Arial" panose="020B0604020202020204" pitchFamily="34" charset="0"/>
          </a:endParaRPr>
        </a:p>
      </dgm:t>
    </dgm:pt>
    <dgm:pt modelId="{6F3606CF-D301-47AC-BCC1-D6FA7BCBD499}" type="parTrans" cxnId="{6D618D99-8952-4923-8081-5AEF90069F00}">
      <dgm:prSet/>
      <dgm:spPr/>
      <dgm:t>
        <a:bodyPr/>
        <a:lstStyle/>
        <a:p>
          <a:endParaRPr lang="en-US">
            <a:latin typeface="Arial" panose="020B0604020202020204" pitchFamily="34" charset="0"/>
            <a:cs typeface="Arial" panose="020B0604020202020204" pitchFamily="34" charset="0"/>
          </a:endParaRPr>
        </a:p>
      </dgm:t>
    </dgm:pt>
    <dgm:pt modelId="{FC19435E-EB78-4E61-858F-1D97DAAFFB33}" type="sibTrans" cxnId="{6D618D99-8952-4923-8081-5AEF90069F00}">
      <dgm:prSet/>
      <dgm:spPr/>
      <dgm:t>
        <a:bodyPr/>
        <a:lstStyle/>
        <a:p>
          <a:endParaRPr lang="en-US">
            <a:latin typeface="Arial" panose="020B0604020202020204" pitchFamily="34" charset="0"/>
            <a:cs typeface="Arial" panose="020B0604020202020204" pitchFamily="34" charset="0"/>
          </a:endParaRPr>
        </a:p>
      </dgm:t>
    </dgm:pt>
    <dgm:pt modelId="{23684DF7-10D3-4146-9730-663D50B79F4F}">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Bevare biodiversitet i terrestriske systemer, marine og ferske vande.</a:t>
          </a:r>
          <a:endParaRPr lang="da-DK" noProof="0" dirty="0">
            <a:solidFill>
              <a:srgbClr val="211A52"/>
            </a:solidFill>
            <a:latin typeface="Arial" panose="020B0604020202020204" pitchFamily="34" charset="0"/>
            <a:cs typeface="Arial" panose="020B0604020202020204" pitchFamily="34" charset="0"/>
          </a:endParaRPr>
        </a:p>
      </dgm:t>
    </dgm:pt>
    <dgm:pt modelId="{7726134F-EB39-4B65-83D9-9E5FC9B8B47D}" type="parTrans" cxnId="{62B47896-528A-40C2-9A50-F6F8F9971DF8}">
      <dgm:prSet/>
      <dgm:spPr/>
      <dgm:t>
        <a:bodyPr/>
        <a:lstStyle/>
        <a:p>
          <a:endParaRPr lang="en-US">
            <a:latin typeface="Arial" panose="020B0604020202020204" pitchFamily="34" charset="0"/>
            <a:cs typeface="Arial" panose="020B0604020202020204" pitchFamily="34" charset="0"/>
          </a:endParaRPr>
        </a:p>
      </dgm:t>
    </dgm:pt>
    <dgm:pt modelId="{868DBCBB-AA90-4179-9909-9787CE0FE7F5}" type="sibTrans" cxnId="{62B47896-528A-40C2-9A50-F6F8F9971DF8}">
      <dgm:prSet/>
      <dgm:spPr/>
      <dgm:t>
        <a:bodyPr/>
        <a:lstStyle/>
        <a:p>
          <a:endParaRPr lang="en-US">
            <a:latin typeface="Arial" panose="020B0604020202020204" pitchFamily="34" charset="0"/>
            <a:cs typeface="Arial" panose="020B0604020202020204" pitchFamily="34" charset="0"/>
          </a:endParaRPr>
        </a:p>
      </dgm:t>
    </dgm:pt>
    <dgm:pt modelId="{45809EE0-DF72-48A2-8D80-20B85BC13239}">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Bæredygtigt fiskeri.</a:t>
          </a:r>
          <a:endParaRPr lang="en-US" dirty="0">
            <a:solidFill>
              <a:srgbClr val="211A52"/>
            </a:solidFill>
            <a:latin typeface="Arial" panose="020B0604020202020204" pitchFamily="34" charset="0"/>
            <a:cs typeface="Arial" panose="020B0604020202020204" pitchFamily="34" charset="0"/>
          </a:endParaRPr>
        </a:p>
      </dgm:t>
    </dgm:pt>
    <dgm:pt modelId="{D80A98F7-6400-4441-86C0-A6F31F723C13}" type="parTrans" cxnId="{61475DD5-217F-47B2-94FE-2487E23BFD43}">
      <dgm:prSet/>
      <dgm:spPr/>
      <dgm:t>
        <a:bodyPr/>
        <a:lstStyle/>
        <a:p>
          <a:endParaRPr lang="en-US">
            <a:latin typeface="Arial" panose="020B0604020202020204" pitchFamily="34" charset="0"/>
            <a:cs typeface="Arial" panose="020B0604020202020204" pitchFamily="34" charset="0"/>
          </a:endParaRPr>
        </a:p>
      </dgm:t>
    </dgm:pt>
    <dgm:pt modelId="{A77BB388-F387-4A5C-B15E-95BCDA957553}" type="sibTrans" cxnId="{61475DD5-217F-47B2-94FE-2487E23BFD43}">
      <dgm:prSet/>
      <dgm:spPr/>
      <dgm:t>
        <a:bodyPr/>
        <a:lstStyle/>
        <a:p>
          <a:endParaRPr lang="en-US">
            <a:latin typeface="Arial" panose="020B0604020202020204" pitchFamily="34" charset="0"/>
            <a:cs typeface="Arial" panose="020B0604020202020204" pitchFamily="34" charset="0"/>
          </a:endParaRPr>
        </a:p>
      </dgm:t>
    </dgm:pt>
    <dgm:pt modelId="{18DF672C-6B56-4733-BE45-4E55433558BB}">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Monitorering af miljøstatus og biodiversitet gennem nyttiggørelse af værktøjer og smarte løsninger (herunder droner og </a:t>
          </a:r>
          <a:r>
            <a:rPr lang="da-DK" dirty="0" err="1">
              <a:solidFill>
                <a:srgbClr val="211A52"/>
              </a:solidFill>
              <a:latin typeface="Arial" panose="020B0604020202020204" pitchFamily="34" charset="0"/>
              <a:cs typeface="Arial" panose="020B0604020202020204" pitchFamily="34" charset="0"/>
            </a:rPr>
            <a:t>eDNA</a:t>
          </a:r>
          <a:r>
            <a:rPr lang="da-DK" dirty="0">
              <a:solidFill>
                <a:srgbClr val="211A52"/>
              </a:solidFill>
              <a:latin typeface="Arial" panose="020B0604020202020204" pitchFamily="34" charset="0"/>
              <a:cs typeface="Arial" panose="020B0604020202020204" pitchFamily="34" charset="0"/>
            </a:rPr>
            <a:t>).</a:t>
          </a:r>
          <a:endParaRPr lang="da-DK" noProof="0" dirty="0">
            <a:solidFill>
              <a:srgbClr val="211A52"/>
            </a:solidFill>
            <a:latin typeface="Arial" panose="020B0604020202020204" pitchFamily="34" charset="0"/>
            <a:cs typeface="Arial" panose="020B0604020202020204" pitchFamily="34" charset="0"/>
          </a:endParaRPr>
        </a:p>
      </dgm:t>
    </dgm:pt>
    <dgm:pt modelId="{1876159F-1445-45BA-B834-6F4BFAF6260B}" type="parTrans" cxnId="{D59179D0-7DF9-4D65-986A-99FE2482F0A1}">
      <dgm:prSet/>
      <dgm:spPr/>
      <dgm:t>
        <a:bodyPr/>
        <a:lstStyle/>
        <a:p>
          <a:endParaRPr lang="en-US">
            <a:latin typeface="Arial" panose="020B0604020202020204" pitchFamily="34" charset="0"/>
            <a:cs typeface="Arial" panose="020B0604020202020204" pitchFamily="34" charset="0"/>
          </a:endParaRPr>
        </a:p>
      </dgm:t>
    </dgm:pt>
    <dgm:pt modelId="{F1D60408-AC08-4EA6-B233-3DF8345D899F}" type="sibTrans" cxnId="{D59179D0-7DF9-4D65-986A-99FE2482F0A1}">
      <dgm:prSet/>
      <dgm:spPr/>
      <dgm:t>
        <a:bodyPr/>
        <a:lstStyle/>
        <a:p>
          <a:endParaRPr lang="en-US">
            <a:latin typeface="Arial" panose="020B0604020202020204" pitchFamily="34" charset="0"/>
            <a:cs typeface="Arial" panose="020B0604020202020204" pitchFamily="34" charset="0"/>
          </a:endParaRPr>
        </a:p>
      </dgm:t>
    </dgm:pt>
    <dgm:pt modelId="{08926C1A-60A4-46BC-A7AE-2F8FBB41A904}">
      <dgm:prSet custT="1"/>
      <dgm:spPr/>
      <dgm:t>
        <a:bodyPr/>
        <a:lstStyle/>
        <a:p>
          <a:pPr>
            <a:lnSpc>
              <a:spcPct val="100000"/>
            </a:lnSpc>
          </a:pPr>
          <a:r>
            <a:rPr lang="da-DK" sz="1400" dirty="0">
              <a:solidFill>
                <a:srgbClr val="211A52"/>
              </a:solidFill>
              <a:latin typeface="Arial" panose="020B0604020202020204" pitchFamily="34" charset="0"/>
              <a:cs typeface="Arial" panose="020B0604020202020204" pitchFamily="34" charset="0"/>
            </a:rPr>
            <a:t>Udnyttelse af mikrober til sikring af et godt miljø og rent drikkevand, bæredygtig udvikling og genbrug af ressourcer, samt sundhed for dyr og mennesker.</a:t>
          </a:r>
        </a:p>
      </dgm:t>
    </dgm:pt>
    <dgm:pt modelId="{3E99B2C3-4775-44E2-9E45-5C4083D2A2F3}" type="parTrans" cxnId="{900DB6CA-D1A2-4682-9477-4568F9F7AFA1}">
      <dgm:prSet/>
      <dgm:spPr/>
      <dgm:t>
        <a:bodyPr/>
        <a:lstStyle/>
        <a:p>
          <a:endParaRPr lang="da-DK">
            <a:latin typeface="Arial" panose="020B0604020202020204" pitchFamily="34" charset="0"/>
            <a:cs typeface="Arial" panose="020B0604020202020204" pitchFamily="34" charset="0"/>
          </a:endParaRPr>
        </a:p>
      </dgm:t>
    </dgm:pt>
    <dgm:pt modelId="{A2AF923B-ACF8-46A3-BF3A-65A890C53547}" type="sibTrans" cxnId="{900DB6CA-D1A2-4682-9477-4568F9F7AFA1}">
      <dgm:prSet/>
      <dgm:spPr/>
      <dgm:t>
        <a:bodyPr/>
        <a:lstStyle/>
        <a:p>
          <a:endParaRPr lang="da-DK">
            <a:latin typeface="Arial" panose="020B0604020202020204" pitchFamily="34" charset="0"/>
            <a:cs typeface="Arial" panose="020B0604020202020204" pitchFamily="34" charset="0"/>
          </a:endParaRPr>
        </a:p>
      </dgm:t>
    </dgm:pt>
    <dgm:pt modelId="{141FA8C4-0D22-47DF-AFCB-BEEF1C3022C8}" type="pres">
      <dgm:prSet presAssocID="{2117C08C-0F49-4344-94CF-8E9B481D86CE}" presName="root" presStyleCnt="0">
        <dgm:presLayoutVars>
          <dgm:dir/>
          <dgm:resizeHandles val="exact"/>
        </dgm:presLayoutVars>
      </dgm:prSet>
      <dgm:spPr/>
    </dgm:pt>
    <dgm:pt modelId="{E2093C57-0151-4F2B-AA72-E46CEB86B8CD}" type="pres">
      <dgm:prSet presAssocID="{1A7A02A8-2E91-4F0A-9CEB-67CDCC89D37B}" presName="compNode" presStyleCnt="0"/>
      <dgm:spPr/>
    </dgm:pt>
    <dgm:pt modelId="{8BB4614B-D4AA-4C82-9F56-E0D21CA005FE}" type="pres">
      <dgm:prSet presAssocID="{1A7A02A8-2E91-4F0A-9CEB-67CDCC89D37B}" presName="bgRect" presStyleLbl="bgShp" presStyleIdx="0" presStyleCnt="5" custScaleY="137861"/>
      <dgm:spPr/>
    </dgm:pt>
    <dgm:pt modelId="{5F3EF3A7-ABA3-442D-8520-2219FA742BF3}" type="pres">
      <dgm:prSet presAssocID="{1A7A02A8-2E91-4F0A-9CEB-67CDCC89D37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prøjt med massiv udfyldning"/>
        </a:ext>
      </dgm:extLst>
    </dgm:pt>
    <dgm:pt modelId="{91400DC4-03B1-4B0F-ACAE-E58EC377FB10}" type="pres">
      <dgm:prSet presAssocID="{1A7A02A8-2E91-4F0A-9CEB-67CDCC89D37B}" presName="spaceRect" presStyleCnt="0"/>
      <dgm:spPr/>
    </dgm:pt>
    <dgm:pt modelId="{CBEB5C41-4B6E-4048-AEBC-D56C20DD4A12}" type="pres">
      <dgm:prSet presAssocID="{1A7A02A8-2E91-4F0A-9CEB-67CDCC89D37B}" presName="parTx" presStyleLbl="revTx" presStyleIdx="0" presStyleCnt="5" custLinFactNeighborY="-1024">
        <dgm:presLayoutVars>
          <dgm:chMax val="0"/>
          <dgm:chPref val="0"/>
        </dgm:presLayoutVars>
      </dgm:prSet>
      <dgm:spPr/>
    </dgm:pt>
    <dgm:pt modelId="{8D0A75B3-41E9-4C7A-8C40-0908182F5B3B}" type="pres">
      <dgm:prSet presAssocID="{FC19435E-EB78-4E61-858F-1D97DAAFFB33}" presName="sibTrans" presStyleCnt="0"/>
      <dgm:spPr/>
    </dgm:pt>
    <dgm:pt modelId="{EDAC0804-8EEE-48E9-8F2D-F38D17F585B0}" type="pres">
      <dgm:prSet presAssocID="{23684DF7-10D3-4146-9730-663D50B79F4F}" presName="compNode" presStyleCnt="0"/>
      <dgm:spPr/>
    </dgm:pt>
    <dgm:pt modelId="{C7C6FD6C-C567-4B58-A3BB-5C30CDD52E17}" type="pres">
      <dgm:prSet presAssocID="{23684DF7-10D3-4146-9730-663D50B79F4F}" presName="bgRect" presStyleLbl="bgShp" presStyleIdx="1" presStyleCnt="5" custScaleY="148960"/>
      <dgm:spPr/>
    </dgm:pt>
    <dgm:pt modelId="{3162D89A-4B7D-4EF5-A740-6F9940172C62}" type="pres">
      <dgm:prSet presAssocID="{23684DF7-10D3-4146-9730-663D50B79F4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Anemone og clownfish med massiv udfyldning"/>
        </a:ext>
      </dgm:extLst>
    </dgm:pt>
    <dgm:pt modelId="{F94424FE-3E14-4683-B0F0-0B53BC2322D5}" type="pres">
      <dgm:prSet presAssocID="{23684DF7-10D3-4146-9730-663D50B79F4F}" presName="spaceRect" presStyleCnt="0"/>
      <dgm:spPr/>
    </dgm:pt>
    <dgm:pt modelId="{2452BFED-0553-4E12-89F6-20F298CECE79}" type="pres">
      <dgm:prSet presAssocID="{23684DF7-10D3-4146-9730-663D50B79F4F}" presName="parTx" presStyleLbl="revTx" presStyleIdx="1" presStyleCnt="5" custLinFactNeighborY="-1024">
        <dgm:presLayoutVars>
          <dgm:chMax val="0"/>
          <dgm:chPref val="0"/>
        </dgm:presLayoutVars>
      </dgm:prSet>
      <dgm:spPr/>
    </dgm:pt>
    <dgm:pt modelId="{7F14804B-DED8-4C97-A5FB-970F5D853AAE}" type="pres">
      <dgm:prSet presAssocID="{868DBCBB-AA90-4179-9909-9787CE0FE7F5}" presName="sibTrans" presStyleCnt="0"/>
      <dgm:spPr/>
    </dgm:pt>
    <dgm:pt modelId="{BA2CC502-261A-40E0-99EA-1F7730EE629A}" type="pres">
      <dgm:prSet presAssocID="{45809EE0-DF72-48A2-8D80-20B85BC13239}" presName="compNode" presStyleCnt="0"/>
      <dgm:spPr/>
    </dgm:pt>
    <dgm:pt modelId="{B5C2E581-DFC2-4D73-9CBD-5BDA9AF895C3}" type="pres">
      <dgm:prSet presAssocID="{45809EE0-DF72-48A2-8D80-20B85BC13239}" presName="bgRect" presStyleLbl="bgShp" presStyleIdx="2" presStyleCnt="5" custLinFactNeighborX="832" custLinFactNeighborY="-931"/>
      <dgm:spPr/>
    </dgm:pt>
    <dgm:pt modelId="{0AF41D8E-304D-4794-B306-B352DD21405A}" type="pres">
      <dgm:prSet presAssocID="{45809EE0-DF72-48A2-8D80-20B85BC1323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ishing"/>
        </a:ext>
      </dgm:extLst>
    </dgm:pt>
    <dgm:pt modelId="{FFB027F9-9A5B-4BC6-8130-A7672905BCC9}" type="pres">
      <dgm:prSet presAssocID="{45809EE0-DF72-48A2-8D80-20B85BC13239}" presName="spaceRect" presStyleCnt="0"/>
      <dgm:spPr/>
    </dgm:pt>
    <dgm:pt modelId="{7B13C266-7A43-4623-9A73-DACBCE5B391A}" type="pres">
      <dgm:prSet presAssocID="{45809EE0-DF72-48A2-8D80-20B85BC13239}" presName="parTx" presStyleLbl="revTx" presStyleIdx="2" presStyleCnt="5" custLinFactNeighborY="-814">
        <dgm:presLayoutVars>
          <dgm:chMax val="0"/>
          <dgm:chPref val="0"/>
        </dgm:presLayoutVars>
      </dgm:prSet>
      <dgm:spPr/>
    </dgm:pt>
    <dgm:pt modelId="{C588D0A7-FB0E-46A3-A1BF-66883BE5CFE3}" type="pres">
      <dgm:prSet presAssocID="{A77BB388-F387-4A5C-B15E-95BCDA957553}" presName="sibTrans" presStyleCnt="0"/>
      <dgm:spPr/>
    </dgm:pt>
    <dgm:pt modelId="{60AE1BB8-8E05-4A69-94AB-703F49C78346}" type="pres">
      <dgm:prSet presAssocID="{18DF672C-6B56-4733-BE45-4E55433558BB}" presName="compNode" presStyleCnt="0"/>
      <dgm:spPr/>
    </dgm:pt>
    <dgm:pt modelId="{941B5402-40B0-416B-9DF1-62884B2374ED}" type="pres">
      <dgm:prSet presAssocID="{18DF672C-6B56-4733-BE45-4E55433558BB}" presName="bgRect" presStyleLbl="bgShp" presStyleIdx="3" presStyleCnt="5" custScaleY="177961" custLinFactNeighborY="197"/>
      <dgm:spPr/>
    </dgm:pt>
    <dgm:pt modelId="{70621C5C-9F05-4D2D-8185-2783A84BC977}" type="pres">
      <dgm:prSet presAssocID="{18DF672C-6B56-4733-BE45-4E55433558B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Helikopter med 4 propeller med massiv udfyldning"/>
        </a:ext>
      </dgm:extLst>
    </dgm:pt>
    <dgm:pt modelId="{AEFB93C8-F285-426C-B710-E904A8FF273F}" type="pres">
      <dgm:prSet presAssocID="{18DF672C-6B56-4733-BE45-4E55433558BB}" presName="spaceRect" presStyleCnt="0"/>
      <dgm:spPr/>
    </dgm:pt>
    <dgm:pt modelId="{DFE651D3-4814-432C-930D-8D8DFFBA7592}" type="pres">
      <dgm:prSet presAssocID="{18DF672C-6B56-4733-BE45-4E55433558BB}" presName="parTx" presStyleLbl="revTx" presStyleIdx="3" presStyleCnt="5" custLinFactNeighborY="-2284">
        <dgm:presLayoutVars>
          <dgm:chMax val="0"/>
          <dgm:chPref val="0"/>
        </dgm:presLayoutVars>
      </dgm:prSet>
      <dgm:spPr/>
    </dgm:pt>
    <dgm:pt modelId="{AC5C4C4F-1C09-400C-9D15-F94F418C5573}" type="pres">
      <dgm:prSet presAssocID="{F1D60408-AC08-4EA6-B233-3DF8345D899F}" presName="sibTrans" presStyleCnt="0"/>
      <dgm:spPr/>
    </dgm:pt>
    <dgm:pt modelId="{28492083-BACE-4E8F-8396-338B5254255F}" type="pres">
      <dgm:prSet presAssocID="{08926C1A-60A4-46BC-A7AE-2F8FBB41A904}" presName="compNode" presStyleCnt="0"/>
      <dgm:spPr/>
    </dgm:pt>
    <dgm:pt modelId="{3877B6B4-F1D7-44BB-B16E-42C3EB188374}" type="pres">
      <dgm:prSet presAssocID="{08926C1A-60A4-46BC-A7AE-2F8FBB41A904}" presName="bgRect" presStyleLbl="bgShp" presStyleIdx="4" presStyleCnt="5" custScaleY="188802"/>
      <dgm:spPr/>
    </dgm:pt>
    <dgm:pt modelId="{D7796668-AC21-4F3A-A906-DCCFB2DBD622}" type="pres">
      <dgm:prSet presAssocID="{08926C1A-60A4-46BC-A7AE-2F8FBB41A90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Åben hånd med plante med massiv udfyldning"/>
        </a:ext>
      </dgm:extLst>
    </dgm:pt>
    <dgm:pt modelId="{1D828398-F5A8-48B1-A9CE-1BBD1F79A04D}" type="pres">
      <dgm:prSet presAssocID="{08926C1A-60A4-46BC-A7AE-2F8FBB41A904}" presName="spaceRect" presStyleCnt="0"/>
      <dgm:spPr/>
    </dgm:pt>
    <dgm:pt modelId="{1A285899-A0EB-43AB-B1D6-E8F4D362FB33}" type="pres">
      <dgm:prSet presAssocID="{08926C1A-60A4-46BC-A7AE-2F8FBB41A904}" presName="parTx" presStyleLbl="revTx" presStyleIdx="4" presStyleCnt="5" custLinFactNeighborX="-629" custLinFactNeighborY="2123">
        <dgm:presLayoutVars>
          <dgm:chMax val="0"/>
          <dgm:chPref val="0"/>
        </dgm:presLayoutVars>
      </dgm:prSet>
      <dgm:spPr/>
    </dgm:pt>
  </dgm:ptLst>
  <dgm:cxnLst>
    <dgm:cxn modelId="{972A2207-C7CE-4EBC-A9E7-84D91F2664C1}" type="presOf" srcId="{1A7A02A8-2E91-4F0A-9CEB-67CDCC89D37B}" destId="{CBEB5C41-4B6E-4048-AEBC-D56C20DD4A12}" srcOrd="0" destOrd="0" presId="urn:microsoft.com/office/officeart/2018/2/layout/IconVerticalSolidList"/>
    <dgm:cxn modelId="{E983C709-87FF-45DB-BE03-08A2980B8FE1}" type="presOf" srcId="{18DF672C-6B56-4733-BE45-4E55433558BB}" destId="{DFE651D3-4814-432C-930D-8D8DFFBA7592}" srcOrd="0" destOrd="0" presId="urn:microsoft.com/office/officeart/2018/2/layout/IconVerticalSolidList"/>
    <dgm:cxn modelId="{E4725C35-FE65-4F3B-957D-7CEA585E67C6}" type="presOf" srcId="{08926C1A-60A4-46BC-A7AE-2F8FBB41A904}" destId="{1A285899-A0EB-43AB-B1D6-E8F4D362FB33}" srcOrd="0" destOrd="0" presId="urn:microsoft.com/office/officeart/2018/2/layout/IconVerticalSolidList"/>
    <dgm:cxn modelId="{F826443F-EDAB-4541-8BAB-F86A274FD124}" type="presOf" srcId="{2117C08C-0F49-4344-94CF-8E9B481D86CE}" destId="{141FA8C4-0D22-47DF-AFCB-BEEF1C3022C8}" srcOrd="0" destOrd="0" presId="urn:microsoft.com/office/officeart/2018/2/layout/IconVerticalSolidList"/>
    <dgm:cxn modelId="{217C6F76-B4AB-4020-B34C-9CCE08C78627}" type="presOf" srcId="{45809EE0-DF72-48A2-8D80-20B85BC13239}" destId="{7B13C266-7A43-4623-9A73-DACBCE5B391A}" srcOrd="0" destOrd="0" presId="urn:microsoft.com/office/officeart/2018/2/layout/IconVerticalSolidList"/>
    <dgm:cxn modelId="{62B47896-528A-40C2-9A50-F6F8F9971DF8}" srcId="{2117C08C-0F49-4344-94CF-8E9B481D86CE}" destId="{23684DF7-10D3-4146-9730-663D50B79F4F}" srcOrd="1" destOrd="0" parTransId="{7726134F-EB39-4B65-83D9-9E5FC9B8B47D}" sibTransId="{868DBCBB-AA90-4179-9909-9787CE0FE7F5}"/>
    <dgm:cxn modelId="{6D618D99-8952-4923-8081-5AEF90069F00}" srcId="{2117C08C-0F49-4344-94CF-8E9B481D86CE}" destId="{1A7A02A8-2E91-4F0A-9CEB-67CDCC89D37B}" srcOrd="0" destOrd="0" parTransId="{6F3606CF-D301-47AC-BCC1-D6FA7BCBD499}" sibTransId="{FC19435E-EB78-4E61-858F-1D97DAAFFB33}"/>
    <dgm:cxn modelId="{900DB6CA-D1A2-4682-9477-4568F9F7AFA1}" srcId="{2117C08C-0F49-4344-94CF-8E9B481D86CE}" destId="{08926C1A-60A4-46BC-A7AE-2F8FBB41A904}" srcOrd="4" destOrd="0" parTransId="{3E99B2C3-4775-44E2-9E45-5C4083D2A2F3}" sibTransId="{A2AF923B-ACF8-46A3-BF3A-65A890C53547}"/>
    <dgm:cxn modelId="{47BAE3CF-E8F6-4032-A7A4-47A51FA21F22}" type="presOf" srcId="{23684DF7-10D3-4146-9730-663D50B79F4F}" destId="{2452BFED-0553-4E12-89F6-20F298CECE79}" srcOrd="0" destOrd="0" presId="urn:microsoft.com/office/officeart/2018/2/layout/IconVerticalSolidList"/>
    <dgm:cxn modelId="{D59179D0-7DF9-4D65-986A-99FE2482F0A1}" srcId="{2117C08C-0F49-4344-94CF-8E9B481D86CE}" destId="{18DF672C-6B56-4733-BE45-4E55433558BB}" srcOrd="3" destOrd="0" parTransId="{1876159F-1445-45BA-B834-6F4BFAF6260B}" sibTransId="{F1D60408-AC08-4EA6-B233-3DF8345D899F}"/>
    <dgm:cxn modelId="{61475DD5-217F-47B2-94FE-2487E23BFD43}" srcId="{2117C08C-0F49-4344-94CF-8E9B481D86CE}" destId="{45809EE0-DF72-48A2-8D80-20B85BC13239}" srcOrd="2" destOrd="0" parTransId="{D80A98F7-6400-4441-86C0-A6F31F723C13}" sibTransId="{A77BB388-F387-4A5C-B15E-95BCDA957553}"/>
    <dgm:cxn modelId="{665DC265-2E93-43A6-87E0-AADE1B3196A5}" type="presParOf" srcId="{141FA8C4-0D22-47DF-AFCB-BEEF1C3022C8}" destId="{E2093C57-0151-4F2B-AA72-E46CEB86B8CD}" srcOrd="0" destOrd="0" presId="urn:microsoft.com/office/officeart/2018/2/layout/IconVerticalSolidList"/>
    <dgm:cxn modelId="{CEFFB93E-952A-4083-8D57-630BA60B7CC2}" type="presParOf" srcId="{E2093C57-0151-4F2B-AA72-E46CEB86B8CD}" destId="{8BB4614B-D4AA-4C82-9F56-E0D21CA005FE}" srcOrd="0" destOrd="0" presId="urn:microsoft.com/office/officeart/2018/2/layout/IconVerticalSolidList"/>
    <dgm:cxn modelId="{5E8DD4E8-8710-45AC-B4C7-25F2B64843E4}" type="presParOf" srcId="{E2093C57-0151-4F2B-AA72-E46CEB86B8CD}" destId="{5F3EF3A7-ABA3-442D-8520-2219FA742BF3}" srcOrd="1" destOrd="0" presId="urn:microsoft.com/office/officeart/2018/2/layout/IconVerticalSolidList"/>
    <dgm:cxn modelId="{CFA466F0-750D-42C2-ACF4-AF7A17C12AB3}" type="presParOf" srcId="{E2093C57-0151-4F2B-AA72-E46CEB86B8CD}" destId="{91400DC4-03B1-4B0F-ACAE-E58EC377FB10}" srcOrd="2" destOrd="0" presId="urn:microsoft.com/office/officeart/2018/2/layout/IconVerticalSolidList"/>
    <dgm:cxn modelId="{F8DA7E4B-643D-4E76-9E22-5B853CB6B92F}" type="presParOf" srcId="{E2093C57-0151-4F2B-AA72-E46CEB86B8CD}" destId="{CBEB5C41-4B6E-4048-AEBC-D56C20DD4A12}" srcOrd="3" destOrd="0" presId="urn:microsoft.com/office/officeart/2018/2/layout/IconVerticalSolidList"/>
    <dgm:cxn modelId="{11C75514-430A-4DA9-99DA-AF1CF9492A94}" type="presParOf" srcId="{141FA8C4-0D22-47DF-AFCB-BEEF1C3022C8}" destId="{8D0A75B3-41E9-4C7A-8C40-0908182F5B3B}" srcOrd="1" destOrd="0" presId="urn:microsoft.com/office/officeart/2018/2/layout/IconVerticalSolidList"/>
    <dgm:cxn modelId="{0AEC1740-491F-4001-8EF4-09732D05FD45}" type="presParOf" srcId="{141FA8C4-0D22-47DF-AFCB-BEEF1C3022C8}" destId="{EDAC0804-8EEE-48E9-8F2D-F38D17F585B0}" srcOrd="2" destOrd="0" presId="urn:microsoft.com/office/officeart/2018/2/layout/IconVerticalSolidList"/>
    <dgm:cxn modelId="{44DAE9BB-6C45-41F5-BE4D-35E572581019}" type="presParOf" srcId="{EDAC0804-8EEE-48E9-8F2D-F38D17F585B0}" destId="{C7C6FD6C-C567-4B58-A3BB-5C30CDD52E17}" srcOrd="0" destOrd="0" presId="urn:microsoft.com/office/officeart/2018/2/layout/IconVerticalSolidList"/>
    <dgm:cxn modelId="{E00A01A2-B446-439F-8E81-720121A80C2C}" type="presParOf" srcId="{EDAC0804-8EEE-48E9-8F2D-F38D17F585B0}" destId="{3162D89A-4B7D-4EF5-A740-6F9940172C62}" srcOrd="1" destOrd="0" presId="urn:microsoft.com/office/officeart/2018/2/layout/IconVerticalSolidList"/>
    <dgm:cxn modelId="{9A41BA3B-DD76-410F-A725-FDA5CBE5B9EB}" type="presParOf" srcId="{EDAC0804-8EEE-48E9-8F2D-F38D17F585B0}" destId="{F94424FE-3E14-4683-B0F0-0B53BC2322D5}" srcOrd="2" destOrd="0" presId="urn:microsoft.com/office/officeart/2018/2/layout/IconVerticalSolidList"/>
    <dgm:cxn modelId="{3D386A64-CFB9-4C53-8329-35BD77C1AC26}" type="presParOf" srcId="{EDAC0804-8EEE-48E9-8F2D-F38D17F585B0}" destId="{2452BFED-0553-4E12-89F6-20F298CECE79}" srcOrd="3" destOrd="0" presId="urn:microsoft.com/office/officeart/2018/2/layout/IconVerticalSolidList"/>
    <dgm:cxn modelId="{849BDB3C-9454-4B7A-A150-0DB28F70AD62}" type="presParOf" srcId="{141FA8C4-0D22-47DF-AFCB-BEEF1C3022C8}" destId="{7F14804B-DED8-4C97-A5FB-970F5D853AAE}" srcOrd="3" destOrd="0" presId="urn:microsoft.com/office/officeart/2018/2/layout/IconVerticalSolidList"/>
    <dgm:cxn modelId="{88274BC2-9A3B-45B6-9A17-20D5163EF99F}" type="presParOf" srcId="{141FA8C4-0D22-47DF-AFCB-BEEF1C3022C8}" destId="{BA2CC502-261A-40E0-99EA-1F7730EE629A}" srcOrd="4" destOrd="0" presId="urn:microsoft.com/office/officeart/2018/2/layout/IconVerticalSolidList"/>
    <dgm:cxn modelId="{5EDD2F77-1AEF-485D-A55A-39F258B3B560}" type="presParOf" srcId="{BA2CC502-261A-40E0-99EA-1F7730EE629A}" destId="{B5C2E581-DFC2-4D73-9CBD-5BDA9AF895C3}" srcOrd="0" destOrd="0" presId="urn:microsoft.com/office/officeart/2018/2/layout/IconVerticalSolidList"/>
    <dgm:cxn modelId="{A17D0A49-3D30-45B5-8ECF-AFDA7379D576}" type="presParOf" srcId="{BA2CC502-261A-40E0-99EA-1F7730EE629A}" destId="{0AF41D8E-304D-4794-B306-B352DD21405A}" srcOrd="1" destOrd="0" presId="urn:microsoft.com/office/officeart/2018/2/layout/IconVerticalSolidList"/>
    <dgm:cxn modelId="{1E51E223-9246-4B93-B43A-C39F9F2FBE6A}" type="presParOf" srcId="{BA2CC502-261A-40E0-99EA-1F7730EE629A}" destId="{FFB027F9-9A5B-4BC6-8130-A7672905BCC9}" srcOrd="2" destOrd="0" presId="urn:microsoft.com/office/officeart/2018/2/layout/IconVerticalSolidList"/>
    <dgm:cxn modelId="{8D020D2F-1C5E-44BC-AF7A-D40645EFE98E}" type="presParOf" srcId="{BA2CC502-261A-40E0-99EA-1F7730EE629A}" destId="{7B13C266-7A43-4623-9A73-DACBCE5B391A}" srcOrd="3" destOrd="0" presId="urn:microsoft.com/office/officeart/2018/2/layout/IconVerticalSolidList"/>
    <dgm:cxn modelId="{0B55E4A2-2CB8-42AA-B894-34BF14FF30AB}" type="presParOf" srcId="{141FA8C4-0D22-47DF-AFCB-BEEF1C3022C8}" destId="{C588D0A7-FB0E-46A3-A1BF-66883BE5CFE3}" srcOrd="5" destOrd="0" presId="urn:microsoft.com/office/officeart/2018/2/layout/IconVerticalSolidList"/>
    <dgm:cxn modelId="{981CB6C5-B14E-440E-AB51-9D9AEC396F73}" type="presParOf" srcId="{141FA8C4-0D22-47DF-AFCB-BEEF1C3022C8}" destId="{60AE1BB8-8E05-4A69-94AB-703F49C78346}" srcOrd="6" destOrd="0" presId="urn:microsoft.com/office/officeart/2018/2/layout/IconVerticalSolidList"/>
    <dgm:cxn modelId="{28936812-F9C7-4418-89C9-1DFC10B6D2EB}" type="presParOf" srcId="{60AE1BB8-8E05-4A69-94AB-703F49C78346}" destId="{941B5402-40B0-416B-9DF1-62884B2374ED}" srcOrd="0" destOrd="0" presId="urn:microsoft.com/office/officeart/2018/2/layout/IconVerticalSolidList"/>
    <dgm:cxn modelId="{63314A6E-EED5-4059-A8F6-5F5D5FB5544D}" type="presParOf" srcId="{60AE1BB8-8E05-4A69-94AB-703F49C78346}" destId="{70621C5C-9F05-4D2D-8185-2783A84BC977}" srcOrd="1" destOrd="0" presId="urn:microsoft.com/office/officeart/2018/2/layout/IconVerticalSolidList"/>
    <dgm:cxn modelId="{363C3C37-2C30-4DE5-9744-BE176D1F4BE5}" type="presParOf" srcId="{60AE1BB8-8E05-4A69-94AB-703F49C78346}" destId="{AEFB93C8-F285-426C-B710-E904A8FF273F}" srcOrd="2" destOrd="0" presId="urn:microsoft.com/office/officeart/2018/2/layout/IconVerticalSolidList"/>
    <dgm:cxn modelId="{A7BBBE0A-9EAA-44C3-9B83-755B0D4C1C15}" type="presParOf" srcId="{60AE1BB8-8E05-4A69-94AB-703F49C78346}" destId="{DFE651D3-4814-432C-930D-8D8DFFBA7592}" srcOrd="3" destOrd="0" presId="urn:microsoft.com/office/officeart/2018/2/layout/IconVerticalSolidList"/>
    <dgm:cxn modelId="{906454AD-09BF-4A79-B26C-F3A841465DE3}" type="presParOf" srcId="{141FA8C4-0D22-47DF-AFCB-BEEF1C3022C8}" destId="{AC5C4C4F-1C09-400C-9D15-F94F418C5573}" srcOrd="7" destOrd="0" presId="urn:microsoft.com/office/officeart/2018/2/layout/IconVerticalSolidList"/>
    <dgm:cxn modelId="{FDC5FA95-2C49-4BB7-A8C0-ECD806E2284F}" type="presParOf" srcId="{141FA8C4-0D22-47DF-AFCB-BEEF1C3022C8}" destId="{28492083-BACE-4E8F-8396-338B5254255F}" srcOrd="8" destOrd="0" presId="urn:microsoft.com/office/officeart/2018/2/layout/IconVerticalSolidList"/>
    <dgm:cxn modelId="{468D7420-8C6C-494E-8864-94DA945D868E}" type="presParOf" srcId="{28492083-BACE-4E8F-8396-338B5254255F}" destId="{3877B6B4-F1D7-44BB-B16E-42C3EB188374}" srcOrd="0" destOrd="0" presId="urn:microsoft.com/office/officeart/2018/2/layout/IconVerticalSolidList"/>
    <dgm:cxn modelId="{0B027A5A-D955-4737-950C-AC8762EFBC8D}" type="presParOf" srcId="{28492083-BACE-4E8F-8396-338B5254255F}" destId="{D7796668-AC21-4F3A-A906-DCCFB2DBD622}" srcOrd="1" destOrd="0" presId="urn:microsoft.com/office/officeart/2018/2/layout/IconVerticalSolidList"/>
    <dgm:cxn modelId="{FC6AEB13-F890-4BD7-A8B1-604DC3CEB00C}" type="presParOf" srcId="{28492083-BACE-4E8F-8396-338B5254255F}" destId="{1D828398-F5A8-48B1-A9CE-1BBD1F79A04D}" srcOrd="2" destOrd="0" presId="urn:microsoft.com/office/officeart/2018/2/layout/IconVerticalSolidList"/>
    <dgm:cxn modelId="{20F3DA3F-CA76-4C03-8B03-FA85598C6BDD}" type="presParOf" srcId="{28492083-BACE-4E8F-8396-338B5254255F}" destId="{1A285899-A0EB-43AB-B1D6-E8F4D362FB33}"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5.xml><?xml version="1.0" encoding="utf-8"?>
<dgm:dataModel xmlns:dgm="http://schemas.openxmlformats.org/drawingml/2006/diagram" xmlns:a="http://schemas.openxmlformats.org/drawingml/2006/main">
  <dgm:ptLst>
    <dgm:pt modelId="{2117C08C-0F49-4344-94CF-8E9B481D86CE}" type="doc">
      <dgm:prSet loTypeId="urn:microsoft.com/office/officeart/2018/2/layout/IconVerticalSolidList" loCatId="icon" qsTypeId="urn:microsoft.com/office/officeart/2005/8/quickstyle/3d2" qsCatId="3D" csTypeId="urn:microsoft.com/office/officeart/2005/8/colors/accent0_3" csCatId="mainScheme" phldr="1"/>
      <dgm:spPr/>
      <dgm:t>
        <a:bodyPr/>
        <a:lstStyle/>
        <a:p>
          <a:endParaRPr lang="en-US"/>
        </a:p>
      </dgm:t>
    </dgm:pt>
    <dgm:pt modelId="{45809EE0-DF72-48A2-8D80-20B85BC13239}">
      <dgm:prSet/>
      <dgm:spPr/>
      <dgm:t>
        <a:bodyPr/>
        <a:lstStyle/>
        <a:p>
          <a:pPr>
            <a:lnSpc>
              <a:spcPct val="100000"/>
            </a:lnSpc>
          </a:pPr>
          <a:r>
            <a:rPr lang="da-DK" dirty="0" err="1">
              <a:solidFill>
                <a:srgbClr val="211A52"/>
              </a:solidFill>
              <a:latin typeface="Arial" panose="020B0604020202020204" pitchFamily="34" charset="0"/>
              <a:cs typeface="Arial" panose="020B0604020202020204" pitchFamily="34" charset="0"/>
            </a:rPr>
            <a:t>Genombaseret</a:t>
          </a:r>
          <a:r>
            <a:rPr lang="da-DK" dirty="0">
              <a:solidFill>
                <a:srgbClr val="211A52"/>
              </a:solidFill>
              <a:latin typeface="Arial" panose="020B0604020202020204" pitchFamily="34" charset="0"/>
              <a:cs typeface="Arial" panose="020B0604020202020204" pitchFamily="34" charset="0"/>
            </a:rPr>
            <a:t> avl/forædling vha. molekylære teknikker, modellering og prædiktive algoritmer.</a:t>
          </a:r>
          <a:endParaRPr lang="en-US" dirty="0">
            <a:solidFill>
              <a:srgbClr val="211A52"/>
            </a:solidFill>
            <a:latin typeface="Arial" panose="020B0604020202020204" pitchFamily="34" charset="0"/>
            <a:cs typeface="Arial" panose="020B0604020202020204" pitchFamily="34" charset="0"/>
          </a:endParaRPr>
        </a:p>
      </dgm:t>
    </dgm:pt>
    <dgm:pt modelId="{D80A98F7-6400-4441-86C0-A6F31F723C13}" type="parTrans" cxnId="{61475DD5-217F-47B2-94FE-2487E23BFD43}">
      <dgm:prSet/>
      <dgm:spPr/>
      <dgm:t>
        <a:bodyPr/>
        <a:lstStyle/>
        <a:p>
          <a:endParaRPr lang="en-US">
            <a:latin typeface="Arial" panose="020B0604020202020204" pitchFamily="34" charset="0"/>
            <a:cs typeface="Arial" panose="020B0604020202020204" pitchFamily="34" charset="0"/>
          </a:endParaRPr>
        </a:p>
      </dgm:t>
    </dgm:pt>
    <dgm:pt modelId="{A77BB388-F387-4A5C-B15E-95BCDA957553}" type="sibTrans" cxnId="{61475DD5-217F-47B2-94FE-2487E23BFD43}">
      <dgm:prSet/>
      <dgm:spPr/>
      <dgm:t>
        <a:bodyPr/>
        <a:lstStyle/>
        <a:p>
          <a:endParaRPr lang="en-US">
            <a:latin typeface="Arial" panose="020B0604020202020204" pitchFamily="34" charset="0"/>
            <a:cs typeface="Arial" panose="020B0604020202020204" pitchFamily="34" charset="0"/>
          </a:endParaRPr>
        </a:p>
      </dgm:t>
    </dgm:pt>
    <dgm:pt modelId="{18DF672C-6B56-4733-BE45-4E55433558BB}">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Bæredygtige alternativer til pesticider – herunder brug af </a:t>
          </a:r>
          <a:r>
            <a:rPr lang="da-DK" dirty="0" err="1">
              <a:solidFill>
                <a:srgbClr val="211A52"/>
              </a:solidFill>
              <a:latin typeface="Arial" panose="020B0604020202020204" pitchFamily="34" charset="0"/>
              <a:cs typeface="Arial" panose="020B0604020202020204" pitchFamily="34" charset="0"/>
            </a:rPr>
            <a:t>endosymbionter</a:t>
          </a:r>
          <a:r>
            <a:rPr lang="da-DK" dirty="0">
              <a:solidFill>
                <a:srgbClr val="211A52"/>
              </a:solidFill>
              <a:latin typeface="Arial" panose="020B0604020202020204" pitchFamily="34" charset="0"/>
              <a:cs typeface="Arial" panose="020B0604020202020204" pitchFamily="34" charset="0"/>
            </a:rPr>
            <a:t> til bekæmpelse af skadedyr.</a:t>
          </a:r>
          <a:endParaRPr lang="da-DK" noProof="0" dirty="0">
            <a:solidFill>
              <a:srgbClr val="211A52"/>
            </a:solidFill>
            <a:latin typeface="Arial" panose="020B0604020202020204" pitchFamily="34" charset="0"/>
            <a:cs typeface="Arial" panose="020B0604020202020204" pitchFamily="34" charset="0"/>
          </a:endParaRPr>
        </a:p>
      </dgm:t>
    </dgm:pt>
    <dgm:pt modelId="{1876159F-1445-45BA-B834-6F4BFAF6260B}" type="parTrans" cxnId="{D59179D0-7DF9-4D65-986A-99FE2482F0A1}">
      <dgm:prSet/>
      <dgm:spPr/>
      <dgm:t>
        <a:bodyPr/>
        <a:lstStyle/>
        <a:p>
          <a:endParaRPr lang="en-US">
            <a:latin typeface="Arial" panose="020B0604020202020204" pitchFamily="34" charset="0"/>
            <a:cs typeface="Arial" panose="020B0604020202020204" pitchFamily="34" charset="0"/>
          </a:endParaRPr>
        </a:p>
      </dgm:t>
    </dgm:pt>
    <dgm:pt modelId="{F1D60408-AC08-4EA6-B233-3DF8345D899F}" type="sibTrans" cxnId="{D59179D0-7DF9-4D65-986A-99FE2482F0A1}">
      <dgm:prSet/>
      <dgm:spPr/>
      <dgm:t>
        <a:bodyPr/>
        <a:lstStyle/>
        <a:p>
          <a:endParaRPr lang="en-US">
            <a:latin typeface="Arial" panose="020B0604020202020204" pitchFamily="34" charset="0"/>
            <a:cs typeface="Arial" panose="020B0604020202020204" pitchFamily="34" charset="0"/>
          </a:endParaRPr>
        </a:p>
      </dgm:t>
    </dgm:pt>
    <dgm:pt modelId="{08926C1A-60A4-46BC-A7AE-2F8FBB41A904}">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Nye DNA-baserede metoder til identifikation og sporing af sygdomsfremkaldende organismer.</a:t>
          </a:r>
        </a:p>
      </dgm:t>
    </dgm:pt>
    <dgm:pt modelId="{3E99B2C3-4775-44E2-9E45-5C4083D2A2F3}" type="parTrans" cxnId="{900DB6CA-D1A2-4682-9477-4568F9F7AFA1}">
      <dgm:prSet/>
      <dgm:spPr/>
      <dgm:t>
        <a:bodyPr/>
        <a:lstStyle/>
        <a:p>
          <a:endParaRPr lang="da-DK">
            <a:latin typeface="Arial" panose="020B0604020202020204" pitchFamily="34" charset="0"/>
            <a:cs typeface="Arial" panose="020B0604020202020204" pitchFamily="34" charset="0"/>
          </a:endParaRPr>
        </a:p>
      </dgm:t>
    </dgm:pt>
    <dgm:pt modelId="{A2AF923B-ACF8-46A3-BF3A-65A890C53547}" type="sibTrans" cxnId="{900DB6CA-D1A2-4682-9477-4568F9F7AFA1}">
      <dgm:prSet/>
      <dgm:spPr/>
      <dgm:t>
        <a:bodyPr/>
        <a:lstStyle/>
        <a:p>
          <a:endParaRPr lang="da-DK">
            <a:latin typeface="Arial" panose="020B0604020202020204" pitchFamily="34" charset="0"/>
            <a:cs typeface="Arial" panose="020B0604020202020204" pitchFamily="34" charset="0"/>
          </a:endParaRPr>
        </a:p>
      </dgm:t>
    </dgm:pt>
    <dgm:pt modelId="{9291D004-FA77-4BCC-975B-7B324311797C}">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Teknologi til jordbrug, stalde og fødevareproduktion med fokus på bæredygtighed, dyrevelfærd, autonomi, effektivitet mv.</a:t>
          </a:r>
        </a:p>
      </dgm:t>
    </dgm:pt>
    <dgm:pt modelId="{1EAB6DB9-F2C1-4D92-8C20-5D48F0602E58}" type="parTrans" cxnId="{B0952ED5-B443-4D29-8646-137683B6DCC5}">
      <dgm:prSet/>
      <dgm:spPr/>
      <dgm:t>
        <a:bodyPr/>
        <a:lstStyle/>
        <a:p>
          <a:endParaRPr lang="da-DK">
            <a:latin typeface="Arial" panose="020B0604020202020204" pitchFamily="34" charset="0"/>
            <a:cs typeface="Arial" panose="020B0604020202020204" pitchFamily="34" charset="0"/>
          </a:endParaRPr>
        </a:p>
      </dgm:t>
    </dgm:pt>
    <dgm:pt modelId="{BBB72FCA-454B-4C76-8CE1-88CF160C20CE}" type="sibTrans" cxnId="{B0952ED5-B443-4D29-8646-137683B6DCC5}">
      <dgm:prSet/>
      <dgm:spPr/>
      <dgm:t>
        <a:bodyPr/>
        <a:lstStyle/>
        <a:p>
          <a:endParaRPr lang="da-DK">
            <a:latin typeface="Arial" panose="020B0604020202020204" pitchFamily="34" charset="0"/>
            <a:cs typeface="Arial" panose="020B0604020202020204" pitchFamily="34" charset="0"/>
          </a:endParaRPr>
        </a:p>
      </dgm:t>
    </dgm:pt>
    <dgm:pt modelId="{23684DF7-10D3-4146-9730-663D50B79F4F}">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Grøn bioraffinering til bæredygtig produktion af foder og fødevareprotein, energi og gødning.</a:t>
          </a:r>
          <a:endParaRPr lang="da-DK" noProof="0" dirty="0">
            <a:solidFill>
              <a:srgbClr val="211A52"/>
            </a:solidFill>
            <a:latin typeface="Arial" panose="020B0604020202020204" pitchFamily="34" charset="0"/>
            <a:cs typeface="Arial" panose="020B0604020202020204" pitchFamily="34" charset="0"/>
          </a:endParaRPr>
        </a:p>
      </dgm:t>
    </dgm:pt>
    <dgm:pt modelId="{868DBCBB-AA90-4179-9909-9787CE0FE7F5}" type="sibTrans" cxnId="{62B47896-528A-40C2-9A50-F6F8F9971DF8}">
      <dgm:prSet/>
      <dgm:spPr/>
      <dgm:t>
        <a:bodyPr/>
        <a:lstStyle/>
        <a:p>
          <a:endParaRPr lang="en-US">
            <a:latin typeface="Arial" panose="020B0604020202020204" pitchFamily="34" charset="0"/>
            <a:cs typeface="Arial" panose="020B0604020202020204" pitchFamily="34" charset="0"/>
          </a:endParaRPr>
        </a:p>
      </dgm:t>
    </dgm:pt>
    <dgm:pt modelId="{7726134F-EB39-4B65-83D9-9E5FC9B8B47D}" type="parTrans" cxnId="{62B47896-528A-40C2-9A50-F6F8F9971DF8}">
      <dgm:prSet/>
      <dgm:spPr/>
      <dgm:t>
        <a:bodyPr/>
        <a:lstStyle/>
        <a:p>
          <a:endParaRPr lang="en-US">
            <a:latin typeface="Arial" panose="020B0604020202020204" pitchFamily="34" charset="0"/>
            <a:cs typeface="Arial" panose="020B0604020202020204" pitchFamily="34" charset="0"/>
          </a:endParaRPr>
        </a:p>
      </dgm:t>
    </dgm:pt>
    <dgm:pt modelId="{D4DAD22E-0C11-2246-9DB5-8B3F3001D66D}">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Alternative proteinkilder såsom plante og insekt-baserede fødevarer, foder og havbaseret akvakultur.</a:t>
          </a:r>
          <a:endParaRPr lang="da-DK" dirty="0"/>
        </a:p>
      </dgm:t>
    </dgm:pt>
    <dgm:pt modelId="{C3DFC5EC-C0CF-5A45-A4F2-0F8EBA18D8A2}" type="parTrans" cxnId="{798B699E-8ECB-5347-9A3C-09204C28CFF2}">
      <dgm:prSet/>
      <dgm:spPr/>
      <dgm:t>
        <a:bodyPr/>
        <a:lstStyle/>
        <a:p>
          <a:endParaRPr lang="da-DK"/>
        </a:p>
      </dgm:t>
    </dgm:pt>
    <dgm:pt modelId="{BDC007F8-421F-CA4E-9428-E3978D7B2E2B}" type="sibTrans" cxnId="{798B699E-8ECB-5347-9A3C-09204C28CFF2}">
      <dgm:prSet/>
      <dgm:spPr/>
      <dgm:t>
        <a:bodyPr/>
        <a:lstStyle/>
        <a:p>
          <a:endParaRPr lang="da-DK"/>
        </a:p>
      </dgm:t>
    </dgm:pt>
    <dgm:pt modelId="{141FA8C4-0D22-47DF-AFCB-BEEF1C3022C8}" type="pres">
      <dgm:prSet presAssocID="{2117C08C-0F49-4344-94CF-8E9B481D86CE}" presName="root" presStyleCnt="0">
        <dgm:presLayoutVars>
          <dgm:dir/>
          <dgm:resizeHandles val="exact"/>
        </dgm:presLayoutVars>
      </dgm:prSet>
      <dgm:spPr/>
    </dgm:pt>
    <dgm:pt modelId="{21F967EA-9470-5243-90CF-A595CF36ACCC}" type="pres">
      <dgm:prSet presAssocID="{D4DAD22E-0C11-2246-9DB5-8B3F3001D66D}" presName="compNode" presStyleCnt="0"/>
      <dgm:spPr/>
    </dgm:pt>
    <dgm:pt modelId="{5F79B1C0-7211-6546-AC6E-304011CDF617}" type="pres">
      <dgm:prSet presAssocID="{D4DAD22E-0C11-2246-9DB5-8B3F3001D66D}" presName="bgRect" presStyleLbl="bgShp" presStyleIdx="0" presStyleCnt="6" custScaleX="99984" custScaleY="227125" custLinFactNeighborX="735"/>
      <dgm:spPr/>
    </dgm:pt>
    <dgm:pt modelId="{DA99837C-12BC-9146-8897-BF43C8E961A8}" type="pres">
      <dgm:prSet presAssocID="{D4DAD22E-0C11-2246-9DB5-8B3F3001D66D}" presName="iconRect" presStyleLbl="node1" presStyleIdx="0" presStyleCnt="6" custScaleX="267023" custScaleY="267020" custLinFactNeighborX="97032" custLinFactNeighborY="9391"/>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1AF6166E-80B0-FC46-85BC-04AC5BD7714A}" type="pres">
      <dgm:prSet presAssocID="{D4DAD22E-0C11-2246-9DB5-8B3F3001D66D}" presName="spaceRect" presStyleCnt="0"/>
      <dgm:spPr/>
    </dgm:pt>
    <dgm:pt modelId="{8FB7AA22-D73A-6644-A2DD-4E4E9DAD5E8E}" type="pres">
      <dgm:prSet presAssocID="{D4DAD22E-0C11-2246-9DB5-8B3F3001D66D}" presName="parTx" presStyleLbl="revTx" presStyleIdx="0" presStyleCnt="6" custScaleX="93878" custLinFactNeighborX="2187" custLinFactNeighborY="-15309">
        <dgm:presLayoutVars>
          <dgm:chMax val="0"/>
          <dgm:chPref val="0"/>
        </dgm:presLayoutVars>
      </dgm:prSet>
      <dgm:spPr/>
    </dgm:pt>
    <dgm:pt modelId="{84CC5744-526F-1441-BF5D-EDE9C0AA3372}" type="pres">
      <dgm:prSet presAssocID="{BDC007F8-421F-CA4E-9428-E3978D7B2E2B}" presName="sibTrans" presStyleCnt="0"/>
      <dgm:spPr/>
    </dgm:pt>
    <dgm:pt modelId="{EDAC0804-8EEE-48E9-8F2D-F38D17F585B0}" type="pres">
      <dgm:prSet presAssocID="{23684DF7-10D3-4146-9730-663D50B79F4F}" presName="compNode" presStyleCnt="0"/>
      <dgm:spPr/>
    </dgm:pt>
    <dgm:pt modelId="{C7C6FD6C-C567-4B58-A3BB-5C30CDD52E17}" type="pres">
      <dgm:prSet presAssocID="{23684DF7-10D3-4146-9730-663D50B79F4F}" presName="bgRect" presStyleLbl="bgShp" presStyleIdx="1" presStyleCnt="6" custScaleY="226663"/>
      <dgm:spPr/>
    </dgm:pt>
    <dgm:pt modelId="{3162D89A-4B7D-4EF5-A740-6F9940172C62}" type="pres">
      <dgm:prSet presAssocID="{23684DF7-10D3-4146-9730-663D50B79F4F}" presName="iconRect" presStyleLbl="node1" presStyleIdx="1" presStyleCnt="6" custScaleX="323669" custScaleY="323666" custLinFactNeighborX="7524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lant"/>
        </a:ext>
      </dgm:extLst>
    </dgm:pt>
    <dgm:pt modelId="{F94424FE-3E14-4683-B0F0-0B53BC2322D5}" type="pres">
      <dgm:prSet presAssocID="{23684DF7-10D3-4146-9730-663D50B79F4F}" presName="spaceRect" presStyleCnt="0"/>
      <dgm:spPr/>
    </dgm:pt>
    <dgm:pt modelId="{2452BFED-0553-4E12-89F6-20F298CECE79}" type="pres">
      <dgm:prSet presAssocID="{23684DF7-10D3-4146-9730-663D50B79F4F}" presName="parTx" presStyleLbl="revTx" presStyleIdx="1" presStyleCnt="6" custScaleX="92592" custLinFactNeighborY="-21150">
        <dgm:presLayoutVars>
          <dgm:chMax val="0"/>
          <dgm:chPref val="0"/>
        </dgm:presLayoutVars>
      </dgm:prSet>
      <dgm:spPr/>
    </dgm:pt>
    <dgm:pt modelId="{7F14804B-DED8-4C97-A5FB-970F5D853AAE}" type="pres">
      <dgm:prSet presAssocID="{868DBCBB-AA90-4179-9909-9787CE0FE7F5}" presName="sibTrans" presStyleCnt="0"/>
      <dgm:spPr/>
    </dgm:pt>
    <dgm:pt modelId="{BA2CC502-261A-40E0-99EA-1F7730EE629A}" type="pres">
      <dgm:prSet presAssocID="{45809EE0-DF72-48A2-8D80-20B85BC13239}" presName="compNode" presStyleCnt="0"/>
      <dgm:spPr/>
    </dgm:pt>
    <dgm:pt modelId="{B5C2E581-DFC2-4D73-9CBD-5BDA9AF895C3}" type="pres">
      <dgm:prSet presAssocID="{45809EE0-DF72-48A2-8D80-20B85BC13239}" presName="bgRect" presStyleLbl="bgShp" presStyleIdx="2" presStyleCnt="6" custScaleY="237193" custLinFactNeighborX="832" custLinFactNeighborY="-931"/>
      <dgm:spPr/>
    </dgm:pt>
    <dgm:pt modelId="{0AF41D8E-304D-4794-B306-B352DD21405A}" type="pres">
      <dgm:prSet presAssocID="{45809EE0-DF72-48A2-8D80-20B85BC13239}" presName="iconRect" presStyleLbl="node1" presStyleIdx="2" presStyleCnt="6" custScaleX="323669" custScaleY="323666" custLinFactNeighborX="7524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etriskål kontur"/>
        </a:ext>
      </dgm:extLst>
    </dgm:pt>
    <dgm:pt modelId="{FFB027F9-9A5B-4BC6-8130-A7672905BCC9}" type="pres">
      <dgm:prSet presAssocID="{45809EE0-DF72-48A2-8D80-20B85BC13239}" presName="spaceRect" presStyleCnt="0"/>
      <dgm:spPr/>
    </dgm:pt>
    <dgm:pt modelId="{7B13C266-7A43-4623-9A73-DACBCE5B391A}" type="pres">
      <dgm:prSet presAssocID="{45809EE0-DF72-48A2-8D80-20B85BC13239}" presName="parTx" presStyleLbl="revTx" presStyleIdx="2" presStyleCnt="6" custScaleX="92592" custLinFactNeighborY="-18550">
        <dgm:presLayoutVars>
          <dgm:chMax val="0"/>
          <dgm:chPref val="0"/>
        </dgm:presLayoutVars>
      </dgm:prSet>
      <dgm:spPr/>
    </dgm:pt>
    <dgm:pt modelId="{C588D0A7-FB0E-46A3-A1BF-66883BE5CFE3}" type="pres">
      <dgm:prSet presAssocID="{A77BB388-F387-4A5C-B15E-95BCDA957553}" presName="sibTrans" presStyleCnt="0"/>
      <dgm:spPr/>
    </dgm:pt>
    <dgm:pt modelId="{60AE1BB8-8E05-4A69-94AB-703F49C78346}" type="pres">
      <dgm:prSet presAssocID="{18DF672C-6B56-4733-BE45-4E55433558BB}" presName="compNode" presStyleCnt="0"/>
      <dgm:spPr/>
    </dgm:pt>
    <dgm:pt modelId="{941B5402-40B0-416B-9DF1-62884B2374ED}" type="pres">
      <dgm:prSet presAssocID="{18DF672C-6B56-4733-BE45-4E55433558BB}" presName="bgRect" presStyleLbl="bgShp" presStyleIdx="3" presStyleCnt="6" custScaleY="268209" custLinFactNeighborY="197"/>
      <dgm:spPr/>
    </dgm:pt>
    <dgm:pt modelId="{70621C5C-9F05-4D2D-8185-2783A84BC977}" type="pres">
      <dgm:prSet presAssocID="{18DF672C-6B56-4733-BE45-4E55433558BB}" presName="iconRect" presStyleLbl="node1" presStyleIdx="3" presStyleCnt="6" custScaleX="323669" custScaleY="323666" custLinFactNeighborX="7524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ug spray"/>
        </a:ext>
      </dgm:extLst>
    </dgm:pt>
    <dgm:pt modelId="{AEFB93C8-F285-426C-B710-E904A8FF273F}" type="pres">
      <dgm:prSet presAssocID="{18DF672C-6B56-4733-BE45-4E55433558BB}" presName="spaceRect" presStyleCnt="0"/>
      <dgm:spPr/>
    </dgm:pt>
    <dgm:pt modelId="{DFE651D3-4814-432C-930D-8D8DFFBA7592}" type="pres">
      <dgm:prSet presAssocID="{18DF672C-6B56-4733-BE45-4E55433558BB}" presName="parTx" presStyleLbl="revTx" presStyleIdx="3" presStyleCnt="6" custScaleX="92592" custLinFactNeighborY="-14840">
        <dgm:presLayoutVars>
          <dgm:chMax val="0"/>
          <dgm:chPref val="0"/>
        </dgm:presLayoutVars>
      </dgm:prSet>
      <dgm:spPr/>
    </dgm:pt>
    <dgm:pt modelId="{AC5C4C4F-1C09-400C-9D15-F94F418C5573}" type="pres">
      <dgm:prSet presAssocID="{F1D60408-AC08-4EA6-B233-3DF8345D899F}" presName="sibTrans" presStyleCnt="0"/>
      <dgm:spPr/>
    </dgm:pt>
    <dgm:pt modelId="{28492083-BACE-4E8F-8396-338B5254255F}" type="pres">
      <dgm:prSet presAssocID="{08926C1A-60A4-46BC-A7AE-2F8FBB41A904}" presName="compNode" presStyleCnt="0"/>
      <dgm:spPr/>
    </dgm:pt>
    <dgm:pt modelId="{3877B6B4-F1D7-44BB-B16E-42C3EB188374}" type="pres">
      <dgm:prSet presAssocID="{08926C1A-60A4-46BC-A7AE-2F8FBB41A904}" presName="bgRect" presStyleLbl="bgShp" presStyleIdx="4" presStyleCnt="6" custScaleY="214854"/>
      <dgm:spPr/>
    </dgm:pt>
    <dgm:pt modelId="{D7796668-AC21-4F3A-A906-DCCFB2DBD622}" type="pres">
      <dgm:prSet presAssocID="{08926C1A-60A4-46BC-A7AE-2F8FBB41A904}" presName="iconRect" presStyleLbl="node1" presStyleIdx="4" presStyleCnt="6" custScaleX="323669" custScaleY="323666" custLinFactNeighborX="7549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DNA"/>
        </a:ext>
      </dgm:extLst>
    </dgm:pt>
    <dgm:pt modelId="{1D828398-F5A8-48B1-A9CE-1BBD1F79A04D}" type="pres">
      <dgm:prSet presAssocID="{08926C1A-60A4-46BC-A7AE-2F8FBB41A904}" presName="spaceRect" presStyleCnt="0"/>
      <dgm:spPr/>
    </dgm:pt>
    <dgm:pt modelId="{1A285899-A0EB-43AB-B1D6-E8F4D362FB33}" type="pres">
      <dgm:prSet presAssocID="{08926C1A-60A4-46BC-A7AE-2F8FBB41A904}" presName="parTx" presStyleLbl="revTx" presStyleIdx="4" presStyleCnt="6" custScaleX="93069" custLinFactNeighborY="-18550">
        <dgm:presLayoutVars>
          <dgm:chMax val="0"/>
          <dgm:chPref val="0"/>
        </dgm:presLayoutVars>
      </dgm:prSet>
      <dgm:spPr/>
    </dgm:pt>
    <dgm:pt modelId="{7905FB49-8DD1-4CAC-B145-F863F6153440}" type="pres">
      <dgm:prSet presAssocID="{A2AF923B-ACF8-46A3-BF3A-65A890C53547}" presName="sibTrans" presStyleCnt="0"/>
      <dgm:spPr/>
    </dgm:pt>
    <dgm:pt modelId="{05096B8B-FD39-4B47-8520-107BF8AEC1D4}" type="pres">
      <dgm:prSet presAssocID="{9291D004-FA77-4BCC-975B-7B324311797C}" presName="compNode" presStyleCnt="0"/>
      <dgm:spPr/>
    </dgm:pt>
    <dgm:pt modelId="{5C972DB5-2528-470B-BE5D-EB094DD4550C}" type="pres">
      <dgm:prSet presAssocID="{9291D004-FA77-4BCC-975B-7B324311797C}" presName="bgRect" presStyleLbl="bgShp" presStyleIdx="5" presStyleCnt="6" custScaleY="235242"/>
      <dgm:spPr/>
    </dgm:pt>
    <dgm:pt modelId="{76FBFC1E-04FF-4134-81F3-D9CC4592FA73}" type="pres">
      <dgm:prSet presAssocID="{9291D004-FA77-4BCC-975B-7B324311797C}" presName="iconRect" presStyleLbl="node1" presStyleIdx="5" presStyleCnt="6" custScaleX="287267" custScaleY="271428" custLinFactNeighborX="72983" custLinFactNeighborY="-9423"/>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Afgrøder med massiv udfyldning"/>
        </a:ext>
      </dgm:extLst>
    </dgm:pt>
    <dgm:pt modelId="{D6662FD3-1E3A-45FC-A5F8-2C31EA003075}" type="pres">
      <dgm:prSet presAssocID="{9291D004-FA77-4BCC-975B-7B324311797C}" presName="spaceRect" presStyleCnt="0"/>
      <dgm:spPr/>
    </dgm:pt>
    <dgm:pt modelId="{F0BBCDAD-17FB-486E-B571-0530B0B3432B}" type="pres">
      <dgm:prSet presAssocID="{9291D004-FA77-4BCC-975B-7B324311797C}" presName="parTx" presStyleLbl="revTx" presStyleIdx="5" presStyleCnt="6" custScaleX="98277" custLinFactNeighborX="1344" custLinFactNeighborY="-13536">
        <dgm:presLayoutVars>
          <dgm:chMax val="0"/>
          <dgm:chPref val="0"/>
        </dgm:presLayoutVars>
      </dgm:prSet>
      <dgm:spPr/>
    </dgm:pt>
  </dgm:ptLst>
  <dgm:cxnLst>
    <dgm:cxn modelId="{F826443F-EDAB-4541-8BAB-F86A274FD124}" type="presOf" srcId="{2117C08C-0F49-4344-94CF-8E9B481D86CE}" destId="{141FA8C4-0D22-47DF-AFCB-BEEF1C3022C8}" srcOrd="0" destOrd="0" presId="urn:microsoft.com/office/officeart/2018/2/layout/IconVerticalSolidList"/>
    <dgm:cxn modelId="{CE94A64C-740A-B440-9A26-1FAC160D4A96}" type="presOf" srcId="{18DF672C-6B56-4733-BE45-4E55433558BB}" destId="{DFE651D3-4814-432C-930D-8D8DFFBA7592}" srcOrd="0" destOrd="0" presId="urn:microsoft.com/office/officeart/2018/2/layout/IconVerticalSolidList"/>
    <dgm:cxn modelId="{8B226D6F-C60E-9A40-B9A6-E89E6D8C4F63}" type="presOf" srcId="{45809EE0-DF72-48A2-8D80-20B85BC13239}" destId="{7B13C266-7A43-4623-9A73-DACBCE5B391A}" srcOrd="0" destOrd="0" presId="urn:microsoft.com/office/officeart/2018/2/layout/IconVerticalSolidList"/>
    <dgm:cxn modelId="{55D7765A-B8C1-2D4A-8259-0F15E1C66C3E}" type="presOf" srcId="{08926C1A-60A4-46BC-A7AE-2F8FBB41A904}" destId="{1A285899-A0EB-43AB-B1D6-E8F4D362FB33}" srcOrd="0" destOrd="0" presId="urn:microsoft.com/office/officeart/2018/2/layout/IconVerticalSolidList"/>
    <dgm:cxn modelId="{62B47896-528A-40C2-9A50-F6F8F9971DF8}" srcId="{2117C08C-0F49-4344-94CF-8E9B481D86CE}" destId="{23684DF7-10D3-4146-9730-663D50B79F4F}" srcOrd="1" destOrd="0" parTransId="{7726134F-EB39-4B65-83D9-9E5FC9B8B47D}" sibTransId="{868DBCBB-AA90-4179-9909-9787CE0FE7F5}"/>
    <dgm:cxn modelId="{798B699E-8ECB-5347-9A3C-09204C28CFF2}" srcId="{2117C08C-0F49-4344-94CF-8E9B481D86CE}" destId="{D4DAD22E-0C11-2246-9DB5-8B3F3001D66D}" srcOrd="0" destOrd="0" parTransId="{C3DFC5EC-C0CF-5A45-A4F2-0F8EBA18D8A2}" sibTransId="{BDC007F8-421F-CA4E-9428-E3978D7B2E2B}"/>
    <dgm:cxn modelId="{631569B4-6F83-0F4F-8904-1F9C16FC2357}" type="presOf" srcId="{D4DAD22E-0C11-2246-9DB5-8B3F3001D66D}" destId="{8FB7AA22-D73A-6644-A2DD-4E4E9DAD5E8E}" srcOrd="0" destOrd="0" presId="urn:microsoft.com/office/officeart/2018/2/layout/IconVerticalSolidList"/>
    <dgm:cxn modelId="{900DB6CA-D1A2-4682-9477-4568F9F7AFA1}" srcId="{2117C08C-0F49-4344-94CF-8E9B481D86CE}" destId="{08926C1A-60A4-46BC-A7AE-2F8FBB41A904}" srcOrd="4" destOrd="0" parTransId="{3E99B2C3-4775-44E2-9E45-5C4083D2A2F3}" sibTransId="{A2AF923B-ACF8-46A3-BF3A-65A890C53547}"/>
    <dgm:cxn modelId="{D59179D0-7DF9-4D65-986A-99FE2482F0A1}" srcId="{2117C08C-0F49-4344-94CF-8E9B481D86CE}" destId="{18DF672C-6B56-4733-BE45-4E55433558BB}" srcOrd="3" destOrd="0" parTransId="{1876159F-1445-45BA-B834-6F4BFAF6260B}" sibTransId="{F1D60408-AC08-4EA6-B233-3DF8345D899F}"/>
    <dgm:cxn modelId="{BFE6EED1-AD3E-DE4C-9E13-70E2DCF0494C}" type="presOf" srcId="{9291D004-FA77-4BCC-975B-7B324311797C}" destId="{F0BBCDAD-17FB-486E-B571-0530B0B3432B}" srcOrd="0" destOrd="0" presId="urn:microsoft.com/office/officeart/2018/2/layout/IconVerticalSolidList"/>
    <dgm:cxn modelId="{B0952ED5-B443-4D29-8646-137683B6DCC5}" srcId="{2117C08C-0F49-4344-94CF-8E9B481D86CE}" destId="{9291D004-FA77-4BCC-975B-7B324311797C}" srcOrd="5" destOrd="0" parTransId="{1EAB6DB9-F2C1-4D92-8C20-5D48F0602E58}" sibTransId="{BBB72FCA-454B-4C76-8CE1-88CF160C20CE}"/>
    <dgm:cxn modelId="{61475DD5-217F-47B2-94FE-2487E23BFD43}" srcId="{2117C08C-0F49-4344-94CF-8E9B481D86CE}" destId="{45809EE0-DF72-48A2-8D80-20B85BC13239}" srcOrd="2" destOrd="0" parTransId="{D80A98F7-6400-4441-86C0-A6F31F723C13}" sibTransId="{A77BB388-F387-4A5C-B15E-95BCDA957553}"/>
    <dgm:cxn modelId="{73E0D4E1-DFAB-3346-9C8F-F9EE4A724AB4}" type="presOf" srcId="{23684DF7-10D3-4146-9730-663D50B79F4F}" destId="{2452BFED-0553-4E12-89F6-20F298CECE79}" srcOrd="0" destOrd="0" presId="urn:microsoft.com/office/officeart/2018/2/layout/IconVerticalSolidList"/>
    <dgm:cxn modelId="{CB84D615-2922-5846-BC13-F05568461E06}" type="presParOf" srcId="{141FA8C4-0D22-47DF-AFCB-BEEF1C3022C8}" destId="{21F967EA-9470-5243-90CF-A595CF36ACCC}" srcOrd="0" destOrd="0" presId="urn:microsoft.com/office/officeart/2018/2/layout/IconVerticalSolidList"/>
    <dgm:cxn modelId="{2CAEC306-43B3-4144-9499-CCD9C2707D4C}" type="presParOf" srcId="{21F967EA-9470-5243-90CF-A595CF36ACCC}" destId="{5F79B1C0-7211-6546-AC6E-304011CDF617}" srcOrd="0" destOrd="0" presId="urn:microsoft.com/office/officeart/2018/2/layout/IconVerticalSolidList"/>
    <dgm:cxn modelId="{6BFB8C97-7F46-CE48-BDE4-0D28B9FF6B93}" type="presParOf" srcId="{21F967EA-9470-5243-90CF-A595CF36ACCC}" destId="{DA99837C-12BC-9146-8897-BF43C8E961A8}" srcOrd="1" destOrd="0" presId="urn:microsoft.com/office/officeart/2018/2/layout/IconVerticalSolidList"/>
    <dgm:cxn modelId="{37562C0B-DDA9-D34C-8A90-6BF57F23FD5E}" type="presParOf" srcId="{21F967EA-9470-5243-90CF-A595CF36ACCC}" destId="{1AF6166E-80B0-FC46-85BC-04AC5BD7714A}" srcOrd="2" destOrd="0" presId="urn:microsoft.com/office/officeart/2018/2/layout/IconVerticalSolidList"/>
    <dgm:cxn modelId="{4E9B52D6-63B7-8C4E-871B-F6049CB552DA}" type="presParOf" srcId="{21F967EA-9470-5243-90CF-A595CF36ACCC}" destId="{8FB7AA22-D73A-6644-A2DD-4E4E9DAD5E8E}" srcOrd="3" destOrd="0" presId="urn:microsoft.com/office/officeart/2018/2/layout/IconVerticalSolidList"/>
    <dgm:cxn modelId="{E1EFBB84-A29E-A342-B71E-61129333C040}" type="presParOf" srcId="{141FA8C4-0D22-47DF-AFCB-BEEF1C3022C8}" destId="{84CC5744-526F-1441-BF5D-EDE9C0AA3372}" srcOrd="1" destOrd="0" presId="urn:microsoft.com/office/officeart/2018/2/layout/IconVerticalSolidList"/>
    <dgm:cxn modelId="{092E749F-3C42-EA4E-9AF5-B09568E8CAB2}" type="presParOf" srcId="{141FA8C4-0D22-47DF-AFCB-BEEF1C3022C8}" destId="{EDAC0804-8EEE-48E9-8F2D-F38D17F585B0}" srcOrd="2" destOrd="0" presId="urn:microsoft.com/office/officeart/2018/2/layout/IconVerticalSolidList"/>
    <dgm:cxn modelId="{E64DD83B-212C-C74B-B24E-FAC47DF363F3}" type="presParOf" srcId="{EDAC0804-8EEE-48E9-8F2D-F38D17F585B0}" destId="{C7C6FD6C-C567-4B58-A3BB-5C30CDD52E17}" srcOrd="0" destOrd="0" presId="urn:microsoft.com/office/officeart/2018/2/layout/IconVerticalSolidList"/>
    <dgm:cxn modelId="{49D21057-36C1-C445-8117-C3F544974CCB}" type="presParOf" srcId="{EDAC0804-8EEE-48E9-8F2D-F38D17F585B0}" destId="{3162D89A-4B7D-4EF5-A740-6F9940172C62}" srcOrd="1" destOrd="0" presId="urn:microsoft.com/office/officeart/2018/2/layout/IconVerticalSolidList"/>
    <dgm:cxn modelId="{43E23411-6644-9E4C-A688-702F42314AD5}" type="presParOf" srcId="{EDAC0804-8EEE-48E9-8F2D-F38D17F585B0}" destId="{F94424FE-3E14-4683-B0F0-0B53BC2322D5}" srcOrd="2" destOrd="0" presId="urn:microsoft.com/office/officeart/2018/2/layout/IconVerticalSolidList"/>
    <dgm:cxn modelId="{33BAFE61-C490-7840-80D4-4B06EA9BA191}" type="presParOf" srcId="{EDAC0804-8EEE-48E9-8F2D-F38D17F585B0}" destId="{2452BFED-0553-4E12-89F6-20F298CECE79}" srcOrd="3" destOrd="0" presId="urn:microsoft.com/office/officeart/2018/2/layout/IconVerticalSolidList"/>
    <dgm:cxn modelId="{1AF73AD1-4F08-234A-A743-8E27547B1F70}" type="presParOf" srcId="{141FA8C4-0D22-47DF-AFCB-BEEF1C3022C8}" destId="{7F14804B-DED8-4C97-A5FB-970F5D853AAE}" srcOrd="3" destOrd="0" presId="urn:microsoft.com/office/officeart/2018/2/layout/IconVerticalSolidList"/>
    <dgm:cxn modelId="{E3DEE39E-28BC-4747-BFB3-5B5E97D438A3}" type="presParOf" srcId="{141FA8C4-0D22-47DF-AFCB-BEEF1C3022C8}" destId="{BA2CC502-261A-40E0-99EA-1F7730EE629A}" srcOrd="4" destOrd="0" presId="urn:microsoft.com/office/officeart/2018/2/layout/IconVerticalSolidList"/>
    <dgm:cxn modelId="{AFF244C3-FD1A-E84D-B208-E8220C54A1F0}" type="presParOf" srcId="{BA2CC502-261A-40E0-99EA-1F7730EE629A}" destId="{B5C2E581-DFC2-4D73-9CBD-5BDA9AF895C3}" srcOrd="0" destOrd="0" presId="urn:microsoft.com/office/officeart/2018/2/layout/IconVerticalSolidList"/>
    <dgm:cxn modelId="{945B0150-E7F5-7E4A-B6F6-AA3AC09B5497}" type="presParOf" srcId="{BA2CC502-261A-40E0-99EA-1F7730EE629A}" destId="{0AF41D8E-304D-4794-B306-B352DD21405A}" srcOrd="1" destOrd="0" presId="urn:microsoft.com/office/officeart/2018/2/layout/IconVerticalSolidList"/>
    <dgm:cxn modelId="{0DD8AF70-4E85-5D45-9C27-D43214A73ACD}" type="presParOf" srcId="{BA2CC502-261A-40E0-99EA-1F7730EE629A}" destId="{FFB027F9-9A5B-4BC6-8130-A7672905BCC9}" srcOrd="2" destOrd="0" presId="urn:microsoft.com/office/officeart/2018/2/layout/IconVerticalSolidList"/>
    <dgm:cxn modelId="{3A19199A-0F55-2048-92CF-2EE1654F943B}" type="presParOf" srcId="{BA2CC502-261A-40E0-99EA-1F7730EE629A}" destId="{7B13C266-7A43-4623-9A73-DACBCE5B391A}" srcOrd="3" destOrd="0" presId="urn:microsoft.com/office/officeart/2018/2/layout/IconVerticalSolidList"/>
    <dgm:cxn modelId="{20CCCFAD-B346-094F-AC03-E781C11A2C58}" type="presParOf" srcId="{141FA8C4-0D22-47DF-AFCB-BEEF1C3022C8}" destId="{C588D0A7-FB0E-46A3-A1BF-66883BE5CFE3}" srcOrd="5" destOrd="0" presId="urn:microsoft.com/office/officeart/2018/2/layout/IconVerticalSolidList"/>
    <dgm:cxn modelId="{F6423AAE-4914-EB44-B003-02D1BFCCD84F}" type="presParOf" srcId="{141FA8C4-0D22-47DF-AFCB-BEEF1C3022C8}" destId="{60AE1BB8-8E05-4A69-94AB-703F49C78346}" srcOrd="6" destOrd="0" presId="urn:microsoft.com/office/officeart/2018/2/layout/IconVerticalSolidList"/>
    <dgm:cxn modelId="{FD47F75F-39EB-0A41-BA61-F0A0828DEB9F}" type="presParOf" srcId="{60AE1BB8-8E05-4A69-94AB-703F49C78346}" destId="{941B5402-40B0-416B-9DF1-62884B2374ED}" srcOrd="0" destOrd="0" presId="urn:microsoft.com/office/officeart/2018/2/layout/IconVerticalSolidList"/>
    <dgm:cxn modelId="{B1108978-5ECF-6446-BCD8-1907D11CD44F}" type="presParOf" srcId="{60AE1BB8-8E05-4A69-94AB-703F49C78346}" destId="{70621C5C-9F05-4D2D-8185-2783A84BC977}" srcOrd="1" destOrd="0" presId="urn:microsoft.com/office/officeart/2018/2/layout/IconVerticalSolidList"/>
    <dgm:cxn modelId="{C4D64399-835C-4A4E-A794-FFEC76A8984E}" type="presParOf" srcId="{60AE1BB8-8E05-4A69-94AB-703F49C78346}" destId="{AEFB93C8-F285-426C-B710-E904A8FF273F}" srcOrd="2" destOrd="0" presId="urn:microsoft.com/office/officeart/2018/2/layout/IconVerticalSolidList"/>
    <dgm:cxn modelId="{4E89B0DC-441E-204A-85BE-071DB7A0908E}" type="presParOf" srcId="{60AE1BB8-8E05-4A69-94AB-703F49C78346}" destId="{DFE651D3-4814-432C-930D-8D8DFFBA7592}" srcOrd="3" destOrd="0" presId="urn:microsoft.com/office/officeart/2018/2/layout/IconVerticalSolidList"/>
    <dgm:cxn modelId="{3CB0BAF6-3A44-7B4D-BA84-B83655FABA70}" type="presParOf" srcId="{141FA8C4-0D22-47DF-AFCB-BEEF1C3022C8}" destId="{AC5C4C4F-1C09-400C-9D15-F94F418C5573}" srcOrd="7" destOrd="0" presId="urn:microsoft.com/office/officeart/2018/2/layout/IconVerticalSolidList"/>
    <dgm:cxn modelId="{2ACCF0B7-E9BB-A248-802B-B180BBAAF205}" type="presParOf" srcId="{141FA8C4-0D22-47DF-AFCB-BEEF1C3022C8}" destId="{28492083-BACE-4E8F-8396-338B5254255F}" srcOrd="8" destOrd="0" presId="urn:microsoft.com/office/officeart/2018/2/layout/IconVerticalSolidList"/>
    <dgm:cxn modelId="{B7BDE3A3-59EA-2949-B4CA-C8E13A2FF4E1}" type="presParOf" srcId="{28492083-BACE-4E8F-8396-338B5254255F}" destId="{3877B6B4-F1D7-44BB-B16E-42C3EB188374}" srcOrd="0" destOrd="0" presId="urn:microsoft.com/office/officeart/2018/2/layout/IconVerticalSolidList"/>
    <dgm:cxn modelId="{A1012417-8C8C-FE40-9401-63594F6506EB}" type="presParOf" srcId="{28492083-BACE-4E8F-8396-338B5254255F}" destId="{D7796668-AC21-4F3A-A906-DCCFB2DBD622}" srcOrd="1" destOrd="0" presId="urn:microsoft.com/office/officeart/2018/2/layout/IconVerticalSolidList"/>
    <dgm:cxn modelId="{E73AC21B-463A-FA4A-A1A4-AFC58E0333F0}" type="presParOf" srcId="{28492083-BACE-4E8F-8396-338B5254255F}" destId="{1D828398-F5A8-48B1-A9CE-1BBD1F79A04D}" srcOrd="2" destOrd="0" presId="urn:microsoft.com/office/officeart/2018/2/layout/IconVerticalSolidList"/>
    <dgm:cxn modelId="{029A0380-8943-C145-BABF-32ADE0DEE993}" type="presParOf" srcId="{28492083-BACE-4E8F-8396-338B5254255F}" destId="{1A285899-A0EB-43AB-B1D6-E8F4D362FB33}" srcOrd="3" destOrd="0" presId="urn:microsoft.com/office/officeart/2018/2/layout/IconVerticalSolidList"/>
    <dgm:cxn modelId="{CAF7865C-2DB4-644B-9387-CC3E3A65380B}" type="presParOf" srcId="{141FA8C4-0D22-47DF-AFCB-BEEF1C3022C8}" destId="{7905FB49-8DD1-4CAC-B145-F863F6153440}" srcOrd="9" destOrd="0" presId="urn:microsoft.com/office/officeart/2018/2/layout/IconVerticalSolidList"/>
    <dgm:cxn modelId="{B4400AF9-B983-0D48-BFB4-41D7388CC4CE}" type="presParOf" srcId="{141FA8C4-0D22-47DF-AFCB-BEEF1C3022C8}" destId="{05096B8B-FD39-4B47-8520-107BF8AEC1D4}" srcOrd="10" destOrd="0" presId="urn:microsoft.com/office/officeart/2018/2/layout/IconVerticalSolidList"/>
    <dgm:cxn modelId="{5E41A74E-2DAC-B947-A82D-F5D205DDD6A3}" type="presParOf" srcId="{05096B8B-FD39-4B47-8520-107BF8AEC1D4}" destId="{5C972DB5-2528-470B-BE5D-EB094DD4550C}" srcOrd="0" destOrd="0" presId="urn:microsoft.com/office/officeart/2018/2/layout/IconVerticalSolidList"/>
    <dgm:cxn modelId="{2951648A-6A82-B346-ADFF-A8ADD2308793}" type="presParOf" srcId="{05096B8B-FD39-4B47-8520-107BF8AEC1D4}" destId="{76FBFC1E-04FF-4134-81F3-D9CC4592FA73}" srcOrd="1" destOrd="0" presId="urn:microsoft.com/office/officeart/2018/2/layout/IconVerticalSolidList"/>
    <dgm:cxn modelId="{4F26E1CE-F8C6-C64A-B8F6-24E2FCBF309E}" type="presParOf" srcId="{05096B8B-FD39-4B47-8520-107BF8AEC1D4}" destId="{D6662FD3-1E3A-45FC-A5F8-2C31EA003075}" srcOrd="2" destOrd="0" presId="urn:microsoft.com/office/officeart/2018/2/layout/IconVerticalSolidList"/>
    <dgm:cxn modelId="{EC792EC0-2119-FB43-8491-EFDD4294350C}" type="presParOf" srcId="{05096B8B-FD39-4B47-8520-107BF8AEC1D4}" destId="{F0BBCDAD-17FB-486E-B571-0530B0B3432B}"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6.xml><?xml version="1.0" encoding="utf-8"?>
<dgm:dataModel xmlns:dgm="http://schemas.openxmlformats.org/drawingml/2006/diagram" xmlns:a="http://schemas.openxmlformats.org/drawingml/2006/main">
  <dgm:ptLst>
    <dgm:pt modelId="{2117C08C-0F49-4344-94CF-8E9B481D86CE}" type="doc">
      <dgm:prSet loTypeId="urn:microsoft.com/office/officeart/2018/2/layout/IconVerticalSolidList" loCatId="icon" qsTypeId="urn:microsoft.com/office/officeart/2005/8/quickstyle/3d2" qsCatId="3D" csTypeId="urn:microsoft.com/office/officeart/2005/8/colors/accent0_3" csCatId="mainScheme" phldr="1"/>
      <dgm:spPr/>
      <dgm:t>
        <a:bodyPr/>
        <a:lstStyle/>
        <a:p>
          <a:endParaRPr lang="en-US"/>
        </a:p>
      </dgm:t>
    </dgm:pt>
    <dgm:pt modelId="{1A7A02A8-2E91-4F0A-9CEB-67CDCC89D37B}">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Smart produktion med anvendelse af droner, robotter, </a:t>
          </a:r>
          <a:r>
            <a:rPr lang="da-DK" dirty="0" err="1">
              <a:solidFill>
                <a:srgbClr val="211A52"/>
              </a:solidFill>
              <a:latin typeface="Arial" panose="020B0604020202020204" pitchFamily="34" charset="0"/>
              <a:cs typeface="Arial" panose="020B0604020202020204" pitchFamily="34" charset="0"/>
            </a:rPr>
            <a:t>exoskeletter</a:t>
          </a:r>
          <a:r>
            <a:rPr lang="da-DK" dirty="0">
              <a:solidFill>
                <a:srgbClr val="211A52"/>
              </a:solidFill>
              <a:latin typeface="Arial" panose="020B0604020202020204" pitchFamily="34" charset="0"/>
              <a:cs typeface="Arial" panose="020B0604020202020204" pitchFamily="34" charset="0"/>
            </a:rPr>
            <a:t> mv</a:t>
          </a:r>
          <a:endParaRPr lang="da-DK" noProof="0" dirty="0">
            <a:solidFill>
              <a:srgbClr val="211A52"/>
            </a:solidFill>
            <a:latin typeface="Arial" panose="020B0604020202020204" pitchFamily="34" charset="0"/>
            <a:cs typeface="Arial" panose="020B0604020202020204" pitchFamily="34" charset="0"/>
          </a:endParaRPr>
        </a:p>
      </dgm:t>
    </dgm:pt>
    <dgm:pt modelId="{6F3606CF-D301-47AC-BCC1-D6FA7BCBD499}" type="parTrans" cxnId="{6D618D99-8952-4923-8081-5AEF90069F00}">
      <dgm:prSet/>
      <dgm:spPr/>
      <dgm:t>
        <a:bodyPr/>
        <a:lstStyle/>
        <a:p>
          <a:endParaRPr lang="en-US">
            <a:latin typeface="Arial" panose="020B0604020202020204" pitchFamily="34" charset="0"/>
            <a:cs typeface="Arial" panose="020B0604020202020204" pitchFamily="34" charset="0"/>
          </a:endParaRPr>
        </a:p>
      </dgm:t>
    </dgm:pt>
    <dgm:pt modelId="{FC19435E-EB78-4E61-858F-1D97DAAFFB33}" type="sibTrans" cxnId="{6D618D99-8952-4923-8081-5AEF90069F00}">
      <dgm:prSet/>
      <dgm:spPr/>
      <dgm:t>
        <a:bodyPr/>
        <a:lstStyle/>
        <a:p>
          <a:endParaRPr lang="en-US">
            <a:latin typeface="Arial" panose="020B0604020202020204" pitchFamily="34" charset="0"/>
            <a:cs typeface="Arial" panose="020B0604020202020204" pitchFamily="34" charset="0"/>
          </a:endParaRPr>
        </a:p>
      </dgm:t>
    </dgm:pt>
    <dgm:pt modelId="{45809EE0-DF72-48A2-8D80-20B85BC13239}">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Bæredygtige processer, materialer og konstruktion til reduktion af det miljømæssige aftryk fra produktion og forsyningskæden.</a:t>
          </a:r>
          <a:endParaRPr lang="en-US" dirty="0">
            <a:solidFill>
              <a:srgbClr val="211A52"/>
            </a:solidFill>
            <a:latin typeface="Arial" panose="020B0604020202020204" pitchFamily="34" charset="0"/>
            <a:cs typeface="Arial" panose="020B0604020202020204" pitchFamily="34" charset="0"/>
          </a:endParaRPr>
        </a:p>
      </dgm:t>
    </dgm:pt>
    <dgm:pt modelId="{D80A98F7-6400-4441-86C0-A6F31F723C13}" type="parTrans" cxnId="{61475DD5-217F-47B2-94FE-2487E23BFD43}">
      <dgm:prSet/>
      <dgm:spPr/>
      <dgm:t>
        <a:bodyPr/>
        <a:lstStyle/>
        <a:p>
          <a:endParaRPr lang="en-US">
            <a:latin typeface="Arial" panose="020B0604020202020204" pitchFamily="34" charset="0"/>
            <a:cs typeface="Arial" panose="020B0604020202020204" pitchFamily="34" charset="0"/>
          </a:endParaRPr>
        </a:p>
      </dgm:t>
    </dgm:pt>
    <dgm:pt modelId="{A77BB388-F387-4A5C-B15E-95BCDA957553}" type="sibTrans" cxnId="{61475DD5-217F-47B2-94FE-2487E23BFD43}">
      <dgm:prSet/>
      <dgm:spPr/>
      <dgm:t>
        <a:bodyPr/>
        <a:lstStyle/>
        <a:p>
          <a:endParaRPr lang="en-US">
            <a:latin typeface="Arial" panose="020B0604020202020204" pitchFamily="34" charset="0"/>
            <a:cs typeface="Arial" panose="020B0604020202020204" pitchFamily="34" charset="0"/>
          </a:endParaRPr>
        </a:p>
      </dgm:t>
    </dgm:pt>
    <dgm:pt modelId="{18DF672C-6B56-4733-BE45-4E55433558BB}">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Reduktion af ressourceforbrug  gennem udvikling og udnyttelse af potentialer fra smart produktion, f.eks. </a:t>
          </a:r>
          <a:r>
            <a:rPr lang="da-DK" dirty="0" err="1">
              <a:solidFill>
                <a:srgbClr val="211A52"/>
              </a:solidFill>
              <a:latin typeface="Arial" panose="020B0604020202020204" pitchFamily="34" charset="0"/>
              <a:cs typeface="Arial" panose="020B0604020202020204" pitchFamily="34" charset="0"/>
            </a:rPr>
            <a:t>IoT</a:t>
          </a:r>
          <a:r>
            <a:rPr lang="da-DK" dirty="0">
              <a:solidFill>
                <a:srgbClr val="211A52"/>
              </a:solidFill>
              <a:latin typeface="Arial" panose="020B0604020202020204" pitchFamily="34" charset="0"/>
              <a:cs typeface="Arial" panose="020B0604020202020204" pitchFamily="34" charset="0"/>
            </a:rPr>
            <a:t>, Big data, AI, og robotter.</a:t>
          </a:r>
          <a:endParaRPr lang="da-DK" noProof="0" dirty="0">
            <a:solidFill>
              <a:srgbClr val="211A52"/>
            </a:solidFill>
            <a:latin typeface="Arial" panose="020B0604020202020204" pitchFamily="34" charset="0"/>
            <a:cs typeface="Arial" panose="020B0604020202020204" pitchFamily="34" charset="0"/>
          </a:endParaRPr>
        </a:p>
      </dgm:t>
    </dgm:pt>
    <dgm:pt modelId="{1876159F-1445-45BA-B834-6F4BFAF6260B}" type="parTrans" cxnId="{D59179D0-7DF9-4D65-986A-99FE2482F0A1}">
      <dgm:prSet/>
      <dgm:spPr/>
      <dgm:t>
        <a:bodyPr/>
        <a:lstStyle/>
        <a:p>
          <a:endParaRPr lang="en-US">
            <a:latin typeface="Arial" panose="020B0604020202020204" pitchFamily="34" charset="0"/>
            <a:cs typeface="Arial" panose="020B0604020202020204" pitchFamily="34" charset="0"/>
          </a:endParaRPr>
        </a:p>
      </dgm:t>
    </dgm:pt>
    <dgm:pt modelId="{F1D60408-AC08-4EA6-B233-3DF8345D899F}" type="sibTrans" cxnId="{D59179D0-7DF9-4D65-986A-99FE2482F0A1}">
      <dgm:prSet/>
      <dgm:spPr/>
      <dgm:t>
        <a:bodyPr/>
        <a:lstStyle/>
        <a:p>
          <a:endParaRPr lang="en-US">
            <a:latin typeface="Arial" panose="020B0604020202020204" pitchFamily="34" charset="0"/>
            <a:cs typeface="Arial" panose="020B0604020202020204" pitchFamily="34" charset="0"/>
          </a:endParaRPr>
        </a:p>
      </dgm:t>
    </dgm:pt>
    <dgm:pt modelId="{08926C1A-60A4-46BC-A7AE-2F8FBB41A904}">
      <dgm:prSet/>
      <dgm:spPr/>
      <dgm:t>
        <a:bodyPr/>
        <a:lstStyle/>
        <a:p>
          <a:pPr>
            <a:lnSpc>
              <a:spcPct val="100000"/>
            </a:lnSpc>
          </a:pPr>
          <a:r>
            <a:rPr lang="da-DK" dirty="0" err="1">
              <a:solidFill>
                <a:srgbClr val="211A52"/>
              </a:solidFill>
              <a:latin typeface="Arial" panose="020B0604020202020204" pitchFamily="34" charset="0"/>
              <a:cs typeface="Arial" panose="020B0604020202020204" pitchFamily="34" charset="0"/>
            </a:rPr>
            <a:t>Rekonfigurerbare</a:t>
          </a:r>
          <a:r>
            <a:rPr lang="da-DK" dirty="0">
              <a:solidFill>
                <a:srgbClr val="211A52"/>
              </a:solidFill>
              <a:latin typeface="Arial" panose="020B0604020202020204" pitchFamily="34" charset="0"/>
              <a:cs typeface="Arial" panose="020B0604020202020204" pitchFamily="34" charset="0"/>
            </a:rPr>
            <a:t> produktionssystemer med modulopbyggede enheder og brug af AI og big data udviklet i sammenhæng med menneskelig praksis for at sikre den bæredygtige omstilling</a:t>
          </a:r>
          <a:r>
            <a:rPr lang="da-DK" dirty="0">
              <a:latin typeface="Arial" panose="020B0604020202020204" pitchFamily="34" charset="0"/>
              <a:cs typeface="Arial" panose="020B0604020202020204" pitchFamily="34" charset="0"/>
            </a:rPr>
            <a:t>.</a:t>
          </a:r>
        </a:p>
      </dgm:t>
    </dgm:pt>
    <dgm:pt modelId="{3E99B2C3-4775-44E2-9E45-5C4083D2A2F3}" type="parTrans" cxnId="{900DB6CA-D1A2-4682-9477-4568F9F7AFA1}">
      <dgm:prSet/>
      <dgm:spPr/>
      <dgm:t>
        <a:bodyPr/>
        <a:lstStyle/>
        <a:p>
          <a:endParaRPr lang="da-DK">
            <a:latin typeface="Arial" panose="020B0604020202020204" pitchFamily="34" charset="0"/>
            <a:cs typeface="Arial" panose="020B0604020202020204" pitchFamily="34" charset="0"/>
          </a:endParaRPr>
        </a:p>
      </dgm:t>
    </dgm:pt>
    <dgm:pt modelId="{A2AF923B-ACF8-46A3-BF3A-65A890C53547}" type="sibTrans" cxnId="{900DB6CA-D1A2-4682-9477-4568F9F7AFA1}">
      <dgm:prSet/>
      <dgm:spPr/>
      <dgm:t>
        <a:bodyPr/>
        <a:lstStyle/>
        <a:p>
          <a:endParaRPr lang="da-DK">
            <a:latin typeface="Arial" panose="020B0604020202020204" pitchFamily="34" charset="0"/>
            <a:cs typeface="Arial" panose="020B0604020202020204" pitchFamily="34" charset="0"/>
          </a:endParaRPr>
        </a:p>
      </dgm:t>
    </dgm:pt>
    <dgm:pt modelId="{141FA8C4-0D22-47DF-AFCB-BEEF1C3022C8}" type="pres">
      <dgm:prSet presAssocID="{2117C08C-0F49-4344-94CF-8E9B481D86CE}" presName="root" presStyleCnt="0">
        <dgm:presLayoutVars>
          <dgm:dir/>
          <dgm:resizeHandles val="exact"/>
        </dgm:presLayoutVars>
      </dgm:prSet>
      <dgm:spPr/>
    </dgm:pt>
    <dgm:pt modelId="{E2093C57-0151-4F2B-AA72-E46CEB86B8CD}" type="pres">
      <dgm:prSet presAssocID="{1A7A02A8-2E91-4F0A-9CEB-67CDCC89D37B}" presName="compNode" presStyleCnt="0"/>
      <dgm:spPr/>
    </dgm:pt>
    <dgm:pt modelId="{8BB4614B-D4AA-4C82-9F56-E0D21CA005FE}" type="pres">
      <dgm:prSet presAssocID="{1A7A02A8-2E91-4F0A-9CEB-67CDCC89D37B}" presName="bgRect" presStyleLbl="bgShp" presStyleIdx="0" presStyleCnt="4"/>
      <dgm:spPr/>
    </dgm:pt>
    <dgm:pt modelId="{5F3EF3A7-ABA3-442D-8520-2219FA742BF3}" type="pres">
      <dgm:prSet presAssocID="{1A7A02A8-2E91-4F0A-9CEB-67CDCC89D37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Robothånd med massiv udfyldning"/>
        </a:ext>
      </dgm:extLst>
    </dgm:pt>
    <dgm:pt modelId="{91400DC4-03B1-4B0F-ACAE-E58EC377FB10}" type="pres">
      <dgm:prSet presAssocID="{1A7A02A8-2E91-4F0A-9CEB-67CDCC89D37B}" presName="spaceRect" presStyleCnt="0"/>
      <dgm:spPr/>
    </dgm:pt>
    <dgm:pt modelId="{CBEB5C41-4B6E-4048-AEBC-D56C20DD4A12}" type="pres">
      <dgm:prSet presAssocID="{1A7A02A8-2E91-4F0A-9CEB-67CDCC89D37B}" presName="parTx" presStyleLbl="revTx" presStyleIdx="0" presStyleCnt="4" custScaleY="108340" custLinFactNeighborY="3062">
        <dgm:presLayoutVars>
          <dgm:chMax val="0"/>
          <dgm:chPref val="0"/>
        </dgm:presLayoutVars>
      </dgm:prSet>
      <dgm:spPr/>
    </dgm:pt>
    <dgm:pt modelId="{8D0A75B3-41E9-4C7A-8C40-0908182F5B3B}" type="pres">
      <dgm:prSet presAssocID="{FC19435E-EB78-4E61-858F-1D97DAAFFB33}" presName="sibTrans" presStyleCnt="0"/>
      <dgm:spPr/>
    </dgm:pt>
    <dgm:pt modelId="{BA2CC502-261A-40E0-99EA-1F7730EE629A}" type="pres">
      <dgm:prSet presAssocID="{45809EE0-DF72-48A2-8D80-20B85BC13239}" presName="compNode" presStyleCnt="0"/>
      <dgm:spPr/>
    </dgm:pt>
    <dgm:pt modelId="{B5C2E581-DFC2-4D73-9CBD-5BDA9AF895C3}" type="pres">
      <dgm:prSet presAssocID="{45809EE0-DF72-48A2-8D80-20B85BC13239}" presName="bgRect" presStyleLbl="bgShp" presStyleIdx="1" presStyleCnt="4" custLinFactNeighborX="832" custLinFactNeighborY="-931"/>
      <dgm:spPr/>
    </dgm:pt>
    <dgm:pt modelId="{0AF41D8E-304D-4794-B306-B352DD21405A}" type="pres">
      <dgm:prSet presAssocID="{45809EE0-DF72-48A2-8D80-20B85BC1323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epeat"/>
        </a:ext>
      </dgm:extLst>
    </dgm:pt>
    <dgm:pt modelId="{FFB027F9-9A5B-4BC6-8130-A7672905BCC9}" type="pres">
      <dgm:prSet presAssocID="{45809EE0-DF72-48A2-8D80-20B85BC13239}" presName="spaceRect" presStyleCnt="0"/>
      <dgm:spPr/>
    </dgm:pt>
    <dgm:pt modelId="{7B13C266-7A43-4623-9A73-DACBCE5B391A}" type="pres">
      <dgm:prSet presAssocID="{45809EE0-DF72-48A2-8D80-20B85BC13239}" presName="parTx" presStyleLbl="revTx" presStyleIdx="1" presStyleCnt="4" custScaleY="90711" custLinFactNeighborY="4977">
        <dgm:presLayoutVars>
          <dgm:chMax val="0"/>
          <dgm:chPref val="0"/>
        </dgm:presLayoutVars>
      </dgm:prSet>
      <dgm:spPr/>
    </dgm:pt>
    <dgm:pt modelId="{C588D0A7-FB0E-46A3-A1BF-66883BE5CFE3}" type="pres">
      <dgm:prSet presAssocID="{A77BB388-F387-4A5C-B15E-95BCDA957553}" presName="sibTrans" presStyleCnt="0"/>
      <dgm:spPr/>
    </dgm:pt>
    <dgm:pt modelId="{60AE1BB8-8E05-4A69-94AB-703F49C78346}" type="pres">
      <dgm:prSet presAssocID="{18DF672C-6B56-4733-BE45-4E55433558BB}" presName="compNode" presStyleCnt="0"/>
      <dgm:spPr/>
    </dgm:pt>
    <dgm:pt modelId="{941B5402-40B0-416B-9DF1-62884B2374ED}" type="pres">
      <dgm:prSet presAssocID="{18DF672C-6B56-4733-BE45-4E55433558BB}" presName="bgRect" presStyleLbl="bgShp" presStyleIdx="2" presStyleCnt="4" custLinFactNeighborY="197"/>
      <dgm:spPr/>
    </dgm:pt>
    <dgm:pt modelId="{70621C5C-9F05-4D2D-8185-2783A84BC977}" type="pres">
      <dgm:prSet presAssocID="{18DF672C-6B56-4733-BE45-4E55433558B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Network"/>
        </a:ext>
      </dgm:extLst>
    </dgm:pt>
    <dgm:pt modelId="{AEFB93C8-F285-426C-B710-E904A8FF273F}" type="pres">
      <dgm:prSet presAssocID="{18DF672C-6B56-4733-BE45-4E55433558BB}" presName="spaceRect" presStyleCnt="0"/>
      <dgm:spPr/>
    </dgm:pt>
    <dgm:pt modelId="{DFE651D3-4814-432C-930D-8D8DFFBA7592}" type="pres">
      <dgm:prSet presAssocID="{18DF672C-6B56-4733-BE45-4E55433558BB}" presName="parTx" presStyleLbl="revTx" presStyleIdx="2" presStyleCnt="4" custLinFactNeighborY="3062">
        <dgm:presLayoutVars>
          <dgm:chMax val="0"/>
          <dgm:chPref val="0"/>
        </dgm:presLayoutVars>
      </dgm:prSet>
      <dgm:spPr/>
    </dgm:pt>
    <dgm:pt modelId="{AC5C4C4F-1C09-400C-9D15-F94F418C5573}" type="pres">
      <dgm:prSet presAssocID="{F1D60408-AC08-4EA6-B233-3DF8345D899F}" presName="sibTrans" presStyleCnt="0"/>
      <dgm:spPr/>
    </dgm:pt>
    <dgm:pt modelId="{28492083-BACE-4E8F-8396-338B5254255F}" type="pres">
      <dgm:prSet presAssocID="{08926C1A-60A4-46BC-A7AE-2F8FBB41A904}" presName="compNode" presStyleCnt="0"/>
      <dgm:spPr/>
    </dgm:pt>
    <dgm:pt modelId="{3877B6B4-F1D7-44BB-B16E-42C3EB188374}" type="pres">
      <dgm:prSet presAssocID="{08926C1A-60A4-46BC-A7AE-2F8FBB41A904}" presName="bgRect" presStyleLbl="bgShp" presStyleIdx="3" presStyleCnt="4" custScaleY="152391"/>
      <dgm:spPr/>
    </dgm:pt>
    <dgm:pt modelId="{D7796668-AC21-4F3A-A906-DCCFB2DBD622}" type="pres">
      <dgm:prSet presAssocID="{08926C1A-60A4-46BC-A7AE-2F8FBB41A90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Åben hånd med plante med massiv udfyldning"/>
        </a:ext>
      </dgm:extLst>
    </dgm:pt>
    <dgm:pt modelId="{1D828398-F5A8-48B1-A9CE-1BBD1F79A04D}" type="pres">
      <dgm:prSet presAssocID="{08926C1A-60A4-46BC-A7AE-2F8FBB41A904}" presName="spaceRect" presStyleCnt="0"/>
      <dgm:spPr/>
    </dgm:pt>
    <dgm:pt modelId="{1A285899-A0EB-43AB-B1D6-E8F4D362FB33}" type="pres">
      <dgm:prSet presAssocID="{08926C1A-60A4-46BC-A7AE-2F8FBB41A904}" presName="parTx" presStyleLbl="revTx" presStyleIdx="3" presStyleCnt="4" custLinFactNeighborY="3062">
        <dgm:presLayoutVars>
          <dgm:chMax val="0"/>
          <dgm:chPref val="0"/>
        </dgm:presLayoutVars>
      </dgm:prSet>
      <dgm:spPr/>
    </dgm:pt>
  </dgm:ptLst>
  <dgm:cxnLst>
    <dgm:cxn modelId="{972A2207-C7CE-4EBC-A9E7-84D91F2664C1}" type="presOf" srcId="{1A7A02A8-2E91-4F0A-9CEB-67CDCC89D37B}" destId="{CBEB5C41-4B6E-4048-AEBC-D56C20DD4A12}" srcOrd="0" destOrd="0" presId="urn:microsoft.com/office/officeart/2018/2/layout/IconVerticalSolidList"/>
    <dgm:cxn modelId="{E983C709-87FF-45DB-BE03-08A2980B8FE1}" type="presOf" srcId="{18DF672C-6B56-4733-BE45-4E55433558BB}" destId="{DFE651D3-4814-432C-930D-8D8DFFBA7592}" srcOrd="0" destOrd="0" presId="urn:microsoft.com/office/officeart/2018/2/layout/IconVerticalSolidList"/>
    <dgm:cxn modelId="{E4725C35-FE65-4F3B-957D-7CEA585E67C6}" type="presOf" srcId="{08926C1A-60A4-46BC-A7AE-2F8FBB41A904}" destId="{1A285899-A0EB-43AB-B1D6-E8F4D362FB33}" srcOrd="0" destOrd="0" presId="urn:microsoft.com/office/officeart/2018/2/layout/IconVerticalSolidList"/>
    <dgm:cxn modelId="{F826443F-EDAB-4541-8BAB-F86A274FD124}" type="presOf" srcId="{2117C08C-0F49-4344-94CF-8E9B481D86CE}" destId="{141FA8C4-0D22-47DF-AFCB-BEEF1C3022C8}" srcOrd="0" destOrd="0" presId="urn:microsoft.com/office/officeart/2018/2/layout/IconVerticalSolidList"/>
    <dgm:cxn modelId="{217C6F76-B4AB-4020-B34C-9CCE08C78627}" type="presOf" srcId="{45809EE0-DF72-48A2-8D80-20B85BC13239}" destId="{7B13C266-7A43-4623-9A73-DACBCE5B391A}" srcOrd="0" destOrd="0" presId="urn:microsoft.com/office/officeart/2018/2/layout/IconVerticalSolidList"/>
    <dgm:cxn modelId="{6D618D99-8952-4923-8081-5AEF90069F00}" srcId="{2117C08C-0F49-4344-94CF-8E9B481D86CE}" destId="{1A7A02A8-2E91-4F0A-9CEB-67CDCC89D37B}" srcOrd="0" destOrd="0" parTransId="{6F3606CF-D301-47AC-BCC1-D6FA7BCBD499}" sibTransId="{FC19435E-EB78-4E61-858F-1D97DAAFFB33}"/>
    <dgm:cxn modelId="{900DB6CA-D1A2-4682-9477-4568F9F7AFA1}" srcId="{2117C08C-0F49-4344-94CF-8E9B481D86CE}" destId="{08926C1A-60A4-46BC-A7AE-2F8FBB41A904}" srcOrd="3" destOrd="0" parTransId="{3E99B2C3-4775-44E2-9E45-5C4083D2A2F3}" sibTransId="{A2AF923B-ACF8-46A3-BF3A-65A890C53547}"/>
    <dgm:cxn modelId="{D59179D0-7DF9-4D65-986A-99FE2482F0A1}" srcId="{2117C08C-0F49-4344-94CF-8E9B481D86CE}" destId="{18DF672C-6B56-4733-BE45-4E55433558BB}" srcOrd="2" destOrd="0" parTransId="{1876159F-1445-45BA-B834-6F4BFAF6260B}" sibTransId="{F1D60408-AC08-4EA6-B233-3DF8345D899F}"/>
    <dgm:cxn modelId="{61475DD5-217F-47B2-94FE-2487E23BFD43}" srcId="{2117C08C-0F49-4344-94CF-8E9B481D86CE}" destId="{45809EE0-DF72-48A2-8D80-20B85BC13239}" srcOrd="1" destOrd="0" parTransId="{D80A98F7-6400-4441-86C0-A6F31F723C13}" sibTransId="{A77BB388-F387-4A5C-B15E-95BCDA957553}"/>
    <dgm:cxn modelId="{665DC265-2E93-43A6-87E0-AADE1B3196A5}" type="presParOf" srcId="{141FA8C4-0D22-47DF-AFCB-BEEF1C3022C8}" destId="{E2093C57-0151-4F2B-AA72-E46CEB86B8CD}" srcOrd="0" destOrd="0" presId="urn:microsoft.com/office/officeart/2018/2/layout/IconVerticalSolidList"/>
    <dgm:cxn modelId="{CEFFB93E-952A-4083-8D57-630BA60B7CC2}" type="presParOf" srcId="{E2093C57-0151-4F2B-AA72-E46CEB86B8CD}" destId="{8BB4614B-D4AA-4C82-9F56-E0D21CA005FE}" srcOrd="0" destOrd="0" presId="urn:microsoft.com/office/officeart/2018/2/layout/IconVerticalSolidList"/>
    <dgm:cxn modelId="{5E8DD4E8-8710-45AC-B4C7-25F2B64843E4}" type="presParOf" srcId="{E2093C57-0151-4F2B-AA72-E46CEB86B8CD}" destId="{5F3EF3A7-ABA3-442D-8520-2219FA742BF3}" srcOrd="1" destOrd="0" presId="urn:microsoft.com/office/officeart/2018/2/layout/IconVerticalSolidList"/>
    <dgm:cxn modelId="{CFA466F0-750D-42C2-ACF4-AF7A17C12AB3}" type="presParOf" srcId="{E2093C57-0151-4F2B-AA72-E46CEB86B8CD}" destId="{91400DC4-03B1-4B0F-ACAE-E58EC377FB10}" srcOrd="2" destOrd="0" presId="urn:microsoft.com/office/officeart/2018/2/layout/IconVerticalSolidList"/>
    <dgm:cxn modelId="{F8DA7E4B-643D-4E76-9E22-5B853CB6B92F}" type="presParOf" srcId="{E2093C57-0151-4F2B-AA72-E46CEB86B8CD}" destId="{CBEB5C41-4B6E-4048-AEBC-D56C20DD4A12}" srcOrd="3" destOrd="0" presId="urn:microsoft.com/office/officeart/2018/2/layout/IconVerticalSolidList"/>
    <dgm:cxn modelId="{11C75514-430A-4DA9-99DA-AF1CF9492A94}" type="presParOf" srcId="{141FA8C4-0D22-47DF-AFCB-BEEF1C3022C8}" destId="{8D0A75B3-41E9-4C7A-8C40-0908182F5B3B}" srcOrd="1" destOrd="0" presId="urn:microsoft.com/office/officeart/2018/2/layout/IconVerticalSolidList"/>
    <dgm:cxn modelId="{88274BC2-9A3B-45B6-9A17-20D5163EF99F}" type="presParOf" srcId="{141FA8C4-0D22-47DF-AFCB-BEEF1C3022C8}" destId="{BA2CC502-261A-40E0-99EA-1F7730EE629A}" srcOrd="2" destOrd="0" presId="urn:microsoft.com/office/officeart/2018/2/layout/IconVerticalSolidList"/>
    <dgm:cxn modelId="{5EDD2F77-1AEF-485D-A55A-39F258B3B560}" type="presParOf" srcId="{BA2CC502-261A-40E0-99EA-1F7730EE629A}" destId="{B5C2E581-DFC2-4D73-9CBD-5BDA9AF895C3}" srcOrd="0" destOrd="0" presId="urn:microsoft.com/office/officeart/2018/2/layout/IconVerticalSolidList"/>
    <dgm:cxn modelId="{A17D0A49-3D30-45B5-8ECF-AFDA7379D576}" type="presParOf" srcId="{BA2CC502-261A-40E0-99EA-1F7730EE629A}" destId="{0AF41D8E-304D-4794-B306-B352DD21405A}" srcOrd="1" destOrd="0" presId="urn:microsoft.com/office/officeart/2018/2/layout/IconVerticalSolidList"/>
    <dgm:cxn modelId="{1E51E223-9246-4B93-B43A-C39F9F2FBE6A}" type="presParOf" srcId="{BA2CC502-261A-40E0-99EA-1F7730EE629A}" destId="{FFB027F9-9A5B-4BC6-8130-A7672905BCC9}" srcOrd="2" destOrd="0" presId="urn:microsoft.com/office/officeart/2018/2/layout/IconVerticalSolidList"/>
    <dgm:cxn modelId="{8D020D2F-1C5E-44BC-AF7A-D40645EFE98E}" type="presParOf" srcId="{BA2CC502-261A-40E0-99EA-1F7730EE629A}" destId="{7B13C266-7A43-4623-9A73-DACBCE5B391A}" srcOrd="3" destOrd="0" presId="urn:microsoft.com/office/officeart/2018/2/layout/IconVerticalSolidList"/>
    <dgm:cxn modelId="{0B55E4A2-2CB8-42AA-B894-34BF14FF30AB}" type="presParOf" srcId="{141FA8C4-0D22-47DF-AFCB-BEEF1C3022C8}" destId="{C588D0A7-FB0E-46A3-A1BF-66883BE5CFE3}" srcOrd="3" destOrd="0" presId="urn:microsoft.com/office/officeart/2018/2/layout/IconVerticalSolidList"/>
    <dgm:cxn modelId="{981CB6C5-B14E-440E-AB51-9D9AEC396F73}" type="presParOf" srcId="{141FA8C4-0D22-47DF-AFCB-BEEF1C3022C8}" destId="{60AE1BB8-8E05-4A69-94AB-703F49C78346}" srcOrd="4" destOrd="0" presId="urn:microsoft.com/office/officeart/2018/2/layout/IconVerticalSolidList"/>
    <dgm:cxn modelId="{28936812-F9C7-4418-89C9-1DFC10B6D2EB}" type="presParOf" srcId="{60AE1BB8-8E05-4A69-94AB-703F49C78346}" destId="{941B5402-40B0-416B-9DF1-62884B2374ED}" srcOrd="0" destOrd="0" presId="urn:microsoft.com/office/officeart/2018/2/layout/IconVerticalSolidList"/>
    <dgm:cxn modelId="{63314A6E-EED5-4059-A8F6-5F5D5FB5544D}" type="presParOf" srcId="{60AE1BB8-8E05-4A69-94AB-703F49C78346}" destId="{70621C5C-9F05-4D2D-8185-2783A84BC977}" srcOrd="1" destOrd="0" presId="urn:microsoft.com/office/officeart/2018/2/layout/IconVerticalSolidList"/>
    <dgm:cxn modelId="{363C3C37-2C30-4DE5-9744-BE176D1F4BE5}" type="presParOf" srcId="{60AE1BB8-8E05-4A69-94AB-703F49C78346}" destId="{AEFB93C8-F285-426C-B710-E904A8FF273F}" srcOrd="2" destOrd="0" presId="urn:microsoft.com/office/officeart/2018/2/layout/IconVerticalSolidList"/>
    <dgm:cxn modelId="{A7BBBE0A-9EAA-44C3-9B83-755B0D4C1C15}" type="presParOf" srcId="{60AE1BB8-8E05-4A69-94AB-703F49C78346}" destId="{DFE651D3-4814-432C-930D-8D8DFFBA7592}" srcOrd="3" destOrd="0" presId="urn:microsoft.com/office/officeart/2018/2/layout/IconVerticalSolidList"/>
    <dgm:cxn modelId="{906454AD-09BF-4A79-B26C-F3A841465DE3}" type="presParOf" srcId="{141FA8C4-0D22-47DF-AFCB-BEEF1C3022C8}" destId="{AC5C4C4F-1C09-400C-9D15-F94F418C5573}" srcOrd="5" destOrd="0" presId="urn:microsoft.com/office/officeart/2018/2/layout/IconVerticalSolidList"/>
    <dgm:cxn modelId="{FDC5FA95-2C49-4BB7-A8C0-ECD806E2284F}" type="presParOf" srcId="{141FA8C4-0D22-47DF-AFCB-BEEF1C3022C8}" destId="{28492083-BACE-4E8F-8396-338B5254255F}" srcOrd="6" destOrd="0" presId="urn:microsoft.com/office/officeart/2018/2/layout/IconVerticalSolidList"/>
    <dgm:cxn modelId="{468D7420-8C6C-494E-8864-94DA945D868E}" type="presParOf" srcId="{28492083-BACE-4E8F-8396-338B5254255F}" destId="{3877B6B4-F1D7-44BB-B16E-42C3EB188374}" srcOrd="0" destOrd="0" presId="urn:microsoft.com/office/officeart/2018/2/layout/IconVerticalSolidList"/>
    <dgm:cxn modelId="{0B027A5A-D955-4737-950C-AC8762EFBC8D}" type="presParOf" srcId="{28492083-BACE-4E8F-8396-338B5254255F}" destId="{D7796668-AC21-4F3A-A906-DCCFB2DBD622}" srcOrd="1" destOrd="0" presId="urn:microsoft.com/office/officeart/2018/2/layout/IconVerticalSolidList"/>
    <dgm:cxn modelId="{FC6AEB13-F890-4BD7-A8B1-604DC3CEB00C}" type="presParOf" srcId="{28492083-BACE-4E8F-8396-338B5254255F}" destId="{1D828398-F5A8-48B1-A9CE-1BBD1F79A04D}" srcOrd="2" destOrd="0" presId="urn:microsoft.com/office/officeart/2018/2/layout/IconVerticalSolidList"/>
    <dgm:cxn modelId="{20F3DA3F-CA76-4C03-8B03-FA85598C6BDD}" type="presParOf" srcId="{28492083-BACE-4E8F-8396-338B5254255F}" destId="{1A285899-A0EB-43AB-B1D6-E8F4D362FB33}"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117C08C-0F49-4344-94CF-8E9B481D86CE}" type="doc">
      <dgm:prSet loTypeId="urn:microsoft.com/office/officeart/2018/2/layout/IconVerticalSolidList" loCatId="icon" qsTypeId="urn:microsoft.com/office/officeart/2005/8/quickstyle/3d2" qsCatId="3D" csTypeId="urn:microsoft.com/office/officeart/2005/8/colors/accent0_3" csCatId="mainScheme" phldr="1"/>
      <dgm:spPr/>
      <dgm:t>
        <a:bodyPr/>
        <a:lstStyle/>
        <a:p>
          <a:endParaRPr lang="en-US"/>
        </a:p>
      </dgm:t>
    </dgm:pt>
    <dgm:pt modelId="{1A7A02A8-2E91-4F0A-9CEB-67CDCC89D37B}">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Genanvendelse af plastik, byggematerialer og –komponenter.</a:t>
          </a:r>
          <a:endParaRPr lang="da-DK" noProof="0" dirty="0">
            <a:solidFill>
              <a:srgbClr val="211A52"/>
            </a:solidFill>
            <a:latin typeface="Arial" panose="020B0604020202020204" pitchFamily="34" charset="0"/>
            <a:cs typeface="Arial" panose="020B0604020202020204" pitchFamily="34" charset="0"/>
          </a:endParaRPr>
        </a:p>
      </dgm:t>
    </dgm:pt>
    <dgm:pt modelId="{6F3606CF-D301-47AC-BCC1-D6FA7BCBD499}" type="parTrans" cxnId="{6D618D99-8952-4923-8081-5AEF90069F00}">
      <dgm:prSet/>
      <dgm:spPr/>
      <dgm:t>
        <a:bodyPr/>
        <a:lstStyle/>
        <a:p>
          <a:endParaRPr lang="en-US">
            <a:latin typeface="Arial" panose="020B0604020202020204" pitchFamily="34" charset="0"/>
            <a:cs typeface="Arial" panose="020B0604020202020204" pitchFamily="34" charset="0"/>
          </a:endParaRPr>
        </a:p>
      </dgm:t>
    </dgm:pt>
    <dgm:pt modelId="{FC19435E-EB78-4E61-858F-1D97DAAFFB33}" type="sibTrans" cxnId="{6D618D99-8952-4923-8081-5AEF90069F00}">
      <dgm:prSet/>
      <dgm:spPr/>
      <dgm:t>
        <a:bodyPr/>
        <a:lstStyle/>
        <a:p>
          <a:endParaRPr lang="en-US">
            <a:latin typeface="Arial" panose="020B0604020202020204" pitchFamily="34" charset="0"/>
            <a:cs typeface="Arial" panose="020B0604020202020204" pitchFamily="34" charset="0"/>
          </a:endParaRPr>
        </a:p>
      </dgm:t>
    </dgm:pt>
    <dgm:pt modelId="{45809EE0-DF72-48A2-8D80-20B85BC13239}">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Bæredygtig udnyttelse af rest- og spildprodukter.</a:t>
          </a:r>
          <a:endParaRPr lang="en-US" dirty="0">
            <a:solidFill>
              <a:srgbClr val="211A52"/>
            </a:solidFill>
            <a:latin typeface="Arial" panose="020B0604020202020204" pitchFamily="34" charset="0"/>
            <a:cs typeface="Arial" panose="020B0604020202020204" pitchFamily="34" charset="0"/>
          </a:endParaRPr>
        </a:p>
      </dgm:t>
    </dgm:pt>
    <dgm:pt modelId="{D80A98F7-6400-4441-86C0-A6F31F723C13}" type="parTrans" cxnId="{61475DD5-217F-47B2-94FE-2487E23BFD43}">
      <dgm:prSet/>
      <dgm:spPr/>
      <dgm:t>
        <a:bodyPr/>
        <a:lstStyle/>
        <a:p>
          <a:endParaRPr lang="en-US">
            <a:latin typeface="Arial" panose="020B0604020202020204" pitchFamily="34" charset="0"/>
            <a:cs typeface="Arial" panose="020B0604020202020204" pitchFamily="34" charset="0"/>
          </a:endParaRPr>
        </a:p>
      </dgm:t>
    </dgm:pt>
    <dgm:pt modelId="{A77BB388-F387-4A5C-B15E-95BCDA957553}" type="sibTrans" cxnId="{61475DD5-217F-47B2-94FE-2487E23BFD43}">
      <dgm:prSet/>
      <dgm:spPr/>
      <dgm:t>
        <a:bodyPr/>
        <a:lstStyle/>
        <a:p>
          <a:endParaRPr lang="en-US">
            <a:latin typeface="Arial" panose="020B0604020202020204" pitchFamily="34" charset="0"/>
            <a:cs typeface="Arial" panose="020B0604020202020204" pitchFamily="34" charset="0"/>
          </a:endParaRPr>
        </a:p>
      </dgm:t>
    </dgm:pt>
    <dgm:pt modelId="{18DF672C-6B56-4733-BE45-4E55433558BB}">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Nye bæredygtige metoder til cirkulær produktion som f.eks. ”</a:t>
          </a:r>
          <a:r>
            <a:rPr lang="da-DK" dirty="0" err="1">
              <a:solidFill>
                <a:srgbClr val="211A52"/>
              </a:solidFill>
              <a:latin typeface="Arial" panose="020B0604020202020204" pitchFamily="34" charset="0"/>
              <a:cs typeface="Arial" panose="020B0604020202020204" pitchFamily="34" charset="0"/>
            </a:rPr>
            <a:t>take</a:t>
          </a:r>
          <a:r>
            <a:rPr lang="da-DK" dirty="0">
              <a:solidFill>
                <a:srgbClr val="211A52"/>
              </a:solidFill>
              <a:latin typeface="Arial" panose="020B0604020202020204" pitchFamily="34" charset="0"/>
              <a:cs typeface="Arial" panose="020B0604020202020204" pitchFamily="34" charset="0"/>
            </a:rPr>
            <a:t>-back” and ”</a:t>
          </a:r>
          <a:r>
            <a:rPr lang="da-DK" dirty="0" err="1">
              <a:solidFill>
                <a:srgbClr val="211A52"/>
              </a:solidFill>
              <a:latin typeface="Arial" panose="020B0604020202020204" pitchFamily="34" charset="0"/>
              <a:cs typeface="Arial" panose="020B0604020202020204" pitchFamily="34" charset="0"/>
            </a:rPr>
            <a:t>life</a:t>
          </a:r>
          <a:r>
            <a:rPr lang="da-DK" dirty="0">
              <a:solidFill>
                <a:srgbClr val="211A52"/>
              </a:solidFill>
              <a:latin typeface="Arial" panose="020B0604020202020204" pitchFamily="34" charset="0"/>
              <a:cs typeface="Arial" panose="020B0604020202020204" pitchFamily="34" charset="0"/>
            </a:rPr>
            <a:t> </a:t>
          </a:r>
          <a:r>
            <a:rPr lang="da-DK" dirty="0" err="1">
              <a:solidFill>
                <a:srgbClr val="211A52"/>
              </a:solidFill>
              <a:latin typeface="Arial" panose="020B0604020202020204" pitchFamily="34" charset="0"/>
              <a:cs typeface="Arial" panose="020B0604020202020204" pitchFamily="34" charset="0"/>
            </a:rPr>
            <a:t>cycle</a:t>
          </a:r>
          <a:r>
            <a:rPr lang="da-DK" dirty="0">
              <a:solidFill>
                <a:srgbClr val="211A52"/>
              </a:solidFill>
              <a:latin typeface="Arial" panose="020B0604020202020204" pitchFamily="34" charset="0"/>
              <a:cs typeface="Arial" panose="020B0604020202020204" pitchFamily="34" charset="0"/>
            </a:rPr>
            <a:t> data”.</a:t>
          </a:r>
          <a:endParaRPr lang="da-DK" noProof="0" dirty="0">
            <a:solidFill>
              <a:srgbClr val="211A52"/>
            </a:solidFill>
            <a:latin typeface="Arial" panose="020B0604020202020204" pitchFamily="34" charset="0"/>
            <a:cs typeface="Arial" panose="020B0604020202020204" pitchFamily="34" charset="0"/>
          </a:endParaRPr>
        </a:p>
      </dgm:t>
    </dgm:pt>
    <dgm:pt modelId="{1876159F-1445-45BA-B834-6F4BFAF6260B}" type="parTrans" cxnId="{D59179D0-7DF9-4D65-986A-99FE2482F0A1}">
      <dgm:prSet/>
      <dgm:spPr/>
      <dgm:t>
        <a:bodyPr/>
        <a:lstStyle/>
        <a:p>
          <a:endParaRPr lang="en-US">
            <a:latin typeface="Arial" panose="020B0604020202020204" pitchFamily="34" charset="0"/>
            <a:cs typeface="Arial" panose="020B0604020202020204" pitchFamily="34" charset="0"/>
          </a:endParaRPr>
        </a:p>
      </dgm:t>
    </dgm:pt>
    <dgm:pt modelId="{F1D60408-AC08-4EA6-B233-3DF8345D899F}" type="sibTrans" cxnId="{D59179D0-7DF9-4D65-986A-99FE2482F0A1}">
      <dgm:prSet/>
      <dgm:spPr/>
      <dgm:t>
        <a:bodyPr/>
        <a:lstStyle/>
        <a:p>
          <a:endParaRPr lang="en-US">
            <a:latin typeface="Arial" panose="020B0604020202020204" pitchFamily="34" charset="0"/>
            <a:cs typeface="Arial" panose="020B0604020202020204" pitchFamily="34" charset="0"/>
          </a:endParaRPr>
        </a:p>
      </dgm:t>
    </dgm:pt>
    <dgm:pt modelId="{08926C1A-60A4-46BC-A7AE-2F8FBB41A904}">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Udvikling af processer og systemer til genindvinding af </a:t>
          </a:r>
          <a:r>
            <a:rPr lang="da-DK" dirty="0" err="1">
              <a:solidFill>
                <a:srgbClr val="211A52"/>
              </a:solidFill>
              <a:latin typeface="Arial" panose="020B0604020202020204" pitchFamily="34" charset="0"/>
              <a:cs typeface="Arial" panose="020B0604020202020204" pitchFamily="34" charset="0"/>
            </a:rPr>
            <a:t>biotensider</a:t>
          </a:r>
          <a:r>
            <a:rPr lang="da-DK" dirty="0">
              <a:solidFill>
                <a:srgbClr val="211A52"/>
              </a:solidFill>
              <a:latin typeface="Arial" panose="020B0604020202020204" pitchFamily="34" charset="0"/>
              <a:cs typeface="Arial" panose="020B0604020202020204" pitchFamily="34" charset="0"/>
            </a:rPr>
            <a:t> til erstatning af syntetiske </a:t>
          </a:r>
          <a:r>
            <a:rPr lang="da-DK" dirty="0" err="1">
              <a:solidFill>
                <a:srgbClr val="211A52"/>
              </a:solidFill>
              <a:latin typeface="Arial" panose="020B0604020202020204" pitchFamily="34" charset="0"/>
              <a:cs typeface="Arial" panose="020B0604020202020204" pitchFamily="34" charset="0"/>
            </a:rPr>
            <a:t>tensider</a:t>
          </a:r>
          <a:r>
            <a:rPr lang="da-DK" dirty="0">
              <a:solidFill>
                <a:srgbClr val="211A52"/>
              </a:solidFill>
              <a:latin typeface="Arial" panose="020B0604020202020204" pitchFamily="34" charset="0"/>
              <a:cs typeface="Arial" panose="020B0604020202020204" pitchFamily="34" charset="0"/>
            </a:rPr>
            <a:t> i foder, fødevarer, til personlig pleje og rengøringsmidler.</a:t>
          </a:r>
        </a:p>
      </dgm:t>
    </dgm:pt>
    <dgm:pt modelId="{3E99B2C3-4775-44E2-9E45-5C4083D2A2F3}" type="parTrans" cxnId="{900DB6CA-D1A2-4682-9477-4568F9F7AFA1}">
      <dgm:prSet/>
      <dgm:spPr/>
      <dgm:t>
        <a:bodyPr/>
        <a:lstStyle/>
        <a:p>
          <a:endParaRPr lang="da-DK">
            <a:latin typeface="Arial" panose="020B0604020202020204" pitchFamily="34" charset="0"/>
            <a:cs typeface="Arial" panose="020B0604020202020204" pitchFamily="34" charset="0"/>
          </a:endParaRPr>
        </a:p>
      </dgm:t>
    </dgm:pt>
    <dgm:pt modelId="{A2AF923B-ACF8-46A3-BF3A-65A890C53547}" type="sibTrans" cxnId="{900DB6CA-D1A2-4682-9477-4568F9F7AFA1}">
      <dgm:prSet/>
      <dgm:spPr/>
      <dgm:t>
        <a:bodyPr/>
        <a:lstStyle/>
        <a:p>
          <a:endParaRPr lang="da-DK">
            <a:latin typeface="Arial" panose="020B0604020202020204" pitchFamily="34" charset="0"/>
            <a:cs typeface="Arial" panose="020B0604020202020204" pitchFamily="34" charset="0"/>
          </a:endParaRPr>
        </a:p>
      </dgm:t>
    </dgm:pt>
    <dgm:pt modelId="{F51765F1-1226-4376-928F-DBB5F9DA6AEA}">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Udvikling af metoder til bedre udnyttelse af spild- og restproduktioner.</a:t>
          </a:r>
        </a:p>
      </dgm:t>
    </dgm:pt>
    <dgm:pt modelId="{45AC5A5A-E80C-4E8B-BE1A-7CEDC2274591}" type="parTrans" cxnId="{27172EAD-5306-4516-B3B8-182BB039D730}">
      <dgm:prSet/>
      <dgm:spPr/>
      <dgm:t>
        <a:bodyPr/>
        <a:lstStyle/>
        <a:p>
          <a:endParaRPr lang="da-DK">
            <a:latin typeface="Arial" panose="020B0604020202020204" pitchFamily="34" charset="0"/>
            <a:cs typeface="Arial" panose="020B0604020202020204" pitchFamily="34" charset="0"/>
          </a:endParaRPr>
        </a:p>
      </dgm:t>
    </dgm:pt>
    <dgm:pt modelId="{C3BC745C-2252-47F1-95CA-059A2A8FA995}" type="sibTrans" cxnId="{27172EAD-5306-4516-B3B8-182BB039D730}">
      <dgm:prSet/>
      <dgm:spPr/>
      <dgm:t>
        <a:bodyPr/>
        <a:lstStyle/>
        <a:p>
          <a:endParaRPr lang="da-DK">
            <a:latin typeface="Arial" panose="020B0604020202020204" pitchFamily="34" charset="0"/>
            <a:cs typeface="Arial" panose="020B0604020202020204" pitchFamily="34" charset="0"/>
          </a:endParaRPr>
        </a:p>
      </dgm:t>
    </dgm:pt>
    <dgm:pt modelId="{62FC2E19-EAF9-463D-98A4-EDDC0641EFFD}">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Bæredygtige materialer designet til genbrug.</a:t>
          </a:r>
        </a:p>
      </dgm:t>
    </dgm:pt>
    <dgm:pt modelId="{DDE73E6D-D284-462D-AB88-8335D303247B}" type="parTrans" cxnId="{0B5B5F2F-6366-416A-A7A2-F11E61EF217D}">
      <dgm:prSet/>
      <dgm:spPr/>
      <dgm:t>
        <a:bodyPr/>
        <a:lstStyle/>
        <a:p>
          <a:endParaRPr lang="da-DK">
            <a:latin typeface="Arial" panose="020B0604020202020204" pitchFamily="34" charset="0"/>
            <a:cs typeface="Arial" panose="020B0604020202020204" pitchFamily="34" charset="0"/>
          </a:endParaRPr>
        </a:p>
      </dgm:t>
    </dgm:pt>
    <dgm:pt modelId="{70376BEB-0B74-4D79-8EE0-953992F4032C}" type="sibTrans" cxnId="{0B5B5F2F-6366-416A-A7A2-F11E61EF217D}">
      <dgm:prSet/>
      <dgm:spPr/>
      <dgm:t>
        <a:bodyPr/>
        <a:lstStyle/>
        <a:p>
          <a:endParaRPr lang="da-DK">
            <a:latin typeface="Arial" panose="020B0604020202020204" pitchFamily="34" charset="0"/>
            <a:cs typeface="Arial" panose="020B0604020202020204" pitchFamily="34" charset="0"/>
          </a:endParaRPr>
        </a:p>
      </dgm:t>
    </dgm:pt>
    <dgm:pt modelId="{C3A74EB0-69EE-4479-B98B-476C90EC7CF4}">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Genanvendelse og </a:t>
          </a:r>
          <a:r>
            <a:rPr lang="da-DK" dirty="0" err="1">
              <a:solidFill>
                <a:srgbClr val="211A52"/>
              </a:solidFill>
              <a:latin typeface="Arial" panose="020B0604020202020204" pitchFamily="34" charset="0"/>
              <a:cs typeface="Arial" panose="020B0604020202020204" pitchFamily="34" charset="0"/>
            </a:rPr>
            <a:t>rekvalificering</a:t>
          </a:r>
          <a:r>
            <a:rPr lang="da-DK" dirty="0">
              <a:solidFill>
                <a:srgbClr val="211A52"/>
              </a:solidFill>
              <a:latin typeface="Arial" panose="020B0604020202020204" pitchFamily="34" charset="0"/>
              <a:cs typeface="Arial" panose="020B0604020202020204" pitchFamily="34" charset="0"/>
            </a:rPr>
            <a:t> af potentialet for end-of-life-produkter.</a:t>
          </a:r>
        </a:p>
      </dgm:t>
    </dgm:pt>
    <dgm:pt modelId="{CA99F865-36D4-481B-AFDB-1CF2B59881AA}" type="parTrans" cxnId="{0AE63198-0DEA-4C19-8D5E-465BADDE21AB}">
      <dgm:prSet/>
      <dgm:spPr/>
      <dgm:t>
        <a:bodyPr/>
        <a:lstStyle/>
        <a:p>
          <a:endParaRPr lang="da-DK">
            <a:latin typeface="Arial" panose="020B0604020202020204" pitchFamily="34" charset="0"/>
            <a:cs typeface="Arial" panose="020B0604020202020204" pitchFamily="34" charset="0"/>
          </a:endParaRPr>
        </a:p>
      </dgm:t>
    </dgm:pt>
    <dgm:pt modelId="{E2F5CA5C-2334-4C3B-9AF5-9FA5A8A039CC}" type="sibTrans" cxnId="{0AE63198-0DEA-4C19-8D5E-465BADDE21AB}">
      <dgm:prSet/>
      <dgm:spPr/>
      <dgm:t>
        <a:bodyPr/>
        <a:lstStyle/>
        <a:p>
          <a:endParaRPr lang="da-DK">
            <a:latin typeface="Arial" panose="020B0604020202020204" pitchFamily="34" charset="0"/>
            <a:cs typeface="Arial" panose="020B0604020202020204" pitchFamily="34" charset="0"/>
          </a:endParaRPr>
        </a:p>
      </dgm:t>
    </dgm:pt>
    <dgm:pt modelId="{141FA8C4-0D22-47DF-AFCB-BEEF1C3022C8}" type="pres">
      <dgm:prSet presAssocID="{2117C08C-0F49-4344-94CF-8E9B481D86CE}" presName="root" presStyleCnt="0">
        <dgm:presLayoutVars>
          <dgm:dir/>
          <dgm:resizeHandles val="exact"/>
        </dgm:presLayoutVars>
      </dgm:prSet>
      <dgm:spPr/>
    </dgm:pt>
    <dgm:pt modelId="{E2093C57-0151-4F2B-AA72-E46CEB86B8CD}" type="pres">
      <dgm:prSet presAssocID="{1A7A02A8-2E91-4F0A-9CEB-67CDCC89D37B}" presName="compNode" presStyleCnt="0"/>
      <dgm:spPr/>
    </dgm:pt>
    <dgm:pt modelId="{8BB4614B-D4AA-4C82-9F56-E0D21CA005FE}" type="pres">
      <dgm:prSet presAssocID="{1A7A02A8-2E91-4F0A-9CEB-67CDCC89D37B}" presName="bgRect" presStyleLbl="bgShp" presStyleIdx="0" presStyleCnt="7"/>
      <dgm:spPr/>
    </dgm:pt>
    <dgm:pt modelId="{5F3EF3A7-ABA3-442D-8520-2219FA742BF3}" type="pres">
      <dgm:prSet presAssocID="{1A7A02A8-2E91-4F0A-9CEB-67CDCC89D37B}"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ecycle"/>
        </a:ext>
      </dgm:extLst>
    </dgm:pt>
    <dgm:pt modelId="{91400DC4-03B1-4B0F-ACAE-E58EC377FB10}" type="pres">
      <dgm:prSet presAssocID="{1A7A02A8-2E91-4F0A-9CEB-67CDCC89D37B}" presName="spaceRect" presStyleCnt="0"/>
      <dgm:spPr/>
    </dgm:pt>
    <dgm:pt modelId="{CBEB5C41-4B6E-4048-AEBC-D56C20DD4A12}" type="pres">
      <dgm:prSet presAssocID="{1A7A02A8-2E91-4F0A-9CEB-67CDCC89D37B}" presName="parTx" presStyleLbl="revTx" presStyleIdx="0" presStyleCnt="7" custScaleY="108340">
        <dgm:presLayoutVars>
          <dgm:chMax val="0"/>
          <dgm:chPref val="0"/>
        </dgm:presLayoutVars>
      </dgm:prSet>
      <dgm:spPr/>
    </dgm:pt>
    <dgm:pt modelId="{8D0A75B3-41E9-4C7A-8C40-0908182F5B3B}" type="pres">
      <dgm:prSet presAssocID="{FC19435E-EB78-4E61-858F-1D97DAAFFB33}" presName="sibTrans" presStyleCnt="0"/>
      <dgm:spPr/>
    </dgm:pt>
    <dgm:pt modelId="{BA2CC502-261A-40E0-99EA-1F7730EE629A}" type="pres">
      <dgm:prSet presAssocID="{45809EE0-DF72-48A2-8D80-20B85BC13239}" presName="compNode" presStyleCnt="0"/>
      <dgm:spPr/>
    </dgm:pt>
    <dgm:pt modelId="{B5C2E581-DFC2-4D73-9CBD-5BDA9AF895C3}" type="pres">
      <dgm:prSet presAssocID="{45809EE0-DF72-48A2-8D80-20B85BC13239}" presName="bgRect" presStyleLbl="bgShp" presStyleIdx="1" presStyleCnt="7" custLinFactNeighborX="832" custLinFactNeighborY="-931"/>
      <dgm:spPr/>
    </dgm:pt>
    <dgm:pt modelId="{0AF41D8E-304D-4794-B306-B352DD21405A}" type="pres">
      <dgm:prSet presAssocID="{45809EE0-DF72-48A2-8D80-20B85BC13239}"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Løbende forbedring kontur"/>
        </a:ext>
      </dgm:extLst>
    </dgm:pt>
    <dgm:pt modelId="{FFB027F9-9A5B-4BC6-8130-A7672905BCC9}" type="pres">
      <dgm:prSet presAssocID="{45809EE0-DF72-48A2-8D80-20B85BC13239}" presName="spaceRect" presStyleCnt="0"/>
      <dgm:spPr/>
    </dgm:pt>
    <dgm:pt modelId="{7B13C266-7A43-4623-9A73-DACBCE5B391A}" type="pres">
      <dgm:prSet presAssocID="{45809EE0-DF72-48A2-8D80-20B85BC13239}" presName="parTx" presStyleLbl="revTx" presStyleIdx="1" presStyleCnt="7" custScaleY="90711">
        <dgm:presLayoutVars>
          <dgm:chMax val="0"/>
          <dgm:chPref val="0"/>
        </dgm:presLayoutVars>
      </dgm:prSet>
      <dgm:spPr/>
    </dgm:pt>
    <dgm:pt modelId="{C588D0A7-FB0E-46A3-A1BF-66883BE5CFE3}" type="pres">
      <dgm:prSet presAssocID="{A77BB388-F387-4A5C-B15E-95BCDA957553}" presName="sibTrans" presStyleCnt="0"/>
      <dgm:spPr/>
    </dgm:pt>
    <dgm:pt modelId="{60AE1BB8-8E05-4A69-94AB-703F49C78346}" type="pres">
      <dgm:prSet presAssocID="{18DF672C-6B56-4733-BE45-4E55433558BB}" presName="compNode" presStyleCnt="0"/>
      <dgm:spPr/>
    </dgm:pt>
    <dgm:pt modelId="{941B5402-40B0-416B-9DF1-62884B2374ED}" type="pres">
      <dgm:prSet presAssocID="{18DF672C-6B56-4733-BE45-4E55433558BB}" presName="bgRect" presStyleLbl="bgShp" presStyleIdx="2" presStyleCnt="7" custLinFactNeighborY="197"/>
      <dgm:spPr/>
    </dgm:pt>
    <dgm:pt modelId="{70621C5C-9F05-4D2D-8185-2783A84BC977}" type="pres">
      <dgm:prSet presAssocID="{18DF672C-6B56-4733-BE45-4E55433558BB}"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Kompost kontur"/>
        </a:ext>
      </dgm:extLst>
    </dgm:pt>
    <dgm:pt modelId="{AEFB93C8-F285-426C-B710-E904A8FF273F}" type="pres">
      <dgm:prSet presAssocID="{18DF672C-6B56-4733-BE45-4E55433558BB}" presName="spaceRect" presStyleCnt="0"/>
      <dgm:spPr/>
    </dgm:pt>
    <dgm:pt modelId="{DFE651D3-4814-432C-930D-8D8DFFBA7592}" type="pres">
      <dgm:prSet presAssocID="{18DF672C-6B56-4733-BE45-4E55433558BB}" presName="parTx" presStyleLbl="revTx" presStyleIdx="2" presStyleCnt="7">
        <dgm:presLayoutVars>
          <dgm:chMax val="0"/>
          <dgm:chPref val="0"/>
        </dgm:presLayoutVars>
      </dgm:prSet>
      <dgm:spPr/>
    </dgm:pt>
    <dgm:pt modelId="{AC5C4C4F-1C09-400C-9D15-F94F418C5573}" type="pres">
      <dgm:prSet presAssocID="{F1D60408-AC08-4EA6-B233-3DF8345D899F}" presName="sibTrans" presStyleCnt="0"/>
      <dgm:spPr/>
    </dgm:pt>
    <dgm:pt modelId="{28492083-BACE-4E8F-8396-338B5254255F}" type="pres">
      <dgm:prSet presAssocID="{08926C1A-60A4-46BC-A7AE-2F8FBB41A904}" presName="compNode" presStyleCnt="0"/>
      <dgm:spPr/>
    </dgm:pt>
    <dgm:pt modelId="{3877B6B4-F1D7-44BB-B16E-42C3EB188374}" type="pres">
      <dgm:prSet presAssocID="{08926C1A-60A4-46BC-A7AE-2F8FBB41A904}" presName="bgRect" presStyleLbl="bgShp" presStyleIdx="3" presStyleCnt="7" custScaleY="152391"/>
      <dgm:spPr/>
    </dgm:pt>
    <dgm:pt modelId="{D7796668-AC21-4F3A-A906-DCCFB2DBD622}" type="pres">
      <dgm:prSet presAssocID="{08926C1A-60A4-46BC-A7AE-2F8FBB41A904}"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æredygtighed med massiv udfyldning"/>
        </a:ext>
      </dgm:extLst>
    </dgm:pt>
    <dgm:pt modelId="{1D828398-F5A8-48B1-A9CE-1BBD1F79A04D}" type="pres">
      <dgm:prSet presAssocID="{08926C1A-60A4-46BC-A7AE-2F8FBB41A904}" presName="spaceRect" presStyleCnt="0"/>
      <dgm:spPr/>
    </dgm:pt>
    <dgm:pt modelId="{1A285899-A0EB-43AB-B1D6-E8F4D362FB33}" type="pres">
      <dgm:prSet presAssocID="{08926C1A-60A4-46BC-A7AE-2F8FBB41A904}" presName="parTx" presStyleLbl="revTx" presStyleIdx="3" presStyleCnt="7">
        <dgm:presLayoutVars>
          <dgm:chMax val="0"/>
          <dgm:chPref val="0"/>
        </dgm:presLayoutVars>
      </dgm:prSet>
      <dgm:spPr/>
    </dgm:pt>
    <dgm:pt modelId="{BEC6EBC2-83FF-453C-ABB6-06FDA819EA18}" type="pres">
      <dgm:prSet presAssocID="{A2AF923B-ACF8-46A3-BF3A-65A890C53547}" presName="sibTrans" presStyleCnt="0"/>
      <dgm:spPr/>
    </dgm:pt>
    <dgm:pt modelId="{77D52786-DCD1-4BD4-8C29-4B86EE986147}" type="pres">
      <dgm:prSet presAssocID="{F51765F1-1226-4376-928F-DBB5F9DA6AEA}" presName="compNode" presStyleCnt="0"/>
      <dgm:spPr/>
    </dgm:pt>
    <dgm:pt modelId="{ECB0B87A-ADD2-403F-850E-A47A0751A513}" type="pres">
      <dgm:prSet presAssocID="{F51765F1-1226-4376-928F-DBB5F9DA6AEA}" presName="bgRect" presStyleLbl="bgShp" presStyleIdx="4" presStyleCnt="7"/>
      <dgm:spPr/>
    </dgm:pt>
    <dgm:pt modelId="{11BD52D5-6108-4785-B5DB-FC5AF7ED2E97}" type="pres">
      <dgm:prSet presAssocID="{F51765F1-1226-4376-928F-DBB5F9DA6AEA}"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Åben hånd med plante med massiv udfyldning"/>
        </a:ext>
      </dgm:extLst>
    </dgm:pt>
    <dgm:pt modelId="{D098368C-3808-4AFC-9309-F004B9A3CAC0}" type="pres">
      <dgm:prSet presAssocID="{F51765F1-1226-4376-928F-DBB5F9DA6AEA}" presName="spaceRect" presStyleCnt="0"/>
      <dgm:spPr/>
    </dgm:pt>
    <dgm:pt modelId="{33F237B9-F9AF-4B2A-8DE4-10EAD750D86B}" type="pres">
      <dgm:prSet presAssocID="{F51765F1-1226-4376-928F-DBB5F9DA6AEA}" presName="parTx" presStyleLbl="revTx" presStyleIdx="4" presStyleCnt="7">
        <dgm:presLayoutVars>
          <dgm:chMax val="0"/>
          <dgm:chPref val="0"/>
        </dgm:presLayoutVars>
      </dgm:prSet>
      <dgm:spPr/>
    </dgm:pt>
    <dgm:pt modelId="{D0CE2B26-4137-495E-A8CE-8156CA8770AF}" type="pres">
      <dgm:prSet presAssocID="{C3BC745C-2252-47F1-95CA-059A2A8FA995}" presName="sibTrans" presStyleCnt="0"/>
      <dgm:spPr/>
    </dgm:pt>
    <dgm:pt modelId="{6A4A79E5-F3CC-4028-A4AA-EAAC0191746A}" type="pres">
      <dgm:prSet presAssocID="{62FC2E19-EAF9-463D-98A4-EDDC0641EFFD}" presName="compNode" presStyleCnt="0"/>
      <dgm:spPr/>
    </dgm:pt>
    <dgm:pt modelId="{F31ACC39-5967-4873-9FF7-5C34ABC807B3}" type="pres">
      <dgm:prSet presAssocID="{62FC2E19-EAF9-463D-98A4-EDDC0641EFFD}" presName="bgRect" presStyleLbl="bgShp" presStyleIdx="5" presStyleCnt="7"/>
      <dgm:spPr/>
    </dgm:pt>
    <dgm:pt modelId="{13B4276B-AC64-4904-92B6-1EAC36BF431C}" type="pres">
      <dgm:prSet presAssocID="{62FC2E19-EAF9-463D-98A4-EDDC0641EFFD}" presName="iconRect" presStyleLbl="node1" presStyleIdx="5"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dgm:spPr>
      <dgm:extLst>
        <a:ext uri="{E40237B7-FDA0-4F09-8148-C483321AD2D9}">
          <dgm14:cNvPr xmlns:dgm14="http://schemas.microsoft.com/office/drawing/2010/diagram" id="0" name="" descr="Genbrug med massiv udfyldning"/>
        </a:ext>
      </dgm:extLst>
    </dgm:pt>
    <dgm:pt modelId="{E544F191-37F3-473C-8F47-77E6BB18007D}" type="pres">
      <dgm:prSet presAssocID="{62FC2E19-EAF9-463D-98A4-EDDC0641EFFD}" presName="spaceRect" presStyleCnt="0"/>
      <dgm:spPr/>
    </dgm:pt>
    <dgm:pt modelId="{7E17578D-DDE1-4183-B78A-82CC0228B8DE}" type="pres">
      <dgm:prSet presAssocID="{62FC2E19-EAF9-463D-98A4-EDDC0641EFFD}" presName="parTx" presStyleLbl="revTx" presStyleIdx="5" presStyleCnt="7">
        <dgm:presLayoutVars>
          <dgm:chMax val="0"/>
          <dgm:chPref val="0"/>
        </dgm:presLayoutVars>
      </dgm:prSet>
      <dgm:spPr/>
    </dgm:pt>
    <dgm:pt modelId="{BAD28DF6-7B17-4FAD-9696-22AD21B322BE}" type="pres">
      <dgm:prSet presAssocID="{70376BEB-0B74-4D79-8EE0-953992F4032C}" presName="sibTrans" presStyleCnt="0"/>
      <dgm:spPr/>
    </dgm:pt>
    <dgm:pt modelId="{F27CD74E-B158-49DD-93CE-4D1FC2F4655E}" type="pres">
      <dgm:prSet presAssocID="{C3A74EB0-69EE-4479-B98B-476C90EC7CF4}" presName="compNode" presStyleCnt="0"/>
      <dgm:spPr/>
    </dgm:pt>
    <dgm:pt modelId="{2E4F4900-BE59-4AB9-800F-D91F2D586AE8}" type="pres">
      <dgm:prSet presAssocID="{C3A74EB0-69EE-4479-B98B-476C90EC7CF4}" presName="bgRect" presStyleLbl="bgShp" presStyleIdx="6" presStyleCnt="7"/>
      <dgm:spPr/>
    </dgm:pt>
    <dgm:pt modelId="{E566CE2C-BFB9-4A29-BDFE-D494AE948D03}" type="pres">
      <dgm:prSet presAssocID="{C3A74EB0-69EE-4479-B98B-476C90EC7CF4}" presName="iconRect" presStyleLbl="node1" presStyleIdx="6"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æredygtighed med massiv udfyldning"/>
        </a:ext>
      </dgm:extLst>
    </dgm:pt>
    <dgm:pt modelId="{FB2BD787-859D-42C6-A28C-4A90A6DDD16B}" type="pres">
      <dgm:prSet presAssocID="{C3A74EB0-69EE-4479-B98B-476C90EC7CF4}" presName="spaceRect" presStyleCnt="0"/>
      <dgm:spPr/>
    </dgm:pt>
    <dgm:pt modelId="{572FA0EE-CB5D-4E93-A12C-801416DD800A}" type="pres">
      <dgm:prSet presAssocID="{C3A74EB0-69EE-4479-B98B-476C90EC7CF4}" presName="parTx" presStyleLbl="revTx" presStyleIdx="6" presStyleCnt="7">
        <dgm:presLayoutVars>
          <dgm:chMax val="0"/>
          <dgm:chPref val="0"/>
        </dgm:presLayoutVars>
      </dgm:prSet>
      <dgm:spPr/>
    </dgm:pt>
  </dgm:ptLst>
  <dgm:cxnLst>
    <dgm:cxn modelId="{972A2207-C7CE-4EBC-A9E7-84D91F2664C1}" type="presOf" srcId="{1A7A02A8-2E91-4F0A-9CEB-67CDCC89D37B}" destId="{CBEB5C41-4B6E-4048-AEBC-D56C20DD4A12}" srcOrd="0" destOrd="0" presId="urn:microsoft.com/office/officeart/2018/2/layout/IconVerticalSolidList"/>
    <dgm:cxn modelId="{E983C709-87FF-45DB-BE03-08A2980B8FE1}" type="presOf" srcId="{18DF672C-6B56-4733-BE45-4E55433558BB}" destId="{DFE651D3-4814-432C-930D-8D8DFFBA7592}" srcOrd="0" destOrd="0" presId="urn:microsoft.com/office/officeart/2018/2/layout/IconVerticalSolidList"/>
    <dgm:cxn modelId="{79AFE41A-80D1-405C-A826-CB789642B713}" type="presOf" srcId="{C3A74EB0-69EE-4479-B98B-476C90EC7CF4}" destId="{572FA0EE-CB5D-4E93-A12C-801416DD800A}" srcOrd="0" destOrd="0" presId="urn:microsoft.com/office/officeart/2018/2/layout/IconVerticalSolidList"/>
    <dgm:cxn modelId="{0B5B5F2F-6366-416A-A7A2-F11E61EF217D}" srcId="{2117C08C-0F49-4344-94CF-8E9B481D86CE}" destId="{62FC2E19-EAF9-463D-98A4-EDDC0641EFFD}" srcOrd="5" destOrd="0" parTransId="{DDE73E6D-D284-462D-AB88-8335D303247B}" sibTransId="{70376BEB-0B74-4D79-8EE0-953992F4032C}"/>
    <dgm:cxn modelId="{E4725C35-FE65-4F3B-957D-7CEA585E67C6}" type="presOf" srcId="{08926C1A-60A4-46BC-A7AE-2F8FBB41A904}" destId="{1A285899-A0EB-43AB-B1D6-E8F4D362FB33}" srcOrd="0" destOrd="0" presId="urn:microsoft.com/office/officeart/2018/2/layout/IconVerticalSolidList"/>
    <dgm:cxn modelId="{F826443F-EDAB-4541-8BAB-F86A274FD124}" type="presOf" srcId="{2117C08C-0F49-4344-94CF-8E9B481D86CE}" destId="{141FA8C4-0D22-47DF-AFCB-BEEF1C3022C8}" srcOrd="0" destOrd="0" presId="urn:microsoft.com/office/officeart/2018/2/layout/IconVerticalSolidList"/>
    <dgm:cxn modelId="{217C6F76-B4AB-4020-B34C-9CCE08C78627}" type="presOf" srcId="{45809EE0-DF72-48A2-8D80-20B85BC13239}" destId="{7B13C266-7A43-4623-9A73-DACBCE5B391A}" srcOrd="0" destOrd="0" presId="urn:microsoft.com/office/officeart/2018/2/layout/IconVerticalSolidList"/>
    <dgm:cxn modelId="{0AE63198-0DEA-4C19-8D5E-465BADDE21AB}" srcId="{2117C08C-0F49-4344-94CF-8E9B481D86CE}" destId="{C3A74EB0-69EE-4479-B98B-476C90EC7CF4}" srcOrd="6" destOrd="0" parTransId="{CA99F865-36D4-481B-AFDB-1CF2B59881AA}" sibTransId="{E2F5CA5C-2334-4C3B-9AF5-9FA5A8A039CC}"/>
    <dgm:cxn modelId="{6D618D99-8952-4923-8081-5AEF90069F00}" srcId="{2117C08C-0F49-4344-94CF-8E9B481D86CE}" destId="{1A7A02A8-2E91-4F0A-9CEB-67CDCC89D37B}" srcOrd="0" destOrd="0" parTransId="{6F3606CF-D301-47AC-BCC1-D6FA7BCBD499}" sibTransId="{FC19435E-EB78-4E61-858F-1D97DAAFFB33}"/>
    <dgm:cxn modelId="{7903A1A9-5F60-4BCD-80E4-69F2D74AFBC4}" type="presOf" srcId="{F51765F1-1226-4376-928F-DBB5F9DA6AEA}" destId="{33F237B9-F9AF-4B2A-8DE4-10EAD750D86B}" srcOrd="0" destOrd="0" presId="urn:microsoft.com/office/officeart/2018/2/layout/IconVerticalSolidList"/>
    <dgm:cxn modelId="{27172EAD-5306-4516-B3B8-182BB039D730}" srcId="{2117C08C-0F49-4344-94CF-8E9B481D86CE}" destId="{F51765F1-1226-4376-928F-DBB5F9DA6AEA}" srcOrd="4" destOrd="0" parTransId="{45AC5A5A-E80C-4E8B-BE1A-7CEDC2274591}" sibTransId="{C3BC745C-2252-47F1-95CA-059A2A8FA995}"/>
    <dgm:cxn modelId="{900DB6CA-D1A2-4682-9477-4568F9F7AFA1}" srcId="{2117C08C-0F49-4344-94CF-8E9B481D86CE}" destId="{08926C1A-60A4-46BC-A7AE-2F8FBB41A904}" srcOrd="3" destOrd="0" parTransId="{3E99B2C3-4775-44E2-9E45-5C4083D2A2F3}" sibTransId="{A2AF923B-ACF8-46A3-BF3A-65A890C53547}"/>
    <dgm:cxn modelId="{94934AD0-8700-42F9-926C-876D0E8FDE00}" type="presOf" srcId="{62FC2E19-EAF9-463D-98A4-EDDC0641EFFD}" destId="{7E17578D-DDE1-4183-B78A-82CC0228B8DE}" srcOrd="0" destOrd="0" presId="urn:microsoft.com/office/officeart/2018/2/layout/IconVerticalSolidList"/>
    <dgm:cxn modelId="{D59179D0-7DF9-4D65-986A-99FE2482F0A1}" srcId="{2117C08C-0F49-4344-94CF-8E9B481D86CE}" destId="{18DF672C-6B56-4733-BE45-4E55433558BB}" srcOrd="2" destOrd="0" parTransId="{1876159F-1445-45BA-B834-6F4BFAF6260B}" sibTransId="{F1D60408-AC08-4EA6-B233-3DF8345D899F}"/>
    <dgm:cxn modelId="{61475DD5-217F-47B2-94FE-2487E23BFD43}" srcId="{2117C08C-0F49-4344-94CF-8E9B481D86CE}" destId="{45809EE0-DF72-48A2-8D80-20B85BC13239}" srcOrd="1" destOrd="0" parTransId="{D80A98F7-6400-4441-86C0-A6F31F723C13}" sibTransId="{A77BB388-F387-4A5C-B15E-95BCDA957553}"/>
    <dgm:cxn modelId="{665DC265-2E93-43A6-87E0-AADE1B3196A5}" type="presParOf" srcId="{141FA8C4-0D22-47DF-AFCB-BEEF1C3022C8}" destId="{E2093C57-0151-4F2B-AA72-E46CEB86B8CD}" srcOrd="0" destOrd="0" presId="urn:microsoft.com/office/officeart/2018/2/layout/IconVerticalSolidList"/>
    <dgm:cxn modelId="{CEFFB93E-952A-4083-8D57-630BA60B7CC2}" type="presParOf" srcId="{E2093C57-0151-4F2B-AA72-E46CEB86B8CD}" destId="{8BB4614B-D4AA-4C82-9F56-E0D21CA005FE}" srcOrd="0" destOrd="0" presId="urn:microsoft.com/office/officeart/2018/2/layout/IconVerticalSolidList"/>
    <dgm:cxn modelId="{5E8DD4E8-8710-45AC-B4C7-25F2B64843E4}" type="presParOf" srcId="{E2093C57-0151-4F2B-AA72-E46CEB86B8CD}" destId="{5F3EF3A7-ABA3-442D-8520-2219FA742BF3}" srcOrd="1" destOrd="0" presId="urn:microsoft.com/office/officeart/2018/2/layout/IconVerticalSolidList"/>
    <dgm:cxn modelId="{CFA466F0-750D-42C2-ACF4-AF7A17C12AB3}" type="presParOf" srcId="{E2093C57-0151-4F2B-AA72-E46CEB86B8CD}" destId="{91400DC4-03B1-4B0F-ACAE-E58EC377FB10}" srcOrd="2" destOrd="0" presId="urn:microsoft.com/office/officeart/2018/2/layout/IconVerticalSolidList"/>
    <dgm:cxn modelId="{F8DA7E4B-643D-4E76-9E22-5B853CB6B92F}" type="presParOf" srcId="{E2093C57-0151-4F2B-AA72-E46CEB86B8CD}" destId="{CBEB5C41-4B6E-4048-AEBC-D56C20DD4A12}" srcOrd="3" destOrd="0" presId="urn:microsoft.com/office/officeart/2018/2/layout/IconVerticalSolidList"/>
    <dgm:cxn modelId="{11C75514-430A-4DA9-99DA-AF1CF9492A94}" type="presParOf" srcId="{141FA8C4-0D22-47DF-AFCB-BEEF1C3022C8}" destId="{8D0A75B3-41E9-4C7A-8C40-0908182F5B3B}" srcOrd="1" destOrd="0" presId="urn:microsoft.com/office/officeart/2018/2/layout/IconVerticalSolidList"/>
    <dgm:cxn modelId="{88274BC2-9A3B-45B6-9A17-20D5163EF99F}" type="presParOf" srcId="{141FA8C4-0D22-47DF-AFCB-BEEF1C3022C8}" destId="{BA2CC502-261A-40E0-99EA-1F7730EE629A}" srcOrd="2" destOrd="0" presId="urn:microsoft.com/office/officeart/2018/2/layout/IconVerticalSolidList"/>
    <dgm:cxn modelId="{5EDD2F77-1AEF-485D-A55A-39F258B3B560}" type="presParOf" srcId="{BA2CC502-261A-40E0-99EA-1F7730EE629A}" destId="{B5C2E581-DFC2-4D73-9CBD-5BDA9AF895C3}" srcOrd="0" destOrd="0" presId="urn:microsoft.com/office/officeart/2018/2/layout/IconVerticalSolidList"/>
    <dgm:cxn modelId="{A17D0A49-3D30-45B5-8ECF-AFDA7379D576}" type="presParOf" srcId="{BA2CC502-261A-40E0-99EA-1F7730EE629A}" destId="{0AF41D8E-304D-4794-B306-B352DD21405A}" srcOrd="1" destOrd="0" presId="urn:microsoft.com/office/officeart/2018/2/layout/IconVerticalSolidList"/>
    <dgm:cxn modelId="{1E51E223-9246-4B93-B43A-C39F9F2FBE6A}" type="presParOf" srcId="{BA2CC502-261A-40E0-99EA-1F7730EE629A}" destId="{FFB027F9-9A5B-4BC6-8130-A7672905BCC9}" srcOrd="2" destOrd="0" presId="urn:microsoft.com/office/officeart/2018/2/layout/IconVerticalSolidList"/>
    <dgm:cxn modelId="{8D020D2F-1C5E-44BC-AF7A-D40645EFE98E}" type="presParOf" srcId="{BA2CC502-261A-40E0-99EA-1F7730EE629A}" destId="{7B13C266-7A43-4623-9A73-DACBCE5B391A}" srcOrd="3" destOrd="0" presId="urn:microsoft.com/office/officeart/2018/2/layout/IconVerticalSolidList"/>
    <dgm:cxn modelId="{0B55E4A2-2CB8-42AA-B894-34BF14FF30AB}" type="presParOf" srcId="{141FA8C4-0D22-47DF-AFCB-BEEF1C3022C8}" destId="{C588D0A7-FB0E-46A3-A1BF-66883BE5CFE3}" srcOrd="3" destOrd="0" presId="urn:microsoft.com/office/officeart/2018/2/layout/IconVerticalSolidList"/>
    <dgm:cxn modelId="{981CB6C5-B14E-440E-AB51-9D9AEC396F73}" type="presParOf" srcId="{141FA8C4-0D22-47DF-AFCB-BEEF1C3022C8}" destId="{60AE1BB8-8E05-4A69-94AB-703F49C78346}" srcOrd="4" destOrd="0" presId="urn:microsoft.com/office/officeart/2018/2/layout/IconVerticalSolidList"/>
    <dgm:cxn modelId="{28936812-F9C7-4418-89C9-1DFC10B6D2EB}" type="presParOf" srcId="{60AE1BB8-8E05-4A69-94AB-703F49C78346}" destId="{941B5402-40B0-416B-9DF1-62884B2374ED}" srcOrd="0" destOrd="0" presId="urn:microsoft.com/office/officeart/2018/2/layout/IconVerticalSolidList"/>
    <dgm:cxn modelId="{63314A6E-EED5-4059-A8F6-5F5D5FB5544D}" type="presParOf" srcId="{60AE1BB8-8E05-4A69-94AB-703F49C78346}" destId="{70621C5C-9F05-4D2D-8185-2783A84BC977}" srcOrd="1" destOrd="0" presId="urn:microsoft.com/office/officeart/2018/2/layout/IconVerticalSolidList"/>
    <dgm:cxn modelId="{363C3C37-2C30-4DE5-9744-BE176D1F4BE5}" type="presParOf" srcId="{60AE1BB8-8E05-4A69-94AB-703F49C78346}" destId="{AEFB93C8-F285-426C-B710-E904A8FF273F}" srcOrd="2" destOrd="0" presId="urn:microsoft.com/office/officeart/2018/2/layout/IconVerticalSolidList"/>
    <dgm:cxn modelId="{A7BBBE0A-9EAA-44C3-9B83-755B0D4C1C15}" type="presParOf" srcId="{60AE1BB8-8E05-4A69-94AB-703F49C78346}" destId="{DFE651D3-4814-432C-930D-8D8DFFBA7592}" srcOrd="3" destOrd="0" presId="urn:microsoft.com/office/officeart/2018/2/layout/IconVerticalSolidList"/>
    <dgm:cxn modelId="{906454AD-09BF-4A79-B26C-F3A841465DE3}" type="presParOf" srcId="{141FA8C4-0D22-47DF-AFCB-BEEF1C3022C8}" destId="{AC5C4C4F-1C09-400C-9D15-F94F418C5573}" srcOrd="5" destOrd="0" presId="urn:microsoft.com/office/officeart/2018/2/layout/IconVerticalSolidList"/>
    <dgm:cxn modelId="{FDC5FA95-2C49-4BB7-A8C0-ECD806E2284F}" type="presParOf" srcId="{141FA8C4-0D22-47DF-AFCB-BEEF1C3022C8}" destId="{28492083-BACE-4E8F-8396-338B5254255F}" srcOrd="6" destOrd="0" presId="urn:microsoft.com/office/officeart/2018/2/layout/IconVerticalSolidList"/>
    <dgm:cxn modelId="{468D7420-8C6C-494E-8864-94DA945D868E}" type="presParOf" srcId="{28492083-BACE-4E8F-8396-338B5254255F}" destId="{3877B6B4-F1D7-44BB-B16E-42C3EB188374}" srcOrd="0" destOrd="0" presId="urn:microsoft.com/office/officeart/2018/2/layout/IconVerticalSolidList"/>
    <dgm:cxn modelId="{0B027A5A-D955-4737-950C-AC8762EFBC8D}" type="presParOf" srcId="{28492083-BACE-4E8F-8396-338B5254255F}" destId="{D7796668-AC21-4F3A-A906-DCCFB2DBD622}" srcOrd="1" destOrd="0" presId="urn:microsoft.com/office/officeart/2018/2/layout/IconVerticalSolidList"/>
    <dgm:cxn modelId="{FC6AEB13-F890-4BD7-A8B1-604DC3CEB00C}" type="presParOf" srcId="{28492083-BACE-4E8F-8396-338B5254255F}" destId="{1D828398-F5A8-48B1-A9CE-1BBD1F79A04D}" srcOrd="2" destOrd="0" presId="urn:microsoft.com/office/officeart/2018/2/layout/IconVerticalSolidList"/>
    <dgm:cxn modelId="{20F3DA3F-CA76-4C03-8B03-FA85598C6BDD}" type="presParOf" srcId="{28492083-BACE-4E8F-8396-338B5254255F}" destId="{1A285899-A0EB-43AB-B1D6-E8F4D362FB33}" srcOrd="3" destOrd="0" presId="urn:microsoft.com/office/officeart/2018/2/layout/IconVerticalSolidList"/>
    <dgm:cxn modelId="{E65C0819-32B7-42A1-8518-B790715CC659}" type="presParOf" srcId="{141FA8C4-0D22-47DF-AFCB-BEEF1C3022C8}" destId="{BEC6EBC2-83FF-453C-ABB6-06FDA819EA18}" srcOrd="7" destOrd="0" presId="urn:microsoft.com/office/officeart/2018/2/layout/IconVerticalSolidList"/>
    <dgm:cxn modelId="{F6459A5F-AEB3-4E61-BEF8-0972E4AD082D}" type="presParOf" srcId="{141FA8C4-0D22-47DF-AFCB-BEEF1C3022C8}" destId="{77D52786-DCD1-4BD4-8C29-4B86EE986147}" srcOrd="8" destOrd="0" presId="urn:microsoft.com/office/officeart/2018/2/layout/IconVerticalSolidList"/>
    <dgm:cxn modelId="{BE742333-B6FA-4D2E-8375-7561E2812B29}" type="presParOf" srcId="{77D52786-DCD1-4BD4-8C29-4B86EE986147}" destId="{ECB0B87A-ADD2-403F-850E-A47A0751A513}" srcOrd="0" destOrd="0" presId="urn:microsoft.com/office/officeart/2018/2/layout/IconVerticalSolidList"/>
    <dgm:cxn modelId="{9B2F8D9B-3EF1-4CB0-837B-53F7848FCE07}" type="presParOf" srcId="{77D52786-DCD1-4BD4-8C29-4B86EE986147}" destId="{11BD52D5-6108-4785-B5DB-FC5AF7ED2E97}" srcOrd="1" destOrd="0" presId="urn:microsoft.com/office/officeart/2018/2/layout/IconVerticalSolidList"/>
    <dgm:cxn modelId="{64B31164-D20F-45F9-83EC-1099949B620A}" type="presParOf" srcId="{77D52786-DCD1-4BD4-8C29-4B86EE986147}" destId="{D098368C-3808-4AFC-9309-F004B9A3CAC0}" srcOrd="2" destOrd="0" presId="urn:microsoft.com/office/officeart/2018/2/layout/IconVerticalSolidList"/>
    <dgm:cxn modelId="{D32B9B3A-2F5A-44E9-99E6-6432951A6005}" type="presParOf" srcId="{77D52786-DCD1-4BD4-8C29-4B86EE986147}" destId="{33F237B9-F9AF-4B2A-8DE4-10EAD750D86B}" srcOrd="3" destOrd="0" presId="urn:microsoft.com/office/officeart/2018/2/layout/IconVerticalSolidList"/>
    <dgm:cxn modelId="{92DD3066-1565-4662-B4E8-19487B43982B}" type="presParOf" srcId="{141FA8C4-0D22-47DF-AFCB-BEEF1C3022C8}" destId="{D0CE2B26-4137-495E-A8CE-8156CA8770AF}" srcOrd="9" destOrd="0" presId="urn:microsoft.com/office/officeart/2018/2/layout/IconVerticalSolidList"/>
    <dgm:cxn modelId="{844F197C-EFEA-4532-9982-106D855D067B}" type="presParOf" srcId="{141FA8C4-0D22-47DF-AFCB-BEEF1C3022C8}" destId="{6A4A79E5-F3CC-4028-A4AA-EAAC0191746A}" srcOrd="10" destOrd="0" presId="urn:microsoft.com/office/officeart/2018/2/layout/IconVerticalSolidList"/>
    <dgm:cxn modelId="{0700700E-F6DE-48FD-8CBC-F7A7BFD79212}" type="presParOf" srcId="{6A4A79E5-F3CC-4028-A4AA-EAAC0191746A}" destId="{F31ACC39-5967-4873-9FF7-5C34ABC807B3}" srcOrd="0" destOrd="0" presId="urn:microsoft.com/office/officeart/2018/2/layout/IconVerticalSolidList"/>
    <dgm:cxn modelId="{8BBFF05D-CEE1-4422-ACDE-AA04EC29A20F}" type="presParOf" srcId="{6A4A79E5-F3CC-4028-A4AA-EAAC0191746A}" destId="{13B4276B-AC64-4904-92B6-1EAC36BF431C}" srcOrd="1" destOrd="0" presId="urn:microsoft.com/office/officeart/2018/2/layout/IconVerticalSolidList"/>
    <dgm:cxn modelId="{C9713131-2F8C-475D-843A-27AD3BE87137}" type="presParOf" srcId="{6A4A79E5-F3CC-4028-A4AA-EAAC0191746A}" destId="{E544F191-37F3-473C-8F47-77E6BB18007D}" srcOrd="2" destOrd="0" presId="urn:microsoft.com/office/officeart/2018/2/layout/IconVerticalSolidList"/>
    <dgm:cxn modelId="{F3714069-9691-45D8-BF62-86BE9850CDFA}" type="presParOf" srcId="{6A4A79E5-F3CC-4028-A4AA-EAAC0191746A}" destId="{7E17578D-DDE1-4183-B78A-82CC0228B8DE}" srcOrd="3" destOrd="0" presId="urn:microsoft.com/office/officeart/2018/2/layout/IconVerticalSolidList"/>
    <dgm:cxn modelId="{3D342F02-339F-43A1-B133-B46A46ECC117}" type="presParOf" srcId="{141FA8C4-0D22-47DF-AFCB-BEEF1C3022C8}" destId="{BAD28DF6-7B17-4FAD-9696-22AD21B322BE}" srcOrd="11" destOrd="0" presId="urn:microsoft.com/office/officeart/2018/2/layout/IconVerticalSolidList"/>
    <dgm:cxn modelId="{FC069442-CA01-4FE1-B18E-0B2157844C1F}" type="presParOf" srcId="{141FA8C4-0D22-47DF-AFCB-BEEF1C3022C8}" destId="{F27CD74E-B158-49DD-93CE-4D1FC2F4655E}" srcOrd="12" destOrd="0" presId="urn:microsoft.com/office/officeart/2018/2/layout/IconVerticalSolidList"/>
    <dgm:cxn modelId="{800C637C-DBD7-4594-AC97-AD64231E982B}" type="presParOf" srcId="{F27CD74E-B158-49DD-93CE-4D1FC2F4655E}" destId="{2E4F4900-BE59-4AB9-800F-D91F2D586AE8}" srcOrd="0" destOrd="0" presId="urn:microsoft.com/office/officeart/2018/2/layout/IconVerticalSolidList"/>
    <dgm:cxn modelId="{55064EB1-AD95-46DD-B9FB-FBC45AF2CCF3}" type="presParOf" srcId="{F27CD74E-B158-49DD-93CE-4D1FC2F4655E}" destId="{E566CE2C-BFB9-4A29-BDFE-D494AE948D03}" srcOrd="1" destOrd="0" presId="urn:microsoft.com/office/officeart/2018/2/layout/IconVerticalSolidList"/>
    <dgm:cxn modelId="{58A80FA0-D80A-4C97-98F6-C02847A95C13}" type="presParOf" srcId="{F27CD74E-B158-49DD-93CE-4D1FC2F4655E}" destId="{FB2BD787-859D-42C6-A28C-4A90A6DDD16B}" srcOrd="2" destOrd="0" presId="urn:microsoft.com/office/officeart/2018/2/layout/IconVerticalSolidList"/>
    <dgm:cxn modelId="{F3A04AE0-F783-4A95-ADC9-D89B82C28F3D}" type="presParOf" srcId="{F27CD74E-B158-49DD-93CE-4D1FC2F4655E}" destId="{572FA0EE-CB5D-4E93-A12C-801416DD800A}"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8.xml><?xml version="1.0" encoding="utf-8"?>
<dgm:dataModel xmlns:dgm="http://schemas.openxmlformats.org/drawingml/2006/diagram" xmlns:a="http://schemas.openxmlformats.org/drawingml/2006/main">
  <dgm:ptLst>
    <dgm:pt modelId="{2117C08C-0F49-4344-94CF-8E9B481D86CE}" type="doc">
      <dgm:prSet loTypeId="urn:microsoft.com/office/officeart/2018/2/layout/IconVerticalSolidList" loCatId="icon" qsTypeId="urn:microsoft.com/office/officeart/2005/8/quickstyle/3d2" qsCatId="3D" csTypeId="urn:microsoft.com/office/officeart/2005/8/colors/accent0_3" csCatId="mainScheme" phldr="1"/>
      <dgm:spPr/>
      <dgm:t>
        <a:bodyPr/>
        <a:lstStyle/>
        <a:p>
          <a:endParaRPr lang="en-US"/>
        </a:p>
      </dgm:t>
    </dgm:pt>
    <dgm:pt modelId="{1A7A02A8-2E91-4F0A-9CEB-67CDCC89D37B}">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Udnyttelse af fremtidens voksende informationsunivers (big data) til udvikling af ny diagnostisk behandling.</a:t>
          </a:r>
          <a:endParaRPr lang="da-DK" noProof="0" dirty="0">
            <a:solidFill>
              <a:srgbClr val="211A52"/>
            </a:solidFill>
            <a:latin typeface="Arial" panose="020B0604020202020204" pitchFamily="34" charset="0"/>
            <a:cs typeface="Arial" panose="020B0604020202020204" pitchFamily="34" charset="0"/>
          </a:endParaRPr>
        </a:p>
      </dgm:t>
    </dgm:pt>
    <dgm:pt modelId="{6F3606CF-D301-47AC-BCC1-D6FA7BCBD499}" type="parTrans" cxnId="{6D618D99-8952-4923-8081-5AEF90069F00}">
      <dgm:prSet/>
      <dgm:spPr/>
      <dgm:t>
        <a:bodyPr/>
        <a:lstStyle/>
        <a:p>
          <a:endParaRPr lang="en-US">
            <a:latin typeface="Arial" panose="020B0604020202020204" pitchFamily="34" charset="0"/>
            <a:cs typeface="Arial" panose="020B0604020202020204" pitchFamily="34" charset="0"/>
          </a:endParaRPr>
        </a:p>
      </dgm:t>
    </dgm:pt>
    <dgm:pt modelId="{FC19435E-EB78-4E61-858F-1D97DAAFFB33}" type="sibTrans" cxnId="{6D618D99-8952-4923-8081-5AEF90069F00}">
      <dgm:prSet/>
      <dgm:spPr/>
      <dgm:t>
        <a:bodyPr/>
        <a:lstStyle/>
        <a:p>
          <a:endParaRPr lang="en-US">
            <a:latin typeface="Arial" panose="020B0604020202020204" pitchFamily="34" charset="0"/>
            <a:cs typeface="Arial" panose="020B0604020202020204" pitchFamily="34" charset="0"/>
          </a:endParaRPr>
        </a:p>
      </dgm:t>
    </dgm:pt>
    <dgm:pt modelId="{45809EE0-DF72-48A2-8D80-20B85BC13239}">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Nye metoder samt dyre- og plantemodeller til bestemmelse af genotype – fænotype sammenhæng mv.</a:t>
          </a:r>
          <a:endParaRPr lang="en-US" dirty="0">
            <a:solidFill>
              <a:srgbClr val="211A52"/>
            </a:solidFill>
            <a:latin typeface="Arial" panose="020B0604020202020204" pitchFamily="34" charset="0"/>
            <a:cs typeface="Arial" panose="020B0604020202020204" pitchFamily="34" charset="0"/>
          </a:endParaRPr>
        </a:p>
      </dgm:t>
    </dgm:pt>
    <dgm:pt modelId="{D80A98F7-6400-4441-86C0-A6F31F723C13}" type="parTrans" cxnId="{61475DD5-217F-47B2-94FE-2487E23BFD43}">
      <dgm:prSet/>
      <dgm:spPr/>
      <dgm:t>
        <a:bodyPr/>
        <a:lstStyle/>
        <a:p>
          <a:endParaRPr lang="en-US">
            <a:latin typeface="Arial" panose="020B0604020202020204" pitchFamily="34" charset="0"/>
            <a:cs typeface="Arial" panose="020B0604020202020204" pitchFamily="34" charset="0"/>
          </a:endParaRPr>
        </a:p>
      </dgm:t>
    </dgm:pt>
    <dgm:pt modelId="{A77BB388-F387-4A5C-B15E-95BCDA957553}" type="sibTrans" cxnId="{61475DD5-217F-47B2-94FE-2487E23BFD43}">
      <dgm:prSet/>
      <dgm:spPr/>
      <dgm:t>
        <a:bodyPr/>
        <a:lstStyle/>
        <a:p>
          <a:endParaRPr lang="en-US">
            <a:latin typeface="Arial" panose="020B0604020202020204" pitchFamily="34" charset="0"/>
            <a:cs typeface="Arial" panose="020B0604020202020204" pitchFamily="34" charset="0"/>
          </a:endParaRPr>
        </a:p>
      </dgm:t>
    </dgm:pt>
    <dgm:pt modelId="{18DF672C-6B56-4733-BE45-4E55433558BB}">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AI-baseret kobling mellem genetik, proteinstruktur og funktion.</a:t>
          </a:r>
          <a:endParaRPr lang="da-DK" noProof="0" dirty="0">
            <a:solidFill>
              <a:srgbClr val="211A52"/>
            </a:solidFill>
            <a:latin typeface="Arial" panose="020B0604020202020204" pitchFamily="34" charset="0"/>
            <a:cs typeface="Arial" panose="020B0604020202020204" pitchFamily="34" charset="0"/>
          </a:endParaRPr>
        </a:p>
      </dgm:t>
    </dgm:pt>
    <dgm:pt modelId="{1876159F-1445-45BA-B834-6F4BFAF6260B}" type="parTrans" cxnId="{D59179D0-7DF9-4D65-986A-99FE2482F0A1}">
      <dgm:prSet/>
      <dgm:spPr/>
      <dgm:t>
        <a:bodyPr/>
        <a:lstStyle/>
        <a:p>
          <a:endParaRPr lang="en-US">
            <a:latin typeface="Arial" panose="020B0604020202020204" pitchFamily="34" charset="0"/>
            <a:cs typeface="Arial" panose="020B0604020202020204" pitchFamily="34" charset="0"/>
          </a:endParaRPr>
        </a:p>
      </dgm:t>
    </dgm:pt>
    <dgm:pt modelId="{F1D60408-AC08-4EA6-B233-3DF8345D899F}" type="sibTrans" cxnId="{D59179D0-7DF9-4D65-986A-99FE2482F0A1}">
      <dgm:prSet/>
      <dgm:spPr/>
      <dgm:t>
        <a:bodyPr/>
        <a:lstStyle/>
        <a:p>
          <a:endParaRPr lang="en-US">
            <a:latin typeface="Arial" panose="020B0604020202020204" pitchFamily="34" charset="0"/>
            <a:cs typeface="Arial" panose="020B0604020202020204" pitchFamily="34" charset="0"/>
          </a:endParaRPr>
        </a:p>
      </dgm:t>
    </dgm:pt>
    <dgm:pt modelId="{08926C1A-60A4-46BC-A7AE-2F8FBB41A904}">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Udvikling af  innovativ medicinsk, sundheds- og velfærdsteknologi (f.eks. </a:t>
          </a:r>
          <a:r>
            <a:rPr lang="da-DK" dirty="0" err="1">
              <a:solidFill>
                <a:srgbClr val="211A52"/>
              </a:solidFill>
              <a:latin typeface="Arial" panose="020B0604020202020204" pitchFamily="34" charset="0"/>
              <a:cs typeface="Arial" panose="020B0604020202020204" pitchFamily="34" charset="0"/>
            </a:rPr>
            <a:t>exoskeletter</a:t>
          </a:r>
          <a:r>
            <a:rPr lang="da-DK" dirty="0">
              <a:solidFill>
                <a:srgbClr val="211A52"/>
              </a:solidFill>
              <a:latin typeface="Arial" panose="020B0604020202020204" pitchFamily="34" charset="0"/>
              <a:cs typeface="Arial" panose="020B0604020202020204" pitchFamily="34" charset="0"/>
            </a:rPr>
            <a:t>, selvopladelige pacemakere, nye "drug </a:t>
          </a:r>
          <a:r>
            <a:rPr lang="da-DK" dirty="0" err="1">
              <a:solidFill>
                <a:srgbClr val="211A52"/>
              </a:solidFill>
              <a:latin typeface="Arial" panose="020B0604020202020204" pitchFamily="34" charset="0"/>
              <a:cs typeface="Arial" panose="020B0604020202020204" pitchFamily="34" charset="0"/>
            </a:rPr>
            <a:t>delivery</a:t>
          </a:r>
          <a:r>
            <a:rPr lang="da-DK" dirty="0">
              <a:solidFill>
                <a:srgbClr val="211A52"/>
              </a:solidFill>
              <a:latin typeface="Arial" panose="020B0604020202020204" pitchFamily="34" charset="0"/>
              <a:cs typeface="Arial" panose="020B0604020202020204" pitchFamily="34" charset="0"/>
            </a:rPr>
            <a:t> systemer", micro-robotter, biomekanik mv.).</a:t>
          </a:r>
        </a:p>
      </dgm:t>
    </dgm:pt>
    <dgm:pt modelId="{3E99B2C3-4775-44E2-9E45-5C4083D2A2F3}" type="parTrans" cxnId="{900DB6CA-D1A2-4682-9477-4568F9F7AFA1}">
      <dgm:prSet/>
      <dgm:spPr/>
      <dgm:t>
        <a:bodyPr/>
        <a:lstStyle/>
        <a:p>
          <a:endParaRPr lang="da-DK">
            <a:latin typeface="Arial" panose="020B0604020202020204" pitchFamily="34" charset="0"/>
            <a:cs typeface="Arial" panose="020B0604020202020204" pitchFamily="34" charset="0"/>
          </a:endParaRPr>
        </a:p>
      </dgm:t>
    </dgm:pt>
    <dgm:pt modelId="{A2AF923B-ACF8-46A3-BF3A-65A890C53547}" type="sibTrans" cxnId="{900DB6CA-D1A2-4682-9477-4568F9F7AFA1}">
      <dgm:prSet/>
      <dgm:spPr/>
      <dgm:t>
        <a:bodyPr/>
        <a:lstStyle/>
        <a:p>
          <a:endParaRPr lang="da-DK">
            <a:latin typeface="Arial" panose="020B0604020202020204" pitchFamily="34" charset="0"/>
            <a:cs typeface="Arial" panose="020B0604020202020204" pitchFamily="34" charset="0"/>
          </a:endParaRPr>
        </a:p>
      </dgm:t>
    </dgm:pt>
    <dgm:pt modelId="{141FA8C4-0D22-47DF-AFCB-BEEF1C3022C8}" type="pres">
      <dgm:prSet presAssocID="{2117C08C-0F49-4344-94CF-8E9B481D86CE}" presName="root" presStyleCnt="0">
        <dgm:presLayoutVars>
          <dgm:dir/>
          <dgm:resizeHandles val="exact"/>
        </dgm:presLayoutVars>
      </dgm:prSet>
      <dgm:spPr/>
    </dgm:pt>
    <dgm:pt modelId="{E2093C57-0151-4F2B-AA72-E46CEB86B8CD}" type="pres">
      <dgm:prSet presAssocID="{1A7A02A8-2E91-4F0A-9CEB-67CDCC89D37B}" presName="compNode" presStyleCnt="0"/>
      <dgm:spPr/>
    </dgm:pt>
    <dgm:pt modelId="{8BB4614B-D4AA-4C82-9F56-E0D21CA005FE}" type="pres">
      <dgm:prSet presAssocID="{1A7A02A8-2E91-4F0A-9CEB-67CDCC89D37B}" presName="bgRect" presStyleLbl="bgShp" presStyleIdx="0" presStyleCnt="4"/>
      <dgm:spPr/>
    </dgm:pt>
    <dgm:pt modelId="{5F3EF3A7-ABA3-442D-8520-2219FA742BF3}" type="pres">
      <dgm:prSet presAssocID="{1A7A02A8-2E91-4F0A-9CEB-67CDCC89D37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pward trend"/>
        </a:ext>
      </dgm:extLst>
    </dgm:pt>
    <dgm:pt modelId="{91400DC4-03B1-4B0F-ACAE-E58EC377FB10}" type="pres">
      <dgm:prSet presAssocID="{1A7A02A8-2E91-4F0A-9CEB-67CDCC89D37B}" presName="spaceRect" presStyleCnt="0"/>
      <dgm:spPr/>
    </dgm:pt>
    <dgm:pt modelId="{CBEB5C41-4B6E-4048-AEBC-D56C20DD4A12}" type="pres">
      <dgm:prSet presAssocID="{1A7A02A8-2E91-4F0A-9CEB-67CDCC89D37B}" presName="parTx" presStyleLbl="revTx" presStyleIdx="0" presStyleCnt="4" custScaleY="108340" custLinFactNeighborY="3062">
        <dgm:presLayoutVars>
          <dgm:chMax val="0"/>
          <dgm:chPref val="0"/>
        </dgm:presLayoutVars>
      </dgm:prSet>
      <dgm:spPr/>
    </dgm:pt>
    <dgm:pt modelId="{8D0A75B3-41E9-4C7A-8C40-0908182F5B3B}" type="pres">
      <dgm:prSet presAssocID="{FC19435E-EB78-4E61-858F-1D97DAAFFB33}" presName="sibTrans" presStyleCnt="0"/>
      <dgm:spPr/>
    </dgm:pt>
    <dgm:pt modelId="{BA2CC502-261A-40E0-99EA-1F7730EE629A}" type="pres">
      <dgm:prSet presAssocID="{45809EE0-DF72-48A2-8D80-20B85BC13239}" presName="compNode" presStyleCnt="0"/>
      <dgm:spPr/>
    </dgm:pt>
    <dgm:pt modelId="{B5C2E581-DFC2-4D73-9CBD-5BDA9AF895C3}" type="pres">
      <dgm:prSet presAssocID="{45809EE0-DF72-48A2-8D80-20B85BC13239}" presName="bgRect" presStyleLbl="bgShp" presStyleIdx="1" presStyleCnt="4" custLinFactNeighborX="832" custLinFactNeighborY="-931"/>
      <dgm:spPr/>
    </dgm:pt>
    <dgm:pt modelId="{0AF41D8E-304D-4794-B306-B352DD21405A}" type="pres">
      <dgm:prSet presAssocID="{45809EE0-DF72-48A2-8D80-20B85BC1323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lante med massiv udfyldning"/>
        </a:ext>
      </dgm:extLst>
    </dgm:pt>
    <dgm:pt modelId="{FFB027F9-9A5B-4BC6-8130-A7672905BCC9}" type="pres">
      <dgm:prSet presAssocID="{45809EE0-DF72-48A2-8D80-20B85BC13239}" presName="spaceRect" presStyleCnt="0"/>
      <dgm:spPr/>
    </dgm:pt>
    <dgm:pt modelId="{7B13C266-7A43-4623-9A73-DACBCE5B391A}" type="pres">
      <dgm:prSet presAssocID="{45809EE0-DF72-48A2-8D80-20B85BC13239}" presName="parTx" presStyleLbl="revTx" presStyleIdx="1" presStyleCnt="4" custScaleY="90711" custLinFactNeighborY="4977">
        <dgm:presLayoutVars>
          <dgm:chMax val="0"/>
          <dgm:chPref val="0"/>
        </dgm:presLayoutVars>
      </dgm:prSet>
      <dgm:spPr/>
    </dgm:pt>
    <dgm:pt modelId="{C588D0A7-FB0E-46A3-A1BF-66883BE5CFE3}" type="pres">
      <dgm:prSet presAssocID="{A77BB388-F387-4A5C-B15E-95BCDA957553}" presName="sibTrans" presStyleCnt="0"/>
      <dgm:spPr/>
    </dgm:pt>
    <dgm:pt modelId="{60AE1BB8-8E05-4A69-94AB-703F49C78346}" type="pres">
      <dgm:prSet presAssocID="{18DF672C-6B56-4733-BE45-4E55433558BB}" presName="compNode" presStyleCnt="0"/>
      <dgm:spPr/>
    </dgm:pt>
    <dgm:pt modelId="{941B5402-40B0-416B-9DF1-62884B2374ED}" type="pres">
      <dgm:prSet presAssocID="{18DF672C-6B56-4733-BE45-4E55433558BB}" presName="bgRect" presStyleLbl="bgShp" presStyleIdx="2" presStyleCnt="4" custLinFactNeighborY="197"/>
      <dgm:spPr/>
    </dgm:pt>
    <dgm:pt modelId="{70621C5C-9F05-4D2D-8185-2783A84BC977}" type="pres">
      <dgm:prSet presAssocID="{18DF672C-6B56-4733-BE45-4E55433558B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Network"/>
        </a:ext>
      </dgm:extLst>
    </dgm:pt>
    <dgm:pt modelId="{AEFB93C8-F285-426C-B710-E904A8FF273F}" type="pres">
      <dgm:prSet presAssocID="{18DF672C-6B56-4733-BE45-4E55433558BB}" presName="spaceRect" presStyleCnt="0"/>
      <dgm:spPr/>
    </dgm:pt>
    <dgm:pt modelId="{DFE651D3-4814-432C-930D-8D8DFFBA7592}" type="pres">
      <dgm:prSet presAssocID="{18DF672C-6B56-4733-BE45-4E55433558BB}" presName="parTx" presStyleLbl="revTx" presStyleIdx="2" presStyleCnt="4">
        <dgm:presLayoutVars>
          <dgm:chMax val="0"/>
          <dgm:chPref val="0"/>
        </dgm:presLayoutVars>
      </dgm:prSet>
      <dgm:spPr/>
    </dgm:pt>
    <dgm:pt modelId="{AC5C4C4F-1C09-400C-9D15-F94F418C5573}" type="pres">
      <dgm:prSet presAssocID="{F1D60408-AC08-4EA6-B233-3DF8345D899F}" presName="sibTrans" presStyleCnt="0"/>
      <dgm:spPr/>
    </dgm:pt>
    <dgm:pt modelId="{28492083-BACE-4E8F-8396-338B5254255F}" type="pres">
      <dgm:prSet presAssocID="{08926C1A-60A4-46BC-A7AE-2F8FBB41A904}" presName="compNode" presStyleCnt="0"/>
      <dgm:spPr/>
    </dgm:pt>
    <dgm:pt modelId="{3877B6B4-F1D7-44BB-B16E-42C3EB188374}" type="pres">
      <dgm:prSet presAssocID="{08926C1A-60A4-46BC-A7AE-2F8FBB41A904}" presName="bgRect" presStyleLbl="bgShp" presStyleIdx="3" presStyleCnt="4" custScaleY="152391"/>
      <dgm:spPr/>
    </dgm:pt>
    <dgm:pt modelId="{D7796668-AC21-4F3A-A906-DCCFB2DBD622}" type="pres">
      <dgm:prSet presAssocID="{08926C1A-60A4-46BC-A7AE-2F8FBB41A90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Robot med massiv udfyldning"/>
        </a:ext>
      </dgm:extLst>
    </dgm:pt>
    <dgm:pt modelId="{1D828398-F5A8-48B1-A9CE-1BBD1F79A04D}" type="pres">
      <dgm:prSet presAssocID="{08926C1A-60A4-46BC-A7AE-2F8FBB41A904}" presName="spaceRect" presStyleCnt="0"/>
      <dgm:spPr/>
    </dgm:pt>
    <dgm:pt modelId="{1A285899-A0EB-43AB-B1D6-E8F4D362FB33}" type="pres">
      <dgm:prSet presAssocID="{08926C1A-60A4-46BC-A7AE-2F8FBB41A904}" presName="parTx" presStyleLbl="revTx" presStyleIdx="3" presStyleCnt="4">
        <dgm:presLayoutVars>
          <dgm:chMax val="0"/>
          <dgm:chPref val="0"/>
        </dgm:presLayoutVars>
      </dgm:prSet>
      <dgm:spPr/>
    </dgm:pt>
  </dgm:ptLst>
  <dgm:cxnLst>
    <dgm:cxn modelId="{972A2207-C7CE-4EBC-A9E7-84D91F2664C1}" type="presOf" srcId="{1A7A02A8-2E91-4F0A-9CEB-67CDCC89D37B}" destId="{CBEB5C41-4B6E-4048-AEBC-D56C20DD4A12}" srcOrd="0" destOrd="0" presId="urn:microsoft.com/office/officeart/2018/2/layout/IconVerticalSolidList"/>
    <dgm:cxn modelId="{E983C709-87FF-45DB-BE03-08A2980B8FE1}" type="presOf" srcId="{18DF672C-6B56-4733-BE45-4E55433558BB}" destId="{DFE651D3-4814-432C-930D-8D8DFFBA7592}" srcOrd="0" destOrd="0" presId="urn:microsoft.com/office/officeart/2018/2/layout/IconVerticalSolidList"/>
    <dgm:cxn modelId="{E4725C35-FE65-4F3B-957D-7CEA585E67C6}" type="presOf" srcId="{08926C1A-60A4-46BC-A7AE-2F8FBB41A904}" destId="{1A285899-A0EB-43AB-B1D6-E8F4D362FB33}" srcOrd="0" destOrd="0" presId="urn:microsoft.com/office/officeart/2018/2/layout/IconVerticalSolidList"/>
    <dgm:cxn modelId="{F826443F-EDAB-4541-8BAB-F86A274FD124}" type="presOf" srcId="{2117C08C-0F49-4344-94CF-8E9B481D86CE}" destId="{141FA8C4-0D22-47DF-AFCB-BEEF1C3022C8}" srcOrd="0" destOrd="0" presId="urn:microsoft.com/office/officeart/2018/2/layout/IconVerticalSolidList"/>
    <dgm:cxn modelId="{217C6F76-B4AB-4020-B34C-9CCE08C78627}" type="presOf" srcId="{45809EE0-DF72-48A2-8D80-20B85BC13239}" destId="{7B13C266-7A43-4623-9A73-DACBCE5B391A}" srcOrd="0" destOrd="0" presId="urn:microsoft.com/office/officeart/2018/2/layout/IconVerticalSolidList"/>
    <dgm:cxn modelId="{6D618D99-8952-4923-8081-5AEF90069F00}" srcId="{2117C08C-0F49-4344-94CF-8E9B481D86CE}" destId="{1A7A02A8-2E91-4F0A-9CEB-67CDCC89D37B}" srcOrd="0" destOrd="0" parTransId="{6F3606CF-D301-47AC-BCC1-D6FA7BCBD499}" sibTransId="{FC19435E-EB78-4E61-858F-1D97DAAFFB33}"/>
    <dgm:cxn modelId="{900DB6CA-D1A2-4682-9477-4568F9F7AFA1}" srcId="{2117C08C-0F49-4344-94CF-8E9B481D86CE}" destId="{08926C1A-60A4-46BC-A7AE-2F8FBB41A904}" srcOrd="3" destOrd="0" parTransId="{3E99B2C3-4775-44E2-9E45-5C4083D2A2F3}" sibTransId="{A2AF923B-ACF8-46A3-BF3A-65A890C53547}"/>
    <dgm:cxn modelId="{D59179D0-7DF9-4D65-986A-99FE2482F0A1}" srcId="{2117C08C-0F49-4344-94CF-8E9B481D86CE}" destId="{18DF672C-6B56-4733-BE45-4E55433558BB}" srcOrd="2" destOrd="0" parTransId="{1876159F-1445-45BA-B834-6F4BFAF6260B}" sibTransId="{F1D60408-AC08-4EA6-B233-3DF8345D899F}"/>
    <dgm:cxn modelId="{61475DD5-217F-47B2-94FE-2487E23BFD43}" srcId="{2117C08C-0F49-4344-94CF-8E9B481D86CE}" destId="{45809EE0-DF72-48A2-8D80-20B85BC13239}" srcOrd="1" destOrd="0" parTransId="{D80A98F7-6400-4441-86C0-A6F31F723C13}" sibTransId="{A77BB388-F387-4A5C-B15E-95BCDA957553}"/>
    <dgm:cxn modelId="{665DC265-2E93-43A6-87E0-AADE1B3196A5}" type="presParOf" srcId="{141FA8C4-0D22-47DF-AFCB-BEEF1C3022C8}" destId="{E2093C57-0151-4F2B-AA72-E46CEB86B8CD}" srcOrd="0" destOrd="0" presId="urn:microsoft.com/office/officeart/2018/2/layout/IconVerticalSolidList"/>
    <dgm:cxn modelId="{CEFFB93E-952A-4083-8D57-630BA60B7CC2}" type="presParOf" srcId="{E2093C57-0151-4F2B-AA72-E46CEB86B8CD}" destId="{8BB4614B-D4AA-4C82-9F56-E0D21CA005FE}" srcOrd="0" destOrd="0" presId="urn:microsoft.com/office/officeart/2018/2/layout/IconVerticalSolidList"/>
    <dgm:cxn modelId="{5E8DD4E8-8710-45AC-B4C7-25F2B64843E4}" type="presParOf" srcId="{E2093C57-0151-4F2B-AA72-E46CEB86B8CD}" destId="{5F3EF3A7-ABA3-442D-8520-2219FA742BF3}" srcOrd="1" destOrd="0" presId="urn:microsoft.com/office/officeart/2018/2/layout/IconVerticalSolidList"/>
    <dgm:cxn modelId="{CFA466F0-750D-42C2-ACF4-AF7A17C12AB3}" type="presParOf" srcId="{E2093C57-0151-4F2B-AA72-E46CEB86B8CD}" destId="{91400DC4-03B1-4B0F-ACAE-E58EC377FB10}" srcOrd="2" destOrd="0" presId="urn:microsoft.com/office/officeart/2018/2/layout/IconVerticalSolidList"/>
    <dgm:cxn modelId="{F8DA7E4B-643D-4E76-9E22-5B853CB6B92F}" type="presParOf" srcId="{E2093C57-0151-4F2B-AA72-E46CEB86B8CD}" destId="{CBEB5C41-4B6E-4048-AEBC-D56C20DD4A12}" srcOrd="3" destOrd="0" presId="urn:microsoft.com/office/officeart/2018/2/layout/IconVerticalSolidList"/>
    <dgm:cxn modelId="{11C75514-430A-4DA9-99DA-AF1CF9492A94}" type="presParOf" srcId="{141FA8C4-0D22-47DF-AFCB-BEEF1C3022C8}" destId="{8D0A75B3-41E9-4C7A-8C40-0908182F5B3B}" srcOrd="1" destOrd="0" presId="urn:microsoft.com/office/officeart/2018/2/layout/IconVerticalSolidList"/>
    <dgm:cxn modelId="{88274BC2-9A3B-45B6-9A17-20D5163EF99F}" type="presParOf" srcId="{141FA8C4-0D22-47DF-AFCB-BEEF1C3022C8}" destId="{BA2CC502-261A-40E0-99EA-1F7730EE629A}" srcOrd="2" destOrd="0" presId="urn:microsoft.com/office/officeart/2018/2/layout/IconVerticalSolidList"/>
    <dgm:cxn modelId="{5EDD2F77-1AEF-485D-A55A-39F258B3B560}" type="presParOf" srcId="{BA2CC502-261A-40E0-99EA-1F7730EE629A}" destId="{B5C2E581-DFC2-4D73-9CBD-5BDA9AF895C3}" srcOrd="0" destOrd="0" presId="urn:microsoft.com/office/officeart/2018/2/layout/IconVerticalSolidList"/>
    <dgm:cxn modelId="{A17D0A49-3D30-45B5-8ECF-AFDA7379D576}" type="presParOf" srcId="{BA2CC502-261A-40E0-99EA-1F7730EE629A}" destId="{0AF41D8E-304D-4794-B306-B352DD21405A}" srcOrd="1" destOrd="0" presId="urn:microsoft.com/office/officeart/2018/2/layout/IconVerticalSolidList"/>
    <dgm:cxn modelId="{1E51E223-9246-4B93-B43A-C39F9F2FBE6A}" type="presParOf" srcId="{BA2CC502-261A-40E0-99EA-1F7730EE629A}" destId="{FFB027F9-9A5B-4BC6-8130-A7672905BCC9}" srcOrd="2" destOrd="0" presId="urn:microsoft.com/office/officeart/2018/2/layout/IconVerticalSolidList"/>
    <dgm:cxn modelId="{8D020D2F-1C5E-44BC-AF7A-D40645EFE98E}" type="presParOf" srcId="{BA2CC502-261A-40E0-99EA-1F7730EE629A}" destId="{7B13C266-7A43-4623-9A73-DACBCE5B391A}" srcOrd="3" destOrd="0" presId="urn:microsoft.com/office/officeart/2018/2/layout/IconVerticalSolidList"/>
    <dgm:cxn modelId="{0B55E4A2-2CB8-42AA-B894-34BF14FF30AB}" type="presParOf" srcId="{141FA8C4-0D22-47DF-AFCB-BEEF1C3022C8}" destId="{C588D0A7-FB0E-46A3-A1BF-66883BE5CFE3}" srcOrd="3" destOrd="0" presId="urn:microsoft.com/office/officeart/2018/2/layout/IconVerticalSolidList"/>
    <dgm:cxn modelId="{981CB6C5-B14E-440E-AB51-9D9AEC396F73}" type="presParOf" srcId="{141FA8C4-0D22-47DF-AFCB-BEEF1C3022C8}" destId="{60AE1BB8-8E05-4A69-94AB-703F49C78346}" srcOrd="4" destOrd="0" presId="urn:microsoft.com/office/officeart/2018/2/layout/IconVerticalSolidList"/>
    <dgm:cxn modelId="{28936812-F9C7-4418-89C9-1DFC10B6D2EB}" type="presParOf" srcId="{60AE1BB8-8E05-4A69-94AB-703F49C78346}" destId="{941B5402-40B0-416B-9DF1-62884B2374ED}" srcOrd="0" destOrd="0" presId="urn:microsoft.com/office/officeart/2018/2/layout/IconVerticalSolidList"/>
    <dgm:cxn modelId="{63314A6E-EED5-4059-A8F6-5F5D5FB5544D}" type="presParOf" srcId="{60AE1BB8-8E05-4A69-94AB-703F49C78346}" destId="{70621C5C-9F05-4D2D-8185-2783A84BC977}" srcOrd="1" destOrd="0" presId="urn:microsoft.com/office/officeart/2018/2/layout/IconVerticalSolidList"/>
    <dgm:cxn modelId="{363C3C37-2C30-4DE5-9744-BE176D1F4BE5}" type="presParOf" srcId="{60AE1BB8-8E05-4A69-94AB-703F49C78346}" destId="{AEFB93C8-F285-426C-B710-E904A8FF273F}" srcOrd="2" destOrd="0" presId="urn:microsoft.com/office/officeart/2018/2/layout/IconVerticalSolidList"/>
    <dgm:cxn modelId="{A7BBBE0A-9EAA-44C3-9B83-755B0D4C1C15}" type="presParOf" srcId="{60AE1BB8-8E05-4A69-94AB-703F49C78346}" destId="{DFE651D3-4814-432C-930D-8D8DFFBA7592}" srcOrd="3" destOrd="0" presId="urn:microsoft.com/office/officeart/2018/2/layout/IconVerticalSolidList"/>
    <dgm:cxn modelId="{906454AD-09BF-4A79-B26C-F3A841465DE3}" type="presParOf" srcId="{141FA8C4-0D22-47DF-AFCB-BEEF1C3022C8}" destId="{AC5C4C4F-1C09-400C-9D15-F94F418C5573}" srcOrd="5" destOrd="0" presId="urn:microsoft.com/office/officeart/2018/2/layout/IconVerticalSolidList"/>
    <dgm:cxn modelId="{FDC5FA95-2C49-4BB7-A8C0-ECD806E2284F}" type="presParOf" srcId="{141FA8C4-0D22-47DF-AFCB-BEEF1C3022C8}" destId="{28492083-BACE-4E8F-8396-338B5254255F}" srcOrd="6" destOrd="0" presId="urn:microsoft.com/office/officeart/2018/2/layout/IconVerticalSolidList"/>
    <dgm:cxn modelId="{468D7420-8C6C-494E-8864-94DA945D868E}" type="presParOf" srcId="{28492083-BACE-4E8F-8396-338B5254255F}" destId="{3877B6B4-F1D7-44BB-B16E-42C3EB188374}" srcOrd="0" destOrd="0" presId="urn:microsoft.com/office/officeart/2018/2/layout/IconVerticalSolidList"/>
    <dgm:cxn modelId="{0B027A5A-D955-4737-950C-AC8762EFBC8D}" type="presParOf" srcId="{28492083-BACE-4E8F-8396-338B5254255F}" destId="{D7796668-AC21-4F3A-A906-DCCFB2DBD622}" srcOrd="1" destOrd="0" presId="urn:microsoft.com/office/officeart/2018/2/layout/IconVerticalSolidList"/>
    <dgm:cxn modelId="{FC6AEB13-F890-4BD7-A8B1-604DC3CEB00C}" type="presParOf" srcId="{28492083-BACE-4E8F-8396-338B5254255F}" destId="{1D828398-F5A8-48B1-A9CE-1BBD1F79A04D}" srcOrd="2" destOrd="0" presId="urn:microsoft.com/office/officeart/2018/2/layout/IconVerticalSolidList"/>
    <dgm:cxn modelId="{20F3DA3F-CA76-4C03-8B03-FA85598C6BDD}" type="presParOf" srcId="{28492083-BACE-4E8F-8396-338B5254255F}" destId="{1A285899-A0EB-43AB-B1D6-E8F4D362FB33}"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600BBC7-AAAB-4063-BCE3-947C0BF4AF07}" type="doc">
      <dgm:prSet loTypeId="urn:microsoft.com/office/officeart/2008/layout/BendingPictureCaption" loCatId="picture" qsTypeId="urn:microsoft.com/office/officeart/2005/8/quickstyle/simple1" qsCatId="simple" csTypeId="urn:microsoft.com/office/officeart/2005/8/colors/accent1_2" csCatId="accent1" phldr="1"/>
      <dgm:spPr/>
    </dgm:pt>
    <dgm:pt modelId="{3FA52C48-AFC0-4CFF-B1C2-611D9179A03B}">
      <dgm:prSet phldrT="[Tekst]" custT="1"/>
      <dgm:spPr>
        <a:solidFill>
          <a:srgbClr val="211A52"/>
        </a:solidFill>
      </dgm:spPr>
      <dgm:t>
        <a:bodyPr/>
        <a:lstStyle/>
        <a:p>
          <a:r>
            <a:rPr lang="da-DK" sz="1500" dirty="0"/>
            <a:t>Et tæt samarbejde med erhvervslivet</a:t>
          </a:r>
          <a:endParaRPr lang="da-DK" sz="1500" dirty="0">
            <a:latin typeface="Arial" panose="020B0604020202020204" pitchFamily="34" charset="0"/>
            <a:cs typeface="Arial" panose="020B0604020202020204" pitchFamily="34" charset="0"/>
          </a:endParaRPr>
        </a:p>
      </dgm:t>
    </dgm:pt>
    <dgm:pt modelId="{1A81DEF5-B30B-4EA3-A931-80E15E57C219}" type="parTrans" cxnId="{68B46ED4-001C-45CE-9053-F1878586B29D}">
      <dgm:prSet/>
      <dgm:spPr/>
      <dgm:t>
        <a:bodyPr/>
        <a:lstStyle/>
        <a:p>
          <a:endParaRPr lang="da-DK"/>
        </a:p>
      </dgm:t>
    </dgm:pt>
    <dgm:pt modelId="{F2ABF8DD-D834-4AB4-9B58-FA9BA6BFFC9E}" type="sibTrans" cxnId="{68B46ED4-001C-45CE-9053-F1878586B29D}">
      <dgm:prSet/>
      <dgm:spPr/>
      <dgm:t>
        <a:bodyPr/>
        <a:lstStyle/>
        <a:p>
          <a:endParaRPr lang="da-DK"/>
        </a:p>
      </dgm:t>
    </dgm:pt>
    <dgm:pt modelId="{0748E391-743F-4636-91F8-82E83ACE8512}" type="pres">
      <dgm:prSet presAssocID="{A600BBC7-AAAB-4063-BCE3-947C0BF4AF07}" presName="diagram" presStyleCnt="0">
        <dgm:presLayoutVars>
          <dgm:dir/>
        </dgm:presLayoutVars>
      </dgm:prSet>
      <dgm:spPr/>
    </dgm:pt>
    <dgm:pt modelId="{149E98C4-B2D2-45C8-81E5-D141BFCDC48F}" type="pres">
      <dgm:prSet presAssocID="{3FA52C48-AFC0-4CFF-B1C2-611D9179A03B}" presName="composite" presStyleCnt="0"/>
      <dgm:spPr/>
    </dgm:pt>
    <dgm:pt modelId="{21E42F13-8D46-45A6-9102-F28D9A918BE8}" type="pres">
      <dgm:prSet presAssocID="{3FA52C48-AFC0-4CFF-B1C2-611D9179A03B}" presName="Image" presStyleLbl="bgShp" presStyleIdx="0" presStyleCnt="1" custLinFactNeighborX="11689" custLinFactNeighborY="1773"/>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Et billede, der indeholder tekst, person, stående, personer&#10;&#10;Automatisk genereret beskrivelse">
            <a:extLst>
              <a:ext uri="{FF2B5EF4-FFF2-40B4-BE49-F238E27FC236}">
                <a16:creationId xmlns:a16="http://schemas.microsoft.com/office/drawing/2014/main" id="{066D2CED-9AA8-957D-5F3E-1F81B3BD2B02}"/>
              </a:ext>
            </a:extLst>
          </dgm14:cNvPr>
        </a:ext>
      </dgm:extLst>
    </dgm:pt>
    <dgm:pt modelId="{4D43073A-6748-472B-992B-A428B1DB97D1}" type="pres">
      <dgm:prSet presAssocID="{3FA52C48-AFC0-4CFF-B1C2-611D9179A03B}" presName="Parent" presStyleLbl="node0" presStyleIdx="0" presStyleCnt="1" custLinFactNeighborX="10822">
        <dgm:presLayoutVars>
          <dgm:bulletEnabled val="1"/>
        </dgm:presLayoutVars>
      </dgm:prSet>
      <dgm:spPr/>
    </dgm:pt>
  </dgm:ptLst>
  <dgm:cxnLst>
    <dgm:cxn modelId="{B6352250-31EC-45E8-9D64-50563959B1E1}" type="presOf" srcId="{3FA52C48-AFC0-4CFF-B1C2-611D9179A03B}" destId="{4D43073A-6748-472B-992B-A428B1DB97D1}" srcOrd="0" destOrd="0" presId="urn:microsoft.com/office/officeart/2008/layout/BendingPictureCaption"/>
    <dgm:cxn modelId="{E85296D2-E075-4DEC-96F4-9990B1837592}" type="presOf" srcId="{A600BBC7-AAAB-4063-BCE3-947C0BF4AF07}" destId="{0748E391-743F-4636-91F8-82E83ACE8512}" srcOrd="0" destOrd="0" presId="urn:microsoft.com/office/officeart/2008/layout/BendingPictureCaption"/>
    <dgm:cxn modelId="{68B46ED4-001C-45CE-9053-F1878586B29D}" srcId="{A600BBC7-AAAB-4063-BCE3-947C0BF4AF07}" destId="{3FA52C48-AFC0-4CFF-B1C2-611D9179A03B}" srcOrd="0" destOrd="0" parTransId="{1A81DEF5-B30B-4EA3-A931-80E15E57C219}" sibTransId="{F2ABF8DD-D834-4AB4-9B58-FA9BA6BFFC9E}"/>
    <dgm:cxn modelId="{2B816DFD-446A-4340-B54E-56CECA084D8E}" type="presParOf" srcId="{0748E391-743F-4636-91F8-82E83ACE8512}" destId="{149E98C4-B2D2-45C8-81E5-D141BFCDC48F}" srcOrd="0" destOrd="0" presId="urn:microsoft.com/office/officeart/2008/layout/BendingPictureCaption"/>
    <dgm:cxn modelId="{18C1E1BF-F28E-41EE-A6B8-C92D474EC41A}" type="presParOf" srcId="{149E98C4-B2D2-45C8-81E5-D141BFCDC48F}" destId="{21E42F13-8D46-45A6-9102-F28D9A918BE8}" srcOrd="0" destOrd="0" presId="urn:microsoft.com/office/officeart/2008/layout/BendingPictureCaption"/>
    <dgm:cxn modelId="{CBBC9652-46AC-48BB-963F-D9EB1799FA09}" type="presParOf" srcId="{149E98C4-B2D2-45C8-81E5-D141BFCDC48F}" destId="{4D43073A-6748-472B-992B-A428B1DB97D1}" srcOrd="1" destOrd="0" presId="urn:microsoft.com/office/officeart/2008/layout/BendingPictureCaption"/>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2F2A57-EDF8-4EE5-B278-1D37D33639CB}" type="doc">
      <dgm:prSet loTypeId="urn:microsoft.com/office/officeart/2008/layout/BendingPictureCaption" loCatId="picture" qsTypeId="urn:microsoft.com/office/officeart/2005/8/quickstyle/simple1" qsCatId="simple" csTypeId="urn:microsoft.com/office/officeart/2005/8/colors/accent1_2" csCatId="accent1" phldr="1"/>
      <dgm:spPr/>
    </dgm:pt>
    <dgm:pt modelId="{878509DF-9A6B-4D9E-A2A6-52A3914E0C6F}">
      <dgm:prSet phldrT="[Tekst]" custT="1"/>
      <dgm:spPr>
        <a:solidFill>
          <a:srgbClr val="CC585B"/>
        </a:solidFill>
      </dgm:spPr>
      <dgm:t>
        <a:bodyPr/>
        <a:lstStyle/>
        <a:p>
          <a:r>
            <a:rPr lang="da-DK" sz="1500" dirty="0">
              <a:latin typeface="Arial" panose="020B0604020202020204" pitchFamily="34" charset="0"/>
              <a:cs typeface="Arial" panose="020B0604020202020204" pitchFamily="34" charset="0"/>
            </a:rPr>
            <a:t>I samarbejde løses udfordringer</a:t>
          </a:r>
        </a:p>
      </dgm:t>
    </dgm:pt>
    <dgm:pt modelId="{4011DEF5-51FE-4AA7-A70F-A7A7B13D3E28}" type="parTrans" cxnId="{C4C4F8E1-534A-4A0C-BCAF-3A2EA1F55E82}">
      <dgm:prSet/>
      <dgm:spPr/>
      <dgm:t>
        <a:bodyPr/>
        <a:lstStyle/>
        <a:p>
          <a:endParaRPr lang="da-DK"/>
        </a:p>
      </dgm:t>
    </dgm:pt>
    <dgm:pt modelId="{1DD1F81B-C2B4-4C21-9FE8-B62E380EF628}" type="sibTrans" cxnId="{C4C4F8E1-534A-4A0C-BCAF-3A2EA1F55E82}">
      <dgm:prSet/>
      <dgm:spPr/>
      <dgm:t>
        <a:bodyPr/>
        <a:lstStyle/>
        <a:p>
          <a:endParaRPr lang="da-DK"/>
        </a:p>
      </dgm:t>
    </dgm:pt>
    <dgm:pt modelId="{3A7D7CE6-8B04-4CC5-8898-FA2191CDC6F3}" type="pres">
      <dgm:prSet presAssocID="{662F2A57-EDF8-4EE5-B278-1D37D33639CB}" presName="diagram" presStyleCnt="0">
        <dgm:presLayoutVars>
          <dgm:dir/>
        </dgm:presLayoutVars>
      </dgm:prSet>
      <dgm:spPr/>
    </dgm:pt>
    <dgm:pt modelId="{3EFB3E6A-3D6B-4400-82B8-7B0654EC019E}" type="pres">
      <dgm:prSet presAssocID="{878509DF-9A6B-4D9E-A2A6-52A3914E0C6F}" presName="composite" presStyleCnt="0"/>
      <dgm:spPr/>
    </dgm:pt>
    <dgm:pt modelId="{C3642376-816F-41D0-9550-1662FF698823}" type="pres">
      <dgm:prSet presAssocID="{878509DF-9A6B-4D9E-A2A6-52A3914E0C6F}" presName="Image" presStyleLbl="bgShp" presStyleIdx="0" presStyleCnt="1" custLinFactNeighborX="4255"/>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Et billede, der indeholder sidder, person, bærbar computer, computer&#10;&#10;Automatisk genereret beskrivelse">
            <a:extLst>
              <a:ext uri="{FF2B5EF4-FFF2-40B4-BE49-F238E27FC236}">
                <a16:creationId xmlns:a16="http://schemas.microsoft.com/office/drawing/2014/main" id="{148A4DEA-F053-13D3-30B8-D777C51DDF48}"/>
              </a:ext>
            </a:extLst>
          </dgm14:cNvPr>
        </a:ext>
      </dgm:extLst>
    </dgm:pt>
    <dgm:pt modelId="{8550D6F4-F490-4BA8-B1E4-807710F47EB1}" type="pres">
      <dgm:prSet presAssocID="{878509DF-9A6B-4D9E-A2A6-52A3914E0C6F}" presName="Parent" presStyleLbl="node0" presStyleIdx="0" presStyleCnt="1" custLinFactNeighborX="9516" custLinFactNeighborY="0">
        <dgm:presLayoutVars>
          <dgm:bulletEnabled val="1"/>
        </dgm:presLayoutVars>
      </dgm:prSet>
      <dgm:spPr/>
    </dgm:pt>
  </dgm:ptLst>
  <dgm:cxnLst>
    <dgm:cxn modelId="{58989ABD-CAC0-42C8-8CEA-9F97606B7A94}" type="presOf" srcId="{662F2A57-EDF8-4EE5-B278-1D37D33639CB}" destId="{3A7D7CE6-8B04-4CC5-8898-FA2191CDC6F3}" srcOrd="0" destOrd="0" presId="urn:microsoft.com/office/officeart/2008/layout/BendingPictureCaption"/>
    <dgm:cxn modelId="{CF5989CB-9A4D-4614-966B-4AB66F388F2F}" type="presOf" srcId="{878509DF-9A6B-4D9E-A2A6-52A3914E0C6F}" destId="{8550D6F4-F490-4BA8-B1E4-807710F47EB1}" srcOrd="0" destOrd="0" presId="urn:microsoft.com/office/officeart/2008/layout/BendingPictureCaption"/>
    <dgm:cxn modelId="{C4C4F8E1-534A-4A0C-BCAF-3A2EA1F55E82}" srcId="{662F2A57-EDF8-4EE5-B278-1D37D33639CB}" destId="{878509DF-9A6B-4D9E-A2A6-52A3914E0C6F}" srcOrd="0" destOrd="0" parTransId="{4011DEF5-51FE-4AA7-A70F-A7A7B13D3E28}" sibTransId="{1DD1F81B-C2B4-4C21-9FE8-B62E380EF628}"/>
    <dgm:cxn modelId="{8A33EE63-F352-47D8-A51D-DD57CDE1B778}" type="presParOf" srcId="{3A7D7CE6-8B04-4CC5-8898-FA2191CDC6F3}" destId="{3EFB3E6A-3D6B-4400-82B8-7B0654EC019E}" srcOrd="0" destOrd="0" presId="urn:microsoft.com/office/officeart/2008/layout/BendingPictureCaption"/>
    <dgm:cxn modelId="{A910B59D-62DA-4B1A-B309-35EF92227815}" type="presParOf" srcId="{3EFB3E6A-3D6B-4400-82B8-7B0654EC019E}" destId="{C3642376-816F-41D0-9550-1662FF698823}" srcOrd="0" destOrd="0" presId="urn:microsoft.com/office/officeart/2008/layout/BendingPictureCaption"/>
    <dgm:cxn modelId="{3B85B3D2-F4C2-4EEC-8F24-20476D49CCB1}" type="presParOf" srcId="{3EFB3E6A-3D6B-4400-82B8-7B0654EC019E}" destId="{8550D6F4-F490-4BA8-B1E4-807710F47EB1}" srcOrd="1" destOrd="0" presId="urn:microsoft.com/office/officeart/2008/layout/BendingPictureCaption"/>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776315-0C6B-4F63-9A03-DF8D53A30856}" type="doc">
      <dgm:prSet loTypeId="urn:microsoft.com/office/officeart/2008/layout/BendingPictureCaption" loCatId="picture" qsTypeId="urn:microsoft.com/office/officeart/2005/8/quickstyle/simple1" qsCatId="simple" csTypeId="urn:microsoft.com/office/officeart/2005/8/colors/accent1_2" csCatId="accent1" phldr="1"/>
      <dgm:spPr/>
    </dgm:pt>
    <dgm:pt modelId="{EABFA6E5-2239-491F-973B-2E9A466FDAAA}">
      <dgm:prSet phldrT="[Tekst]" custT="1"/>
      <dgm:spPr>
        <a:solidFill>
          <a:srgbClr val="B19335"/>
        </a:solidFill>
      </dgm:spPr>
      <dgm:t>
        <a:bodyPr/>
        <a:lstStyle/>
        <a:p>
          <a:r>
            <a:rPr lang="da-DK" sz="1500" dirty="0"/>
            <a:t>Et studiemiljø i rivende udvikling</a:t>
          </a:r>
          <a:endParaRPr lang="da-DK" sz="1500" dirty="0">
            <a:latin typeface="Arial" panose="020B0604020202020204" pitchFamily="34" charset="0"/>
            <a:cs typeface="Arial" panose="020B0604020202020204" pitchFamily="34" charset="0"/>
          </a:endParaRPr>
        </a:p>
      </dgm:t>
    </dgm:pt>
    <dgm:pt modelId="{4542D1BC-9056-4F46-BFBB-3260B1BA8CFD}" type="parTrans" cxnId="{89D591EC-8286-4E40-B0D9-84BB7D41902B}">
      <dgm:prSet/>
      <dgm:spPr/>
      <dgm:t>
        <a:bodyPr/>
        <a:lstStyle/>
        <a:p>
          <a:endParaRPr lang="da-DK"/>
        </a:p>
      </dgm:t>
    </dgm:pt>
    <dgm:pt modelId="{7ADA8978-EBE7-4C76-BA74-69EDD749D3DC}" type="sibTrans" cxnId="{89D591EC-8286-4E40-B0D9-84BB7D41902B}">
      <dgm:prSet/>
      <dgm:spPr/>
      <dgm:t>
        <a:bodyPr/>
        <a:lstStyle/>
        <a:p>
          <a:endParaRPr lang="da-DK"/>
        </a:p>
      </dgm:t>
    </dgm:pt>
    <dgm:pt modelId="{1D233C87-7FF1-41C8-98C1-B50AAB19DA68}" type="pres">
      <dgm:prSet presAssocID="{0F776315-0C6B-4F63-9A03-DF8D53A30856}" presName="diagram" presStyleCnt="0">
        <dgm:presLayoutVars>
          <dgm:dir/>
        </dgm:presLayoutVars>
      </dgm:prSet>
      <dgm:spPr/>
    </dgm:pt>
    <dgm:pt modelId="{46D8A30F-3C4C-4918-B36C-D4259E8D9D92}" type="pres">
      <dgm:prSet presAssocID="{EABFA6E5-2239-491F-973B-2E9A466FDAAA}" presName="composite" presStyleCnt="0"/>
      <dgm:spPr/>
    </dgm:pt>
    <dgm:pt modelId="{0F3F0DAC-CD23-4259-A30B-AF893AA5C8E1}" type="pres">
      <dgm:prSet presAssocID="{EABFA6E5-2239-491F-973B-2E9A466FDAAA}" presName="Image" presStyleLbl="bgShp" presStyleIdx="0" presStyleCnt="1" custLinFactNeighborX="10460"/>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Et billede, der indeholder person, jord, udendørs, sidder&#10;&#10;Automatisk genereret beskrivelse">
            <a:extLst>
              <a:ext uri="{FF2B5EF4-FFF2-40B4-BE49-F238E27FC236}">
                <a16:creationId xmlns:a16="http://schemas.microsoft.com/office/drawing/2014/main" id="{C68E833D-36C6-6742-F8F6-265B23FC280D}"/>
              </a:ext>
            </a:extLst>
          </dgm14:cNvPr>
        </a:ext>
      </dgm:extLst>
    </dgm:pt>
    <dgm:pt modelId="{878EA723-D19E-4780-A43C-F36646A96B28}" type="pres">
      <dgm:prSet presAssocID="{EABFA6E5-2239-491F-973B-2E9A466FDAAA}" presName="Parent" presStyleLbl="node0" presStyleIdx="0" presStyleCnt="1" custLinFactNeighborX="12082" custLinFactNeighborY="192">
        <dgm:presLayoutVars>
          <dgm:bulletEnabled val="1"/>
        </dgm:presLayoutVars>
      </dgm:prSet>
      <dgm:spPr/>
    </dgm:pt>
  </dgm:ptLst>
  <dgm:cxnLst>
    <dgm:cxn modelId="{69C82632-E737-416A-BAED-07C3450561B2}" type="presOf" srcId="{0F776315-0C6B-4F63-9A03-DF8D53A30856}" destId="{1D233C87-7FF1-41C8-98C1-B50AAB19DA68}" srcOrd="0" destOrd="0" presId="urn:microsoft.com/office/officeart/2008/layout/BendingPictureCaption"/>
    <dgm:cxn modelId="{3BF63C47-85FF-4880-BF43-7D7DAA2893F0}" type="presOf" srcId="{EABFA6E5-2239-491F-973B-2E9A466FDAAA}" destId="{878EA723-D19E-4780-A43C-F36646A96B28}" srcOrd="0" destOrd="0" presId="urn:microsoft.com/office/officeart/2008/layout/BendingPictureCaption"/>
    <dgm:cxn modelId="{89D591EC-8286-4E40-B0D9-84BB7D41902B}" srcId="{0F776315-0C6B-4F63-9A03-DF8D53A30856}" destId="{EABFA6E5-2239-491F-973B-2E9A466FDAAA}" srcOrd="0" destOrd="0" parTransId="{4542D1BC-9056-4F46-BFBB-3260B1BA8CFD}" sibTransId="{7ADA8978-EBE7-4C76-BA74-69EDD749D3DC}"/>
    <dgm:cxn modelId="{656731D1-28C6-441F-A0B2-90FAD3FF1C61}" type="presParOf" srcId="{1D233C87-7FF1-41C8-98C1-B50AAB19DA68}" destId="{46D8A30F-3C4C-4918-B36C-D4259E8D9D92}" srcOrd="0" destOrd="0" presId="urn:microsoft.com/office/officeart/2008/layout/BendingPictureCaption"/>
    <dgm:cxn modelId="{495B65AE-FA27-4290-9449-03AE98C6D888}" type="presParOf" srcId="{46D8A30F-3C4C-4918-B36C-D4259E8D9D92}" destId="{0F3F0DAC-CD23-4259-A30B-AF893AA5C8E1}" srcOrd="0" destOrd="0" presId="urn:microsoft.com/office/officeart/2008/layout/BendingPictureCaption"/>
    <dgm:cxn modelId="{5EA5F7C3-811C-4C89-9BF6-E8B77A1975D6}" type="presParOf" srcId="{46D8A30F-3C4C-4918-B36C-D4259E8D9D92}" destId="{878EA723-D19E-4780-A43C-F36646A96B28}" srcOrd="1" destOrd="0" presId="urn:microsoft.com/office/officeart/2008/layout/BendingPictureCaption"/>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3705FD-9960-490F-8DEE-E913E31A1D4B}" type="doc">
      <dgm:prSet loTypeId="urn:microsoft.com/office/officeart/2008/layout/BendingPictureCaption" loCatId="picture" qsTypeId="urn:microsoft.com/office/officeart/2005/8/quickstyle/simple1" qsCatId="simple" csTypeId="urn:microsoft.com/office/officeart/2005/8/colors/accent1_2" csCatId="accent1" phldr="1"/>
      <dgm:spPr/>
    </dgm:pt>
    <dgm:pt modelId="{25A613A9-2E00-4D7F-852F-5DC30E80A405}">
      <dgm:prSet phldrT="[Tekst]" custT="1"/>
      <dgm:spPr>
        <a:xfrm>
          <a:off x="1098942" y="1901761"/>
          <a:ext cx="2708669" cy="650938"/>
        </a:xfrm>
        <a:prstGeom prst="rect">
          <a:avLst/>
        </a:prstGeom>
        <a:solidFill>
          <a:srgbClr val="0E8563"/>
        </a:solidFill>
        <a:ln w="12700" cap="flat" cmpd="sng" algn="ctr">
          <a:solidFill>
            <a:sysClr val="window" lastClr="FFFFFF">
              <a:hueOff val="0"/>
              <a:satOff val="0"/>
              <a:lumOff val="0"/>
              <a:alphaOff val="0"/>
            </a:sysClr>
          </a:solidFill>
          <a:prstDash val="solid"/>
          <a:miter lim="800000"/>
        </a:ln>
        <a:effectLst/>
      </dgm:spPr>
      <dgm:t>
        <a:bodyPr/>
        <a:lstStyle/>
        <a:p>
          <a:pPr>
            <a:buNone/>
          </a:pPr>
          <a:r>
            <a:rPr lang="da-DK" sz="1500" dirty="0">
              <a:solidFill>
                <a:sysClr val="window" lastClr="FFFFFF"/>
              </a:solidFill>
              <a:latin typeface="Arial"/>
              <a:ea typeface="+mn-ea"/>
              <a:cs typeface="+mn-cs"/>
            </a:rPr>
            <a:t>Internationale </a:t>
          </a:r>
        </a:p>
        <a:p>
          <a:pPr>
            <a:buNone/>
          </a:pPr>
          <a:r>
            <a:rPr lang="da-DK" sz="1500" dirty="0">
              <a:solidFill>
                <a:sysClr val="window" lastClr="FFFFFF"/>
              </a:solidFill>
              <a:latin typeface="Arial"/>
              <a:ea typeface="+mn-ea"/>
              <a:cs typeface="+mn-cs"/>
            </a:rPr>
            <a:t>forskningsmiljøer</a:t>
          </a:r>
          <a:endParaRPr lang="da-DK" sz="1500" dirty="0">
            <a:solidFill>
              <a:sysClr val="window" lastClr="FFFFFF"/>
            </a:solidFill>
            <a:latin typeface="Arial" panose="020B0604020202020204" pitchFamily="34" charset="0"/>
            <a:ea typeface="+mn-ea"/>
            <a:cs typeface="Arial" panose="020B0604020202020204" pitchFamily="34" charset="0"/>
          </a:endParaRPr>
        </a:p>
      </dgm:t>
    </dgm:pt>
    <dgm:pt modelId="{B568CA5A-5245-429F-9BF5-BB3B691BE5C0}" type="parTrans" cxnId="{6895A807-FFCB-443A-9D69-33E4EF94C5A6}">
      <dgm:prSet/>
      <dgm:spPr/>
      <dgm:t>
        <a:bodyPr/>
        <a:lstStyle/>
        <a:p>
          <a:endParaRPr lang="da-DK"/>
        </a:p>
      </dgm:t>
    </dgm:pt>
    <dgm:pt modelId="{F8AA8040-F9D6-4B30-8C79-55B32060A258}" type="sibTrans" cxnId="{6895A807-FFCB-443A-9D69-33E4EF94C5A6}">
      <dgm:prSet/>
      <dgm:spPr/>
      <dgm:t>
        <a:bodyPr/>
        <a:lstStyle/>
        <a:p>
          <a:endParaRPr lang="da-DK"/>
        </a:p>
      </dgm:t>
    </dgm:pt>
    <dgm:pt modelId="{18FAA519-5CD6-4278-964C-2BB4877834AE}" type="pres">
      <dgm:prSet presAssocID="{A13705FD-9960-490F-8DEE-E913E31A1D4B}" presName="diagram" presStyleCnt="0">
        <dgm:presLayoutVars>
          <dgm:dir/>
        </dgm:presLayoutVars>
      </dgm:prSet>
      <dgm:spPr/>
    </dgm:pt>
    <dgm:pt modelId="{86FF1760-9841-460C-89B8-BF934F88453B}" type="pres">
      <dgm:prSet presAssocID="{25A613A9-2E00-4D7F-852F-5DC30E80A405}" presName="composite" presStyleCnt="0"/>
      <dgm:spPr/>
    </dgm:pt>
    <dgm:pt modelId="{1FFA29F1-3643-428A-95E5-4EC45497D87D}" type="pres">
      <dgm:prSet presAssocID="{25A613A9-2E00-4D7F-852F-5DC30E80A405}" presName="Image" presStyleLbl="bgShp" presStyleIdx="0" presStyleCnt="1" custLinFactNeighborX="3570"/>
      <dgm:spPr>
        <a:xfrm>
          <a:off x="369963" y="0"/>
          <a:ext cx="3143394" cy="2322957"/>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dgm:spPr>
    </dgm:pt>
    <dgm:pt modelId="{9E7457D3-0C1A-447B-A62D-A6E8EF77398A}" type="pres">
      <dgm:prSet presAssocID="{25A613A9-2E00-4D7F-852F-5DC30E80A405}" presName="Parent" presStyleLbl="node0" presStyleIdx="0" presStyleCnt="1" custLinFactNeighborX="-3320" custLinFactNeighborY="3150">
        <dgm:presLayoutVars>
          <dgm:bulletEnabled val="1"/>
        </dgm:presLayoutVars>
      </dgm:prSet>
      <dgm:spPr/>
    </dgm:pt>
  </dgm:ptLst>
  <dgm:cxnLst>
    <dgm:cxn modelId="{6895A807-FFCB-443A-9D69-33E4EF94C5A6}" srcId="{A13705FD-9960-490F-8DEE-E913E31A1D4B}" destId="{25A613A9-2E00-4D7F-852F-5DC30E80A405}" srcOrd="0" destOrd="0" parTransId="{B568CA5A-5245-429F-9BF5-BB3B691BE5C0}" sibTransId="{F8AA8040-F9D6-4B30-8C79-55B32060A258}"/>
    <dgm:cxn modelId="{32951967-84C1-4B85-BCBC-96277AE62585}" type="presOf" srcId="{A13705FD-9960-490F-8DEE-E913E31A1D4B}" destId="{18FAA519-5CD6-4278-964C-2BB4877834AE}" srcOrd="0" destOrd="0" presId="urn:microsoft.com/office/officeart/2008/layout/BendingPictureCaption"/>
    <dgm:cxn modelId="{5C3B7F57-6B9D-42F5-9CF6-2CF8D248E48D}" type="presOf" srcId="{25A613A9-2E00-4D7F-852F-5DC30E80A405}" destId="{9E7457D3-0C1A-447B-A62D-A6E8EF77398A}" srcOrd="0" destOrd="0" presId="urn:microsoft.com/office/officeart/2008/layout/BendingPictureCaption"/>
    <dgm:cxn modelId="{1648B373-5C93-41E3-ABFF-69A8D8B1C845}" type="presParOf" srcId="{18FAA519-5CD6-4278-964C-2BB4877834AE}" destId="{86FF1760-9841-460C-89B8-BF934F88453B}" srcOrd="0" destOrd="0" presId="urn:microsoft.com/office/officeart/2008/layout/BendingPictureCaption"/>
    <dgm:cxn modelId="{3D2A9CD7-B603-4C6D-ACCC-236BB26913BE}" type="presParOf" srcId="{86FF1760-9841-460C-89B8-BF934F88453B}" destId="{1FFA29F1-3643-428A-95E5-4EC45497D87D}" srcOrd="0" destOrd="0" presId="urn:microsoft.com/office/officeart/2008/layout/BendingPictureCaption"/>
    <dgm:cxn modelId="{9E7C5302-4269-4963-AF26-E24962F42667}" type="presParOf" srcId="{86FF1760-9841-460C-89B8-BF934F88453B}" destId="{9E7457D3-0C1A-447B-A62D-A6E8EF77398A}" srcOrd="1" destOrd="0" presId="urn:microsoft.com/office/officeart/2008/layout/BendingPictureCapti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3705FD-9960-490F-8DEE-E913E31A1D4B}" type="doc">
      <dgm:prSet loTypeId="urn:microsoft.com/office/officeart/2008/layout/BendingPictureCaption" loCatId="picture" qsTypeId="urn:microsoft.com/office/officeart/2005/8/quickstyle/simple1" qsCatId="simple" csTypeId="urn:microsoft.com/office/officeart/2005/8/colors/accent1_2" csCatId="accent1" phldr="1"/>
      <dgm:spPr/>
    </dgm:pt>
    <dgm:pt modelId="{25A613A9-2E00-4D7F-852F-5DC30E80A405}">
      <dgm:prSet phldrT="[Tekst]" custT="1"/>
      <dgm:spPr>
        <a:xfrm>
          <a:off x="1098942" y="1901761"/>
          <a:ext cx="2708669" cy="650938"/>
        </a:xfrm>
        <a:prstGeom prst="rect">
          <a:avLst/>
        </a:prstGeom>
        <a:solidFill>
          <a:srgbClr val="0E8563"/>
        </a:solidFill>
        <a:ln w="12700" cap="flat" cmpd="sng" algn="ctr">
          <a:solidFill>
            <a:sysClr val="window" lastClr="FFFFFF">
              <a:hueOff val="0"/>
              <a:satOff val="0"/>
              <a:lumOff val="0"/>
              <a:alphaOff val="0"/>
            </a:sysClr>
          </a:solidFill>
          <a:prstDash val="solid"/>
          <a:miter lim="800000"/>
        </a:ln>
        <a:effectLst/>
      </dgm:spPr>
      <dgm:t>
        <a:bodyPr/>
        <a:lstStyle/>
        <a:p>
          <a:pPr>
            <a:buNone/>
          </a:pPr>
          <a:r>
            <a:rPr lang="da-DK" sz="1500" dirty="0">
              <a:solidFill>
                <a:sysClr val="window" lastClr="FFFFFF"/>
              </a:solidFill>
              <a:latin typeface="Arial"/>
              <a:ea typeface="+mn-ea"/>
              <a:cs typeface="+mn-cs"/>
            </a:rPr>
            <a:t>Samarbejde med </a:t>
          </a:r>
        </a:p>
        <a:p>
          <a:pPr>
            <a:buNone/>
          </a:pPr>
          <a:r>
            <a:rPr lang="da-DK" sz="1500" dirty="0">
              <a:solidFill>
                <a:sysClr val="window" lastClr="FFFFFF"/>
              </a:solidFill>
              <a:latin typeface="Arial"/>
              <a:ea typeface="+mn-ea"/>
              <a:cs typeface="+mn-cs"/>
            </a:rPr>
            <a:t>industri &amp; erhverv</a:t>
          </a:r>
        </a:p>
      </dgm:t>
    </dgm:pt>
    <dgm:pt modelId="{B568CA5A-5245-429F-9BF5-BB3B691BE5C0}" type="parTrans" cxnId="{6895A807-FFCB-443A-9D69-33E4EF94C5A6}">
      <dgm:prSet/>
      <dgm:spPr/>
      <dgm:t>
        <a:bodyPr/>
        <a:lstStyle/>
        <a:p>
          <a:endParaRPr lang="da-DK"/>
        </a:p>
      </dgm:t>
    </dgm:pt>
    <dgm:pt modelId="{F8AA8040-F9D6-4B30-8C79-55B32060A258}" type="sibTrans" cxnId="{6895A807-FFCB-443A-9D69-33E4EF94C5A6}">
      <dgm:prSet/>
      <dgm:spPr/>
      <dgm:t>
        <a:bodyPr/>
        <a:lstStyle/>
        <a:p>
          <a:endParaRPr lang="da-DK"/>
        </a:p>
      </dgm:t>
    </dgm:pt>
    <dgm:pt modelId="{18FAA519-5CD6-4278-964C-2BB4877834AE}" type="pres">
      <dgm:prSet presAssocID="{A13705FD-9960-490F-8DEE-E913E31A1D4B}" presName="diagram" presStyleCnt="0">
        <dgm:presLayoutVars>
          <dgm:dir/>
        </dgm:presLayoutVars>
      </dgm:prSet>
      <dgm:spPr/>
    </dgm:pt>
    <dgm:pt modelId="{86FF1760-9841-460C-89B8-BF934F88453B}" type="pres">
      <dgm:prSet presAssocID="{25A613A9-2E00-4D7F-852F-5DC30E80A405}" presName="composite" presStyleCnt="0"/>
      <dgm:spPr/>
    </dgm:pt>
    <dgm:pt modelId="{1FFA29F1-3643-428A-95E5-4EC45497D87D}" type="pres">
      <dgm:prSet presAssocID="{25A613A9-2E00-4D7F-852F-5DC30E80A405}" presName="Image" presStyleLbl="bgShp" presStyleIdx="0" presStyleCnt="1" custLinFactX="32909" custLinFactNeighborX="100000" custLinFactNeighborY="-336"/>
      <dgm:spPr>
        <a:xfrm>
          <a:off x="369963" y="0"/>
          <a:ext cx="3143394" cy="2322957"/>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dgm:spPr>
    </dgm:pt>
    <dgm:pt modelId="{9E7457D3-0C1A-447B-A62D-A6E8EF77398A}" type="pres">
      <dgm:prSet presAssocID="{25A613A9-2E00-4D7F-852F-5DC30E80A405}" presName="Parent" presStyleLbl="node0" presStyleIdx="0" presStyleCnt="1" custLinFactNeighborX="9516" custLinFactNeighborY="0">
        <dgm:presLayoutVars>
          <dgm:bulletEnabled val="1"/>
        </dgm:presLayoutVars>
      </dgm:prSet>
      <dgm:spPr/>
    </dgm:pt>
  </dgm:ptLst>
  <dgm:cxnLst>
    <dgm:cxn modelId="{6895A807-FFCB-443A-9D69-33E4EF94C5A6}" srcId="{A13705FD-9960-490F-8DEE-E913E31A1D4B}" destId="{25A613A9-2E00-4D7F-852F-5DC30E80A405}" srcOrd="0" destOrd="0" parTransId="{B568CA5A-5245-429F-9BF5-BB3B691BE5C0}" sibTransId="{F8AA8040-F9D6-4B30-8C79-55B32060A258}"/>
    <dgm:cxn modelId="{32951967-84C1-4B85-BCBC-96277AE62585}" type="presOf" srcId="{A13705FD-9960-490F-8DEE-E913E31A1D4B}" destId="{18FAA519-5CD6-4278-964C-2BB4877834AE}" srcOrd="0" destOrd="0" presId="urn:microsoft.com/office/officeart/2008/layout/BendingPictureCaption"/>
    <dgm:cxn modelId="{5C3B7F57-6B9D-42F5-9CF6-2CF8D248E48D}" type="presOf" srcId="{25A613A9-2E00-4D7F-852F-5DC30E80A405}" destId="{9E7457D3-0C1A-447B-A62D-A6E8EF77398A}" srcOrd="0" destOrd="0" presId="urn:microsoft.com/office/officeart/2008/layout/BendingPictureCaption"/>
    <dgm:cxn modelId="{1648B373-5C93-41E3-ABFF-69A8D8B1C845}" type="presParOf" srcId="{18FAA519-5CD6-4278-964C-2BB4877834AE}" destId="{86FF1760-9841-460C-89B8-BF934F88453B}" srcOrd="0" destOrd="0" presId="urn:microsoft.com/office/officeart/2008/layout/BendingPictureCaption"/>
    <dgm:cxn modelId="{3D2A9CD7-B603-4C6D-ACCC-236BB26913BE}" type="presParOf" srcId="{86FF1760-9841-460C-89B8-BF934F88453B}" destId="{1FFA29F1-3643-428A-95E5-4EC45497D87D}" srcOrd="0" destOrd="0" presId="urn:microsoft.com/office/officeart/2008/layout/BendingPictureCaption"/>
    <dgm:cxn modelId="{9E7C5302-4269-4963-AF26-E24962F42667}" type="presParOf" srcId="{86FF1760-9841-460C-89B8-BF934F88453B}" destId="{9E7457D3-0C1A-447B-A62D-A6E8EF77398A}" srcOrd="1" destOrd="0" presId="urn:microsoft.com/office/officeart/2008/layout/BendingPictureCaption"/>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13705FD-9960-490F-8DEE-E913E31A1D4B}" type="doc">
      <dgm:prSet loTypeId="urn:microsoft.com/office/officeart/2008/layout/BendingPictureCaption" loCatId="picture" qsTypeId="urn:microsoft.com/office/officeart/2005/8/quickstyle/simple1" qsCatId="simple" csTypeId="urn:microsoft.com/office/officeart/2005/8/colors/accent1_2" csCatId="accent1" phldr="1"/>
      <dgm:spPr/>
    </dgm:pt>
    <dgm:pt modelId="{25A613A9-2E00-4D7F-852F-5DC30E80A405}">
      <dgm:prSet phldrT="[Tekst]" custT="1"/>
      <dgm:spPr>
        <a:xfrm>
          <a:off x="1098942" y="1901761"/>
          <a:ext cx="2708669" cy="650938"/>
        </a:xfrm>
        <a:prstGeom prst="rect">
          <a:avLst/>
        </a:prstGeom>
        <a:solidFill>
          <a:srgbClr val="0E8563"/>
        </a:solidFill>
        <a:ln w="12700" cap="flat" cmpd="sng" algn="ctr">
          <a:solidFill>
            <a:sysClr val="window" lastClr="FFFFFF">
              <a:hueOff val="0"/>
              <a:satOff val="0"/>
              <a:lumOff val="0"/>
              <a:alphaOff val="0"/>
            </a:sysClr>
          </a:solidFill>
          <a:prstDash val="solid"/>
          <a:miter lim="800000"/>
        </a:ln>
        <a:effectLst/>
      </dgm:spPr>
      <dgm:t>
        <a:bodyPr/>
        <a:lstStyle/>
        <a:p>
          <a:pPr>
            <a:buNone/>
          </a:pPr>
          <a:r>
            <a:rPr lang="da-DK" sz="1500" dirty="0">
              <a:solidFill>
                <a:sysClr val="window" lastClr="FFFFFF"/>
              </a:solidFill>
              <a:latin typeface="Arial"/>
              <a:ea typeface="+mn-ea"/>
              <a:cs typeface="+mn-cs"/>
            </a:rPr>
            <a:t>Løser samfundsrelevante udfordringer</a:t>
          </a:r>
        </a:p>
      </dgm:t>
    </dgm:pt>
    <dgm:pt modelId="{B568CA5A-5245-429F-9BF5-BB3B691BE5C0}" type="parTrans" cxnId="{6895A807-FFCB-443A-9D69-33E4EF94C5A6}">
      <dgm:prSet/>
      <dgm:spPr/>
      <dgm:t>
        <a:bodyPr/>
        <a:lstStyle/>
        <a:p>
          <a:endParaRPr lang="da-DK"/>
        </a:p>
      </dgm:t>
    </dgm:pt>
    <dgm:pt modelId="{F8AA8040-F9D6-4B30-8C79-55B32060A258}" type="sibTrans" cxnId="{6895A807-FFCB-443A-9D69-33E4EF94C5A6}">
      <dgm:prSet/>
      <dgm:spPr/>
      <dgm:t>
        <a:bodyPr/>
        <a:lstStyle/>
        <a:p>
          <a:endParaRPr lang="da-DK"/>
        </a:p>
      </dgm:t>
    </dgm:pt>
    <dgm:pt modelId="{18FAA519-5CD6-4278-964C-2BB4877834AE}" type="pres">
      <dgm:prSet presAssocID="{A13705FD-9960-490F-8DEE-E913E31A1D4B}" presName="diagram" presStyleCnt="0">
        <dgm:presLayoutVars>
          <dgm:dir/>
        </dgm:presLayoutVars>
      </dgm:prSet>
      <dgm:spPr/>
    </dgm:pt>
    <dgm:pt modelId="{86FF1760-9841-460C-89B8-BF934F88453B}" type="pres">
      <dgm:prSet presAssocID="{25A613A9-2E00-4D7F-852F-5DC30E80A405}" presName="composite" presStyleCnt="0"/>
      <dgm:spPr/>
    </dgm:pt>
    <dgm:pt modelId="{1FFA29F1-3643-428A-95E5-4EC45497D87D}" type="pres">
      <dgm:prSet presAssocID="{25A613A9-2E00-4D7F-852F-5DC30E80A405}" presName="Image" presStyleLbl="bgShp" presStyleIdx="0" presStyleCnt="1" custLinFactNeighborX="14583" custLinFactNeighborY="0"/>
      <dgm:spPr>
        <a:xfrm>
          <a:off x="369963" y="0"/>
          <a:ext cx="3143394" cy="2322957"/>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dgm:spPr>
    </dgm:pt>
    <dgm:pt modelId="{9E7457D3-0C1A-447B-A62D-A6E8EF77398A}" type="pres">
      <dgm:prSet presAssocID="{25A613A9-2E00-4D7F-852F-5DC30E80A405}" presName="Parent" presStyleLbl="node0" presStyleIdx="0" presStyleCnt="1" custLinFactNeighborX="9516" custLinFactNeighborY="0">
        <dgm:presLayoutVars>
          <dgm:bulletEnabled val="1"/>
        </dgm:presLayoutVars>
      </dgm:prSet>
      <dgm:spPr/>
    </dgm:pt>
  </dgm:ptLst>
  <dgm:cxnLst>
    <dgm:cxn modelId="{6895A807-FFCB-443A-9D69-33E4EF94C5A6}" srcId="{A13705FD-9960-490F-8DEE-E913E31A1D4B}" destId="{25A613A9-2E00-4D7F-852F-5DC30E80A405}" srcOrd="0" destOrd="0" parTransId="{B568CA5A-5245-429F-9BF5-BB3B691BE5C0}" sibTransId="{F8AA8040-F9D6-4B30-8C79-55B32060A258}"/>
    <dgm:cxn modelId="{32951967-84C1-4B85-BCBC-96277AE62585}" type="presOf" srcId="{A13705FD-9960-490F-8DEE-E913E31A1D4B}" destId="{18FAA519-5CD6-4278-964C-2BB4877834AE}" srcOrd="0" destOrd="0" presId="urn:microsoft.com/office/officeart/2008/layout/BendingPictureCaption"/>
    <dgm:cxn modelId="{5C3B7F57-6B9D-42F5-9CF6-2CF8D248E48D}" type="presOf" srcId="{25A613A9-2E00-4D7F-852F-5DC30E80A405}" destId="{9E7457D3-0C1A-447B-A62D-A6E8EF77398A}" srcOrd="0" destOrd="0" presId="urn:microsoft.com/office/officeart/2008/layout/BendingPictureCaption"/>
    <dgm:cxn modelId="{1648B373-5C93-41E3-ABFF-69A8D8B1C845}" type="presParOf" srcId="{18FAA519-5CD6-4278-964C-2BB4877834AE}" destId="{86FF1760-9841-460C-89B8-BF934F88453B}" srcOrd="0" destOrd="0" presId="urn:microsoft.com/office/officeart/2008/layout/BendingPictureCaption"/>
    <dgm:cxn modelId="{3D2A9CD7-B603-4C6D-ACCC-236BB26913BE}" type="presParOf" srcId="{86FF1760-9841-460C-89B8-BF934F88453B}" destId="{1FFA29F1-3643-428A-95E5-4EC45497D87D}" srcOrd="0" destOrd="0" presId="urn:microsoft.com/office/officeart/2008/layout/BendingPictureCaption"/>
    <dgm:cxn modelId="{9E7C5302-4269-4963-AF26-E24962F42667}" type="presParOf" srcId="{86FF1760-9841-460C-89B8-BF934F88453B}" destId="{9E7457D3-0C1A-447B-A62D-A6E8EF77398A}" srcOrd="1" destOrd="0" presId="urn:microsoft.com/office/officeart/2008/layout/BendingPictureCaption"/>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13705FD-9960-490F-8DEE-E913E31A1D4B}" type="doc">
      <dgm:prSet loTypeId="urn:microsoft.com/office/officeart/2008/layout/BendingPictureCaption" loCatId="picture" qsTypeId="urn:microsoft.com/office/officeart/2005/8/quickstyle/simple1" qsCatId="simple" csTypeId="urn:microsoft.com/office/officeart/2005/8/colors/accent1_2" csCatId="accent1" phldr="1"/>
      <dgm:spPr/>
    </dgm:pt>
    <dgm:pt modelId="{25A613A9-2E00-4D7F-852F-5DC30E80A405}">
      <dgm:prSet phldrT="[Tekst]" custT="1"/>
      <dgm:spPr>
        <a:xfrm>
          <a:off x="1098942" y="1901761"/>
          <a:ext cx="2708669" cy="650938"/>
        </a:xfrm>
        <a:prstGeom prst="rect">
          <a:avLst/>
        </a:prstGeom>
        <a:solidFill>
          <a:srgbClr val="0E8563"/>
        </a:solidFill>
        <a:ln w="12700" cap="flat" cmpd="sng" algn="ctr">
          <a:solidFill>
            <a:sysClr val="window" lastClr="FFFFFF">
              <a:hueOff val="0"/>
              <a:satOff val="0"/>
              <a:lumOff val="0"/>
              <a:alphaOff val="0"/>
            </a:sysClr>
          </a:solidFill>
          <a:prstDash val="solid"/>
          <a:miter lim="800000"/>
        </a:ln>
        <a:effectLst/>
      </dgm:spPr>
      <dgm:t>
        <a:bodyPr/>
        <a:lstStyle/>
        <a:p>
          <a:pPr>
            <a:buNone/>
          </a:pPr>
          <a:r>
            <a:rPr lang="da-DK" sz="1500" dirty="0">
              <a:solidFill>
                <a:sysClr val="window" lastClr="FFFFFF"/>
              </a:solidFill>
              <a:latin typeface="Arial"/>
              <a:ea typeface="+mn-ea"/>
              <a:cs typeface="+mn-cs"/>
            </a:rPr>
            <a:t>State-of-the-art faciliteter</a:t>
          </a:r>
        </a:p>
      </dgm:t>
    </dgm:pt>
    <dgm:pt modelId="{B568CA5A-5245-429F-9BF5-BB3B691BE5C0}" type="parTrans" cxnId="{6895A807-FFCB-443A-9D69-33E4EF94C5A6}">
      <dgm:prSet/>
      <dgm:spPr/>
      <dgm:t>
        <a:bodyPr/>
        <a:lstStyle/>
        <a:p>
          <a:endParaRPr lang="da-DK"/>
        </a:p>
      </dgm:t>
    </dgm:pt>
    <dgm:pt modelId="{F8AA8040-F9D6-4B30-8C79-55B32060A258}" type="sibTrans" cxnId="{6895A807-FFCB-443A-9D69-33E4EF94C5A6}">
      <dgm:prSet/>
      <dgm:spPr/>
      <dgm:t>
        <a:bodyPr/>
        <a:lstStyle/>
        <a:p>
          <a:endParaRPr lang="da-DK"/>
        </a:p>
      </dgm:t>
    </dgm:pt>
    <dgm:pt modelId="{18FAA519-5CD6-4278-964C-2BB4877834AE}" type="pres">
      <dgm:prSet presAssocID="{A13705FD-9960-490F-8DEE-E913E31A1D4B}" presName="diagram" presStyleCnt="0">
        <dgm:presLayoutVars>
          <dgm:dir/>
        </dgm:presLayoutVars>
      </dgm:prSet>
      <dgm:spPr/>
    </dgm:pt>
    <dgm:pt modelId="{86FF1760-9841-460C-89B8-BF934F88453B}" type="pres">
      <dgm:prSet presAssocID="{25A613A9-2E00-4D7F-852F-5DC30E80A405}" presName="composite" presStyleCnt="0"/>
      <dgm:spPr/>
    </dgm:pt>
    <dgm:pt modelId="{1FFA29F1-3643-428A-95E5-4EC45497D87D}" type="pres">
      <dgm:prSet presAssocID="{25A613A9-2E00-4D7F-852F-5DC30E80A405}" presName="Image" presStyleLbl="bgShp" presStyleIdx="0" presStyleCnt="1" custScaleX="101836" custLinFactNeighborX="9636" custLinFactNeighborY="1036"/>
      <dgm:spPr>
        <a:xfrm>
          <a:off x="369963" y="0"/>
          <a:ext cx="3143394" cy="2322957"/>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dgm:spPr>
    </dgm:pt>
    <dgm:pt modelId="{9E7457D3-0C1A-447B-A62D-A6E8EF77398A}" type="pres">
      <dgm:prSet presAssocID="{25A613A9-2E00-4D7F-852F-5DC30E80A405}" presName="Parent" presStyleLbl="node0" presStyleIdx="0" presStyleCnt="1" custLinFactNeighborX="4840" custLinFactNeighborY="0">
        <dgm:presLayoutVars>
          <dgm:bulletEnabled val="1"/>
        </dgm:presLayoutVars>
      </dgm:prSet>
      <dgm:spPr/>
    </dgm:pt>
  </dgm:ptLst>
  <dgm:cxnLst>
    <dgm:cxn modelId="{6895A807-FFCB-443A-9D69-33E4EF94C5A6}" srcId="{A13705FD-9960-490F-8DEE-E913E31A1D4B}" destId="{25A613A9-2E00-4D7F-852F-5DC30E80A405}" srcOrd="0" destOrd="0" parTransId="{B568CA5A-5245-429F-9BF5-BB3B691BE5C0}" sibTransId="{F8AA8040-F9D6-4B30-8C79-55B32060A258}"/>
    <dgm:cxn modelId="{32951967-84C1-4B85-BCBC-96277AE62585}" type="presOf" srcId="{A13705FD-9960-490F-8DEE-E913E31A1D4B}" destId="{18FAA519-5CD6-4278-964C-2BB4877834AE}" srcOrd="0" destOrd="0" presId="urn:microsoft.com/office/officeart/2008/layout/BendingPictureCaption"/>
    <dgm:cxn modelId="{5C3B7F57-6B9D-42F5-9CF6-2CF8D248E48D}" type="presOf" srcId="{25A613A9-2E00-4D7F-852F-5DC30E80A405}" destId="{9E7457D3-0C1A-447B-A62D-A6E8EF77398A}" srcOrd="0" destOrd="0" presId="urn:microsoft.com/office/officeart/2008/layout/BendingPictureCaption"/>
    <dgm:cxn modelId="{1648B373-5C93-41E3-ABFF-69A8D8B1C845}" type="presParOf" srcId="{18FAA519-5CD6-4278-964C-2BB4877834AE}" destId="{86FF1760-9841-460C-89B8-BF934F88453B}" srcOrd="0" destOrd="0" presId="urn:microsoft.com/office/officeart/2008/layout/BendingPictureCaption"/>
    <dgm:cxn modelId="{3D2A9CD7-B603-4C6D-ACCC-236BB26913BE}" type="presParOf" srcId="{86FF1760-9841-460C-89B8-BF934F88453B}" destId="{1FFA29F1-3643-428A-95E5-4EC45497D87D}" srcOrd="0" destOrd="0" presId="urn:microsoft.com/office/officeart/2008/layout/BendingPictureCaption"/>
    <dgm:cxn modelId="{9E7C5302-4269-4963-AF26-E24962F42667}" type="presParOf" srcId="{86FF1760-9841-460C-89B8-BF934F88453B}" destId="{9E7457D3-0C1A-447B-A62D-A6E8EF77398A}" srcOrd="1" destOrd="0" presId="urn:microsoft.com/office/officeart/2008/layout/BendingPictureCaption"/>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13705FD-9960-490F-8DEE-E913E31A1D4B}" type="doc">
      <dgm:prSet loTypeId="urn:microsoft.com/office/officeart/2008/layout/BendingPictureCaption" loCatId="picture" qsTypeId="urn:microsoft.com/office/officeart/2005/8/quickstyle/simple1" qsCatId="simple" csTypeId="urn:microsoft.com/office/officeart/2005/8/colors/accent1_2" csCatId="accent1" phldr="1"/>
      <dgm:spPr/>
    </dgm:pt>
    <dgm:pt modelId="{25A613A9-2E00-4D7F-852F-5DC30E80A405}">
      <dgm:prSet phldrT="[Tekst]" custT="1"/>
      <dgm:spPr>
        <a:xfrm>
          <a:off x="1098942" y="1901761"/>
          <a:ext cx="2708669" cy="650938"/>
        </a:xfrm>
        <a:prstGeom prst="rect">
          <a:avLst/>
        </a:prstGeom>
        <a:solidFill>
          <a:srgbClr val="0E8563"/>
        </a:solidFill>
        <a:ln w="12700" cap="flat" cmpd="sng" algn="ctr">
          <a:solidFill>
            <a:sysClr val="window" lastClr="FFFFFF">
              <a:hueOff val="0"/>
              <a:satOff val="0"/>
              <a:lumOff val="0"/>
              <a:alphaOff val="0"/>
            </a:sysClr>
          </a:solidFill>
          <a:prstDash val="solid"/>
          <a:miter lim="800000"/>
        </a:ln>
        <a:effectLst/>
      </dgm:spPr>
      <dgm:t>
        <a:bodyPr/>
        <a:lstStyle/>
        <a:p>
          <a:pPr>
            <a:buNone/>
          </a:pPr>
          <a:r>
            <a:rPr lang="da-DK" sz="1500" dirty="0">
              <a:solidFill>
                <a:sysClr val="window" lastClr="FFFFFF"/>
              </a:solidFill>
              <a:latin typeface="Arial"/>
              <a:ea typeface="+mn-ea"/>
              <a:cs typeface="+mn-cs"/>
            </a:rPr>
            <a:t>Tværvidenskabelig </a:t>
          </a:r>
        </a:p>
        <a:p>
          <a:pPr>
            <a:buNone/>
          </a:pPr>
          <a:r>
            <a:rPr lang="da-DK" sz="1500" dirty="0">
              <a:solidFill>
                <a:sysClr val="window" lastClr="FFFFFF"/>
              </a:solidFill>
              <a:latin typeface="Arial"/>
              <a:ea typeface="+mn-ea"/>
              <a:cs typeface="+mn-cs"/>
            </a:rPr>
            <a:t>forskning</a:t>
          </a:r>
        </a:p>
      </dgm:t>
    </dgm:pt>
    <dgm:pt modelId="{B568CA5A-5245-429F-9BF5-BB3B691BE5C0}" type="parTrans" cxnId="{6895A807-FFCB-443A-9D69-33E4EF94C5A6}">
      <dgm:prSet/>
      <dgm:spPr/>
      <dgm:t>
        <a:bodyPr/>
        <a:lstStyle/>
        <a:p>
          <a:endParaRPr lang="da-DK"/>
        </a:p>
      </dgm:t>
    </dgm:pt>
    <dgm:pt modelId="{F8AA8040-F9D6-4B30-8C79-55B32060A258}" type="sibTrans" cxnId="{6895A807-FFCB-443A-9D69-33E4EF94C5A6}">
      <dgm:prSet/>
      <dgm:spPr/>
      <dgm:t>
        <a:bodyPr/>
        <a:lstStyle/>
        <a:p>
          <a:endParaRPr lang="da-DK"/>
        </a:p>
      </dgm:t>
    </dgm:pt>
    <dgm:pt modelId="{18FAA519-5CD6-4278-964C-2BB4877834AE}" type="pres">
      <dgm:prSet presAssocID="{A13705FD-9960-490F-8DEE-E913E31A1D4B}" presName="diagram" presStyleCnt="0">
        <dgm:presLayoutVars>
          <dgm:dir/>
        </dgm:presLayoutVars>
      </dgm:prSet>
      <dgm:spPr/>
    </dgm:pt>
    <dgm:pt modelId="{86FF1760-9841-460C-89B8-BF934F88453B}" type="pres">
      <dgm:prSet presAssocID="{25A613A9-2E00-4D7F-852F-5DC30E80A405}" presName="composite" presStyleCnt="0"/>
      <dgm:spPr/>
    </dgm:pt>
    <dgm:pt modelId="{1FFA29F1-3643-428A-95E5-4EC45497D87D}" type="pres">
      <dgm:prSet presAssocID="{25A613A9-2E00-4D7F-852F-5DC30E80A405}" presName="Image" presStyleLbl="bgShp" presStyleIdx="0" presStyleCnt="1" custLinFactNeighborX="14583" custLinFactNeighborY="336"/>
      <dgm:spPr>
        <a:xfrm>
          <a:off x="369963" y="0"/>
          <a:ext cx="3143394" cy="2322957"/>
        </a:xfrm>
        <a:prstGeom prst="rect">
          <a:avLst/>
        </a:prstGeom>
        <a:blipFill>
          <a:blip xmlns:r="http://schemas.openxmlformats.org/officeDocument/2006/relationships" r:embed="rId1"/>
          <a:srcRect/>
          <a:stretch>
            <a:fillRect l="-5000" r="-5000"/>
          </a:stretch>
        </a:blipFill>
        <a:ln>
          <a:noFill/>
        </a:ln>
        <a:effectLst/>
      </dgm:spPr>
    </dgm:pt>
    <dgm:pt modelId="{9E7457D3-0C1A-447B-A62D-A6E8EF77398A}" type="pres">
      <dgm:prSet presAssocID="{25A613A9-2E00-4D7F-852F-5DC30E80A405}" presName="Parent" presStyleLbl="node0" presStyleIdx="0" presStyleCnt="1" custLinFactNeighborX="10062" custLinFactNeighborY="25892">
        <dgm:presLayoutVars>
          <dgm:bulletEnabled val="1"/>
        </dgm:presLayoutVars>
      </dgm:prSet>
      <dgm:spPr/>
    </dgm:pt>
  </dgm:ptLst>
  <dgm:cxnLst>
    <dgm:cxn modelId="{6895A807-FFCB-443A-9D69-33E4EF94C5A6}" srcId="{A13705FD-9960-490F-8DEE-E913E31A1D4B}" destId="{25A613A9-2E00-4D7F-852F-5DC30E80A405}" srcOrd="0" destOrd="0" parTransId="{B568CA5A-5245-429F-9BF5-BB3B691BE5C0}" sibTransId="{F8AA8040-F9D6-4B30-8C79-55B32060A258}"/>
    <dgm:cxn modelId="{32951967-84C1-4B85-BCBC-96277AE62585}" type="presOf" srcId="{A13705FD-9960-490F-8DEE-E913E31A1D4B}" destId="{18FAA519-5CD6-4278-964C-2BB4877834AE}" srcOrd="0" destOrd="0" presId="urn:microsoft.com/office/officeart/2008/layout/BendingPictureCaption"/>
    <dgm:cxn modelId="{5C3B7F57-6B9D-42F5-9CF6-2CF8D248E48D}" type="presOf" srcId="{25A613A9-2E00-4D7F-852F-5DC30E80A405}" destId="{9E7457D3-0C1A-447B-A62D-A6E8EF77398A}" srcOrd="0" destOrd="0" presId="urn:microsoft.com/office/officeart/2008/layout/BendingPictureCaption"/>
    <dgm:cxn modelId="{1648B373-5C93-41E3-ABFF-69A8D8B1C845}" type="presParOf" srcId="{18FAA519-5CD6-4278-964C-2BB4877834AE}" destId="{86FF1760-9841-460C-89B8-BF934F88453B}" srcOrd="0" destOrd="0" presId="urn:microsoft.com/office/officeart/2008/layout/BendingPictureCaption"/>
    <dgm:cxn modelId="{3D2A9CD7-B603-4C6D-ACCC-236BB26913BE}" type="presParOf" srcId="{86FF1760-9841-460C-89B8-BF934F88453B}" destId="{1FFA29F1-3643-428A-95E5-4EC45497D87D}" srcOrd="0" destOrd="0" presId="urn:microsoft.com/office/officeart/2008/layout/BendingPictureCaption"/>
    <dgm:cxn modelId="{9E7C5302-4269-4963-AF26-E24962F42667}" type="presParOf" srcId="{86FF1760-9841-460C-89B8-BF934F88453B}" destId="{9E7457D3-0C1A-447B-A62D-A6E8EF77398A}" srcOrd="1" destOrd="0" presId="urn:microsoft.com/office/officeart/2008/layout/BendingPictureCaption"/>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A29F1-3643-428A-95E5-4EC45497D87D}">
      <dsp:nvSpPr>
        <dsp:cNvPr id="0" name=""/>
        <dsp:cNvSpPr/>
      </dsp:nvSpPr>
      <dsp:spPr>
        <a:xfrm>
          <a:off x="369963" y="0"/>
          <a:ext cx="3143394" cy="2322957"/>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9E7457D3-0C1A-447B-A62D-A6E8EF77398A}">
      <dsp:nvSpPr>
        <dsp:cNvPr id="0" name=""/>
        <dsp:cNvSpPr/>
      </dsp:nvSpPr>
      <dsp:spPr>
        <a:xfrm>
          <a:off x="1061156" y="1901761"/>
          <a:ext cx="2708669" cy="650938"/>
        </a:xfrm>
        <a:prstGeom prst="rect">
          <a:avLst/>
        </a:prstGeom>
        <a:solidFill>
          <a:srgbClr val="0E856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5000"/>
            </a:spcAft>
            <a:buNone/>
          </a:pPr>
          <a:r>
            <a:rPr lang="da-DK" sz="1500" kern="1200" dirty="0"/>
            <a:t>Tæt på forskningsmiljøer</a:t>
          </a:r>
          <a:endParaRPr lang="da-DK" sz="1500" kern="1200" dirty="0">
            <a:latin typeface="Arial" panose="020B0604020202020204" pitchFamily="34" charset="0"/>
            <a:cs typeface="Arial" panose="020B0604020202020204" pitchFamily="34" charset="0"/>
          </a:endParaRPr>
        </a:p>
      </dsp:txBody>
      <dsp:txXfrm>
        <a:off x="1061156" y="1901761"/>
        <a:ext cx="2708669" cy="65093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4614B-D4AA-4C82-9F56-E0D21CA005FE}">
      <dsp:nvSpPr>
        <dsp:cNvPr id="0" name=""/>
        <dsp:cNvSpPr/>
      </dsp:nvSpPr>
      <dsp:spPr>
        <a:xfrm>
          <a:off x="0" y="1482"/>
          <a:ext cx="5524500" cy="75153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3EF3A7-ABA3-442D-8520-2219FA742BF3}">
      <dsp:nvSpPr>
        <dsp:cNvPr id="0" name=""/>
        <dsp:cNvSpPr/>
      </dsp:nvSpPr>
      <dsp:spPr>
        <a:xfrm>
          <a:off x="227338" y="170577"/>
          <a:ext cx="413341" cy="4133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EB5C41-4B6E-4048-AEBC-D56C20DD4A12}">
      <dsp:nvSpPr>
        <dsp:cNvPr id="0" name=""/>
        <dsp:cNvSpPr/>
      </dsp:nvSpPr>
      <dsp:spPr>
        <a:xfrm>
          <a:off x="868018" y="1482"/>
          <a:ext cx="4656481" cy="751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537" tIns="79537" rIns="79537" bIns="79537" numCol="1" spcCol="1270" anchor="ctr" anchorCtr="0">
          <a:noAutofit/>
        </a:bodyPr>
        <a:lstStyle/>
        <a:p>
          <a:pPr marL="0" lvl="0" indent="0" algn="l" defTabSz="622300">
            <a:lnSpc>
              <a:spcPct val="100000"/>
            </a:lnSpc>
            <a:spcBef>
              <a:spcPct val="0"/>
            </a:spcBef>
            <a:spcAft>
              <a:spcPct val="35000"/>
            </a:spcAft>
            <a:buNone/>
          </a:pPr>
          <a:r>
            <a:rPr lang="da-DK" sz="1400" kern="1200" dirty="0">
              <a:latin typeface="Arial" panose="020B0604020202020204" pitchFamily="34" charset="0"/>
              <a:cs typeface="Arial" panose="020B0604020202020204" pitchFamily="34" charset="0"/>
            </a:rPr>
            <a:t>Vedvarende energi: vind, sol, bølger, tidevand, </a:t>
          </a:r>
          <a:r>
            <a:rPr lang="da-DK" sz="1400" kern="1200" dirty="0" err="1">
              <a:latin typeface="Arial" panose="020B0604020202020204" pitchFamily="34" charset="0"/>
              <a:cs typeface="Arial" panose="020B0604020202020204" pitchFamily="34" charset="0"/>
            </a:rPr>
            <a:t>geotermi</a:t>
          </a:r>
          <a:r>
            <a:rPr lang="da-DK" sz="1400" kern="1200" dirty="0">
              <a:latin typeface="Arial" panose="020B0604020202020204" pitchFamily="34" charset="0"/>
              <a:cs typeface="Arial" panose="020B0604020202020204" pitchFamily="34" charset="0"/>
            </a:rPr>
            <a:t> og hybridanlæg.</a:t>
          </a:r>
          <a:endParaRPr lang="en-US" sz="1400" kern="1200" dirty="0">
            <a:latin typeface="Arial" panose="020B0604020202020204" pitchFamily="34" charset="0"/>
            <a:cs typeface="Arial" panose="020B0604020202020204" pitchFamily="34" charset="0"/>
          </a:endParaRPr>
        </a:p>
      </dsp:txBody>
      <dsp:txXfrm>
        <a:off x="868018" y="1482"/>
        <a:ext cx="4656481" cy="751530"/>
      </dsp:txXfrm>
    </dsp:sp>
    <dsp:sp modelId="{C7C6FD6C-C567-4B58-A3BB-5C30CDD52E17}">
      <dsp:nvSpPr>
        <dsp:cNvPr id="0" name=""/>
        <dsp:cNvSpPr/>
      </dsp:nvSpPr>
      <dsp:spPr>
        <a:xfrm>
          <a:off x="0" y="940896"/>
          <a:ext cx="5524500" cy="75153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62D89A-4B7D-4EF5-A740-6F9940172C62}">
      <dsp:nvSpPr>
        <dsp:cNvPr id="0" name=""/>
        <dsp:cNvSpPr/>
      </dsp:nvSpPr>
      <dsp:spPr>
        <a:xfrm>
          <a:off x="227338" y="1109990"/>
          <a:ext cx="413341" cy="4133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52BFED-0553-4E12-89F6-20F298CECE79}">
      <dsp:nvSpPr>
        <dsp:cNvPr id="0" name=""/>
        <dsp:cNvSpPr/>
      </dsp:nvSpPr>
      <dsp:spPr>
        <a:xfrm>
          <a:off x="868018" y="940896"/>
          <a:ext cx="4656481" cy="751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537" tIns="79537" rIns="79537" bIns="79537" numCol="1" spcCol="1270" anchor="ctr" anchorCtr="0">
          <a:noAutofit/>
        </a:bodyPr>
        <a:lstStyle/>
        <a:p>
          <a:pPr marL="0" lvl="0" indent="0" algn="l" defTabSz="622300">
            <a:lnSpc>
              <a:spcPct val="100000"/>
            </a:lnSpc>
            <a:spcBef>
              <a:spcPct val="0"/>
            </a:spcBef>
            <a:spcAft>
              <a:spcPct val="35000"/>
            </a:spcAft>
            <a:buNone/>
          </a:pPr>
          <a:r>
            <a:rPr lang="da-DK" sz="1400" kern="1200" dirty="0">
              <a:latin typeface="Arial" panose="020B0604020202020204" pitchFamily="34" charset="0"/>
              <a:cs typeface="Arial" panose="020B0604020202020204" pitchFamily="34" charset="0"/>
            </a:rPr>
            <a:t>Robust og pålidelig </a:t>
          </a:r>
          <a:r>
            <a:rPr lang="da-DK" sz="1400" kern="1200" dirty="0" err="1">
              <a:latin typeface="Arial" panose="020B0604020202020204" pitchFamily="34" charset="0"/>
              <a:cs typeface="Arial" panose="020B0604020202020204" pitchFamily="34" charset="0"/>
            </a:rPr>
            <a:t>eldistribution</a:t>
          </a:r>
          <a:r>
            <a:rPr lang="da-DK" sz="1400" kern="1200" dirty="0">
              <a:latin typeface="Arial" panose="020B0604020202020204" pitchFamily="34" charset="0"/>
              <a:cs typeface="Arial" panose="020B0604020202020204" pitchFamily="34" charset="0"/>
            </a:rPr>
            <a:t>: konvertering, lagring og sektorkobling til varme-, gas, og brændstofområdet.</a:t>
          </a:r>
          <a:endParaRPr lang="en-US" sz="1400" kern="1200" dirty="0">
            <a:latin typeface="Arial" panose="020B0604020202020204" pitchFamily="34" charset="0"/>
            <a:cs typeface="Arial" panose="020B0604020202020204" pitchFamily="34" charset="0"/>
          </a:endParaRPr>
        </a:p>
      </dsp:txBody>
      <dsp:txXfrm>
        <a:off x="868018" y="940896"/>
        <a:ext cx="4656481" cy="751530"/>
      </dsp:txXfrm>
    </dsp:sp>
    <dsp:sp modelId="{B5C2E581-DFC2-4D73-9CBD-5BDA9AF895C3}">
      <dsp:nvSpPr>
        <dsp:cNvPr id="0" name=""/>
        <dsp:cNvSpPr/>
      </dsp:nvSpPr>
      <dsp:spPr>
        <a:xfrm>
          <a:off x="0" y="1880309"/>
          <a:ext cx="5524500" cy="75153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F41D8E-304D-4794-B306-B352DD21405A}">
      <dsp:nvSpPr>
        <dsp:cNvPr id="0" name=""/>
        <dsp:cNvSpPr/>
      </dsp:nvSpPr>
      <dsp:spPr>
        <a:xfrm>
          <a:off x="227338" y="2049404"/>
          <a:ext cx="413341" cy="4133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13C266-7A43-4623-9A73-DACBCE5B391A}">
      <dsp:nvSpPr>
        <dsp:cNvPr id="0" name=""/>
        <dsp:cNvSpPr/>
      </dsp:nvSpPr>
      <dsp:spPr>
        <a:xfrm>
          <a:off x="868018" y="1880309"/>
          <a:ext cx="4656481" cy="751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537" tIns="79537" rIns="79537" bIns="79537" numCol="1" spcCol="1270" anchor="ctr" anchorCtr="0">
          <a:noAutofit/>
        </a:bodyPr>
        <a:lstStyle/>
        <a:p>
          <a:pPr marL="0" lvl="0" indent="0" algn="l" defTabSz="622300">
            <a:lnSpc>
              <a:spcPct val="100000"/>
            </a:lnSpc>
            <a:spcBef>
              <a:spcPct val="0"/>
            </a:spcBef>
            <a:spcAft>
              <a:spcPct val="35000"/>
            </a:spcAft>
            <a:buNone/>
          </a:pPr>
          <a:r>
            <a:rPr lang="da-DK" sz="1400" kern="1200" dirty="0">
              <a:latin typeface="Arial" panose="020B0604020202020204" pitchFamily="34" charset="0"/>
              <a:cs typeface="Arial" panose="020B0604020202020204" pitchFamily="34" charset="0"/>
            </a:rPr>
            <a:t>Nye effektive lagringsteknologier.</a:t>
          </a:r>
          <a:endParaRPr lang="en-US" sz="1400" kern="1200" dirty="0">
            <a:latin typeface="Arial" panose="020B0604020202020204" pitchFamily="34" charset="0"/>
            <a:cs typeface="Arial" panose="020B0604020202020204" pitchFamily="34" charset="0"/>
          </a:endParaRPr>
        </a:p>
      </dsp:txBody>
      <dsp:txXfrm>
        <a:off x="868018" y="1880309"/>
        <a:ext cx="4656481" cy="751530"/>
      </dsp:txXfrm>
    </dsp:sp>
    <dsp:sp modelId="{941B5402-40B0-416B-9DF1-62884B2374ED}">
      <dsp:nvSpPr>
        <dsp:cNvPr id="0" name=""/>
        <dsp:cNvSpPr/>
      </dsp:nvSpPr>
      <dsp:spPr>
        <a:xfrm>
          <a:off x="0" y="2819723"/>
          <a:ext cx="5524500" cy="75153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621C5C-9F05-4D2D-8185-2783A84BC977}">
      <dsp:nvSpPr>
        <dsp:cNvPr id="0" name=""/>
        <dsp:cNvSpPr/>
      </dsp:nvSpPr>
      <dsp:spPr>
        <a:xfrm>
          <a:off x="227338" y="2988817"/>
          <a:ext cx="413341" cy="4133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E651D3-4814-432C-930D-8D8DFFBA7592}">
      <dsp:nvSpPr>
        <dsp:cNvPr id="0" name=""/>
        <dsp:cNvSpPr/>
      </dsp:nvSpPr>
      <dsp:spPr>
        <a:xfrm>
          <a:off x="868018" y="2819723"/>
          <a:ext cx="4656481" cy="751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537" tIns="79537" rIns="79537" bIns="79537" numCol="1" spcCol="1270" anchor="ctr" anchorCtr="0">
          <a:noAutofit/>
        </a:bodyPr>
        <a:lstStyle/>
        <a:p>
          <a:pPr marL="0" lvl="0" indent="0" algn="l" defTabSz="622300">
            <a:lnSpc>
              <a:spcPct val="100000"/>
            </a:lnSpc>
            <a:spcBef>
              <a:spcPct val="0"/>
            </a:spcBef>
            <a:spcAft>
              <a:spcPct val="35000"/>
            </a:spcAft>
            <a:buNone/>
          </a:pPr>
          <a:r>
            <a:rPr lang="da-DK" sz="1400" kern="1200" dirty="0">
              <a:latin typeface="Arial" panose="020B0604020202020204" pitchFamily="34" charset="0"/>
              <a:cs typeface="Arial" panose="020B0604020202020204" pitchFamily="34" charset="0"/>
            </a:rPr>
            <a:t>Styring af systemer ved hjælp af avanceret kontrol som AI, </a:t>
          </a:r>
          <a:r>
            <a:rPr lang="da-DK" sz="1400" kern="1200" dirty="0" err="1">
              <a:latin typeface="Arial" panose="020B0604020202020204" pitchFamily="34" charset="0"/>
              <a:cs typeface="Arial" panose="020B0604020202020204" pitchFamily="34" charset="0"/>
            </a:rPr>
            <a:t>IoT</a:t>
          </a:r>
          <a:r>
            <a:rPr lang="da-DK" sz="1400" kern="1200" dirty="0">
              <a:latin typeface="Arial" panose="020B0604020202020204" pitchFamily="34" charset="0"/>
              <a:cs typeface="Arial" panose="020B0604020202020204" pitchFamily="34" charset="0"/>
            </a:rPr>
            <a:t>, big data mv.</a:t>
          </a:r>
          <a:endParaRPr lang="en-US" sz="1400" kern="1200" dirty="0">
            <a:latin typeface="Arial" panose="020B0604020202020204" pitchFamily="34" charset="0"/>
            <a:cs typeface="Arial" panose="020B0604020202020204" pitchFamily="34" charset="0"/>
          </a:endParaRPr>
        </a:p>
      </dsp:txBody>
      <dsp:txXfrm>
        <a:off x="868018" y="2819723"/>
        <a:ext cx="4656481" cy="75153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4614B-D4AA-4C82-9F56-E0D21CA005FE}">
      <dsp:nvSpPr>
        <dsp:cNvPr id="0" name=""/>
        <dsp:cNvSpPr/>
      </dsp:nvSpPr>
      <dsp:spPr>
        <a:xfrm>
          <a:off x="0" y="334347"/>
          <a:ext cx="5545134" cy="713744"/>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5F3EF3A7-ABA3-442D-8520-2219FA742BF3}">
      <dsp:nvSpPr>
        <dsp:cNvPr id="0" name=""/>
        <dsp:cNvSpPr/>
      </dsp:nvSpPr>
      <dsp:spPr>
        <a:xfrm>
          <a:off x="153929" y="563007"/>
          <a:ext cx="279871" cy="2798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BEB5C41-4B6E-4048-AEBC-D56C20DD4A12}">
      <dsp:nvSpPr>
        <dsp:cNvPr id="0" name=""/>
        <dsp:cNvSpPr/>
      </dsp:nvSpPr>
      <dsp:spPr>
        <a:xfrm>
          <a:off x="604297" y="578068"/>
          <a:ext cx="4886791" cy="257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49" tIns="27249" rIns="27249" bIns="27249" numCol="1" spcCol="1270" anchor="ctr" anchorCtr="0">
          <a:noAutofit/>
        </a:bodyPr>
        <a:lstStyle/>
        <a:p>
          <a:pPr marL="0" lvl="0" indent="0" algn="l" defTabSz="622300">
            <a:lnSpc>
              <a:spcPct val="100000"/>
            </a:lnSpc>
            <a:spcBef>
              <a:spcPct val="0"/>
            </a:spcBef>
            <a:spcAft>
              <a:spcPct val="35000"/>
            </a:spcAft>
            <a:buNone/>
          </a:pPr>
          <a:r>
            <a:rPr lang="da-DK" sz="1400" kern="1200" noProof="0" dirty="0">
              <a:solidFill>
                <a:srgbClr val="211A52"/>
              </a:solidFill>
              <a:latin typeface="Arial" panose="020B0604020202020204" pitchFamily="34" charset="0"/>
              <a:cs typeface="Arial" panose="020B0604020202020204" pitchFamily="34" charset="0"/>
            </a:rPr>
            <a:t>Energibesparelser samt effektive systemer og komponenter i forbrugsleddet, som omfatter industri, bygninger og diverse apparater.</a:t>
          </a:r>
        </a:p>
      </dsp:txBody>
      <dsp:txXfrm>
        <a:off x="604297" y="578068"/>
        <a:ext cx="4886791" cy="257475"/>
      </dsp:txXfrm>
    </dsp:sp>
    <dsp:sp modelId="{C7C6FD6C-C567-4B58-A3BB-5C30CDD52E17}">
      <dsp:nvSpPr>
        <dsp:cNvPr id="0" name=""/>
        <dsp:cNvSpPr/>
      </dsp:nvSpPr>
      <dsp:spPr>
        <a:xfrm>
          <a:off x="0" y="1218834"/>
          <a:ext cx="5545134" cy="508858"/>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3162D89A-4B7D-4EF5-A740-6F9940172C62}">
      <dsp:nvSpPr>
        <dsp:cNvPr id="0" name=""/>
        <dsp:cNvSpPr/>
      </dsp:nvSpPr>
      <dsp:spPr>
        <a:xfrm>
          <a:off x="153929" y="1333327"/>
          <a:ext cx="279871" cy="2798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452BFED-0553-4E12-89F6-20F298CECE79}">
      <dsp:nvSpPr>
        <dsp:cNvPr id="0" name=""/>
        <dsp:cNvSpPr/>
      </dsp:nvSpPr>
      <dsp:spPr>
        <a:xfrm>
          <a:off x="587731" y="1405668"/>
          <a:ext cx="4886791" cy="163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49" tIns="27249" rIns="27249" bIns="27249" numCol="1" spcCol="1270" anchor="ctr" anchorCtr="0">
          <a:noAutofit/>
        </a:bodyPr>
        <a:lstStyle/>
        <a:p>
          <a:pPr marL="0" lvl="0" indent="0" algn="l" defTabSz="622300">
            <a:lnSpc>
              <a:spcPct val="100000"/>
            </a:lnSpc>
            <a:spcBef>
              <a:spcPct val="0"/>
            </a:spcBef>
            <a:spcAft>
              <a:spcPct val="35000"/>
            </a:spcAft>
            <a:buNone/>
          </a:pPr>
          <a:r>
            <a:rPr lang="da-DK" sz="1400" kern="1200" noProof="0" dirty="0">
              <a:solidFill>
                <a:srgbClr val="211A52"/>
              </a:solidFill>
              <a:latin typeface="Arial" panose="020B0604020202020204" pitchFamily="34" charset="0"/>
              <a:cs typeface="Arial" panose="020B0604020202020204" pitchFamily="34" charset="0"/>
            </a:rPr>
            <a:t>Fleksible systemer hvor forbrug tilpasses produktion.</a:t>
          </a:r>
        </a:p>
      </dsp:txBody>
      <dsp:txXfrm>
        <a:off x="587731" y="1405668"/>
        <a:ext cx="4886791" cy="163733"/>
      </dsp:txXfrm>
    </dsp:sp>
    <dsp:sp modelId="{BAD09558-AFCB-4488-9B0B-5264ADE9973E}">
      <dsp:nvSpPr>
        <dsp:cNvPr id="0" name=""/>
        <dsp:cNvSpPr/>
      </dsp:nvSpPr>
      <dsp:spPr>
        <a:xfrm>
          <a:off x="0" y="1886710"/>
          <a:ext cx="5545134" cy="508858"/>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2FBD7BEF-15B0-4F89-8941-3CFB8CB82195}">
      <dsp:nvSpPr>
        <dsp:cNvPr id="0" name=""/>
        <dsp:cNvSpPr/>
      </dsp:nvSpPr>
      <dsp:spPr>
        <a:xfrm>
          <a:off x="153929" y="2001203"/>
          <a:ext cx="279871" cy="2798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802F378-ACA0-4107-A0CE-B33179AA59E3}">
      <dsp:nvSpPr>
        <dsp:cNvPr id="0" name=""/>
        <dsp:cNvSpPr/>
      </dsp:nvSpPr>
      <dsp:spPr>
        <a:xfrm>
          <a:off x="587731" y="2008012"/>
          <a:ext cx="4886791" cy="257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49" tIns="27249" rIns="27249" bIns="27249"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Kontrol og anvendelse af digitale løsninger som AI, </a:t>
          </a:r>
          <a:r>
            <a:rPr lang="da-DK" sz="1400" kern="1200" dirty="0" err="1">
              <a:solidFill>
                <a:srgbClr val="211A52"/>
              </a:solidFill>
              <a:latin typeface="Arial" panose="020B0604020202020204" pitchFamily="34" charset="0"/>
              <a:cs typeface="Arial" panose="020B0604020202020204" pitchFamily="34" charset="0"/>
            </a:rPr>
            <a:t>IoT</a:t>
          </a:r>
          <a:r>
            <a:rPr lang="da-DK" sz="1400" kern="1200" dirty="0">
              <a:solidFill>
                <a:srgbClr val="211A52"/>
              </a:solidFill>
              <a:latin typeface="Arial" panose="020B0604020202020204" pitchFamily="34" charset="0"/>
              <a:cs typeface="Arial" panose="020B0604020202020204" pitchFamily="34" charset="0"/>
            </a:rPr>
            <a:t>, </a:t>
          </a:r>
          <a:br>
            <a:rPr lang="da-DK" sz="1400" kern="1200" dirty="0">
              <a:solidFill>
                <a:srgbClr val="211A52"/>
              </a:solidFill>
              <a:latin typeface="Arial" panose="020B0604020202020204" pitchFamily="34" charset="0"/>
              <a:cs typeface="Arial" panose="020B0604020202020204" pitchFamily="34" charset="0"/>
            </a:rPr>
          </a:br>
          <a:r>
            <a:rPr lang="da-DK" sz="1400" kern="1200" dirty="0">
              <a:solidFill>
                <a:srgbClr val="211A52"/>
              </a:solidFill>
              <a:latin typeface="Arial" panose="020B0604020202020204" pitchFamily="34" charset="0"/>
              <a:cs typeface="Arial" panose="020B0604020202020204" pitchFamily="34" charset="0"/>
            </a:rPr>
            <a:t>big data.</a:t>
          </a:r>
        </a:p>
      </dsp:txBody>
      <dsp:txXfrm>
        <a:off x="587731" y="2008012"/>
        <a:ext cx="4886791" cy="257475"/>
      </dsp:txXfrm>
    </dsp:sp>
    <dsp:sp modelId="{B5C2E581-DFC2-4D73-9CBD-5BDA9AF895C3}">
      <dsp:nvSpPr>
        <dsp:cNvPr id="0" name=""/>
        <dsp:cNvSpPr/>
      </dsp:nvSpPr>
      <dsp:spPr>
        <a:xfrm>
          <a:off x="0" y="2554587"/>
          <a:ext cx="5545134" cy="508858"/>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AF41D8E-304D-4794-B306-B352DD21405A}">
      <dsp:nvSpPr>
        <dsp:cNvPr id="0" name=""/>
        <dsp:cNvSpPr/>
      </dsp:nvSpPr>
      <dsp:spPr>
        <a:xfrm>
          <a:off x="153929" y="2669080"/>
          <a:ext cx="279871" cy="2798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B13C266-7A43-4623-9A73-DACBCE5B391A}">
      <dsp:nvSpPr>
        <dsp:cNvPr id="0" name=""/>
        <dsp:cNvSpPr/>
      </dsp:nvSpPr>
      <dsp:spPr>
        <a:xfrm>
          <a:off x="587731" y="2666558"/>
          <a:ext cx="4886791" cy="257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49" tIns="27249" rIns="27249" bIns="27249"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Produktion af vedvarende energi i bygninger og integration af bygninger i energisystemet.</a:t>
          </a:r>
          <a:endParaRPr lang="en-US" sz="1400" kern="1200" dirty="0">
            <a:solidFill>
              <a:srgbClr val="211A52"/>
            </a:solidFill>
            <a:latin typeface="Arial" panose="020B0604020202020204" pitchFamily="34" charset="0"/>
            <a:cs typeface="Arial" panose="020B0604020202020204" pitchFamily="34" charset="0"/>
          </a:endParaRPr>
        </a:p>
      </dsp:txBody>
      <dsp:txXfrm>
        <a:off x="587731" y="2666558"/>
        <a:ext cx="4886791" cy="257475"/>
      </dsp:txXfrm>
    </dsp:sp>
    <dsp:sp modelId="{941B5402-40B0-416B-9DF1-62884B2374ED}">
      <dsp:nvSpPr>
        <dsp:cNvPr id="0" name=""/>
        <dsp:cNvSpPr/>
      </dsp:nvSpPr>
      <dsp:spPr>
        <a:xfrm>
          <a:off x="0" y="3223465"/>
          <a:ext cx="5545134" cy="508858"/>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0621C5C-9F05-4D2D-8185-2783A84BC977}">
      <dsp:nvSpPr>
        <dsp:cNvPr id="0" name=""/>
        <dsp:cNvSpPr/>
      </dsp:nvSpPr>
      <dsp:spPr>
        <a:xfrm>
          <a:off x="153929" y="3336956"/>
          <a:ext cx="279871" cy="27987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FE651D3-4814-432C-930D-8D8DFFBA7592}">
      <dsp:nvSpPr>
        <dsp:cNvPr id="0" name=""/>
        <dsp:cNvSpPr/>
      </dsp:nvSpPr>
      <dsp:spPr>
        <a:xfrm>
          <a:off x="587731" y="3334434"/>
          <a:ext cx="4886791" cy="257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49" tIns="27249" rIns="27249" bIns="27249" numCol="1" spcCol="1270" anchor="ctr" anchorCtr="0">
          <a:noAutofit/>
        </a:bodyPr>
        <a:lstStyle/>
        <a:p>
          <a:pPr marL="0" lvl="0" indent="0" algn="l" defTabSz="622300">
            <a:lnSpc>
              <a:spcPct val="100000"/>
            </a:lnSpc>
            <a:spcBef>
              <a:spcPct val="0"/>
            </a:spcBef>
            <a:spcAft>
              <a:spcPct val="35000"/>
            </a:spcAft>
            <a:buNone/>
          </a:pPr>
          <a:r>
            <a:rPr lang="da-DK" sz="1400" kern="1200" noProof="0" dirty="0">
              <a:solidFill>
                <a:srgbClr val="211A52"/>
              </a:solidFill>
              <a:latin typeface="Arial" panose="020B0604020202020204" pitchFamily="34" charset="0"/>
              <a:cs typeface="Arial" panose="020B0604020202020204" pitchFamily="34" charset="0"/>
            </a:rPr>
            <a:t>Brug af teknologi, adfærd og hverdagspraksis.</a:t>
          </a:r>
        </a:p>
      </dsp:txBody>
      <dsp:txXfrm>
        <a:off x="587731" y="3334434"/>
        <a:ext cx="4886791" cy="25747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4614B-D4AA-4C82-9F56-E0D21CA005FE}">
      <dsp:nvSpPr>
        <dsp:cNvPr id="0" name=""/>
        <dsp:cNvSpPr/>
      </dsp:nvSpPr>
      <dsp:spPr>
        <a:xfrm>
          <a:off x="0" y="1299"/>
          <a:ext cx="5524500" cy="553944"/>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5F3EF3A7-ABA3-442D-8520-2219FA742BF3}">
      <dsp:nvSpPr>
        <dsp:cNvPr id="0" name=""/>
        <dsp:cNvSpPr/>
      </dsp:nvSpPr>
      <dsp:spPr>
        <a:xfrm>
          <a:off x="167568" y="125937"/>
          <a:ext cx="304669" cy="3046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BEB5C41-4B6E-4048-AEBC-D56C20DD4A12}">
      <dsp:nvSpPr>
        <dsp:cNvPr id="0" name=""/>
        <dsp:cNvSpPr/>
      </dsp:nvSpPr>
      <dsp:spPr>
        <a:xfrm>
          <a:off x="639805" y="1299"/>
          <a:ext cx="4884694" cy="553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26" tIns="58626" rIns="58626" bIns="58626" numCol="1" spcCol="1270" anchor="ctr" anchorCtr="0">
          <a:noAutofit/>
        </a:bodyPr>
        <a:lstStyle/>
        <a:p>
          <a:pPr marL="0" lvl="0" indent="0" algn="l" defTabSz="622300">
            <a:lnSpc>
              <a:spcPct val="100000"/>
            </a:lnSpc>
            <a:spcBef>
              <a:spcPct val="0"/>
            </a:spcBef>
            <a:spcAft>
              <a:spcPct val="35000"/>
            </a:spcAft>
            <a:buNone/>
          </a:pPr>
          <a:r>
            <a:rPr lang="da-DK" sz="1400" kern="1200" noProof="0" dirty="0">
              <a:solidFill>
                <a:srgbClr val="211A52"/>
              </a:solidFill>
              <a:latin typeface="Arial" panose="020B0604020202020204" pitchFamily="34" charset="0"/>
              <a:cs typeface="Arial" panose="020B0604020202020204" pitchFamily="34" charset="0"/>
            </a:rPr>
            <a:t>Tung transport: Power-to-X, biobrændstoffer, fangst og lagring af CO2 (</a:t>
          </a:r>
          <a:r>
            <a:rPr lang="da-DK" sz="1400" kern="1200" noProof="0" dirty="0" err="1">
              <a:solidFill>
                <a:srgbClr val="211A52"/>
              </a:solidFill>
              <a:latin typeface="Arial" panose="020B0604020202020204" pitchFamily="34" charset="0"/>
              <a:cs typeface="Arial" panose="020B0604020202020204" pitchFamily="34" charset="0"/>
            </a:rPr>
            <a:t>Carbon</a:t>
          </a:r>
          <a:r>
            <a:rPr lang="da-DK" sz="1400" kern="1200" noProof="0" dirty="0">
              <a:solidFill>
                <a:srgbClr val="211A52"/>
              </a:solidFill>
              <a:latin typeface="Arial" panose="020B0604020202020204" pitchFamily="34" charset="0"/>
              <a:cs typeface="Arial" panose="020B0604020202020204" pitchFamily="34" charset="0"/>
            </a:rPr>
            <a:t> </a:t>
          </a:r>
          <a:r>
            <a:rPr lang="da-DK" sz="1400" kern="1200" noProof="0" dirty="0" err="1">
              <a:solidFill>
                <a:srgbClr val="211A52"/>
              </a:solidFill>
              <a:latin typeface="Arial" panose="020B0604020202020204" pitchFamily="34" charset="0"/>
              <a:cs typeface="Arial" panose="020B0604020202020204" pitchFamily="34" charset="0"/>
            </a:rPr>
            <a:t>capture</a:t>
          </a:r>
          <a:r>
            <a:rPr lang="da-DK" sz="1400" kern="1200" noProof="0" dirty="0">
              <a:solidFill>
                <a:srgbClr val="211A52"/>
              </a:solidFill>
              <a:latin typeface="Arial" panose="020B0604020202020204" pitchFamily="34" charset="0"/>
              <a:cs typeface="Arial" panose="020B0604020202020204" pitchFamily="34" charset="0"/>
            </a:rPr>
            <a:t>).</a:t>
          </a:r>
        </a:p>
      </dsp:txBody>
      <dsp:txXfrm>
        <a:off x="639805" y="1299"/>
        <a:ext cx="4884694" cy="553944"/>
      </dsp:txXfrm>
    </dsp:sp>
    <dsp:sp modelId="{C7C6FD6C-C567-4B58-A3BB-5C30CDD52E17}">
      <dsp:nvSpPr>
        <dsp:cNvPr id="0" name=""/>
        <dsp:cNvSpPr/>
      </dsp:nvSpPr>
      <dsp:spPr>
        <a:xfrm>
          <a:off x="0" y="693730"/>
          <a:ext cx="5524500" cy="553944"/>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3162D89A-4B7D-4EF5-A740-6F9940172C62}">
      <dsp:nvSpPr>
        <dsp:cNvPr id="0" name=""/>
        <dsp:cNvSpPr/>
      </dsp:nvSpPr>
      <dsp:spPr>
        <a:xfrm>
          <a:off x="167568" y="818367"/>
          <a:ext cx="304669" cy="3046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452BFED-0553-4E12-89F6-20F298CECE79}">
      <dsp:nvSpPr>
        <dsp:cNvPr id="0" name=""/>
        <dsp:cNvSpPr/>
      </dsp:nvSpPr>
      <dsp:spPr>
        <a:xfrm>
          <a:off x="639805" y="693730"/>
          <a:ext cx="4884694" cy="553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26" tIns="58626" rIns="58626" bIns="58626" numCol="1" spcCol="1270" anchor="ctr" anchorCtr="0">
          <a:noAutofit/>
        </a:bodyPr>
        <a:lstStyle/>
        <a:p>
          <a:pPr marL="0" lvl="0" indent="0" algn="l" defTabSz="622300">
            <a:lnSpc>
              <a:spcPct val="100000"/>
            </a:lnSpc>
            <a:spcBef>
              <a:spcPct val="0"/>
            </a:spcBef>
            <a:spcAft>
              <a:spcPct val="35000"/>
            </a:spcAft>
            <a:buNone/>
          </a:pPr>
          <a:r>
            <a:rPr lang="da-DK" sz="1400" kern="1200" noProof="0" dirty="0">
              <a:solidFill>
                <a:srgbClr val="211A52"/>
              </a:solidFill>
              <a:latin typeface="Arial" panose="020B0604020202020204" pitchFamily="34" charset="0"/>
              <a:cs typeface="Arial" panose="020B0604020202020204" pitchFamily="34" charset="0"/>
            </a:rPr>
            <a:t>Let transport: Elbiler, hybridbiler, brændselsceller, range </a:t>
          </a:r>
          <a:r>
            <a:rPr lang="da-DK" sz="1400" kern="1200" noProof="0" dirty="0" err="1">
              <a:solidFill>
                <a:srgbClr val="211A52"/>
              </a:solidFill>
              <a:latin typeface="Arial" panose="020B0604020202020204" pitchFamily="34" charset="0"/>
              <a:cs typeface="Arial" panose="020B0604020202020204" pitchFamily="34" charset="0"/>
            </a:rPr>
            <a:t>extender</a:t>
          </a:r>
          <a:r>
            <a:rPr lang="da-DK" sz="1400" kern="1200" noProof="0" dirty="0">
              <a:solidFill>
                <a:srgbClr val="211A52"/>
              </a:solidFill>
              <a:latin typeface="Arial" panose="020B0604020202020204" pitchFamily="34" charset="0"/>
              <a:cs typeface="Arial" panose="020B0604020202020204" pitchFamily="34" charset="0"/>
            </a:rPr>
            <a:t>, infrastruktur til ladning mv.</a:t>
          </a:r>
        </a:p>
      </dsp:txBody>
      <dsp:txXfrm>
        <a:off x="639805" y="693730"/>
        <a:ext cx="4884694" cy="553944"/>
      </dsp:txXfrm>
    </dsp:sp>
    <dsp:sp modelId="{B5C2E581-DFC2-4D73-9CBD-5BDA9AF895C3}">
      <dsp:nvSpPr>
        <dsp:cNvPr id="0" name=""/>
        <dsp:cNvSpPr/>
      </dsp:nvSpPr>
      <dsp:spPr>
        <a:xfrm>
          <a:off x="0" y="1386160"/>
          <a:ext cx="5524500" cy="553944"/>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AF41D8E-304D-4794-B306-B352DD21405A}">
      <dsp:nvSpPr>
        <dsp:cNvPr id="0" name=""/>
        <dsp:cNvSpPr/>
      </dsp:nvSpPr>
      <dsp:spPr>
        <a:xfrm>
          <a:off x="167568" y="1510797"/>
          <a:ext cx="304669" cy="3046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B13C266-7A43-4623-9A73-DACBCE5B391A}">
      <dsp:nvSpPr>
        <dsp:cNvPr id="0" name=""/>
        <dsp:cNvSpPr/>
      </dsp:nvSpPr>
      <dsp:spPr>
        <a:xfrm>
          <a:off x="639805" y="1386160"/>
          <a:ext cx="4884694" cy="553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26" tIns="58626" rIns="58626" bIns="58626" numCol="1" spcCol="1270" anchor="ctr" anchorCtr="0">
          <a:noAutofit/>
        </a:bodyPr>
        <a:lstStyle/>
        <a:p>
          <a:pPr marL="0" lvl="0" indent="0" algn="l" defTabSz="622300">
            <a:lnSpc>
              <a:spcPct val="100000"/>
            </a:lnSpc>
            <a:spcBef>
              <a:spcPct val="0"/>
            </a:spcBef>
            <a:spcAft>
              <a:spcPct val="35000"/>
            </a:spcAft>
            <a:buNone/>
          </a:pPr>
          <a:r>
            <a:rPr lang="en-US" sz="1400" kern="1200" dirty="0">
              <a:solidFill>
                <a:srgbClr val="211A52"/>
              </a:solidFill>
              <a:latin typeface="Arial" panose="020B0604020202020204" pitchFamily="34" charset="0"/>
              <a:cs typeface="Arial" panose="020B0604020202020204" pitchFamily="34" charset="0"/>
            </a:rPr>
            <a:t>Droner </a:t>
          </a:r>
          <a:r>
            <a:rPr lang="da-DK" sz="1400" kern="1200" noProof="0" dirty="0">
              <a:solidFill>
                <a:srgbClr val="211A52"/>
              </a:solidFill>
              <a:latin typeface="Arial" panose="020B0604020202020204" pitchFamily="34" charset="0"/>
              <a:cs typeface="Arial" panose="020B0604020202020204" pitchFamily="34" charset="0"/>
            </a:rPr>
            <a:t>og robotter til varetransport, overvågning og diagnosticering på miljø- og energiområdet</a:t>
          </a:r>
          <a:r>
            <a:rPr lang="en-US" sz="1400" kern="1200" dirty="0">
              <a:solidFill>
                <a:srgbClr val="211A52"/>
              </a:solidFill>
              <a:latin typeface="Arial" panose="020B0604020202020204" pitchFamily="34" charset="0"/>
              <a:cs typeface="Arial" panose="020B0604020202020204" pitchFamily="34" charset="0"/>
            </a:rPr>
            <a:t>.</a:t>
          </a:r>
        </a:p>
      </dsp:txBody>
      <dsp:txXfrm>
        <a:off x="639805" y="1386160"/>
        <a:ext cx="4884694" cy="553944"/>
      </dsp:txXfrm>
    </dsp:sp>
    <dsp:sp modelId="{941B5402-40B0-416B-9DF1-62884B2374ED}">
      <dsp:nvSpPr>
        <dsp:cNvPr id="0" name=""/>
        <dsp:cNvSpPr/>
      </dsp:nvSpPr>
      <dsp:spPr>
        <a:xfrm>
          <a:off x="0" y="2079681"/>
          <a:ext cx="5524500" cy="553944"/>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0621C5C-9F05-4D2D-8185-2783A84BC977}">
      <dsp:nvSpPr>
        <dsp:cNvPr id="0" name=""/>
        <dsp:cNvSpPr/>
      </dsp:nvSpPr>
      <dsp:spPr>
        <a:xfrm>
          <a:off x="167568" y="2203227"/>
          <a:ext cx="304669" cy="30466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FE651D3-4814-432C-930D-8D8DFFBA7592}">
      <dsp:nvSpPr>
        <dsp:cNvPr id="0" name=""/>
        <dsp:cNvSpPr/>
      </dsp:nvSpPr>
      <dsp:spPr>
        <a:xfrm>
          <a:off x="639805" y="2078590"/>
          <a:ext cx="4884694" cy="553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26" tIns="58626" rIns="58626" bIns="58626" numCol="1" spcCol="1270" anchor="ctr" anchorCtr="0">
          <a:noAutofit/>
        </a:bodyPr>
        <a:lstStyle/>
        <a:p>
          <a:pPr marL="0" lvl="0" indent="0" algn="l" defTabSz="622300">
            <a:lnSpc>
              <a:spcPct val="100000"/>
            </a:lnSpc>
            <a:spcBef>
              <a:spcPct val="0"/>
            </a:spcBef>
            <a:spcAft>
              <a:spcPct val="35000"/>
            </a:spcAft>
            <a:buNone/>
          </a:pPr>
          <a:r>
            <a:rPr lang="da-DK" sz="1400" kern="1200" noProof="0" dirty="0">
              <a:solidFill>
                <a:srgbClr val="211A52"/>
              </a:solidFill>
              <a:latin typeface="Arial" panose="020B0604020202020204" pitchFamily="34" charset="0"/>
              <a:cs typeface="Arial" panose="020B0604020202020204" pitchFamily="34" charset="0"/>
            </a:rPr>
            <a:t>Energibesparelser ved lette konstruktioner og nye materialer samt forbedret logistik og forsyningskæder. </a:t>
          </a:r>
        </a:p>
      </dsp:txBody>
      <dsp:txXfrm>
        <a:off x="639805" y="2078590"/>
        <a:ext cx="4884694" cy="553944"/>
      </dsp:txXfrm>
    </dsp:sp>
    <dsp:sp modelId="{3877B6B4-F1D7-44BB-B16E-42C3EB188374}">
      <dsp:nvSpPr>
        <dsp:cNvPr id="0" name=""/>
        <dsp:cNvSpPr/>
      </dsp:nvSpPr>
      <dsp:spPr>
        <a:xfrm>
          <a:off x="0" y="2771020"/>
          <a:ext cx="5524500" cy="553944"/>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7796668-AC21-4F3A-A906-DCCFB2DBD622}">
      <dsp:nvSpPr>
        <dsp:cNvPr id="0" name=""/>
        <dsp:cNvSpPr/>
      </dsp:nvSpPr>
      <dsp:spPr>
        <a:xfrm>
          <a:off x="167568" y="2895658"/>
          <a:ext cx="304669" cy="30466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A285899-A0EB-43AB-B1D6-E8F4D362FB33}">
      <dsp:nvSpPr>
        <dsp:cNvPr id="0" name=""/>
        <dsp:cNvSpPr/>
      </dsp:nvSpPr>
      <dsp:spPr>
        <a:xfrm>
          <a:off x="639805" y="2771020"/>
          <a:ext cx="4884694" cy="553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26" tIns="58626" rIns="58626" bIns="58626"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AI til intelligent trafikstyring, grøn kørselsadfærd, autonomi og support til føreren. </a:t>
          </a:r>
        </a:p>
      </dsp:txBody>
      <dsp:txXfrm>
        <a:off x="639805" y="2771020"/>
        <a:ext cx="4884694" cy="553944"/>
      </dsp:txXfrm>
    </dsp:sp>
    <dsp:sp modelId="{1508AFB5-1DD8-41A4-B122-11812F304DB2}">
      <dsp:nvSpPr>
        <dsp:cNvPr id="0" name=""/>
        <dsp:cNvSpPr/>
      </dsp:nvSpPr>
      <dsp:spPr>
        <a:xfrm>
          <a:off x="0" y="3463450"/>
          <a:ext cx="5524500" cy="553944"/>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2638C1EF-C6EC-4490-9993-B05E161F4F81}">
      <dsp:nvSpPr>
        <dsp:cNvPr id="0" name=""/>
        <dsp:cNvSpPr/>
      </dsp:nvSpPr>
      <dsp:spPr>
        <a:xfrm>
          <a:off x="167568" y="3588088"/>
          <a:ext cx="304669" cy="30466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771DE68-A180-4849-8756-ED46D6DE9A9E}">
      <dsp:nvSpPr>
        <dsp:cNvPr id="0" name=""/>
        <dsp:cNvSpPr/>
      </dsp:nvSpPr>
      <dsp:spPr>
        <a:xfrm>
          <a:off x="639805" y="3443785"/>
          <a:ext cx="4884694" cy="553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26" tIns="58626" rIns="58626" bIns="58626"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mn-lt"/>
              <a:cs typeface="Arial" panose="020B0604020202020204" pitchFamily="34" charset="0"/>
            </a:rPr>
            <a:t>Brugeren af teknologi, adfær</a:t>
          </a:r>
          <a:r>
            <a:rPr lang="da-DK" sz="1400" kern="1200" dirty="0">
              <a:solidFill>
                <a:srgbClr val="211A52"/>
              </a:solidFill>
              <a:latin typeface="+mn-lt"/>
            </a:rPr>
            <a:t>d og hverdagspraksis</a:t>
          </a:r>
          <a:r>
            <a:rPr lang="da-DK" sz="1400" kern="1200" dirty="0"/>
            <a:t>.</a:t>
          </a:r>
        </a:p>
      </dsp:txBody>
      <dsp:txXfrm>
        <a:off x="639805" y="3443785"/>
        <a:ext cx="4884694" cy="55394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4614B-D4AA-4C82-9F56-E0D21CA005FE}">
      <dsp:nvSpPr>
        <dsp:cNvPr id="0" name=""/>
        <dsp:cNvSpPr/>
      </dsp:nvSpPr>
      <dsp:spPr>
        <a:xfrm>
          <a:off x="0" y="1388"/>
          <a:ext cx="5815355" cy="591729"/>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5F3EF3A7-ABA3-442D-8520-2219FA742BF3}">
      <dsp:nvSpPr>
        <dsp:cNvPr id="0" name=""/>
        <dsp:cNvSpPr/>
      </dsp:nvSpPr>
      <dsp:spPr>
        <a:xfrm>
          <a:off x="178998" y="134527"/>
          <a:ext cx="325451" cy="3254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BEB5C41-4B6E-4048-AEBC-D56C20DD4A12}">
      <dsp:nvSpPr>
        <dsp:cNvPr id="0" name=""/>
        <dsp:cNvSpPr/>
      </dsp:nvSpPr>
      <dsp:spPr>
        <a:xfrm>
          <a:off x="683447" y="1388"/>
          <a:ext cx="5131907" cy="591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625" tIns="62625" rIns="62625" bIns="62625"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Bæredygtige materialer, komponenter og processer i byggeriet samt forbedret indeklima.</a:t>
          </a:r>
          <a:endParaRPr lang="da-DK" sz="1400" kern="1200" noProof="0" dirty="0">
            <a:solidFill>
              <a:srgbClr val="211A52"/>
            </a:solidFill>
            <a:latin typeface="Arial" panose="020B0604020202020204" pitchFamily="34" charset="0"/>
            <a:cs typeface="Arial" panose="020B0604020202020204" pitchFamily="34" charset="0"/>
          </a:endParaRPr>
        </a:p>
      </dsp:txBody>
      <dsp:txXfrm>
        <a:off x="683447" y="1388"/>
        <a:ext cx="5131907" cy="591729"/>
      </dsp:txXfrm>
    </dsp:sp>
    <dsp:sp modelId="{C7C6FD6C-C567-4B58-A3BB-5C30CDD52E17}">
      <dsp:nvSpPr>
        <dsp:cNvPr id="0" name=""/>
        <dsp:cNvSpPr/>
      </dsp:nvSpPr>
      <dsp:spPr>
        <a:xfrm>
          <a:off x="0" y="741050"/>
          <a:ext cx="5815355" cy="591729"/>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3162D89A-4B7D-4EF5-A740-6F9940172C62}">
      <dsp:nvSpPr>
        <dsp:cNvPr id="0" name=""/>
        <dsp:cNvSpPr/>
      </dsp:nvSpPr>
      <dsp:spPr>
        <a:xfrm>
          <a:off x="178998" y="874189"/>
          <a:ext cx="325451" cy="3254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452BFED-0553-4E12-89F6-20F298CECE79}">
      <dsp:nvSpPr>
        <dsp:cNvPr id="0" name=""/>
        <dsp:cNvSpPr/>
      </dsp:nvSpPr>
      <dsp:spPr>
        <a:xfrm>
          <a:off x="683447" y="741050"/>
          <a:ext cx="5131907" cy="591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625" tIns="62625" rIns="62625" bIns="62625"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Forsyningsinfrastruktur i byer inkl. kloakker, regnvand mv.</a:t>
          </a:r>
          <a:endParaRPr lang="da-DK" sz="1400" kern="1200" noProof="0" dirty="0">
            <a:solidFill>
              <a:srgbClr val="211A52"/>
            </a:solidFill>
            <a:latin typeface="Arial" panose="020B0604020202020204" pitchFamily="34" charset="0"/>
            <a:cs typeface="Arial" panose="020B0604020202020204" pitchFamily="34" charset="0"/>
          </a:endParaRPr>
        </a:p>
      </dsp:txBody>
      <dsp:txXfrm>
        <a:off x="683447" y="741050"/>
        <a:ext cx="5131907" cy="591729"/>
      </dsp:txXfrm>
    </dsp:sp>
    <dsp:sp modelId="{B5C2E581-DFC2-4D73-9CBD-5BDA9AF895C3}">
      <dsp:nvSpPr>
        <dsp:cNvPr id="0" name=""/>
        <dsp:cNvSpPr/>
      </dsp:nvSpPr>
      <dsp:spPr>
        <a:xfrm>
          <a:off x="0" y="1480711"/>
          <a:ext cx="5815355" cy="591729"/>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AF41D8E-304D-4794-B306-B352DD21405A}">
      <dsp:nvSpPr>
        <dsp:cNvPr id="0" name=""/>
        <dsp:cNvSpPr/>
      </dsp:nvSpPr>
      <dsp:spPr>
        <a:xfrm>
          <a:off x="178998" y="1613850"/>
          <a:ext cx="325451" cy="3254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B13C266-7A43-4623-9A73-DACBCE5B391A}">
      <dsp:nvSpPr>
        <dsp:cNvPr id="0" name=""/>
        <dsp:cNvSpPr/>
      </dsp:nvSpPr>
      <dsp:spPr>
        <a:xfrm>
          <a:off x="683447" y="1480711"/>
          <a:ext cx="5131907" cy="591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625" tIns="62625" rIns="62625" bIns="62625"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Social og økonomisk bæredygtighed, Life </a:t>
          </a:r>
          <a:r>
            <a:rPr lang="da-DK" sz="1400" kern="1200" dirty="0" err="1">
              <a:solidFill>
                <a:srgbClr val="211A52"/>
              </a:solidFill>
              <a:latin typeface="Arial" panose="020B0604020202020204" pitchFamily="34" charset="0"/>
              <a:cs typeface="Arial" panose="020B0604020202020204" pitchFamily="34" charset="0"/>
            </a:rPr>
            <a:t>Cycle</a:t>
          </a:r>
          <a:r>
            <a:rPr lang="da-DK" sz="1400" kern="1200" dirty="0">
              <a:solidFill>
                <a:srgbClr val="211A52"/>
              </a:solidFill>
              <a:latin typeface="Arial" panose="020B0604020202020204" pitchFamily="34" charset="0"/>
              <a:cs typeface="Arial" panose="020B0604020202020204" pitchFamily="34" charset="0"/>
            </a:rPr>
            <a:t> </a:t>
          </a:r>
          <a:r>
            <a:rPr lang="da-DK" sz="1400" kern="1200" dirty="0" err="1">
              <a:solidFill>
                <a:srgbClr val="211A52"/>
              </a:solidFill>
              <a:latin typeface="Arial" panose="020B0604020202020204" pitchFamily="34" charset="0"/>
              <a:cs typeface="Arial" panose="020B0604020202020204" pitchFamily="34" charset="0"/>
            </a:rPr>
            <a:t>Cost</a:t>
          </a:r>
          <a:r>
            <a:rPr lang="da-DK" sz="1400" kern="1200" dirty="0">
              <a:solidFill>
                <a:srgbClr val="211A52"/>
              </a:solidFill>
              <a:latin typeface="Arial" panose="020B0604020202020204" pitchFamily="34" charset="0"/>
              <a:cs typeface="Arial" panose="020B0604020202020204" pitchFamily="34" charset="0"/>
            </a:rPr>
            <a:t> (LCC), Life </a:t>
          </a:r>
          <a:r>
            <a:rPr lang="da-DK" sz="1400" kern="1200" dirty="0" err="1">
              <a:solidFill>
                <a:srgbClr val="211A52"/>
              </a:solidFill>
              <a:latin typeface="Arial" panose="020B0604020202020204" pitchFamily="34" charset="0"/>
              <a:cs typeface="Arial" panose="020B0604020202020204" pitchFamily="34" charset="0"/>
            </a:rPr>
            <a:t>Cycle</a:t>
          </a:r>
          <a:r>
            <a:rPr lang="da-DK" sz="1400" kern="1200" dirty="0">
              <a:solidFill>
                <a:srgbClr val="211A52"/>
              </a:solidFill>
              <a:latin typeface="Arial" panose="020B0604020202020204" pitchFamily="34" charset="0"/>
              <a:cs typeface="Arial" panose="020B0604020202020204" pitchFamily="34" charset="0"/>
            </a:rPr>
            <a:t> Analysis (LCA) for materialer og CO2-belastning.</a:t>
          </a:r>
          <a:endParaRPr lang="en-US" sz="1400" kern="1200" dirty="0">
            <a:solidFill>
              <a:srgbClr val="211A52"/>
            </a:solidFill>
            <a:latin typeface="Arial" panose="020B0604020202020204" pitchFamily="34" charset="0"/>
            <a:cs typeface="Arial" panose="020B0604020202020204" pitchFamily="34" charset="0"/>
          </a:endParaRPr>
        </a:p>
      </dsp:txBody>
      <dsp:txXfrm>
        <a:off x="683447" y="1480711"/>
        <a:ext cx="5131907" cy="591729"/>
      </dsp:txXfrm>
    </dsp:sp>
    <dsp:sp modelId="{941B5402-40B0-416B-9DF1-62884B2374ED}">
      <dsp:nvSpPr>
        <dsp:cNvPr id="0" name=""/>
        <dsp:cNvSpPr/>
      </dsp:nvSpPr>
      <dsp:spPr>
        <a:xfrm>
          <a:off x="0" y="2221538"/>
          <a:ext cx="5815355" cy="591729"/>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0621C5C-9F05-4D2D-8185-2783A84BC977}">
      <dsp:nvSpPr>
        <dsp:cNvPr id="0" name=""/>
        <dsp:cNvSpPr/>
      </dsp:nvSpPr>
      <dsp:spPr>
        <a:xfrm>
          <a:off x="178998" y="2353512"/>
          <a:ext cx="325451" cy="3254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FE651D3-4814-432C-930D-8D8DFFBA7592}">
      <dsp:nvSpPr>
        <dsp:cNvPr id="0" name=""/>
        <dsp:cNvSpPr/>
      </dsp:nvSpPr>
      <dsp:spPr>
        <a:xfrm>
          <a:off x="683447" y="2220373"/>
          <a:ext cx="5131907" cy="591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625" tIns="62625" rIns="62625" bIns="62625"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Digitalisering og udnyttelse af data med henblik på optimering af byggeriets processer i design-, udførelses- og driftsfasen.</a:t>
          </a:r>
          <a:endParaRPr lang="da-DK" sz="1400" kern="1200" noProof="0" dirty="0">
            <a:solidFill>
              <a:srgbClr val="211A52"/>
            </a:solidFill>
            <a:latin typeface="Arial" panose="020B0604020202020204" pitchFamily="34" charset="0"/>
            <a:cs typeface="Arial" panose="020B0604020202020204" pitchFamily="34" charset="0"/>
          </a:endParaRPr>
        </a:p>
      </dsp:txBody>
      <dsp:txXfrm>
        <a:off x="683447" y="2220373"/>
        <a:ext cx="5131907" cy="591729"/>
      </dsp:txXfrm>
    </dsp:sp>
    <dsp:sp modelId="{3877B6B4-F1D7-44BB-B16E-42C3EB188374}">
      <dsp:nvSpPr>
        <dsp:cNvPr id="0" name=""/>
        <dsp:cNvSpPr/>
      </dsp:nvSpPr>
      <dsp:spPr>
        <a:xfrm>
          <a:off x="0" y="2960034"/>
          <a:ext cx="5815355" cy="591729"/>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7796668-AC21-4F3A-A906-DCCFB2DBD622}">
      <dsp:nvSpPr>
        <dsp:cNvPr id="0" name=""/>
        <dsp:cNvSpPr/>
      </dsp:nvSpPr>
      <dsp:spPr>
        <a:xfrm>
          <a:off x="178998" y="3093173"/>
          <a:ext cx="325451" cy="32545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A285899-A0EB-43AB-B1D6-E8F4D362FB33}">
      <dsp:nvSpPr>
        <dsp:cNvPr id="0" name=""/>
        <dsp:cNvSpPr/>
      </dsp:nvSpPr>
      <dsp:spPr>
        <a:xfrm>
          <a:off x="683447" y="2960034"/>
          <a:ext cx="5131907" cy="591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625" tIns="62625" rIns="62625" bIns="62625"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Brugen af teknologi, adfærd og hverdagspraksis.</a:t>
          </a:r>
        </a:p>
      </dsp:txBody>
      <dsp:txXfrm>
        <a:off x="683447" y="2960034"/>
        <a:ext cx="5131907" cy="591729"/>
      </dsp:txXfrm>
    </dsp:sp>
    <dsp:sp modelId="{1508AFB5-1DD8-41A4-B122-11812F304DB2}">
      <dsp:nvSpPr>
        <dsp:cNvPr id="0" name=""/>
        <dsp:cNvSpPr/>
      </dsp:nvSpPr>
      <dsp:spPr>
        <a:xfrm>
          <a:off x="0" y="3701084"/>
          <a:ext cx="5815355" cy="591729"/>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2638C1EF-C6EC-4490-9993-B05E161F4F81}">
      <dsp:nvSpPr>
        <dsp:cNvPr id="0" name=""/>
        <dsp:cNvSpPr/>
      </dsp:nvSpPr>
      <dsp:spPr>
        <a:xfrm>
          <a:off x="178998" y="3832835"/>
          <a:ext cx="325451" cy="32545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771DE68-A180-4849-8756-ED46D6DE9A9E}">
      <dsp:nvSpPr>
        <dsp:cNvPr id="0" name=""/>
        <dsp:cNvSpPr/>
      </dsp:nvSpPr>
      <dsp:spPr>
        <a:xfrm>
          <a:off x="683447" y="3699696"/>
          <a:ext cx="5131907" cy="591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625" tIns="62625" rIns="62625" bIns="62625"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Byggeri og byplanlægning, som tilgodeser natur og grønne rekreative områder i byer.</a:t>
          </a:r>
        </a:p>
      </dsp:txBody>
      <dsp:txXfrm>
        <a:off x="683447" y="3699696"/>
        <a:ext cx="5131907" cy="59172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4614B-D4AA-4C82-9F56-E0D21CA005FE}">
      <dsp:nvSpPr>
        <dsp:cNvPr id="0" name=""/>
        <dsp:cNvSpPr/>
      </dsp:nvSpPr>
      <dsp:spPr>
        <a:xfrm>
          <a:off x="0" y="55064"/>
          <a:ext cx="5524500" cy="686099"/>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5F3EF3A7-ABA3-442D-8520-2219FA742BF3}">
      <dsp:nvSpPr>
        <dsp:cNvPr id="0" name=""/>
        <dsp:cNvSpPr/>
      </dsp:nvSpPr>
      <dsp:spPr>
        <a:xfrm>
          <a:off x="150546" y="261253"/>
          <a:ext cx="273988" cy="2737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BEB5C41-4B6E-4048-AEBC-D56C20DD4A12}">
      <dsp:nvSpPr>
        <dsp:cNvPr id="0" name=""/>
        <dsp:cNvSpPr/>
      </dsp:nvSpPr>
      <dsp:spPr>
        <a:xfrm>
          <a:off x="575081" y="144021"/>
          <a:ext cx="4940561" cy="513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17" tIns="54317" rIns="54317" bIns="54317"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Alternativer til sprøjtegifte.</a:t>
          </a:r>
          <a:endParaRPr lang="da-DK" sz="1400" kern="1200" noProof="0" dirty="0">
            <a:solidFill>
              <a:srgbClr val="211A52"/>
            </a:solidFill>
            <a:latin typeface="Arial" panose="020B0604020202020204" pitchFamily="34" charset="0"/>
            <a:cs typeface="Arial" panose="020B0604020202020204" pitchFamily="34" charset="0"/>
          </a:endParaRPr>
        </a:p>
      </dsp:txBody>
      <dsp:txXfrm>
        <a:off x="575081" y="144021"/>
        <a:ext cx="4940561" cy="513227"/>
      </dsp:txXfrm>
    </dsp:sp>
    <dsp:sp modelId="{C7C6FD6C-C567-4B58-A3BB-5C30CDD52E17}">
      <dsp:nvSpPr>
        <dsp:cNvPr id="0" name=""/>
        <dsp:cNvSpPr/>
      </dsp:nvSpPr>
      <dsp:spPr>
        <a:xfrm>
          <a:off x="0" y="869470"/>
          <a:ext cx="5524500" cy="741336"/>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3162D89A-4B7D-4EF5-A740-6F9940172C62}">
      <dsp:nvSpPr>
        <dsp:cNvPr id="0" name=""/>
        <dsp:cNvSpPr/>
      </dsp:nvSpPr>
      <dsp:spPr>
        <a:xfrm>
          <a:off x="150546" y="1103278"/>
          <a:ext cx="273988" cy="2737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452BFED-0553-4E12-89F6-20F298CECE79}">
      <dsp:nvSpPr>
        <dsp:cNvPr id="0" name=""/>
        <dsp:cNvSpPr/>
      </dsp:nvSpPr>
      <dsp:spPr>
        <a:xfrm>
          <a:off x="575081" y="986046"/>
          <a:ext cx="4940561" cy="513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17" tIns="54317" rIns="54317" bIns="54317"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Bevare biodiversitet i terrestriske systemer, marine og ferske vande.</a:t>
          </a:r>
          <a:endParaRPr lang="da-DK" sz="1400" kern="1200" noProof="0" dirty="0">
            <a:solidFill>
              <a:srgbClr val="211A52"/>
            </a:solidFill>
            <a:latin typeface="Arial" panose="020B0604020202020204" pitchFamily="34" charset="0"/>
            <a:cs typeface="Arial" panose="020B0604020202020204" pitchFamily="34" charset="0"/>
          </a:endParaRPr>
        </a:p>
      </dsp:txBody>
      <dsp:txXfrm>
        <a:off x="575081" y="986046"/>
        <a:ext cx="4940561" cy="513227"/>
      </dsp:txXfrm>
    </dsp:sp>
    <dsp:sp modelId="{B5C2E581-DFC2-4D73-9CBD-5BDA9AF895C3}">
      <dsp:nvSpPr>
        <dsp:cNvPr id="0" name=""/>
        <dsp:cNvSpPr/>
      </dsp:nvSpPr>
      <dsp:spPr>
        <a:xfrm>
          <a:off x="0" y="1734480"/>
          <a:ext cx="5524500" cy="497674"/>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AF41D8E-304D-4794-B306-B352DD21405A}">
      <dsp:nvSpPr>
        <dsp:cNvPr id="0" name=""/>
        <dsp:cNvSpPr/>
      </dsp:nvSpPr>
      <dsp:spPr>
        <a:xfrm>
          <a:off x="150546" y="1851090"/>
          <a:ext cx="273988" cy="2737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B13C266-7A43-4623-9A73-DACBCE5B391A}">
      <dsp:nvSpPr>
        <dsp:cNvPr id="0" name=""/>
        <dsp:cNvSpPr/>
      </dsp:nvSpPr>
      <dsp:spPr>
        <a:xfrm>
          <a:off x="575081" y="1734936"/>
          <a:ext cx="4940561" cy="513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17" tIns="54317" rIns="54317" bIns="54317"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Bæredygtigt fiskeri.</a:t>
          </a:r>
          <a:endParaRPr lang="en-US" sz="1400" kern="1200" dirty="0">
            <a:solidFill>
              <a:srgbClr val="211A52"/>
            </a:solidFill>
            <a:latin typeface="Arial" panose="020B0604020202020204" pitchFamily="34" charset="0"/>
            <a:cs typeface="Arial" panose="020B0604020202020204" pitchFamily="34" charset="0"/>
          </a:endParaRPr>
        </a:p>
      </dsp:txBody>
      <dsp:txXfrm>
        <a:off x="575081" y="1734936"/>
        <a:ext cx="4940561" cy="513227"/>
      </dsp:txXfrm>
    </dsp:sp>
    <dsp:sp modelId="{941B5402-40B0-416B-9DF1-62884B2374ED}">
      <dsp:nvSpPr>
        <dsp:cNvPr id="0" name=""/>
        <dsp:cNvSpPr/>
      </dsp:nvSpPr>
      <dsp:spPr>
        <a:xfrm>
          <a:off x="0" y="2381628"/>
          <a:ext cx="5524500" cy="885667"/>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0621C5C-9F05-4D2D-8185-2783A84BC977}">
      <dsp:nvSpPr>
        <dsp:cNvPr id="0" name=""/>
        <dsp:cNvSpPr/>
      </dsp:nvSpPr>
      <dsp:spPr>
        <a:xfrm>
          <a:off x="150546" y="2686620"/>
          <a:ext cx="273988" cy="27372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FE651D3-4814-432C-930D-8D8DFFBA7592}">
      <dsp:nvSpPr>
        <dsp:cNvPr id="0" name=""/>
        <dsp:cNvSpPr/>
      </dsp:nvSpPr>
      <dsp:spPr>
        <a:xfrm>
          <a:off x="575081" y="2562921"/>
          <a:ext cx="4940561" cy="513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17" tIns="54317" rIns="54317" bIns="54317"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Monitorering af miljøstatus og biodiversitet gennem nyttiggørelse af værktøjer og smarte løsninger (herunder droner og </a:t>
          </a:r>
          <a:r>
            <a:rPr lang="da-DK" sz="1400" kern="1200" dirty="0" err="1">
              <a:solidFill>
                <a:srgbClr val="211A52"/>
              </a:solidFill>
              <a:latin typeface="Arial" panose="020B0604020202020204" pitchFamily="34" charset="0"/>
              <a:cs typeface="Arial" panose="020B0604020202020204" pitchFamily="34" charset="0"/>
            </a:rPr>
            <a:t>eDNA</a:t>
          </a:r>
          <a:r>
            <a:rPr lang="da-DK" sz="1400" kern="1200" dirty="0">
              <a:solidFill>
                <a:srgbClr val="211A52"/>
              </a:solidFill>
              <a:latin typeface="Arial" panose="020B0604020202020204" pitchFamily="34" charset="0"/>
              <a:cs typeface="Arial" panose="020B0604020202020204" pitchFamily="34" charset="0"/>
            </a:rPr>
            <a:t>).</a:t>
          </a:r>
          <a:endParaRPr lang="da-DK" sz="1400" kern="1200" noProof="0" dirty="0">
            <a:solidFill>
              <a:srgbClr val="211A52"/>
            </a:solidFill>
            <a:latin typeface="Arial" panose="020B0604020202020204" pitchFamily="34" charset="0"/>
            <a:cs typeface="Arial" panose="020B0604020202020204" pitchFamily="34" charset="0"/>
          </a:endParaRPr>
        </a:p>
      </dsp:txBody>
      <dsp:txXfrm>
        <a:off x="575081" y="2562921"/>
        <a:ext cx="4940561" cy="513227"/>
      </dsp:txXfrm>
    </dsp:sp>
    <dsp:sp modelId="{3877B6B4-F1D7-44BB-B16E-42C3EB188374}">
      <dsp:nvSpPr>
        <dsp:cNvPr id="0" name=""/>
        <dsp:cNvSpPr/>
      </dsp:nvSpPr>
      <dsp:spPr>
        <a:xfrm>
          <a:off x="0" y="3394621"/>
          <a:ext cx="5524500" cy="939619"/>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7796668-AC21-4F3A-A906-DCCFB2DBD622}">
      <dsp:nvSpPr>
        <dsp:cNvPr id="0" name=""/>
        <dsp:cNvSpPr/>
      </dsp:nvSpPr>
      <dsp:spPr>
        <a:xfrm>
          <a:off x="150546" y="3727571"/>
          <a:ext cx="273988" cy="27372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A285899-A0EB-43AB-B1D6-E8F4D362FB33}">
      <dsp:nvSpPr>
        <dsp:cNvPr id="0" name=""/>
        <dsp:cNvSpPr/>
      </dsp:nvSpPr>
      <dsp:spPr>
        <a:xfrm>
          <a:off x="544005" y="3626490"/>
          <a:ext cx="4940561" cy="513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17" tIns="54317" rIns="54317" bIns="54317"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Udnyttelse af mikrober til sikring af et godt miljø og rent drikkevand, bæredygtig udvikling og genbrug af ressourcer, samt sundhed for dyr og mennesker.</a:t>
          </a:r>
        </a:p>
      </dsp:txBody>
      <dsp:txXfrm>
        <a:off x="544005" y="3626490"/>
        <a:ext cx="4940561" cy="51322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79B1C0-7211-6546-AC6E-304011CDF617}">
      <dsp:nvSpPr>
        <dsp:cNvPr id="0" name=""/>
        <dsp:cNvSpPr/>
      </dsp:nvSpPr>
      <dsp:spPr>
        <a:xfrm>
          <a:off x="4532" y="811753"/>
          <a:ext cx="5662765" cy="550800"/>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A99837C-12BC-9146-8897-BF43C8E961A8}">
      <dsp:nvSpPr>
        <dsp:cNvPr id="0" name=""/>
        <dsp:cNvSpPr/>
      </dsp:nvSpPr>
      <dsp:spPr>
        <a:xfrm>
          <a:off x="91625" y="921603"/>
          <a:ext cx="356853" cy="35615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FB7AA22-D73A-6644-A2DD-4E4E9DAD5E8E}">
      <dsp:nvSpPr>
        <dsp:cNvPr id="0" name=""/>
        <dsp:cNvSpPr/>
      </dsp:nvSpPr>
      <dsp:spPr>
        <a:xfrm>
          <a:off x="526789" y="911370"/>
          <a:ext cx="4404680" cy="356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696" tIns="37696" rIns="37696" bIns="37696"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Alternative proteinkilder såsom plante og insekt-baserede fødevarer, foder og havbaseret akvakultur.</a:t>
          </a:r>
          <a:endParaRPr lang="da-DK" sz="1400" kern="1200" dirty="0"/>
        </a:p>
      </dsp:txBody>
      <dsp:txXfrm>
        <a:off x="526789" y="911370"/>
        <a:ext cx="4404680" cy="356186"/>
      </dsp:txXfrm>
    </dsp:sp>
    <dsp:sp modelId="{C7C6FD6C-C567-4B58-A3BB-5C30CDD52E17}">
      <dsp:nvSpPr>
        <dsp:cNvPr id="0" name=""/>
        <dsp:cNvSpPr/>
      </dsp:nvSpPr>
      <dsp:spPr>
        <a:xfrm>
          <a:off x="38048" y="1451601"/>
          <a:ext cx="5667298" cy="549680"/>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3162D89A-4B7D-4EF5-A740-6F9940172C62}">
      <dsp:nvSpPr>
        <dsp:cNvPr id="0" name=""/>
        <dsp:cNvSpPr/>
      </dsp:nvSpPr>
      <dsp:spPr>
        <a:xfrm>
          <a:off x="62502" y="1510587"/>
          <a:ext cx="432555" cy="4317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452BFED-0553-4E12-89F6-20F298CECE79}">
      <dsp:nvSpPr>
        <dsp:cNvPr id="0" name=""/>
        <dsp:cNvSpPr/>
      </dsp:nvSpPr>
      <dsp:spPr>
        <a:xfrm>
          <a:off x="515603" y="1529852"/>
          <a:ext cx="4929426" cy="356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696" tIns="37696" rIns="37696" bIns="37696"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Grøn bioraffinering til bæredygtig produktion af foder og fødevareprotein, energi og gødning.</a:t>
          </a:r>
          <a:endParaRPr lang="da-DK" sz="1400" kern="1200" noProof="0" dirty="0">
            <a:solidFill>
              <a:srgbClr val="211A52"/>
            </a:solidFill>
            <a:latin typeface="Arial" panose="020B0604020202020204" pitchFamily="34" charset="0"/>
            <a:cs typeface="Arial" panose="020B0604020202020204" pitchFamily="34" charset="0"/>
          </a:endParaRPr>
        </a:p>
      </dsp:txBody>
      <dsp:txXfrm>
        <a:off x="515603" y="1529852"/>
        <a:ext cx="4929426" cy="356186"/>
      </dsp:txXfrm>
    </dsp:sp>
    <dsp:sp modelId="{B5C2E581-DFC2-4D73-9CBD-5BDA9AF895C3}">
      <dsp:nvSpPr>
        <dsp:cNvPr id="0" name=""/>
        <dsp:cNvSpPr/>
      </dsp:nvSpPr>
      <dsp:spPr>
        <a:xfrm>
          <a:off x="38048" y="2088070"/>
          <a:ext cx="5667298" cy="575216"/>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AF41D8E-304D-4794-B306-B352DD21405A}">
      <dsp:nvSpPr>
        <dsp:cNvPr id="0" name=""/>
        <dsp:cNvSpPr/>
      </dsp:nvSpPr>
      <dsp:spPr>
        <a:xfrm>
          <a:off x="62502" y="2162082"/>
          <a:ext cx="432555" cy="4317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B13C266-7A43-4623-9A73-DACBCE5B391A}">
      <dsp:nvSpPr>
        <dsp:cNvPr id="0" name=""/>
        <dsp:cNvSpPr/>
      </dsp:nvSpPr>
      <dsp:spPr>
        <a:xfrm>
          <a:off x="515603" y="2190608"/>
          <a:ext cx="4929426" cy="356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696" tIns="37696" rIns="37696" bIns="37696" numCol="1" spcCol="1270" anchor="ctr" anchorCtr="0">
          <a:noAutofit/>
        </a:bodyPr>
        <a:lstStyle/>
        <a:p>
          <a:pPr marL="0" lvl="0" indent="0" algn="l" defTabSz="622300">
            <a:lnSpc>
              <a:spcPct val="100000"/>
            </a:lnSpc>
            <a:spcBef>
              <a:spcPct val="0"/>
            </a:spcBef>
            <a:spcAft>
              <a:spcPct val="35000"/>
            </a:spcAft>
            <a:buNone/>
          </a:pPr>
          <a:r>
            <a:rPr lang="da-DK" sz="1400" kern="1200" dirty="0" err="1">
              <a:solidFill>
                <a:srgbClr val="211A52"/>
              </a:solidFill>
              <a:latin typeface="Arial" panose="020B0604020202020204" pitchFamily="34" charset="0"/>
              <a:cs typeface="Arial" panose="020B0604020202020204" pitchFamily="34" charset="0"/>
            </a:rPr>
            <a:t>Genombaseret</a:t>
          </a:r>
          <a:r>
            <a:rPr lang="da-DK" sz="1400" kern="1200" dirty="0">
              <a:solidFill>
                <a:srgbClr val="211A52"/>
              </a:solidFill>
              <a:latin typeface="Arial" panose="020B0604020202020204" pitchFamily="34" charset="0"/>
              <a:cs typeface="Arial" panose="020B0604020202020204" pitchFamily="34" charset="0"/>
            </a:rPr>
            <a:t> avl/forædling vha. molekylære teknikker, modellering og prædiktive algoritmer.</a:t>
          </a:r>
          <a:endParaRPr lang="en-US" sz="1400" kern="1200" dirty="0">
            <a:solidFill>
              <a:srgbClr val="211A52"/>
            </a:solidFill>
            <a:latin typeface="Arial" panose="020B0604020202020204" pitchFamily="34" charset="0"/>
            <a:cs typeface="Arial" panose="020B0604020202020204" pitchFamily="34" charset="0"/>
          </a:endParaRPr>
        </a:p>
      </dsp:txBody>
      <dsp:txXfrm>
        <a:off x="515603" y="2190608"/>
        <a:ext cx="4929426" cy="356186"/>
      </dsp:txXfrm>
    </dsp:sp>
    <dsp:sp modelId="{941B5402-40B0-416B-9DF1-62884B2374ED}">
      <dsp:nvSpPr>
        <dsp:cNvPr id="0" name=""/>
        <dsp:cNvSpPr/>
      </dsp:nvSpPr>
      <dsp:spPr>
        <a:xfrm>
          <a:off x="38048" y="2755069"/>
          <a:ext cx="5667298" cy="650433"/>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0621C5C-9F05-4D2D-8185-2783A84BC977}">
      <dsp:nvSpPr>
        <dsp:cNvPr id="0" name=""/>
        <dsp:cNvSpPr/>
      </dsp:nvSpPr>
      <dsp:spPr>
        <a:xfrm>
          <a:off x="62502" y="2863954"/>
          <a:ext cx="432555" cy="43170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FE651D3-4814-432C-930D-8D8DFFBA7592}">
      <dsp:nvSpPr>
        <dsp:cNvPr id="0" name=""/>
        <dsp:cNvSpPr/>
      </dsp:nvSpPr>
      <dsp:spPr>
        <a:xfrm>
          <a:off x="515603" y="2905695"/>
          <a:ext cx="4929426" cy="356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696" tIns="37696" rIns="37696" bIns="37696"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Bæredygtige alternativer til pesticider – herunder brug af </a:t>
          </a:r>
          <a:r>
            <a:rPr lang="da-DK" sz="1400" kern="1200" dirty="0" err="1">
              <a:solidFill>
                <a:srgbClr val="211A52"/>
              </a:solidFill>
              <a:latin typeface="Arial" panose="020B0604020202020204" pitchFamily="34" charset="0"/>
              <a:cs typeface="Arial" panose="020B0604020202020204" pitchFamily="34" charset="0"/>
            </a:rPr>
            <a:t>endosymbionter</a:t>
          </a:r>
          <a:r>
            <a:rPr lang="da-DK" sz="1400" kern="1200" dirty="0">
              <a:solidFill>
                <a:srgbClr val="211A52"/>
              </a:solidFill>
              <a:latin typeface="Arial" panose="020B0604020202020204" pitchFamily="34" charset="0"/>
              <a:cs typeface="Arial" panose="020B0604020202020204" pitchFamily="34" charset="0"/>
            </a:rPr>
            <a:t> til bekæmpelse af skadedyr.</a:t>
          </a:r>
          <a:endParaRPr lang="da-DK" sz="1400" kern="1200" noProof="0" dirty="0">
            <a:solidFill>
              <a:srgbClr val="211A52"/>
            </a:solidFill>
            <a:latin typeface="Arial" panose="020B0604020202020204" pitchFamily="34" charset="0"/>
            <a:cs typeface="Arial" panose="020B0604020202020204" pitchFamily="34" charset="0"/>
          </a:endParaRPr>
        </a:p>
      </dsp:txBody>
      <dsp:txXfrm>
        <a:off x="515603" y="2905695"/>
        <a:ext cx="4929426" cy="356186"/>
      </dsp:txXfrm>
    </dsp:sp>
    <dsp:sp modelId="{3877B6B4-F1D7-44BB-B16E-42C3EB188374}">
      <dsp:nvSpPr>
        <dsp:cNvPr id="0" name=""/>
        <dsp:cNvSpPr/>
      </dsp:nvSpPr>
      <dsp:spPr>
        <a:xfrm>
          <a:off x="38048" y="3494071"/>
          <a:ext cx="5667298" cy="521042"/>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7796668-AC21-4F3A-A906-DCCFB2DBD622}">
      <dsp:nvSpPr>
        <dsp:cNvPr id="0" name=""/>
        <dsp:cNvSpPr/>
      </dsp:nvSpPr>
      <dsp:spPr>
        <a:xfrm>
          <a:off x="62843" y="3538739"/>
          <a:ext cx="432555" cy="43170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A285899-A0EB-43AB-B1D6-E8F4D362FB33}">
      <dsp:nvSpPr>
        <dsp:cNvPr id="0" name=""/>
        <dsp:cNvSpPr/>
      </dsp:nvSpPr>
      <dsp:spPr>
        <a:xfrm>
          <a:off x="502905" y="3567265"/>
          <a:ext cx="4954821" cy="356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696" tIns="37696" rIns="37696" bIns="37696"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Nye DNA-baserede metoder til identifikation og sporing af sygdomsfremkaldende organismer.</a:t>
          </a:r>
        </a:p>
      </dsp:txBody>
      <dsp:txXfrm>
        <a:off x="502905" y="3567265"/>
        <a:ext cx="4954821" cy="356186"/>
      </dsp:txXfrm>
    </dsp:sp>
    <dsp:sp modelId="{5C972DB5-2528-470B-BE5D-EB094DD4550C}">
      <dsp:nvSpPr>
        <dsp:cNvPr id="0" name=""/>
        <dsp:cNvSpPr/>
      </dsp:nvSpPr>
      <dsp:spPr>
        <a:xfrm>
          <a:off x="13724" y="4104161"/>
          <a:ext cx="5667298" cy="570485"/>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6FBFC1E-04FF-4134-81F3-D9CC4592FA73}">
      <dsp:nvSpPr>
        <dsp:cNvPr id="0" name=""/>
        <dsp:cNvSpPr/>
      </dsp:nvSpPr>
      <dsp:spPr>
        <a:xfrm>
          <a:off x="59486" y="4195819"/>
          <a:ext cx="383907" cy="36203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0BBCDAD-17FB-486E-B571-0530B0B3432B}">
      <dsp:nvSpPr>
        <dsp:cNvPr id="0" name=""/>
        <dsp:cNvSpPr/>
      </dsp:nvSpPr>
      <dsp:spPr>
        <a:xfrm>
          <a:off x="411501" y="4219935"/>
          <a:ext cx="5232085" cy="356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696" tIns="37696" rIns="37696" bIns="37696"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Teknologi til jordbrug, stalde og fødevareproduktion med fokus på bæredygtighed, dyrevelfærd, autonomi, effektivitet mv.</a:t>
          </a:r>
        </a:p>
      </dsp:txBody>
      <dsp:txXfrm>
        <a:off x="411501" y="4219935"/>
        <a:ext cx="5232085" cy="35618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4614B-D4AA-4C82-9F56-E0D21CA005FE}">
      <dsp:nvSpPr>
        <dsp:cNvPr id="0" name=""/>
        <dsp:cNvSpPr/>
      </dsp:nvSpPr>
      <dsp:spPr>
        <a:xfrm>
          <a:off x="0" y="166947"/>
          <a:ext cx="5524500" cy="799185"/>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5F3EF3A7-ABA3-442D-8520-2219FA742BF3}">
      <dsp:nvSpPr>
        <dsp:cNvPr id="0" name=""/>
        <dsp:cNvSpPr/>
      </dsp:nvSpPr>
      <dsp:spPr>
        <a:xfrm>
          <a:off x="241753" y="346764"/>
          <a:ext cx="439552" cy="4395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BEB5C41-4B6E-4048-AEBC-D56C20DD4A12}">
      <dsp:nvSpPr>
        <dsp:cNvPr id="0" name=""/>
        <dsp:cNvSpPr/>
      </dsp:nvSpPr>
      <dsp:spPr>
        <a:xfrm>
          <a:off x="923059" y="158465"/>
          <a:ext cx="4573539" cy="829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023" tIns="81023" rIns="81023" bIns="81023"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Smart produktion med anvendelse af droner, robotter, </a:t>
          </a:r>
          <a:r>
            <a:rPr lang="da-DK" sz="1400" kern="1200" dirty="0" err="1">
              <a:solidFill>
                <a:srgbClr val="211A52"/>
              </a:solidFill>
              <a:latin typeface="Arial" panose="020B0604020202020204" pitchFamily="34" charset="0"/>
              <a:cs typeface="Arial" panose="020B0604020202020204" pitchFamily="34" charset="0"/>
            </a:rPr>
            <a:t>exoskeletter</a:t>
          </a:r>
          <a:r>
            <a:rPr lang="da-DK" sz="1400" kern="1200" dirty="0">
              <a:solidFill>
                <a:srgbClr val="211A52"/>
              </a:solidFill>
              <a:latin typeface="Arial" panose="020B0604020202020204" pitchFamily="34" charset="0"/>
              <a:cs typeface="Arial" panose="020B0604020202020204" pitchFamily="34" charset="0"/>
            </a:rPr>
            <a:t> mv</a:t>
          </a:r>
          <a:endParaRPr lang="da-DK" sz="1400" kern="1200" noProof="0" dirty="0">
            <a:solidFill>
              <a:srgbClr val="211A52"/>
            </a:solidFill>
            <a:latin typeface="Arial" panose="020B0604020202020204" pitchFamily="34" charset="0"/>
            <a:cs typeface="Arial" panose="020B0604020202020204" pitchFamily="34" charset="0"/>
          </a:endParaRPr>
        </a:p>
      </dsp:txBody>
      <dsp:txXfrm>
        <a:off x="923059" y="158465"/>
        <a:ext cx="4573539" cy="829425"/>
      </dsp:txXfrm>
    </dsp:sp>
    <dsp:sp modelId="{B5C2E581-DFC2-4D73-9CBD-5BDA9AF895C3}">
      <dsp:nvSpPr>
        <dsp:cNvPr id="0" name=""/>
        <dsp:cNvSpPr/>
      </dsp:nvSpPr>
      <dsp:spPr>
        <a:xfrm>
          <a:off x="0" y="1170964"/>
          <a:ext cx="5524500" cy="799185"/>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AF41D8E-304D-4794-B306-B352DD21405A}">
      <dsp:nvSpPr>
        <dsp:cNvPr id="0" name=""/>
        <dsp:cNvSpPr/>
      </dsp:nvSpPr>
      <dsp:spPr>
        <a:xfrm>
          <a:off x="241753" y="1358221"/>
          <a:ext cx="439552" cy="4395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B13C266-7A43-4623-9A73-DACBCE5B391A}">
      <dsp:nvSpPr>
        <dsp:cNvPr id="0" name=""/>
        <dsp:cNvSpPr/>
      </dsp:nvSpPr>
      <dsp:spPr>
        <a:xfrm>
          <a:off x="923059" y="1246394"/>
          <a:ext cx="4573539" cy="641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786" tIns="74786" rIns="74786" bIns="74786"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Bæredygtige processer, materialer og konstruktion til reduktion af det miljømæssige aftryk fra produktion og forsyningskæden.</a:t>
          </a:r>
          <a:endParaRPr lang="en-US" sz="1400" kern="1200" dirty="0">
            <a:solidFill>
              <a:srgbClr val="211A52"/>
            </a:solidFill>
            <a:latin typeface="Arial" panose="020B0604020202020204" pitchFamily="34" charset="0"/>
            <a:cs typeface="Arial" panose="020B0604020202020204" pitchFamily="34" charset="0"/>
          </a:endParaRPr>
        </a:p>
      </dsp:txBody>
      <dsp:txXfrm>
        <a:off x="923059" y="1246394"/>
        <a:ext cx="4573539" cy="641002"/>
      </dsp:txXfrm>
    </dsp:sp>
    <dsp:sp modelId="{941B5402-40B0-416B-9DF1-62884B2374ED}">
      <dsp:nvSpPr>
        <dsp:cNvPr id="0" name=""/>
        <dsp:cNvSpPr/>
      </dsp:nvSpPr>
      <dsp:spPr>
        <a:xfrm>
          <a:off x="0" y="2191436"/>
          <a:ext cx="5524500" cy="799185"/>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0621C5C-9F05-4D2D-8185-2783A84BC977}">
      <dsp:nvSpPr>
        <dsp:cNvPr id="0" name=""/>
        <dsp:cNvSpPr/>
      </dsp:nvSpPr>
      <dsp:spPr>
        <a:xfrm>
          <a:off x="241753" y="2369679"/>
          <a:ext cx="439552" cy="4395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FE651D3-4814-432C-930D-8D8DFFBA7592}">
      <dsp:nvSpPr>
        <dsp:cNvPr id="0" name=""/>
        <dsp:cNvSpPr/>
      </dsp:nvSpPr>
      <dsp:spPr>
        <a:xfrm>
          <a:off x="923059" y="2213304"/>
          <a:ext cx="4573539" cy="765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023" tIns="81023" rIns="81023" bIns="81023"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Reduktion af ressourceforbrug  gennem udvikling og udnyttelse af potentialer fra smart produktion, f.eks. </a:t>
          </a:r>
          <a:r>
            <a:rPr lang="da-DK" sz="1400" kern="1200" dirty="0" err="1">
              <a:solidFill>
                <a:srgbClr val="211A52"/>
              </a:solidFill>
              <a:latin typeface="Arial" panose="020B0604020202020204" pitchFamily="34" charset="0"/>
              <a:cs typeface="Arial" panose="020B0604020202020204" pitchFamily="34" charset="0"/>
            </a:rPr>
            <a:t>IoT</a:t>
          </a:r>
          <a:r>
            <a:rPr lang="da-DK" sz="1400" kern="1200" dirty="0">
              <a:solidFill>
                <a:srgbClr val="211A52"/>
              </a:solidFill>
              <a:latin typeface="Arial" panose="020B0604020202020204" pitchFamily="34" charset="0"/>
              <a:cs typeface="Arial" panose="020B0604020202020204" pitchFamily="34" charset="0"/>
            </a:rPr>
            <a:t>, Big data, AI, og robotter.</a:t>
          </a:r>
          <a:endParaRPr lang="da-DK" sz="1400" kern="1200" noProof="0" dirty="0">
            <a:solidFill>
              <a:srgbClr val="211A52"/>
            </a:solidFill>
            <a:latin typeface="Arial" panose="020B0604020202020204" pitchFamily="34" charset="0"/>
            <a:cs typeface="Arial" panose="020B0604020202020204" pitchFamily="34" charset="0"/>
          </a:endParaRPr>
        </a:p>
      </dsp:txBody>
      <dsp:txXfrm>
        <a:off x="923059" y="2213304"/>
        <a:ext cx="4573539" cy="765576"/>
      </dsp:txXfrm>
    </dsp:sp>
    <dsp:sp modelId="{3877B6B4-F1D7-44BB-B16E-42C3EB188374}">
      <dsp:nvSpPr>
        <dsp:cNvPr id="0" name=""/>
        <dsp:cNvSpPr/>
      </dsp:nvSpPr>
      <dsp:spPr>
        <a:xfrm>
          <a:off x="0" y="3201319"/>
          <a:ext cx="5524500" cy="1217887"/>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7796668-AC21-4F3A-A906-DCCFB2DBD622}">
      <dsp:nvSpPr>
        <dsp:cNvPr id="0" name=""/>
        <dsp:cNvSpPr/>
      </dsp:nvSpPr>
      <dsp:spPr>
        <a:xfrm>
          <a:off x="241753" y="3590486"/>
          <a:ext cx="439552" cy="43955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A285899-A0EB-43AB-B1D6-E8F4D362FB33}">
      <dsp:nvSpPr>
        <dsp:cNvPr id="0" name=""/>
        <dsp:cNvSpPr/>
      </dsp:nvSpPr>
      <dsp:spPr>
        <a:xfrm>
          <a:off x="923059" y="3434112"/>
          <a:ext cx="4573539" cy="765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023" tIns="81023" rIns="81023" bIns="81023" numCol="1" spcCol="1270" anchor="ctr" anchorCtr="0">
          <a:noAutofit/>
        </a:bodyPr>
        <a:lstStyle/>
        <a:p>
          <a:pPr marL="0" lvl="0" indent="0" algn="l" defTabSz="622300">
            <a:lnSpc>
              <a:spcPct val="100000"/>
            </a:lnSpc>
            <a:spcBef>
              <a:spcPct val="0"/>
            </a:spcBef>
            <a:spcAft>
              <a:spcPct val="35000"/>
            </a:spcAft>
            <a:buNone/>
          </a:pPr>
          <a:r>
            <a:rPr lang="da-DK" sz="1400" kern="1200" dirty="0" err="1">
              <a:solidFill>
                <a:srgbClr val="211A52"/>
              </a:solidFill>
              <a:latin typeface="Arial" panose="020B0604020202020204" pitchFamily="34" charset="0"/>
              <a:cs typeface="Arial" panose="020B0604020202020204" pitchFamily="34" charset="0"/>
            </a:rPr>
            <a:t>Rekonfigurerbare</a:t>
          </a:r>
          <a:r>
            <a:rPr lang="da-DK" sz="1400" kern="1200" dirty="0">
              <a:solidFill>
                <a:srgbClr val="211A52"/>
              </a:solidFill>
              <a:latin typeface="Arial" panose="020B0604020202020204" pitchFamily="34" charset="0"/>
              <a:cs typeface="Arial" panose="020B0604020202020204" pitchFamily="34" charset="0"/>
            </a:rPr>
            <a:t> produktionssystemer med modulopbyggede enheder og brug af AI og big data udviklet i sammenhæng med menneskelig praksis for at sikre den bæredygtige omstilling</a:t>
          </a:r>
          <a:r>
            <a:rPr lang="da-DK" sz="1400" kern="1200" dirty="0">
              <a:latin typeface="Arial" panose="020B0604020202020204" pitchFamily="34" charset="0"/>
              <a:cs typeface="Arial" panose="020B0604020202020204" pitchFamily="34" charset="0"/>
            </a:rPr>
            <a:t>.</a:t>
          </a:r>
        </a:p>
      </dsp:txBody>
      <dsp:txXfrm>
        <a:off x="923059" y="3434112"/>
        <a:ext cx="4573539" cy="76557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4614B-D4AA-4C82-9F56-E0D21CA005FE}">
      <dsp:nvSpPr>
        <dsp:cNvPr id="0" name=""/>
        <dsp:cNvSpPr/>
      </dsp:nvSpPr>
      <dsp:spPr>
        <a:xfrm>
          <a:off x="0" y="143550"/>
          <a:ext cx="5527830" cy="469823"/>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5F3EF3A7-ABA3-442D-8520-2219FA742BF3}">
      <dsp:nvSpPr>
        <dsp:cNvPr id="0" name=""/>
        <dsp:cNvSpPr/>
      </dsp:nvSpPr>
      <dsp:spPr>
        <a:xfrm>
          <a:off x="142121" y="249260"/>
          <a:ext cx="258402" cy="258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BEB5C41-4B6E-4048-AEBC-D56C20DD4A12}">
      <dsp:nvSpPr>
        <dsp:cNvPr id="0" name=""/>
        <dsp:cNvSpPr/>
      </dsp:nvSpPr>
      <dsp:spPr>
        <a:xfrm>
          <a:off x="542646" y="124649"/>
          <a:ext cx="4968487" cy="491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970" tIns="47970" rIns="47970" bIns="47970"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Genanvendelse af plastik, byggematerialer og –komponenter.</a:t>
          </a:r>
          <a:endParaRPr lang="da-DK" sz="1400" kern="1200" noProof="0" dirty="0">
            <a:solidFill>
              <a:srgbClr val="211A52"/>
            </a:solidFill>
            <a:latin typeface="Arial" panose="020B0604020202020204" pitchFamily="34" charset="0"/>
            <a:cs typeface="Arial" panose="020B0604020202020204" pitchFamily="34" charset="0"/>
          </a:endParaRPr>
        </a:p>
      </dsp:txBody>
      <dsp:txXfrm>
        <a:off x="542646" y="124649"/>
        <a:ext cx="4968487" cy="491062"/>
      </dsp:txXfrm>
    </dsp:sp>
    <dsp:sp modelId="{B5C2E581-DFC2-4D73-9CBD-5BDA9AF895C3}">
      <dsp:nvSpPr>
        <dsp:cNvPr id="0" name=""/>
        <dsp:cNvSpPr/>
      </dsp:nvSpPr>
      <dsp:spPr>
        <a:xfrm>
          <a:off x="0" y="736135"/>
          <a:ext cx="5527830" cy="469823"/>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AF41D8E-304D-4794-B306-B352DD21405A}">
      <dsp:nvSpPr>
        <dsp:cNvPr id="0" name=""/>
        <dsp:cNvSpPr/>
      </dsp:nvSpPr>
      <dsp:spPr>
        <a:xfrm>
          <a:off x="142121" y="846219"/>
          <a:ext cx="258402" cy="258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B13C266-7A43-4623-9A73-DACBCE5B391A}">
      <dsp:nvSpPr>
        <dsp:cNvPr id="0" name=""/>
        <dsp:cNvSpPr/>
      </dsp:nvSpPr>
      <dsp:spPr>
        <a:xfrm>
          <a:off x="542646" y="759605"/>
          <a:ext cx="4968487" cy="372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514" tIns="43514" rIns="43514" bIns="43514"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Bæredygtig udnyttelse af rest- og spildprodukter.</a:t>
          </a:r>
          <a:endParaRPr lang="en-US" sz="1400" kern="1200" dirty="0">
            <a:solidFill>
              <a:srgbClr val="211A52"/>
            </a:solidFill>
            <a:latin typeface="Arial" panose="020B0604020202020204" pitchFamily="34" charset="0"/>
            <a:cs typeface="Arial" panose="020B0604020202020204" pitchFamily="34" charset="0"/>
          </a:endParaRPr>
        </a:p>
      </dsp:txBody>
      <dsp:txXfrm>
        <a:off x="542646" y="759605"/>
        <a:ext cx="4968487" cy="372964"/>
      </dsp:txXfrm>
    </dsp:sp>
    <dsp:sp modelId="{941B5402-40B0-416B-9DF1-62884B2374ED}">
      <dsp:nvSpPr>
        <dsp:cNvPr id="0" name=""/>
        <dsp:cNvSpPr/>
      </dsp:nvSpPr>
      <dsp:spPr>
        <a:xfrm>
          <a:off x="0" y="1336055"/>
          <a:ext cx="5527830" cy="469823"/>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0621C5C-9F05-4D2D-8185-2783A84BC977}">
      <dsp:nvSpPr>
        <dsp:cNvPr id="0" name=""/>
        <dsp:cNvSpPr/>
      </dsp:nvSpPr>
      <dsp:spPr>
        <a:xfrm>
          <a:off x="142121" y="1440839"/>
          <a:ext cx="258402" cy="258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FE651D3-4814-432C-930D-8D8DFFBA7592}">
      <dsp:nvSpPr>
        <dsp:cNvPr id="0" name=""/>
        <dsp:cNvSpPr/>
      </dsp:nvSpPr>
      <dsp:spPr>
        <a:xfrm>
          <a:off x="542646" y="1335129"/>
          <a:ext cx="4968487" cy="453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970" tIns="47970" rIns="47970" bIns="47970"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Nye bæredygtige metoder til cirkulær produktion som f.eks. ”</a:t>
          </a:r>
          <a:r>
            <a:rPr lang="da-DK" sz="1400" kern="1200" dirty="0" err="1">
              <a:solidFill>
                <a:srgbClr val="211A52"/>
              </a:solidFill>
              <a:latin typeface="Arial" panose="020B0604020202020204" pitchFamily="34" charset="0"/>
              <a:cs typeface="Arial" panose="020B0604020202020204" pitchFamily="34" charset="0"/>
            </a:rPr>
            <a:t>take</a:t>
          </a:r>
          <a:r>
            <a:rPr lang="da-DK" sz="1400" kern="1200" dirty="0">
              <a:solidFill>
                <a:srgbClr val="211A52"/>
              </a:solidFill>
              <a:latin typeface="Arial" panose="020B0604020202020204" pitchFamily="34" charset="0"/>
              <a:cs typeface="Arial" panose="020B0604020202020204" pitchFamily="34" charset="0"/>
            </a:rPr>
            <a:t>-back” and ”</a:t>
          </a:r>
          <a:r>
            <a:rPr lang="da-DK" sz="1400" kern="1200" dirty="0" err="1">
              <a:solidFill>
                <a:srgbClr val="211A52"/>
              </a:solidFill>
              <a:latin typeface="Arial" panose="020B0604020202020204" pitchFamily="34" charset="0"/>
              <a:cs typeface="Arial" panose="020B0604020202020204" pitchFamily="34" charset="0"/>
            </a:rPr>
            <a:t>life</a:t>
          </a:r>
          <a:r>
            <a:rPr lang="da-DK" sz="1400" kern="1200" dirty="0">
              <a:solidFill>
                <a:srgbClr val="211A52"/>
              </a:solidFill>
              <a:latin typeface="Arial" panose="020B0604020202020204" pitchFamily="34" charset="0"/>
              <a:cs typeface="Arial" panose="020B0604020202020204" pitchFamily="34" charset="0"/>
            </a:rPr>
            <a:t> </a:t>
          </a:r>
          <a:r>
            <a:rPr lang="da-DK" sz="1400" kern="1200" dirty="0" err="1">
              <a:solidFill>
                <a:srgbClr val="211A52"/>
              </a:solidFill>
              <a:latin typeface="Arial" panose="020B0604020202020204" pitchFamily="34" charset="0"/>
              <a:cs typeface="Arial" panose="020B0604020202020204" pitchFamily="34" charset="0"/>
            </a:rPr>
            <a:t>cycle</a:t>
          </a:r>
          <a:r>
            <a:rPr lang="da-DK" sz="1400" kern="1200" dirty="0">
              <a:solidFill>
                <a:srgbClr val="211A52"/>
              </a:solidFill>
              <a:latin typeface="Arial" panose="020B0604020202020204" pitchFamily="34" charset="0"/>
              <a:cs typeface="Arial" panose="020B0604020202020204" pitchFamily="34" charset="0"/>
            </a:rPr>
            <a:t> data”.</a:t>
          </a:r>
          <a:endParaRPr lang="da-DK" sz="1400" kern="1200" noProof="0" dirty="0">
            <a:solidFill>
              <a:srgbClr val="211A52"/>
            </a:solidFill>
            <a:latin typeface="Arial" panose="020B0604020202020204" pitchFamily="34" charset="0"/>
            <a:cs typeface="Arial" panose="020B0604020202020204" pitchFamily="34" charset="0"/>
          </a:endParaRPr>
        </a:p>
      </dsp:txBody>
      <dsp:txXfrm>
        <a:off x="542646" y="1335129"/>
        <a:ext cx="4968487" cy="453260"/>
      </dsp:txXfrm>
    </dsp:sp>
    <dsp:sp modelId="{3877B6B4-F1D7-44BB-B16E-42C3EB188374}">
      <dsp:nvSpPr>
        <dsp:cNvPr id="0" name=""/>
        <dsp:cNvSpPr/>
      </dsp:nvSpPr>
      <dsp:spPr>
        <a:xfrm>
          <a:off x="0" y="1929750"/>
          <a:ext cx="5527830" cy="715968"/>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7796668-AC21-4F3A-A906-DCCFB2DBD622}">
      <dsp:nvSpPr>
        <dsp:cNvPr id="0" name=""/>
        <dsp:cNvSpPr/>
      </dsp:nvSpPr>
      <dsp:spPr>
        <a:xfrm>
          <a:off x="142121" y="2158533"/>
          <a:ext cx="258402" cy="258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A285899-A0EB-43AB-B1D6-E8F4D362FB33}">
      <dsp:nvSpPr>
        <dsp:cNvPr id="0" name=""/>
        <dsp:cNvSpPr/>
      </dsp:nvSpPr>
      <dsp:spPr>
        <a:xfrm>
          <a:off x="542646" y="2052822"/>
          <a:ext cx="4968487" cy="453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970" tIns="47970" rIns="47970" bIns="47970"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Udvikling af processer og systemer til genindvinding af </a:t>
          </a:r>
          <a:r>
            <a:rPr lang="da-DK" sz="1400" kern="1200" dirty="0" err="1">
              <a:solidFill>
                <a:srgbClr val="211A52"/>
              </a:solidFill>
              <a:latin typeface="Arial" panose="020B0604020202020204" pitchFamily="34" charset="0"/>
              <a:cs typeface="Arial" panose="020B0604020202020204" pitchFamily="34" charset="0"/>
            </a:rPr>
            <a:t>biotensider</a:t>
          </a:r>
          <a:r>
            <a:rPr lang="da-DK" sz="1400" kern="1200" dirty="0">
              <a:solidFill>
                <a:srgbClr val="211A52"/>
              </a:solidFill>
              <a:latin typeface="Arial" panose="020B0604020202020204" pitchFamily="34" charset="0"/>
              <a:cs typeface="Arial" panose="020B0604020202020204" pitchFamily="34" charset="0"/>
            </a:rPr>
            <a:t> til erstatning af syntetiske </a:t>
          </a:r>
          <a:r>
            <a:rPr lang="da-DK" sz="1400" kern="1200" dirty="0" err="1">
              <a:solidFill>
                <a:srgbClr val="211A52"/>
              </a:solidFill>
              <a:latin typeface="Arial" panose="020B0604020202020204" pitchFamily="34" charset="0"/>
              <a:cs typeface="Arial" panose="020B0604020202020204" pitchFamily="34" charset="0"/>
            </a:rPr>
            <a:t>tensider</a:t>
          </a:r>
          <a:r>
            <a:rPr lang="da-DK" sz="1400" kern="1200" dirty="0">
              <a:solidFill>
                <a:srgbClr val="211A52"/>
              </a:solidFill>
              <a:latin typeface="Arial" panose="020B0604020202020204" pitchFamily="34" charset="0"/>
              <a:cs typeface="Arial" panose="020B0604020202020204" pitchFamily="34" charset="0"/>
            </a:rPr>
            <a:t> i foder, fødevarer, til personlig pleje og rengøringsmidler.</a:t>
          </a:r>
        </a:p>
      </dsp:txBody>
      <dsp:txXfrm>
        <a:off x="542646" y="2052822"/>
        <a:ext cx="4968487" cy="453260"/>
      </dsp:txXfrm>
    </dsp:sp>
    <dsp:sp modelId="{ECB0B87A-ADD2-403F-850E-A47A0751A513}">
      <dsp:nvSpPr>
        <dsp:cNvPr id="0" name=""/>
        <dsp:cNvSpPr/>
      </dsp:nvSpPr>
      <dsp:spPr>
        <a:xfrm>
          <a:off x="0" y="2770515"/>
          <a:ext cx="5527830" cy="469823"/>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11BD52D5-6108-4785-B5DB-FC5AF7ED2E97}">
      <dsp:nvSpPr>
        <dsp:cNvPr id="0" name=""/>
        <dsp:cNvSpPr/>
      </dsp:nvSpPr>
      <dsp:spPr>
        <a:xfrm>
          <a:off x="142121" y="2876226"/>
          <a:ext cx="258402" cy="258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3F237B9-F9AF-4B2A-8DE4-10EAD750D86B}">
      <dsp:nvSpPr>
        <dsp:cNvPr id="0" name=""/>
        <dsp:cNvSpPr/>
      </dsp:nvSpPr>
      <dsp:spPr>
        <a:xfrm>
          <a:off x="542646" y="2770515"/>
          <a:ext cx="4968487" cy="453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970" tIns="47970" rIns="47970" bIns="47970"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Udvikling af metoder til bedre udnyttelse af spild- og restproduktioner.</a:t>
          </a:r>
        </a:p>
      </dsp:txBody>
      <dsp:txXfrm>
        <a:off x="542646" y="2770515"/>
        <a:ext cx="4968487" cy="453260"/>
      </dsp:txXfrm>
    </dsp:sp>
    <dsp:sp modelId="{F31ACC39-5967-4873-9FF7-5C34ABC807B3}">
      <dsp:nvSpPr>
        <dsp:cNvPr id="0" name=""/>
        <dsp:cNvSpPr/>
      </dsp:nvSpPr>
      <dsp:spPr>
        <a:xfrm>
          <a:off x="0" y="3365136"/>
          <a:ext cx="5527830" cy="469823"/>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13B4276B-AC64-4904-92B6-1EAC36BF431C}">
      <dsp:nvSpPr>
        <dsp:cNvPr id="0" name=""/>
        <dsp:cNvSpPr/>
      </dsp:nvSpPr>
      <dsp:spPr>
        <a:xfrm>
          <a:off x="142121" y="3470846"/>
          <a:ext cx="258402" cy="258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E17578D-DDE1-4183-B78A-82CC0228B8DE}">
      <dsp:nvSpPr>
        <dsp:cNvPr id="0" name=""/>
        <dsp:cNvSpPr/>
      </dsp:nvSpPr>
      <dsp:spPr>
        <a:xfrm>
          <a:off x="542646" y="3365136"/>
          <a:ext cx="4968487" cy="453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970" tIns="47970" rIns="47970" bIns="47970"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Bæredygtige materialer designet til genbrug.</a:t>
          </a:r>
        </a:p>
      </dsp:txBody>
      <dsp:txXfrm>
        <a:off x="542646" y="3365136"/>
        <a:ext cx="4968487" cy="453260"/>
      </dsp:txXfrm>
    </dsp:sp>
    <dsp:sp modelId="{2E4F4900-BE59-4AB9-800F-D91F2D586AE8}">
      <dsp:nvSpPr>
        <dsp:cNvPr id="0" name=""/>
        <dsp:cNvSpPr/>
      </dsp:nvSpPr>
      <dsp:spPr>
        <a:xfrm>
          <a:off x="0" y="3959756"/>
          <a:ext cx="5527830" cy="469823"/>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566CE2C-BFB9-4A29-BDFE-D494AE948D03}">
      <dsp:nvSpPr>
        <dsp:cNvPr id="0" name=""/>
        <dsp:cNvSpPr/>
      </dsp:nvSpPr>
      <dsp:spPr>
        <a:xfrm>
          <a:off x="142121" y="4065467"/>
          <a:ext cx="258402" cy="258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72FA0EE-CB5D-4E93-A12C-801416DD800A}">
      <dsp:nvSpPr>
        <dsp:cNvPr id="0" name=""/>
        <dsp:cNvSpPr/>
      </dsp:nvSpPr>
      <dsp:spPr>
        <a:xfrm>
          <a:off x="542646" y="3959756"/>
          <a:ext cx="4968487" cy="453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970" tIns="47970" rIns="47970" bIns="47970"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Genanvendelse og </a:t>
          </a:r>
          <a:r>
            <a:rPr lang="da-DK" sz="1400" kern="1200" dirty="0" err="1">
              <a:solidFill>
                <a:srgbClr val="211A52"/>
              </a:solidFill>
              <a:latin typeface="Arial" panose="020B0604020202020204" pitchFamily="34" charset="0"/>
              <a:cs typeface="Arial" panose="020B0604020202020204" pitchFamily="34" charset="0"/>
            </a:rPr>
            <a:t>rekvalificering</a:t>
          </a:r>
          <a:r>
            <a:rPr lang="da-DK" sz="1400" kern="1200" dirty="0">
              <a:solidFill>
                <a:srgbClr val="211A52"/>
              </a:solidFill>
              <a:latin typeface="Arial" panose="020B0604020202020204" pitchFamily="34" charset="0"/>
              <a:cs typeface="Arial" panose="020B0604020202020204" pitchFamily="34" charset="0"/>
            </a:rPr>
            <a:t> af potentialet for end-of-life-produkter.</a:t>
          </a:r>
        </a:p>
      </dsp:txBody>
      <dsp:txXfrm>
        <a:off x="542646" y="3959756"/>
        <a:ext cx="4968487" cy="45326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4614B-D4AA-4C82-9F56-E0D21CA005FE}">
      <dsp:nvSpPr>
        <dsp:cNvPr id="0" name=""/>
        <dsp:cNvSpPr/>
      </dsp:nvSpPr>
      <dsp:spPr>
        <a:xfrm>
          <a:off x="0" y="150013"/>
          <a:ext cx="5524500" cy="719475"/>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5F3EF3A7-ABA3-442D-8520-2219FA742BF3}">
      <dsp:nvSpPr>
        <dsp:cNvPr id="0" name=""/>
        <dsp:cNvSpPr/>
      </dsp:nvSpPr>
      <dsp:spPr>
        <a:xfrm>
          <a:off x="217641" y="311895"/>
          <a:ext cx="395711" cy="3957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BEB5C41-4B6E-4048-AEBC-D56C20DD4A12}">
      <dsp:nvSpPr>
        <dsp:cNvPr id="0" name=""/>
        <dsp:cNvSpPr/>
      </dsp:nvSpPr>
      <dsp:spPr>
        <a:xfrm>
          <a:off x="830993" y="142315"/>
          <a:ext cx="4667550" cy="752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528" tIns="73528" rIns="73528" bIns="73528"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Udnyttelse af fremtidens voksende informationsunivers (big data) til udvikling af ny diagnostisk behandling.</a:t>
          </a:r>
          <a:endParaRPr lang="da-DK" sz="1400" kern="1200" noProof="0" dirty="0">
            <a:solidFill>
              <a:srgbClr val="211A52"/>
            </a:solidFill>
            <a:latin typeface="Arial" panose="020B0604020202020204" pitchFamily="34" charset="0"/>
            <a:cs typeface="Arial" panose="020B0604020202020204" pitchFamily="34" charset="0"/>
          </a:endParaRPr>
        </a:p>
      </dsp:txBody>
      <dsp:txXfrm>
        <a:off x="830993" y="142315"/>
        <a:ext cx="4667550" cy="752691"/>
      </dsp:txXfrm>
    </dsp:sp>
    <dsp:sp modelId="{B5C2E581-DFC2-4D73-9CBD-5BDA9AF895C3}">
      <dsp:nvSpPr>
        <dsp:cNvPr id="0" name=""/>
        <dsp:cNvSpPr/>
      </dsp:nvSpPr>
      <dsp:spPr>
        <a:xfrm>
          <a:off x="0" y="1058321"/>
          <a:ext cx="5524500" cy="719475"/>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AF41D8E-304D-4794-B306-B352DD21405A}">
      <dsp:nvSpPr>
        <dsp:cNvPr id="0" name=""/>
        <dsp:cNvSpPr/>
      </dsp:nvSpPr>
      <dsp:spPr>
        <a:xfrm>
          <a:off x="217641" y="1226901"/>
          <a:ext cx="395711" cy="3957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B13C266-7A43-4623-9A73-DACBCE5B391A}">
      <dsp:nvSpPr>
        <dsp:cNvPr id="0" name=""/>
        <dsp:cNvSpPr/>
      </dsp:nvSpPr>
      <dsp:spPr>
        <a:xfrm>
          <a:off x="830993" y="1125655"/>
          <a:ext cx="4667550" cy="571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98" tIns="66698" rIns="66698" bIns="66698"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Nye metoder samt dyre- og plantemodeller til bestemmelse af genotype – fænotype sammenhæng mv.</a:t>
          </a:r>
          <a:endParaRPr lang="en-US" sz="1400" kern="1200" dirty="0">
            <a:solidFill>
              <a:srgbClr val="211A52"/>
            </a:solidFill>
            <a:latin typeface="Arial" panose="020B0604020202020204" pitchFamily="34" charset="0"/>
            <a:cs typeface="Arial" panose="020B0604020202020204" pitchFamily="34" charset="0"/>
          </a:endParaRPr>
        </a:p>
      </dsp:txBody>
      <dsp:txXfrm>
        <a:off x="830993" y="1125655"/>
        <a:ext cx="4667550" cy="571673"/>
      </dsp:txXfrm>
    </dsp:sp>
    <dsp:sp modelId="{941B5402-40B0-416B-9DF1-62884B2374ED}">
      <dsp:nvSpPr>
        <dsp:cNvPr id="0" name=""/>
        <dsp:cNvSpPr/>
      </dsp:nvSpPr>
      <dsp:spPr>
        <a:xfrm>
          <a:off x="0" y="1977198"/>
          <a:ext cx="5524500" cy="719475"/>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0621C5C-9F05-4D2D-8185-2783A84BC977}">
      <dsp:nvSpPr>
        <dsp:cNvPr id="0" name=""/>
        <dsp:cNvSpPr/>
      </dsp:nvSpPr>
      <dsp:spPr>
        <a:xfrm>
          <a:off x="217641" y="2137662"/>
          <a:ext cx="395711" cy="3957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FE651D3-4814-432C-930D-8D8DFFBA7592}">
      <dsp:nvSpPr>
        <dsp:cNvPr id="0" name=""/>
        <dsp:cNvSpPr/>
      </dsp:nvSpPr>
      <dsp:spPr>
        <a:xfrm>
          <a:off x="830993" y="1975781"/>
          <a:ext cx="4667550" cy="694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528" tIns="73528" rIns="73528" bIns="73528"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AI-baseret kobling mellem genetik, proteinstruktur og funktion.</a:t>
          </a:r>
          <a:endParaRPr lang="da-DK" sz="1400" kern="1200" noProof="0" dirty="0">
            <a:solidFill>
              <a:srgbClr val="211A52"/>
            </a:solidFill>
            <a:latin typeface="Arial" panose="020B0604020202020204" pitchFamily="34" charset="0"/>
            <a:cs typeface="Arial" panose="020B0604020202020204" pitchFamily="34" charset="0"/>
          </a:endParaRPr>
        </a:p>
      </dsp:txBody>
      <dsp:txXfrm>
        <a:off x="830993" y="1975781"/>
        <a:ext cx="4667550" cy="694749"/>
      </dsp:txXfrm>
    </dsp:sp>
    <dsp:sp modelId="{3877B6B4-F1D7-44BB-B16E-42C3EB188374}">
      <dsp:nvSpPr>
        <dsp:cNvPr id="0" name=""/>
        <dsp:cNvSpPr/>
      </dsp:nvSpPr>
      <dsp:spPr>
        <a:xfrm>
          <a:off x="0" y="2886542"/>
          <a:ext cx="5524500" cy="1096415"/>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7796668-AC21-4F3A-A906-DCCFB2DBD622}">
      <dsp:nvSpPr>
        <dsp:cNvPr id="0" name=""/>
        <dsp:cNvSpPr/>
      </dsp:nvSpPr>
      <dsp:spPr>
        <a:xfrm>
          <a:off x="217641" y="3236894"/>
          <a:ext cx="395711" cy="39571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A285899-A0EB-43AB-B1D6-E8F4D362FB33}">
      <dsp:nvSpPr>
        <dsp:cNvPr id="0" name=""/>
        <dsp:cNvSpPr/>
      </dsp:nvSpPr>
      <dsp:spPr>
        <a:xfrm>
          <a:off x="830993" y="3075012"/>
          <a:ext cx="4667550" cy="694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528" tIns="73528" rIns="73528" bIns="73528"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Udvikling af  innovativ medicinsk, sundheds- og velfærdsteknologi (f.eks. </a:t>
          </a:r>
          <a:r>
            <a:rPr lang="da-DK" sz="1400" kern="1200" dirty="0" err="1">
              <a:solidFill>
                <a:srgbClr val="211A52"/>
              </a:solidFill>
              <a:latin typeface="Arial" panose="020B0604020202020204" pitchFamily="34" charset="0"/>
              <a:cs typeface="Arial" panose="020B0604020202020204" pitchFamily="34" charset="0"/>
            </a:rPr>
            <a:t>exoskeletter</a:t>
          </a:r>
          <a:r>
            <a:rPr lang="da-DK" sz="1400" kern="1200" dirty="0">
              <a:solidFill>
                <a:srgbClr val="211A52"/>
              </a:solidFill>
              <a:latin typeface="Arial" panose="020B0604020202020204" pitchFamily="34" charset="0"/>
              <a:cs typeface="Arial" panose="020B0604020202020204" pitchFamily="34" charset="0"/>
            </a:rPr>
            <a:t>, selvopladelige pacemakere, nye "drug </a:t>
          </a:r>
          <a:r>
            <a:rPr lang="da-DK" sz="1400" kern="1200" dirty="0" err="1">
              <a:solidFill>
                <a:srgbClr val="211A52"/>
              </a:solidFill>
              <a:latin typeface="Arial" panose="020B0604020202020204" pitchFamily="34" charset="0"/>
              <a:cs typeface="Arial" panose="020B0604020202020204" pitchFamily="34" charset="0"/>
            </a:rPr>
            <a:t>delivery</a:t>
          </a:r>
          <a:r>
            <a:rPr lang="da-DK" sz="1400" kern="1200" dirty="0">
              <a:solidFill>
                <a:srgbClr val="211A52"/>
              </a:solidFill>
              <a:latin typeface="Arial" panose="020B0604020202020204" pitchFamily="34" charset="0"/>
              <a:cs typeface="Arial" panose="020B0604020202020204" pitchFamily="34" charset="0"/>
            </a:rPr>
            <a:t> systemer", micro-robotter, biomekanik mv.).</a:t>
          </a:r>
        </a:p>
      </dsp:txBody>
      <dsp:txXfrm>
        <a:off x="830993" y="3075012"/>
        <a:ext cx="4667550" cy="6947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42F13-8D46-45A6-9102-F28D9A918BE8}">
      <dsp:nvSpPr>
        <dsp:cNvPr id="0" name=""/>
        <dsp:cNvSpPr/>
      </dsp:nvSpPr>
      <dsp:spPr>
        <a:xfrm>
          <a:off x="644524" y="41186"/>
          <a:ext cx="3143394" cy="2322957"/>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4D43073A-6748-472B-992B-A428B1DB97D1}">
      <dsp:nvSpPr>
        <dsp:cNvPr id="0" name=""/>
        <dsp:cNvSpPr/>
      </dsp:nvSpPr>
      <dsp:spPr>
        <a:xfrm>
          <a:off x="1189554" y="1901761"/>
          <a:ext cx="2708669" cy="650938"/>
        </a:xfrm>
        <a:prstGeom prst="rect">
          <a:avLst/>
        </a:prstGeom>
        <a:solidFill>
          <a:srgbClr val="211A5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5000"/>
            </a:spcAft>
            <a:buNone/>
          </a:pPr>
          <a:r>
            <a:rPr lang="da-DK" sz="1500" kern="1200" dirty="0"/>
            <a:t>Et tæt samarbejde med erhvervslivet</a:t>
          </a:r>
          <a:endParaRPr lang="da-DK" sz="1500" kern="1200" dirty="0">
            <a:latin typeface="Arial" panose="020B0604020202020204" pitchFamily="34" charset="0"/>
            <a:cs typeface="Arial" panose="020B0604020202020204" pitchFamily="34" charset="0"/>
          </a:endParaRPr>
        </a:p>
      </dsp:txBody>
      <dsp:txXfrm>
        <a:off x="1189554" y="1901761"/>
        <a:ext cx="2708669" cy="6509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642376-816F-41D0-9550-1662FF698823}">
      <dsp:nvSpPr>
        <dsp:cNvPr id="0" name=""/>
        <dsp:cNvSpPr/>
      </dsp:nvSpPr>
      <dsp:spPr>
        <a:xfrm>
          <a:off x="294365" y="0"/>
          <a:ext cx="3143394" cy="2322957"/>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8550D6F4-F490-4BA8-B1E4-807710F47EB1}">
      <dsp:nvSpPr>
        <dsp:cNvPr id="0" name=""/>
        <dsp:cNvSpPr/>
      </dsp:nvSpPr>
      <dsp:spPr>
        <a:xfrm>
          <a:off x="956595" y="1901761"/>
          <a:ext cx="2708669" cy="650938"/>
        </a:xfrm>
        <a:prstGeom prst="rect">
          <a:avLst/>
        </a:prstGeom>
        <a:solidFill>
          <a:srgbClr val="CC58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5000"/>
            </a:spcAft>
            <a:buNone/>
          </a:pPr>
          <a:r>
            <a:rPr lang="da-DK" sz="1500" kern="1200" dirty="0">
              <a:latin typeface="Arial" panose="020B0604020202020204" pitchFamily="34" charset="0"/>
              <a:cs typeface="Arial" panose="020B0604020202020204" pitchFamily="34" charset="0"/>
            </a:rPr>
            <a:t>I samarbejde løses udfordringer</a:t>
          </a:r>
        </a:p>
      </dsp:txBody>
      <dsp:txXfrm>
        <a:off x="956595" y="1901761"/>
        <a:ext cx="2708669" cy="6509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F0DAC-CD23-4259-A30B-AF893AA5C8E1}">
      <dsp:nvSpPr>
        <dsp:cNvPr id="0" name=""/>
        <dsp:cNvSpPr/>
      </dsp:nvSpPr>
      <dsp:spPr>
        <a:xfrm>
          <a:off x="593297" y="0"/>
          <a:ext cx="3067506" cy="2266875"/>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878EA723-D19E-4780-A43C-F36646A96B28}">
      <dsp:nvSpPr>
        <dsp:cNvPr id="0" name=""/>
        <dsp:cNvSpPr/>
      </dsp:nvSpPr>
      <dsp:spPr>
        <a:xfrm>
          <a:off x="1164901" y="1855848"/>
          <a:ext cx="2643276" cy="635223"/>
        </a:xfrm>
        <a:prstGeom prst="rect">
          <a:avLst/>
        </a:prstGeom>
        <a:solidFill>
          <a:srgbClr val="B1933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5000"/>
            </a:spcAft>
            <a:buNone/>
          </a:pPr>
          <a:r>
            <a:rPr lang="da-DK" sz="1500" kern="1200" dirty="0"/>
            <a:t>Et studiemiljø i rivende udvikling</a:t>
          </a:r>
          <a:endParaRPr lang="da-DK" sz="1500" kern="1200" dirty="0">
            <a:latin typeface="Arial" panose="020B0604020202020204" pitchFamily="34" charset="0"/>
            <a:cs typeface="Arial" panose="020B0604020202020204" pitchFamily="34" charset="0"/>
          </a:endParaRPr>
        </a:p>
      </dsp:txBody>
      <dsp:txXfrm>
        <a:off x="1164901" y="1855848"/>
        <a:ext cx="2643276" cy="6352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A29F1-3643-428A-95E5-4EC45497D87D}">
      <dsp:nvSpPr>
        <dsp:cNvPr id="0" name=""/>
        <dsp:cNvSpPr/>
      </dsp:nvSpPr>
      <dsp:spPr>
        <a:xfrm>
          <a:off x="369963" y="0"/>
          <a:ext cx="3143394" cy="2322957"/>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9E7457D3-0C1A-447B-A62D-A6E8EF77398A}">
      <dsp:nvSpPr>
        <dsp:cNvPr id="0" name=""/>
        <dsp:cNvSpPr/>
      </dsp:nvSpPr>
      <dsp:spPr>
        <a:xfrm>
          <a:off x="803183" y="1901761"/>
          <a:ext cx="2708669" cy="650938"/>
        </a:xfrm>
        <a:prstGeom prst="rect">
          <a:avLst/>
        </a:prstGeom>
        <a:solidFill>
          <a:srgbClr val="0E856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5000"/>
            </a:spcAft>
            <a:buNone/>
          </a:pPr>
          <a:r>
            <a:rPr lang="da-DK" sz="1500" kern="1200" dirty="0">
              <a:solidFill>
                <a:sysClr val="window" lastClr="FFFFFF"/>
              </a:solidFill>
              <a:latin typeface="Arial"/>
              <a:ea typeface="+mn-ea"/>
              <a:cs typeface="+mn-cs"/>
            </a:rPr>
            <a:t>Internationale </a:t>
          </a:r>
        </a:p>
        <a:p>
          <a:pPr marL="0" lvl="0" indent="0" algn="ctr" defTabSz="666750">
            <a:lnSpc>
              <a:spcPct val="90000"/>
            </a:lnSpc>
            <a:spcBef>
              <a:spcPct val="0"/>
            </a:spcBef>
            <a:spcAft>
              <a:spcPct val="5000"/>
            </a:spcAft>
            <a:buNone/>
          </a:pPr>
          <a:r>
            <a:rPr lang="da-DK" sz="1500" kern="1200" dirty="0">
              <a:solidFill>
                <a:sysClr val="window" lastClr="FFFFFF"/>
              </a:solidFill>
              <a:latin typeface="Arial"/>
              <a:ea typeface="+mn-ea"/>
              <a:cs typeface="+mn-cs"/>
            </a:rPr>
            <a:t>forskningsmiljøer</a:t>
          </a:r>
          <a:endParaRPr lang="da-DK" sz="1500" kern="1200" dirty="0">
            <a:solidFill>
              <a:sysClr val="window" lastClr="FFFFFF"/>
            </a:solidFill>
            <a:latin typeface="Arial" panose="020B0604020202020204" pitchFamily="34" charset="0"/>
            <a:ea typeface="+mn-ea"/>
            <a:cs typeface="Arial" panose="020B0604020202020204" pitchFamily="34" charset="0"/>
          </a:endParaRPr>
        </a:p>
      </dsp:txBody>
      <dsp:txXfrm>
        <a:off x="803183" y="1901761"/>
        <a:ext cx="2708669" cy="6509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A29F1-3643-428A-95E5-4EC45497D87D}">
      <dsp:nvSpPr>
        <dsp:cNvPr id="0" name=""/>
        <dsp:cNvSpPr/>
      </dsp:nvSpPr>
      <dsp:spPr>
        <a:xfrm>
          <a:off x="716130" y="0"/>
          <a:ext cx="3143394" cy="2322957"/>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9E7457D3-0C1A-447B-A62D-A6E8EF77398A}">
      <dsp:nvSpPr>
        <dsp:cNvPr id="0" name=""/>
        <dsp:cNvSpPr/>
      </dsp:nvSpPr>
      <dsp:spPr>
        <a:xfrm>
          <a:off x="1150855" y="1901761"/>
          <a:ext cx="2708669" cy="650938"/>
        </a:xfrm>
        <a:prstGeom prst="rect">
          <a:avLst/>
        </a:prstGeom>
        <a:solidFill>
          <a:srgbClr val="0E856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5000"/>
            </a:spcAft>
            <a:buNone/>
          </a:pPr>
          <a:r>
            <a:rPr lang="da-DK" sz="1500" kern="1200" dirty="0">
              <a:solidFill>
                <a:sysClr val="window" lastClr="FFFFFF"/>
              </a:solidFill>
              <a:latin typeface="Arial"/>
              <a:ea typeface="+mn-ea"/>
              <a:cs typeface="+mn-cs"/>
            </a:rPr>
            <a:t>Samarbejde med </a:t>
          </a:r>
        </a:p>
        <a:p>
          <a:pPr marL="0" lvl="0" indent="0" algn="ctr" defTabSz="666750">
            <a:lnSpc>
              <a:spcPct val="90000"/>
            </a:lnSpc>
            <a:spcBef>
              <a:spcPct val="0"/>
            </a:spcBef>
            <a:spcAft>
              <a:spcPct val="5000"/>
            </a:spcAft>
            <a:buNone/>
          </a:pPr>
          <a:r>
            <a:rPr lang="da-DK" sz="1500" kern="1200" dirty="0">
              <a:solidFill>
                <a:sysClr val="window" lastClr="FFFFFF"/>
              </a:solidFill>
              <a:latin typeface="Arial"/>
              <a:ea typeface="+mn-ea"/>
              <a:cs typeface="+mn-cs"/>
            </a:rPr>
            <a:t>industri &amp; erhverv</a:t>
          </a:r>
        </a:p>
      </dsp:txBody>
      <dsp:txXfrm>
        <a:off x="1150855" y="1901761"/>
        <a:ext cx="2708669" cy="6509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A29F1-3643-428A-95E5-4EC45497D87D}">
      <dsp:nvSpPr>
        <dsp:cNvPr id="0" name=""/>
        <dsp:cNvSpPr/>
      </dsp:nvSpPr>
      <dsp:spPr>
        <a:xfrm>
          <a:off x="716130" y="0"/>
          <a:ext cx="3143394" cy="2322957"/>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9E7457D3-0C1A-447B-A62D-A6E8EF77398A}">
      <dsp:nvSpPr>
        <dsp:cNvPr id="0" name=""/>
        <dsp:cNvSpPr/>
      </dsp:nvSpPr>
      <dsp:spPr>
        <a:xfrm>
          <a:off x="1150855" y="1901761"/>
          <a:ext cx="2708669" cy="650938"/>
        </a:xfrm>
        <a:prstGeom prst="rect">
          <a:avLst/>
        </a:prstGeom>
        <a:solidFill>
          <a:srgbClr val="0E856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5000"/>
            </a:spcAft>
            <a:buNone/>
          </a:pPr>
          <a:r>
            <a:rPr lang="da-DK" sz="1500" kern="1200" dirty="0">
              <a:solidFill>
                <a:sysClr val="window" lastClr="FFFFFF"/>
              </a:solidFill>
              <a:latin typeface="Arial"/>
              <a:ea typeface="+mn-ea"/>
              <a:cs typeface="+mn-cs"/>
            </a:rPr>
            <a:t>Løser samfundsrelevante udfordringer</a:t>
          </a:r>
        </a:p>
      </dsp:txBody>
      <dsp:txXfrm>
        <a:off x="1150855" y="1901761"/>
        <a:ext cx="2708669" cy="6509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A29F1-3643-428A-95E5-4EC45497D87D}">
      <dsp:nvSpPr>
        <dsp:cNvPr id="0" name=""/>
        <dsp:cNvSpPr/>
      </dsp:nvSpPr>
      <dsp:spPr>
        <a:xfrm>
          <a:off x="546213" y="24065"/>
          <a:ext cx="3201107" cy="2322957"/>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9E7457D3-0C1A-447B-A62D-A6E8EF77398A}">
      <dsp:nvSpPr>
        <dsp:cNvPr id="0" name=""/>
        <dsp:cNvSpPr/>
      </dsp:nvSpPr>
      <dsp:spPr>
        <a:xfrm>
          <a:off x="1038638" y="1901761"/>
          <a:ext cx="2708669" cy="650938"/>
        </a:xfrm>
        <a:prstGeom prst="rect">
          <a:avLst/>
        </a:prstGeom>
        <a:solidFill>
          <a:srgbClr val="0E856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5000"/>
            </a:spcAft>
            <a:buNone/>
          </a:pPr>
          <a:r>
            <a:rPr lang="da-DK" sz="1500" kern="1200" dirty="0">
              <a:solidFill>
                <a:sysClr val="window" lastClr="FFFFFF"/>
              </a:solidFill>
              <a:latin typeface="Arial"/>
              <a:ea typeface="+mn-ea"/>
              <a:cs typeface="+mn-cs"/>
            </a:rPr>
            <a:t>State-of-the-art faciliteter</a:t>
          </a:r>
        </a:p>
      </dsp:txBody>
      <dsp:txXfrm>
        <a:off x="1038638" y="1901761"/>
        <a:ext cx="2708669" cy="65093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A29F1-3643-428A-95E5-4EC45497D87D}">
      <dsp:nvSpPr>
        <dsp:cNvPr id="0" name=""/>
        <dsp:cNvSpPr/>
      </dsp:nvSpPr>
      <dsp:spPr>
        <a:xfrm>
          <a:off x="716130" y="7805"/>
          <a:ext cx="3143394" cy="2322957"/>
        </a:xfrm>
        <a:prstGeom prst="rect">
          <a:avLst/>
        </a:prstGeom>
        <a:blipFill>
          <a:blip xmlns:r="http://schemas.openxmlformats.org/officeDocument/2006/relationships" r:embed="rId1"/>
          <a:srcRect/>
          <a:stretch>
            <a:fillRect l="-5000" r="-5000"/>
          </a:stretch>
        </a:blipFill>
        <a:ln>
          <a:noFill/>
        </a:ln>
        <a:effectLst/>
      </dsp:spPr>
      <dsp:style>
        <a:lnRef idx="0">
          <a:scrgbClr r="0" g="0" b="0"/>
        </a:lnRef>
        <a:fillRef idx="1">
          <a:scrgbClr r="0" g="0" b="0"/>
        </a:fillRef>
        <a:effectRef idx="0">
          <a:scrgbClr r="0" g="0" b="0"/>
        </a:effectRef>
        <a:fontRef idx="minor"/>
      </dsp:style>
    </dsp:sp>
    <dsp:sp modelId="{9E7457D3-0C1A-447B-A62D-A6E8EF77398A}">
      <dsp:nvSpPr>
        <dsp:cNvPr id="0" name=""/>
        <dsp:cNvSpPr/>
      </dsp:nvSpPr>
      <dsp:spPr>
        <a:xfrm>
          <a:off x="1150855" y="1901761"/>
          <a:ext cx="2708669" cy="650938"/>
        </a:xfrm>
        <a:prstGeom prst="rect">
          <a:avLst/>
        </a:prstGeom>
        <a:solidFill>
          <a:srgbClr val="0E856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5000"/>
            </a:spcAft>
            <a:buNone/>
          </a:pPr>
          <a:r>
            <a:rPr lang="da-DK" sz="1500" kern="1200" dirty="0">
              <a:solidFill>
                <a:sysClr val="window" lastClr="FFFFFF"/>
              </a:solidFill>
              <a:latin typeface="Arial"/>
              <a:ea typeface="+mn-ea"/>
              <a:cs typeface="+mn-cs"/>
            </a:rPr>
            <a:t>Tværvidenskabelig </a:t>
          </a:r>
        </a:p>
        <a:p>
          <a:pPr marL="0" lvl="0" indent="0" algn="ctr" defTabSz="666750">
            <a:lnSpc>
              <a:spcPct val="90000"/>
            </a:lnSpc>
            <a:spcBef>
              <a:spcPct val="0"/>
            </a:spcBef>
            <a:spcAft>
              <a:spcPct val="5000"/>
            </a:spcAft>
            <a:buNone/>
          </a:pPr>
          <a:r>
            <a:rPr lang="da-DK" sz="1500" kern="1200" dirty="0">
              <a:solidFill>
                <a:sysClr val="window" lastClr="FFFFFF"/>
              </a:solidFill>
              <a:latin typeface="Arial"/>
              <a:ea typeface="+mn-ea"/>
              <a:cs typeface="+mn-cs"/>
            </a:rPr>
            <a:t>forskning</a:t>
          </a:r>
        </a:p>
      </dsp:txBody>
      <dsp:txXfrm>
        <a:off x="1150855" y="1901761"/>
        <a:ext cx="2708669" cy="650938"/>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108.png"/></Relationships>
</file>

<file path=ppt/drawings/drawing1.xml><?xml version="1.0" encoding="utf-8"?>
<c:userShapes xmlns:c="http://schemas.openxmlformats.org/drawingml/2006/chart">
  <cdr:relSizeAnchor xmlns:cdr="http://schemas.openxmlformats.org/drawingml/2006/chartDrawing">
    <cdr:from>
      <cdr:x>0.27649</cdr:x>
      <cdr:y>0.02083</cdr:y>
    </cdr:from>
    <cdr:to>
      <cdr:x>0.74382</cdr:x>
      <cdr:y>0.15862</cdr:y>
    </cdr:to>
    <cdr:pic>
      <cdr:nvPicPr>
        <cdr:cNvPr id="3" name="chart">
          <a:extLst xmlns:a="http://schemas.openxmlformats.org/drawingml/2006/main">
            <a:ext uri="{FF2B5EF4-FFF2-40B4-BE49-F238E27FC236}">
              <a16:creationId xmlns:a16="http://schemas.microsoft.com/office/drawing/2014/main" id="{452926A9-B20A-139C-FBE7-DF503FD955E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590675" y="57150"/>
          <a:ext cx="2688569" cy="377985"/>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645" y="0"/>
            <a:ext cx="2944283" cy="497020"/>
          </a:xfrm>
          <a:prstGeom prst="rect">
            <a:avLst/>
          </a:prstGeom>
        </p:spPr>
        <p:txBody>
          <a:bodyPr vert="horz" lIns="91440" tIns="45720" rIns="91440" bIns="45720" rtlCol="0"/>
          <a:lstStyle>
            <a:lvl1pPr algn="r">
              <a:defRPr sz="1200"/>
            </a:lvl1pPr>
          </a:lstStyle>
          <a:p>
            <a:fld id="{A740EBAF-D955-C443-AB02-2BCBC7797572}" type="datetimeFigureOut">
              <a:rPr lang="en-US" smtClean="0"/>
              <a:t>11/3/2025</a:t>
            </a:fld>
            <a:endParaRPr lang="en-US"/>
          </a:p>
        </p:txBody>
      </p:sp>
      <p:sp>
        <p:nvSpPr>
          <p:cNvPr id="4" name="Footer Placeholder 3"/>
          <p:cNvSpPr>
            <a:spLocks noGrp="1"/>
          </p:cNvSpPr>
          <p:nvPr>
            <p:ph type="ftr" sz="quarter" idx="2"/>
          </p:nvPr>
        </p:nvSpPr>
        <p:spPr>
          <a:xfrm>
            <a:off x="0" y="9408981"/>
            <a:ext cx="2944283" cy="49701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645" y="9408981"/>
            <a:ext cx="2944283" cy="497019"/>
          </a:xfrm>
          <a:prstGeom prst="rect">
            <a:avLst/>
          </a:prstGeom>
        </p:spPr>
        <p:txBody>
          <a:bodyPr vert="horz" lIns="91440" tIns="45720" rIns="91440" bIns="45720" rtlCol="0" anchor="b"/>
          <a:lstStyle>
            <a:lvl1pPr algn="r">
              <a:defRPr sz="1200"/>
            </a:lvl1pPr>
          </a:lstStyle>
          <a:p>
            <a:fld id="{E9E1DC8B-0A09-DC4E-ABCE-FAAA12F0302B}" type="slidenum">
              <a:rPr lang="en-US" smtClean="0"/>
              <a:t>‹nr.›</a:t>
            </a:fld>
            <a:endParaRPr lang="en-US"/>
          </a:p>
        </p:txBody>
      </p:sp>
    </p:spTree>
    <p:extLst>
      <p:ext uri="{BB962C8B-B14F-4D97-AF65-F5344CB8AC3E}">
        <p14:creationId xmlns:p14="http://schemas.microsoft.com/office/powerpoint/2010/main" val="206857494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20T12:16:36.775"/>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20T12:30:45.370"/>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247A641A-FC50-3840-A830-42D90553FE8C}" type="datetimeFigureOut">
              <a:rPr lang="en-US" smtClean="0"/>
              <a:t>11/3/2025</a:t>
            </a:fld>
            <a:endParaRPr lang="en-US"/>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8C896355-3DDC-9949-861F-AD0908BFCC23}" type="slidenum">
              <a:rPr lang="en-US" smtClean="0"/>
              <a:t>‹nr.›</a:t>
            </a:fld>
            <a:endParaRPr lang="en-US"/>
          </a:p>
        </p:txBody>
      </p:sp>
    </p:spTree>
    <p:extLst>
      <p:ext uri="{BB962C8B-B14F-4D97-AF65-F5344CB8AC3E}">
        <p14:creationId xmlns:p14="http://schemas.microsoft.com/office/powerpoint/2010/main" val="209977675"/>
      </p:ext>
    </p:extLst>
  </p:cSld>
  <p:clrMap bg1="lt1" tx1="dk1" bg2="lt2" tx2="dk2" accent1="accent1" accent2="accent2" accent3="accent3" accent4="accent4" accent5="accent5" accent6="accent6" hlink="hlink" folHlink="folHlink"/>
  <p:notesStyle>
    <a:lvl1pPr marL="0" algn="l" defTabSz="914289" rtl="0" eaLnBrk="1" latinLnBrk="0" hangingPunct="1">
      <a:defRPr sz="1200" kern="1200">
        <a:solidFill>
          <a:schemeClr val="tx1"/>
        </a:solidFill>
        <a:latin typeface="+mn-lt"/>
        <a:ea typeface="+mn-ea"/>
        <a:cs typeface="+mn-cs"/>
      </a:defRPr>
    </a:lvl1pPr>
    <a:lvl2pPr marL="457146" algn="l" defTabSz="914289" rtl="0" eaLnBrk="1" latinLnBrk="0" hangingPunct="1">
      <a:defRPr sz="1200" kern="1200">
        <a:solidFill>
          <a:schemeClr val="tx1"/>
        </a:solidFill>
        <a:latin typeface="+mn-lt"/>
        <a:ea typeface="+mn-ea"/>
        <a:cs typeface="+mn-cs"/>
      </a:defRPr>
    </a:lvl2pPr>
    <a:lvl3pPr marL="914289" algn="l" defTabSz="914289" rtl="0" eaLnBrk="1" latinLnBrk="0" hangingPunct="1">
      <a:defRPr sz="1200" kern="1200">
        <a:solidFill>
          <a:schemeClr val="tx1"/>
        </a:solidFill>
        <a:latin typeface="+mn-lt"/>
        <a:ea typeface="+mn-ea"/>
        <a:cs typeface="+mn-cs"/>
      </a:defRPr>
    </a:lvl3pPr>
    <a:lvl4pPr marL="1371435" algn="l" defTabSz="914289" rtl="0" eaLnBrk="1" latinLnBrk="0" hangingPunct="1">
      <a:defRPr sz="1200" kern="1200">
        <a:solidFill>
          <a:schemeClr val="tx1"/>
        </a:solidFill>
        <a:latin typeface="+mn-lt"/>
        <a:ea typeface="+mn-ea"/>
        <a:cs typeface="+mn-cs"/>
      </a:defRPr>
    </a:lvl4pPr>
    <a:lvl5pPr marL="1828581" algn="l" defTabSz="914289" rtl="0" eaLnBrk="1" latinLnBrk="0" hangingPunct="1">
      <a:defRPr sz="1200" kern="1200">
        <a:solidFill>
          <a:schemeClr val="tx1"/>
        </a:solidFill>
        <a:latin typeface="+mn-lt"/>
        <a:ea typeface="+mn-ea"/>
        <a:cs typeface="+mn-cs"/>
      </a:defRPr>
    </a:lvl5pPr>
    <a:lvl6pPr marL="2285727" algn="l" defTabSz="914289" rtl="0" eaLnBrk="1" latinLnBrk="0" hangingPunct="1">
      <a:defRPr sz="1200" kern="1200">
        <a:solidFill>
          <a:schemeClr val="tx1"/>
        </a:solidFill>
        <a:latin typeface="+mn-lt"/>
        <a:ea typeface="+mn-ea"/>
        <a:cs typeface="+mn-cs"/>
      </a:defRPr>
    </a:lvl6pPr>
    <a:lvl7pPr marL="2742870" algn="l" defTabSz="914289" rtl="0" eaLnBrk="1" latinLnBrk="0" hangingPunct="1">
      <a:defRPr sz="1200" kern="1200">
        <a:solidFill>
          <a:schemeClr val="tx1"/>
        </a:solidFill>
        <a:latin typeface="+mn-lt"/>
        <a:ea typeface="+mn-ea"/>
        <a:cs typeface="+mn-cs"/>
      </a:defRPr>
    </a:lvl7pPr>
    <a:lvl8pPr marL="3200016" algn="l" defTabSz="914289" rtl="0" eaLnBrk="1" latinLnBrk="0" hangingPunct="1">
      <a:defRPr sz="1200" kern="1200">
        <a:solidFill>
          <a:schemeClr val="tx1"/>
        </a:solidFill>
        <a:latin typeface="+mn-lt"/>
        <a:ea typeface="+mn-ea"/>
        <a:cs typeface="+mn-cs"/>
      </a:defRPr>
    </a:lvl8pPr>
    <a:lvl9pPr marL="3657161" algn="l" defTabSz="91428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usnews.com/education/best-global-universities/electrical-electronic-engineering?region=europ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datavarehus.ufm.dk/rapporter/kommercialiseringsstatistik"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1</a:t>
            </a:fld>
            <a:endParaRPr lang="en-US"/>
          </a:p>
        </p:txBody>
      </p:sp>
    </p:spTree>
    <p:extLst>
      <p:ext uri="{BB962C8B-B14F-4D97-AF65-F5344CB8AC3E}">
        <p14:creationId xmlns:p14="http://schemas.microsoft.com/office/powerpoint/2010/main" val="3902868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8694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11</a:t>
            </a:fld>
            <a:endParaRPr lang="en-US"/>
          </a:p>
        </p:txBody>
      </p:sp>
    </p:spTree>
    <p:extLst>
      <p:ext uri="{BB962C8B-B14F-4D97-AF65-F5344CB8AC3E}">
        <p14:creationId xmlns:p14="http://schemas.microsoft.com/office/powerpoint/2010/main" val="2922455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12</a:t>
            </a:fld>
            <a:endParaRPr lang="en-US"/>
          </a:p>
        </p:txBody>
      </p:sp>
    </p:spTree>
    <p:extLst>
      <p:ext uri="{BB962C8B-B14F-4D97-AF65-F5344CB8AC3E}">
        <p14:creationId xmlns:p14="http://schemas.microsoft.com/office/powerpoint/2010/main" val="3653596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13</a:t>
            </a:fld>
            <a:endParaRPr lang="en-US"/>
          </a:p>
        </p:txBody>
      </p:sp>
    </p:spTree>
    <p:extLst>
      <p:ext uri="{BB962C8B-B14F-4D97-AF65-F5344CB8AC3E}">
        <p14:creationId xmlns:p14="http://schemas.microsoft.com/office/powerpoint/2010/main" val="2166647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289" rtl="0" eaLnBrk="1" fontAlgn="auto" latinLnBrk="0" hangingPunct="1">
              <a:lnSpc>
                <a:spcPct val="100000"/>
              </a:lnSpc>
              <a:spcBef>
                <a:spcPts val="0"/>
              </a:spcBef>
              <a:spcAft>
                <a:spcPts val="0"/>
              </a:spcAft>
              <a:buClrTx/>
              <a:buSzTx/>
              <a:buFontTx/>
              <a:buNone/>
              <a:tabLst/>
              <a:defRPr/>
            </a:pPr>
            <a:r>
              <a:rPr lang="da-DK" b="1" dirty="0"/>
              <a:t>Antallet af studerende har en faldende tendens</a:t>
            </a:r>
            <a:r>
              <a:rPr lang="da-DK" b="1" baseline="0" dirty="0"/>
              <a:t> siden 2020. Lukket flere end vi har åbnet. Flere ind på de eksisterende uddannelser. </a:t>
            </a:r>
            <a:endParaRPr lang="da-DK" b="1" dirty="0">
              <a:solidFill>
                <a:schemeClr val="accent6"/>
              </a:solidFill>
            </a:endParaRPr>
          </a:p>
          <a:p>
            <a:endParaRPr lang="da-DK" b="1" dirty="0"/>
          </a:p>
          <a:p>
            <a:r>
              <a:rPr lang="da-DK" baseline="0" dirty="0"/>
              <a:t>Note: Opgjort som bestand 1/10 2025. Omfatter o</a:t>
            </a:r>
            <a:r>
              <a:rPr lang="da-DK" dirty="0"/>
              <a:t>rdinære heltidsstuderende,</a:t>
            </a:r>
            <a:r>
              <a:rPr lang="da-DK" baseline="0" dirty="0"/>
              <a:t> gæstestuderende, adgangskursus og deltidsuddannelser</a:t>
            </a:r>
          </a:p>
          <a:p>
            <a:r>
              <a:rPr lang="da-DK" dirty="0"/>
              <a:t>Kilde: </a:t>
            </a:r>
            <a:r>
              <a:rPr lang="da-DK" dirty="0" err="1"/>
              <a:t>Qlikview</a:t>
            </a:r>
            <a:r>
              <a:rPr lang="da-DK" dirty="0"/>
              <a:t> / power BI. </a:t>
            </a:r>
            <a:r>
              <a:rPr lang="da-DK" b="1" dirty="0"/>
              <a:t>Antal studerende </a:t>
            </a:r>
            <a:r>
              <a:rPr lang="da-DK" dirty="0"/>
              <a:t>Kilde: Majken Davids</a:t>
            </a:r>
          </a:p>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14</a:t>
            </a:fld>
            <a:endParaRPr lang="en-US"/>
          </a:p>
        </p:txBody>
      </p:sp>
    </p:spTree>
    <p:extLst>
      <p:ext uri="{BB962C8B-B14F-4D97-AF65-F5344CB8AC3E}">
        <p14:creationId xmlns:p14="http://schemas.microsoft.com/office/powerpoint/2010/main" val="886608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E1E9B-38FD-F71C-AF8E-F7CB4F907F84}"/>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79C61D0F-B981-8CA6-DEAD-A266D7958513}"/>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DCF68D84-9F53-B68E-C9B1-A0F242BEE75B}"/>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0A686E7D-4F34-4CEC-D4A9-33A0AF7C3F4F}"/>
              </a:ext>
            </a:extLst>
          </p:cNvPr>
          <p:cNvSpPr>
            <a:spLocks noGrp="1"/>
          </p:cNvSpPr>
          <p:nvPr>
            <p:ph type="sldNum" sz="quarter" idx="5"/>
          </p:nvPr>
        </p:nvSpPr>
        <p:spPr/>
        <p:txBody>
          <a:bodyPr/>
          <a:lstStyle/>
          <a:p>
            <a:fld id="{8C896355-3DDC-9949-861F-AD0908BFCC23}" type="slidenum">
              <a:rPr lang="en-US" smtClean="0"/>
              <a:t>15</a:t>
            </a:fld>
            <a:endParaRPr lang="en-US"/>
          </a:p>
        </p:txBody>
      </p:sp>
    </p:spTree>
    <p:extLst>
      <p:ext uri="{BB962C8B-B14F-4D97-AF65-F5344CB8AC3E}">
        <p14:creationId xmlns:p14="http://schemas.microsoft.com/office/powerpoint/2010/main" val="1702200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16</a:t>
            </a:fld>
            <a:endParaRPr lang="en-US"/>
          </a:p>
        </p:txBody>
      </p:sp>
    </p:spTree>
    <p:extLst>
      <p:ext uri="{BB962C8B-B14F-4D97-AF65-F5344CB8AC3E}">
        <p14:creationId xmlns:p14="http://schemas.microsoft.com/office/powerpoint/2010/main" val="1467360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8C896355-3DDC-9949-861F-AD0908BFCC23}" type="slidenum">
              <a:rPr lang="en-US" smtClean="0"/>
              <a:t>17</a:t>
            </a:fld>
            <a:endParaRPr lang="en-US"/>
          </a:p>
        </p:txBody>
      </p:sp>
    </p:spTree>
    <p:extLst>
      <p:ext uri="{BB962C8B-B14F-4D97-AF65-F5344CB8AC3E}">
        <p14:creationId xmlns:p14="http://schemas.microsoft.com/office/powerpoint/2010/main" val="298785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18</a:t>
            </a:fld>
            <a:endParaRPr lang="en-US"/>
          </a:p>
        </p:txBody>
      </p:sp>
    </p:spTree>
    <p:extLst>
      <p:ext uri="{BB962C8B-B14F-4D97-AF65-F5344CB8AC3E}">
        <p14:creationId xmlns:p14="http://schemas.microsoft.com/office/powerpoint/2010/main" val="1793118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20</a:t>
            </a:fld>
            <a:endParaRPr lang="en-US"/>
          </a:p>
        </p:txBody>
      </p:sp>
    </p:spTree>
    <p:extLst>
      <p:ext uri="{BB962C8B-B14F-4D97-AF65-F5344CB8AC3E}">
        <p14:creationId xmlns:p14="http://schemas.microsoft.com/office/powerpoint/2010/main" val="2163367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2</a:t>
            </a:fld>
            <a:endParaRPr lang="en-US"/>
          </a:p>
        </p:txBody>
      </p:sp>
    </p:spTree>
    <p:extLst>
      <p:ext uri="{BB962C8B-B14F-4D97-AF65-F5344CB8AC3E}">
        <p14:creationId xmlns:p14="http://schemas.microsoft.com/office/powerpoint/2010/main" val="502933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425450" y="1238250"/>
            <a:ext cx="5943600" cy="3343275"/>
          </a:xfrm>
        </p:spPr>
      </p:sp>
      <p:sp>
        <p:nvSpPr>
          <p:cNvPr id="3" name="Pladsholder til noter 2"/>
          <p:cNvSpPr>
            <a:spLocks noGrp="1"/>
          </p:cNvSpPr>
          <p:nvPr>
            <p:ph type="body" idx="1"/>
          </p:nvPr>
        </p:nvSpPr>
        <p:spPr/>
        <p:txBody>
          <a:bodyPr/>
          <a:lstStyle/>
          <a:p>
            <a:pPr marL="0" marR="0" lvl="0" indent="0" algn="l" defTabSz="914289" rtl="0" eaLnBrk="1" fontAlgn="auto" latinLnBrk="0" hangingPunct="1">
              <a:lnSpc>
                <a:spcPct val="100000"/>
              </a:lnSpc>
              <a:spcBef>
                <a:spcPts val="0"/>
              </a:spcBef>
              <a:spcAft>
                <a:spcPts val="0"/>
              </a:spcAft>
              <a:buClrTx/>
              <a:buSzTx/>
              <a:buFontTx/>
              <a:buNone/>
              <a:tabLst/>
              <a:defRPr/>
            </a:pPr>
            <a:r>
              <a:rPr lang="da-DK" sz="1800" dirty="0">
                <a:effectLst/>
                <a:latin typeface="Calibri" panose="020F0502020204030204" pitchFamily="34" charset="0"/>
              </a:rPr>
              <a:t>Kilde: </a:t>
            </a:r>
            <a:r>
              <a:rPr lang="da-DK" sz="1800" dirty="0" err="1">
                <a:effectLst/>
                <a:latin typeface="Calibri" panose="020F0502020204030204" pitchFamily="34" charset="0"/>
              </a:rPr>
              <a:t>Qlikview</a:t>
            </a:r>
            <a:r>
              <a:rPr lang="da-DK" sz="1800" dirty="0">
                <a:effectLst/>
                <a:latin typeface="Calibri" panose="020F0502020204030204" pitchFamily="34" charset="0"/>
              </a:rPr>
              <a:t> (ledighedstal) </a:t>
            </a:r>
          </a:p>
          <a:p>
            <a:pPr marL="0" marR="0" lvl="0" indent="0" algn="l" defTabSz="914289" rtl="0" eaLnBrk="1" fontAlgn="auto" latinLnBrk="0" hangingPunct="1">
              <a:lnSpc>
                <a:spcPct val="100000"/>
              </a:lnSpc>
              <a:spcBef>
                <a:spcPts val="0"/>
              </a:spcBef>
              <a:spcAft>
                <a:spcPts val="0"/>
              </a:spcAft>
              <a:buClrTx/>
              <a:buSzTx/>
              <a:buFontTx/>
              <a:buNone/>
              <a:tabLst/>
              <a:defRPr/>
            </a:pPr>
            <a:r>
              <a:rPr lang="da-DK" sz="1800" dirty="0">
                <a:effectLst/>
                <a:latin typeface="Calibri" panose="020F0502020204030204" pitchFamily="34" charset="0"/>
              </a:rPr>
              <a:t>Kilde: DEA rapport fra 2021 (beskæftigelse)</a:t>
            </a:r>
          </a:p>
          <a:p>
            <a:r>
              <a:rPr lang="da-DK" sz="2800" b="0" i="0" dirty="0">
                <a:solidFill>
                  <a:srgbClr val="555555"/>
                </a:solidFill>
                <a:effectLst/>
                <a:latin typeface="Montserrat" panose="00000500000000000000" pitchFamily="2" charset="0"/>
              </a:rPr>
              <a:t>Der tages udgangspunkt i fuldførte i perioden 1. oktober året før til 30. september i året. For hvert enkelt fuldført måles ledigheden i 2. år efter fuldførelse (4.-7.kvartal). 4. kvartal defineres som det kvartal, der indeholder datoen præcis 1 år efter fuldførelse (dvs. 4.-7. kvartal måles fra og med det kvartal, der indeholder et-årsdagen for fuldførelsen til og med kvartalet, der ligger umiddelbart før </a:t>
            </a:r>
            <a:r>
              <a:rPr lang="da-DK" sz="2800" b="0" i="0" dirty="0" err="1">
                <a:solidFill>
                  <a:srgbClr val="555555"/>
                </a:solidFill>
                <a:effectLst/>
                <a:latin typeface="Montserrat" panose="00000500000000000000" pitchFamily="2" charset="0"/>
              </a:rPr>
              <a:t>to-årsdagen</a:t>
            </a:r>
            <a:r>
              <a:rPr lang="da-DK" sz="2800" b="0" i="0" dirty="0">
                <a:solidFill>
                  <a:srgbClr val="555555"/>
                </a:solidFill>
                <a:effectLst/>
                <a:latin typeface="Montserrat" panose="00000500000000000000" pitchFamily="2" charset="0"/>
              </a:rPr>
              <a:t> for fuldførelsen)</a:t>
            </a:r>
            <a:endParaRPr lang="da-DK" sz="1800" dirty="0">
              <a:effectLst/>
              <a:latin typeface="Calibri" panose="020F0502020204030204" pitchFamily="34" charset="0"/>
            </a:endParaRPr>
          </a:p>
          <a:p>
            <a:endParaRPr lang="da-DK" sz="1800" dirty="0">
              <a:effectLst/>
              <a:latin typeface="Calibri" panose="020F0502020204030204" pitchFamily="34" charset="0"/>
            </a:endParaRPr>
          </a:p>
        </p:txBody>
      </p:sp>
      <p:sp>
        <p:nvSpPr>
          <p:cNvPr id="4" name="Pladsholder til diasnummer 3"/>
          <p:cNvSpPr>
            <a:spLocks noGrp="1"/>
          </p:cNvSpPr>
          <p:nvPr>
            <p:ph type="sldNum" sz="quarter" idx="10"/>
          </p:nvPr>
        </p:nvSpPr>
        <p:spPr/>
        <p:txBody>
          <a:bodyPr/>
          <a:lstStyle/>
          <a:p>
            <a:fld id="{A5874EA0-E96F-4A9F-BECE-F82ED93FDC31}" type="slidenum">
              <a:rPr lang="da-DK" smtClean="0"/>
              <a:t>21</a:t>
            </a:fld>
            <a:endParaRPr lang="da-DK"/>
          </a:p>
        </p:txBody>
      </p:sp>
    </p:spTree>
    <p:extLst>
      <p:ext uri="{BB962C8B-B14F-4D97-AF65-F5344CB8AC3E}">
        <p14:creationId xmlns:p14="http://schemas.microsoft.com/office/powerpoint/2010/main" val="725193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23</a:t>
            </a:fld>
            <a:endParaRPr lang="en-US"/>
          </a:p>
        </p:txBody>
      </p:sp>
    </p:spTree>
    <p:extLst>
      <p:ext uri="{BB962C8B-B14F-4D97-AF65-F5344CB8AC3E}">
        <p14:creationId xmlns:p14="http://schemas.microsoft.com/office/powerpoint/2010/main" val="16794974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24</a:t>
            </a:fld>
            <a:endParaRPr lang="en-US"/>
          </a:p>
        </p:txBody>
      </p:sp>
    </p:spTree>
    <p:extLst>
      <p:ext uri="{BB962C8B-B14F-4D97-AF65-F5344CB8AC3E}">
        <p14:creationId xmlns:p14="http://schemas.microsoft.com/office/powerpoint/2010/main" val="9342694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400050" y="850900"/>
            <a:ext cx="7562850" cy="4254500"/>
          </a:xfrm>
        </p:spPr>
      </p:sp>
      <p:sp>
        <p:nvSpPr>
          <p:cNvPr id="3" name="Pladsholder til noter 2"/>
          <p:cNvSpPr>
            <a:spLocks noGrp="1"/>
          </p:cNvSpPr>
          <p:nvPr>
            <p:ph type="body" idx="1"/>
          </p:nvPr>
        </p:nvSpPr>
        <p:spPr/>
        <p:txBody>
          <a:bodyPr rtlCol="0"/>
          <a:lstStyle/>
          <a:p>
            <a:pPr rtl="0"/>
            <a:endParaRPr lang="da-DK" dirty="0"/>
          </a:p>
        </p:txBody>
      </p:sp>
      <p:sp>
        <p:nvSpPr>
          <p:cNvPr id="4" name="Pladsholder til slidenummer 3"/>
          <p:cNvSpPr>
            <a:spLocks noGrp="1"/>
          </p:cNvSpPr>
          <p:nvPr>
            <p:ph type="sldNum" sz="quarter" idx="10"/>
          </p:nvPr>
        </p:nvSpPr>
        <p:spPr/>
        <p:txBody>
          <a:bodyPr rtlCol="0"/>
          <a:lstStyle/>
          <a:p>
            <a:pPr marL="0" marR="0" lvl="0" indent="0" algn="r" defTabSz="91422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2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6892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26</a:t>
            </a:fld>
            <a:endParaRPr lang="en-US"/>
          </a:p>
        </p:txBody>
      </p:sp>
    </p:spTree>
    <p:extLst>
      <p:ext uri="{BB962C8B-B14F-4D97-AF65-F5344CB8AC3E}">
        <p14:creationId xmlns:p14="http://schemas.microsoft.com/office/powerpoint/2010/main" val="1288734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27</a:t>
            </a:fld>
            <a:endParaRPr lang="en-US"/>
          </a:p>
        </p:txBody>
      </p:sp>
    </p:spTree>
    <p:extLst>
      <p:ext uri="{BB962C8B-B14F-4D97-AF65-F5344CB8AC3E}">
        <p14:creationId xmlns:p14="http://schemas.microsoft.com/office/powerpoint/2010/main" val="3175280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Oversæt til dansk</a:t>
            </a:r>
          </a:p>
        </p:txBody>
      </p:sp>
      <p:sp>
        <p:nvSpPr>
          <p:cNvPr id="4" name="Pladsholder til slidenummer 3"/>
          <p:cNvSpPr>
            <a:spLocks noGrp="1"/>
          </p:cNvSpPr>
          <p:nvPr>
            <p:ph type="sldNum" sz="quarter" idx="5"/>
          </p:nvPr>
        </p:nvSpPr>
        <p:spPr/>
        <p:txBody>
          <a:bodyPr/>
          <a:lstStyle/>
          <a:p>
            <a:fld id="{8C896355-3DDC-9949-861F-AD0908BFCC23}" type="slidenum">
              <a:rPr lang="en-US" smtClean="0"/>
              <a:t>28</a:t>
            </a:fld>
            <a:endParaRPr lang="en-US"/>
          </a:p>
        </p:txBody>
      </p:sp>
    </p:spTree>
    <p:extLst>
      <p:ext uri="{BB962C8B-B14F-4D97-AF65-F5344CB8AC3E}">
        <p14:creationId xmlns:p14="http://schemas.microsoft.com/office/powerpoint/2010/main" val="31751974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D02CC-ECAF-960F-3B7E-9AAAB4D7E0F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5D9228F1-1B93-BD4A-346A-F80DC4CA295A}"/>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D758DD5-0602-DAF3-06B1-56FD24BBED87}"/>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8496A68C-569A-C81E-6BD3-D55B4B5EB1F8}"/>
              </a:ext>
            </a:extLst>
          </p:cNvPr>
          <p:cNvSpPr>
            <a:spLocks noGrp="1"/>
          </p:cNvSpPr>
          <p:nvPr>
            <p:ph type="sldNum" sz="quarter" idx="5"/>
          </p:nvPr>
        </p:nvSpPr>
        <p:spPr/>
        <p:txBody>
          <a:bodyPr/>
          <a:lstStyle/>
          <a:p>
            <a:fld id="{8C896355-3DDC-9949-861F-AD0908BFCC23}" type="slidenum">
              <a:rPr lang="en-US" smtClean="0"/>
              <a:t>29</a:t>
            </a:fld>
            <a:endParaRPr lang="en-US"/>
          </a:p>
        </p:txBody>
      </p:sp>
    </p:spTree>
    <p:extLst>
      <p:ext uri="{BB962C8B-B14F-4D97-AF65-F5344CB8AC3E}">
        <p14:creationId xmlns:p14="http://schemas.microsoft.com/office/powerpoint/2010/main" val="13256354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2004D-7936-F927-F284-DA34DDD21775}"/>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A53133BC-01C1-3C51-1DD5-A8B379692680}"/>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D0826329-EB7B-4794-A5B3-0106C088FABF}"/>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1DAC4692-32CE-5458-E2B1-44107CEF4B1A}"/>
              </a:ext>
            </a:extLst>
          </p:cNvPr>
          <p:cNvSpPr>
            <a:spLocks noGrp="1"/>
          </p:cNvSpPr>
          <p:nvPr>
            <p:ph type="sldNum" sz="quarter" idx="5"/>
          </p:nvPr>
        </p:nvSpPr>
        <p:spPr/>
        <p:txBody>
          <a:bodyPr/>
          <a:lstStyle/>
          <a:p>
            <a:fld id="{8C896355-3DDC-9949-861F-AD0908BFCC23}" type="slidenum">
              <a:rPr lang="en-US" smtClean="0"/>
              <a:t>30</a:t>
            </a:fld>
            <a:endParaRPr lang="en-US"/>
          </a:p>
        </p:txBody>
      </p:sp>
    </p:spTree>
    <p:extLst>
      <p:ext uri="{BB962C8B-B14F-4D97-AF65-F5344CB8AC3E}">
        <p14:creationId xmlns:p14="http://schemas.microsoft.com/office/powerpoint/2010/main" val="22205261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425450" y="1238250"/>
            <a:ext cx="5943600" cy="3343275"/>
          </a:xfrm>
        </p:spPr>
      </p:sp>
      <p:sp>
        <p:nvSpPr>
          <p:cNvPr id="3" name="Pladsholder til noter 2"/>
          <p:cNvSpPr>
            <a:spLocks noGrp="1"/>
          </p:cNvSpPr>
          <p:nvPr>
            <p:ph type="body" idx="1"/>
          </p:nvPr>
        </p:nvSpPr>
        <p:spPr/>
        <p:txBody>
          <a:bodyPr/>
          <a:lstStyle/>
          <a:p>
            <a:r>
              <a:rPr lang="da-DK" dirty="0"/>
              <a:t>Kilde: Dagmar leverer basisdelen</a:t>
            </a:r>
          </a:p>
          <a:p>
            <a:endParaRPr lang="da-DK" dirty="0"/>
          </a:p>
        </p:txBody>
      </p:sp>
      <p:sp>
        <p:nvSpPr>
          <p:cNvPr id="4" name="Pladsholder til dias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74EA0-E96F-4A9F-BECE-F82ED93FDC31}" type="slidenum">
              <a:rPr kumimoji="0" lang="da-DK"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da-DK"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72298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dirty="0">
                <a:hlinkClick r:id="rId3"/>
              </a:rPr>
              <a:t>Top Electrical and Electronic Engineering Schools in the World - US News Education</a:t>
            </a:r>
            <a:endParaRPr lang="da-DK" dirty="0"/>
          </a:p>
        </p:txBody>
      </p:sp>
      <p:sp>
        <p:nvSpPr>
          <p:cNvPr id="4" name="Pladsholder til slidenummer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72545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425450" y="1238250"/>
            <a:ext cx="5943600" cy="3343275"/>
          </a:xfrm>
        </p:spPr>
      </p:sp>
      <p:sp>
        <p:nvSpPr>
          <p:cNvPr id="3" name="Pladsholder til noter 2"/>
          <p:cNvSpPr>
            <a:spLocks noGrp="1"/>
          </p:cNvSpPr>
          <p:nvPr>
            <p:ph type="body" idx="1"/>
          </p:nvPr>
        </p:nvSpPr>
        <p:spPr/>
        <p:txBody>
          <a:bodyPr/>
          <a:lstStyle/>
          <a:p>
            <a:r>
              <a:rPr lang="da-DK" dirty="0"/>
              <a:t>Kilde: Dagmar leverer basisdelen – slides er fra JKP</a:t>
            </a:r>
          </a:p>
          <a:p>
            <a:endParaRPr lang="da-DK" dirty="0"/>
          </a:p>
        </p:txBody>
      </p:sp>
      <p:sp>
        <p:nvSpPr>
          <p:cNvPr id="4" name="Pladsholder til diasnummer 3"/>
          <p:cNvSpPr>
            <a:spLocks noGrp="1"/>
          </p:cNvSpPr>
          <p:nvPr>
            <p:ph type="sldNum" sz="quarter" idx="10"/>
          </p:nvPr>
        </p:nvSpPr>
        <p:spPr/>
        <p:txBody>
          <a:bodyPr/>
          <a:lstStyle/>
          <a:p>
            <a:fld id="{A5874EA0-E96F-4A9F-BECE-F82ED93FDC31}" type="slidenum">
              <a:rPr lang="da-DK" smtClean="0"/>
              <a:t>32</a:t>
            </a:fld>
            <a:endParaRPr lang="da-DK"/>
          </a:p>
        </p:txBody>
      </p:sp>
    </p:spTree>
    <p:extLst>
      <p:ext uri="{BB962C8B-B14F-4D97-AF65-F5344CB8AC3E}">
        <p14:creationId xmlns:p14="http://schemas.microsoft.com/office/powerpoint/2010/main" val="5722988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425450" y="1238250"/>
            <a:ext cx="5943600" cy="3343275"/>
          </a:xfrm>
        </p:spPr>
      </p:sp>
      <p:sp>
        <p:nvSpPr>
          <p:cNvPr id="3" name="Pladsholder til noter 2"/>
          <p:cNvSpPr>
            <a:spLocks noGrp="1"/>
          </p:cNvSpPr>
          <p:nvPr>
            <p:ph type="body" idx="1"/>
          </p:nvPr>
        </p:nvSpPr>
        <p:spPr/>
        <p:txBody>
          <a:bodyPr/>
          <a:lstStyle/>
          <a:p>
            <a:r>
              <a:rPr lang="da-DK" dirty="0"/>
              <a:t>Kilde: ph.d. skolen (Helen) og VBN (Poul Melchior)</a:t>
            </a:r>
          </a:p>
        </p:txBody>
      </p:sp>
      <p:sp>
        <p:nvSpPr>
          <p:cNvPr id="4" name="Pladsholder til diasnummer 3"/>
          <p:cNvSpPr>
            <a:spLocks noGrp="1"/>
          </p:cNvSpPr>
          <p:nvPr>
            <p:ph type="sldNum" sz="quarter" idx="10"/>
          </p:nvPr>
        </p:nvSpPr>
        <p:spPr/>
        <p:txBody>
          <a:bodyPr/>
          <a:lstStyle/>
          <a:p>
            <a:fld id="{A5874EA0-E96F-4A9F-BECE-F82ED93FDC31}" type="slidenum">
              <a:rPr lang="da-DK" smtClean="0"/>
              <a:t>33</a:t>
            </a:fld>
            <a:endParaRPr lang="da-DK"/>
          </a:p>
        </p:txBody>
      </p:sp>
    </p:spTree>
    <p:extLst>
      <p:ext uri="{BB962C8B-B14F-4D97-AF65-F5344CB8AC3E}">
        <p14:creationId xmlns:p14="http://schemas.microsoft.com/office/powerpoint/2010/main" val="30823118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35</a:t>
            </a:fld>
            <a:endParaRPr lang="en-US"/>
          </a:p>
        </p:txBody>
      </p:sp>
    </p:spTree>
    <p:extLst>
      <p:ext uri="{BB962C8B-B14F-4D97-AF65-F5344CB8AC3E}">
        <p14:creationId xmlns:p14="http://schemas.microsoft.com/office/powerpoint/2010/main" val="29157958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r>
              <a:rPr lang="nn-NO" b="1" dirty="0">
                <a:solidFill>
                  <a:srgbClr val="000061"/>
                </a:solidFill>
                <a:cs typeface="Arial" panose="020B0604020202020204" pitchFamily="34" charset="0"/>
              </a:rPr>
              <a:t>SMIDIG TILGANG TIL SAMARBEJDE</a:t>
            </a:r>
          </a:p>
          <a:p>
            <a:pPr defTabSz="913028">
              <a:defRPr/>
            </a:pPr>
            <a:r>
              <a:rPr lang="da-DK" b="0" dirty="0"/>
              <a:t>Kilde: DI Analyse</a:t>
            </a:r>
            <a:r>
              <a:rPr lang="da-DK" b="0" baseline="0" dirty="0"/>
              <a:t> (2016</a:t>
            </a:r>
            <a:r>
              <a:rPr lang="da-DK" b="0" i="0" baseline="0" dirty="0"/>
              <a:t>): Knaster i samarbejde om forskning – men også positive tendenser.</a:t>
            </a:r>
            <a:endParaRPr lang="da-DK" b="0" i="0" dirty="0"/>
          </a:p>
          <a:p>
            <a:endParaRPr lang="da-DK" b="1" dirty="0">
              <a:solidFill>
                <a:srgbClr val="000061"/>
              </a:solidFill>
              <a:cs typeface="Arial" panose="020B0604020202020204" pitchFamily="34" charset="0"/>
            </a:endParaRPr>
          </a:p>
          <a:p>
            <a:r>
              <a:rPr lang="da-DK" b="1" dirty="0">
                <a:solidFill>
                  <a:srgbClr val="000061"/>
                </a:solidFill>
                <a:cs typeface="Arial" panose="020B0604020202020204" pitchFamily="34" charset="0"/>
              </a:rPr>
              <a:t>BEDST TIL FORSKNINGSAFTALER OG KOMMERCIEL PORTEFØLJE</a:t>
            </a:r>
          </a:p>
          <a:p>
            <a:pPr defTabSz="913028">
              <a:defRPr/>
            </a:pPr>
            <a:r>
              <a:rPr lang="da-DK" b="0" dirty="0"/>
              <a:t>Kilde:</a:t>
            </a:r>
            <a:r>
              <a:rPr lang="da-DK" b="0" baseline="0" dirty="0"/>
              <a:t> </a:t>
            </a:r>
            <a:r>
              <a:rPr lang="da-DK" b="0" dirty="0"/>
              <a:t>Uddannelses- og forskningsministeriet </a:t>
            </a:r>
            <a:r>
              <a:rPr lang="da-DK" dirty="0">
                <a:hlinkClick r:id="rId3"/>
              </a:rPr>
              <a:t>Kommercialiseringsstatistik — Uddannelses- og Forskningsministeriets datavarehus</a:t>
            </a:r>
            <a:endParaRPr lang="da-DK" b="1" dirty="0"/>
          </a:p>
          <a:p>
            <a:pPr defTabSz="913028">
              <a:defRPr/>
            </a:pPr>
            <a:endParaRPr lang="da-DK" dirty="0"/>
          </a:p>
          <a:p>
            <a:pPr defTabSz="913028">
              <a:defRPr/>
            </a:pPr>
            <a:endParaRPr lang="da-DK" dirty="0"/>
          </a:p>
          <a:p>
            <a:endParaRPr lang="da-DK" dirty="0"/>
          </a:p>
          <a:p>
            <a:pPr rtl="0"/>
            <a:endParaRPr lang="da-DK" dirty="0"/>
          </a:p>
        </p:txBody>
      </p:sp>
      <p:sp>
        <p:nvSpPr>
          <p:cNvPr id="4" name="Pladsholder til slidenummer 3"/>
          <p:cNvSpPr>
            <a:spLocks noGrp="1"/>
          </p:cNvSpPr>
          <p:nvPr>
            <p:ph type="sldNum" sz="quarter" idx="10"/>
          </p:nvPr>
        </p:nvSpPr>
        <p:spPr/>
        <p:txBody>
          <a:bodyPr rtlCol="0"/>
          <a:lstStyle/>
          <a:p>
            <a:pPr marL="0" marR="0" lvl="0" indent="0" algn="r" defTabSz="91422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2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68563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37</a:t>
            </a:fld>
            <a:endParaRPr lang="en-US"/>
          </a:p>
        </p:txBody>
      </p:sp>
    </p:spTree>
    <p:extLst>
      <p:ext uri="{BB962C8B-B14F-4D97-AF65-F5344CB8AC3E}">
        <p14:creationId xmlns:p14="http://schemas.microsoft.com/office/powerpoint/2010/main" val="30381026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r>
              <a:rPr lang="da-DK" b="1" dirty="0">
                <a:solidFill>
                  <a:srgbClr val="000061"/>
                </a:solidFill>
                <a:cs typeface="Arial" panose="020B0604020202020204" pitchFamily="34" charset="0"/>
              </a:rPr>
              <a:t>KONKURRENCEEVNEN STYRKES</a:t>
            </a:r>
          </a:p>
          <a:p>
            <a:pPr defTabSz="913028">
              <a:defRPr/>
            </a:pPr>
            <a:r>
              <a:rPr lang="da-DK" b="0" dirty="0"/>
              <a:t>Kilde: </a:t>
            </a:r>
            <a:r>
              <a:rPr lang="da-DK" b="0" dirty="0" err="1"/>
              <a:t>IrisGroup</a:t>
            </a:r>
            <a:r>
              <a:rPr lang="da-DK" b="0" baseline="0" dirty="0"/>
              <a:t> (2021): </a:t>
            </a:r>
            <a:r>
              <a:rPr lang="da-DK" noProof="0" dirty="0">
                <a:solidFill>
                  <a:prstClr val="black"/>
                </a:solidFill>
                <a:latin typeface="Arial" panose="020B0604020202020204" pitchFamily="34" charset="0"/>
                <a:cs typeface="Arial" panose="020B0604020202020204" pitchFamily="34" charset="0"/>
              </a:rPr>
              <a:t>Fra viden til samfundsnytte -  Aalborg Universitets bidrag til innovation, iværksætteri og grøn omstilling</a:t>
            </a:r>
            <a:endParaRPr lang="da-DK" b="0" dirty="0"/>
          </a:p>
          <a:p>
            <a:pPr defTabSz="913028">
              <a:defRPr/>
            </a:pPr>
            <a:endParaRPr lang="da-DK" b="1" dirty="0"/>
          </a:p>
          <a:p>
            <a:r>
              <a:rPr lang="da-DK" b="1" dirty="0">
                <a:solidFill>
                  <a:srgbClr val="000061"/>
                </a:solidFill>
                <a:cs typeface="Arial" panose="020B0604020202020204" pitchFamily="34" charset="0"/>
              </a:rPr>
              <a:t>PRODUKTIVITEN VOKSER</a:t>
            </a:r>
          </a:p>
          <a:p>
            <a:r>
              <a:rPr lang="da-DK" dirty="0">
                <a:latin typeface="Arial" panose="020B0604020202020204" pitchFamily="34" charset="0"/>
                <a:cs typeface="Arial" panose="020B0604020202020204" pitchFamily="34" charset="0"/>
              </a:rPr>
              <a:t>Virksomhedernes produktivitet vokser i gennemsnit 12 procent, over en periode på 8 år, når de samarbejder med AAU. </a:t>
            </a:r>
          </a:p>
          <a:p>
            <a:pPr defTabSz="913028">
              <a:defRPr/>
            </a:pPr>
            <a:r>
              <a:rPr lang="da-DK" dirty="0">
                <a:solidFill>
                  <a:schemeClr val="bg1"/>
                </a:solidFill>
                <a:latin typeface="Arial" panose="020B0604020202020204" pitchFamily="34" charset="0"/>
                <a:cs typeface="Arial" panose="020B0604020202020204" pitchFamily="34" charset="0"/>
              </a:rPr>
              <a:t>Kilde: </a:t>
            </a:r>
            <a:r>
              <a:rPr lang="da-DK" b="0" dirty="0" err="1"/>
              <a:t>IrisGroup</a:t>
            </a:r>
            <a:r>
              <a:rPr lang="da-DK" b="0" baseline="0" dirty="0"/>
              <a:t> (2021): </a:t>
            </a:r>
            <a:r>
              <a:rPr lang="da-DK" noProof="0" dirty="0">
                <a:solidFill>
                  <a:prstClr val="black"/>
                </a:solidFill>
                <a:latin typeface="Arial" panose="020B0604020202020204" pitchFamily="34" charset="0"/>
                <a:cs typeface="Arial" panose="020B0604020202020204" pitchFamily="34" charset="0"/>
              </a:rPr>
              <a:t>Fra viden til samfundsnytte -  Aalborg Universitets bidrag til innovation, iværksætteri og grøn omstilling</a:t>
            </a:r>
            <a:endParaRPr lang="da-DK" b="0" dirty="0"/>
          </a:p>
          <a:p>
            <a:endParaRPr lang="en-US" dirty="0">
              <a:solidFill>
                <a:schemeClr val="bg1"/>
              </a:solidFill>
            </a:endParaRPr>
          </a:p>
          <a:p>
            <a:pPr defTabSz="913028">
              <a:defRPr/>
            </a:pPr>
            <a:r>
              <a:rPr lang="da-DK" b="1" dirty="0"/>
              <a:t>STYRKET INNOVATIONSKULTUR</a:t>
            </a:r>
          </a:p>
          <a:p>
            <a:pPr defTabSz="913028">
              <a:defRPr/>
            </a:pPr>
            <a:r>
              <a:rPr lang="da-DK" b="0" dirty="0"/>
              <a:t>Også offentlige organisationer opnår betydelige effekter af at samarbejde med Aalborg Universitet. </a:t>
            </a:r>
          </a:p>
          <a:p>
            <a:pPr defTabSz="913028">
              <a:defRPr/>
            </a:pPr>
            <a:r>
              <a:rPr lang="da-DK" b="0" dirty="0"/>
              <a:t>Aalborg Universitet indgår på årsplan 400-500 samarbejdsaftaler med offentlige organisationer.</a:t>
            </a:r>
            <a:endParaRPr lang="da-DK" b="1" dirty="0"/>
          </a:p>
          <a:p>
            <a:pPr defTabSz="913028">
              <a:defRPr/>
            </a:pPr>
            <a:r>
              <a:rPr lang="da-DK" dirty="0">
                <a:solidFill>
                  <a:schemeClr val="bg1"/>
                </a:solidFill>
                <a:latin typeface="Arial" panose="020B0604020202020204" pitchFamily="34" charset="0"/>
                <a:cs typeface="Arial" panose="020B0604020202020204" pitchFamily="34" charset="0"/>
              </a:rPr>
              <a:t>Kilde: </a:t>
            </a:r>
            <a:r>
              <a:rPr lang="da-DK" b="0" dirty="0" err="1"/>
              <a:t>IrisGroup</a:t>
            </a:r>
            <a:r>
              <a:rPr lang="da-DK" b="0" baseline="0" dirty="0"/>
              <a:t> (2017): Aalborg Universitets </a:t>
            </a:r>
            <a:r>
              <a:rPr lang="da-DK" b="0" baseline="0" dirty="0" err="1"/>
              <a:t>vidensamarbejde</a:t>
            </a:r>
            <a:r>
              <a:rPr lang="da-DK" b="0" baseline="0" dirty="0"/>
              <a:t> – effekter for virksomheder, myndigheder og samfund</a:t>
            </a:r>
            <a:endParaRPr lang="da-DK" dirty="0"/>
          </a:p>
          <a:p>
            <a:pPr marL="0" indent="0" rtl="0">
              <a:buFont typeface="Arial" panose="020B0604020202020204" pitchFamily="34" charset="0"/>
              <a:buNone/>
            </a:pPr>
            <a:endParaRPr lang="da-DK" dirty="0"/>
          </a:p>
          <a:p>
            <a:pPr rtl="0"/>
            <a:endParaRPr lang="da-DK" dirty="0"/>
          </a:p>
        </p:txBody>
      </p:sp>
      <p:sp>
        <p:nvSpPr>
          <p:cNvPr id="4" name="Pladsholder til slidenummer 3"/>
          <p:cNvSpPr>
            <a:spLocks noGrp="1"/>
          </p:cNvSpPr>
          <p:nvPr>
            <p:ph type="sldNum" sz="quarter" idx="10"/>
          </p:nvPr>
        </p:nvSpPr>
        <p:spPr/>
        <p:txBody>
          <a:bodyPr rtlCol="0"/>
          <a:lstStyle/>
          <a:p>
            <a:pPr marL="0" marR="0" lvl="0" indent="0" algn="r" defTabSz="91422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2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74072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425450" y="1238250"/>
            <a:ext cx="5943600" cy="3343275"/>
          </a:xfrm>
        </p:spPr>
      </p:sp>
      <p:sp>
        <p:nvSpPr>
          <p:cNvPr id="3" name="Pladsholder til noter 2"/>
          <p:cNvSpPr>
            <a:spLocks noGrp="1"/>
          </p:cNvSpPr>
          <p:nvPr>
            <p:ph type="body" idx="1"/>
          </p:nvPr>
        </p:nvSpPr>
        <p:spPr/>
        <p:txBody>
          <a:bodyPr/>
          <a:lstStyle/>
          <a:p>
            <a:r>
              <a:rPr lang="da-DK" dirty="0">
                <a:solidFill>
                  <a:srgbClr val="54616E"/>
                </a:solidFill>
              </a:rPr>
              <a:t>Aalborg Universitet tilbyder en række kurser og workshops inden for innovation og entreprenørskab. Det ene step leder naturligt tankerne hen på næste, og vi er med hele vejen for at give de studerende de bedste muligheder. </a:t>
            </a:r>
          </a:p>
          <a:p>
            <a:endParaRPr lang="da-DK" dirty="0">
              <a:solidFill>
                <a:srgbClr val="54616E"/>
              </a:solidFill>
            </a:endParaRPr>
          </a:p>
          <a:p>
            <a:r>
              <a:rPr lang="da-DK" dirty="0">
                <a:solidFill>
                  <a:srgbClr val="54616E"/>
                </a:solidFill>
              </a:rPr>
              <a:t>For flere detaljer: www.sea.aau.dk</a:t>
            </a:r>
          </a:p>
          <a:p>
            <a:endParaRPr lang="da-DK" dirty="0"/>
          </a:p>
          <a:p>
            <a:r>
              <a:rPr lang="da-DK" dirty="0"/>
              <a:t>Innovation og </a:t>
            </a:r>
            <a:r>
              <a:rPr lang="da-DK" dirty="0" err="1"/>
              <a:t>entrepreneurship</a:t>
            </a:r>
            <a:r>
              <a:rPr lang="da-DK" baseline="0" dirty="0"/>
              <a:t> er strategisk prioriterede indsatser på AAU, og der er udviklet indsatser, der tager højde for at de studerende er på forskellige niveauer både interessemæssigt og udviklingsmæssigt i forhold til deres forretningsideer.</a:t>
            </a:r>
          </a:p>
          <a:p>
            <a:endParaRPr lang="da-DK" baseline="0" dirty="0"/>
          </a:p>
          <a:p>
            <a:r>
              <a:rPr lang="da-DK" baseline="0" dirty="0"/>
              <a:t>De tidlige indsatser handler i høj grad om at stimulere de studerendes lyst og motivation omkring innovation, og en mulighed for at give dem en oplevelse med at arbejde med idegenerering, innovation, forretningsudvikling og præsentationsteknik.</a:t>
            </a:r>
          </a:p>
          <a:p>
            <a:endParaRPr lang="da-DK" baseline="0" dirty="0"/>
          </a:p>
          <a:p>
            <a:r>
              <a:rPr lang="da-DK" baseline="0" dirty="0"/>
              <a:t>Derudover arbejdes der i høj grad </a:t>
            </a:r>
            <a:r>
              <a:rPr lang="da-DK" baseline="0" dirty="0" err="1"/>
              <a:t>ekstracurriculært</a:t>
            </a:r>
            <a:r>
              <a:rPr lang="da-DK" baseline="0" dirty="0"/>
              <a:t>, med indsatser der har til formål at udvikle de forretningsideer de studerende kommer med, og sikre at de studerende får en mulighed for at teste deres iværksætterpotentiale gennem workshops, samarbejde med etablerede virksomheder, mentorer og forretningsudviklere. Desuden deltager AAU i den nationale forretningsplanskonkurrence for universiteterne; Venture Cup.</a:t>
            </a:r>
            <a:endParaRPr lang="da-DK" dirty="0"/>
          </a:p>
        </p:txBody>
      </p:sp>
      <p:sp>
        <p:nvSpPr>
          <p:cNvPr id="4" name="Pladsholder til diasnummer 3"/>
          <p:cNvSpPr>
            <a:spLocks noGrp="1"/>
          </p:cNvSpPr>
          <p:nvPr>
            <p:ph type="sldNum" sz="quarter" idx="10"/>
          </p:nvPr>
        </p:nvSpPr>
        <p:spPr/>
        <p:txBody>
          <a:bodyPr/>
          <a:lstStyle/>
          <a:p>
            <a:fld id="{0851F89F-4BA9-40DC-95DA-D894D080FF1F}" type="slidenum">
              <a:rPr lang="da-DK" smtClean="0"/>
              <a:t>39</a:t>
            </a:fld>
            <a:endParaRPr lang="da-DK"/>
          </a:p>
        </p:txBody>
      </p:sp>
    </p:spTree>
    <p:extLst>
      <p:ext uri="{BB962C8B-B14F-4D97-AF65-F5344CB8AC3E}">
        <p14:creationId xmlns:p14="http://schemas.microsoft.com/office/powerpoint/2010/main" val="27011717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000" b="1" dirty="0"/>
          </a:p>
          <a:p>
            <a:pPr fontAlgn="base"/>
            <a:r>
              <a:rPr lang="da-DK" sz="1000" dirty="0"/>
              <a:t>AAU Science &amp; Innovation Hub er en stor strategisk satsning inden for forskning og innovation. </a:t>
            </a:r>
          </a:p>
          <a:p>
            <a:pPr fontAlgn="base"/>
            <a:r>
              <a:rPr lang="da-DK" sz="1000" dirty="0"/>
              <a:t>Bygningen er placeret centralt på Campus Aalborg Ø. Projektet blev færdig i 2022.</a:t>
            </a:r>
          </a:p>
          <a:p>
            <a:pPr fontAlgn="base"/>
            <a:endParaRPr lang="da-DK" sz="1000" b="1" dirty="0"/>
          </a:p>
          <a:p>
            <a:pPr fontAlgn="base"/>
            <a:endParaRPr lang="da-DK" sz="1000" b="1" dirty="0"/>
          </a:p>
          <a:p>
            <a:r>
              <a:rPr lang="da-DK" sz="1000" dirty="0"/>
              <a:t>AAU SIH skal fungere som et topmoderne </a:t>
            </a:r>
            <a:r>
              <a:rPr lang="da-DK" sz="1000" b="1" dirty="0"/>
              <a:t>knudepunkt med optimale fysiske rammer for den tværvidenskabelige forskning </a:t>
            </a:r>
            <a:r>
              <a:rPr lang="da-DK" sz="1000" dirty="0"/>
              <a:t>– ikke mindst den del, hvor forskere og virksomheder mødes i et samarbejde om at </a:t>
            </a:r>
            <a:r>
              <a:rPr lang="da-DK" sz="1000" b="1" dirty="0"/>
              <a:t>løse store samfundsmæssige problematikker som bæredygtighed, klimaforandringer, it-sikkerhed og demografiske ændringer</a:t>
            </a:r>
            <a:r>
              <a:rPr lang="da-DK" sz="1000" dirty="0"/>
              <a:t>.</a:t>
            </a:r>
          </a:p>
          <a:p>
            <a:endParaRPr lang="da-DK" sz="1000" dirty="0"/>
          </a:p>
          <a:p>
            <a:r>
              <a:rPr lang="da-DK" sz="1000" dirty="0"/>
              <a:t>Den nye bygning </a:t>
            </a:r>
            <a:r>
              <a:rPr lang="da-DK" sz="1000" b="1" dirty="0"/>
              <a:t>samler universitetets </a:t>
            </a:r>
            <a:r>
              <a:rPr lang="da-DK" sz="1000" b="1" dirty="0" err="1"/>
              <a:t>inkubatormiljøer</a:t>
            </a:r>
            <a:r>
              <a:rPr lang="da-DK" sz="1000" dirty="0"/>
              <a:t> for studerende og unge forskere på en enkelt lokalitet, hvor de vil indgå i fællesskaber med etablerede virksomheder og forskere. </a:t>
            </a:r>
          </a:p>
          <a:p>
            <a:r>
              <a:rPr lang="da-DK" sz="1000" dirty="0"/>
              <a:t>Der er blevet oprettet </a:t>
            </a:r>
            <a:r>
              <a:rPr lang="da-DK" sz="1000" b="1" dirty="0"/>
              <a:t>laboratoriefaciliteter, hvor virksomheder sammen med studerende </a:t>
            </a:r>
            <a:r>
              <a:rPr lang="da-DK" sz="1000" dirty="0"/>
              <a:t>eksperimenteret og afprøvet ideer med henblik på at skabe nye iværksættere eller gøre små og mellemstore virksomheder større via nytænkning og innovation. </a:t>
            </a:r>
          </a:p>
          <a:p>
            <a:r>
              <a:rPr lang="da-DK" sz="1000" dirty="0"/>
              <a:t>Bygningen er bl.a. udstyret med </a:t>
            </a:r>
            <a:r>
              <a:rPr lang="da-DK" sz="1000" b="1" dirty="0"/>
              <a:t>værksteder, prototypelaboratorier og andre innovative faciliteter</a:t>
            </a:r>
            <a:r>
              <a:rPr lang="da-DK" sz="1000" dirty="0"/>
              <a:t>. </a:t>
            </a:r>
          </a:p>
          <a:p>
            <a:endParaRPr lang="da-DK" sz="1000" dirty="0"/>
          </a:p>
          <a:p>
            <a:pPr algn="l"/>
            <a:r>
              <a:rPr lang="da-DK" sz="1200" b="0" i="0" dirty="0">
                <a:solidFill>
                  <a:srgbClr val="211A51"/>
                </a:solidFill>
                <a:effectLst/>
                <a:latin typeface="var(--font-secondary)"/>
              </a:rPr>
              <a:t>Der findes allerede mange initiativer hvis formål er at styrke samarbejdet mellem forskere og samarbejdspartnere på tværs af Aalborg Universitet. Men vi vil gerne have, at der sker mere.</a:t>
            </a:r>
          </a:p>
          <a:p>
            <a:pPr algn="l"/>
            <a:r>
              <a:rPr lang="da-DK" sz="1200" b="0" i="0" dirty="0">
                <a:solidFill>
                  <a:srgbClr val="211A51"/>
                </a:solidFill>
                <a:effectLst/>
                <a:latin typeface="var(--font-secondary)"/>
              </a:rPr>
              <a:t>AAU INNOVATE skal være et sted, hvor alle kan mødes, modne idéer og være sammen om at skabe nye synergier. Ambitionerne er store, og målene er klare:</a:t>
            </a:r>
          </a:p>
          <a:p>
            <a:pPr algn="l"/>
            <a:endParaRPr lang="da-DK" sz="1200" b="0" i="0" dirty="0">
              <a:solidFill>
                <a:srgbClr val="211A51"/>
              </a:solidFill>
              <a:effectLst/>
              <a:latin typeface="var(--font-secondary)"/>
            </a:endParaRPr>
          </a:p>
          <a:p>
            <a:pPr algn="l"/>
            <a:r>
              <a:rPr lang="da-DK" sz="1200" b="0" i="0" dirty="0">
                <a:solidFill>
                  <a:srgbClr val="211A51"/>
                </a:solidFill>
                <a:effectLst/>
                <a:latin typeface="var(--font-secondary)"/>
              </a:rPr>
              <a:t>1.</a:t>
            </a:r>
            <a:r>
              <a:rPr lang="da-DK" sz="1200" b="0" i="0" dirty="0">
                <a:solidFill>
                  <a:srgbClr val="211A51"/>
                </a:solidFill>
                <a:effectLst/>
                <a:latin typeface="Barlow" panose="00000500000000000000" pitchFamily="2" charset="0"/>
              </a:rPr>
              <a:t>Vi sætter iværksætteri og entreprenørskab på dagsordenen. </a:t>
            </a:r>
            <a:r>
              <a:rPr lang="da-DK" sz="1200" b="0" i="0" dirty="0">
                <a:solidFill>
                  <a:srgbClr val="211A51"/>
                </a:solidFill>
                <a:effectLst/>
                <a:latin typeface="var(--font-secondary)"/>
              </a:rPr>
              <a:t>Det er afgørende, at den viden, der skabes på universitetet, kommer ud at leve i samfundet. Det sikrer vi ved at skabe et åbent og fælles interessefelt for alle parter og give studerende og forskere flere kompetencer indenfor iværksætteri og entreprenørskab.</a:t>
            </a:r>
          </a:p>
          <a:p>
            <a:pPr algn="l">
              <a:buFont typeface="+mj-lt"/>
              <a:buNone/>
            </a:pPr>
            <a:endParaRPr lang="da-DK" sz="1200" b="0" i="0" cap="all" dirty="0">
              <a:solidFill>
                <a:srgbClr val="211A51"/>
              </a:solidFill>
              <a:effectLst/>
              <a:latin typeface="var(--font-primary)"/>
            </a:endParaRPr>
          </a:p>
          <a:p>
            <a:pPr algn="l">
              <a:buFont typeface="+mj-lt"/>
              <a:buNone/>
            </a:pPr>
            <a:r>
              <a:rPr lang="da-DK" sz="1200" b="0" i="0" cap="all" dirty="0">
                <a:solidFill>
                  <a:srgbClr val="211A51"/>
                </a:solidFill>
                <a:effectLst/>
                <a:latin typeface="var(--font-primary)"/>
              </a:rPr>
              <a:t>2. </a:t>
            </a:r>
            <a:r>
              <a:rPr lang="da-DK" sz="1200" b="0" i="0" dirty="0">
                <a:solidFill>
                  <a:srgbClr val="211A51"/>
                </a:solidFill>
                <a:effectLst/>
                <a:latin typeface="Barlow" panose="00000500000000000000" pitchFamily="2" charset="0"/>
              </a:rPr>
              <a:t>Vi leverer missionsdreven, tværvidenskabelig forskning og uddannelse. </a:t>
            </a:r>
            <a:r>
              <a:rPr lang="da-DK" sz="1200" b="0" i="0" dirty="0">
                <a:solidFill>
                  <a:srgbClr val="211A51"/>
                </a:solidFill>
                <a:effectLst/>
                <a:latin typeface="var(--font-secondary)"/>
              </a:rPr>
              <a:t>Verden har brug for, at vi forholder os kritisk, engageret og konstruktivt til hinanden. AAU INNOVATE nedbryder de traditionelle forskerbarrierer og åbner for samspil på tværs af viden og fagområder — og for løsninger til virkelighedsnære problemer.</a:t>
            </a:r>
          </a:p>
          <a:p>
            <a:pPr algn="l">
              <a:buFont typeface="+mj-lt"/>
              <a:buNone/>
            </a:pPr>
            <a:endParaRPr lang="da-DK" sz="1200" b="0" i="0" cap="all" dirty="0">
              <a:solidFill>
                <a:srgbClr val="211A51"/>
              </a:solidFill>
              <a:effectLst/>
              <a:latin typeface="var(--font-primary)"/>
            </a:endParaRPr>
          </a:p>
          <a:p>
            <a:pPr algn="l">
              <a:buFont typeface="+mj-lt"/>
              <a:buNone/>
            </a:pPr>
            <a:r>
              <a:rPr lang="da-DK" sz="1200" b="0" i="0" cap="all" dirty="0">
                <a:solidFill>
                  <a:srgbClr val="211A51"/>
                </a:solidFill>
                <a:effectLst/>
                <a:latin typeface="var(--font-primary)"/>
              </a:rPr>
              <a:t>3. </a:t>
            </a:r>
            <a:r>
              <a:rPr lang="da-DK" sz="1200" b="0" i="0" dirty="0">
                <a:solidFill>
                  <a:srgbClr val="211A51"/>
                </a:solidFill>
                <a:effectLst/>
                <a:latin typeface="Barlow" panose="00000500000000000000" pitchFamily="2" charset="0"/>
              </a:rPr>
              <a:t>Vi udvikler et attraktivt innovationsmiljø for studerende, forskere og samarbejdspartnere. </a:t>
            </a:r>
            <a:r>
              <a:rPr lang="da-DK" sz="1200" b="0" i="0" dirty="0">
                <a:solidFill>
                  <a:srgbClr val="211A51"/>
                </a:solidFill>
                <a:effectLst/>
                <a:latin typeface="var(--font-secondary)"/>
              </a:rPr>
              <a:t>AAU INNOVATE vil være et inspirerende samlingspunkt for studerende,  forskere, virksomheder, investorer og startups og dermed motivere til aktiviteter og samarbejde på tværs, der stiller skarpt på bæredygtig forandring.</a:t>
            </a:r>
          </a:p>
          <a:p>
            <a:pPr algn="l">
              <a:buFont typeface="+mj-lt"/>
              <a:buNone/>
            </a:pPr>
            <a:endParaRPr lang="da-DK" sz="1200" b="0" i="0" cap="all" dirty="0">
              <a:solidFill>
                <a:srgbClr val="211A51"/>
              </a:solidFill>
              <a:effectLst/>
              <a:latin typeface="var(--font-primary)"/>
            </a:endParaRPr>
          </a:p>
          <a:p>
            <a:pPr algn="l">
              <a:buFont typeface="+mj-lt"/>
              <a:buNone/>
            </a:pPr>
            <a:r>
              <a:rPr lang="da-DK" sz="1200" b="0" i="0" cap="all" dirty="0">
                <a:solidFill>
                  <a:srgbClr val="211A51"/>
                </a:solidFill>
                <a:effectLst/>
                <a:latin typeface="var(--font-primary)"/>
              </a:rPr>
              <a:t>4. </a:t>
            </a:r>
            <a:r>
              <a:rPr lang="da-DK" sz="1200" b="0" i="0" dirty="0">
                <a:solidFill>
                  <a:srgbClr val="211A51"/>
                </a:solidFill>
                <a:effectLst/>
                <a:latin typeface="Barlow" panose="00000500000000000000" pitchFamily="2" charset="0"/>
              </a:rPr>
              <a:t>Vi løfter barren for fysisk og digitalt samarbejde med verden omkring os. </a:t>
            </a:r>
            <a:r>
              <a:rPr lang="da-DK" sz="1200" b="0" i="0" dirty="0">
                <a:solidFill>
                  <a:srgbClr val="211A51"/>
                </a:solidFill>
                <a:effectLst/>
                <a:latin typeface="var(--font-secondary)"/>
              </a:rPr>
              <a:t>Alene i kraft af sin arkitektur vil AAU INNOVATE inspirere til nye og anderledes samarbejder. Samtidig vil vi gøre brug af digitaliseringens mange muligheder og skabe nye, effektive måder at kommunikere på. Her vil husets fysiske rammer i stigende grad også blive afspejlet digitalt.</a:t>
            </a:r>
          </a:p>
          <a:p>
            <a:endParaRPr lang="da-DK" sz="1000" b="1" dirty="0"/>
          </a:p>
          <a:p>
            <a:pPr fontAlgn="base"/>
            <a:r>
              <a:rPr lang="da-DK" sz="1000" dirty="0"/>
              <a:t>Med hjælp fra </a:t>
            </a:r>
            <a:r>
              <a:rPr lang="da-DK" sz="1000" b="1" dirty="0"/>
              <a:t>A.P. Møller Fonden </a:t>
            </a:r>
            <a:r>
              <a:rPr lang="da-DK" sz="1000" dirty="0"/>
              <a:t>opfører AAU i løbet af nogle år en markant ny bygning med navn AAU Science &amp; Innovation Hub. </a:t>
            </a:r>
          </a:p>
          <a:p>
            <a:pPr fontAlgn="base"/>
            <a:r>
              <a:rPr lang="da-DK" sz="1000" dirty="0"/>
              <a:t>Det samlede budget for opførelsen var 200 mio. kroner; AAU finansierede 100 mio. kroner og A.P. Møller Fonden donerede 100 mio. kroner. </a:t>
            </a:r>
          </a:p>
          <a:p>
            <a:endParaRPr lang="da-DK" sz="1000" b="1" dirty="0"/>
          </a:p>
          <a:p>
            <a:endParaRPr lang="da-DK" sz="1000" dirty="0"/>
          </a:p>
        </p:txBody>
      </p:sp>
      <p:sp>
        <p:nvSpPr>
          <p:cNvPr id="4" name="Pladsholder til slidenummer 3"/>
          <p:cNvSpPr>
            <a:spLocks noGrp="1"/>
          </p:cNvSpPr>
          <p:nvPr>
            <p:ph type="sldNum" sz="quarter" idx="10"/>
          </p:nvPr>
        </p:nvSpPr>
        <p:spPr/>
        <p:txBody>
          <a:bodyPr/>
          <a:lstStyle/>
          <a:p>
            <a:fld id="{8C896355-3DDC-9949-861F-AD0908BFCC23}" type="slidenum">
              <a:rPr lang="en-US" smtClean="0"/>
              <a:t>40</a:t>
            </a:fld>
            <a:endParaRPr lang="en-US"/>
          </a:p>
        </p:txBody>
      </p:sp>
    </p:spTree>
    <p:extLst>
      <p:ext uri="{BB962C8B-B14F-4D97-AF65-F5344CB8AC3E}">
        <p14:creationId xmlns:p14="http://schemas.microsoft.com/office/powerpoint/2010/main" val="33895098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87313" y="744538"/>
            <a:ext cx="6619875" cy="3724275"/>
          </a:xfrm>
        </p:spPr>
      </p:sp>
      <p:sp>
        <p:nvSpPr>
          <p:cNvPr id="3" name="Pladsholder til noter 2"/>
          <p:cNvSpPr>
            <a:spLocks noGrp="1"/>
          </p:cNvSpPr>
          <p:nvPr>
            <p:ph type="body" idx="1"/>
          </p:nvPr>
        </p:nvSpPr>
        <p:spPr/>
        <p:txBody>
          <a:bodyPr rtlCol="0"/>
          <a:lstStyle/>
          <a:p>
            <a:pPr rtl="0"/>
            <a:endParaRPr lang="da-DK" dirty="0"/>
          </a:p>
        </p:txBody>
      </p:sp>
      <p:sp>
        <p:nvSpPr>
          <p:cNvPr id="4" name="Pladsholder til diasnummer 3"/>
          <p:cNvSpPr>
            <a:spLocks noGrp="1"/>
          </p:cNvSpPr>
          <p:nvPr>
            <p:ph type="sldNum" sz="quarter" idx="10"/>
          </p:nvPr>
        </p:nvSpPr>
        <p:spPr/>
        <p:txBody>
          <a:bodyPr rtlCol="0"/>
          <a:lstStyle/>
          <a:p>
            <a:pPr rtl="0"/>
            <a:fld id="{E6AF7E9E-2B47-471C-87AD-39A29EC80016}" type="slidenum">
              <a:rPr lang="da-DK" smtClean="0"/>
              <a:t>41</a:t>
            </a:fld>
            <a:endParaRPr lang="da-DK"/>
          </a:p>
        </p:txBody>
      </p:sp>
    </p:spTree>
    <p:extLst>
      <p:ext uri="{BB962C8B-B14F-4D97-AF65-F5344CB8AC3E}">
        <p14:creationId xmlns:p14="http://schemas.microsoft.com/office/powerpoint/2010/main" val="40950470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39033-C4D6-7AD9-3251-5747DB16248C}"/>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F9483FFF-9A71-2EC1-0EBA-FA85F31050E4}"/>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1663FC69-2DE8-3B90-8C45-F255B5F43237}"/>
              </a:ext>
            </a:extLst>
          </p:cNvPr>
          <p:cNvSpPr>
            <a:spLocks noGrp="1"/>
          </p:cNvSpPr>
          <p:nvPr>
            <p:ph type="body" idx="1"/>
          </p:nvPr>
        </p:nvSpPr>
        <p:spPr/>
        <p:txBody>
          <a:bodyPr/>
          <a:lstStyle/>
          <a:p>
            <a:pPr defTabSz="913028">
              <a:defRPr/>
            </a:pPr>
            <a:endParaRPr lang="da-DK" dirty="0"/>
          </a:p>
        </p:txBody>
      </p:sp>
      <p:sp>
        <p:nvSpPr>
          <p:cNvPr id="4" name="Pladsholder til slidenummer 3">
            <a:extLst>
              <a:ext uri="{FF2B5EF4-FFF2-40B4-BE49-F238E27FC236}">
                <a16:creationId xmlns:a16="http://schemas.microsoft.com/office/drawing/2014/main" id="{2858B3FE-DF2E-9534-34BE-DCB0BCA7E57B}"/>
              </a:ext>
            </a:extLst>
          </p:cNvPr>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0259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4</a:t>
            </a:fld>
            <a:endParaRPr lang="en-US"/>
          </a:p>
        </p:txBody>
      </p:sp>
    </p:spTree>
    <p:extLst>
      <p:ext uri="{BB962C8B-B14F-4D97-AF65-F5344CB8AC3E}">
        <p14:creationId xmlns:p14="http://schemas.microsoft.com/office/powerpoint/2010/main" val="36442865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 strategien, Viden for Verden 2022-26, indgår </a:t>
            </a:r>
            <a:r>
              <a:rPr lang="da-DK"/>
              <a:t>en vision </a:t>
            </a:r>
            <a:r>
              <a:rPr lang="da-DK" dirty="0"/>
              <a:t>om, at AAU skal bidrage til en bæredygtig udvikling. AAU skal som </a:t>
            </a:r>
            <a:r>
              <a:rPr lang="da-DK" dirty="0" err="1"/>
              <a:t>vidensinstitution</a:t>
            </a:r>
            <a:r>
              <a:rPr lang="da-DK" dirty="0"/>
              <a:t> bidrage til løsning af store udfordringer i samfundet herunder klimaet. AAU har derfor vedtaget 3 klimamål, som skal understøtte AAU’s bidrag til den grønne omstilling. </a:t>
            </a:r>
          </a:p>
          <a:p>
            <a:endParaRPr lang="da-DK" dirty="0"/>
          </a:p>
          <a:p>
            <a:r>
              <a:rPr lang="da-DK" dirty="0"/>
              <a:t>Kilde: Klimamål for AAU, Om AAU</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74A4C6-023E-4329-9016-CA0FC805F617}"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84974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dirty="0">
                <a:solidFill>
                  <a:schemeClr val="tx1"/>
                </a:solidFill>
                <a:latin typeface="+mn-lt"/>
              </a:rPr>
              <a:t>FN’s Verdensmålene skal frem til 2030 hjælpe mod en mere bæredygtig udvikling i verden. Verdensmålene består af 17 konkrete mål og 169 delmål, som skal efterleves af FN's 193 medlemslande.</a:t>
            </a:r>
          </a:p>
          <a:p>
            <a:pPr algn="l"/>
            <a:br>
              <a:rPr lang="da-DK" dirty="0">
                <a:solidFill>
                  <a:schemeClr val="tx1"/>
                </a:solidFill>
                <a:latin typeface="+mn-lt"/>
              </a:rPr>
            </a:br>
            <a:r>
              <a:rPr lang="da-DK" b="0" i="0" dirty="0">
                <a:solidFill>
                  <a:schemeClr val="tx1"/>
                </a:solidFill>
                <a:effectLst/>
                <a:latin typeface="+mn-lt"/>
              </a:rPr>
              <a:t>Times </a:t>
            </a:r>
            <a:r>
              <a:rPr lang="da-DK" b="0" i="0" dirty="0" err="1">
                <a:solidFill>
                  <a:schemeClr val="tx1"/>
                </a:solidFill>
                <a:effectLst/>
                <a:latin typeface="+mn-lt"/>
              </a:rPr>
              <a:t>Higher</a:t>
            </a:r>
            <a:r>
              <a:rPr lang="da-DK" b="0" i="0" dirty="0">
                <a:solidFill>
                  <a:schemeClr val="tx1"/>
                </a:solidFill>
                <a:effectLst/>
                <a:latin typeface="+mn-lt"/>
              </a:rPr>
              <a:t> Education Impact Ranking måler årligt universiteternes bidrag til opfyldelse af FN’s 17 verdensmål på både de enkelte verdensmål og som helhed. Der måles på mange forskellige parameter som forskning og undervisning i bæredygtige teknologier, politikker for ligestilling samt energieffektivisering på bygningsdriften.</a:t>
            </a:r>
          </a:p>
          <a:p>
            <a:pPr algn="l"/>
            <a:endParaRPr lang="da-DK" b="0" i="0" dirty="0">
              <a:solidFill>
                <a:schemeClr val="tx1"/>
              </a:solidFill>
              <a:effectLst/>
              <a:latin typeface="+mn-lt"/>
            </a:endParaRPr>
          </a:p>
          <a:p>
            <a:pPr algn="l"/>
            <a:r>
              <a:rPr lang="da-DK" b="1" dirty="0">
                <a:solidFill>
                  <a:schemeClr val="tx1"/>
                </a:solidFill>
                <a:latin typeface="+mn-lt"/>
              </a:rPr>
              <a:t>Blandt de bedste indenfor bæredygtig udvikling</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solidFill>
                  <a:schemeClr val="tx1"/>
                </a:solidFill>
                <a:latin typeface="+mn-lt"/>
              </a:rPr>
              <a:t>AAU ligger nr. 4 (2024) på den samlede </a:t>
            </a:r>
            <a:r>
              <a:rPr lang="da-DK" dirty="0" err="1">
                <a:solidFill>
                  <a:schemeClr val="tx1"/>
                </a:solidFill>
                <a:latin typeface="+mn-lt"/>
              </a:rPr>
              <a:t>rankingliste</a:t>
            </a:r>
            <a:r>
              <a:rPr lang="da-DK" dirty="0">
                <a:solidFill>
                  <a:schemeClr val="tx1"/>
                </a:solidFill>
                <a:latin typeface="+mn-lt"/>
              </a:rPr>
              <a:t>, der ud fra FN’s 17 verdensmål, vurderer universiteternes samlede bidrag til en bæredygtig udvikling.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solidFill>
                <a:schemeClr val="tx1"/>
              </a:solidFill>
              <a:latin typeface="+mn-lt"/>
            </a:endParaRPr>
          </a:p>
          <a:p>
            <a:r>
              <a:rPr lang="da-DK" dirty="0">
                <a:solidFill>
                  <a:schemeClr val="tx1"/>
                </a:solidFill>
                <a:latin typeface="+mn-lt"/>
              </a:rPr>
              <a:t>1.591 universiteter er med på </a:t>
            </a:r>
            <a:r>
              <a:rPr lang="da-DK" dirty="0" err="1">
                <a:solidFill>
                  <a:schemeClr val="tx1"/>
                </a:solidFill>
                <a:latin typeface="+mn-lt"/>
              </a:rPr>
              <a:t>rankinglisten</a:t>
            </a:r>
            <a:r>
              <a:rPr lang="da-DK" dirty="0">
                <a:solidFill>
                  <a:schemeClr val="tx1"/>
                </a:solidFill>
                <a:latin typeface="+mn-lt"/>
              </a:rPr>
              <a:t> for det samlede bidrag i 2024</a:t>
            </a:r>
          </a:p>
          <a:p>
            <a:pPr marL="0" marR="0" lvl="0" indent="0" algn="l" defTabSz="914400" rtl="0" eaLnBrk="1" fontAlgn="auto" latinLnBrk="0" hangingPunct="1">
              <a:lnSpc>
                <a:spcPct val="100000"/>
              </a:lnSpc>
              <a:spcBef>
                <a:spcPts val="0"/>
              </a:spcBef>
              <a:spcAft>
                <a:spcPts val="0"/>
              </a:spcAft>
              <a:buClrTx/>
              <a:buSzTx/>
              <a:buFontTx/>
              <a:buNone/>
              <a:tabLst/>
              <a:defRPr/>
            </a:pPr>
            <a:br>
              <a:rPr lang="da-DK" dirty="0">
                <a:solidFill>
                  <a:schemeClr val="tx1"/>
                </a:solidFill>
                <a:latin typeface="+mn-lt"/>
              </a:rPr>
            </a:br>
            <a:r>
              <a:rPr lang="da-DK" b="1" i="0" dirty="0">
                <a:solidFill>
                  <a:schemeClr val="tx1"/>
                </a:solidFill>
                <a:effectLst/>
                <a:latin typeface="+mn-lt"/>
              </a:rPr>
              <a:t>I toppen indenfor uddannelse, mindre ulighed og partnerskaber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solidFill>
                  <a:schemeClr val="tx1"/>
                </a:solidFill>
                <a:latin typeface="+mn-lt"/>
              </a:rPr>
              <a:t>AAU ligger nr. 1 (2024) i verden indenfor verdensmål 4 ”kvalitetsuddannelse”,</a:t>
            </a:r>
            <a:r>
              <a:rPr lang="da-DK" i="1" dirty="0">
                <a:solidFill>
                  <a:schemeClr val="tx1"/>
                </a:solidFill>
                <a:latin typeface="+mn-lt"/>
              </a:rPr>
              <a:t> </a:t>
            </a:r>
            <a:r>
              <a:rPr lang="da-DK" i="0" dirty="0">
                <a:solidFill>
                  <a:schemeClr val="tx1"/>
                </a:solidFill>
                <a:latin typeface="+mn-lt"/>
              </a:rPr>
              <a:t>nr. 3 for verdensmål 14 om ”liv i havet” og nr. 4 for verdensmål 10 ”mindre ulighed”</a:t>
            </a:r>
            <a:r>
              <a:rPr lang="da-DK" b="0" i="0" dirty="0">
                <a:solidFill>
                  <a:schemeClr val="tx1"/>
                </a:solidFill>
                <a:effectLst/>
                <a:latin typeface="+mn-lt"/>
              </a:rPr>
              <a:t>.</a:t>
            </a:r>
            <a:r>
              <a:rPr lang="da-DK" b="0" i="1" dirty="0">
                <a:solidFill>
                  <a:schemeClr val="tx1"/>
                </a:solidFill>
                <a:effectLst/>
                <a:latin typeface="+mn-lt"/>
              </a:rPr>
              <a:t> </a:t>
            </a:r>
            <a:r>
              <a:rPr lang="da-DK" b="0" i="0" dirty="0">
                <a:solidFill>
                  <a:schemeClr val="tx1"/>
                </a:solidFill>
                <a:effectLst/>
                <a:latin typeface="+mn-lt"/>
              </a:rPr>
              <a:t>Vi er særligt stolte over første pladsen for arbejdet med verdensmål 4. På Aalborg Universitet er det vores vision, som missionsdrevet universitet, at bidrage til en bæredygtig udvikling i samarbejde med omverden. Vi kan ikke overvinde verdens kriser som individuelle aktører.</a:t>
            </a:r>
            <a:endParaRPr lang="da-DK" i="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solidFill>
                  <a:schemeClr val="tx1"/>
                </a:solidFill>
                <a:latin typeface="+mn-lt"/>
              </a:rPr>
              <a:t>Kilde: Times </a:t>
            </a:r>
            <a:r>
              <a:rPr lang="da-DK" dirty="0" err="1">
                <a:solidFill>
                  <a:schemeClr val="tx1"/>
                </a:solidFill>
                <a:latin typeface="+mn-lt"/>
              </a:rPr>
              <a:t>Higher</a:t>
            </a:r>
            <a:r>
              <a:rPr lang="da-DK" dirty="0">
                <a:solidFill>
                  <a:schemeClr val="tx1"/>
                </a:solidFill>
                <a:latin typeface="+mn-lt"/>
              </a:rPr>
              <a:t> Education </a:t>
            </a:r>
            <a:r>
              <a:rPr lang="da-DK" dirty="0" err="1">
                <a:solidFill>
                  <a:schemeClr val="tx1"/>
                </a:solidFill>
                <a:latin typeface="+mn-lt"/>
              </a:rPr>
              <a:t>Impact</a:t>
            </a:r>
            <a:r>
              <a:rPr lang="da-DK" dirty="0">
                <a:solidFill>
                  <a:schemeClr val="tx1"/>
                </a:solidFill>
                <a:latin typeface="+mn-lt"/>
              </a:rPr>
              <a:t> Ranking 2024</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74A4C6-023E-4329-9016-CA0FC805F617}"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63804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b="1" dirty="0"/>
              <a:t>Indsatser, der definerer fakultetet.</a:t>
            </a:r>
            <a:r>
              <a:rPr lang="da-DK" b="1" baseline="0" dirty="0"/>
              <a:t> Ikke ekskluderende, men de områder, der har vores fokus.</a:t>
            </a:r>
          </a:p>
          <a:p>
            <a:pPr marL="171450" indent="-171450">
              <a:buFont typeface="Arial" panose="020B0604020202020204" pitchFamily="34" charset="0"/>
              <a:buChar char="•"/>
            </a:pPr>
            <a:r>
              <a:rPr lang="da-DK" b="1" baseline="0" dirty="0"/>
              <a:t>Defineret i samarbejde med institutterne</a:t>
            </a:r>
          </a:p>
          <a:p>
            <a:pPr marL="171450" indent="-171450">
              <a:buFont typeface="Arial" panose="020B0604020202020204" pitchFamily="34" charset="0"/>
              <a:buChar char="•"/>
            </a:pPr>
            <a:r>
              <a:rPr lang="da-DK" b="1" baseline="0" dirty="0"/>
              <a:t>De ni fokusområder inden for bæredygtighed er strategiske linjer, som vi mener, vil bane vejen for fremtidige missioner.    </a:t>
            </a:r>
            <a:endParaRPr lang="da-DK" b="1" dirty="0"/>
          </a:p>
          <a:p>
            <a:pPr marL="0" indent="0">
              <a:buFont typeface="Arial" panose="020B0604020202020204" pitchFamily="34" charset="0"/>
              <a:buNone/>
            </a:pPr>
            <a:endParaRPr lang="da-DK" b="1" dirty="0"/>
          </a:p>
        </p:txBody>
      </p:sp>
      <p:sp>
        <p:nvSpPr>
          <p:cNvPr id="4" name="Pladsholder til slidenummer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92112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22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2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3785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47</a:t>
            </a:fld>
            <a:endParaRPr lang="en-US"/>
          </a:p>
        </p:txBody>
      </p:sp>
    </p:spTree>
    <p:extLst>
      <p:ext uri="{BB962C8B-B14F-4D97-AF65-F5344CB8AC3E}">
        <p14:creationId xmlns:p14="http://schemas.microsoft.com/office/powerpoint/2010/main" val="34421487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50</a:t>
            </a:fld>
            <a:endParaRPr lang="en-US"/>
          </a:p>
        </p:txBody>
      </p:sp>
    </p:spTree>
    <p:extLst>
      <p:ext uri="{BB962C8B-B14F-4D97-AF65-F5344CB8AC3E}">
        <p14:creationId xmlns:p14="http://schemas.microsoft.com/office/powerpoint/2010/main" val="32381820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51</a:t>
            </a:fld>
            <a:endParaRPr lang="en-US"/>
          </a:p>
        </p:txBody>
      </p:sp>
    </p:spTree>
    <p:extLst>
      <p:ext uri="{BB962C8B-B14F-4D97-AF65-F5344CB8AC3E}">
        <p14:creationId xmlns:p14="http://schemas.microsoft.com/office/powerpoint/2010/main" val="12192875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52</a:t>
            </a:fld>
            <a:endParaRPr lang="en-US"/>
          </a:p>
        </p:txBody>
      </p:sp>
    </p:spTree>
    <p:extLst>
      <p:ext uri="{BB962C8B-B14F-4D97-AF65-F5344CB8AC3E}">
        <p14:creationId xmlns:p14="http://schemas.microsoft.com/office/powerpoint/2010/main" val="31449032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53</a:t>
            </a:fld>
            <a:endParaRPr lang="en-US"/>
          </a:p>
        </p:txBody>
      </p:sp>
    </p:spTree>
    <p:extLst>
      <p:ext uri="{BB962C8B-B14F-4D97-AF65-F5344CB8AC3E}">
        <p14:creationId xmlns:p14="http://schemas.microsoft.com/office/powerpoint/2010/main" val="29567754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54</a:t>
            </a:fld>
            <a:endParaRPr lang="en-US"/>
          </a:p>
        </p:txBody>
      </p:sp>
    </p:spTree>
    <p:extLst>
      <p:ext uri="{BB962C8B-B14F-4D97-AF65-F5344CB8AC3E}">
        <p14:creationId xmlns:p14="http://schemas.microsoft.com/office/powerpoint/2010/main" val="3786794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5</a:t>
            </a:fld>
            <a:endParaRPr lang="en-US"/>
          </a:p>
        </p:txBody>
      </p:sp>
    </p:spTree>
    <p:extLst>
      <p:ext uri="{BB962C8B-B14F-4D97-AF65-F5344CB8AC3E}">
        <p14:creationId xmlns:p14="http://schemas.microsoft.com/office/powerpoint/2010/main" val="2424349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55</a:t>
            </a:fld>
            <a:endParaRPr lang="en-US"/>
          </a:p>
        </p:txBody>
      </p:sp>
    </p:spTree>
    <p:extLst>
      <p:ext uri="{BB962C8B-B14F-4D97-AF65-F5344CB8AC3E}">
        <p14:creationId xmlns:p14="http://schemas.microsoft.com/office/powerpoint/2010/main" val="35787252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39033-C4D6-7AD9-3251-5747DB16248C}"/>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F9483FFF-9A71-2EC1-0EBA-FA85F31050E4}"/>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1663FC69-2DE8-3B90-8C45-F255B5F43237}"/>
              </a:ext>
            </a:extLst>
          </p:cNvPr>
          <p:cNvSpPr>
            <a:spLocks noGrp="1"/>
          </p:cNvSpPr>
          <p:nvPr>
            <p:ph type="body" idx="1"/>
          </p:nvPr>
        </p:nvSpPr>
        <p:spPr/>
        <p:txBody>
          <a:bodyPr/>
          <a:lstStyle/>
          <a:p>
            <a:pPr defTabSz="913028">
              <a:defRPr/>
            </a:pPr>
            <a:endParaRPr lang="da-DK" dirty="0"/>
          </a:p>
        </p:txBody>
      </p:sp>
      <p:sp>
        <p:nvSpPr>
          <p:cNvPr id="4" name="Pladsholder til slidenummer 3">
            <a:extLst>
              <a:ext uri="{FF2B5EF4-FFF2-40B4-BE49-F238E27FC236}">
                <a16:creationId xmlns:a16="http://schemas.microsoft.com/office/drawing/2014/main" id="{2858B3FE-DF2E-9534-34BE-DCB0BCA7E57B}"/>
              </a:ext>
            </a:extLst>
          </p:cNvPr>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30543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39033-C4D6-7AD9-3251-5747DB16248C}"/>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F9483FFF-9A71-2EC1-0EBA-FA85F31050E4}"/>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1663FC69-2DE8-3B90-8C45-F255B5F43237}"/>
              </a:ext>
            </a:extLst>
          </p:cNvPr>
          <p:cNvSpPr>
            <a:spLocks noGrp="1"/>
          </p:cNvSpPr>
          <p:nvPr>
            <p:ph type="body" idx="1"/>
          </p:nvPr>
        </p:nvSpPr>
        <p:spPr/>
        <p:txBody>
          <a:bodyPr/>
          <a:lstStyle/>
          <a:p>
            <a:pPr marL="0" indent="0">
              <a:lnSpc>
                <a:spcPct val="107000"/>
              </a:lnSpc>
              <a:spcAft>
                <a:spcPts val="800"/>
              </a:spcAft>
              <a:buNone/>
            </a:pPr>
            <a:r>
              <a:rPr lang="da-DK" sz="1200" dirty="0">
                <a:effectLst/>
                <a:ea typeface="Calibri" panose="020F0502020204030204" pitchFamily="34" charset="0"/>
                <a:cs typeface="Calibri" panose="020F0502020204030204" pitchFamily="34" charset="0"/>
              </a:rPr>
              <a:t>Aalborg Universitet vil med sin missionsdrevne tilgang sætte en tydelig retning og skabe værdi gennem ny viden om - og til verden. Vi vil gennem høj kvalitet i vores kerneaktiviteter være med til at skabe løsninger på komplekse samfundsudfordringer både regionalt, nationalt og globalt.</a:t>
            </a:r>
          </a:p>
          <a:p>
            <a:pPr marL="0" indent="0">
              <a:lnSpc>
                <a:spcPct val="107000"/>
              </a:lnSpc>
              <a:spcAft>
                <a:spcPts val="800"/>
              </a:spcAft>
              <a:buNone/>
            </a:pPr>
            <a:endParaRPr lang="da-DK" sz="1200" dirty="0">
              <a:effectLst/>
              <a:ea typeface="Calibri" panose="020F0502020204030204" pitchFamily="34" charset="0"/>
              <a:cs typeface="Times New Roman" panose="02020603050405020304" pitchFamily="18" charset="0"/>
            </a:endParaRPr>
          </a:p>
          <a:p>
            <a:pPr>
              <a:lnSpc>
                <a:spcPct val="107000"/>
              </a:lnSpc>
              <a:spcAft>
                <a:spcPts val="800"/>
              </a:spcAft>
            </a:pPr>
            <a:r>
              <a:rPr lang="da-DK" sz="1200" b="1" dirty="0">
                <a:effectLst/>
                <a:ea typeface="Calibri" panose="020F0502020204030204" pitchFamily="34" charset="0"/>
                <a:cs typeface="Calibri" panose="020F0502020204030204" pitchFamily="34" charset="0"/>
              </a:rPr>
              <a:t>AAU er internationalt anerkendt som et missionsdrevet universitet, der bidrager til en bæredygtig udvikling.  </a:t>
            </a:r>
            <a:endParaRPr lang="da-DK" sz="1200" b="1" dirty="0">
              <a:ea typeface="Calibri" panose="020F0502020204030204" pitchFamily="34" charset="0"/>
              <a:cs typeface="Times New Roman" panose="02020603050405020304" pitchFamily="18" charset="0"/>
            </a:endParaRPr>
          </a:p>
          <a:p>
            <a:pPr marL="628650" lvl="1" indent="-171450">
              <a:lnSpc>
                <a:spcPct val="107000"/>
              </a:lnSpc>
              <a:spcAft>
                <a:spcPts val="800"/>
              </a:spcAft>
              <a:buFont typeface="Arial" panose="020B0604020202020204" pitchFamily="34" charset="0"/>
              <a:buChar char="•"/>
            </a:pPr>
            <a:r>
              <a:rPr lang="da-DK" sz="1200" dirty="0">
                <a:effectLst/>
                <a:ea typeface="Times New Roman" panose="02020603050405020304" pitchFamily="18" charset="0"/>
              </a:rPr>
              <a:t>Vi er internationalt anerkendt for </a:t>
            </a:r>
            <a:r>
              <a:rPr lang="da-DK" sz="1200" u="sng" dirty="0">
                <a:effectLst/>
                <a:ea typeface="Times New Roman" panose="02020603050405020304" pitchFamily="18" charset="0"/>
              </a:rPr>
              <a:t>fremragende grundlagsskabende, transformativ og tværvidenskabelig forskning.</a:t>
            </a:r>
          </a:p>
          <a:p>
            <a:pPr marL="628650" lvl="1" indent="-171450">
              <a:lnSpc>
                <a:spcPct val="107000"/>
              </a:lnSpc>
              <a:spcAft>
                <a:spcPts val="800"/>
              </a:spcAft>
              <a:buFont typeface="Arial" panose="020B0604020202020204" pitchFamily="34" charset="0"/>
              <a:buChar char="•"/>
            </a:pPr>
            <a:r>
              <a:rPr lang="da-DK" sz="1200" dirty="0">
                <a:effectLst/>
                <a:ea typeface="Times New Roman" panose="02020603050405020304" pitchFamily="18" charset="0"/>
              </a:rPr>
              <a:t>Vi uddanner </a:t>
            </a:r>
            <a:r>
              <a:rPr lang="da-DK" sz="1200" u="sng" dirty="0">
                <a:effectLst/>
                <a:ea typeface="Times New Roman" panose="02020603050405020304" pitchFamily="18" charset="0"/>
              </a:rPr>
              <a:t>dimittender med dybdefaglighed og fokus på helhedstænkning</a:t>
            </a:r>
            <a:r>
              <a:rPr lang="da-DK" sz="1200" dirty="0">
                <a:effectLst/>
                <a:ea typeface="Times New Roman" panose="02020603050405020304" pitchFamily="18" charset="0"/>
              </a:rPr>
              <a:t>, der kan bidrage til - og samarbejde om løsning af nutidens og fremtidens udfordringer. </a:t>
            </a:r>
          </a:p>
          <a:p>
            <a:pPr marL="628650" lvl="1" indent="-171450">
              <a:lnSpc>
                <a:spcPct val="107000"/>
              </a:lnSpc>
              <a:spcAft>
                <a:spcPts val="800"/>
              </a:spcAft>
              <a:buFont typeface="Arial" panose="020B0604020202020204" pitchFamily="34" charset="0"/>
              <a:buChar char="•"/>
            </a:pPr>
            <a:r>
              <a:rPr lang="da-DK" sz="1200" dirty="0">
                <a:effectLst/>
                <a:ea typeface="Times New Roman" panose="02020603050405020304" pitchFamily="18" charset="0"/>
              </a:rPr>
              <a:t>Vi har </a:t>
            </a:r>
            <a:r>
              <a:rPr lang="da-DK" sz="1200" u="sng" dirty="0">
                <a:effectLst/>
                <a:ea typeface="Times New Roman" panose="02020603050405020304" pitchFamily="18" charset="0"/>
              </a:rPr>
              <a:t>udviklet vores problem- og projektbaserede læringsmodel med fokus på digitalisering</a:t>
            </a:r>
            <a:r>
              <a:rPr lang="da-DK" sz="1200" dirty="0">
                <a:effectLst/>
                <a:ea typeface="Times New Roman" panose="02020603050405020304" pitchFamily="18" charset="0"/>
              </a:rPr>
              <a:t>, SSH- og STEM-integration og </a:t>
            </a:r>
            <a:r>
              <a:rPr lang="da-DK" sz="1200" u="sng" dirty="0">
                <a:effectLst/>
                <a:ea typeface="Times New Roman" panose="02020603050405020304" pitchFamily="18" charset="0"/>
              </a:rPr>
              <a:t>entreprenørskab</a:t>
            </a:r>
            <a:r>
              <a:rPr lang="da-DK" sz="1200" dirty="0">
                <a:effectLst/>
                <a:ea typeface="Times New Roman" panose="02020603050405020304" pitchFamily="18" charset="0"/>
              </a:rPr>
              <a:t>.</a:t>
            </a:r>
          </a:p>
          <a:p>
            <a:pPr marL="628650" lvl="1" indent="-171450">
              <a:lnSpc>
                <a:spcPct val="107000"/>
              </a:lnSpc>
              <a:spcAft>
                <a:spcPts val="800"/>
              </a:spcAft>
              <a:buFont typeface="Arial" panose="020B0604020202020204" pitchFamily="34" charset="0"/>
              <a:buChar char="•"/>
            </a:pPr>
            <a:r>
              <a:rPr lang="da-DK" sz="1200" dirty="0">
                <a:effectLst/>
                <a:ea typeface="Times New Roman" panose="02020603050405020304" pitchFamily="18" charset="0"/>
              </a:rPr>
              <a:t>Vi er en </a:t>
            </a:r>
            <a:r>
              <a:rPr lang="da-DK" sz="1200" u="sng" dirty="0">
                <a:effectLst/>
                <a:ea typeface="Times New Roman" panose="02020603050405020304" pitchFamily="18" charset="0"/>
              </a:rPr>
              <a:t>attraktiv samarbejdspartner for virksomheder, myndigheder og institutioner</a:t>
            </a:r>
            <a:r>
              <a:rPr lang="da-DK" sz="1200" dirty="0">
                <a:effectLst/>
                <a:ea typeface="Times New Roman" panose="02020603050405020304" pitchFamily="18" charset="0"/>
              </a:rPr>
              <a:t>, og vores </a:t>
            </a:r>
            <a:r>
              <a:rPr lang="da-DK" sz="1200" dirty="0" err="1">
                <a:effectLst/>
                <a:ea typeface="Times New Roman" panose="02020603050405020304" pitchFamily="18" charset="0"/>
              </a:rPr>
              <a:t>vidensamarbejder</a:t>
            </a:r>
            <a:r>
              <a:rPr lang="da-DK" sz="1200" dirty="0">
                <a:effectLst/>
                <a:ea typeface="Times New Roman" panose="02020603050405020304" pitchFamily="18" charset="0"/>
              </a:rPr>
              <a:t> er gensidige, fokuserede og er med til at skabe forandring.</a:t>
            </a:r>
          </a:p>
          <a:p>
            <a:pPr marL="628650" lvl="1" indent="-171450">
              <a:lnSpc>
                <a:spcPct val="107000"/>
              </a:lnSpc>
              <a:spcAft>
                <a:spcPts val="800"/>
              </a:spcAft>
              <a:buFont typeface="Arial" panose="020B0604020202020204" pitchFamily="34" charset="0"/>
              <a:buChar char="•"/>
            </a:pPr>
            <a:r>
              <a:rPr lang="da-DK" sz="1200" dirty="0">
                <a:effectLst/>
                <a:ea typeface="Times New Roman" panose="02020603050405020304" pitchFamily="18" charset="0"/>
              </a:rPr>
              <a:t>Vi har </a:t>
            </a:r>
            <a:r>
              <a:rPr lang="da-DK" sz="1200" u="sng" dirty="0">
                <a:effectLst/>
                <a:ea typeface="Times New Roman" panose="02020603050405020304" pitchFamily="18" charset="0"/>
              </a:rPr>
              <a:t>bæredygtighed som centralt tema</a:t>
            </a:r>
            <a:r>
              <a:rPr lang="da-DK" sz="1200" dirty="0">
                <a:effectLst/>
                <a:ea typeface="Times New Roman" panose="02020603050405020304" pitchFamily="18" charset="0"/>
              </a:rPr>
              <a:t> for vores aktiviteter. </a:t>
            </a:r>
            <a:endParaRPr lang="da-DK" sz="1200" dirty="0"/>
          </a:p>
          <a:p>
            <a:pPr defTabSz="913028">
              <a:defRPr/>
            </a:pPr>
            <a:endParaRPr lang="da-DK" dirty="0"/>
          </a:p>
        </p:txBody>
      </p:sp>
      <p:sp>
        <p:nvSpPr>
          <p:cNvPr id="4" name="Pladsholder til slidenummer 3">
            <a:extLst>
              <a:ext uri="{FF2B5EF4-FFF2-40B4-BE49-F238E27FC236}">
                <a16:creationId xmlns:a16="http://schemas.microsoft.com/office/drawing/2014/main" id="{2858B3FE-DF2E-9534-34BE-DCB0BCA7E57B}"/>
              </a:ext>
            </a:extLst>
          </p:cNvPr>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12040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39033-C4D6-7AD9-3251-5747DB16248C}"/>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F9483FFF-9A71-2EC1-0EBA-FA85F31050E4}"/>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1663FC69-2DE8-3B90-8C45-F255B5F43237}"/>
              </a:ext>
            </a:extLst>
          </p:cNvPr>
          <p:cNvSpPr>
            <a:spLocks noGrp="1"/>
          </p:cNvSpPr>
          <p:nvPr>
            <p:ph type="body" idx="1"/>
          </p:nvPr>
        </p:nvSpPr>
        <p:spPr/>
        <p:txBody>
          <a:bodyPr/>
          <a:lstStyle/>
          <a:p>
            <a:pPr rtl="0"/>
            <a:r>
              <a:rPr lang="da-DK" noProof="0" dirty="0"/>
              <a:t>For at være et missionsdrevet universitet, forudsætter det bl.a. at vi arbejder med missioner inden for en afgrænset tematisk ramme. Vores vision slår fast, at vi som internationalt anerkendt missionsdrevet universitet, vil bidrage til en bæredygtig udvikling af verden. Bæredygtighed er derfor et centralt element i AAU’s tematiseringer.</a:t>
            </a:r>
          </a:p>
          <a:p>
            <a:pPr rtl="0"/>
            <a:endParaRPr lang="da-DK" noProof="0" dirty="0"/>
          </a:p>
          <a:p>
            <a:pPr rtl="0"/>
            <a:r>
              <a:rPr lang="da-DK" noProof="0" dirty="0"/>
              <a:t>De fire tematiseringer, som vi på AAU vil fokusere på i Viden for verden 2022-26 er:</a:t>
            </a:r>
          </a:p>
          <a:p>
            <a:pPr rtl="0"/>
            <a:endParaRPr lang="da-DK" noProof="0" dirty="0"/>
          </a:p>
          <a:p>
            <a:pPr rtl="0"/>
            <a:r>
              <a:rPr lang="da-DK" b="1" noProof="0" dirty="0"/>
              <a:t>AAU LØFTER samfundet med kompetencer til fremtiden</a:t>
            </a:r>
          </a:p>
          <a:p>
            <a:pPr rtl="0"/>
            <a:r>
              <a:rPr lang="da-DK" noProof="0" dirty="0"/>
              <a:t>Vi giver arbejdsmarkedet entreprenante kandidater, der evner samarbejde og styrker konkurrenceevne og innovationskraft.</a:t>
            </a:r>
            <a:br>
              <a:rPr lang="da-DK" noProof="0" dirty="0"/>
            </a:br>
            <a:r>
              <a:rPr lang="da-DK" noProof="0" dirty="0"/>
              <a:t>Samfundsudviklingen fordrer dimittender, der kan bidrage helhedsorienteret til en mere fredelig og bæredygtig verden. Vores dimittender skal være selvstændigt, kritisk tænkende med højeste vidensniveau og innovativt </a:t>
            </a:r>
            <a:r>
              <a:rPr lang="da-DK" noProof="0" dirty="0" err="1"/>
              <a:t>tanke-sæt</a:t>
            </a:r>
            <a:r>
              <a:rPr lang="da-DK" noProof="0" dirty="0"/>
              <a:t>. Vi vil gennem et fokus på høj faglighed, problembaseret læring, tværfaglighed, ved integration af STEM og SSH, innovation og entreprenørskab, og livslang læring sikre, at dimittender opnår de kompetencer, som efterspørges af fremtidens arbejdsmarked.</a:t>
            </a:r>
          </a:p>
          <a:p>
            <a:pPr rtl="0"/>
            <a:endParaRPr lang="da-DK" noProof="0" dirty="0"/>
          </a:p>
          <a:p>
            <a:pPr rtl="0"/>
            <a:r>
              <a:rPr lang="da-DK" b="1" noProof="0" dirty="0"/>
              <a:t>AAU SAMARBEJDER om en grøn og en bæredygtig verden</a:t>
            </a:r>
          </a:p>
          <a:p>
            <a:pPr rtl="0"/>
            <a:r>
              <a:rPr lang="da-DK" noProof="0" dirty="0"/>
              <a:t>Vi samarbejder med verden om at transformere det globale samfund mod balance. Vi vil være med til at skabe en balanceret og bæredygtig fremtid for os mennesker og vores planet. Bæredygtig udvikling handler om at balancere miljømæssig, politisk og sundhedsmæssig udvikling, der alle er gensidigt forbundne. Vores arbejde/virke skal tage udgangspunkt i, at vi tilhører et større samfund og en fælles menneskehed. Det lægger vægt på en erkendelse af gensidig afhængighed og indbyrdes forbundenhed mellem det lokale, det nationale og det globale.</a:t>
            </a:r>
          </a:p>
          <a:p>
            <a:pPr rtl="0"/>
            <a:endParaRPr lang="da-DK" noProof="0" dirty="0"/>
          </a:p>
          <a:p>
            <a:pPr rtl="0"/>
            <a:r>
              <a:rPr lang="da-DK" b="1" noProof="0" dirty="0"/>
              <a:t>AAU FORBEDRER livet for mennesker og verden</a:t>
            </a:r>
          </a:p>
          <a:p>
            <a:pPr rtl="0"/>
            <a:r>
              <a:rPr lang="da-DK" noProof="0" dirty="0"/>
              <a:t>Vi byder ind med løsninger på klimadagsordenen – uanset om det angår vand, energi, sundhed eller andet. Vi tackler klimakrisen med dyb viden om teknologier, forretningsmuligheder og essentielle hensyn til demokrati og individ.</a:t>
            </a:r>
          </a:p>
          <a:p>
            <a:pPr rtl="0"/>
            <a:endParaRPr lang="da-DK" noProof="0" dirty="0"/>
          </a:p>
          <a:p>
            <a:pPr rtl="0"/>
            <a:r>
              <a:rPr lang="da-DK" b="1" noProof="0" dirty="0"/>
              <a:t>AAU FORENER mennesker og teknologi</a:t>
            </a:r>
          </a:p>
          <a:p>
            <a:pPr rtl="0"/>
            <a:r>
              <a:rPr lang="da-DK" noProof="0" dirty="0"/>
              <a:t>Vi vil gennem vores faglige styrkepositioner og tværfaglige tilgang være med til at forme samfundet og skabe muligheder ved udvikling og integration af det teknologiske, digitale og humane. Vi vil udforske teknologiens effekt på menneskeheden. Vi har den ypperste viden, som i højere grad skal spilles ind i den digitale og teknologiske transformation af vores samfund, vores industri, offentlige og private virksomheder og vores liv og ageren som borgere</a:t>
            </a:r>
          </a:p>
          <a:p>
            <a:pPr defTabSz="913028">
              <a:defRPr/>
            </a:pPr>
            <a:endParaRPr lang="da-DK" dirty="0"/>
          </a:p>
        </p:txBody>
      </p:sp>
      <p:sp>
        <p:nvSpPr>
          <p:cNvPr id="4" name="Pladsholder til slidenummer 3">
            <a:extLst>
              <a:ext uri="{FF2B5EF4-FFF2-40B4-BE49-F238E27FC236}">
                <a16:creationId xmlns:a16="http://schemas.microsoft.com/office/drawing/2014/main" id="{2858B3FE-DF2E-9534-34BE-DCB0BCA7E57B}"/>
              </a:ext>
            </a:extLst>
          </p:cNvPr>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02429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60</a:t>
            </a:fld>
            <a:endParaRPr lang="en-US"/>
          </a:p>
        </p:txBody>
      </p:sp>
    </p:spTree>
    <p:extLst>
      <p:ext uri="{BB962C8B-B14F-4D97-AF65-F5344CB8AC3E}">
        <p14:creationId xmlns:p14="http://schemas.microsoft.com/office/powerpoint/2010/main" val="30844117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Pladsholder til diasbillede 1"/>
          <p:cNvSpPr>
            <a:spLocks noGrp="1" noRot="1" noChangeAspect="1" noTextEdit="1"/>
          </p:cNvSpPr>
          <p:nvPr>
            <p:ph type="sldImg"/>
          </p:nvPr>
        </p:nvSpPr>
        <p:spPr bwMode="auto">
          <a:xfrm>
            <a:off x="425450" y="1238250"/>
            <a:ext cx="5943600" cy="3343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a-DK" dirty="0"/>
          </a:p>
        </p:txBody>
      </p:sp>
      <p:sp>
        <p:nvSpPr>
          <p:cNvPr id="58372"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0721" indent="-284893" eaLnBrk="0" hangingPunct="0">
              <a:defRPr>
                <a:solidFill>
                  <a:schemeClr val="tx1"/>
                </a:solidFill>
                <a:latin typeface="Calibri" pitchFamily="34" charset="0"/>
                <a:cs typeface="Arial" charset="0"/>
              </a:defRPr>
            </a:lvl2pPr>
            <a:lvl3pPr marL="1139571" indent="-227914" eaLnBrk="0" hangingPunct="0">
              <a:defRPr>
                <a:solidFill>
                  <a:schemeClr val="tx1"/>
                </a:solidFill>
                <a:latin typeface="Calibri" pitchFamily="34" charset="0"/>
                <a:cs typeface="Arial" charset="0"/>
              </a:defRPr>
            </a:lvl3pPr>
            <a:lvl4pPr marL="1595399" indent="-227914" eaLnBrk="0" hangingPunct="0">
              <a:defRPr>
                <a:solidFill>
                  <a:schemeClr val="tx1"/>
                </a:solidFill>
                <a:latin typeface="Calibri" pitchFamily="34" charset="0"/>
                <a:cs typeface="Arial" charset="0"/>
              </a:defRPr>
            </a:lvl4pPr>
            <a:lvl5pPr marL="2051228" indent="-227914" eaLnBrk="0" hangingPunct="0">
              <a:defRPr>
                <a:solidFill>
                  <a:schemeClr val="tx1"/>
                </a:solidFill>
                <a:latin typeface="Calibri" pitchFamily="34" charset="0"/>
                <a:cs typeface="Arial" charset="0"/>
              </a:defRPr>
            </a:lvl5pPr>
            <a:lvl6pPr marL="2507056" indent="-227914" eaLnBrk="0" fontAlgn="base" hangingPunct="0">
              <a:spcBef>
                <a:spcPct val="0"/>
              </a:spcBef>
              <a:spcAft>
                <a:spcPct val="0"/>
              </a:spcAft>
              <a:defRPr>
                <a:solidFill>
                  <a:schemeClr val="tx1"/>
                </a:solidFill>
                <a:latin typeface="Calibri" pitchFamily="34" charset="0"/>
                <a:cs typeface="Arial" charset="0"/>
              </a:defRPr>
            </a:lvl6pPr>
            <a:lvl7pPr marL="2962885" indent="-227914" eaLnBrk="0" fontAlgn="base" hangingPunct="0">
              <a:spcBef>
                <a:spcPct val="0"/>
              </a:spcBef>
              <a:spcAft>
                <a:spcPct val="0"/>
              </a:spcAft>
              <a:defRPr>
                <a:solidFill>
                  <a:schemeClr val="tx1"/>
                </a:solidFill>
                <a:latin typeface="Calibri" pitchFamily="34" charset="0"/>
                <a:cs typeface="Arial" charset="0"/>
              </a:defRPr>
            </a:lvl7pPr>
            <a:lvl8pPr marL="3418713" indent="-227914" eaLnBrk="0" fontAlgn="base" hangingPunct="0">
              <a:spcBef>
                <a:spcPct val="0"/>
              </a:spcBef>
              <a:spcAft>
                <a:spcPct val="0"/>
              </a:spcAft>
              <a:defRPr>
                <a:solidFill>
                  <a:schemeClr val="tx1"/>
                </a:solidFill>
                <a:latin typeface="Calibri" pitchFamily="34" charset="0"/>
                <a:cs typeface="Arial" charset="0"/>
              </a:defRPr>
            </a:lvl8pPr>
            <a:lvl9pPr marL="3874541" indent="-22791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0EC0B437-0E02-4040-837B-B2006635DC80}" type="slidenum">
              <a:rPr lang="da-DK" smtClean="0"/>
              <a:pPr eaLnBrk="1" hangingPunct="1"/>
              <a:t>61</a:t>
            </a:fld>
            <a:endParaRPr lang="da-D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79450" y="506413"/>
            <a:ext cx="2522538" cy="1419225"/>
          </a:xfrm>
        </p:spPr>
      </p:sp>
      <p:sp>
        <p:nvSpPr>
          <p:cNvPr id="3" name="Pladsholder til noter 2">
            <a:extLst>
              <a:ext uri="{FF2B5EF4-FFF2-40B4-BE49-F238E27FC236}">
                <a16:creationId xmlns:a16="http://schemas.microsoft.com/office/drawing/2014/main" id="{5E5CA7CD-A240-4850-8D71-1322CD158A77}"/>
              </a:ext>
            </a:extLst>
          </p:cNvPr>
          <p:cNvSpPr>
            <a:spLocks noGrp="1"/>
          </p:cNvSpPr>
          <p:nvPr>
            <p:ph type="body" idx="1"/>
          </p:nvPr>
        </p:nvSpPr>
        <p:spPr/>
        <p:txBody>
          <a:bodyPr/>
          <a:lstStyle/>
          <a:p>
            <a:pPr marL="0" indent="0">
              <a:buFont typeface="Arial" panose="020B0604020202020204" pitchFamily="34" charset="0"/>
              <a:buNone/>
            </a:pPr>
            <a:r>
              <a:rPr lang="da-DK" dirty="0"/>
              <a:t>Tallene er hentet fra HR, 2025. Keld Sørensen</a:t>
            </a:r>
          </a:p>
        </p:txBody>
      </p:sp>
    </p:spTree>
    <p:extLst>
      <p:ext uri="{BB962C8B-B14F-4D97-AF65-F5344CB8AC3E}">
        <p14:creationId xmlns:p14="http://schemas.microsoft.com/office/powerpoint/2010/main" val="1513680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7</a:t>
            </a:fld>
            <a:endParaRPr lang="en-US"/>
          </a:p>
        </p:txBody>
      </p:sp>
    </p:spTree>
    <p:extLst>
      <p:ext uri="{BB962C8B-B14F-4D97-AF65-F5344CB8AC3E}">
        <p14:creationId xmlns:p14="http://schemas.microsoft.com/office/powerpoint/2010/main" val="1018267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8</a:t>
            </a:fld>
            <a:endParaRPr lang="en-US"/>
          </a:p>
        </p:txBody>
      </p:sp>
    </p:spTree>
    <p:extLst>
      <p:ext uri="{BB962C8B-B14F-4D97-AF65-F5344CB8AC3E}">
        <p14:creationId xmlns:p14="http://schemas.microsoft.com/office/powerpoint/2010/main" val="3660881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9</a:t>
            </a:fld>
            <a:endParaRPr lang="en-US"/>
          </a:p>
        </p:txBody>
      </p:sp>
    </p:spTree>
    <p:extLst>
      <p:ext uri="{BB962C8B-B14F-4D97-AF65-F5344CB8AC3E}">
        <p14:creationId xmlns:p14="http://schemas.microsoft.com/office/powerpoint/2010/main" val="20111529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2" name="Rektangel 1"/>
          <p:cNvSpPr/>
          <p:nvPr userDrawn="1"/>
        </p:nvSpPr>
        <p:spPr>
          <a:xfrm>
            <a:off x="505732" y="1155050"/>
            <a:ext cx="8091261" cy="369322"/>
          </a:xfrm>
          <a:prstGeom prst="rect">
            <a:avLst/>
          </a:prstGeom>
        </p:spPr>
        <p:txBody>
          <a:bodyPr wrap="square" lIns="91428" tIns="45715" rIns="91428" bIns="45715">
            <a:spAutoFit/>
          </a:bodyPr>
          <a:lstStyle/>
          <a:p>
            <a:r>
              <a:rPr lang="en-US" dirty="0">
                <a:solidFill>
                  <a:srgbClr val="DF6752"/>
                </a:solidFill>
              </a:rPr>
              <a:t>- SLET DETTE SLIDE, FØR DU FÆRDIGGØR PRÆSENTATIONEN</a:t>
            </a:r>
            <a:endParaRPr lang="da-DK" dirty="0">
              <a:solidFill>
                <a:srgbClr val="DF6752"/>
              </a:solidFill>
            </a:endParaRPr>
          </a:p>
        </p:txBody>
      </p:sp>
      <p:sp>
        <p:nvSpPr>
          <p:cNvPr id="5" name="Text Box 48"/>
          <p:cNvSpPr txBox="1">
            <a:spLocks noChangeArrowheads="1"/>
          </p:cNvSpPr>
          <p:nvPr userDrawn="1"/>
        </p:nvSpPr>
        <p:spPr bwMode="auto">
          <a:xfrm>
            <a:off x="587377" y="1960595"/>
            <a:ext cx="2327619" cy="320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3983"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spc="300" noProof="1">
                <a:solidFill>
                  <a:schemeClr val="tx1"/>
                </a:solidFill>
                <a:latin typeface="+mn-lt"/>
                <a:cs typeface="Arial" panose="020B0604020202020204" pitchFamily="34" charset="0"/>
              </a:rPr>
              <a:t>AAU-SKABELONER TIL POWERPOINT</a:t>
            </a:r>
            <a:br>
              <a:rPr lang="da-DK" sz="1000" b="1" noProof="1">
                <a:solidFill>
                  <a:schemeClr val="tx1"/>
                </a:solidFill>
                <a:latin typeface="+mn-lt"/>
                <a:cs typeface="Arial" panose="020B0604020202020204" pitchFamily="34" charset="0"/>
              </a:rPr>
            </a:br>
            <a:br>
              <a:rPr lang="da-DK" sz="1000" b="1" noProof="1">
                <a:solidFill>
                  <a:schemeClr val="tx1"/>
                </a:solidFill>
                <a:latin typeface="+mn-lt"/>
                <a:cs typeface="Arial" panose="020B0604020202020204" pitchFamily="34" charset="0"/>
              </a:rPr>
            </a:br>
            <a:r>
              <a:rPr lang="da-DK" sz="900" b="0" dirty="0">
                <a:effectLst/>
                <a:latin typeface="+mn-lt"/>
                <a:ea typeface="Calibri" panose="020F0502020204030204" pitchFamily="34" charset="0"/>
                <a:cs typeface="Times New Roman" panose="02020603050405020304" pitchFamily="18" charset="0"/>
              </a:rPr>
              <a:t>Når du åbner PowerPoint på din pc, kan du vælge</a:t>
            </a:r>
            <a:r>
              <a:rPr lang="da-DK" sz="900" b="0" baseline="0" dirty="0">
                <a:effectLst/>
                <a:latin typeface="+mn-lt"/>
                <a:ea typeface="Calibri" panose="020F0502020204030204" pitchFamily="34" charset="0"/>
                <a:cs typeface="Times New Roman" panose="02020603050405020304" pitchFamily="18" charset="0"/>
              </a:rPr>
              <a:t> mellem to </a:t>
            </a:r>
            <a:r>
              <a:rPr lang="da-DK" sz="900" b="0" dirty="0">
                <a:effectLst/>
                <a:latin typeface="+mn-lt"/>
                <a:ea typeface="Calibri" panose="020F0502020204030204" pitchFamily="34" charset="0"/>
                <a:cs typeface="Times New Roman" panose="02020603050405020304" pitchFamily="18" charset="0"/>
              </a:rPr>
              <a:t>skabeloner i 16:9-format med</a:t>
            </a:r>
            <a:r>
              <a:rPr lang="da-DK" sz="900" b="0" baseline="0" dirty="0">
                <a:effectLst/>
                <a:latin typeface="+mn-lt"/>
                <a:ea typeface="Calibri" panose="020F0502020204030204" pitchFamily="34" charset="0"/>
                <a:cs typeface="Times New Roman" panose="02020603050405020304" pitchFamily="18" charset="0"/>
              </a:rPr>
              <a:t> enten det danske eller engelske AAU-logo.</a:t>
            </a:r>
            <a:endParaRPr lang="da-DK" sz="900" b="0" dirty="0">
              <a:effectLst/>
              <a:latin typeface="+mn-lt"/>
              <a:ea typeface="Calibri" panose="020F0502020204030204" pitchFamily="34" charset="0"/>
              <a:cs typeface="Times New Roman" panose="02020603050405020304" pitchFamily="18" charset="0"/>
            </a:endParaRPr>
          </a:p>
          <a:p>
            <a:pPr>
              <a:lnSpc>
                <a:spcPct val="100000"/>
              </a:lnSpc>
              <a:spcAft>
                <a:spcPts val="1000"/>
              </a:spcAft>
            </a:pPr>
            <a:r>
              <a:rPr lang="da-DK" sz="900" b="0" dirty="0">
                <a:effectLst/>
                <a:latin typeface="+mn-lt"/>
                <a:ea typeface="Calibri" panose="020F0502020204030204" pitchFamily="34" charset="0"/>
                <a:cs typeface="Times New Roman" panose="02020603050405020304" pitchFamily="18" charset="0"/>
              </a:rPr>
              <a:t>Det</a:t>
            </a:r>
            <a:r>
              <a:rPr lang="da-DK" sz="900" b="0" baseline="0" dirty="0">
                <a:effectLst/>
                <a:latin typeface="+mn-lt"/>
                <a:ea typeface="Calibri" panose="020F0502020204030204" pitchFamily="34" charset="0"/>
                <a:cs typeface="Times New Roman" panose="02020603050405020304" pitchFamily="18" charset="0"/>
              </a:rPr>
              <a:t> er også muligt at hente PowerPoint-skabelonerne på: </a:t>
            </a:r>
            <a:r>
              <a:rPr lang="da-DK" sz="900" b="0" baseline="0" dirty="0">
                <a:effectLst/>
                <a:latin typeface="+mn-lt"/>
                <a:ea typeface="Calibri" panose="020F0502020204030204" pitchFamily="34" charset="0"/>
                <a:cs typeface="Times New Roman" panose="02020603050405020304" pitchFamily="18" charset="0"/>
                <a:hlinkClick r:id="rId2"/>
              </a:rPr>
              <a:t>www.design.aau.dk/skabeloner/</a:t>
            </a:r>
            <a:r>
              <a:rPr lang="da-DK" sz="900" b="0" baseline="0" dirty="0" err="1">
                <a:effectLst/>
                <a:latin typeface="+mn-lt"/>
                <a:ea typeface="Calibri" panose="020F0502020204030204" pitchFamily="34" charset="0"/>
                <a:cs typeface="Times New Roman" panose="02020603050405020304" pitchFamily="18" charset="0"/>
                <a:hlinkClick r:id="rId2"/>
              </a:rPr>
              <a:t>powerpoint</a:t>
            </a:r>
            <a:r>
              <a:rPr lang="da-DK" sz="900" b="0" baseline="0" dirty="0">
                <a:effectLst/>
                <a:latin typeface="+mn-lt"/>
                <a:ea typeface="Calibri" panose="020F0502020204030204" pitchFamily="34" charset="0"/>
                <a:cs typeface="Times New Roman" panose="02020603050405020304" pitchFamily="18" charset="0"/>
              </a:rPr>
              <a:t>. Her kan du også hente den generelle AAU PowerPoint til inspiration. Denne vil løbende blive opdateret med de nyeste tal og informationer. Du kan her slette de slides du ikke vil bruge. </a:t>
            </a:r>
          </a:p>
          <a:p>
            <a:pPr marL="0" marR="0" lvl="0" indent="0" algn="l" defTabSz="914220" rtl="0" eaLnBrk="0" fontAlgn="auto" latinLnBrk="0" hangingPunct="0">
              <a:lnSpc>
                <a:spcPct val="100000"/>
              </a:lnSpc>
              <a:spcBef>
                <a:spcPts val="0"/>
              </a:spcBef>
              <a:spcAft>
                <a:spcPts val="1000"/>
              </a:spcAft>
              <a:buClrTx/>
              <a:buSzTx/>
              <a:buFontTx/>
              <a:buNone/>
              <a:tabLst/>
              <a:defRPr/>
            </a:pPr>
            <a:r>
              <a:rPr lang="da-DK" sz="1000" b="1" kern="1200" spc="300" noProof="1">
                <a:solidFill>
                  <a:schemeClr val="tx1"/>
                </a:solidFill>
                <a:latin typeface="Arial" charset="0"/>
                <a:ea typeface="+mn-ea"/>
                <a:cs typeface="Arial" panose="020B0604020202020204" pitchFamily="34" charset="0"/>
              </a:rPr>
              <a:t>SKRIFT</a:t>
            </a:r>
            <a:br>
              <a:rPr lang="da-DK" sz="1000" b="1" kern="1200" spc="300" noProof="1">
                <a:solidFill>
                  <a:schemeClr val="tx1"/>
                </a:solidFill>
                <a:latin typeface="Arial" charset="0"/>
                <a:ea typeface="+mn-ea"/>
                <a:cs typeface="Arial" panose="020B0604020202020204" pitchFamily="34" charset="0"/>
              </a:rPr>
            </a:br>
            <a:br>
              <a:rPr lang="da-DK" sz="1000" b="1" kern="1200" noProof="1">
                <a:solidFill>
                  <a:schemeClr val="tx1"/>
                </a:solidFill>
                <a:latin typeface="Arial" charset="0"/>
                <a:ea typeface="+mn-ea"/>
                <a:cs typeface="Arial" panose="020B0604020202020204" pitchFamily="34" charset="0"/>
              </a:rPr>
            </a:br>
            <a:r>
              <a:rPr lang="da-DK" altLang="da-DK" sz="900" b="0" kern="1200" noProof="1">
                <a:solidFill>
                  <a:schemeClr val="tx1"/>
                </a:solidFill>
                <a:latin typeface="Arial" charset="0"/>
                <a:ea typeface="+mn-ea"/>
                <a:cs typeface="Arial" panose="020B0604020202020204" pitchFamily="34" charset="0"/>
              </a:rPr>
              <a:t>AAU anvender vores</a:t>
            </a:r>
            <a:r>
              <a:rPr lang="da-DK" altLang="da-DK" sz="900" b="0" kern="1200" baseline="0" noProof="1">
                <a:solidFill>
                  <a:schemeClr val="tx1"/>
                </a:solidFill>
                <a:latin typeface="Arial" charset="0"/>
                <a:ea typeface="+mn-ea"/>
                <a:cs typeface="Arial" panose="020B0604020202020204" pitchFamily="34" charset="0"/>
              </a:rPr>
              <a:t> sekundære </a:t>
            </a:r>
            <a:r>
              <a:rPr lang="da-DK" altLang="da-DK" sz="900" b="0" kern="1200" noProof="1">
                <a:solidFill>
                  <a:schemeClr val="tx1"/>
                </a:solidFill>
                <a:latin typeface="Arial" charset="0"/>
                <a:ea typeface="+mn-ea"/>
                <a:cs typeface="Arial" panose="020B0604020202020204" pitchFamily="34" charset="0"/>
              </a:rPr>
              <a:t>skrifttype Arial i PowerPoint-præsentationer.</a:t>
            </a:r>
          </a:p>
          <a:p>
            <a:pPr>
              <a:lnSpc>
                <a:spcPct val="115000"/>
              </a:lnSpc>
              <a:spcAft>
                <a:spcPts val="1000"/>
              </a:spcAft>
            </a:pPr>
            <a:endParaRPr lang="da-DK" sz="900" b="0" dirty="0">
              <a:effectLst/>
              <a:latin typeface="+mn-lt"/>
              <a:ea typeface="Calibri" panose="020F0502020204030204" pitchFamily="34" charset="0"/>
              <a:cs typeface="Times New Roman" panose="02020603050405020304" pitchFamily="18" charset="0"/>
            </a:endParaRPr>
          </a:p>
        </p:txBody>
      </p:sp>
      <p:sp>
        <p:nvSpPr>
          <p:cNvPr id="12" name="Text Box 48"/>
          <p:cNvSpPr txBox="1">
            <a:spLocks noChangeArrowheads="1"/>
          </p:cNvSpPr>
          <p:nvPr userDrawn="1"/>
        </p:nvSpPr>
        <p:spPr bwMode="auto">
          <a:xfrm>
            <a:off x="6269373" y="1960598"/>
            <a:ext cx="2327619" cy="376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3983"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mn-lt"/>
                <a:ea typeface="+mn-ea"/>
                <a:cs typeface="Arial" panose="020B0604020202020204" pitchFamily="34" charset="0"/>
              </a:rPr>
              <a:t>SKABELONENS FARVER</a:t>
            </a:r>
          </a:p>
          <a:p>
            <a:pPr eaLnBrk="1" hangingPunct="1">
              <a:lnSpc>
                <a:spcPct val="90000"/>
              </a:lnSpc>
              <a:spcAft>
                <a:spcPts val="600"/>
              </a:spcAft>
              <a:defRPr/>
            </a:pPr>
            <a:br>
              <a:rPr lang="da-DK" sz="12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Du kan vælge mellem en række farver til baggrunde og grafer.</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Højreklik på den flade, du vil skifte farve på, og derefter malerbøtte-ikonet (Fyldfarve til figur)</a:t>
            </a:r>
          </a:p>
          <a:p>
            <a:pPr eaLnBrk="1" hangingPunct="1">
              <a:lnSpc>
                <a:spcPct val="90000"/>
              </a:lnSpc>
              <a:spcAft>
                <a:spcPts val="600"/>
              </a:spcAft>
              <a:defRPr/>
            </a:pPr>
            <a:endParaRPr lang="da-DK" sz="1000" b="1" spc="300" noProof="1">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BILLEDSTØRRELSER</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0" noProof="1">
                <a:solidFill>
                  <a:schemeClr val="tx1"/>
                </a:solidFill>
                <a:latin typeface="+mn-lt"/>
                <a:cs typeface="Arial" panose="020B0604020202020204" pitchFamily="34" charset="0"/>
              </a:rPr>
              <a:t>Sørg</a:t>
            </a:r>
            <a:r>
              <a:rPr lang="da-DK" sz="900" b="0" baseline="0" noProof="1">
                <a:solidFill>
                  <a:schemeClr val="tx1"/>
                </a:solidFill>
                <a:latin typeface="+mn-lt"/>
                <a:cs typeface="Arial" panose="020B0604020202020204" pitchFamily="34" charset="0"/>
              </a:rPr>
              <a:t> for at bruge højkvalitetsbilleder i de forskellige layouts. Undgå at skulle skalerer små billeder op, da dette vil gøre dem pixileret og se uprofessionelt ud.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Via Skyfish vil i kunne søge og downloade højkvalitetsbilleder fra AAU.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Mange højkvalitetsbilleder giver selvfølgelig en stor filstørrelse på PowerPointen. Hvis dette bliver et problem, kan det løses når i gemmer præsentationen under: </a:t>
            </a:r>
            <a:br>
              <a:rPr lang="da-DK" sz="900" b="0" baseline="0" noProof="1">
                <a:solidFill>
                  <a:schemeClr val="tx1"/>
                </a:solidFill>
                <a:latin typeface="+mn-lt"/>
                <a:cs typeface="Arial" panose="020B0604020202020204" pitchFamily="34" charset="0"/>
              </a:rPr>
            </a:br>
            <a:r>
              <a:rPr lang="da-DK" sz="900" b="1" baseline="0" noProof="1">
                <a:solidFill>
                  <a:schemeClr val="tx1"/>
                </a:solidFill>
                <a:latin typeface="+mn-lt"/>
                <a:cs typeface="Arial" panose="020B0604020202020204" pitchFamily="34" charset="0"/>
              </a:rPr>
              <a:t>Gem som  - Gennemse - Komprimeringsindstillinger. </a:t>
            </a:r>
            <a:r>
              <a:rPr lang="da-DK" sz="900" b="0" baseline="0" noProof="1">
                <a:solidFill>
                  <a:schemeClr val="tx1"/>
                </a:solidFill>
                <a:latin typeface="+mn-lt"/>
                <a:cs typeface="Arial" panose="020B0604020202020204" pitchFamily="34" charset="0"/>
              </a:rPr>
              <a:t>Sørg dog for ikke at gemme under 150 ppi. </a:t>
            </a:r>
          </a:p>
        </p:txBody>
      </p:sp>
      <p:sp>
        <p:nvSpPr>
          <p:cNvPr id="13" name="Text Box 48"/>
          <p:cNvSpPr txBox="1">
            <a:spLocks noChangeArrowheads="1"/>
          </p:cNvSpPr>
          <p:nvPr userDrawn="1"/>
        </p:nvSpPr>
        <p:spPr bwMode="auto">
          <a:xfrm>
            <a:off x="9116080" y="1959814"/>
            <a:ext cx="2285301" cy="3623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3983"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Arial" charset="0"/>
                <a:ea typeface="+mn-ea"/>
                <a:cs typeface="Arial" panose="020B0604020202020204" pitchFamily="34" charset="0"/>
              </a:rPr>
              <a:t>INDSÆT BILLEDE</a:t>
            </a:r>
          </a:p>
          <a:p>
            <a:pPr eaLnBrk="1" hangingPunct="1">
              <a:lnSpc>
                <a:spcPct val="90000"/>
              </a:lnSpc>
              <a:spcAft>
                <a:spcPts val="600"/>
              </a:spcAft>
              <a:defRPr/>
            </a:pPr>
            <a:br>
              <a:rPr lang="da-DK" sz="12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På layouts med billedholder: Klik på ikon og vælg </a:t>
            </a:r>
            <a:r>
              <a:rPr lang="da-DK" sz="900" b="1" kern="1200" noProof="1">
                <a:solidFill>
                  <a:schemeClr val="tx1"/>
                </a:solidFill>
                <a:latin typeface="Arial" charset="0"/>
                <a:ea typeface="+mn-ea"/>
                <a:cs typeface="Arial" panose="020B0604020202020204" pitchFamily="34" charset="0"/>
              </a:rPr>
              <a:t>Indsæt</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Teksten ”Klik her, hvis du vil udskifte billedet” bliver ikke vist i din præsentation.  </a:t>
            </a:r>
          </a:p>
          <a:p>
            <a:pPr eaLnBrk="1" hangingPunct="1">
              <a:lnSpc>
                <a:spcPct val="90000"/>
              </a:lnSpc>
              <a:spcAft>
                <a:spcPts val="600"/>
              </a:spcAft>
              <a:defRPr/>
            </a:pPr>
            <a:endParaRPr lang="da-DK" sz="1000" b="1" noProof="1">
              <a:solidFill>
                <a:schemeClr val="tx1"/>
              </a:solidFill>
              <a:latin typeface="+mj-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BESKÆR BILLEDE</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1" kern="1200" noProof="1">
                <a:solidFill>
                  <a:schemeClr val="tx1"/>
                </a:solidFill>
                <a:latin typeface="Arial" charset="0"/>
                <a:ea typeface="+mn-ea"/>
                <a:cs typeface="Arial" panose="020B0604020202020204" pitchFamily="34" charset="0"/>
              </a:rPr>
              <a:t>1</a:t>
            </a:r>
            <a:r>
              <a:rPr lang="da-DK" sz="900" b="0" kern="1200" noProof="1">
                <a:solidFill>
                  <a:schemeClr val="tx1"/>
                </a:solidFill>
                <a:latin typeface="Arial" charset="0"/>
                <a:ea typeface="+mn-ea"/>
                <a:cs typeface="Arial" panose="020B0604020202020204" pitchFamily="34" charset="0"/>
              </a:rPr>
              <a:t>. Klik </a:t>
            </a:r>
            <a:r>
              <a:rPr lang="da-DK" sz="900" b="1" kern="1200" noProof="1">
                <a:solidFill>
                  <a:schemeClr val="tx1"/>
                </a:solidFill>
                <a:latin typeface="Arial" charset="0"/>
                <a:ea typeface="+mn-ea"/>
                <a:cs typeface="Arial" panose="020B0604020202020204" pitchFamily="34" charset="0"/>
              </a:rPr>
              <a:t>Beskær</a:t>
            </a:r>
            <a:r>
              <a:rPr lang="da-DK" sz="900" b="0" kern="1200" noProof="1">
                <a:solidFill>
                  <a:schemeClr val="tx1"/>
                </a:solidFill>
                <a:latin typeface="Arial" charset="0"/>
                <a:ea typeface="+mn-ea"/>
                <a:cs typeface="Arial" panose="020B0604020202020204" pitchFamily="34" charset="0"/>
              </a:rPr>
              <a:t> </a:t>
            </a:r>
            <a:r>
              <a:rPr lang="da-DK" sz="900" b="0" i="1" kern="1200" noProof="1">
                <a:solidFill>
                  <a:schemeClr val="tx1"/>
                </a:solidFill>
                <a:latin typeface="Arial" charset="0"/>
                <a:ea typeface="+mn-ea"/>
                <a:cs typeface="Arial" panose="020B0604020202020204" pitchFamily="34" charset="0"/>
              </a:rPr>
              <a:t>(højreklik på billedet og tryk på ikonet som er vist til højre) </a:t>
            </a:r>
            <a:r>
              <a:rPr lang="da-DK" sz="900" b="0" kern="1200" noProof="1">
                <a:solidFill>
                  <a:schemeClr val="tx1"/>
                </a:solidFill>
                <a:latin typeface="Arial" charset="0"/>
                <a:ea typeface="+mn-ea"/>
                <a:cs typeface="Arial" panose="020B0604020202020204" pitchFamily="34" charset="0"/>
              </a:rPr>
              <a:t>for at ændre billedets fokus/størrelse</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Ønsker du at skalere billedet </a:t>
            </a:r>
            <a:r>
              <a:rPr lang="da-DK" sz="900" i="1" kern="1200" noProof="1">
                <a:solidFill>
                  <a:schemeClr val="tx1"/>
                </a:solidFill>
                <a:latin typeface="Arial" charset="0"/>
                <a:ea typeface="+mn-ea"/>
                <a:cs typeface="Arial" panose="020B0604020202020204" pitchFamily="34" charset="0"/>
              </a:rPr>
              <a:t>(ændre billedets størrelse uden at ændre dets proportioner)</a:t>
            </a:r>
            <a:r>
              <a:rPr lang="da-DK" sz="900" b="0" i="1" kern="1200" noProof="1">
                <a:solidFill>
                  <a:schemeClr val="tx1"/>
                </a:solidFill>
                <a:latin typeface="Arial" charset="0"/>
                <a:ea typeface="+mn-ea"/>
                <a:cs typeface="Arial" panose="020B0604020202020204" pitchFamily="34" charset="0"/>
              </a:rPr>
              <a:t>, </a:t>
            </a:r>
            <a:r>
              <a:rPr lang="da-DK" sz="900" b="0" kern="1200" noProof="1">
                <a:solidFill>
                  <a:schemeClr val="tx1"/>
                </a:solidFill>
                <a:latin typeface="Arial" charset="0"/>
                <a:ea typeface="+mn-ea"/>
                <a:cs typeface="Arial" panose="020B0604020202020204" pitchFamily="34" charset="0"/>
              </a:rPr>
              <a:t>så hold </a:t>
            </a:r>
            <a:r>
              <a:rPr lang="da-DK" sz="900" b="1" kern="1200" noProof="1">
                <a:solidFill>
                  <a:schemeClr val="tx1"/>
                </a:solidFill>
                <a:latin typeface="Arial" charset="0"/>
                <a:ea typeface="+mn-ea"/>
                <a:cs typeface="Arial" panose="020B0604020202020204" pitchFamily="34" charset="0"/>
              </a:rPr>
              <a:t>SHIFT</a:t>
            </a:r>
            <a:r>
              <a:rPr lang="da-DK" sz="900" b="0" kern="1200" noProof="1">
                <a:solidFill>
                  <a:schemeClr val="tx1"/>
                </a:solidFill>
                <a:latin typeface="Arial" charset="0"/>
                <a:ea typeface="+mn-ea"/>
                <a:cs typeface="Arial" panose="020B0604020202020204" pitchFamily="34" charset="0"/>
              </a:rPr>
              <a:t>-knappen nede, mens du trækker i billedets hjørner</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3. </a:t>
            </a:r>
            <a:r>
              <a:rPr lang="da-DK" sz="900" b="0" kern="1200" noProof="1">
                <a:solidFill>
                  <a:schemeClr val="tx1"/>
                </a:solidFill>
                <a:latin typeface="Arial" charset="0"/>
                <a:ea typeface="+mn-ea"/>
                <a:cs typeface="Arial" panose="020B0604020202020204" pitchFamily="34" charset="0"/>
              </a:rPr>
              <a:t>Højreklik på billedet og vælg </a:t>
            </a:r>
            <a:r>
              <a:rPr lang="da-DK" sz="900" b="1" kern="1200" noProof="1">
                <a:solidFill>
                  <a:schemeClr val="tx1"/>
                </a:solidFill>
                <a:latin typeface="Arial" charset="0"/>
                <a:ea typeface="+mn-ea"/>
                <a:cs typeface="Arial" panose="020B0604020202020204" pitchFamily="34" charset="0"/>
              </a:rPr>
              <a:t>Placer bagerst</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Tip: </a:t>
            </a:r>
            <a:r>
              <a:rPr lang="da-DK" sz="900" b="0" kern="1200" noProof="1">
                <a:solidFill>
                  <a:schemeClr val="tx1"/>
                </a:solidFill>
                <a:latin typeface="Arial" charset="0"/>
                <a:ea typeface="+mn-ea"/>
                <a:cs typeface="Arial" panose="020B0604020202020204" pitchFamily="34" charset="0"/>
              </a:rPr>
              <a:t>Hvis du sletter billedet og indsætter et nyt, kan billedet lægge sig foran tekst og grafik. Hvis dette sker, skal du vælge billedet, højreklikke og vælge </a:t>
            </a:r>
            <a:r>
              <a:rPr lang="da-DK" sz="900" b="1" kern="1200" noProof="1">
                <a:solidFill>
                  <a:schemeClr val="tx1"/>
                </a:solidFill>
                <a:latin typeface="Arial" charset="0"/>
                <a:ea typeface="+mn-ea"/>
                <a:cs typeface="Arial" panose="020B0604020202020204" pitchFamily="34" charset="0"/>
              </a:rPr>
              <a:t>Placer bagerst</a:t>
            </a:r>
          </a:p>
        </p:txBody>
      </p:sp>
      <p:sp>
        <p:nvSpPr>
          <p:cNvPr id="15" name="Text Box 48"/>
          <p:cNvSpPr txBox="1">
            <a:spLocks noChangeArrowheads="1"/>
          </p:cNvSpPr>
          <p:nvPr userDrawn="1"/>
        </p:nvSpPr>
        <p:spPr bwMode="auto">
          <a:xfrm>
            <a:off x="9116079" y="5936014"/>
            <a:ext cx="2517848" cy="58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3983"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MERE INFORMATION</a:t>
            </a:r>
          </a:p>
          <a:p>
            <a:pPr eaLnBrk="1" hangingPunct="1">
              <a:lnSpc>
                <a:spcPct val="90000"/>
              </a:lnSpc>
              <a:spcAft>
                <a:spcPts val="600"/>
              </a:spcAft>
              <a:defRPr/>
            </a:pPr>
            <a:br>
              <a:rPr lang="da-DK" sz="900" b="1" noProof="1">
                <a:solidFill>
                  <a:schemeClr val="tx1"/>
                </a:solidFill>
                <a:latin typeface="+mn-lt"/>
                <a:cs typeface="Arial" panose="020B0604020202020204" pitchFamily="34" charset="0"/>
              </a:rPr>
            </a:br>
            <a:r>
              <a:rPr lang="da-DK" sz="900" b="0" noProof="1">
                <a:solidFill>
                  <a:schemeClr val="tx1"/>
                </a:solidFill>
                <a:latin typeface="+mn-lt"/>
                <a:cs typeface="Arial" panose="020B0604020202020204" pitchFamily="34" charset="0"/>
              </a:rPr>
              <a:t>Se</a:t>
            </a:r>
            <a:r>
              <a:rPr lang="da-DK" sz="900" b="0" baseline="0" noProof="1">
                <a:solidFill>
                  <a:schemeClr val="tx1"/>
                </a:solidFill>
                <a:latin typeface="+mn-lt"/>
                <a:cs typeface="Arial" panose="020B0604020202020204" pitchFamily="34" charset="0"/>
              </a:rPr>
              <a:t> designguiden</a:t>
            </a:r>
            <a:r>
              <a:rPr lang="da-DK" sz="900" b="0" noProof="1">
                <a:solidFill>
                  <a:schemeClr val="tx1"/>
                </a:solidFill>
                <a:latin typeface="+mn-lt"/>
                <a:cs typeface="Arial" panose="020B0604020202020204" pitchFamily="34" charset="0"/>
              </a:rPr>
              <a:t> på</a:t>
            </a:r>
            <a:br>
              <a:rPr lang="da-DK" sz="900" b="0" baseline="0" noProof="1">
                <a:solidFill>
                  <a:schemeClr val="tx1"/>
                </a:solidFill>
                <a:latin typeface="+mn-lt"/>
                <a:cs typeface="Arial" panose="020B0604020202020204" pitchFamily="34" charset="0"/>
              </a:rPr>
            </a:br>
            <a:r>
              <a:rPr lang="da-DK" sz="900" b="0" kern="1200" baseline="0" dirty="0">
                <a:solidFill>
                  <a:schemeClr val="tx1"/>
                </a:solidFill>
                <a:effectLst/>
                <a:latin typeface="Arial" charset="0"/>
                <a:ea typeface="Calibri" panose="020F0502020204030204" pitchFamily="34" charset="0"/>
                <a:cs typeface="Times New Roman" panose="02020603050405020304" pitchFamily="18" charset="0"/>
                <a:hlinkClick r:id="rId2"/>
              </a:rPr>
              <a:t>www.design.aau.dk/skabeloner/powerpoint</a:t>
            </a:r>
            <a:endParaRPr lang="da-DK" sz="900" b="0" noProof="1">
              <a:solidFill>
                <a:schemeClr val="accent4"/>
              </a:solidFill>
              <a:latin typeface="+mj-lt"/>
              <a:cs typeface="Arial" panose="020B0604020202020204" pitchFamily="34" charset="0"/>
            </a:endParaRPr>
          </a:p>
        </p:txBody>
      </p:sp>
      <p:sp>
        <p:nvSpPr>
          <p:cNvPr id="16" name="Text Box 48"/>
          <p:cNvSpPr txBox="1">
            <a:spLocks noChangeArrowheads="1"/>
          </p:cNvSpPr>
          <p:nvPr userDrawn="1"/>
        </p:nvSpPr>
        <p:spPr bwMode="auto">
          <a:xfrm>
            <a:off x="3428373" y="1959814"/>
            <a:ext cx="2327619"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3983"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220" rtl="0" eaLnBrk="1" fontAlgn="auto" latinLnBrk="0" hangingPunct="1">
              <a:lnSpc>
                <a:spcPct val="100000"/>
              </a:lnSpc>
              <a:spcBef>
                <a:spcPts val="0"/>
              </a:spcBef>
              <a:spcAft>
                <a:spcPts val="600"/>
              </a:spcAft>
              <a:buClrTx/>
              <a:buSzTx/>
              <a:buFontTx/>
              <a:buNone/>
              <a:tabLst/>
              <a:defRPr/>
            </a:pPr>
            <a:r>
              <a:rPr lang="da-DK" sz="1000" b="1" kern="1200" spc="300" noProof="1">
                <a:solidFill>
                  <a:schemeClr val="tx1"/>
                </a:solidFill>
                <a:latin typeface="+mn-lt"/>
                <a:ea typeface="+mn-ea"/>
                <a:cs typeface="Arial" panose="020B0604020202020204" pitchFamily="34" charset="0"/>
              </a:rPr>
              <a:t>LAV NYT DIAS/SLIDE </a:t>
            </a:r>
            <a:r>
              <a:rPr lang="da-DK" sz="900" b="0" kern="1200" spc="0" noProof="1">
                <a:solidFill>
                  <a:schemeClr val="tx1"/>
                </a:solidFill>
                <a:latin typeface="Arial" charset="0"/>
                <a:ea typeface="+mn-ea"/>
                <a:cs typeface="Arial" panose="020B0604020202020204" pitchFamily="34" charset="0"/>
              </a:rPr>
              <a:t>(HHV. 2010- + 2013- OG 2016-VERSION)</a:t>
            </a:r>
          </a:p>
          <a:p>
            <a:pPr marL="0" marR="0" lvl="0" indent="0" algn="l" defTabSz="914220" rtl="0" eaLnBrk="1" fontAlgn="auto" latinLnBrk="0" hangingPunct="1">
              <a:lnSpc>
                <a:spcPct val="100000"/>
              </a:lnSpc>
              <a:spcBef>
                <a:spcPts val="0"/>
              </a:spcBef>
              <a:spcAft>
                <a:spcPts val="600"/>
              </a:spcAft>
              <a:buClrTx/>
              <a:buSzTx/>
              <a:buFontTx/>
              <a:buNone/>
              <a:tabLst/>
              <a:defRPr/>
            </a:pPr>
            <a:r>
              <a:rPr lang="da-DK" sz="900" b="0" kern="1200" spc="0" noProof="1">
                <a:solidFill>
                  <a:schemeClr val="tx1"/>
                </a:solidFill>
                <a:latin typeface="Arial" charset="0"/>
                <a:ea typeface="+mn-ea"/>
                <a:cs typeface="Arial" panose="020B0604020202020204" pitchFamily="34" charset="0"/>
              </a:rPr>
              <a:t> </a:t>
            </a:r>
            <a:br>
              <a:rPr lang="da-DK" sz="800" b="1" kern="1200" noProof="1">
                <a:solidFill>
                  <a:schemeClr val="tx1"/>
                </a:solidFill>
                <a:latin typeface="Arial" charset="0"/>
                <a:ea typeface="+mn-ea"/>
                <a:cs typeface="Arial" panose="020B0604020202020204" pitchFamily="34" charset="0"/>
              </a:rPr>
            </a:br>
            <a:r>
              <a:rPr lang="da-DK" altLang="da-DK" sz="900" b="1" kern="1200" noProof="1">
                <a:solidFill>
                  <a:schemeClr val="tx1"/>
                </a:solidFill>
                <a:latin typeface="Arial" charset="0"/>
                <a:ea typeface="+mn-ea"/>
                <a:cs typeface="Arial" panose="020B0604020202020204" pitchFamily="34" charset="0"/>
              </a:rPr>
              <a:t>1. </a:t>
            </a:r>
            <a:r>
              <a:rPr lang="da-DK" altLang="da-DK" sz="900" kern="1200" noProof="1">
                <a:solidFill>
                  <a:schemeClr val="tx1"/>
                </a:solidFill>
                <a:latin typeface="Arial" charset="0"/>
                <a:ea typeface="+mn-ea"/>
                <a:cs typeface="Arial" panose="020B0604020202020204" pitchFamily="34" charset="0"/>
              </a:rPr>
              <a:t>Klik på </a:t>
            </a:r>
            <a:r>
              <a:rPr lang="da-DK" altLang="da-DK" sz="900" b="1" kern="1200" noProof="1">
                <a:solidFill>
                  <a:schemeClr val="tx1"/>
                </a:solidFill>
                <a:latin typeface="Arial" charset="0"/>
                <a:ea typeface="+mn-ea"/>
                <a:cs typeface="Arial" panose="020B0604020202020204" pitchFamily="34" charset="0"/>
              </a:rPr>
              <a:t>Startside/Hjem</a:t>
            </a:r>
          </a:p>
          <a:p>
            <a:pPr eaLnBrk="1" hangingPunct="1">
              <a:lnSpc>
                <a:spcPct val="100000"/>
              </a:lnSpc>
              <a:spcAft>
                <a:spcPts val="600"/>
              </a:spcAft>
              <a:defRPr/>
            </a:pPr>
            <a:r>
              <a:rPr lang="da-DK" altLang="da-DK" sz="900" b="1" noProof="1">
                <a:solidFill>
                  <a:schemeClr val="tx1"/>
                </a:solidFill>
                <a:latin typeface="+mn-lt"/>
                <a:cs typeface="Arial" panose="020B0604020202020204" pitchFamily="34" charset="0"/>
              </a:rPr>
              <a:t>2.</a:t>
            </a:r>
            <a:r>
              <a:rPr lang="da-DK" altLang="da-DK" sz="900" b="1" baseline="0" noProof="1">
                <a:solidFill>
                  <a:schemeClr val="tx1"/>
                </a:solidFill>
                <a:latin typeface="+mn-lt"/>
                <a:cs typeface="Arial" panose="020B0604020202020204" pitchFamily="34" charset="0"/>
              </a:rPr>
              <a:t> </a:t>
            </a:r>
            <a:r>
              <a:rPr lang="da-DK" altLang="da-DK" sz="900" baseline="0" noProof="1">
                <a:solidFill>
                  <a:schemeClr val="tx1"/>
                </a:solidFill>
                <a:latin typeface="+mn-lt"/>
                <a:cs typeface="Arial" panose="020B0604020202020204" pitchFamily="34" charset="0"/>
              </a:rPr>
              <a:t>Under knappen </a:t>
            </a:r>
            <a:r>
              <a:rPr lang="da-DK" altLang="da-DK" sz="900" b="1" baseline="0" noProof="1">
                <a:solidFill>
                  <a:schemeClr val="tx1"/>
                </a:solidFill>
                <a:latin typeface="+mn-lt"/>
                <a:cs typeface="Arial" panose="020B0604020202020204" pitchFamily="34" charset="0"/>
              </a:rPr>
              <a:t>Nyt dias/Nyt slide</a:t>
            </a:r>
            <a:r>
              <a:rPr lang="da-DK" altLang="da-DK" sz="9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layoutvalg med AAU-design. </a:t>
            </a:r>
          </a:p>
          <a:p>
            <a:pPr eaLnBrk="1" hangingPunct="1">
              <a:spcAft>
                <a:spcPts val="600"/>
              </a:spcAft>
              <a:defRPr/>
            </a:pPr>
            <a:endParaRPr lang="da-DK" altLang="da-DK" sz="900" baseline="0" noProof="1">
              <a:solidFill>
                <a:schemeClr val="tx1"/>
              </a:solidFill>
              <a:latin typeface="+mn-lt"/>
              <a:cs typeface="Arial" panose="020B0604020202020204" pitchFamily="34" charset="0"/>
            </a:endParaRPr>
          </a:p>
          <a:p>
            <a:pPr eaLnBrk="1" hangingPunct="1">
              <a:lnSpc>
                <a:spcPct val="90000"/>
              </a:lnSpc>
              <a:spcAft>
                <a:spcPts val="0"/>
              </a:spcAft>
              <a:defRPr/>
            </a:pPr>
            <a:r>
              <a:rPr lang="da-DK" sz="1000" b="1" kern="1200" spc="300" noProof="1">
                <a:solidFill>
                  <a:schemeClr val="tx1"/>
                </a:solidFill>
                <a:latin typeface="Arial" charset="0"/>
                <a:ea typeface="+mn-ea"/>
                <a:cs typeface="Arial" panose="020B0604020202020204" pitchFamily="34" charset="0"/>
              </a:rPr>
              <a:t>GITTER- OG HJÆLPELINJER</a:t>
            </a:r>
          </a:p>
          <a:p>
            <a:pPr eaLnBrk="1" hangingPunct="1">
              <a:lnSpc>
                <a:spcPct val="90000"/>
              </a:lnSpc>
              <a:spcAft>
                <a:spcPts val="0"/>
              </a:spcAft>
              <a:defRPr/>
            </a:pPr>
            <a:endParaRPr lang="da-DK" sz="1000" b="1" kern="1200" spc="3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For at få et ensartet udtryk i vores præsentationer er der</a:t>
            </a:r>
            <a:r>
              <a:rPr lang="da-DK" sz="900" b="0" kern="1200" baseline="0" noProof="1">
                <a:solidFill>
                  <a:schemeClr val="tx1"/>
                </a:solidFill>
                <a:latin typeface="Arial" charset="0"/>
                <a:ea typeface="+mn-ea"/>
                <a:cs typeface="Arial" panose="020B0604020202020204" pitchFamily="34" charset="0"/>
              </a:rPr>
              <a:t> guidelines i form af </a:t>
            </a:r>
            <a:r>
              <a:rPr lang="da-DK" sz="900" b="1" kern="1200" baseline="0" noProof="1">
                <a:solidFill>
                  <a:schemeClr val="tx1"/>
                </a:solidFill>
                <a:latin typeface="Arial" charset="0"/>
                <a:ea typeface="+mn-ea"/>
                <a:cs typeface="Arial" panose="020B0604020202020204" pitchFamily="34" charset="0"/>
              </a:rPr>
              <a:t>Hjælpelinjer. </a:t>
            </a:r>
            <a:r>
              <a:rPr lang="da-DK" sz="900" b="0" kern="1200" baseline="0" noProof="1">
                <a:solidFill>
                  <a:schemeClr val="tx1"/>
                </a:solidFill>
                <a:latin typeface="Arial" charset="0"/>
                <a:ea typeface="+mn-ea"/>
                <a:cs typeface="Arial" panose="020B0604020202020204" pitchFamily="34" charset="0"/>
              </a:rPr>
              <a:t>For at se disse: </a:t>
            </a:r>
            <a:endParaRPr lang="da-DK" sz="900" b="0" kern="12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1. </a:t>
            </a:r>
            <a:r>
              <a:rPr lang="da-DK" sz="900" b="0" kern="1200" noProof="1">
                <a:solidFill>
                  <a:schemeClr val="tx1"/>
                </a:solidFill>
                <a:latin typeface="Arial" charset="0"/>
                <a:ea typeface="+mn-ea"/>
                <a:cs typeface="Arial" panose="020B0604020202020204" pitchFamily="34" charset="0"/>
              </a:rPr>
              <a:t>Klik på </a:t>
            </a:r>
            <a:r>
              <a:rPr lang="da-DK" sz="900" b="1" kern="1200" noProof="1">
                <a:solidFill>
                  <a:schemeClr val="tx1"/>
                </a:solidFill>
                <a:latin typeface="Arial" charset="0"/>
                <a:ea typeface="+mn-ea"/>
                <a:cs typeface="Arial" panose="020B0604020202020204" pitchFamily="34" charset="0"/>
              </a:rPr>
              <a:t>Vis</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Vælg </a:t>
            </a:r>
            <a:r>
              <a:rPr lang="da-DK" sz="900" b="1" kern="1200" noProof="1">
                <a:solidFill>
                  <a:schemeClr val="tx1"/>
                </a:solidFill>
                <a:latin typeface="Arial" charset="0"/>
                <a:ea typeface="+mn-ea"/>
                <a:cs typeface="Arial" panose="020B0604020202020204" pitchFamily="34" charset="0"/>
              </a:rPr>
              <a:t>Gitterlinjer</a:t>
            </a:r>
            <a:r>
              <a:rPr lang="da-DK" sz="900" b="0" kern="1200" noProof="1">
                <a:solidFill>
                  <a:schemeClr val="tx1"/>
                </a:solidFill>
                <a:latin typeface="Arial" charset="0"/>
                <a:ea typeface="+mn-ea"/>
                <a:cs typeface="Arial" panose="020B0604020202020204" pitchFamily="34" charset="0"/>
              </a:rPr>
              <a:t> og/eller </a:t>
            </a:r>
            <a:r>
              <a:rPr lang="da-DK" sz="900" b="1" kern="1200" noProof="1">
                <a:solidFill>
                  <a:schemeClr val="tx1"/>
                </a:solidFill>
                <a:latin typeface="Arial" charset="0"/>
                <a:ea typeface="+mn-ea"/>
                <a:cs typeface="Arial" panose="020B0604020202020204" pitchFamily="34" charset="0"/>
              </a:rPr>
              <a:t>Hjælpelinjer</a:t>
            </a:r>
          </a:p>
          <a:p>
            <a:pPr eaLnBrk="1" hangingPunct="1">
              <a:lnSpc>
                <a:spcPct val="90000"/>
              </a:lnSpc>
              <a:spcAft>
                <a:spcPts val="600"/>
              </a:spcAft>
              <a:defRPr/>
            </a:pPr>
            <a:r>
              <a:rPr lang="da-DK" sz="900" b="1" kern="1200" noProof="1">
                <a:solidFill>
                  <a:srgbClr val="DF6752"/>
                </a:solidFill>
                <a:latin typeface="Arial" charset="0"/>
                <a:ea typeface="+mn-ea"/>
                <a:cs typeface="Arial" panose="020B0604020202020204" pitchFamily="34" charset="0"/>
              </a:rPr>
              <a:t>Tip: </a:t>
            </a:r>
            <a:r>
              <a:rPr lang="da-DK" sz="900" b="0" kern="1200" noProof="1">
                <a:solidFill>
                  <a:srgbClr val="DF6752"/>
                </a:solidFill>
                <a:latin typeface="Arial" charset="0"/>
                <a:ea typeface="+mn-ea"/>
                <a:cs typeface="Arial" panose="020B0604020202020204" pitchFamily="34" charset="0"/>
              </a:rPr>
              <a:t>Tryk </a:t>
            </a:r>
            <a:r>
              <a:rPr lang="da-DK" sz="900" b="1" kern="1200" noProof="1">
                <a:solidFill>
                  <a:srgbClr val="DF6752"/>
                </a:solidFill>
                <a:latin typeface="Arial" charset="0"/>
                <a:ea typeface="+mn-ea"/>
                <a:cs typeface="Arial" panose="020B0604020202020204" pitchFamily="34" charset="0"/>
              </a:rPr>
              <a:t>Alt + F9</a:t>
            </a:r>
            <a:r>
              <a:rPr lang="da-DK" sz="900" b="0" kern="1200" noProof="1">
                <a:solidFill>
                  <a:srgbClr val="DF6752"/>
                </a:solidFill>
                <a:latin typeface="Arial" charset="0"/>
                <a:ea typeface="+mn-ea"/>
                <a:cs typeface="Arial" panose="020B0604020202020204" pitchFamily="34" charset="0"/>
              </a:rPr>
              <a:t> for hurtig visning af hjælpelinjer</a:t>
            </a:r>
          </a:p>
          <a:p>
            <a:pPr eaLnBrk="1" hangingPunct="1">
              <a:spcAft>
                <a:spcPts val="600"/>
              </a:spcAft>
              <a:defRPr/>
            </a:pPr>
            <a:endParaRPr lang="da-DK" altLang="da-DK" sz="900" noProof="1">
              <a:solidFill>
                <a:schemeClr val="tx1"/>
              </a:solidFill>
              <a:latin typeface="+mn-lt"/>
              <a:cs typeface="Arial" panose="020B0604020202020204" pitchFamily="34" charset="0"/>
            </a:endParaRPr>
          </a:p>
        </p:txBody>
      </p:sp>
      <p:pic>
        <p:nvPicPr>
          <p:cNvPr id="18" name="Billede 2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273430" y="2241762"/>
            <a:ext cx="368255" cy="393946"/>
          </a:xfrm>
          <a:prstGeom prst="rect">
            <a:avLst/>
          </a:prstGeom>
        </p:spPr>
      </p:pic>
      <p:pic>
        <p:nvPicPr>
          <p:cNvPr id="19" name="Billede 3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65672" y="3658528"/>
            <a:ext cx="416717" cy="397336"/>
          </a:xfrm>
          <a:prstGeom prst="rect">
            <a:avLst/>
          </a:prstGeom>
        </p:spPr>
      </p:pic>
      <p:pic>
        <p:nvPicPr>
          <p:cNvPr id="21" name="Billede 39"/>
          <p:cNvPicPr>
            <a:picLocks noChangeAspect="1"/>
          </p:cNvPicPr>
          <p:nvPr userDrawn="1"/>
        </p:nvPicPr>
        <p:blipFill rotWithShape="1">
          <a:blip r:embed="rId5" cstate="email">
            <a:extLst>
              <a:ext uri="{28A0092B-C50C-407E-A947-70E740481C1C}">
                <a14:useLocalDpi xmlns:a14="http://schemas.microsoft.com/office/drawing/2010/main" val="0"/>
              </a:ext>
            </a:extLst>
          </a:blip>
          <a:srcRect/>
          <a:stretch/>
        </p:blipFill>
        <p:spPr>
          <a:xfrm>
            <a:off x="5729523" y="2621889"/>
            <a:ext cx="319516" cy="568784"/>
          </a:xfrm>
          <a:prstGeom prst="rect">
            <a:avLst/>
          </a:prstGeom>
        </p:spPr>
      </p:pic>
      <p:sp>
        <p:nvSpPr>
          <p:cNvPr id="22" name="Rektangel 21"/>
          <p:cNvSpPr/>
          <p:nvPr userDrawn="1"/>
        </p:nvSpPr>
        <p:spPr>
          <a:xfrm>
            <a:off x="509551" y="510321"/>
            <a:ext cx="6096000" cy="1200318"/>
          </a:xfrm>
          <a:prstGeom prst="rect">
            <a:avLst/>
          </a:prstGeom>
        </p:spPr>
        <p:txBody>
          <a:bodyPr lIns="91428" tIns="45715" rIns="91428" bIns="45715">
            <a:spAutoFit/>
          </a:bodyPr>
          <a:lstStyle/>
          <a:p>
            <a:r>
              <a:rPr lang="en-US" sz="3600" b="1" spc="300" dirty="0"/>
              <a:t>BRUGERGUIDE</a:t>
            </a:r>
            <a:br>
              <a:rPr lang="en-US" sz="3600" b="1" spc="300" dirty="0"/>
            </a:br>
            <a:endParaRPr lang="da-DK" sz="3600" b="1" spc="300" dirty="0"/>
          </a:p>
        </p:txBody>
      </p:sp>
    </p:spTree>
    <p:extLst>
      <p:ext uri="{BB962C8B-B14F-4D97-AF65-F5344CB8AC3E}">
        <p14:creationId xmlns:p14="http://schemas.microsoft.com/office/powerpoint/2010/main" val="3666039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or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0" y="0"/>
            <a:ext cx="7427915"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8031880" y="957756"/>
            <a:ext cx="3588621" cy="1272251"/>
          </a:xfrm>
        </p:spPr>
        <p:txBody>
          <a:bodyPr/>
          <a:lstStyle>
            <a:lvl1pPr>
              <a:defRPr sz="3600"/>
            </a:lvl1pPr>
          </a:lstStyle>
          <a:p>
            <a:r>
              <a:rPr lang="en-US" dirty="0"/>
              <a:t>CLICK TO EDIT TITLE</a:t>
            </a:r>
          </a:p>
        </p:txBody>
      </p:sp>
      <p:sp>
        <p:nvSpPr>
          <p:cNvPr id="7" name="Pladsholder til tekst 3"/>
          <p:cNvSpPr>
            <a:spLocks noGrp="1"/>
          </p:cNvSpPr>
          <p:nvPr>
            <p:ph type="body" sz="quarter" idx="12" hasCustomPrompt="1"/>
          </p:nvPr>
        </p:nvSpPr>
        <p:spPr>
          <a:xfrm>
            <a:off x="8031880" y="2584601"/>
            <a:ext cx="3588621" cy="3500008"/>
          </a:xfrm>
        </p:spPr>
        <p:txBody>
          <a:bodyPr/>
          <a:lstStyle>
            <a:lvl1pPr marL="285715" indent="-285715">
              <a:lnSpc>
                <a:spcPct val="100000"/>
              </a:lnSpc>
              <a:spcBef>
                <a:spcPts val="600"/>
              </a:spcBef>
              <a:buFontTx/>
              <a:buBlip>
                <a:blip r:embed="rId2"/>
              </a:buBlip>
              <a:defRPr sz="15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grpSp>
        <p:nvGrpSpPr>
          <p:cNvPr id="8" name="Gruppe 7"/>
          <p:cNvGrpSpPr/>
          <p:nvPr userDrawn="1"/>
        </p:nvGrpSpPr>
        <p:grpSpPr>
          <a:xfrm>
            <a:off x="7427913" y="1288619"/>
            <a:ext cx="405155"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pic>
        <p:nvPicPr>
          <p:cNvPr id="2" name="Billede 1" descr="Et billede, der indeholder Grafik, Font/skrifttype, grafisk design, skærmbillede&#10;&#10;Automatisk genereret beskrivelse">
            <a:extLst>
              <a:ext uri="{FF2B5EF4-FFF2-40B4-BE49-F238E27FC236}">
                <a16:creationId xmlns:a16="http://schemas.microsoft.com/office/drawing/2014/main" id="{3F5718DB-591F-70BD-EF3D-F80F62C526E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87375" y="6153019"/>
            <a:ext cx="1412684" cy="353171"/>
          </a:xfrm>
          <a:prstGeom prst="rect">
            <a:avLst/>
          </a:prstGeom>
        </p:spPr>
      </p:pic>
    </p:spTree>
    <p:extLst>
      <p:ext uri="{BB962C8B-B14F-4D97-AF65-F5344CB8AC3E}">
        <p14:creationId xmlns:p14="http://schemas.microsoft.com/office/powerpoint/2010/main" val="146860135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39937680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25261466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263039545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1196156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9" name="Picture Placeholder 4"/>
          <p:cNvSpPr>
            <a:spLocks noGrp="1"/>
          </p:cNvSpPr>
          <p:nvPr>
            <p:ph type="pic" sz="quarter" idx="14" hasCustomPrompt="1"/>
          </p:nvPr>
        </p:nvSpPr>
        <p:spPr>
          <a:xfrm>
            <a:off x="7427917"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587375" y="357952"/>
            <a:ext cx="4229100" cy="1486727"/>
          </a:xfrm>
        </p:spPr>
        <p:txBody>
          <a:bodyPr/>
          <a:lstStyle>
            <a:lvl1pPr>
              <a:defRPr sz="3600"/>
            </a:lvl1pPr>
          </a:lstStyle>
          <a:p>
            <a:r>
              <a:rPr lang="en-US" dirty="0"/>
              <a:t>CLICK TO EDIT TITLE</a:t>
            </a:r>
          </a:p>
        </p:txBody>
      </p:sp>
      <p:sp>
        <p:nvSpPr>
          <p:cNvPr id="7" name="Pladsholder til tekst 3"/>
          <p:cNvSpPr>
            <a:spLocks noGrp="1"/>
          </p:cNvSpPr>
          <p:nvPr>
            <p:ph type="body" sz="quarter" idx="15" hasCustomPrompt="1"/>
          </p:nvPr>
        </p:nvSpPr>
        <p:spPr>
          <a:xfrm>
            <a:off x="587375" y="2127155"/>
            <a:ext cx="4229100" cy="3575410"/>
          </a:xfrm>
        </p:spPr>
        <p:txBody>
          <a:bodyPr/>
          <a:lstStyle>
            <a:lvl1pPr marL="285715" indent="-285715">
              <a:lnSpc>
                <a:spcPct val="100000"/>
              </a:lnSpc>
              <a:spcBef>
                <a:spcPts val="600"/>
              </a:spcBef>
              <a:buFontTx/>
              <a:buBlip>
                <a:blip r:embed="rId2"/>
              </a:buBlip>
              <a:defRPr sz="15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7"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611979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å layout højre">
    <p:spTree>
      <p:nvGrpSpPr>
        <p:cNvPr id="1" name=""/>
        <p:cNvGrpSpPr/>
        <p:nvPr/>
      </p:nvGrpSpPr>
      <p:grpSpPr>
        <a:xfrm>
          <a:off x="0" y="0"/>
          <a:ext cx="0" cy="0"/>
          <a:chOff x="0" y="0"/>
          <a:chExt cx="0" cy="0"/>
        </a:xfrm>
      </p:grpSpPr>
      <p:sp>
        <p:nvSpPr>
          <p:cNvPr id="26" name="Rectangle 6"/>
          <p:cNvSpPr/>
          <p:nvPr userDrawn="1"/>
        </p:nvSpPr>
        <p:spPr>
          <a:xfrm>
            <a:off x="7427917" y="0"/>
            <a:ext cx="4764087" cy="6858000"/>
          </a:xfrm>
          <a:prstGeom prst="rect">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algn="ctr"/>
            <a:endParaRPr lang="en-US"/>
          </a:p>
        </p:txBody>
      </p:sp>
      <p:sp>
        <p:nvSpPr>
          <p:cNvPr id="28" name="Pladsholder til tekst 3"/>
          <p:cNvSpPr>
            <a:spLocks noGrp="1"/>
          </p:cNvSpPr>
          <p:nvPr>
            <p:ph type="body" sz="quarter" idx="17" hasCustomPrompt="1"/>
          </p:nvPr>
        </p:nvSpPr>
        <p:spPr>
          <a:xfrm>
            <a:off x="8027665" y="2804344"/>
            <a:ext cx="3592839" cy="3222624"/>
          </a:xfrm>
        </p:spPr>
        <p:txBody>
          <a:bodyPr/>
          <a:lstStyle>
            <a:lvl1pPr marL="285715" indent="-285715">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sp>
        <p:nvSpPr>
          <p:cNvPr id="3" name="Slide Number Placeholder 2"/>
          <p:cNvSpPr>
            <a:spLocks noGrp="1"/>
          </p:cNvSpPr>
          <p:nvPr>
            <p:ph type="sldNum" sz="quarter" idx="10"/>
          </p:nvPr>
        </p:nvSpPr>
        <p:spPr/>
        <p:txBody>
          <a:bodyPr/>
          <a:lstStyle>
            <a:lvl1pPr>
              <a:defRPr>
                <a:solidFill>
                  <a:schemeClr val="bg1">
                    <a:alpha val="70000"/>
                  </a:schemeClr>
                </a:solidFill>
              </a:defRPr>
            </a:lvl1pPr>
          </a:lstStyle>
          <a:p>
            <a:fld id="{D8D877B3-D348-4611-9BDB-C5374591D951}" type="slidenum">
              <a:rPr lang="en-US" smtClean="0"/>
              <a:pPr/>
              <a:t>‹nr.›</a:t>
            </a:fld>
            <a:endParaRPr lang="en-US" dirty="0"/>
          </a:p>
        </p:txBody>
      </p:sp>
      <p:grpSp>
        <p:nvGrpSpPr>
          <p:cNvPr id="5" name="Gruppe 4"/>
          <p:cNvGrpSpPr/>
          <p:nvPr userDrawn="1"/>
        </p:nvGrpSpPr>
        <p:grpSpPr>
          <a:xfrm>
            <a:off x="7427913" y="1288619"/>
            <a:ext cx="405155" cy="1182460"/>
            <a:chOff x="320675" y="2816225"/>
            <a:chExt cx="350838" cy="1023938"/>
          </a:xfrm>
          <a:solidFill>
            <a:schemeClr val="bg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53" name="Title 4"/>
          <p:cNvSpPr>
            <a:spLocks noGrp="1"/>
          </p:cNvSpPr>
          <p:nvPr>
            <p:ph type="title" hasCustomPrompt="1"/>
          </p:nvPr>
        </p:nvSpPr>
        <p:spPr>
          <a:xfrm>
            <a:off x="8027667" y="943463"/>
            <a:ext cx="3592836" cy="1621619"/>
          </a:xfrm>
        </p:spPr>
        <p:txBody>
          <a:bodyPr/>
          <a:lstStyle>
            <a:lvl1pPr>
              <a:defRPr sz="3600">
                <a:solidFill>
                  <a:schemeClr val="bg1"/>
                </a:solidFill>
              </a:defRPr>
            </a:lvl1pPr>
          </a:lstStyle>
          <a:p>
            <a:r>
              <a:rPr lang="en-US" dirty="0"/>
              <a:t>CLICK TO EDIT TITLE</a:t>
            </a:r>
          </a:p>
        </p:txBody>
      </p:sp>
      <p:pic>
        <p:nvPicPr>
          <p:cNvPr id="2" name="Billede 1" descr="Et billede, der indeholder Grafik, Font/skrifttype, grafisk design, skærmbillede&#10;&#10;Automatisk genereret beskrivelse">
            <a:extLst>
              <a:ext uri="{FF2B5EF4-FFF2-40B4-BE49-F238E27FC236}">
                <a16:creationId xmlns:a16="http://schemas.microsoft.com/office/drawing/2014/main" id="{83406409-CA04-EEB8-76C8-D9F663A25DE3}"/>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87375" y="6153019"/>
            <a:ext cx="1412684" cy="353171"/>
          </a:xfrm>
          <a:prstGeom prst="rect">
            <a:avLst/>
          </a:prstGeom>
        </p:spPr>
      </p:pic>
    </p:spTree>
    <p:extLst>
      <p:ext uri="{BB962C8B-B14F-4D97-AF65-F5344CB8AC3E}">
        <p14:creationId xmlns:p14="http://schemas.microsoft.com/office/powerpoint/2010/main" val="3858436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 x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accent1">
                    <a:alpha val="70000"/>
                  </a:schemeClr>
                </a:solidFill>
              </a:defRPr>
            </a:lvl1pPr>
          </a:lstStyle>
          <a:p>
            <a:fld id="{D8D877B3-D348-4611-9BDB-C5374591D951}" type="slidenum">
              <a:rPr lang="en-US" smtClean="0"/>
              <a:pPr/>
              <a:t>‹nr.›</a:t>
            </a:fld>
            <a:endParaRPr lang="en-US" dirty="0"/>
          </a:p>
        </p:txBody>
      </p:sp>
      <p:grpSp>
        <p:nvGrpSpPr>
          <p:cNvPr id="54" name="Gruppe 53"/>
          <p:cNvGrpSpPr/>
          <p:nvPr userDrawn="1"/>
        </p:nvGrpSpPr>
        <p:grpSpPr>
          <a:xfrm>
            <a:off x="4733281" y="657227"/>
            <a:ext cx="405155" cy="1182460"/>
            <a:chOff x="320675" y="2816225"/>
            <a:chExt cx="350838" cy="1023938"/>
          </a:xfrm>
          <a:solidFill>
            <a:schemeClr val="tx1"/>
          </a:solidFill>
        </p:grpSpPr>
        <p:sp>
          <p:nvSpPr>
            <p:cNvPr id="55"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6"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7"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8"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9"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0"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2"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74" name="Picture Placeholder 4"/>
          <p:cNvSpPr>
            <a:spLocks noGrp="1"/>
          </p:cNvSpPr>
          <p:nvPr>
            <p:ph type="pic" sz="quarter" idx="11" hasCustomPrompt="1"/>
          </p:nvPr>
        </p:nvSpPr>
        <p:spPr>
          <a:xfrm>
            <a:off x="-19951"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5" name="Title 4"/>
          <p:cNvSpPr>
            <a:spLocks noGrp="1"/>
          </p:cNvSpPr>
          <p:nvPr>
            <p:ph type="title" hasCustomPrompt="1"/>
          </p:nvPr>
        </p:nvSpPr>
        <p:spPr>
          <a:xfrm>
            <a:off x="5324160" y="359277"/>
            <a:ext cx="4490445" cy="1621619"/>
          </a:xfrm>
        </p:spPr>
        <p:txBody>
          <a:bodyPr/>
          <a:lstStyle>
            <a:lvl1pPr>
              <a:defRPr sz="3600"/>
            </a:lvl1pPr>
          </a:lstStyle>
          <a:p>
            <a:r>
              <a:rPr lang="en-US" dirty="0"/>
              <a:t>CLICK TO EDIT TITLE</a:t>
            </a:r>
          </a:p>
        </p:txBody>
      </p:sp>
      <p:sp>
        <p:nvSpPr>
          <p:cNvPr id="76" name="Pladsholder til tekst 3"/>
          <p:cNvSpPr>
            <a:spLocks noGrp="1"/>
          </p:cNvSpPr>
          <p:nvPr>
            <p:ph type="body" sz="quarter" idx="12" hasCustomPrompt="1"/>
          </p:nvPr>
        </p:nvSpPr>
        <p:spPr>
          <a:xfrm>
            <a:off x="5324160" y="2143360"/>
            <a:ext cx="4490445" cy="3752116"/>
          </a:xfrm>
        </p:spPr>
        <p:txBody>
          <a:bodyPr/>
          <a:lstStyle>
            <a:lvl1pPr marL="285715" indent="-285715">
              <a:lnSpc>
                <a:spcPct val="100000"/>
              </a:lnSpc>
              <a:spcBef>
                <a:spcPts val="600"/>
              </a:spcBef>
              <a:buFontTx/>
              <a:buBlip>
                <a:blip r:embed="rId2"/>
              </a:buBlip>
              <a:defRPr sz="15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pic>
        <p:nvPicPr>
          <p:cNvPr id="2" name="Billede 1">
            <a:extLst>
              <a:ext uri="{FF2B5EF4-FFF2-40B4-BE49-F238E27FC236}">
                <a16:creationId xmlns:a16="http://schemas.microsoft.com/office/drawing/2014/main" id="{0EBB2894-2A8D-5D8C-889A-82282182FC3E}"/>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5733520" y="5901257"/>
            <a:ext cx="746656" cy="796434"/>
          </a:xfrm>
          <a:prstGeom prst="rect">
            <a:avLst/>
          </a:prstGeom>
        </p:spPr>
      </p:pic>
    </p:spTree>
    <p:extLst>
      <p:ext uri="{BB962C8B-B14F-4D97-AF65-F5344CB8AC3E}">
        <p14:creationId xmlns:p14="http://schemas.microsoft.com/office/powerpoint/2010/main" val="1373375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lvl1pPr marL="439544" indent="-439544">
              <a:buClr>
                <a:srgbClr val="54616E"/>
              </a:buClr>
              <a:buSzPct val="100000"/>
              <a:buFont typeface="Arial" pitchFamily="34" charset="0"/>
              <a:buChar char="•"/>
              <a:defRPr>
                <a:solidFill>
                  <a:srgbClr val="54616E"/>
                </a:solidFill>
              </a:defRPr>
            </a:lvl1pPr>
            <a:lvl2pPr>
              <a:defRPr>
                <a:solidFill>
                  <a:srgbClr val="54616E"/>
                </a:solidFill>
              </a:defRPr>
            </a:lvl2pPr>
            <a:lvl3pPr>
              <a:defRPr>
                <a:solidFill>
                  <a:srgbClr val="54616E"/>
                </a:solidFill>
              </a:defRPr>
            </a:lvl3pPr>
            <a:lvl4pPr>
              <a:defRPr>
                <a:solidFill>
                  <a:srgbClr val="54616E"/>
                </a:solidFill>
              </a:defRPr>
            </a:lvl4pPr>
            <a:lvl5pPr>
              <a:defRPr>
                <a:solidFill>
                  <a:srgbClr val="54616E"/>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p:cNvSpPr>
            <a:spLocks noGrp="1"/>
          </p:cNvSpPr>
          <p:nvPr>
            <p:ph type="dt" sz="half" idx="10"/>
          </p:nvPr>
        </p:nvSpPr>
        <p:spPr>
          <a:xfrm>
            <a:off x="609600" y="6356355"/>
            <a:ext cx="2844800" cy="365125"/>
          </a:xfrm>
          <a:prstGeom prst="rect">
            <a:avLst/>
          </a:prstGeom>
        </p:spPr>
        <p:txBody>
          <a:bodyPr lIns="117211" tIns="58605" rIns="117211" bIns="58605"/>
          <a:lstStyle/>
          <a:p>
            <a:fld id="{C8F93BCC-6FC8-4C7D-A6DF-04C07E19DAD2}" type="datetime3">
              <a:rPr lang="da-DK" smtClean="0"/>
              <a:t>03.11.2025</a:t>
            </a:fld>
            <a:endParaRPr lang="da-DK"/>
          </a:p>
        </p:txBody>
      </p:sp>
      <p:sp>
        <p:nvSpPr>
          <p:cNvPr id="6" name="Pladsholder til diasnummer 5"/>
          <p:cNvSpPr>
            <a:spLocks noGrp="1"/>
          </p:cNvSpPr>
          <p:nvPr>
            <p:ph type="sldNum" sz="quarter" idx="12"/>
          </p:nvPr>
        </p:nvSpPr>
        <p:spPr/>
        <p:txBody>
          <a:bodyPr/>
          <a:lstStyle/>
          <a:p>
            <a:fld id="{409B8A6B-2702-4E09-BF63-7CC1F22DFC4D}" type="slidenum">
              <a:rPr lang="da-DK" smtClean="0"/>
              <a:t>‹nr.›</a:t>
            </a:fld>
            <a:endParaRPr lang="da-DK"/>
          </a:p>
        </p:txBody>
      </p:sp>
    </p:spTree>
    <p:extLst>
      <p:ext uri="{BB962C8B-B14F-4D97-AF65-F5344CB8AC3E}">
        <p14:creationId xmlns:p14="http://schemas.microsoft.com/office/powerpoint/2010/main" val="36743689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587375" y="357948"/>
            <a:ext cx="4229100" cy="1486727"/>
          </a:xfrm>
        </p:spPr>
        <p:txBody>
          <a:bodyPr/>
          <a:lstStyle>
            <a:lvl1pPr>
              <a:defRPr sz="3600"/>
            </a:lvl1pPr>
          </a:lstStyle>
          <a:p>
            <a:r>
              <a:rPr lang="en-US" dirty="0"/>
              <a:t>CLICK TO EDIT TITLE</a:t>
            </a:r>
          </a:p>
        </p:txBody>
      </p:sp>
      <p:sp>
        <p:nvSpPr>
          <p:cNvPr id="7" name="Pladsholder til tekst 3"/>
          <p:cNvSpPr>
            <a:spLocks noGrp="1"/>
          </p:cNvSpPr>
          <p:nvPr>
            <p:ph type="body" sz="quarter" idx="15" hasCustomPrompt="1"/>
          </p:nvPr>
        </p:nvSpPr>
        <p:spPr>
          <a:xfrm>
            <a:off x="587375" y="2127154"/>
            <a:ext cx="4229100" cy="3575409"/>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3604537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 x Pictures righ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0" name="Title 4"/>
          <p:cNvSpPr>
            <a:spLocks noGrp="1"/>
          </p:cNvSpPr>
          <p:nvPr>
            <p:ph type="title" hasCustomPrompt="1"/>
          </p:nvPr>
        </p:nvSpPr>
        <p:spPr>
          <a:xfrm>
            <a:off x="587375" y="357948"/>
            <a:ext cx="4229100" cy="1486727"/>
          </a:xfrm>
        </p:spPr>
        <p:txBody>
          <a:bodyPr/>
          <a:lstStyle>
            <a:lvl1pPr>
              <a:defRPr sz="3600"/>
            </a:lvl1pPr>
          </a:lstStyle>
          <a:p>
            <a:r>
              <a:rPr lang="en-US" dirty="0"/>
              <a:t>CLICK TO EDIT TITLE</a:t>
            </a:r>
          </a:p>
        </p:txBody>
      </p:sp>
      <p:sp>
        <p:nvSpPr>
          <p:cNvPr id="7" name="Pladsholder til tekst 3"/>
          <p:cNvSpPr>
            <a:spLocks noGrp="1"/>
          </p:cNvSpPr>
          <p:nvPr>
            <p:ph type="body" sz="quarter" idx="15" hasCustomPrompt="1"/>
          </p:nvPr>
        </p:nvSpPr>
        <p:spPr>
          <a:xfrm>
            <a:off x="587375" y="2127154"/>
            <a:ext cx="4229100" cy="3575409"/>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Tree>
    <p:extLst>
      <p:ext uri="{BB962C8B-B14F-4D97-AF65-F5344CB8AC3E}">
        <p14:creationId xmlns:p14="http://schemas.microsoft.com/office/powerpoint/2010/main" val="1695144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3CA9516D-ED55-4517-8DF7-CF64EE56AE0C}" type="datetimeFigureOut">
              <a:rPr lang="da-DK" smtClean="0"/>
              <a:t>03-11-2025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AA590787-B5DC-4271-BFE8-A5B395D8B81B}" type="slidenum">
              <a:rPr lang="da-DK" smtClean="0"/>
              <a:t>‹nr.›</a:t>
            </a:fld>
            <a:endParaRPr lang="da-DK"/>
          </a:p>
        </p:txBody>
      </p:sp>
    </p:spTree>
    <p:extLst>
      <p:ext uri="{BB962C8B-B14F-4D97-AF65-F5344CB8AC3E}">
        <p14:creationId xmlns:p14="http://schemas.microsoft.com/office/powerpoint/2010/main" val="618554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2 x billeder højre">
    <p:spTree>
      <p:nvGrpSpPr>
        <p:cNvPr id="1" name=""/>
        <p:cNvGrpSpPr/>
        <p:nvPr/>
      </p:nvGrpSpPr>
      <p:grpSpPr>
        <a:xfrm>
          <a:off x="0" y="0"/>
          <a:ext cx="0" cy="0"/>
          <a:chOff x="0" y="0"/>
          <a:chExt cx="0" cy="0"/>
        </a:xfrm>
      </p:grpSpPr>
      <p:sp>
        <p:nvSpPr>
          <p:cNvPr id="9" name="Picture Placeholder 4"/>
          <p:cNvSpPr>
            <a:spLocks noGrp="1"/>
          </p:cNvSpPr>
          <p:nvPr>
            <p:ph type="pic" sz="quarter" idx="14" hasCustomPrompt="1"/>
          </p:nvPr>
        </p:nvSpPr>
        <p:spPr>
          <a:xfrm>
            <a:off x="7427912" y="3418702"/>
            <a:ext cx="4764087" cy="34339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766763" y="657225"/>
            <a:ext cx="4542975" cy="1486727"/>
          </a:xfrm>
          <a:prstGeom prst="rect">
            <a:avLst/>
          </a:prstGeom>
        </p:spPr>
        <p:txBody>
          <a:bodyPr lIns="0" tIns="0"/>
          <a:lstStyle>
            <a:lvl1pPr>
              <a:defRPr sz="3600">
                <a:latin typeface="+mn-lt"/>
              </a:defRPr>
            </a:lvl1pPr>
          </a:lstStyle>
          <a:p>
            <a:r>
              <a:rPr lang="en-US" dirty="0"/>
              <a:t>KLIK HER FOR AT ÆNDRE TITEL</a:t>
            </a:r>
          </a:p>
        </p:txBody>
      </p:sp>
      <p:sp>
        <p:nvSpPr>
          <p:cNvPr id="7" name="Pladsholder til tekst 3"/>
          <p:cNvSpPr>
            <a:spLocks noGrp="1"/>
          </p:cNvSpPr>
          <p:nvPr>
            <p:ph type="body" sz="quarter" idx="15" hasCustomPrompt="1"/>
          </p:nvPr>
        </p:nvSpPr>
        <p:spPr>
          <a:xfrm>
            <a:off x="766764" y="2205038"/>
            <a:ext cx="4542974" cy="3575409"/>
          </a:xfrm>
        </p:spPr>
        <p:txBody>
          <a:bodyPr/>
          <a:lstStyle>
            <a:lvl1pPr marL="285750" indent="-285750">
              <a:lnSpc>
                <a:spcPct val="100000"/>
              </a:lnSpc>
              <a:spcBef>
                <a:spcPts val="600"/>
              </a:spcBef>
              <a:buFontTx/>
              <a:buBlip>
                <a:blip r:embed="rId2"/>
              </a:buBlip>
              <a:defRPr sz="1600" baseline="0"/>
            </a:lvl1pPr>
          </a:lstStyle>
          <a:p>
            <a:pPr lvl="0"/>
            <a:r>
              <a:rPr lang="da-DK" dirty="0"/>
              <a:t>Indsæt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41870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2"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dirty="0"/>
              <a:t>INDSÆT POWERPOINT- ELLER ENHEDSNAVN HER</a:t>
            </a:r>
          </a:p>
        </p:txBody>
      </p:sp>
    </p:spTree>
    <p:extLst>
      <p:ext uri="{BB962C8B-B14F-4D97-AF65-F5344CB8AC3E}">
        <p14:creationId xmlns:p14="http://schemas.microsoft.com/office/powerpoint/2010/main" val="7558275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2" name="Rektangel 1"/>
          <p:cNvSpPr/>
          <p:nvPr userDrawn="1"/>
        </p:nvSpPr>
        <p:spPr>
          <a:xfrm>
            <a:off x="505731" y="1155050"/>
            <a:ext cx="8091261" cy="369332"/>
          </a:xfrm>
          <a:prstGeom prst="rect">
            <a:avLst/>
          </a:prstGeom>
        </p:spPr>
        <p:txBody>
          <a:bodyPr wrap="square">
            <a:spAutoFit/>
          </a:bodyPr>
          <a:lstStyle/>
          <a:p>
            <a:r>
              <a:rPr lang="en-US" dirty="0">
                <a:solidFill>
                  <a:srgbClr val="DF6752"/>
                </a:solidFill>
              </a:rPr>
              <a:t>- SLET DETTE SLIDE, FØR DU FÆRDIGGØR PRÆSENTATIONEN</a:t>
            </a:r>
            <a:endParaRPr lang="da-DK" dirty="0">
              <a:solidFill>
                <a:srgbClr val="DF6752"/>
              </a:solidFill>
            </a:endParaRPr>
          </a:p>
        </p:txBody>
      </p:sp>
      <p:sp>
        <p:nvSpPr>
          <p:cNvPr id="5" name="Text Box 48"/>
          <p:cNvSpPr txBox="1">
            <a:spLocks noChangeArrowheads="1"/>
          </p:cNvSpPr>
          <p:nvPr userDrawn="1"/>
        </p:nvSpPr>
        <p:spPr bwMode="auto">
          <a:xfrm>
            <a:off x="587375" y="1960595"/>
            <a:ext cx="2327618" cy="32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spc="300" noProof="1">
                <a:solidFill>
                  <a:schemeClr val="tx1"/>
                </a:solidFill>
                <a:latin typeface="+mn-lt"/>
                <a:cs typeface="Arial" panose="020B0604020202020204" pitchFamily="34" charset="0"/>
              </a:rPr>
              <a:t>AAU-SKABELONER TIL POWERPOINT</a:t>
            </a:r>
            <a:br>
              <a:rPr lang="da-DK" sz="1000" b="1" noProof="1">
                <a:solidFill>
                  <a:schemeClr val="tx1"/>
                </a:solidFill>
                <a:latin typeface="+mn-lt"/>
                <a:cs typeface="Arial" panose="020B0604020202020204" pitchFamily="34" charset="0"/>
              </a:rPr>
            </a:br>
            <a:br>
              <a:rPr lang="da-DK" sz="1000" b="1" noProof="1">
                <a:solidFill>
                  <a:schemeClr val="tx1"/>
                </a:solidFill>
                <a:latin typeface="+mn-lt"/>
                <a:cs typeface="Arial" panose="020B0604020202020204" pitchFamily="34" charset="0"/>
              </a:rPr>
            </a:br>
            <a:r>
              <a:rPr lang="da-DK" sz="900" b="0" dirty="0">
                <a:effectLst/>
                <a:latin typeface="+mn-lt"/>
                <a:ea typeface="Calibri" panose="020F0502020204030204" pitchFamily="34" charset="0"/>
                <a:cs typeface="Times New Roman" panose="02020603050405020304" pitchFamily="18" charset="0"/>
              </a:rPr>
              <a:t>Når du åbner PowerPoint på din pc, kan du vælge</a:t>
            </a:r>
            <a:r>
              <a:rPr lang="da-DK" sz="900" b="0" baseline="0" dirty="0">
                <a:effectLst/>
                <a:latin typeface="+mn-lt"/>
                <a:ea typeface="Calibri" panose="020F0502020204030204" pitchFamily="34" charset="0"/>
                <a:cs typeface="Times New Roman" panose="02020603050405020304" pitchFamily="18" charset="0"/>
              </a:rPr>
              <a:t> mellem to </a:t>
            </a:r>
            <a:r>
              <a:rPr lang="da-DK" sz="900" b="0" dirty="0">
                <a:effectLst/>
                <a:latin typeface="+mn-lt"/>
                <a:ea typeface="Calibri" panose="020F0502020204030204" pitchFamily="34" charset="0"/>
                <a:cs typeface="Times New Roman" panose="02020603050405020304" pitchFamily="18" charset="0"/>
              </a:rPr>
              <a:t>skabeloner i 16:9-format med</a:t>
            </a:r>
            <a:r>
              <a:rPr lang="da-DK" sz="900" b="0" baseline="0" dirty="0">
                <a:effectLst/>
                <a:latin typeface="+mn-lt"/>
                <a:ea typeface="Calibri" panose="020F0502020204030204" pitchFamily="34" charset="0"/>
                <a:cs typeface="Times New Roman" panose="02020603050405020304" pitchFamily="18" charset="0"/>
              </a:rPr>
              <a:t> enten det danske eller engelske AAU-logo.</a:t>
            </a:r>
            <a:endParaRPr lang="da-DK" sz="900" b="0" dirty="0">
              <a:effectLst/>
              <a:latin typeface="+mn-lt"/>
              <a:ea typeface="Calibri" panose="020F0502020204030204" pitchFamily="34" charset="0"/>
              <a:cs typeface="Times New Roman" panose="02020603050405020304" pitchFamily="18" charset="0"/>
            </a:endParaRPr>
          </a:p>
          <a:p>
            <a:pPr>
              <a:lnSpc>
                <a:spcPct val="100000"/>
              </a:lnSpc>
              <a:spcAft>
                <a:spcPts val="1000"/>
              </a:spcAft>
            </a:pPr>
            <a:r>
              <a:rPr lang="da-DK" sz="900" b="0" dirty="0">
                <a:effectLst/>
                <a:latin typeface="+mn-lt"/>
                <a:ea typeface="Calibri" panose="020F0502020204030204" pitchFamily="34" charset="0"/>
                <a:cs typeface="Times New Roman" panose="02020603050405020304" pitchFamily="18" charset="0"/>
              </a:rPr>
              <a:t>Det</a:t>
            </a:r>
            <a:r>
              <a:rPr lang="da-DK" sz="900" b="0" baseline="0" dirty="0">
                <a:effectLst/>
                <a:latin typeface="+mn-lt"/>
                <a:ea typeface="Calibri" panose="020F0502020204030204" pitchFamily="34" charset="0"/>
                <a:cs typeface="Times New Roman" panose="02020603050405020304" pitchFamily="18" charset="0"/>
              </a:rPr>
              <a:t> er også muligt at hente PowerPoint-skabelonerne på: </a:t>
            </a:r>
            <a:r>
              <a:rPr lang="da-DK" sz="900" b="0" baseline="0" dirty="0">
                <a:effectLst/>
                <a:latin typeface="+mn-lt"/>
                <a:ea typeface="Calibri" panose="020F0502020204030204" pitchFamily="34" charset="0"/>
                <a:cs typeface="Times New Roman" panose="02020603050405020304" pitchFamily="18" charset="0"/>
                <a:hlinkClick r:id="rId2"/>
              </a:rPr>
              <a:t>www.design.aau.dk/skabeloner/</a:t>
            </a:r>
            <a:r>
              <a:rPr lang="da-DK" sz="900" b="0" baseline="0" dirty="0" err="1">
                <a:effectLst/>
                <a:latin typeface="+mn-lt"/>
                <a:ea typeface="Calibri" panose="020F0502020204030204" pitchFamily="34" charset="0"/>
                <a:cs typeface="Times New Roman" panose="02020603050405020304" pitchFamily="18" charset="0"/>
                <a:hlinkClick r:id="rId2"/>
              </a:rPr>
              <a:t>powerpoint</a:t>
            </a:r>
            <a:r>
              <a:rPr lang="da-DK" sz="900" b="0" baseline="0" dirty="0">
                <a:effectLst/>
                <a:latin typeface="+mn-lt"/>
                <a:ea typeface="Calibri" panose="020F0502020204030204" pitchFamily="34" charset="0"/>
                <a:cs typeface="Times New Roman" panose="02020603050405020304" pitchFamily="18" charset="0"/>
              </a:rPr>
              <a:t>. Her kan du også hente den generelle AAU PowerPoint til inspiration. Denne vil løbende blive opdateret med de nyeste tal og informationer. Du kan her slette de slides du ikke vil bruge. </a:t>
            </a:r>
          </a:p>
          <a:p>
            <a:pPr marL="0" marR="0" lvl="0" indent="0" algn="l" defTabSz="914330" rtl="0" eaLnBrk="0" fontAlgn="auto" latinLnBrk="0" hangingPunct="0">
              <a:lnSpc>
                <a:spcPct val="100000"/>
              </a:lnSpc>
              <a:spcBef>
                <a:spcPts val="0"/>
              </a:spcBef>
              <a:spcAft>
                <a:spcPts val="1000"/>
              </a:spcAft>
              <a:buClrTx/>
              <a:buSzTx/>
              <a:buFontTx/>
              <a:buNone/>
              <a:tabLst/>
              <a:defRPr/>
            </a:pPr>
            <a:r>
              <a:rPr lang="da-DK" sz="1000" b="1" kern="1200" spc="300" noProof="1">
                <a:solidFill>
                  <a:schemeClr val="tx1"/>
                </a:solidFill>
                <a:latin typeface="Arial" charset="0"/>
                <a:ea typeface="+mn-ea"/>
                <a:cs typeface="Arial" panose="020B0604020202020204" pitchFamily="34" charset="0"/>
              </a:rPr>
              <a:t>SKRIFT</a:t>
            </a:r>
            <a:br>
              <a:rPr lang="da-DK" sz="1000" b="1" kern="1200" spc="300" noProof="1">
                <a:solidFill>
                  <a:schemeClr val="tx1"/>
                </a:solidFill>
                <a:latin typeface="Arial" charset="0"/>
                <a:ea typeface="+mn-ea"/>
                <a:cs typeface="Arial" panose="020B0604020202020204" pitchFamily="34" charset="0"/>
              </a:rPr>
            </a:br>
            <a:br>
              <a:rPr lang="da-DK" sz="1050" b="1" kern="1200" noProof="1">
                <a:solidFill>
                  <a:schemeClr val="tx1"/>
                </a:solidFill>
                <a:latin typeface="Arial" charset="0"/>
                <a:ea typeface="+mn-ea"/>
                <a:cs typeface="Arial" panose="020B0604020202020204" pitchFamily="34" charset="0"/>
              </a:rPr>
            </a:br>
            <a:r>
              <a:rPr lang="da-DK" altLang="da-DK" sz="900" b="0" kern="1200" noProof="1">
                <a:solidFill>
                  <a:schemeClr val="tx1"/>
                </a:solidFill>
                <a:latin typeface="Arial" charset="0"/>
                <a:ea typeface="+mn-ea"/>
                <a:cs typeface="Arial" panose="020B0604020202020204" pitchFamily="34" charset="0"/>
              </a:rPr>
              <a:t>AAU anvender vores</a:t>
            </a:r>
            <a:r>
              <a:rPr lang="da-DK" altLang="da-DK" sz="900" b="0" kern="1200" baseline="0" noProof="1">
                <a:solidFill>
                  <a:schemeClr val="tx1"/>
                </a:solidFill>
                <a:latin typeface="Arial" charset="0"/>
                <a:ea typeface="+mn-ea"/>
                <a:cs typeface="Arial" panose="020B0604020202020204" pitchFamily="34" charset="0"/>
              </a:rPr>
              <a:t> sekundære </a:t>
            </a:r>
            <a:r>
              <a:rPr lang="da-DK" altLang="da-DK" sz="900" b="0" kern="1200" noProof="1">
                <a:solidFill>
                  <a:schemeClr val="tx1"/>
                </a:solidFill>
                <a:latin typeface="Arial" charset="0"/>
                <a:ea typeface="+mn-ea"/>
                <a:cs typeface="Arial" panose="020B0604020202020204" pitchFamily="34" charset="0"/>
              </a:rPr>
              <a:t>skrifttype Arial i PowerPoint-præsentationer.</a:t>
            </a:r>
          </a:p>
          <a:p>
            <a:pPr>
              <a:lnSpc>
                <a:spcPct val="115000"/>
              </a:lnSpc>
              <a:spcAft>
                <a:spcPts val="1000"/>
              </a:spcAft>
            </a:pPr>
            <a:endParaRPr lang="da-DK" sz="900" b="0" dirty="0">
              <a:effectLst/>
              <a:latin typeface="+mn-lt"/>
              <a:ea typeface="Calibri" panose="020F0502020204030204" pitchFamily="34" charset="0"/>
              <a:cs typeface="Times New Roman" panose="02020603050405020304" pitchFamily="18" charset="0"/>
            </a:endParaRPr>
          </a:p>
        </p:txBody>
      </p:sp>
      <p:sp>
        <p:nvSpPr>
          <p:cNvPr id="12" name="Text Box 48"/>
          <p:cNvSpPr txBox="1">
            <a:spLocks noChangeArrowheads="1"/>
          </p:cNvSpPr>
          <p:nvPr userDrawn="1"/>
        </p:nvSpPr>
        <p:spPr bwMode="auto">
          <a:xfrm>
            <a:off x="6269374" y="1960595"/>
            <a:ext cx="2327618" cy="382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mn-lt"/>
                <a:ea typeface="+mn-ea"/>
                <a:cs typeface="Arial" panose="020B0604020202020204" pitchFamily="34" charset="0"/>
              </a:rPr>
              <a:t>SKABELONENS FARVER</a:t>
            </a:r>
          </a:p>
          <a:p>
            <a:pPr eaLnBrk="1" hangingPunct="1">
              <a:lnSpc>
                <a:spcPct val="90000"/>
              </a:lnSpc>
              <a:spcAft>
                <a:spcPts val="600"/>
              </a:spcAft>
              <a:defRPr/>
            </a:pPr>
            <a:br>
              <a:rPr lang="da-DK" sz="11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Du kan vælge mellem en række farver til baggrunde og grafer.</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Højreklik på den flade, du vil skifte farve på, og derefter malerbøtte-ikonet (Fyldfarve til figur)</a:t>
            </a:r>
          </a:p>
          <a:p>
            <a:pPr eaLnBrk="1" hangingPunct="1">
              <a:lnSpc>
                <a:spcPct val="90000"/>
              </a:lnSpc>
              <a:spcAft>
                <a:spcPts val="600"/>
              </a:spcAft>
              <a:defRPr/>
            </a:pPr>
            <a:endParaRPr lang="da-DK" sz="1000" b="1" spc="300" noProof="1">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BILLEDSTØRRELSER</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0" noProof="1">
                <a:solidFill>
                  <a:schemeClr val="tx1"/>
                </a:solidFill>
                <a:latin typeface="+mn-lt"/>
                <a:cs typeface="Arial" panose="020B0604020202020204" pitchFamily="34" charset="0"/>
              </a:rPr>
              <a:t>Sørg</a:t>
            </a:r>
            <a:r>
              <a:rPr lang="da-DK" sz="900" b="0" baseline="0" noProof="1">
                <a:solidFill>
                  <a:schemeClr val="tx1"/>
                </a:solidFill>
                <a:latin typeface="+mn-lt"/>
                <a:cs typeface="Arial" panose="020B0604020202020204" pitchFamily="34" charset="0"/>
              </a:rPr>
              <a:t> for at bruge højkvalitetsbilleder i de forskellige layouts. Undgå at skulle skalerer små billeder op, da dette vil gøre dem pixileret og se uprofessionelt ud.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Via Skyfish vil i kunne søge og downloade højkvalitetsbilleder fra AAU.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Mange højkvalitetsbilleder giver selvfølgelig en stor filstørrelse på PowerPointen. Hvis dette bliver et problem, kan det løses når i gemmer præsentationen under: </a:t>
            </a:r>
            <a:br>
              <a:rPr lang="da-DK" sz="900" b="0" baseline="0" noProof="1">
                <a:solidFill>
                  <a:schemeClr val="tx1"/>
                </a:solidFill>
                <a:latin typeface="+mn-lt"/>
                <a:cs typeface="Arial" panose="020B0604020202020204" pitchFamily="34" charset="0"/>
              </a:rPr>
            </a:br>
            <a:r>
              <a:rPr lang="da-DK" sz="900" b="1" baseline="0" noProof="1">
                <a:solidFill>
                  <a:schemeClr val="tx1"/>
                </a:solidFill>
                <a:latin typeface="+mn-lt"/>
                <a:cs typeface="Arial" panose="020B0604020202020204" pitchFamily="34" charset="0"/>
              </a:rPr>
              <a:t>Gem som  - Gennemse - Komprimeringsindstillinger. </a:t>
            </a:r>
            <a:r>
              <a:rPr lang="da-DK" sz="900" b="0" baseline="0" noProof="1">
                <a:solidFill>
                  <a:schemeClr val="tx1"/>
                </a:solidFill>
                <a:latin typeface="+mn-lt"/>
                <a:cs typeface="Arial" panose="020B0604020202020204" pitchFamily="34" charset="0"/>
              </a:rPr>
              <a:t>Sørg dog for ikke at gemme under 150 ppi. </a:t>
            </a:r>
          </a:p>
        </p:txBody>
      </p:sp>
      <p:sp>
        <p:nvSpPr>
          <p:cNvPr id="13" name="Text Box 48"/>
          <p:cNvSpPr txBox="1">
            <a:spLocks noChangeArrowheads="1"/>
          </p:cNvSpPr>
          <p:nvPr userDrawn="1"/>
        </p:nvSpPr>
        <p:spPr bwMode="auto">
          <a:xfrm>
            <a:off x="9116078" y="1959811"/>
            <a:ext cx="2285301" cy="356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Arial" charset="0"/>
                <a:ea typeface="+mn-ea"/>
                <a:cs typeface="Arial" panose="020B0604020202020204" pitchFamily="34" charset="0"/>
              </a:rPr>
              <a:t>INDSÆT BILLEDE</a:t>
            </a:r>
          </a:p>
          <a:p>
            <a:pPr eaLnBrk="1" hangingPunct="1">
              <a:lnSpc>
                <a:spcPct val="90000"/>
              </a:lnSpc>
              <a:spcAft>
                <a:spcPts val="600"/>
              </a:spcAft>
              <a:defRPr/>
            </a:pPr>
            <a:br>
              <a:rPr lang="da-DK" sz="11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På layouts med billedholder: Klik på ikon og vælg </a:t>
            </a:r>
            <a:r>
              <a:rPr lang="da-DK" sz="900" b="1" kern="1200" noProof="1">
                <a:solidFill>
                  <a:schemeClr val="tx1"/>
                </a:solidFill>
                <a:latin typeface="Arial" charset="0"/>
                <a:ea typeface="+mn-ea"/>
                <a:cs typeface="Arial" panose="020B0604020202020204" pitchFamily="34" charset="0"/>
              </a:rPr>
              <a:t>Indsæt</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Teksten ”Klik her, hvis du vil udskifte billedet” bliver ikke vist i din præsentation.  </a:t>
            </a:r>
          </a:p>
          <a:p>
            <a:pPr eaLnBrk="1" hangingPunct="1">
              <a:lnSpc>
                <a:spcPct val="90000"/>
              </a:lnSpc>
              <a:spcAft>
                <a:spcPts val="600"/>
              </a:spcAft>
              <a:defRPr/>
            </a:pPr>
            <a:endParaRPr lang="da-DK" sz="1000" b="1" noProof="1">
              <a:solidFill>
                <a:schemeClr val="tx1"/>
              </a:solidFill>
              <a:latin typeface="+mj-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BESKÆR BILLEDE</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1" kern="1200" noProof="1">
                <a:solidFill>
                  <a:schemeClr val="tx1"/>
                </a:solidFill>
                <a:latin typeface="Arial" charset="0"/>
                <a:ea typeface="+mn-ea"/>
                <a:cs typeface="Arial" panose="020B0604020202020204" pitchFamily="34" charset="0"/>
              </a:rPr>
              <a:t>1</a:t>
            </a:r>
            <a:r>
              <a:rPr lang="da-DK" sz="900" b="0" kern="1200" noProof="1">
                <a:solidFill>
                  <a:schemeClr val="tx1"/>
                </a:solidFill>
                <a:latin typeface="Arial" charset="0"/>
                <a:ea typeface="+mn-ea"/>
                <a:cs typeface="Arial" panose="020B0604020202020204" pitchFamily="34" charset="0"/>
              </a:rPr>
              <a:t>. Klik </a:t>
            </a:r>
            <a:r>
              <a:rPr lang="da-DK" sz="900" b="1" kern="1200" noProof="1">
                <a:solidFill>
                  <a:schemeClr val="tx1"/>
                </a:solidFill>
                <a:latin typeface="Arial" charset="0"/>
                <a:ea typeface="+mn-ea"/>
                <a:cs typeface="Arial" panose="020B0604020202020204" pitchFamily="34" charset="0"/>
              </a:rPr>
              <a:t>Beskær</a:t>
            </a:r>
            <a:r>
              <a:rPr lang="da-DK" sz="900" b="0" kern="1200" noProof="1">
                <a:solidFill>
                  <a:schemeClr val="tx1"/>
                </a:solidFill>
                <a:latin typeface="Arial" charset="0"/>
                <a:ea typeface="+mn-ea"/>
                <a:cs typeface="Arial" panose="020B0604020202020204" pitchFamily="34" charset="0"/>
              </a:rPr>
              <a:t> </a:t>
            </a:r>
            <a:r>
              <a:rPr lang="da-DK" sz="900" b="0" i="1" kern="1200" noProof="1">
                <a:solidFill>
                  <a:schemeClr val="tx1"/>
                </a:solidFill>
                <a:latin typeface="Arial" charset="0"/>
                <a:ea typeface="+mn-ea"/>
                <a:cs typeface="Arial" panose="020B0604020202020204" pitchFamily="34" charset="0"/>
              </a:rPr>
              <a:t>(højreklik på billedet og tryk på ikonet som er vist til højre) </a:t>
            </a:r>
            <a:r>
              <a:rPr lang="da-DK" sz="900" b="0" kern="1200" noProof="1">
                <a:solidFill>
                  <a:schemeClr val="tx1"/>
                </a:solidFill>
                <a:latin typeface="Arial" charset="0"/>
                <a:ea typeface="+mn-ea"/>
                <a:cs typeface="Arial" panose="020B0604020202020204" pitchFamily="34" charset="0"/>
              </a:rPr>
              <a:t>for at ændre billedets fokus/størrelse</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Ønsker du at skalere billedet </a:t>
            </a:r>
            <a:r>
              <a:rPr lang="da-DK" sz="900" i="1" kern="1200" noProof="1">
                <a:solidFill>
                  <a:schemeClr val="tx1"/>
                </a:solidFill>
                <a:latin typeface="Arial" charset="0"/>
                <a:ea typeface="+mn-ea"/>
                <a:cs typeface="Arial" panose="020B0604020202020204" pitchFamily="34" charset="0"/>
              </a:rPr>
              <a:t>(ændre billedets størrelse uden at ændre dets proportioner)</a:t>
            </a:r>
            <a:r>
              <a:rPr lang="da-DK" sz="900" b="0" i="1" kern="1200" noProof="1">
                <a:solidFill>
                  <a:schemeClr val="tx1"/>
                </a:solidFill>
                <a:latin typeface="Arial" charset="0"/>
                <a:ea typeface="+mn-ea"/>
                <a:cs typeface="Arial" panose="020B0604020202020204" pitchFamily="34" charset="0"/>
              </a:rPr>
              <a:t>, </a:t>
            </a:r>
            <a:r>
              <a:rPr lang="da-DK" sz="900" b="0" kern="1200" noProof="1">
                <a:solidFill>
                  <a:schemeClr val="tx1"/>
                </a:solidFill>
                <a:latin typeface="Arial" charset="0"/>
                <a:ea typeface="+mn-ea"/>
                <a:cs typeface="Arial" panose="020B0604020202020204" pitchFamily="34" charset="0"/>
              </a:rPr>
              <a:t>så hold </a:t>
            </a:r>
            <a:r>
              <a:rPr lang="da-DK" sz="900" b="1" kern="1200" noProof="1">
                <a:solidFill>
                  <a:schemeClr val="tx1"/>
                </a:solidFill>
                <a:latin typeface="Arial" charset="0"/>
                <a:ea typeface="+mn-ea"/>
                <a:cs typeface="Arial" panose="020B0604020202020204" pitchFamily="34" charset="0"/>
              </a:rPr>
              <a:t>SHIFT</a:t>
            </a:r>
            <a:r>
              <a:rPr lang="da-DK" sz="900" b="0" kern="1200" noProof="1">
                <a:solidFill>
                  <a:schemeClr val="tx1"/>
                </a:solidFill>
                <a:latin typeface="Arial" charset="0"/>
                <a:ea typeface="+mn-ea"/>
                <a:cs typeface="Arial" panose="020B0604020202020204" pitchFamily="34" charset="0"/>
              </a:rPr>
              <a:t>-knappen nede, mens du trækker i billedets hjørner</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3. </a:t>
            </a:r>
            <a:r>
              <a:rPr lang="da-DK" sz="900" b="0" kern="1200" noProof="1">
                <a:solidFill>
                  <a:schemeClr val="tx1"/>
                </a:solidFill>
                <a:latin typeface="Arial" charset="0"/>
                <a:ea typeface="+mn-ea"/>
                <a:cs typeface="Arial" panose="020B0604020202020204" pitchFamily="34" charset="0"/>
              </a:rPr>
              <a:t>Højreklik på billedet og vælg </a:t>
            </a:r>
            <a:r>
              <a:rPr lang="da-DK" sz="900" b="1" kern="1200" noProof="1">
                <a:solidFill>
                  <a:schemeClr val="tx1"/>
                </a:solidFill>
                <a:latin typeface="Arial" charset="0"/>
                <a:ea typeface="+mn-ea"/>
                <a:cs typeface="Arial" panose="020B0604020202020204" pitchFamily="34" charset="0"/>
              </a:rPr>
              <a:t>Placer bagerst</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Tip: </a:t>
            </a:r>
            <a:r>
              <a:rPr lang="da-DK" sz="900" b="0" kern="1200" noProof="1">
                <a:solidFill>
                  <a:schemeClr val="tx1"/>
                </a:solidFill>
                <a:latin typeface="Arial" charset="0"/>
                <a:ea typeface="+mn-ea"/>
                <a:cs typeface="Arial" panose="020B0604020202020204" pitchFamily="34" charset="0"/>
              </a:rPr>
              <a:t>Hvis du sletter billedet og indsætter et nyt, kan billedet lægge sig foran tekst og grafik. Hvis dette sker, skal du vælge billedet, højreklikke og vælge </a:t>
            </a:r>
            <a:r>
              <a:rPr lang="da-DK" sz="900" b="1" kern="1200" noProof="1">
                <a:solidFill>
                  <a:schemeClr val="tx1"/>
                </a:solidFill>
                <a:latin typeface="Arial" charset="0"/>
                <a:ea typeface="+mn-ea"/>
                <a:cs typeface="Arial" panose="020B0604020202020204" pitchFamily="34" charset="0"/>
              </a:rPr>
              <a:t>Placer bagerst</a:t>
            </a:r>
          </a:p>
        </p:txBody>
      </p:sp>
      <p:sp>
        <p:nvSpPr>
          <p:cNvPr id="15" name="Text Box 48"/>
          <p:cNvSpPr txBox="1">
            <a:spLocks noChangeArrowheads="1"/>
          </p:cNvSpPr>
          <p:nvPr userDrawn="1"/>
        </p:nvSpPr>
        <p:spPr bwMode="auto">
          <a:xfrm>
            <a:off x="9116078" y="5936014"/>
            <a:ext cx="2517848" cy="58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MERE INFORMATION</a:t>
            </a:r>
          </a:p>
          <a:p>
            <a:pPr eaLnBrk="1" hangingPunct="1">
              <a:lnSpc>
                <a:spcPct val="90000"/>
              </a:lnSpc>
              <a:spcAft>
                <a:spcPts val="600"/>
              </a:spcAft>
              <a:defRPr/>
            </a:pPr>
            <a:br>
              <a:rPr lang="da-DK" sz="900" b="1" noProof="1">
                <a:solidFill>
                  <a:schemeClr val="tx1"/>
                </a:solidFill>
                <a:latin typeface="+mn-lt"/>
                <a:cs typeface="Arial" panose="020B0604020202020204" pitchFamily="34" charset="0"/>
              </a:rPr>
            </a:br>
            <a:r>
              <a:rPr lang="da-DK" sz="900" b="0" noProof="1">
                <a:solidFill>
                  <a:schemeClr val="tx1"/>
                </a:solidFill>
                <a:latin typeface="+mn-lt"/>
                <a:cs typeface="Arial" panose="020B0604020202020204" pitchFamily="34" charset="0"/>
              </a:rPr>
              <a:t>Se</a:t>
            </a:r>
            <a:r>
              <a:rPr lang="da-DK" sz="900" b="0" baseline="0" noProof="1">
                <a:solidFill>
                  <a:schemeClr val="tx1"/>
                </a:solidFill>
                <a:latin typeface="+mn-lt"/>
                <a:cs typeface="Arial" panose="020B0604020202020204" pitchFamily="34" charset="0"/>
              </a:rPr>
              <a:t> designguiden</a:t>
            </a:r>
            <a:r>
              <a:rPr lang="da-DK" sz="900" b="0" noProof="1">
                <a:solidFill>
                  <a:schemeClr val="tx1"/>
                </a:solidFill>
                <a:latin typeface="+mn-lt"/>
                <a:cs typeface="Arial" panose="020B0604020202020204" pitchFamily="34" charset="0"/>
              </a:rPr>
              <a:t> på</a:t>
            </a:r>
            <a:br>
              <a:rPr lang="da-DK" sz="900" b="0" baseline="0" noProof="1">
                <a:solidFill>
                  <a:schemeClr val="tx1"/>
                </a:solidFill>
                <a:latin typeface="+mn-lt"/>
                <a:cs typeface="Arial" panose="020B0604020202020204" pitchFamily="34" charset="0"/>
              </a:rPr>
            </a:br>
            <a:r>
              <a:rPr lang="da-DK" sz="900" b="0" kern="1200" baseline="0" dirty="0">
                <a:solidFill>
                  <a:schemeClr val="tx1"/>
                </a:solidFill>
                <a:effectLst/>
                <a:latin typeface="Arial" charset="0"/>
                <a:ea typeface="Calibri" panose="020F0502020204030204" pitchFamily="34" charset="0"/>
                <a:cs typeface="Times New Roman" panose="02020603050405020304" pitchFamily="18" charset="0"/>
                <a:hlinkClick r:id="rId2"/>
              </a:rPr>
              <a:t>www.design.aau.dk/skabeloner/powerpoint</a:t>
            </a:r>
            <a:endParaRPr lang="da-DK" sz="900" b="0" noProof="1">
              <a:solidFill>
                <a:schemeClr val="accent4"/>
              </a:solidFill>
              <a:latin typeface="+mj-lt"/>
              <a:cs typeface="Arial" panose="020B0604020202020204" pitchFamily="34" charset="0"/>
            </a:endParaRPr>
          </a:p>
        </p:txBody>
      </p:sp>
      <p:sp>
        <p:nvSpPr>
          <p:cNvPr id="16" name="Text Box 48"/>
          <p:cNvSpPr txBox="1">
            <a:spLocks noChangeArrowheads="1"/>
          </p:cNvSpPr>
          <p:nvPr userDrawn="1"/>
        </p:nvSpPr>
        <p:spPr bwMode="auto">
          <a:xfrm>
            <a:off x="3428374" y="1959811"/>
            <a:ext cx="2327618"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30" rtl="0" eaLnBrk="1" fontAlgn="auto" latinLnBrk="0" hangingPunct="1">
              <a:lnSpc>
                <a:spcPct val="100000"/>
              </a:lnSpc>
              <a:spcBef>
                <a:spcPts val="0"/>
              </a:spcBef>
              <a:spcAft>
                <a:spcPts val="600"/>
              </a:spcAft>
              <a:buClrTx/>
              <a:buSzTx/>
              <a:buFontTx/>
              <a:buNone/>
              <a:tabLst/>
              <a:defRPr/>
            </a:pPr>
            <a:r>
              <a:rPr lang="da-DK" sz="1000" b="1" kern="1200" spc="300" noProof="1">
                <a:solidFill>
                  <a:schemeClr val="tx1"/>
                </a:solidFill>
                <a:latin typeface="+mn-lt"/>
                <a:ea typeface="+mn-ea"/>
                <a:cs typeface="Arial" panose="020B0604020202020204" pitchFamily="34" charset="0"/>
              </a:rPr>
              <a:t>LAV NYT DIAS/SLIDE </a:t>
            </a:r>
            <a:r>
              <a:rPr lang="da-DK" sz="900" b="0" kern="1200" spc="0" noProof="1">
                <a:solidFill>
                  <a:schemeClr val="tx1"/>
                </a:solidFill>
                <a:latin typeface="Arial" charset="0"/>
                <a:ea typeface="+mn-ea"/>
                <a:cs typeface="Arial" panose="020B0604020202020204" pitchFamily="34" charset="0"/>
              </a:rPr>
              <a:t>(HHV. 2010- + 2013- OG 2016-VERSION)</a:t>
            </a:r>
          </a:p>
          <a:p>
            <a:pPr marL="0" marR="0" lvl="0" indent="0" algn="l" defTabSz="914330" rtl="0" eaLnBrk="1" fontAlgn="auto" latinLnBrk="0" hangingPunct="1">
              <a:lnSpc>
                <a:spcPct val="100000"/>
              </a:lnSpc>
              <a:spcBef>
                <a:spcPts val="0"/>
              </a:spcBef>
              <a:spcAft>
                <a:spcPts val="600"/>
              </a:spcAft>
              <a:buClrTx/>
              <a:buSzTx/>
              <a:buFontTx/>
              <a:buNone/>
              <a:tabLst/>
              <a:defRPr/>
            </a:pPr>
            <a:r>
              <a:rPr lang="da-DK" sz="900" b="0" kern="1200" spc="0" noProof="1">
                <a:solidFill>
                  <a:schemeClr val="tx1"/>
                </a:solidFill>
                <a:latin typeface="Arial" charset="0"/>
                <a:ea typeface="+mn-ea"/>
                <a:cs typeface="Arial" panose="020B0604020202020204" pitchFamily="34" charset="0"/>
              </a:rPr>
              <a:t> </a:t>
            </a:r>
            <a:br>
              <a:rPr lang="da-DK" sz="800" b="1" kern="1200" noProof="1">
                <a:solidFill>
                  <a:schemeClr val="tx1"/>
                </a:solidFill>
                <a:latin typeface="Arial" charset="0"/>
                <a:ea typeface="+mn-ea"/>
                <a:cs typeface="Arial" panose="020B0604020202020204" pitchFamily="34" charset="0"/>
              </a:rPr>
            </a:br>
            <a:r>
              <a:rPr lang="da-DK" altLang="da-DK" sz="900" b="1" kern="1200" noProof="1">
                <a:solidFill>
                  <a:schemeClr val="tx1"/>
                </a:solidFill>
                <a:latin typeface="Arial" charset="0"/>
                <a:ea typeface="+mn-ea"/>
                <a:cs typeface="Arial" panose="020B0604020202020204" pitchFamily="34" charset="0"/>
              </a:rPr>
              <a:t>1. </a:t>
            </a:r>
            <a:r>
              <a:rPr lang="da-DK" altLang="da-DK" sz="900" kern="1200" noProof="1">
                <a:solidFill>
                  <a:schemeClr val="tx1"/>
                </a:solidFill>
                <a:latin typeface="Arial" charset="0"/>
                <a:ea typeface="+mn-ea"/>
                <a:cs typeface="Arial" panose="020B0604020202020204" pitchFamily="34" charset="0"/>
              </a:rPr>
              <a:t>Klik på </a:t>
            </a:r>
            <a:r>
              <a:rPr lang="da-DK" altLang="da-DK" sz="900" b="1" kern="1200" noProof="1">
                <a:solidFill>
                  <a:schemeClr val="tx1"/>
                </a:solidFill>
                <a:latin typeface="Arial" charset="0"/>
                <a:ea typeface="+mn-ea"/>
                <a:cs typeface="Arial" panose="020B0604020202020204" pitchFamily="34" charset="0"/>
              </a:rPr>
              <a:t>Startside/Hjem</a:t>
            </a:r>
          </a:p>
          <a:p>
            <a:pPr eaLnBrk="1" hangingPunct="1">
              <a:lnSpc>
                <a:spcPct val="100000"/>
              </a:lnSpc>
              <a:spcAft>
                <a:spcPts val="600"/>
              </a:spcAft>
              <a:defRPr/>
            </a:pPr>
            <a:r>
              <a:rPr lang="da-DK" altLang="da-DK" sz="900" b="1" noProof="1">
                <a:solidFill>
                  <a:schemeClr val="tx1"/>
                </a:solidFill>
                <a:latin typeface="+mn-lt"/>
                <a:cs typeface="Arial" panose="020B0604020202020204" pitchFamily="34" charset="0"/>
              </a:rPr>
              <a:t>2.</a:t>
            </a:r>
            <a:r>
              <a:rPr lang="da-DK" altLang="da-DK" sz="900" b="1" baseline="0" noProof="1">
                <a:solidFill>
                  <a:schemeClr val="tx1"/>
                </a:solidFill>
                <a:latin typeface="+mn-lt"/>
                <a:cs typeface="Arial" panose="020B0604020202020204" pitchFamily="34" charset="0"/>
              </a:rPr>
              <a:t> </a:t>
            </a:r>
            <a:r>
              <a:rPr lang="da-DK" altLang="da-DK" sz="900" baseline="0" noProof="1">
                <a:solidFill>
                  <a:schemeClr val="tx1"/>
                </a:solidFill>
                <a:latin typeface="+mn-lt"/>
                <a:cs typeface="Arial" panose="020B0604020202020204" pitchFamily="34" charset="0"/>
              </a:rPr>
              <a:t>Under knappen </a:t>
            </a:r>
            <a:r>
              <a:rPr lang="da-DK" altLang="da-DK" sz="900" b="1" baseline="0" noProof="1">
                <a:solidFill>
                  <a:schemeClr val="tx1"/>
                </a:solidFill>
                <a:latin typeface="+mn-lt"/>
                <a:cs typeface="Arial" panose="020B0604020202020204" pitchFamily="34" charset="0"/>
              </a:rPr>
              <a:t>Nyt dias/Nyt slide</a:t>
            </a:r>
            <a:r>
              <a:rPr lang="da-DK" altLang="da-DK" sz="9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layoutvalg med AAU-design. </a:t>
            </a:r>
          </a:p>
          <a:p>
            <a:pPr eaLnBrk="1" hangingPunct="1">
              <a:spcAft>
                <a:spcPts val="600"/>
              </a:spcAft>
              <a:defRPr/>
            </a:pPr>
            <a:endParaRPr lang="da-DK" altLang="da-DK" sz="900" baseline="0" noProof="1">
              <a:solidFill>
                <a:schemeClr val="tx1"/>
              </a:solidFill>
              <a:latin typeface="+mn-lt"/>
              <a:cs typeface="Arial" panose="020B0604020202020204" pitchFamily="34" charset="0"/>
            </a:endParaRPr>
          </a:p>
          <a:p>
            <a:pPr eaLnBrk="1" hangingPunct="1">
              <a:lnSpc>
                <a:spcPct val="90000"/>
              </a:lnSpc>
              <a:spcAft>
                <a:spcPts val="0"/>
              </a:spcAft>
              <a:defRPr/>
            </a:pPr>
            <a:r>
              <a:rPr lang="da-DK" sz="1000" b="1" kern="1200" spc="300" noProof="1">
                <a:solidFill>
                  <a:schemeClr val="tx1"/>
                </a:solidFill>
                <a:latin typeface="Arial" charset="0"/>
                <a:ea typeface="+mn-ea"/>
                <a:cs typeface="Arial" panose="020B0604020202020204" pitchFamily="34" charset="0"/>
              </a:rPr>
              <a:t>GITTER- OG HJÆLPELINJER</a:t>
            </a:r>
          </a:p>
          <a:p>
            <a:pPr eaLnBrk="1" hangingPunct="1">
              <a:lnSpc>
                <a:spcPct val="90000"/>
              </a:lnSpc>
              <a:spcAft>
                <a:spcPts val="0"/>
              </a:spcAft>
              <a:defRPr/>
            </a:pPr>
            <a:endParaRPr lang="da-DK" sz="1000" b="1" kern="1200" spc="3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For at få et ensartet udtryk i vores præsentationer er der</a:t>
            </a:r>
            <a:r>
              <a:rPr lang="da-DK" sz="900" b="0" kern="1200" baseline="0" noProof="1">
                <a:solidFill>
                  <a:schemeClr val="tx1"/>
                </a:solidFill>
                <a:latin typeface="Arial" charset="0"/>
                <a:ea typeface="+mn-ea"/>
                <a:cs typeface="Arial" panose="020B0604020202020204" pitchFamily="34" charset="0"/>
              </a:rPr>
              <a:t> guidelines i form af </a:t>
            </a:r>
            <a:r>
              <a:rPr lang="da-DK" sz="900" b="1" kern="1200" baseline="0" noProof="1">
                <a:solidFill>
                  <a:schemeClr val="tx1"/>
                </a:solidFill>
                <a:latin typeface="Arial" charset="0"/>
                <a:ea typeface="+mn-ea"/>
                <a:cs typeface="Arial" panose="020B0604020202020204" pitchFamily="34" charset="0"/>
              </a:rPr>
              <a:t>Hjælpelinjer. </a:t>
            </a:r>
            <a:r>
              <a:rPr lang="da-DK" sz="900" b="0" kern="1200" baseline="0" noProof="1">
                <a:solidFill>
                  <a:schemeClr val="tx1"/>
                </a:solidFill>
                <a:latin typeface="Arial" charset="0"/>
                <a:ea typeface="+mn-ea"/>
                <a:cs typeface="Arial" panose="020B0604020202020204" pitchFamily="34" charset="0"/>
              </a:rPr>
              <a:t>For at se disse: </a:t>
            </a:r>
            <a:endParaRPr lang="da-DK" sz="900" b="0" kern="12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1. </a:t>
            </a:r>
            <a:r>
              <a:rPr lang="da-DK" sz="900" b="0" kern="1200" noProof="1">
                <a:solidFill>
                  <a:schemeClr val="tx1"/>
                </a:solidFill>
                <a:latin typeface="Arial" charset="0"/>
                <a:ea typeface="+mn-ea"/>
                <a:cs typeface="Arial" panose="020B0604020202020204" pitchFamily="34" charset="0"/>
              </a:rPr>
              <a:t>Klik på </a:t>
            </a:r>
            <a:r>
              <a:rPr lang="da-DK" sz="900" b="1" kern="1200" noProof="1">
                <a:solidFill>
                  <a:schemeClr val="tx1"/>
                </a:solidFill>
                <a:latin typeface="Arial" charset="0"/>
                <a:ea typeface="+mn-ea"/>
                <a:cs typeface="Arial" panose="020B0604020202020204" pitchFamily="34" charset="0"/>
              </a:rPr>
              <a:t>Vis</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Vælg </a:t>
            </a:r>
            <a:r>
              <a:rPr lang="da-DK" sz="900" b="1" kern="1200" noProof="1">
                <a:solidFill>
                  <a:schemeClr val="tx1"/>
                </a:solidFill>
                <a:latin typeface="Arial" charset="0"/>
                <a:ea typeface="+mn-ea"/>
                <a:cs typeface="Arial" panose="020B0604020202020204" pitchFamily="34" charset="0"/>
              </a:rPr>
              <a:t>Gitterlinjer</a:t>
            </a:r>
            <a:r>
              <a:rPr lang="da-DK" sz="900" b="0" kern="1200" noProof="1">
                <a:solidFill>
                  <a:schemeClr val="tx1"/>
                </a:solidFill>
                <a:latin typeface="Arial" charset="0"/>
                <a:ea typeface="+mn-ea"/>
                <a:cs typeface="Arial" panose="020B0604020202020204" pitchFamily="34" charset="0"/>
              </a:rPr>
              <a:t> og/eller </a:t>
            </a:r>
            <a:r>
              <a:rPr lang="da-DK" sz="900" b="1" kern="1200" noProof="1">
                <a:solidFill>
                  <a:schemeClr val="tx1"/>
                </a:solidFill>
                <a:latin typeface="Arial" charset="0"/>
                <a:ea typeface="+mn-ea"/>
                <a:cs typeface="Arial" panose="020B0604020202020204" pitchFamily="34" charset="0"/>
              </a:rPr>
              <a:t>Hjælpelinjer</a:t>
            </a:r>
          </a:p>
          <a:p>
            <a:pPr eaLnBrk="1" hangingPunct="1">
              <a:lnSpc>
                <a:spcPct val="90000"/>
              </a:lnSpc>
              <a:spcAft>
                <a:spcPts val="600"/>
              </a:spcAft>
              <a:defRPr/>
            </a:pPr>
            <a:r>
              <a:rPr lang="da-DK" sz="900" b="1" kern="1200" noProof="1">
                <a:solidFill>
                  <a:srgbClr val="DF6752"/>
                </a:solidFill>
                <a:latin typeface="Arial" charset="0"/>
                <a:ea typeface="+mn-ea"/>
                <a:cs typeface="Arial" panose="020B0604020202020204" pitchFamily="34" charset="0"/>
              </a:rPr>
              <a:t>Tip: </a:t>
            </a:r>
            <a:r>
              <a:rPr lang="da-DK" sz="900" b="0" kern="1200" noProof="1">
                <a:solidFill>
                  <a:srgbClr val="DF6752"/>
                </a:solidFill>
                <a:latin typeface="Arial" charset="0"/>
                <a:ea typeface="+mn-ea"/>
                <a:cs typeface="Arial" panose="020B0604020202020204" pitchFamily="34" charset="0"/>
              </a:rPr>
              <a:t>Tryk </a:t>
            </a:r>
            <a:r>
              <a:rPr lang="da-DK" sz="900" b="1" kern="1200" noProof="1">
                <a:solidFill>
                  <a:srgbClr val="DF6752"/>
                </a:solidFill>
                <a:latin typeface="Arial" charset="0"/>
                <a:ea typeface="+mn-ea"/>
                <a:cs typeface="Arial" panose="020B0604020202020204" pitchFamily="34" charset="0"/>
              </a:rPr>
              <a:t>Alt + F9</a:t>
            </a:r>
            <a:r>
              <a:rPr lang="da-DK" sz="900" b="0" kern="1200" noProof="1">
                <a:solidFill>
                  <a:srgbClr val="DF6752"/>
                </a:solidFill>
                <a:latin typeface="Arial" charset="0"/>
                <a:ea typeface="+mn-ea"/>
                <a:cs typeface="Arial" panose="020B0604020202020204" pitchFamily="34" charset="0"/>
              </a:rPr>
              <a:t> for hurtig visning af hjælpelinjer</a:t>
            </a:r>
          </a:p>
          <a:p>
            <a:pPr eaLnBrk="1" hangingPunct="1">
              <a:spcAft>
                <a:spcPts val="600"/>
              </a:spcAft>
              <a:defRPr/>
            </a:pPr>
            <a:endParaRPr lang="da-DK" altLang="da-DK" sz="900" noProof="1">
              <a:solidFill>
                <a:schemeClr val="tx1"/>
              </a:solidFill>
              <a:latin typeface="+mn-lt"/>
              <a:cs typeface="Arial" panose="020B0604020202020204" pitchFamily="34" charset="0"/>
            </a:endParaRPr>
          </a:p>
        </p:txBody>
      </p:sp>
      <p:pic>
        <p:nvPicPr>
          <p:cNvPr id="18" name="Billede 2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273427" y="2241762"/>
            <a:ext cx="368254" cy="393946"/>
          </a:xfrm>
          <a:prstGeom prst="rect">
            <a:avLst/>
          </a:prstGeom>
        </p:spPr>
      </p:pic>
      <p:pic>
        <p:nvPicPr>
          <p:cNvPr id="19" name="Billede 3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65672" y="3658525"/>
            <a:ext cx="416717" cy="397335"/>
          </a:xfrm>
          <a:prstGeom prst="rect">
            <a:avLst/>
          </a:prstGeom>
        </p:spPr>
      </p:pic>
      <p:pic>
        <p:nvPicPr>
          <p:cNvPr id="21" name="Billede 39"/>
          <p:cNvPicPr>
            <a:picLocks noChangeAspect="1"/>
          </p:cNvPicPr>
          <p:nvPr userDrawn="1"/>
        </p:nvPicPr>
        <p:blipFill rotWithShape="1">
          <a:blip r:embed="rId5" cstate="email">
            <a:extLst>
              <a:ext uri="{28A0092B-C50C-407E-A947-70E740481C1C}">
                <a14:useLocalDpi xmlns:a14="http://schemas.microsoft.com/office/drawing/2010/main" val="0"/>
              </a:ext>
            </a:extLst>
          </a:blip>
          <a:srcRect/>
          <a:stretch/>
        </p:blipFill>
        <p:spPr>
          <a:xfrm>
            <a:off x="5729521" y="2621888"/>
            <a:ext cx="319516" cy="568784"/>
          </a:xfrm>
          <a:prstGeom prst="rect">
            <a:avLst/>
          </a:prstGeom>
        </p:spPr>
      </p:pic>
      <p:sp>
        <p:nvSpPr>
          <p:cNvPr id="22" name="Rektangel 21"/>
          <p:cNvSpPr/>
          <p:nvPr userDrawn="1"/>
        </p:nvSpPr>
        <p:spPr>
          <a:xfrm>
            <a:off x="509551" y="510317"/>
            <a:ext cx="6096000" cy="1200329"/>
          </a:xfrm>
          <a:prstGeom prst="rect">
            <a:avLst/>
          </a:prstGeom>
        </p:spPr>
        <p:txBody>
          <a:bodyPr>
            <a:spAutoFit/>
          </a:bodyPr>
          <a:lstStyle/>
          <a:p>
            <a:r>
              <a:rPr lang="en-US" sz="3600" b="1" spc="300" dirty="0"/>
              <a:t>BRUGERGUIDE</a:t>
            </a:r>
            <a:br>
              <a:rPr lang="en-US" sz="3600" b="1" spc="300" dirty="0"/>
            </a:br>
            <a:endParaRPr lang="da-DK" sz="3600" b="1" spc="300" dirty="0"/>
          </a:p>
        </p:txBody>
      </p:sp>
    </p:spTree>
    <p:extLst>
      <p:ext uri="{BB962C8B-B14F-4D97-AF65-F5344CB8AC3E}">
        <p14:creationId xmlns:p14="http://schemas.microsoft.com/office/powerpoint/2010/main" val="4185828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6"/>
            <a:ext cx="7341129" cy="1036319"/>
          </a:xfrm>
          <a:solidFill>
            <a:schemeClr val="bg1"/>
          </a:solidFill>
        </p:spPr>
        <p:txBody>
          <a:bodyPr tIns="107988"/>
          <a:lstStyle>
            <a:lvl1pPr algn="ctr">
              <a:defRPr sz="2800" baseline="0">
                <a:solidFill>
                  <a:schemeClr val="tx1"/>
                </a:solidFill>
              </a:defRPr>
            </a:lvl1pPr>
          </a:lstStyle>
          <a:p>
            <a:r>
              <a:rPr lang="en-US" dirty="0"/>
              <a:t>AALBORG UNIVERSITY</a:t>
            </a:r>
            <a:br>
              <a:rPr lang="en-US" dirty="0"/>
            </a:br>
            <a:r>
              <a:rPr lang="en-US" dirty="0"/>
              <a:t>HEADLINE</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algn="ctr">
              <a:defRPr sz="1800" spc="300" baseline="0"/>
            </a:lvl1pPr>
          </a:lstStyle>
          <a:p>
            <a:pPr lvl="0"/>
            <a:r>
              <a:rPr lang="da-DK" dirty="0"/>
              <a:t>BY NAVN NAVNESEN</a:t>
            </a:r>
          </a:p>
        </p:txBody>
      </p:sp>
      <p:pic>
        <p:nvPicPr>
          <p:cNvPr id="6" name="Billede 5">
            <a:extLst>
              <a:ext uri="{FF2B5EF4-FFF2-40B4-BE49-F238E27FC236}">
                <a16:creationId xmlns:a16="http://schemas.microsoft.com/office/drawing/2014/main" id="{D985AE43-C3E4-6032-146A-33D7C6B08984}"/>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733520" y="5901257"/>
            <a:ext cx="746656" cy="796434"/>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dirty="0"/>
              <a:t>AALBORG UNIVERSITY</a:t>
            </a:r>
            <a:br>
              <a:rPr lang="en-US" dirty="0"/>
            </a:br>
            <a:r>
              <a:rPr lang="en-US" dirty="0"/>
              <a:t>HEADLINE</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algn="ctr">
              <a:defRPr sz="1800" spc="300" baseline="0"/>
            </a:lvl1pPr>
          </a:lstStyle>
          <a:p>
            <a:pPr lvl="0"/>
            <a:r>
              <a:rPr lang="da-DK" dirty="0"/>
              <a:t>BY NAVN NAVNESEN</a:t>
            </a:r>
          </a:p>
        </p:txBody>
      </p:sp>
      <p:pic>
        <p:nvPicPr>
          <p:cNvPr id="2" name="Billede 1">
            <a:extLst>
              <a:ext uri="{FF2B5EF4-FFF2-40B4-BE49-F238E27FC236}">
                <a16:creationId xmlns:a16="http://schemas.microsoft.com/office/drawing/2014/main" id="{9CFB6A35-5CFB-B0BF-170D-8932BA1D1893}"/>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733520" y="5901257"/>
            <a:ext cx="746656" cy="796434"/>
          </a:xfrm>
          <a:prstGeom prst="rect">
            <a:avLst/>
          </a:prstGeom>
        </p:spPr>
      </p:pic>
    </p:spTree>
    <p:extLst>
      <p:ext uri="{BB962C8B-B14F-4D97-AF65-F5344CB8AC3E}">
        <p14:creationId xmlns:p14="http://schemas.microsoft.com/office/powerpoint/2010/main" val="23276912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dirty="0"/>
              <a:t>BREAK</a:t>
            </a:r>
            <a:br>
              <a:rPr lang="en-US" dirty="0"/>
            </a:br>
            <a:r>
              <a:rPr lang="en-US" dirty="0"/>
              <a:t>HEADLINE</a:t>
            </a:r>
          </a:p>
        </p:txBody>
      </p:sp>
      <p:pic>
        <p:nvPicPr>
          <p:cNvPr id="2" name="Billede 1">
            <a:extLst>
              <a:ext uri="{FF2B5EF4-FFF2-40B4-BE49-F238E27FC236}">
                <a16:creationId xmlns:a16="http://schemas.microsoft.com/office/drawing/2014/main" id="{B4EE46C6-7BFE-DCB6-AC1D-110C94872B8A}"/>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733520" y="5901257"/>
            <a:ext cx="746656" cy="796434"/>
          </a:xfrm>
          <a:prstGeom prst="rect">
            <a:avLst/>
          </a:prstGeom>
        </p:spPr>
      </p:pic>
    </p:spTree>
    <p:extLst>
      <p:ext uri="{BB962C8B-B14F-4D97-AF65-F5344CB8AC3E}">
        <p14:creationId xmlns:p14="http://schemas.microsoft.com/office/powerpoint/2010/main" val="611654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587374" y="370290"/>
            <a:ext cx="5108575" cy="1474385"/>
          </a:xfrm>
        </p:spPr>
        <p:txBody>
          <a:bodyPr/>
          <a:lstStyle>
            <a:lvl1pPr>
              <a:defRPr sz="3600"/>
            </a:lvl1pPr>
          </a:lstStyle>
          <a:p>
            <a:r>
              <a:rPr lang="en-US" dirty="0"/>
              <a:t>CLICK TO EDIT TITLE</a:t>
            </a:r>
          </a:p>
        </p:txBody>
      </p:sp>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Tree>
    <p:extLst>
      <p:ext uri="{BB962C8B-B14F-4D97-AF65-F5344CB8AC3E}">
        <p14:creationId xmlns:p14="http://schemas.microsoft.com/office/powerpoint/2010/main" val="439556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grpSp>
        <p:nvGrpSpPr>
          <p:cNvPr id="30" name="Gruppe 29"/>
          <p:cNvGrpSpPr/>
          <p:nvPr userDrawn="1"/>
        </p:nvGrpSpPr>
        <p:grpSpPr>
          <a:xfrm>
            <a:off x="0" y="657225"/>
            <a:ext cx="405154"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26" name="Title 4"/>
          <p:cNvSpPr>
            <a:spLocks noGrp="1"/>
          </p:cNvSpPr>
          <p:nvPr>
            <p:ph type="title" hasCustomPrompt="1"/>
          </p:nvPr>
        </p:nvSpPr>
        <p:spPr>
          <a:xfrm>
            <a:off x="587375" y="370764"/>
            <a:ext cx="4516438" cy="1473911"/>
          </a:xfrm>
        </p:spPr>
        <p:txBody>
          <a:bodyPr/>
          <a:lstStyle>
            <a:lvl1pPr>
              <a:defRPr sz="3600"/>
            </a:lvl1pPr>
          </a:lstStyle>
          <a:p>
            <a:r>
              <a:rPr lang="en-US" dirty="0"/>
              <a:t>CLICK TO EDIT TITLE</a:t>
            </a:r>
          </a:p>
        </p:txBody>
      </p:sp>
      <p:pic>
        <p:nvPicPr>
          <p:cNvPr id="27" name="Billede 26"/>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9" name="Pladsholder til tekst 10"/>
          <p:cNvSpPr>
            <a:spLocks noGrp="1"/>
          </p:cNvSpPr>
          <p:nvPr>
            <p:ph type="body" sz="quarter" idx="12" hasCustomPrompt="1"/>
          </p:nvPr>
        </p:nvSpPr>
        <p:spPr>
          <a:xfrm>
            <a:off x="587375" y="2065337"/>
            <a:ext cx="4516438" cy="3243263"/>
          </a:xfrm>
        </p:spPr>
        <p:txBody>
          <a:bodyPr/>
          <a:lstStyle>
            <a:lvl1pPr marL="285750" indent="-285750">
              <a:buFontTx/>
              <a:buBlip>
                <a:blip r:embed="rId3"/>
              </a:buBlip>
              <a:defRPr/>
            </a:lvl1pPr>
          </a:lstStyle>
          <a:p>
            <a:pPr lvl="0"/>
            <a:r>
              <a:rPr lang="da-DK" dirty="0" err="1"/>
              <a:t>Insert</a:t>
            </a:r>
            <a:r>
              <a:rPr lang="da-DK" dirty="0"/>
              <a:t> </a:t>
            </a:r>
            <a:r>
              <a:rPr lang="da-DK" dirty="0" err="1"/>
              <a:t>bullets</a:t>
            </a:r>
            <a:endParaRPr lang="da-DK" dirty="0"/>
          </a:p>
        </p:txBody>
      </p:sp>
    </p:spTree>
    <p:extLst>
      <p:ext uri="{BB962C8B-B14F-4D97-AF65-F5344CB8AC3E}">
        <p14:creationId xmlns:p14="http://schemas.microsoft.com/office/powerpoint/2010/main" val="4030268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67628"/>
            <a:ext cx="4886993" cy="1621619"/>
          </a:xfrm>
        </p:spPr>
        <p:txBody>
          <a:bodyPr/>
          <a:lstStyle>
            <a:lvl1pPr>
              <a:defRPr sz="3600"/>
            </a:lvl1pPr>
          </a:lstStyle>
          <a:p>
            <a:r>
              <a:rPr lang="en-US" dirty="0"/>
              <a:t>CLICK TO EDIT TITLE</a:t>
            </a:r>
          </a:p>
        </p:txBody>
      </p:sp>
      <p:sp>
        <p:nvSpPr>
          <p:cNvPr id="11" name="Pladsholder til diagram 10"/>
          <p:cNvSpPr>
            <a:spLocks noGrp="1"/>
          </p:cNvSpPr>
          <p:nvPr>
            <p:ph type="chart" sz="quarter" idx="12"/>
          </p:nvPr>
        </p:nvSpPr>
        <p:spPr>
          <a:xfrm>
            <a:off x="6096000" y="2262579"/>
            <a:ext cx="5524500" cy="3572737"/>
          </a:xfrm>
        </p:spPr>
        <p:txBody>
          <a:bodyPr/>
          <a:lstStyle/>
          <a:p>
            <a:endParaRPr lang="da-DK"/>
          </a:p>
        </p:txBody>
      </p:sp>
      <p:sp>
        <p:nvSpPr>
          <p:cNvPr id="13" name="Pladsholder til tekst 12"/>
          <p:cNvSpPr>
            <a:spLocks noGrp="1"/>
          </p:cNvSpPr>
          <p:nvPr>
            <p:ph type="body" sz="quarter" idx="13" hasCustomPrompt="1"/>
          </p:nvPr>
        </p:nvSpPr>
        <p:spPr>
          <a:xfrm>
            <a:off x="587375" y="2262579"/>
            <a:ext cx="4886992" cy="3572737"/>
          </a:xfrm>
        </p:spPr>
        <p:txBody>
          <a:bodyPr>
            <a:normAutofit/>
          </a:bodyPr>
          <a:lstStyle>
            <a:lvl2pPr marL="285750" indent="-285750">
              <a:buFontTx/>
              <a:buBlip>
                <a:blip r:embed="rId2"/>
              </a:buBlip>
              <a:defRPr sz="1600" baseline="0"/>
            </a:lvl2pPr>
          </a:lstStyle>
          <a:p>
            <a:pPr lvl="1"/>
            <a:r>
              <a:rPr lang="da-DK" dirty="0" err="1"/>
              <a:t>Insert</a:t>
            </a:r>
            <a:r>
              <a:rPr lang="da-DK" dirty="0"/>
              <a:t> </a:t>
            </a:r>
            <a:r>
              <a:rPr lang="da-DK" dirty="0" err="1"/>
              <a:t>bullets</a:t>
            </a:r>
            <a:endParaRPr lang="da-DK" dirty="0"/>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Tree>
    <p:extLst>
      <p:ext uri="{BB962C8B-B14F-4D97-AF65-F5344CB8AC3E}">
        <p14:creationId xmlns:p14="http://schemas.microsoft.com/office/powerpoint/2010/main" val="28718843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Title 4"/>
          <p:cNvSpPr>
            <a:spLocks noGrp="1"/>
          </p:cNvSpPr>
          <p:nvPr>
            <p:ph type="title" hasCustomPrompt="1"/>
          </p:nvPr>
        </p:nvSpPr>
        <p:spPr>
          <a:xfrm>
            <a:off x="587374" y="359273"/>
            <a:ext cx="4490445" cy="1621619"/>
          </a:xfrm>
        </p:spPr>
        <p:txBody>
          <a:bodyPr/>
          <a:lstStyle>
            <a:lvl1pPr>
              <a:defRPr sz="3600"/>
            </a:lvl1pPr>
          </a:lstStyle>
          <a:p>
            <a:r>
              <a:rPr lang="en-US" dirty="0"/>
              <a:t>CLICK TO EDIT TITLE</a:t>
            </a:r>
          </a:p>
        </p:txBody>
      </p:sp>
      <p:sp>
        <p:nvSpPr>
          <p:cNvPr id="4" name="Pladsholder til tekst 3"/>
          <p:cNvSpPr>
            <a:spLocks noGrp="1"/>
          </p:cNvSpPr>
          <p:nvPr>
            <p:ph type="body" sz="quarter" idx="12" hasCustomPrompt="1"/>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Tree>
    <p:extLst>
      <p:ext uri="{BB962C8B-B14F-4D97-AF65-F5344CB8AC3E}">
        <p14:creationId xmlns:p14="http://schemas.microsoft.com/office/powerpoint/2010/main" val="35215841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 x billede højre - Blå">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87374" y="373446"/>
            <a:ext cx="4683125" cy="1471230"/>
          </a:xfrm>
        </p:spPr>
        <p:txBody>
          <a:bodyPr/>
          <a:lstStyle>
            <a:lvl1pPr>
              <a:defRPr sz="3600">
                <a:solidFill>
                  <a:schemeClr val="bg1"/>
                </a:solidFill>
              </a:defRPr>
            </a:lvl1pPr>
          </a:lstStyle>
          <a:p>
            <a:r>
              <a:rPr lang="en-US" dirty="0"/>
              <a:t>CLICK TO EDIT TITLE</a:t>
            </a:r>
          </a:p>
        </p:txBody>
      </p:sp>
      <p:sp>
        <p:nvSpPr>
          <p:cNvPr id="4" name="Pladsholder til tekst 3"/>
          <p:cNvSpPr>
            <a:spLocks noGrp="1"/>
          </p:cNvSpPr>
          <p:nvPr>
            <p:ph type="body" sz="quarter" idx="12" hasCustomPrompt="1"/>
          </p:nvPr>
        </p:nvSpPr>
        <p:spPr>
          <a:xfrm>
            <a:off x="583406" y="2101809"/>
            <a:ext cx="4687094"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pic>
        <p:nvPicPr>
          <p:cNvPr id="8" name="Billede 7" descr="Et billede, der indeholder tekst, Font/skrifttype, plakat, Grafik&#10;&#10;Automatisk genereret beskrivelse">
            <a:extLst>
              <a:ext uri="{FF2B5EF4-FFF2-40B4-BE49-F238E27FC236}">
                <a16:creationId xmlns:a16="http://schemas.microsoft.com/office/drawing/2014/main" id="{926C3361-06EB-F5CA-D00E-E463D1C4F22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733520" y="5901257"/>
            <a:ext cx="746657" cy="796434"/>
          </a:xfrm>
          <a:prstGeom prst="rect">
            <a:avLst/>
          </a:prstGeom>
        </p:spPr>
      </p:pic>
    </p:spTree>
    <p:extLst>
      <p:ext uri="{BB962C8B-B14F-4D97-AF65-F5344CB8AC3E}">
        <p14:creationId xmlns:p14="http://schemas.microsoft.com/office/powerpoint/2010/main" val="41949234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tor billede højre - blå">
    <p:spTree>
      <p:nvGrpSpPr>
        <p:cNvPr id="1" name=""/>
        <p:cNvGrpSpPr/>
        <p:nvPr/>
      </p:nvGrpSpPr>
      <p:grpSpPr>
        <a:xfrm>
          <a:off x="0" y="0"/>
          <a:ext cx="0" cy="0"/>
          <a:chOff x="0" y="0"/>
          <a:chExt cx="0" cy="0"/>
        </a:xfrm>
      </p:grpSpPr>
      <p:sp>
        <p:nvSpPr>
          <p:cNvPr id="7" name="Rectangle 6"/>
          <p:cNvSpPr/>
          <p:nvPr userDrawn="1"/>
        </p:nvSpPr>
        <p:spPr>
          <a:xfrm>
            <a:off x="1" y="0"/>
            <a:ext cx="615353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6" name="Title 4"/>
          <p:cNvSpPr>
            <a:spLocks noGrp="1"/>
          </p:cNvSpPr>
          <p:nvPr>
            <p:ph type="title" hasCustomPrompt="1"/>
          </p:nvPr>
        </p:nvSpPr>
        <p:spPr>
          <a:xfrm>
            <a:off x="587375" y="373446"/>
            <a:ext cx="4454526" cy="1471230"/>
          </a:xfrm>
        </p:spPr>
        <p:txBody>
          <a:bodyPr/>
          <a:lstStyle>
            <a:lvl1pPr>
              <a:defRPr sz="3600">
                <a:solidFill>
                  <a:schemeClr val="bg1"/>
                </a:solidFill>
              </a:defRPr>
            </a:lvl1pPr>
          </a:lstStyle>
          <a:p>
            <a:r>
              <a:rPr lang="en-US" dirty="0"/>
              <a:t>CLICK TO EDIT TITLE</a:t>
            </a:r>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458495" cy="36004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17200285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or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1" y="0"/>
            <a:ext cx="742791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8031879" y="957753"/>
            <a:ext cx="3588621" cy="1272251"/>
          </a:xfrm>
        </p:spPr>
        <p:txBody>
          <a:bodyPr/>
          <a:lstStyle>
            <a:lvl1pPr>
              <a:defRPr sz="3600"/>
            </a:lvl1pPr>
          </a:lstStyle>
          <a:p>
            <a:r>
              <a:rPr lang="en-US" dirty="0"/>
              <a:t>CLICK TO EDIT TITLE</a:t>
            </a:r>
          </a:p>
        </p:txBody>
      </p:sp>
      <p:sp>
        <p:nvSpPr>
          <p:cNvPr id="7" name="Pladsholder til tekst 3"/>
          <p:cNvSpPr>
            <a:spLocks noGrp="1"/>
          </p:cNvSpPr>
          <p:nvPr>
            <p:ph type="body" sz="quarter" idx="12" hasCustomPrompt="1"/>
          </p:nvPr>
        </p:nvSpPr>
        <p:spPr>
          <a:xfrm>
            <a:off x="8031879" y="2584598"/>
            <a:ext cx="3588621" cy="3500008"/>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grpSp>
        <p:nvGrpSpPr>
          <p:cNvPr id="8" name="Gruppe 7"/>
          <p:cNvGrpSpPr/>
          <p:nvPr userDrawn="1"/>
        </p:nvGrpSpPr>
        <p:grpSpPr>
          <a:xfrm>
            <a:off x="7427913" y="1288619"/>
            <a:ext cx="405154"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8987930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587375" y="357948"/>
            <a:ext cx="4229100" cy="1486727"/>
          </a:xfrm>
        </p:spPr>
        <p:txBody>
          <a:bodyPr/>
          <a:lstStyle>
            <a:lvl1pPr>
              <a:defRPr sz="3600"/>
            </a:lvl1pPr>
          </a:lstStyle>
          <a:p>
            <a:r>
              <a:rPr lang="en-US" dirty="0"/>
              <a:t>CLICK TO EDIT TITLE</a:t>
            </a:r>
          </a:p>
        </p:txBody>
      </p:sp>
      <p:sp>
        <p:nvSpPr>
          <p:cNvPr id="7" name="Pladsholder til tekst 3"/>
          <p:cNvSpPr>
            <a:spLocks noGrp="1"/>
          </p:cNvSpPr>
          <p:nvPr>
            <p:ph type="body" sz="quarter" idx="15" hasCustomPrompt="1"/>
          </p:nvPr>
        </p:nvSpPr>
        <p:spPr>
          <a:xfrm>
            <a:off x="587375" y="2127154"/>
            <a:ext cx="4229100" cy="3575409"/>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2198671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6"/>
            <a:ext cx="7341129" cy="1036319"/>
          </a:xfrm>
          <a:solidFill>
            <a:schemeClr val="bg1"/>
          </a:solidFill>
        </p:spPr>
        <p:txBody>
          <a:bodyPr tIns="107988"/>
          <a:lstStyle>
            <a:lvl1pPr algn="ctr">
              <a:defRPr sz="2800" baseline="0">
                <a:solidFill>
                  <a:schemeClr val="tx1"/>
                </a:solidFill>
              </a:defRPr>
            </a:lvl1pPr>
          </a:lstStyle>
          <a:p>
            <a:r>
              <a:rPr lang="en-US" dirty="0"/>
              <a:t>BREAK</a:t>
            </a:r>
            <a:br>
              <a:rPr lang="en-US" dirty="0"/>
            </a:br>
            <a:r>
              <a:rPr lang="en-US" dirty="0"/>
              <a:t>HEADLINE</a:t>
            </a:r>
          </a:p>
        </p:txBody>
      </p:sp>
      <p:pic>
        <p:nvPicPr>
          <p:cNvPr id="3" name="Billede 2">
            <a:extLst>
              <a:ext uri="{FF2B5EF4-FFF2-40B4-BE49-F238E27FC236}">
                <a16:creationId xmlns:a16="http://schemas.microsoft.com/office/drawing/2014/main" id="{5318F35F-FDF9-B4C7-1E78-D6A3D9A10091}"/>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733520" y="5901257"/>
            <a:ext cx="746656" cy="796434"/>
          </a:xfrm>
          <a:prstGeom prst="rect">
            <a:avLst/>
          </a:prstGeom>
        </p:spPr>
      </p:pic>
    </p:spTree>
    <p:extLst>
      <p:ext uri="{BB962C8B-B14F-4D97-AF65-F5344CB8AC3E}">
        <p14:creationId xmlns:p14="http://schemas.microsoft.com/office/powerpoint/2010/main" val="35535020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lå layout højre">
    <p:spTree>
      <p:nvGrpSpPr>
        <p:cNvPr id="1" name=""/>
        <p:cNvGrpSpPr/>
        <p:nvPr/>
      </p:nvGrpSpPr>
      <p:grpSpPr>
        <a:xfrm>
          <a:off x="0" y="0"/>
          <a:ext cx="0" cy="0"/>
          <a:chOff x="0" y="0"/>
          <a:chExt cx="0" cy="0"/>
        </a:xfrm>
      </p:grpSpPr>
      <p:sp>
        <p:nvSpPr>
          <p:cNvPr id="26" name="Rectangle 6"/>
          <p:cNvSpPr/>
          <p:nvPr userDrawn="1"/>
        </p:nvSpPr>
        <p:spPr>
          <a:xfrm>
            <a:off x="7427913" y="0"/>
            <a:ext cx="4764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Pladsholder til tekst 3"/>
          <p:cNvSpPr>
            <a:spLocks noGrp="1"/>
          </p:cNvSpPr>
          <p:nvPr>
            <p:ph type="body" sz="quarter" idx="17" hasCustomPrompt="1"/>
          </p:nvPr>
        </p:nvSpPr>
        <p:spPr>
          <a:xfrm>
            <a:off x="8027662" y="2804344"/>
            <a:ext cx="3592838" cy="3222624"/>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sp>
        <p:nvSpPr>
          <p:cNvPr id="3" name="Slide Number Placeholder 2"/>
          <p:cNvSpPr>
            <a:spLocks noGrp="1"/>
          </p:cNvSpPr>
          <p:nvPr>
            <p:ph type="sldNum" sz="quarter" idx="10"/>
          </p:nvPr>
        </p:nvSpPr>
        <p:spPr/>
        <p:txBody>
          <a:bodyPr/>
          <a:lstStyle>
            <a:lvl1pPr>
              <a:defRPr>
                <a:solidFill>
                  <a:schemeClr val="bg1">
                    <a:alpha val="70000"/>
                  </a:schemeClr>
                </a:solidFill>
              </a:defRPr>
            </a:lvl1pPr>
          </a:lstStyle>
          <a:p>
            <a:fld id="{D8D877B3-D348-4611-9BDB-C5374591D951}" type="slidenum">
              <a:rPr lang="en-US" smtClean="0"/>
              <a:pPr/>
              <a:t>‹nr.›</a:t>
            </a:fld>
            <a:endParaRPr lang="en-US" dirty="0"/>
          </a:p>
        </p:txBody>
      </p:sp>
      <p:grpSp>
        <p:nvGrpSpPr>
          <p:cNvPr id="5" name="Gruppe 4"/>
          <p:cNvGrpSpPr/>
          <p:nvPr userDrawn="1"/>
        </p:nvGrpSpPr>
        <p:grpSpPr>
          <a:xfrm>
            <a:off x="7427914" y="1288619"/>
            <a:ext cx="405154" cy="1182460"/>
            <a:chOff x="320675" y="2816225"/>
            <a:chExt cx="350838" cy="1023938"/>
          </a:xfrm>
          <a:solidFill>
            <a:schemeClr val="bg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29" name="Gruppe 28"/>
          <p:cNvGrpSpPr/>
          <p:nvPr userDrawn="1"/>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53" name="Title 4"/>
          <p:cNvSpPr>
            <a:spLocks noGrp="1"/>
          </p:cNvSpPr>
          <p:nvPr>
            <p:ph type="title" hasCustomPrompt="1"/>
          </p:nvPr>
        </p:nvSpPr>
        <p:spPr>
          <a:xfrm>
            <a:off x="8027664" y="943460"/>
            <a:ext cx="3592836" cy="1621619"/>
          </a:xfrm>
        </p:spPr>
        <p:txBody>
          <a:bodyPr/>
          <a:lstStyle>
            <a:lvl1pP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5671698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 x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accent1">
                    <a:alpha val="70000"/>
                  </a:schemeClr>
                </a:solidFill>
              </a:defRPr>
            </a:lvl1pPr>
          </a:lstStyle>
          <a:p>
            <a:fld id="{D8D877B3-D348-4611-9BDB-C5374591D951}" type="slidenum">
              <a:rPr lang="en-US" smtClean="0"/>
              <a:pPr/>
              <a:t>‹nr.›</a:t>
            </a:fld>
            <a:endParaRPr lang="en-US" dirty="0"/>
          </a:p>
        </p:txBody>
      </p:sp>
      <p:grpSp>
        <p:nvGrpSpPr>
          <p:cNvPr id="54" name="Gruppe 53"/>
          <p:cNvGrpSpPr/>
          <p:nvPr userDrawn="1"/>
        </p:nvGrpSpPr>
        <p:grpSpPr>
          <a:xfrm>
            <a:off x="4733281" y="657225"/>
            <a:ext cx="405154" cy="1182460"/>
            <a:chOff x="320675" y="2816225"/>
            <a:chExt cx="350838" cy="1023938"/>
          </a:xfrm>
          <a:solidFill>
            <a:schemeClr val="tx1"/>
          </a:solidFill>
        </p:grpSpPr>
        <p:sp>
          <p:nvSpPr>
            <p:cNvPr id="55"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6"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7"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8"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9"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0"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2"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74" name="Picture Placeholder 4"/>
          <p:cNvSpPr>
            <a:spLocks noGrp="1"/>
          </p:cNvSpPr>
          <p:nvPr>
            <p:ph type="pic" sz="quarter" idx="11" hasCustomPrompt="1"/>
          </p:nvPr>
        </p:nvSpPr>
        <p:spPr>
          <a:xfrm>
            <a:off x="-19951"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5" name="Title 4"/>
          <p:cNvSpPr>
            <a:spLocks noGrp="1"/>
          </p:cNvSpPr>
          <p:nvPr>
            <p:ph type="title" hasCustomPrompt="1"/>
          </p:nvPr>
        </p:nvSpPr>
        <p:spPr>
          <a:xfrm>
            <a:off x="5324157" y="359273"/>
            <a:ext cx="4490445" cy="1621619"/>
          </a:xfrm>
        </p:spPr>
        <p:txBody>
          <a:bodyPr/>
          <a:lstStyle>
            <a:lvl1pPr>
              <a:defRPr sz="3600"/>
            </a:lvl1pPr>
          </a:lstStyle>
          <a:p>
            <a:r>
              <a:rPr lang="en-US" dirty="0"/>
              <a:t>CLICK TO EDIT TITLE</a:t>
            </a:r>
          </a:p>
        </p:txBody>
      </p:sp>
      <p:sp>
        <p:nvSpPr>
          <p:cNvPr id="76" name="Pladsholder til tekst 3"/>
          <p:cNvSpPr>
            <a:spLocks noGrp="1"/>
          </p:cNvSpPr>
          <p:nvPr>
            <p:ph type="body" sz="quarter" idx="12" hasCustomPrompt="1"/>
          </p:nvPr>
        </p:nvSpPr>
        <p:spPr>
          <a:xfrm>
            <a:off x="5324158"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pic>
        <p:nvPicPr>
          <p:cNvPr id="2" name="Billede 1">
            <a:extLst>
              <a:ext uri="{FF2B5EF4-FFF2-40B4-BE49-F238E27FC236}">
                <a16:creationId xmlns:a16="http://schemas.microsoft.com/office/drawing/2014/main" id="{ECC376DD-D7EF-0158-A0DE-F00F9AEC9364}"/>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5733520" y="5901257"/>
            <a:ext cx="746656" cy="796434"/>
          </a:xfrm>
          <a:prstGeom prst="rect">
            <a:avLst/>
          </a:prstGeom>
        </p:spPr>
      </p:pic>
    </p:spTree>
    <p:extLst>
      <p:ext uri="{BB962C8B-B14F-4D97-AF65-F5344CB8AC3E}">
        <p14:creationId xmlns:p14="http://schemas.microsoft.com/office/powerpoint/2010/main" val="29116740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p:txBody>
          <a:bodyPr/>
          <a:lstStyle>
            <a:lvl1pPr>
              <a:defRPr/>
            </a:lvl1pPr>
          </a:lstStyle>
          <a:p>
            <a:pPr>
              <a:defRPr/>
            </a:pPr>
            <a:endParaRPr lang="da-DK"/>
          </a:p>
        </p:txBody>
      </p:sp>
      <p:sp>
        <p:nvSpPr>
          <p:cNvPr id="3" name="Pladsholder til sidefod 4"/>
          <p:cNvSpPr>
            <a:spLocks noGrp="1"/>
          </p:cNvSpPr>
          <p:nvPr>
            <p:ph type="ftr" sz="quarter" idx="11"/>
          </p:nvPr>
        </p:nvSpPr>
        <p:spPr/>
        <p:txBody>
          <a:bodyPr/>
          <a:lstStyle>
            <a:lvl1pPr>
              <a:defRPr/>
            </a:lvl1pPr>
          </a:lstStyle>
          <a:p>
            <a:pPr>
              <a:defRPr/>
            </a:pPr>
            <a:endParaRPr lang="da-DK"/>
          </a:p>
        </p:txBody>
      </p:sp>
      <p:sp>
        <p:nvSpPr>
          <p:cNvPr id="4" name="Pladsholder til diasnummer 5"/>
          <p:cNvSpPr>
            <a:spLocks noGrp="1"/>
          </p:cNvSpPr>
          <p:nvPr>
            <p:ph type="sldNum" sz="quarter" idx="12"/>
          </p:nvPr>
        </p:nvSpPr>
        <p:spPr/>
        <p:txBody>
          <a:bodyPr/>
          <a:lstStyle>
            <a:lvl1pPr>
              <a:defRPr/>
            </a:lvl1pPr>
          </a:lstStyle>
          <a:p>
            <a:pPr>
              <a:defRPr/>
            </a:pPr>
            <a:fld id="{A41F21F6-5077-42E8-A127-369873FCCBDF}" type="slidenum">
              <a:rPr lang="da-DK"/>
              <a:pPr>
                <a:defRPr/>
              </a:pPr>
              <a:t>‹nr.›</a:t>
            </a:fld>
            <a:endParaRPr lang="da-DK"/>
          </a:p>
        </p:txBody>
      </p:sp>
    </p:spTree>
    <p:extLst>
      <p:ext uri="{BB962C8B-B14F-4D97-AF65-F5344CB8AC3E}">
        <p14:creationId xmlns:p14="http://schemas.microsoft.com/office/powerpoint/2010/main" val="9930699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587375" y="357948"/>
            <a:ext cx="4229100" cy="1486727"/>
          </a:xfrm>
        </p:spPr>
        <p:txBody>
          <a:bodyPr/>
          <a:lstStyle>
            <a:lvl1pPr>
              <a:defRPr sz="3600"/>
            </a:lvl1pPr>
          </a:lstStyle>
          <a:p>
            <a:r>
              <a:rPr lang="en-US" dirty="0"/>
              <a:t>CLICK TO EDIT TITLE</a:t>
            </a:r>
          </a:p>
        </p:txBody>
      </p:sp>
      <p:sp>
        <p:nvSpPr>
          <p:cNvPr id="7" name="Pladsholder til tekst 3"/>
          <p:cNvSpPr>
            <a:spLocks noGrp="1"/>
          </p:cNvSpPr>
          <p:nvPr>
            <p:ph type="body" sz="quarter" idx="15" hasCustomPrompt="1"/>
          </p:nvPr>
        </p:nvSpPr>
        <p:spPr>
          <a:xfrm>
            <a:off x="587375" y="2127154"/>
            <a:ext cx="4229100" cy="3575409"/>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26966498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illede _ bund">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Title 4"/>
          <p:cNvSpPr>
            <a:spLocks noGrp="1"/>
          </p:cNvSpPr>
          <p:nvPr>
            <p:ph type="title" hasCustomPrompt="1"/>
          </p:nvPr>
        </p:nvSpPr>
        <p:spPr>
          <a:xfrm>
            <a:off x="587374" y="359273"/>
            <a:ext cx="4490445" cy="1621619"/>
          </a:xfrm>
        </p:spPr>
        <p:txBody>
          <a:bodyPr/>
          <a:lstStyle>
            <a:lvl1pPr>
              <a:defRPr sz="3600"/>
            </a:lvl1pPr>
          </a:lstStyle>
          <a:p>
            <a:r>
              <a:rPr lang="en-US" dirty="0"/>
              <a:t>CLICK TO EDIT TITLE</a:t>
            </a:r>
          </a:p>
        </p:txBody>
      </p:sp>
      <p:sp>
        <p:nvSpPr>
          <p:cNvPr id="4" name="Pladsholder til tekst 3"/>
          <p:cNvSpPr>
            <a:spLocks noGrp="1"/>
          </p:cNvSpPr>
          <p:nvPr>
            <p:ph type="body" sz="quarter" idx="12" hasCustomPrompt="1"/>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Tree>
    <p:extLst>
      <p:ext uri="{BB962C8B-B14F-4D97-AF65-F5344CB8AC3E}">
        <p14:creationId xmlns:p14="http://schemas.microsoft.com/office/powerpoint/2010/main" val="16338006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lank m. bullets">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3" name="Title 4"/>
          <p:cNvSpPr>
            <a:spLocks noGrp="1"/>
          </p:cNvSpPr>
          <p:nvPr>
            <p:ph type="title" hasCustomPrompt="1"/>
          </p:nvPr>
        </p:nvSpPr>
        <p:spPr>
          <a:xfrm>
            <a:off x="587374" y="370290"/>
            <a:ext cx="5149879" cy="1474385"/>
          </a:xfrm>
        </p:spPr>
        <p:txBody>
          <a:bodyPr/>
          <a:lstStyle>
            <a:lvl1pPr>
              <a:defRPr sz="3600" baseline="0"/>
            </a:lvl1pPr>
          </a:lstStyle>
          <a:p>
            <a:r>
              <a:rPr lang="en-US"/>
              <a:t>KLIK HER FOR AT ÆNDRE TITEL</a:t>
            </a:r>
            <a:endParaRPr lang="en-US" dirty="0"/>
          </a:p>
        </p:txBody>
      </p:sp>
      <p:sp>
        <p:nvSpPr>
          <p:cNvPr id="5" name="Pladsholder til tekst 10"/>
          <p:cNvSpPr>
            <a:spLocks noGrp="1"/>
          </p:cNvSpPr>
          <p:nvPr>
            <p:ph type="body" sz="quarter" idx="12" hasCustomPrompt="1"/>
          </p:nvPr>
        </p:nvSpPr>
        <p:spPr>
          <a:xfrm>
            <a:off x="587375" y="2065337"/>
            <a:ext cx="10620094" cy="3704284"/>
          </a:xfrm>
        </p:spPr>
        <p:txBody>
          <a:bodyPr/>
          <a:lstStyle>
            <a:lvl1pPr marL="285750" indent="-285750">
              <a:buFontTx/>
              <a:buBlip>
                <a:blip r:embed="rId2"/>
              </a:buBlip>
              <a:defRPr/>
            </a:lvl1pPr>
          </a:lstStyle>
          <a:p>
            <a:pPr lvl="0"/>
            <a:r>
              <a:rPr lang="da-DK"/>
              <a:t>Indsæt bullets</a:t>
            </a:r>
            <a:endParaRPr lang="da-DK" dirty="0"/>
          </a:p>
        </p:txBody>
      </p:sp>
    </p:spTree>
    <p:extLst>
      <p:ext uri="{BB962C8B-B14F-4D97-AF65-F5344CB8AC3E}">
        <p14:creationId xmlns:p14="http://schemas.microsoft.com/office/powerpoint/2010/main" val="7053333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billed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9" name="Picture Placeholder 4"/>
          <p:cNvSpPr>
            <a:spLocks noGrp="1"/>
          </p:cNvSpPr>
          <p:nvPr>
            <p:ph type="pic" sz="quarter" idx="14" hasCustomPrompt="1"/>
          </p:nvPr>
        </p:nvSpPr>
        <p:spPr>
          <a:xfrm>
            <a:off x="9880810" y="3488635"/>
            <a:ext cx="2311191" cy="336936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587375" y="357950"/>
            <a:ext cx="5140184" cy="1486727"/>
          </a:xfrm>
        </p:spPr>
        <p:txBody>
          <a:bodyPr/>
          <a:lstStyle>
            <a:lvl1pPr>
              <a:defRPr sz="3600"/>
            </a:lvl1pPr>
          </a:lstStyle>
          <a:p>
            <a:r>
              <a:rPr lang="en-US" dirty="0"/>
              <a:t>CLICK TO EDIT TITLE</a:t>
            </a:r>
          </a:p>
        </p:txBody>
      </p:sp>
      <p:sp>
        <p:nvSpPr>
          <p:cNvPr id="7" name="Pladsholder til tekst 3"/>
          <p:cNvSpPr>
            <a:spLocks noGrp="1"/>
          </p:cNvSpPr>
          <p:nvPr>
            <p:ph type="body" sz="quarter" idx="15" hasCustomPrompt="1"/>
          </p:nvPr>
        </p:nvSpPr>
        <p:spPr>
          <a:xfrm>
            <a:off x="587375" y="2127155"/>
            <a:ext cx="5140185" cy="3738268"/>
          </a:xfrm>
        </p:spPr>
        <p:txBody>
          <a:bodyPr/>
          <a:lstStyle>
            <a:lvl1pPr marL="285739" indent="-285739">
              <a:lnSpc>
                <a:spcPct val="100000"/>
              </a:lnSpc>
              <a:spcBef>
                <a:spcPts val="600"/>
              </a:spcBef>
              <a:buFontTx/>
              <a:buBlip>
                <a:blip r:embed="rId2"/>
              </a:buBlip>
              <a:defRPr sz="15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9880810" y="-1"/>
            <a:ext cx="2311191" cy="3349488"/>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Picture Placeholder 4"/>
          <p:cNvSpPr>
            <a:spLocks noGrp="1"/>
          </p:cNvSpPr>
          <p:nvPr>
            <p:ph type="pic" sz="quarter" idx="17" hasCustomPrompt="1"/>
          </p:nvPr>
        </p:nvSpPr>
        <p:spPr>
          <a:xfrm>
            <a:off x="7427914" y="3488635"/>
            <a:ext cx="2311191" cy="336936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2" name="Picture Placeholder 4"/>
          <p:cNvSpPr>
            <a:spLocks noGrp="1"/>
          </p:cNvSpPr>
          <p:nvPr>
            <p:ph type="pic" sz="quarter" idx="18" hasCustomPrompt="1"/>
          </p:nvPr>
        </p:nvSpPr>
        <p:spPr>
          <a:xfrm>
            <a:off x="7427914" y="-1"/>
            <a:ext cx="2311191" cy="3349488"/>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6733027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Blank w. bullets">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3" name="Title 4"/>
          <p:cNvSpPr>
            <a:spLocks noGrp="1"/>
          </p:cNvSpPr>
          <p:nvPr>
            <p:ph type="title" hasCustomPrompt="1"/>
          </p:nvPr>
        </p:nvSpPr>
        <p:spPr>
          <a:xfrm>
            <a:off x="587374" y="370290"/>
            <a:ext cx="5108575" cy="1474385"/>
          </a:xfrm>
        </p:spPr>
        <p:txBody>
          <a:bodyPr/>
          <a:lstStyle>
            <a:lvl1pPr>
              <a:defRPr sz="3600"/>
            </a:lvl1pPr>
          </a:lstStyle>
          <a:p>
            <a:r>
              <a:rPr lang="en-US" dirty="0"/>
              <a:t>CLICK TO EDIT TITLE</a:t>
            </a:r>
          </a:p>
        </p:txBody>
      </p:sp>
      <p:sp>
        <p:nvSpPr>
          <p:cNvPr id="5" name="Pladsholder til tekst 10"/>
          <p:cNvSpPr>
            <a:spLocks noGrp="1"/>
          </p:cNvSpPr>
          <p:nvPr>
            <p:ph type="body" sz="quarter" idx="12" hasCustomPrompt="1"/>
          </p:nvPr>
        </p:nvSpPr>
        <p:spPr>
          <a:xfrm>
            <a:off x="587375" y="2065337"/>
            <a:ext cx="10752512" cy="3703696"/>
          </a:xfrm>
        </p:spPr>
        <p:txBody>
          <a:bodyPr/>
          <a:lstStyle>
            <a:lvl1pPr marL="285750" indent="-285750">
              <a:buFontTx/>
              <a:buBlip>
                <a:blip r:embed="rId2"/>
              </a:buBlip>
              <a:defRPr/>
            </a:lvl1pPr>
          </a:lstStyle>
          <a:p>
            <a:pPr lvl="0"/>
            <a:r>
              <a:rPr lang="da-DK" dirty="0"/>
              <a:t>INSERT TEXT</a:t>
            </a:r>
          </a:p>
        </p:txBody>
      </p:sp>
    </p:spTree>
    <p:extLst>
      <p:ext uri="{BB962C8B-B14F-4D97-AF65-F5344CB8AC3E}">
        <p14:creationId xmlns:p14="http://schemas.microsoft.com/office/powerpoint/2010/main" val="569238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lvl1pPr marL="439544" indent="-439544">
              <a:buClr>
                <a:srgbClr val="54616E"/>
              </a:buClr>
              <a:buSzPct val="100000"/>
              <a:buFont typeface="Arial" pitchFamily="34" charset="0"/>
              <a:buChar char="•"/>
              <a:defRPr>
                <a:solidFill>
                  <a:srgbClr val="54616E"/>
                </a:solidFill>
              </a:defRPr>
            </a:lvl1pPr>
            <a:lvl2pPr>
              <a:defRPr>
                <a:solidFill>
                  <a:srgbClr val="54616E"/>
                </a:solidFill>
              </a:defRPr>
            </a:lvl2pPr>
            <a:lvl3pPr>
              <a:defRPr>
                <a:solidFill>
                  <a:srgbClr val="54616E"/>
                </a:solidFill>
              </a:defRPr>
            </a:lvl3pPr>
            <a:lvl4pPr>
              <a:defRPr>
                <a:solidFill>
                  <a:srgbClr val="54616E"/>
                </a:solidFill>
              </a:defRPr>
            </a:lvl4pPr>
            <a:lvl5pPr>
              <a:defRPr>
                <a:solidFill>
                  <a:srgbClr val="54616E"/>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p:cNvSpPr>
            <a:spLocks noGrp="1"/>
          </p:cNvSpPr>
          <p:nvPr>
            <p:ph type="dt" sz="half" idx="10"/>
          </p:nvPr>
        </p:nvSpPr>
        <p:spPr>
          <a:xfrm>
            <a:off x="609600" y="6356355"/>
            <a:ext cx="2844800" cy="365125"/>
          </a:xfrm>
          <a:prstGeom prst="rect">
            <a:avLst/>
          </a:prstGeom>
        </p:spPr>
        <p:txBody>
          <a:bodyPr lIns="117211" tIns="58605" rIns="117211" bIns="58605"/>
          <a:lstStyle/>
          <a:p>
            <a:fld id="{C8F93BCC-6FC8-4C7D-A6DF-04C07E19DAD2}" type="datetime3">
              <a:rPr lang="da-DK" smtClean="0"/>
              <a:t>03.11.2025</a:t>
            </a:fld>
            <a:endParaRPr lang="da-DK"/>
          </a:p>
        </p:txBody>
      </p:sp>
      <p:sp>
        <p:nvSpPr>
          <p:cNvPr id="6" name="Pladsholder til diasnummer 5"/>
          <p:cNvSpPr>
            <a:spLocks noGrp="1"/>
          </p:cNvSpPr>
          <p:nvPr>
            <p:ph type="sldNum" sz="quarter" idx="12"/>
          </p:nvPr>
        </p:nvSpPr>
        <p:spPr/>
        <p:txBody>
          <a:bodyPr/>
          <a:lstStyle/>
          <a:p>
            <a:fld id="{409B8A6B-2702-4E09-BF63-7CC1F22DFC4D}" type="slidenum">
              <a:rPr lang="da-DK" smtClean="0"/>
              <a:t>‹nr.›</a:t>
            </a:fld>
            <a:endParaRPr lang="da-DK"/>
          </a:p>
        </p:txBody>
      </p:sp>
    </p:spTree>
    <p:extLst>
      <p:ext uri="{BB962C8B-B14F-4D97-AF65-F5344CB8AC3E}">
        <p14:creationId xmlns:p14="http://schemas.microsoft.com/office/powerpoint/2010/main" val="7807185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 x Picture right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Title 4"/>
          <p:cNvSpPr>
            <a:spLocks noGrp="1"/>
          </p:cNvSpPr>
          <p:nvPr>
            <p:ph type="title" hasCustomPrompt="1"/>
          </p:nvPr>
        </p:nvSpPr>
        <p:spPr>
          <a:xfrm>
            <a:off x="587374" y="359273"/>
            <a:ext cx="4490445" cy="1621619"/>
          </a:xfrm>
        </p:spPr>
        <p:txBody>
          <a:bodyPr/>
          <a:lstStyle>
            <a:lvl1pPr>
              <a:defRPr sz="3600"/>
            </a:lvl1pPr>
          </a:lstStyle>
          <a:p>
            <a:r>
              <a:rPr lang="en-US" dirty="0"/>
              <a:t>CLICK TO EDIT TITLE</a:t>
            </a:r>
          </a:p>
        </p:txBody>
      </p:sp>
      <p:sp>
        <p:nvSpPr>
          <p:cNvPr id="4" name="Pladsholder til tekst 3"/>
          <p:cNvSpPr>
            <a:spLocks noGrp="1"/>
          </p:cNvSpPr>
          <p:nvPr>
            <p:ph type="body" sz="quarter" idx="12" hasCustomPrompt="1"/>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Tree>
    <p:extLst>
      <p:ext uri="{BB962C8B-B14F-4D97-AF65-F5344CB8AC3E}">
        <p14:creationId xmlns:p14="http://schemas.microsoft.com/office/powerpoint/2010/main" val="3528633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5"/>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3" name="Title 4"/>
          <p:cNvSpPr>
            <a:spLocks noGrp="1"/>
          </p:cNvSpPr>
          <p:nvPr>
            <p:ph type="title" hasCustomPrompt="1"/>
          </p:nvPr>
        </p:nvSpPr>
        <p:spPr>
          <a:xfrm>
            <a:off x="587376" y="370291"/>
            <a:ext cx="5108575" cy="1474385"/>
          </a:xfrm>
        </p:spPr>
        <p:txBody>
          <a:bodyPr/>
          <a:lstStyle>
            <a:lvl1pPr>
              <a:defRPr sz="3600"/>
            </a:lvl1pPr>
          </a:lstStyle>
          <a:p>
            <a:r>
              <a:rPr lang="en-US" dirty="0"/>
              <a:t>CLICK TO EDIT TITLE</a:t>
            </a:r>
          </a:p>
        </p:txBody>
      </p:sp>
    </p:spTree>
    <p:extLst>
      <p:ext uri="{BB962C8B-B14F-4D97-AF65-F5344CB8AC3E}">
        <p14:creationId xmlns:p14="http://schemas.microsoft.com/office/powerpoint/2010/main" val="2521269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a:xfrm>
            <a:off x="609600" y="6356352"/>
            <a:ext cx="2844800" cy="365125"/>
          </a:xfrm>
          <a:prstGeom prst="rect">
            <a:avLst/>
          </a:prstGeom>
        </p:spPr>
        <p:txBody>
          <a:bodyPr lIns="117226" tIns="58613" rIns="117226" bIns="58613"/>
          <a:lstStyle/>
          <a:p>
            <a:fld id="{C80C8121-9C5C-4783-821D-F1ABAD167C32}" type="datetime3">
              <a:rPr lang="da-DK" smtClean="0"/>
              <a:t>03.11.2025</a:t>
            </a:fld>
            <a:endParaRPr lang="da-DK"/>
          </a:p>
        </p:txBody>
      </p:sp>
      <p:sp>
        <p:nvSpPr>
          <p:cNvPr id="5" name="Pladsholder til diasnummer 4"/>
          <p:cNvSpPr>
            <a:spLocks noGrp="1"/>
          </p:cNvSpPr>
          <p:nvPr>
            <p:ph type="sldNum" sz="quarter" idx="12"/>
          </p:nvPr>
        </p:nvSpPr>
        <p:spPr/>
        <p:txBody>
          <a:bodyPr/>
          <a:lstStyle/>
          <a:p>
            <a:fld id="{409B8A6B-2702-4E09-BF63-7CC1F22DFC4D}" type="slidenum">
              <a:rPr lang="da-DK" smtClean="0"/>
              <a:t>‹nr.›</a:t>
            </a:fld>
            <a:endParaRPr lang="da-DK"/>
          </a:p>
        </p:txBody>
      </p:sp>
    </p:spTree>
    <p:extLst>
      <p:ext uri="{BB962C8B-B14F-4D97-AF65-F5344CB8AC3E}">
        <p14:creationId xmlns:p14="http://schemas.microsoft.com/office/powerpoint/2010/main" val="363377517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grpSp>
        <p:nvGrpSpPr>
          <p:cNvPr id="30" name="Gruppe 29"/>
          <p:cNvGrpSpPr/>
          <p:nvPr userDrawn="1"/>
        </p:nvGrpSpPr>
        <p:grpSpPr>
          <a:xfrm>
            <a:off x="0" y="657227"/>
            <a:ext cx="405155"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26" name="Title 4"/>
          <p:cNvSpPr>
            <a:spLocks noGrp="1"/>
          </p:cNvSpPr>
          <p:nvPr>
            <p:ph type="title" hasCustomPrompt="1"/>
          </p:nvPr>
        </p:nvSpPr>
        <p:spPr>
          <a:xfrm>
            <a:off x="587378" y="370768"/>
            <a:ext cx="4516439" cy="1473911"/>
          </a:xfrm>
        </p:spPr>
        <p:txBody>
          <a:bodyPr/>
          <a:lstStyle>
            <a:lvl1pPr>
              <a:defRPr sz="3600"/>
            </a:lvl1pPr>
          </a:lstStyle>
          <a:p>
            <a:r>
              <a:rPr lang="en-US" dirty="0"/>
              <a:t>CLICK TO EDIT TITLE</a:t>
            </a:r>
          </a:p>
        </p:txBody>
      </p:sp>
      <p:sp>
        <p:nvSpPr>
          <p:cNvPr id="29" name="Pladsholder til tekst 10"/>
          <p:cNvSpPr>
            <a:spLocks noGrp="1"/>
          </p:cNvSpPr>
          <p:nvPr>
            <p:ph type="body" sz="quarter" idx="12" hasCustomPrompt="1"/>
          </p:nvPr>
        </p:nvSpPr>
        <p:spPr>
          <a:xfrm>
            <a:off x="587378" y="2065341"/>
            <a:ext cx="4516439" cy="3243263"/>
          </a:xfrm>
        </p:spPr>
        <p:txBody>
          <a:bodyPr/>
          <a:lstStyle>
            <a:lvl1pPr marL="285715" indent="-285715">
              <a:buFontTx/>
              <a:buBlip>
                <a:blip r:embed="rId2"/>
              </a:buBlip>
              <a:defRPr/>
            </a:lvl1pPr>
          </a:lstStyle>
          <a:p>
            <a:pPr lvl="0"/>
            <a:r>
              <a:rPr lang="da-DK" dirty="0" err="1"/>
              <a:t>Insert</a:t>
            </a:r>
            <a:r>
              <a:rPr lang="da-DK" dirty="0"/>
              <a:t> </a:t>
            </a:r>
            <a:r>
              <a:rPr lang="da-DK" dirty="0" err="1"/>
              <a:t>bullets</a:t>
            </a:r>
            <a:endParaRPr lang="da-DK" dirty="0"/>
          </a:p>
        </p:txBody>
      </p:sp>
    </p:spTree>
    <p:extLst>
      <p:ext uri="{BB962C8B-B14F-4D97-AF65-F5344CB8AC3E}">
        <p14:creationId xmlns:p14="http://schemas.microsoft.com/office/powerpoint/2010/main" val="2335449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Blank m. bullets">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766763" y="657226"/>
            <a:ext cx="5149879" cy="1408112"/>
          </a:xfrm>
          <a:prstGeom prst="rect">
            <a:avLst/>
          </a:prstGeom>
        </p:spPr>
        <p:txBody>
          <a:bodyPr lIns="0" tIns="0"/>
          <a:lstStyle>
            <a:lvl1pPr>
              <a:defRPr sz="3600" baseline="0">
                <a:latin typeface="+mn-lt"/>
              </a:defRPr>
            </a:lvl1pPr>
          </a:lstStyle>
          <a:p>
            <a:r>
              <a:rPr lang="en-US" dirty="0"/>
              <a:t>KLIK HER FOR AT ÆNDRE TITEL</a:t>
            </a:r>
          </a:p>
        </p:txBody>
      </p:sp>
      <p:sp>
        <p:nvSpPr>
          <p:cNvPr id="5" name="Pladsholder til tekst 10"/>
          <p:cNvSpPr>
            <a:spLocks noGrp="1"/>
          </p:cNvSpPr>
          <p:nvPr>
            <p:ph type="body" sz="quarter" idx="12" hasCustomPrompt="1"/>
          </p:nvPr>
        </p:nvSpPr>
        <p:spPr>
          <a:xfrm>
            <a:off x="766762" y="2205038"/>
            <a:ext cx="10853737" cy="3704284"/>
          </a:xfrm>
        </p:spPr>
        <p:txBody>
          <a:bodyPr/>
          <a:lstStyle>
            <a:lvl1pPr marL="285750" indent="-285750">
              <a:buFontTx/>
              <a:buBlip>
                <a:blip r:embed="rId2"/>
              </a:buBlip>
              <a:defRPr/>
            </a:lvl1pPr>
          </a:lstStyle>
          <a:p>
            <a:pPr lvl="0"/>
            <a:r>
              <a:rPr lang="da-DK"/>
              <a:t>Indsæt bullets</a:t>
            </a:r>
            <a:endParaRPr lang="da-DK" dirty="0"/>
          </a:p>
        </p:txBody>
      </p:sp>
      <p:sp>
        <p:nvSpPr>
          <p:cNvPr id="6" name="Pladsholder til tekst 6"/>
          <p:cNvSpPr>
            <a:spLocks noGrp="1"/>
          </p:cNvSpPr>
          <p:nvPr>
            <p:ph type="body" sz="quarter" idx="13" hasCustomPrompt="1"/>
          </p:nvPr>
        </p:nvSpPr>
        <p:spPr>
          <a:xfrm>
            <a:off x="3071814" y="6363837"/>
            <a:ext cx="1712688" cy="282204"/>
          </a:xfrm>
        </p:spPr>
        <p:txBody>
          <a:bodyPr tIns="0">
            <a:noAutofit/>
          </a:bodyPr>
          <a:lstStyle>
            <a:lvl1pPr marL="0" indent="0">
              <a:lnSpc>
                <a:spcPct val="100000"/>
              </a:lnSpc>
              <a:buNone/>
              <a:defRPr sz="600" b="1" spc="170" baseline="0">
                <a:latin typeface="+mn-lt"/>
              </a:defRPr>
            </a:lvl1pPr>
          </a:lstStyle>
          <a:p>
            <a:pPr lvl="0"/>
            <a:r>
              <a:rPr lang="da-DK" dirty="0"/>
              <a:t>INDSÆT POWERPOINT- ELLER ENHEDSNAVN HER</a:t>
            </a:r>
          </a:p>
        </p:txBody>
      </p:sp>
    </p:spTree>
    <p:extLst>
      <p:ext uri="{BB962C8B-B14F-4D97-AF65-F5344CB8AC3E}">
        <p14:creationId xmlns:p14="http://schemas.microsoft.com/office/powerpoint/2010/main" val="13793245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AAU_Forsid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dirty="0"/>
              <a:t>AALBORG UNIVERSITY</a:t>
            </a:r>
            <a:br>
              <a:rPr lang="en-US" dirty="0"/>
            </a:br>
            <a:r>
              <a:rPr lang="en-US" dirty="0"/>
              <a:t>HEADLINE</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algn="ctr">
              <a:defRPr sz="1800" spc="300" baseline="0"/>
            </a:lvl1pPr>
          </a:lstStyle>
          <a:p>
            <a:pPr lvl="0"/>
            <a:r>
              <a:rPr lang="da-DK" dirty="0"/>
              <a:t>BY NAVN NAVNESEN</a:t>
            </a:r>
          </a:p>
        </p:txBody>
      </p:sp>
      <p:pic>
        <p:nvPicPr>
          <p:cNvPr id="2" name="Billede 1">
            <a:extLst>
              <a:ext uri="{FF2B5EF4-FFF2-40B4-BE49-F238E27FC236}">
                <a16:creationId xmlns:a16="http://schemas.microsoft.com/office/drawing/2014/main" id="{9FF2EFA6-F1FE-FF8E-3C0C-0916E07F2FD4}"/>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733520" y="5901257"/>
            <a:ext cx="746656" cy="796434"/>
          </a:xfrm>
          <a:prstGeom prst="rect">
            <a:avLst/>
          </a:prstGeom>
        </p:spPr>
      </p:pic>
    </p:spTree>
    <p:extLst>
      <p:ext uri="{BB962C8B-B14F-4D97-AF65-F5344CB8AC3E}">
        <p14:creationId xmlns:p14="http://schemas.microsoft.com/office/powerpoint/2010/main" val="31739293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AAU_Break">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dirty="0"/>
              <a:t>BREAK</a:t>
            </a:r>
            <a:br>
              <a:rPr lang="en-US" dirty="0"/>
            </a:br>
            <a:r>
              <a:rPr lang="en-US" dirty="0"/>
              <a:t>HEADLINE</a:t>
            </a:r>
          </a:p>
        </p:txBody>
      </p:sp>
      <p:pic>
        <p:nvPicPr>
          <p:cNvPr id="2" name="Billede 1">
            <a:extLst>
              <a:ext uri="{FF2B5EF4-FFF2-40B4-BE49-F238E27FC236}">
                <a16:creationId xmlns:a16="http://schemas.microsoft.com/office/drawing/2014/main" id="{6EF8D06C-25A1-6943-B3A0-ED8C1F3AD802}"/>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733520" y="5901257"/>
            <a:ext cx="746656" cy="796434"/>
          </a:xfrm>
          <a:prstGeom prst="rect">
            <a:avLst/>
          </a:prstGeom>
        </p:spPr>
      </p:pic>
    </p:spTree>
    <p:extLst>
      <p:ext uri="{BB962C8B-B14F-4D97-AF65-F5344CB8AC3E}">
        <p14:creationId xmlns:p14="http://schemas.microsoft.com/office/powerpoint/2010/main" val="23420223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agsorden _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Title 4"/>
          <p:cNvSpPr>
            <a:spLocks noGrp="1"/>
          </p:cNvSpPr>
          <p:nvPr>
            <p:ph type="title" hasCustomPrompt="1"/>
          </p:nvPr>
        </p:nvSpPr>
        <p:spPr>
          <a:xfrm>
            <a:off x="587374" y="370290"/>
            <a:ext cx="5108575" cy="1474385"/>
          </a:xfrm>
        </p:spPr>
        <p:txBody>
          <a:bodyPr/>
          <a:lstStyle>
            <a:lvl1pPr>
              <a:defRPr sz="3600"/>
            </a:lvl1pPr>
          </a:lstStyle>
          <a:p>
            <a:r>
              <a:rPr lang="en-US" dirty="0"/>
              <a:t>CLICK TO EDIT TITLE</a:t>
            </a:r>
          </a:p>
        </p:txBody>
      </p:sp>
      <p:sp>
        <p:nvSpPr>
          <p:cNvPr id="13" name="Pladsholder til tekst 12"/>
          <p:cNvSpPr>
            <a:spLocks noGrp="1"/>
          </p:cNvSpPr>
          <p:nvPr>
            <p:ph type="body" sz="quarter" idx="13" hasCustomPrompt="1"/>
          </p:nvPr>
        </p:nvSpPr>
        <p:spPr>
          <a:xfrm>
            <a:off x="587375" y="2216150"/>
            <a:ext cx="5108574" cy="3419473"/>
          </a:xfrm>
        </p:spPr>
        <p:txBody>
          <a:bodyPr>
            <a:normAutofit/>
          </a:bodyPr>
          <a:lstStyle>
            <a:lvl2pPr marL="285750" indent="-285750">
              <a:lnSpc>
                <a:spcPct val="120000"/>
              </a:lnSpc>
              <a:spcBef>
                <a:spcPts val="1000"/>
              </a:spcBef>
              <a:buFontTx/>
              <a:buBlip>
                <a:blip r:embed="rId2"/>
              </a:buBlip>
              <a:defRPr sz="1600" baseline="0"/>
            </a:lvl2pPr>
          </a:lstStyle>
          <a:p>
            <a:pPr lvl="1"/>
            <a:r>
              <a:rPr lang="da-DK" dirty="0" err="1"/>
              <a:t>Insert</a:t>
            </a:r>
            <a:r>
              <a:rPr lang="da-DK" dirty="0"/>
              <a:t> </a:t>
            </a:r>
            <a:r>
              <a:rPr lang="da-DK" dirty="0" err="1"/>
              <a:t>text</a:t>
            </a:r>
            <a:endParaRPr lang="da-DK" dirty="0"/>
          </a:p>
        </p:txBody>
      </p:sp>
      <p:sp>
        <p:nvSpPr>
          <p:cNvPr id="6" name="Picture Placeholder 4"/>
          <p:cNvSpPr>
            <a:spLocks noGrp="1"/>
          </p:cNvSpPr>
          <p:nvPr>
            <p:ph type="pic" sz="quarter" idx="11" hasCustomPrompt="1"/>
          </p:nvPr>
        </p:nvSpPr>
        <p:spPr>
          <a:xfrm>
            <a:off x="6096000" y="2216149"/>
            <a:ext cx="5524500" cy="341947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35003129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3" name="Title 4"/>
          <p:cNvSpPr>
            <a:spLocks noGrp="1"/>
          </p:cNvSpPr>
          <p:nvPr>
            <p:ph type="title" hasCustomPrompt="1"/>
          </p:nvPr>
        </p:nvSpPr>
        <p:spPr>
          <a:xfrm>
            <a:off x="587374" y="370290"/>
            <a:ext cx="5108575" cy="1474385"/>
          </a:xfrm>
        </p:spPr>
        <p:txBody>
          <a:bodyPr/>
          <a:lstStyle>
            <a:lvl1pPr>
              <a:defRPr sz="3600"/>
            </a:lvl1pPr>
          </a:lstStyle>
          <a:p>
            <a:r>
              <a:rPr lang="en-US" dirty="0"/>
              <a:t>CLICK TO EDIT TITLE</a:t>
            </a:r>
          </a:p>
        </p:txBody>
      </p:sp>
    </p:spTree>
    <p:extLst>
      <p:ext uri="{BB962C8B-B14F-4D97-AF65-F5344CB8AC3E}">
        <p14:creationId xmlns:p14="http://schemas.microsoft.com/office/powerpoint/2010/main" val="20940846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grpSp>
        <p:nvGrpSpPr>
          <p:cNvPr id="30" name="Gruppe 29"/>
          <p:cNvGrpSpPr/>
          <p:nvPr userDrawn="1"/>
        </p:nvGrpSpPr>
        <p:grpSpPr>
          <a:xfrm>
            <a:off x="0" y="657225"/>
            <a:ext cx="405154"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26" name="Title 4"/>
          <p:cNvSpPr>
            <a:spLocks noGrp="1"/>
          </p:cNvSpPr>
          <p:nvPr>
            <p:ph type="title" hasCustomPrompt="1"/>
          </p:nvPr>
        </p:nvSpPr>
        <p:spPr>
          <a:xfrm>
            <a:off x="587375" y="370764"/>
            <a:ext cx="4516438" cy="1473911"/>
          </a:xfrm>
        </p:spPr>
        <p:txBody>
          <a:bodyPr/>
          <a:lstStyle>
            <a:lvl1pPr>
              <a:defRPr sz="3600"/>
            </a:lvl1pPr>
          </a:lstStyle>
          <a:p>
            <a:r>
              <a:rPr lang="en-US" dirty="0"/>
              <a:t>CLICK TO EDIT TITLE</a:t>
            </a:r>
          </a:p>
        </p:txBody>
      </p:sp>
      <p:pic>
        <p:nvPicPr>
          <p:cNvPr id="27" name="Billede 26"/>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9" name="Pladsholder til tekst 10"/>
          <p:cNvSpPr>
            <a:spLocks noGrp="1"/>
          </p:cNvSpPr>
          <p:nvPr>
            <p:ph type="body" sz="quarter" idx="12"/>
          </p:nvPr>
        </p:nvSpPr>
        <p:spPr>
          <a:xfrm>
            <a:off x="587375" y="2065337"/>
            <a:ext cx="4516438" cy="3243263"/>
          </a:xfrm>
        </p:spPr>
        <p:txBody>
          <a:bodyPr/>
          <a:lstStyle>
            <a:lvl1pPr marL="285750" indent="-285750">
              <a:buFontTx/>
              <a:buBlip>
                <a:blip r:embed="rId3"/>
              </a:buBlip>
              <a:defRPr/>
            </a:lvl1pPr>
          </a:lstStyle>
          <a:p>
            <a:pPr lvl="0"/>
            <a:r>
              <a:rPr lang="da-DK" dirty="0"/>
              <a:t>Rediger typografien i masterens</a:t>
            </a:r>
          </a:p>
        </p:txBody>
      </p:sp>
    </p:spTree>
    <p:extLst>
      <p:ext uri="{BB962C8B-B14F-4D97-AF65-F5344CB8AC3E}">
        <p14:creationId xmlns:p14="http://schemas.microsoft.com/office/powerpoint/2010/main" val="20875545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agram_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67628"/>
            <a:ext cx="4886993" cy="1621619"/>
          </a:xfrm>
        </p:spPr>
        <p:txBody>
          <a:bodyPr/>
          <a:lstStyle>
            <a:lvl1pPr>
              <a:defRPr sz="3600"/>
            </a:lvl1pPr>
          </a:lstStyle>
          <a:p>
            <a:r>
              <a:rPr lang="en-US" dirty="0"/>
              <a:t>CLICK TO EDIT TITLE</a:t>
            </a:r>
          </a:p>
        </p:txBody>
      </p:sp>
      <p:sp>
        <p:nvSpPr>
          <p:cNvPr id="11" name="Pladsholder til diagram 10"/>
          <p:cNvSpPr>
            <a:spLocks noGrp="1"/>
          </p:cNvSpPr>
          <p:nvPr>
            <p:ph type="chart" sz="quarter" idx="12"/>
          </p:nvPr>
        </p:nvSpPr>
        <p:spPr>
          <a:xfrm>
            <a:off x="6096000" y="2262579"/>
            <a:ext cx="5524500" cy="3572737"/>
          </a:xfrm>
        </p:spPr>
        <p:txBody>
          <a:bodyPr/>
          <a:lstStyle/>
          <a:p>
            <a:endParaRPr lang="da-DK"/>
          </a:p>
        </p:txBody>
      </p:sp>
      <p:sp>
        <p:nvSpPr>
          <p:cNvPr id="13" name="Pladsholder til tekst 12"/>
          <p:cNvSpPr>
            <a:spLocks noGrp="1"/>
          </p:cNvSpPr>
          <p:nvPr>
            <p:ph type="body" sz="quarter" idx="13" hasCustomPrompt="1"/>
          </p:nvPr>
        </p:nvSpPr>
        <p:spPr>
          <a:xfrm>
            <a:off x="587375" y="2262579"/>
            <a:ext cx="4886992" cy="3572737"/>
          </a:xfrm>
        </p:spPr>
        <p:txBody>
          <a:bodyPr>
            <a:normAutofit/>
          </a:bodyPr>
          <a:lstStyle>
            <a:lvl2pPr marL="285750" indent="-285750">
              <a:buFontTx/>
              <a:buBlip>
                <a:blip r:embed="rId2"/>
              </a:buBlip>
              <a:defRPr sz="1600" baseline="0"/>
            </a:lvl2pPr>
          </a:lstStyle>
          <a:p>
            <a:pPr lvl="1"/>
            <a:r>
              <a:rPr lang="da-DK" dirty="0"/>
              <a:t>INSERT TEXT</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Tree>
    <p:extLst>
      <p:ext uri="{BB962C8B-B14F-4D97-AF65-F5344CB8AC3E}">
        <p14:creationId xmlns:p14="http://schemas.microsoft.com/office/powerpoint/2010/main" val="21770628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llede _ bund">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Title 4"/>
          <p:cNvSpPr>
            <a:spLocks noGrp="1"/>
          </p:cNvSpPr>
          <p:nvPr>
            <p:ph type="title" hasCustomPrompt="1"/>
          </p:nvPr>
        </p:nvSpPr>
        <p:spPr>
          <a:xfrm>
            <a:off x="587374" y="359273"/>
            <a:ext cx="4490445" cy="1621619"/>
          </a:xfrm>
        </p:spPr>
        <p:txBody>
          <a:bodyPr/>
          <a:lstStyle>
            <a:lvl1pPr>
              <a:defRPr sz="3600"/>
            </a:lvl1pPr>
          </a:lstStyle>
          <a:p>
            <a:r>
              <a:rPr lang="en-US" dirty="0"/>
              <a:t>CLICK TO EDIT TITLE</a:t>
            </a:r>
          </a:p>
        </p:txBody>
      </p:sp>
      <p:sp>
        <p:nvSpPr>
          <p:cNvPr id="4" name="Pladsholder til tekst 3"/>
          <p:cNvSpPr>
            <a:spLocks noGrp="1"/>
          </p:cNvSpPr>
          <p:nvPr>
            <p:ph type="body" sz="quarter" idx="12" hasCustomPrompt="1"/>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Tree>
    <p:extLst>
      <p:ext uri="{BB962C8B-B14F-4D97-AF65-F5344CB8AC3E}">
        <p14:creationId xmlns:p14="http://schemas.microsoft.com/office/powerpoint/2010/main" val="2277258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grpSp>
        <p:nvGrpSpPr>
          <p:cNvPr id="30" name="Gruppe 29"/>
          <p:cNvGrpSpPr/>
          <p:nvPr userDrawn="1"/>
        </p:nvGrpSpPr>
        <p:grpSpPr>
          <a:xfrm>
            <a:off x="0" y="657227"/>
            <a:ext cx="405155"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26" name="Title 4"/>
          <p:cNvSpPr>
            <a:spLocks noGrp="1"/>
          </p:cNvSpPr>
          <p:nvPr>
            <p:ph type="title" hasCustomPrompt="1"/>
          </p:nvPr>
        </p:nvSpPr>
        <p:spPr>
          <a:xfrm>
            <a:off x="587378" y="370768"/>
            <a:ext cx="4516439" cy="1473911"/>
          </a:xfrm>
        </p:spPr>
        <p:txBody>
          <a:bodyPr/>
          <a:lstStyle>
            <a:lvl1pPr>
              <a:defRPr sz="3600"/>
            </a:lvl1pPr>
          </a:lstStyle>
          <a:p>
            <a:r>
              <a:rPr lang="en-US" dirty="0"/>
              <a:t>CLICK TO EDIT TITLE</a:t>
            </a:r>
          </a:p>
        </p:txBody>
      </p:sp>
      <p:sp>
        <p:nvSpPr>
          <p:cNvPr id="29" name="Pladsholder til tekst 10"/>
          <p:cNvSpPr>
            <a:spLocks noGrp="1"/>
          </p:cNvSpPr>
          <p:nvPr>
            <p:ph type="body" sz="quarter" idx="12" hasCustomPrompt="1"/>
          </p:nvPr>
        </p:nvSpPr>
        <p:spPr>
          <a:xfrm>
            <a:off x="587378" y="2065341"/>
            <a:ext cx="4516439" cy="3243263"/>
          </a:xfrm>
        </p:spPr>
        <p:txBody>
          <a:bodyPr/>
          <a:lstStyle>
            <a:lvl1pPr marL="285715" indent="-285715">
              <a:buFontTx/>
              <a:buBlip>
                <a:blip r:embed="rId2"/>
              </a:buBlip>
              <a:defRPr/>
            </a:lvl1pPr>
          </a:lstStyle>
          <a:p>
            <a:pPr lvl="0"/>
            <a:r>
              <a:rPr lang="da-DK" dirty="0" err="1"/>
              <a:t>Insert</a:t>
            </a:r>
            <a:r>
              <a:rPr lang="da-DK" dirty="0"/>
              <a:t> </a:t>
            </a:r>
            <a:r>
              <a:rPr lang="da-DK" dirty="0" err="1"/>
              <a:t>bullets</a:t>
            </a:r>
            <a:endParaRPr lang="da-DK"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lå layout - Billede højre">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87374" y="373446"/>
            <a:ext cx="4683125" cy="1471230"/>
          </a:xfrm>
        </p:spPr>
        <p:txBody>
          <a:bodyPr/>
          <a:lstStyle>
            <a:lvl1pPr>
              <a:defRPr sz="3600">
                <a:solidFill>
                  <a:schemeClr val="bg1"/>
                </a:solidFill>
              </a:defRPr>
            </a:lvl1pPr>
          </a:lstStyle>
          <a:p>
            <a:r>
              <a:rPr lang="en-US" dirty="0"/>
              <a:t>CLICK TO EDIT TITLE</a:t>
            </a:r>
          </a:p>
        </p:txBody>
      </p:sp>
      <p:sp>
        <p:nvSpPr>
          <p:cNvPr id="4" name="Pladsholder til tekst 3"/>
          <p:cNvSpPr>
            <a:spLocks noGrp="1"/>
          </p:cNvSpPr>
          <p:nvPr>
            <p:ph type="body" sz="quarter" idx="12" hasCustomPrompt="1"/>
          </p:nvPr>
        </p:nvSpPr>
        <p:spPr>
          <a:xfrm>
            <a:off x="583406" y="2101809"/>
            <a:ext cx="4687094"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pic>
        <p:nvPicPr>
          <p:cNvPr id="8" name="Billede 7" descr="Et billede, der indeholder tekst, Font/skrifttype, plakat, Grafik&#10;&#10;Automatisk genereret beskrivelse">
            <a:extLst>
              <a:ext uri="{FF2B5EF4-FFF2-40B4-BE49-F238E27FC236}">
                <a16:creationId xmlns:a16="http://schemas.microsoft.com/office/drawing/2014/main" id="{5241C520-CE06-1F0D-6D82-0409C1E6E989}"/>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733520" y="5901257"/>
            <a:ext cx="746657" cy="796434"/>
          </a:xfrm>
          <a:prstGeom prst="rect">
            <a:avLst/>
          </a:prstGeom>
        </p:spPr>
      </p:pic>
    </p:spTree>
    <p:extLst>
      <p:ext uri="{BB962C8B-B14F-4D97-AF65-F5344CB8AC3E}">
        <p14:creationId xmlns:p14="http://schemas.microsoft.com/office/powerpoint/2010/main" val="9938306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Blå layout - Billede højre">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6" name="Title 4"/>
          <p:cNvSpPr>
            <a:spLocks noGrp="1"/>
          </p:cNvSpPr>
          <p:nvPr>
            <p:ph type="title" hasCustomPrompt="1"/>
          </p:nvPr>
        </p:nvSpPr>
        <p:spPr>
          <a:xfrm>
            <a:off x="587375" y="373446"/>
            <a:ext cx="4454526" cy="1471230"/>
          </a:xfrm>
        </p:spPr>
        <p:txBody>
          <a:bodyPr/>
          <a:lstStyle>
            <a:lvl1pPr>
              <a:defRPr sz="3600">
                <a:solidFill>
                  <a:schemeClr val="bg1"/>
                </a:solidFill>
              </a:defRPr>
            </a:lvl1pPr>
          </a:lstStyle>
          <a:p>
            <a:r>
              <a:rPr lang="en-US" dirty="0"/>
              <a:t>CLICK TO EDIT TITLE</a:t>
            </a:r>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458495" cy="36004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26124084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1" y="0"/>
            <a:ext cx="742791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8031879" y="957753"/>
            <a:ext cx="3588621" cy="1272251"/>
          </a:xfrm>
        </p:spPr>
        <p:txBody>
          <a:bodyPr/>
          <a:lstStyle>
            <a:lvl1pPr>
              <a:defRPr sz="3600"/>
            </a:lvl1pPr>
          </a:lstStyle>
          <a:p>
            <a:r>
              <a:rPr lang="en-US" dirty="0"/>
              <a:t>CLICK TO EDIT TITLE</a:t>
            </a:r>
          </a:p>
        </p:txBody>
      </p:sp>
      <p:sp>
        <p:nvSpPr>
          <p:cNvPr id="7" name="Pladsholder til tekst 3"/>
          <p:cNvSpPr>
            <a:spLocks noGrp="1"/>
          </p:cNvSpPr>
          <p:nvPr>
            <p:ph type="body" sz="quarter" idx="12" hasCustomPrompt="1"/>
          </p:nvPr>
        </p:nvSpPr>
        <p:spPr>
          <a:xfrm>
            <a:off x="8031879" y="2584598"/>
            <a:ext cx="3588621" cy="3500008"/>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grpSp>
        <p:nvGrpSpPr>
          <p:cNvPr id="8" name="Gruppe 7"/>
          <p:cNvGrpSpPr/>
          <p:nvPr userDrawn="1"/>
        </p:nvGrpSpPr>
        <p:grpSpPr>
          <a:xfrm>
            <a:off x="7427913" y="1288619"/>
            <a:ext cx="405154"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6216798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587375" y="357948"/>
            <a:ext cx="4229100" cy="1486727"/>
          </a:xfrm>
        </p:spPr>
        <p:txBody>
          <a:bodyPr/>
          <a:lstStyle>
            <a:lvl1pPr>
              <a:defRPr sz="3600"/>
            </a:lvl1pPr>
          </a:lstStyle>
          <a:p>
            <a:r>
              <a:rPr lang="en-US" dirty="0"/>
              <a:t>CLICK TO EDIT TITLE</a:t>
            </a:r>
          </a:p>
        </p:txBody>
      </p:sp>
      <p:sp>
        <p:nvSpPr>
          <p:cNvPr id="7" name="Pladsholder til tekst 3"/>
          <p:cNvSpPr>
            <a:spLocks noGrp="1"/>
          </p:cNvSpPr>
          <p:nvPr>
            <p:ph type="body" sz="quarter" idx="15" hasCustomPrompt="1"/>
          </p:nvPr>
        </p:nvSpPr>
        <p:spPr>
          <a:xfrm>
            <a:off x="587375" y="2127154"/>
            <a:ext cx="4229100" cy="3575409"/>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18199477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Helt 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grpSp>
        <p:nvGrpSpPr>
          <p:cNvPr id="5" name="Gruppe 4"/>
          <p:cNvGrpSpPr/>
          <p:nvPr userDrawn="1"/>
        </p:nvGrpSpPr>
        <p:grpSpPr>
          <a:xfrm>
            <a:off x="-3502" y="657225"/>
            <a:ext cx="405154" cy="1182460"/>
            <a:chOff x="320675" y="2816225"/>
            <a:chExt cx="350838" cy="1023938"/>
          </a:xfrm>
          <a:solidFill>
            <a:schemeClr val="tx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25" name="Title 4"/>
          <p:cNvSpPr>
            <a:spLocks noGrp="1"/>
          </p:cNvSpPr>
          <p:nvPr>
            <p:ph type="title" hasCustomPrompt="1"/>
          </p:nvPr>
        </p:nvSpPr>
        <p:spPr>
          <a:xfrm>
            <a:off x="587375" y="357948"/>
            <a:ext cx="4229100" cy="1486727"/>
          </a:xfrm>
        </p:spPr>
        <p:txBody>
          <a:bodyPr/>
          <a:lstStyle>
            <a:lvl1pPr>
              <a:defRPr sz="3600"/>
            </a:lvl1pPr>
          </a:lstStyle>
          <a:p>
            <a:r>
              <a:rPr lang="en-US" dirty="0"/>
              <a:t>CLICK TO EDIT TITLE</a:t>
            </a:r>
          </a:p>
        </p:txBody>
      </p:sp>
    </p:spTree>
    <p:extLst>
      <p:ext uri="{BB962C8B-B14F-4D97-AF65-F5344CB8AC3E}">
        <p14:creationId xmlns:p14="http://schemas.microsoft.com/office/powerpoint/2010/main" val="32545614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Helt blank">
    <p:spTree>
      <p:nvGrpSpPr>
        <p:cNvPr id="1" name=""/>
        <p:cNvGrpSpPr/>
        <p:nvPr/>
      </p:nvGrpSpPr>
      <p:grpSpPr>
        <a:xfrm>
          <a:off x="0" y="0"/>
          <a:ext cx="0" cy="0"/>
          <a:chOff x="0" y="0"/>
          <a:chExt cx="0" cy="0"/>
        </a:xfrm>
      </p:grpSpPr>
      <p:sp>
        <p:nvSpPr>
          <p:cNvPr id="26" name="Rectangle 6"/>
          <p:cNvSpPr/>
          <p:nvPr userDrawn="1"/>
        </p:nvSpPr>
        <p:spPr>
          <a:xfrm>
            <a:off x="7427913" y="0"/>
            <a:ext cx="4764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Pladsholder til tekst 3"/>
          <p:cNvSpPr>
            <a:spLocks noGrp="1"/>
          </p:cNvSpPr>
          <p:nvPr>
            <p:ph type="body" sz="quarter" idx="17" hasCustomPrompt="1"/>
          </p:nvPr>
        </p:nvSpPr>
        <p:spPr>
          <a:xfrm>
            <a:off x="8027662" y="2804344"/>
            <a:ext cx="3592838" cy="3222624"/>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sp>
        <p:nvSpPr>
          <p:cNvPr id="3" name="Slide Number Placeholder 2"/>
          <p:cNvSpPr>
            <a:spLocks noGrp="1"/>
          </p:cNvSpPr>
          <p:nvPr>
            <p:ph type="sldNum" sz="quarter" idx="10"/>
          </p:nvPr>
        </p:nvSpPr>
        <p:spPr/>
        <p:txBody>
          <a:bodyPr/>
          <a:lstStyle>
            <a:lvl1pPr>
              <a:defRPr>
                <a:solidFill>
                  <a:schemeClr val="bg1">
                    <a:alpha val="70000"/>
                  </a:schemeClr>
                </a:solidFill>
              </a:defRPr>
            </a:lvl1pPr>
          </a:lstStyle>
          <a:p>
            <a:fld id="{D8D877B3-D348-4611-9BDB-C5374591D951}" type="slidenum">
              <a:rPr lang="en-US" smtClean="0"/>
              <a:pPr/>
              <a:t>‹nr.›</a:t>
            </a:fld>
            <a:endParaRPr lang="en-US" dirty="0"/>
          </a:p>
        </p:txBody>
      </p:sp>
      <p:grpSp>
        <p:nvGrpSpPr>
          <p:cNvPr id="5" name="Gruppe 4"/>
          <p:cNvGrpSpPr/>
          <p:nvPr userDrawn="1"/>
        </p:nvGrpSpPr>
        <p:grpSpPr>
          <a:xfrm>
            <a:off x="7427914" y="1288619"/>
            <a:ext cx="405154" cy="1182460"/>
            <a:chOff x="320675" y="2816225"/>
            <a:chExt cx="350838" cy="1023938"/>
          </a:xfrm>
          <a:solidFill>
            <a:schemeClr val="bg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53" name="Title 4"/>
          <p:cNvSpPr>
            <a:spLocks noGrp="1"/>
          </p:cNvSpPr>
          <p:nvPr>
            <p:ph type="title" hasCustomPrompt="1"/>
          </p:nvPr>
        </p:nvSpPr>
        <p:spPr>
          <a:xfrm>
            <a:off x="8027664" y="943460"/>
            <a:ext cx="3592836" cy="1621619"/>
          </a:xfrm>
        </p:spPr>
        <p:txBody>
          <a:bodyPr/>
          <a:lstStyle>
            <a:lvl1pPr>
              <a:defRPr sz="3600">
                <a:solidFill>
                  <a:schemeClr val="bg1"/>
                </a:solidFill>
              </a:defRPr>
            </a:lvl1pPr>
          </a:lstStyle>
          <a:p>
            <a:r>
              <a:rPr lang="en-US" dirty="0"/>
              <a:t>CLICK TO EDIT TITLE</a:t>
            </a:r>
          </a:p>
        </p:txBody>
      </p:sp>
      <p:pic>
        <p:nvPicPr>
          <p:cNvPr id="2" name="Billede 1">
            <a:extLst>
              <a:ext uri="{FF2B5EF4-FFF2-40B4-BE49-F238E27FC236}">
                <a16:creationId xmlns:a16="http://schemas.microsoft.com/office/drawing/2014/main" id="{55B1098F-AC8E-11C9-B166-250CB8CE819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5733520" y="5901257"/>
            <a:ext cx="746656" cy="796434"/>
          </a:xfrm>
          <a:prstGeom prst="rect">
            <a:avLst/>
          </a:prstGeom>
        </p:spPr>
      </p:pic>
    </p:spTree>
    <p:extLst>
      <p:ext uri="{BB962C8B-B14F-4D97-AF65-F5344CB8AC3E}">
        <p14:creationId xmlns:p14="http://schemas.microsoft.com/office/powerpoint/2010/main" val="40529952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Presentation ">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dirty="0"/>
              <a:t>Drag &amp; </a:t>
            </a:r>
            <a:r>
              <a:rPr lang="en-gb" dirty="0" err="1"/>
              <a:t>DropImage</a:t>
            </a:r>
            <a:endParaRPr lang="en-gb" dirty="0"/>
          </a:p>
        </p:txBody>
      </p:sp>
      <p:sp>
        <p:nvSpPr>
          <p:cNvPr id="5" name="Title 4"/>
          <p:cNvSpPr>
            <a:spLocks noGrp="1"/>
          </p:cNvSpPr>
          <p:nvPr>
            <p:ph type="title" hasCustomPrompt="1"/>
          </p:nvPr>
        </p:nvSpPr>
        <p:spPr>
          <a:xfrm>
            <a:off x="2441575" y="2676493"/>
            <a:ext cx="7341129" cy="1036319"/>
          </a:xfrm>
          <a:solidFill>
            <a:schemeClr val="bg1"/>
          </a:solidFill>
        </p:spPr>
        <p:txBody>
          <a:bodyPr tIns="108000" rtlCol="0"/>
          <a:lstStyle>
            <a:lvl1pPr algn="ctr">
              <a:defRPr sz="2800" baseline="0">
                <a:solidFill>
                  <a:schemeClr val="tx1"/>
                </a:solidFill>
              </a:defRPr>
            </a:lvl1pPr>
          </a:lstStyle>
          <a:p>
            <a:pPr rtl="0"/>
            <a:r>
              <a:rPr lang="en-gb"/>
              <a:t>AALBORG UNIVERSITY</a:t>
            </a:r>
            <a:br>
              <a:rPr lang="en-US" dirty="0"/>
            </a:br>
            <a:r>
              <a:rPr lang="en-gb"/>
              <a:t>HEADLINE</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rtlCol="0">
            <a:noAutofit/>
          </a:bodyPr>
          <a:lstStyle>
            <a:lvl1pPr marL="0" indent="0" algn="ctr">
              <a:buFontTx/>
              <a:buNone/>
              <a:defRPr sz="1800" spc="300" baseline="0"/>
            </a:lvl1pPr>
          </a:lstStyle>
          <a:p>
            <a:pPr lvl="0" rtl="0"/>
            <a:r>
              <a:rPr lang="en-gb"/>
              <a:t>BY NAVN NAVNESEN</a:t>
            </a:r>
          </a:p>
        </p:txBody>
      </p:sp>
      <p:pic>
        <p:nvPicPr>
          <p:cNvPr id="6" name="Billede 5">
            <a:extLst>
              <a:ext uri="{FF2B5EF4-FFF2-40B4-BE49-F238E27FC236}">
                <a16:creationId xmlns:a16="http://schemas.microsoft.com/office/drawing/2014/main" id="{91AFF247-11C1-B43C-B570-5BE6823FF7A4}"/>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733520" y="5901257"/>
            <a:ext cx="746656" cy="796434"/>
          </a:xfrm>
          <a:prstGeom prst="rect">
            <a:avLst/>
          </a:prstGeom>
        </p:spPr>
      </p:pic>
    </p:spTree>
    <p:extLst>
      <p:ext uri="{BB962C8B-B14F-4D97-AF65-F5344CB8AC3E}">
        <p14:creationId xmlns:p14="http://schemas.microsoft.com/office/powerpoint/2010/main" val="3029403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Blank w. bullets">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pPr rtl="0"/>
            <a:fld id="{D8D877B3-D348-4611-9BDB-C5374591D951}" type="slidenum">
              <a:rPr lang="en-US" smtClean="0"/>
              <a:pPr/>
              <a:t>‹nr.›</a:t>
            </a:fld>
            <a:endParaRPr lang="en-US"/>
          </a:p>
        </p:txBody>
      </p:sp>
      <p:sp>
        <p:nvSpPr>
          <p:cNvPr id="3" name="Title 4"/>
          <p:cNvSpPr>
            <a:spLocks noGrp="1"/>
          </p:cNvSpPr>
          <p:nvPr>
            <p:ph type="title" hasCustomPrompt="1"/>
          </p:nvPr>
        </p:nvSpPr>
        <p:spPr>
          <a:xfrm>
            <a:off x="587374" y="370290"/>
            <a:ext cx="5108575" cy="1474385"/>
          </a:xfrm>
        </p:spPr>
        <p:txBody>
          <a:bodyPr rtlCol="0"/>
          <a:lstStyle>
            <a:lvl1pPr>
              <a:defRPr sz="3600"/>
            </a:lvl1pPr>
          </a:lstStyle>
          <a:p>
            <a:pPr rtl="0"/>
            <a:r>
              <a:rPr lang="en-gb"/>
              <a:t>CLICK TO EDIT TITLE</a:t>
            </a:r>
          </a:p>
        </p:txBody>
      </p:sp>
      <p:sp>
        <p:nvSpPr>
          <p:cNvPr id="5" name="Pladsholder til tekst 10"/>
          <p:cNvSpPr>
            <a:spLocks noGrp="1"/>
          </p:cNvSpPr>
          <p:nvPr>
            <p:ph type="body" sz="quarter" idx="12" hasCustomPrompt="1"/>
          </p:nvPr>
        </p:nvSpPr>
        <p:spPr>
          <a:xfrm>
            <a:off x="587375" y="2065337"/>
            <a:ext cx="10752512" cy="3703696"/>
          </a:xfrm>
        </p:spPr>
        <p:txBody>
          <a:bodyPr rtlCol="0"/>
          <a:lstStyle>
            <a:lvl1pPr marL="285750" indent="-285750">
              <a:buFontTx/>
              <a:buBlip>
                <a:blip r:embed="rId2"/>
              </a:buBlip>
              <a:defRPr/>
            </a:lvl1pPr>
          </a:lstStyle>
          <a:p>
            <a:pPr lvl="0" rtl="0"/>
            <a:r>
              <a:rPr lang="en-gb"/>
              <a:t>INSERT TEXT</a:t>
            </a:r>
          </a:p>
        </p:txBody>
      </p:sp>
    </p:spTree>
    <p:extLst>
      <p:ext uri="{BB962C8B-B14F-4D97-AF65-F5344CB8AC3E}">
        <p14:creationId xmlns:p14="http://schemas.microsoft.com/office/powerpoint/2010/main" val="39315506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FORSKNING">
    <p:spTree>
      <p:nvGrpSpPr>
        <p:cNvPr id="1" name=""/>
        <p:cNvGrpSpPr/>
        <p:nvPr/>
      </p:nvGrpSpPr>
      <p:grpSpPr>
        <a:xfrm>
          <a:off x="0" y="0"/>
          <a:ext cx="0" cy="0"/>
          <a:chOff x="0" y="0"/>
          <a:chExt cx="0" cy="0"/>
        </a:xfrm>
      </p:grpSpPr>
      <p:sp>
        <p:nvSpPr>
          <p:cNvPr id="5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endParaRPr lang="en-US" dirty="0"/>
          </a:p>
        </p:txBody>
      </p:sp>
      <p:sp>
        <p:nvSpPr>
          <p:cNvPr id="7" name="Rectangle 6"/>
          <p:cNvSpPr/>
          <p:nvPr userDrawn="1"/>
        </p:nvSpPr>
        <p:spPr>
          <a:xfrm>
            <a:off x="2" y="0"/>
            <a:ext cx="401650" cy="68580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3" name="Slide Number Placeholder 2"/>
          <p:cNvSpPr>
            <a:spLocks noGrp="1"/>
          </p:cNvSpPr>
          <p:nvPr>
            <p:ph type="sldNum" sz="quarter" idx="10"/>
          </p:nvPr>
        </p:nvSpPr>
        <p:spPr/>
        <p:txBody>
          <a:bodyPr rtlCol="0"/>
          <a:lstStyle/>
          <a:p>
            <a:pPr rtl="0"/>
            <a:fld id="{D8D877B3-D348-4611-9BDB-C5374591D951}" type="slidenum">
              <a:rPr lang="en-US" smtClean="0"/>
              <a:pPr/>
              <a:t>‹nr.›</a:t>
            </a:fld>
            <a:endParaRPr lang="en-US" dirty="0"/>
          </a:p>
        </p:txBody>
      </p:sp>
      <p:sp>
        <p:nvSpPr>
          <p:cNvPr id="6" name="Title 4"/>
          <p:cNvSpPr>
            <a:spLocks noGrp="1"/>
          </p:cNvSpPr>
          <p:nvPr>
            <p:ph type="title" hasCustomPrompt="1"/>
          </p:nvPr>
        </p:nvSpPr>
        <p:spPr>
          <a:xfrm>
            <a:off x="587375" y="373446"/>
            <a:ext cx="4454526" cy="1471230"/>
          </a:xfrm>
        </p:spPr>
        <p:txBody>
          <a:bodyPr rtlCol="0"/>
          <a:lstStyle>
            <a:lvl1pPr>
              <a:defRPr sz="3600">
                <a:solidFill>
                  <a:schemeClr val="tx1"/>
                </a:solidFill>
              </a:defRPr>
            </a:lvl1pPr>
          </a:lstStyle>
          <a:p>
            <a:pPr rtl="0"/>
            <a:r>
              <a:rPr lang="en-gb"/>
              <a:t>CLICK TO EDIT TITLE</a:t>
            </a:r>
            <a:endParaRPr lang="en-US" dirty="0"/>
          </a:p>
        </p:txBody>
      </p:sp>
      <p:sp>
        <p:nvSpPr>
          <p:cNvPr id="4" name="Pladsholder til tekst 3"/>
          <p:cNvSpPr>
            <a:spLocks noGrp="1"/>
          </p:cNvSpPr>
          <p:nvPr>
            <p:ph type="body" sz="quarter" idx="12" hasCustomPrompt="1"/>
          </p:nvPr>
        </p:nvSpPr>
        <p:spPr>
          <a:xfrm>
            <a:off x="583406" y="2101809"/>
            <a:ext cx="4458495" cy="3600491"/>
          </a:xfrm>
        </p:spPr>
        <p:txBody>
          <a:bodyPr rtlCol="0"/>
          <a:lstStyle>
            <a:lvl1pPr marL="285750" indent="-285750">
              <a:buFontTx/>
              <a:buBlip>
                <a:blip r:embed="rId2"/>
              </a:buBlip>
              <a:defRPr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Insert text here</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grpSp>
      <p:sp>
        <p:nvSpPr>
          <p:cNvPr id="5" name="Tekstfelt 4"/>
          <p:cNvSpPr txBox="1"/>
          <p:nvPr userDrawn="1"/>
        </p:nvSpPr>
        <p:spPr>
          <a:xfrm rot="16200000">
            <a:off x="-1612898" y="4788631"/>
            <a:ext cx="3609473" cy="253916"/>
          </a:xfrm>
          <a:prstGeom prst="rect">
            <a:avLst/>
          </a:prstGeom>
          <a:noFill/>
        </p:spPr>
        <p:txBody>
          <a:bodyPr wrap="square" rtlCol="0">
            <a:spAutoFit/>
          </a:bodyPr>
          <a:lstStyle/>
          <a:p>
            <a:pPr algn="l" rtl="0"/>
            <a:r>
              <a:rPr lang="en-gb" sz="1050" b="1" i="0" spc="300">
                <a:solidFill>
                  <a:schemeClr val="bg1"/>
                </a:solidFill>
              </a:rPr>
              <a:t>FORSKNING</a:t>
            </a:r>
            <a:endParaRPr lang="da-DK" sz="1050" b="1" i="1" spc="300">
              <a:solidFill>
                <a:schemeClr val="bg1"/>
              </a:solidFill>
            </a:endParaRPr>
          </a:p>
        </p:txBody>
      </p:sp>
      <p:pic>
        <p:nvPicPr>
          <p:cNvPr id="8" name="Billede 7">
            <a:extLst>
              <a:ext uri="{FF2B5EF4-FFF2-40B4-BE49-F238E27FC236}">
                <a16:creationId xmlns:a16="http://schemas.microsoft.com/office/drawing/2014/main" id="{EBA54E59-0161-F856-D6AB-0737B5F5C6F3}"/>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5733520" y="5901257"/>
            <a:ext cx="746656" cy="796434"/>
          </a:xfrm>
          <a:prstGeom prst="rect">
            <a:avLst/>
          </a:prstGeom>
        </p:spPr>
      </p:pic>
    </p:spTree>
    <p:extLst>
      <p:ext uri="{BB962C8B-B14F-4D97-AF65-F5344CB8AC3E}">
        <p14:creationId xmlns:p14="http://schemas.microsoft.com/office/powerpoint/2010/main" val="14323597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UDDANNELSE">
    <p:spTree>
      <p:nvGrpSpPr>
        <p:cNvPr id="1" name=""/>
        <p:cNvGrpSpPr/>
        <p:nvPr/>
      </p:nvGrpSpPr>
      <p:grpSpPr>
        <a:xfrm>
          <a:off x="0" y="0"/>
          <a:ext cx="0" cy="0"/>
          <a:chOff x="0" y="0"/>
          <a:chExt cx="0" cy="0"/>
        </a:xfrm>
      </p:grpSpPr>
      <p:sp>
        <p:nvSpPr>
          <p:cNvPr id="5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7" name="Rectangle 6"/>
          <p:cNvSpPr/>
          <p:nvPr userDrawn="1"/>
        </p:nvSpPr>
        <p:spPr>
          <a:xfrm>
            <a:off x="2" y="0"/>
            <a:ext cx="401650" cy="6858000"/>
          </a:xfrm>
          <a:prstGeom prst="rect">
            <a:avLst/>
          </a:prstGeom>
          <a:solidFill>
            <a:srgbClr val="DF675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3" name="Slide Number Placeholder 2"/>
          <p:cNvSpPr>
            <a:spLocks noGrp="1"/>
          </p:cNvSpPr>
          <p:nvPr>
            <p:ph type="sldNum" sz="quarter" idx="10"/>
          </p:nvPr>
        </p:nvSpPr>
        <p:spPr/>
        <p:txBody>
          <a:bodyPr rtlCol="0"/>
          <a:lstStyle/>
          <a:p>
            <a:pPr rtl="0"/>
            <a:fld id="{D8D877B3-D348-4611-9BDB-C5374591D951}" type="slidenum">
              <a:rPr lang="en-US" smtClean="0"/>
              <a:pPr/>
              <a:t>‹nr.›</a:t>
            </a:fld>
            <a:endParaRPr lang="en-US"/>
          </a:p>
        </p:txBody>
      </p:sp>
      <p:sp>
        <p:nvSpPr>
          <p:cNvPr id="6" name="Title 4"/>
          <p:cNvSpPr>
            <a:spLocks noGrp="1"/>
          </p:cNvSpPr>
          <p:nvPr>
            <p:ph type="title" hasCustomPrompt="1"/>
          </p:nvPr>
        </p:nvSpPr>
        <p:spPr>
          <a:xfrm>
            <a:off x="587375" y="373446"/>
            <a:ext cx="4454526" cy="1471230"/>
          </a:xfrm>
        </p:spPr>
        <p:txBody>
          <a:bodyPr rtlCol="0"/>
          <a:lstStyle>
            <a:lvl1pPr>
              <a:defRPr sz="3600">
                <a:solidFill>
                  <a:schemeClr val="tx1"/>
                </a:solidFill>
              </a:defRPr>
            </a:lvl1pPr>
          </a:lstStyle>
          <a:p>
            <a:pPr rtl="0"/>
            <a:r>
              <a:rPr lang="en-gb"/>
              <a:t>CLICK TO EDIT TITLE</a:t>
            </a:r>
          </a:p>
        </p:txBody>
      </p:sp>
      <p:sp>
        <p:nvSpPr>
          <p:cNvPr id="4" name="Pladsholder til tekst 3"/>
          <p:cNvSpPr>
            <a:spLocks noGrp="1"/>
          </p:cNvSpPr>
          <p:nvPr>
            <p:ph type="body" sz="quarter" idx="12" hasCustomPrompt="1"/>
          </p:nvPr>
        </p:nvSpPr>
        <p:spPr>
          <a:xfrm>
            <a:off x="583406" y="2101809"/>
            <a:ext cx="4458495" cy="3600491"/>
          </a:xfrm>
        </p:spPr>
        <p:txBody>
          <a:bodyPr rtlCol="0"/>
          <a:lstStyle>
            <a:lvl1pPr marL="285750" indent="-285750">
              <a:buFontTx/>
              <a:buBlip>
                <a:blip r:embed="rId2"/>
              </a:buBlip>
              <a:defRPr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Insert text here</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grpSp>
      <p:sp>
        <p:nvSpPr>
          <p:cNvPr id="5" name="Tekstfelt 4"/>
          <p:cNvSpPr txBox="1"/>
          <p:nvPr userDrawn="1"/>
        </p:nvSpPr>
        <p:spPr>
          <a:xfrm rot="16200000">
            <a:off x="-1612898" y="4784784"/>
            <a:ext cx="3609473" cy="261610"/>
          </a:xfrm>
          <a:prstGeom prst="rect">
            <a:avLst/>
          </a:prstGeom>
          <a:noFill/>
        </p:spPr>
        <p:txBody>
          <a:bodyPr wrap="square" rtlCol="0">
            <a:spAutoFit/>
          </a:bodyPr>
          <a:lstStyle/>
          <a:p>
            <a:pPr rtl="0"/>
            <a:r>
              <a:rPr lang="en-gb" sz="1050" b="1" spc="300">
                <a:solidFill>
                  <a:schemeClr val="bg1"/>
                </a:solidFill>
              </a:rPr>
              <a:t>UDDANNELSE</a:t>
            </a:r>
            <a:endParaRPr lang="da-DK" sz="1050" b="1" spc="300">
              <a:solidFill>
                <a:schemeClr val="bg1"/>
              </a:solidFill>
            </a:endParaRPr>
          </a:p>
        </p:txBody>
      </p:sp>
      <p:pic>
        <p:nvPicPr>
          <p:cNvPr id="8" name="Billede 7">
            <a:extLst>
              <a:ext uri="{FF2B5EF4-FFF2-40B4-BE49-F238E27FC236}">
                <a16:creationId xmlns:a16="http://schemas.microsoft.com/office/drawing/2014/main" id="{FBEB1E97-52C2-AD78-4347-06BA7A7B9B67}"/>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5733520" y="5901257"/>
            <a:ext cx="746656" cy="796434"/>
          </a:xfrm>
          <a:prstGeom prst="rect">
            <a:avLst/>
          </a:prstGeom>
        </p:spPr>
      </p:pic>
    </p:spTree>
    <p:extLst>
      <p:ext uri="{BB962C8B-B14F-4D97-AF65-F5344CB8AC3E}">
        <p14:creationId xmlns:p14="http://schemas.microsoft.com/office/powerpoint/2010/main" val="3583266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5" y="367631"/>
            <a:ext cx="4886993" cy="1621619"/>
          </a:xfrm>
        </p:spPr>
        <p:txBody>
          <a:bodyPr/>
          <a:lstStyle>
            <a:lvl1pPr>
              <a:defRPr sz="3600"/>
            </a:lvl1pPr>
          </a:lstStyle>
          <a:p>
            <a:r>
              <a:rPr lang="en-US" dirty="0"/>
              <a:t>CLICK TO EDIT TITLE</a:t>
            </a:r>
          </a:p>
        </p:txBody>
      </p:sp>
      <p:sp>
        <p:nvSpPr>
          <p:cNvPr id="11" name="Pladsholder til diagram 10"/>
          <p:cNvSpPr>
            <a:spLocks noGrp="1"/>
          </p:cNvSpPr>
          <p:nvPr>
            <p:ph type="chart" sz="quarter" idx="12"/>
          </p:nvPr>
        </p:nvSpPr>
        <p:spPr>
          <a:xfrm>
            <a:off x="6096003" y="2262583"/>
            <a:ext cx="5524500" cy="3572737"/>
          </a:xfrm>
        </p:spPr>
        <p:txBody>
          <a:bodyPr/>
          <a:lstStyle/>
          <a:p>
            <a:endParaRPr lang="da-DK"/>
          </a:p>
        </p:txBody>
      </p:sp>
      <p:sp>
        <p:nvSpPr>
          <p:cNvPr id="13" name="Pladsholder til tekst 12"/>
          <p:cNvSpPr>
            <a:spLocks noGrp="1"/>
          </p:cNvSpPr>
          <p:nvPr>
            <p:ph type="body" sz="quarter" idx="13" hasCustomPrompt="1"/>
          </p:nvPr>
        </p:nvSpPr>
        <p:spPr>
          <a:xfrm>
            <a:off x="587375" y="2262583"/>
            <a:ext cx="4886992" cy="3572737"/>
          </a:xfrm>
        </p:spPr>
        <p:txBody>
          <a:bodyPr>
            <a:normAutofit/>
          </a:bodyPr>
          <a:lstStyle>
            <a:lvl2pPr marL="285715" indent="-285715">
              <a:buFontTx/>
              <a:buBlip>
                <a:blip r:embed="rId2"/>
              </a:buBlip>
              <a:defRPr sz="1500" baseline="0"/>
            </a:lvl2pPr>
          </a:lstStyle>
          <a:p>
            <a:pPr lvl="1"/>
            <a:r>
              <a:rPr lang="da-DK" dirty="0" err="1"/>
              <a:t>Insert</a:t>
            </a:r>
            <a:r>
              <a:rPr lang="da-DK" dirty="0"/>
              <a:t> </a:t>
            </a:r>
            <a:r>
              <a:rPr lang="da-DK" dirty="0" err="1"/>
              <a:t>bullets</a:t>
            </a:r>
            <a:endParaRPr lang="da-DK" dirty="0"/>
          </a:p>
        </p:txBody>
      </p:sp>
      <p:sp>
        <p:nvSpPr>
          <p:cNvPr id="6" name="Номер слайда 21"/>
          <p:cNvSpPr>
            <a:spLocks noGrp="1"/>
          </p:cNvSpPr>
          <p:nvPr>
            <p:ph type="sldNum" sz="quarter" idx="4"/>
          </p:nvPr>
        </p:nvSpPr>
        <p:spPr>
          <a:xfrm>
            <a:off x="11339887" y="593225"/>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PBL">
    <p:spTree>
      <p:nvGrpSpPr>
        <p:cNvPr id="1" name=""/>
        <p:cNvGrpSpPr/>
        <p:nvPr/>
      </p:nvGrpSpPr>
      <p:grpSpPr>
        <a:xfrm>
          <a:off x="0" y="0"/>
          <a:ext cx="0" cy="0"/>
          <a:chOff x="0" y="0"/>
          <a:chExt cx="0" cy="0"/>
        </a:xfrm>
      </p:grpSpPr>
      <p:sp>
        <p:nvSpPr>
          <p:cNvPr id="5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7" name="Rectangle 6"/>
          <p:cNvSpPr/>
          <p:nvPr userDrawn="1"/>
        </p:nvSpPr>
        <p:spPr>
          <a:xfrm>
            <a:off x="2" y="0"/>
            <a:ext cx="40165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3" name="Slide Number Placeholder 2"/>
          <p:cNvSpPr>
            <a:spLocks noGrp="1"/>
          </p:cNvSpPr>
          <p:nvPr>
            <p:ph type="sldNum" sz="quarter" idx="10"/>
          </p:nvPr>
        </p:nvSpPr>
        <p:spPr/>
        <p:txBody>
          <a:bodyPr rtlCol="0"/>
          <a:lstStyle/>
          <a:p>
            <a:pPr rtl="0"/>
            <a:fld id="{D8D877B3-D348-4611-9BDB-C5374591D951}" type="slidenum">
              <a:rPr lang="en-US" smtClean="0"/>
              <a:pPr/>
              <a:t>‹nr.›</a:t>
            </a:fld>
            <a:endParaRPr lang="en-US"/>
          </a:p>
        </p:txBody>
      </p:sp>
      <p:sp>
        <p:nvSpPr>
          <p:cNvPr id="6" name="Title 4"/>
          <p:cNvSpPr>
            <a:spLocks noGrp="1"/>
          </p:cNvSpPr>
          <p:nvPr>
            <p:ph type="title" hasCustomPrompt="1"/>
          </p:nvPr>
        </p:nvSpPr>
        <p:spPr>
          <a:xfrm>
            <a:off x="587375" y="373446"/>
            <a:ext cx="4454526" cy="1471230"/>
          </a:xfrm>
        </p:spPr>
        <p:txBody>
          <a:bodyPr rtlCol="0"/>
          <a:lstStyle>
            <a:lvl1pPr>
              <a:defRPr sz="3600">
                <a:solidFill>
                  <a:schemeClr val="tx1"/>
                </a:solidFill>
              </a:defRPr>
            </a:lvl1pPr>
          </a:lstStyle>
          <a:p>
            <a:pPr rtl="0"/>
            <a:r>
              <a:rPr lang="en-gb"/>
              <a:t>CLICK TO EDIT TITLE</a:t>
            </a:r>
          </a:p>
        </p:txBody>
      </p:sp>
      <p:sp>
        <p:nvSpPr>
          <p:cNvPr id="4" name="Pladsholder til tekst 3"/>
          <p:cNvSpPr>
            <a:spLocks noGrp="1"/>
          </p:cNvSpPr>
          <p:nvPr>
            <p:ph type="body" sz="quarter" idx="12" hasCustomPrompt="1"/>
          </p:nvPr>
        </p:nvSpPr>
        <p:spPr>
          <a:xfrm>
            <a:off x="583406" y="2101809"/>
            <a:ext cx="4458495" cy="3600491"/>
          </a:xfrm>
        </p:spPr>
        <p:txBody>
          <a:bodyPr rtlCol="0"/>
          <a:lstStyle>
            <a:lvl1pPr marL="285750" indent="-285750">
              <a:buFontTx/>
              <a:buBlip>
                <a:blip r:embed="rId2"/>
              </a:buBlip>
              <a:defRPr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Insert text here</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grpSp>
      <p:sp>
        <p:nvSpPr>
          <p:cNvPr id="5" name="Tekstfelt 4"/>
          <p:cNvSpPr txBox="1"/>
          <p:nvPr userDrawn="1"/>
        </p:nvSpPr>
        <p:spPr>
          <a:xfrm rot="16200000">
            <a:off x="-1612898" y="4788631"/>
            <a:ext cx="3609473" cy="253916"/>
          </a:xfrm>
          <a:prstGeom prst="rect">
            <a:avLst/>
          </a:prstGeom>
          <a:noFill/>
        </p:spPr>
        <p:txBody>
          <a:bodyPr wrap="square" rtlCol="0">
            <a:spAutoFit/>
          </a:bodyPr>
          <a:lstStyle/>
          <a:p>
            <a:pPr rtl="0"/>
            <a:r>
              <a:rPr lang="en-gb" sz="1050" b="1" spc="300">
                <a:solidFill>
                  <a:schemeClr val="bg1"/>
                </a:solidFill>
              </a:rPr>
              <a:t>PROBLEMBASERET LÆRING</a:t>
            </a:r>
          </a:p>
        </p:txBody>
      </p:sp>
      <p:pic>
        <p:nvPicPr>
          <p:cNvPr id="8" name="Billede 7">
            <a:extLst>
              <a:ext uri="{FF2B5EF4-FFF2-40B4-BE49-F238E27FC236}">
                <a16:creationId xmlns:a16="http://schemas.microsoft.com/office/drawing/2014/main" id="{6F8F309F-1B7A-CC00-8725-DB70CE400679}"/>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5733520" y="5901257"/>
            <a:ext cx="746656" cy="796434"/>
          </a:xfrm>
          <a:prstGeom prst="rect">
            <a:avLst/>
          </a:prstGeom>
        </p:spPr>
      </p:pic>
    </p:spTree>
    <p:extLst>
      <p:ext uri="{BB962C8B-B14F-4D97-AF65-F5344CB8AC3E}">
        <p14:creationId xmlns:p14="http://schemas.microsoft.com/office/powerpoint/2010/main" val="27919114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PBL">
    <p:spTree>
      <p:nvGrpSpPr>
        <p:cNvPr id="1" name=""/>
        <p:cNvGrpSpPr/>
        <p:nvPr/>
      </p:nvGrpSpPr>
      <p:grpSpPr>
        <a:xfrm>
          <a:off x="0" y="0"/>
          <a:ext cx="0" cy="0"/>
          <a:chOff x="0" y="0"/>
          <a:chExt cx="0" cy="0"/>
        </a:xfrm>
      </p:grpSpPr>
      <p:sp>
        <p:nvSpPr>
          <p:cNvPr id="5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7" name="Rectangle 6"/>
          <p:cNvSpPr/>
          <p:nvPr userDrawn="1"/>
        </p:nvSpPr>
        <p:spPr>
          <a:xfrm>
            <a:off x="2" y="0"/>
            <a:ext cx="40165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3" name="Slide Number Placeholder 2"/>
          <p:cNvSpPr>
            <a:spLocks noGrp="1"/>
          </p:cNvSpPr>
          <p:nvPr>
            <p:ph type="sldNum" sz="quarter" idx="10"/>
          </p:nvPr>
        </p:nvSpPr>
        <p:spPr/>
        <p:txBody>
          <a:bodyPr rtlCol="0"/>
          <a:lstStyle/>
          <a:p>
            <a:pPr rtl="0"/>
            <a:fld id="{D8D877B3-D348-4611-9BDB-C5374591D951}" type="slidenum">
              <a:rPr lang="en-US" smtClean="0"/>
              <a:pPr/>
              <a:t>‹nr.›</a:t>
            </a:fld>
            <a:endParaRPr lang="en-US"/>
          </a:p>
        </p:txBody>
      </p:sp>
      <p:sp>
        <p:nvSpPr>
          <p:cNvPr id="6" name="Title 4"/>
          <p:cNvSpPr>
            <a:spLocks noGrp="1"/>
          </p:cNvSpPr>
          <p:nvPr>
            <p:ph type="title" hasCustomPrompt="1"/>
          </p:nvPr>
        </p:nvSpPr>
        <p:spPr>
          <a:xfrm>
            <a:off x="587375" y="373446"/>
            <a:ext cx="4454526" cy="1471230"/>
          </a:xfrm>
        </p:spPr>
        <p:txBody>
          <a:bodyPr rtlCol="0"/>
          <a:lstStyle>
            <a:lvl1pPr>
              <a:defRPr sz="3600">
                <a:solidFill>
                  <a:schemeClr val="tx1"/>
                </a:solidFill>
              </a:defRPr>
            </a:lvl1pPr>
          </a:lstStyle>
          <a:p>
            <a:pPr rtl="0"/>
            <a:r>
              <a:rPr lang="en-gb"/>
              <a:t>CLICK TO EDIT TITLE</a:t>
            </a:r>
          </a:p>
        </p:txBody>
      </p:sp>
      <p:sp>
        <p:nvSpPr>
          <p:cNvPr id="4" name="Pladsholder til tekst 3"/>
          <p:cNvSpPr>
            <a:spLocks noGrp="1"/>
          </p:cNvSpPr>
          <p:nvPr>
            <p:ph type="body" sz="quarter" idx="12" hasCustomPrompt="1"/>
          </p:nvPr>
        </p:nvSpPr>
        <p:spPr>
          <a:xfrm>
            <a:off x="583406" y="2101809"/>
            <a:ext cx="4458495" cy="3600491"/>
          </a:xfrm>
        </p:spPr>
        <p:txBody>
          <a:bodyPr rtlCol="0"/>
          <a:lstStyle>
            <a:lvl1pPr marL="285750" indent="-285750">
              <a:buFontTx/>
              <a:buBlip>
                <a:blip r:embed="rId2"/>
              </a:buBlip>
              <a:defRPr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Insert text here</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grpSp>
      <p:sp>
        <p:nvSpPr>
          <p:cNvPr id="5" name="Tekstfelt 4"/>
          <p:cNvSpPr txBox="1"/>
          <p:nvPr userDrawn="1"/>
        </p:nvSpPr>
        <p:spPr>
          <a:xfrm rot="16200000">
            <a:off x="-1612898" y="4788631"/>
            <a:ext cx="3609473" cy="253916"/>
          </a:xfrm>
          <a:prstGeom prst="rect">
            <a:avLst/>
          </a:prstGeom>
          <a:noFill/>
        </p:spPr>
        <p:txBody>
          <a:bodyPr wrap="square" rtlCol="0">
            <a:spAutoFit/>
          </a:bodyPr>
          <a:lstStyle/>
          <a:p>
            <a:pPr rtl="0"/>
            <a:r>
              <a:rPr lang="en-gb" sz="1050" b="1" spc="300">
                <a:solidFill>
                  <a:schemeClr val="bg1"/>
                </a:solidFill>
              </a:rPr>
              <a:t>VIDENSAMARBEJDE</a:t>
            </a:r>
          </a:p>
        </p:txBody>
      </p:sp>
      <p:pic>
        <p:nvPicPr>
          <p:cNvPr id="8" name="Billede 7">
            <a:extLst>
              <a:ext uri="{FF2B5EF4-FFF2-40B4-BE49-F238E27FC236}">
                <a16:creationId xmlns:a16="http://schemas.microsoft.com/office/drawing/2014/main" id="{390B4DEA-6D05-80A7-CA7B-C1DB634D8A51}"/>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5733520" y="5901257"/>
            <a:ext cx="746656" cy="796434"/>
          </a:xfrm>
          <a:prstGeom prst="rect">
            <a:avLst/>
          </a:prstGeom>
        </p:spPr>
      </p:pic>
    </p:spTree>
    <p:extLst>
      <p:ext uri="{BB962C8B-B14F-4D97-AF65-F5344CB8AC3E}">
        <p14:creationId xmlns:p14="http://schemas.microsoft.com/office/powerpoint/2010/main" val="1608180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INTERNATIONALISERING">
    <p:spTree>
      <p:nvGrpSpPr>
        <p:cNvPr id="1" name=""/>
        <p:cNvGrpSpPr/>
        <p:nvPr/>
      </p:nvGrpSpPr>
      <p:grpSpPr>
        <a:xfrm>
          <a:off x="0" y="0"/>
          <a:ext cx="0" cy="0"/>
          <a:chOff x="0" y="0"/>
          <a:chExt cx="0" cy="0"/>
        </a:xfrm>
      </p:grpSpPr>
      <p:sp>
        <p:nvSpPr>
          <p:cNvPr id="5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7" name="Rectangle 6"/>
          <p:cNvSpPr/>
          <p:nvPr userDrawn="1"/>
        </p:nvSpPr>
        <p:spPr>
          <a:xfrm>
            <a:off x="2" y="0"/>
            <a:ext cx="40165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3" name="Slide Number Placeholder 2"/>
          <p:cNvSpPr>
            <a:spLocks noGrp="1"/>
          </p:cNvSpPr>
          <p:nvPr>
            <p:ph type="sldNum" sz="quarter" idx="10"/>
          </p:nvPr>
        </p:nvSpPr>
        <p:spPr/>
        <p:txBody>
          <a:bodyPr rtlCol="0"/>
          <a:lstStyle/>
          <a:p>
            <a:pPr rtl="0"/>
            <a:fld id="{D8D877B3-D348-4611-9BDB-C5374591D951}" type="slidenum">
              <a:rPr lang="en-US" smtClean="0"/>
              <a:pPr/>
              <a:t>‹nr.›</a:t>
            </a:fld>
            <a:endParaRPr lang="en-US"/>
          </a:p>
        </p:txBody>
      </p:sp>
      <p:sp>
        <p:nvSpPr>
          <p:cNvPr id="6" name="Title 4"/>
          <p:cNvSpPr>
            <a:spLocks noGrp="1"/>
          </p:cNvSpPr>
          <p:nvPr>
            <p:ph type="title" hasCustomPrompt="1"/>
          </p:nvPr>
        </p:nvSpPr>
        <p:spPr>
          <a:xfrm>
            <a:off x="587375" y="373446"/>
            <a:ext cx="4454526" cy="1471230"/>
          </a:xfrm>
        </p:spPr>
        <p:txBody>
          <a:bodyPr rtlCol="0"/>
          <a:lstStyle>
            <a:lvl1pPr>
              <a:defRPr sz="3600">
                <a:solidFill>
                  <a:schemeClr val="tx1"/>
                </a:solidFill>
              </a:defRPr>
            </a:lvl1pPr>
          </a:lstStyle>
          <a:p>
            <a:pPr rtl="0"/>
            <a:r>
              <a:rPr lang="en-gb"/>
              <a:t>CLICK TO EDIT TITLE</a:t>
            </a:r>
          </a:p>
        </p:txBody>
      </p:sp>
      <p:sp>
        <p:nvSpPr>
          <p:cNvPr id="4" name="Pladsholder til tekst 3"/>
          <p:cNvSpPr>
            <a:spLocks noGrp="1"/>
          </p:cNvSpPr>
          <p:nvPr>
            <p:ph type="body" sz="quarter" idx="12" hasCustomPrompt="1"/>
          </p:nvPr>
        </p:nvSpPr>
        <p:spPr>
          <a:xfrm>
            <a:off x="583406" y="2101809"/>
            <a:ext cx="4458495" cy="3600491"/>
          </a:xfrm>
        </p:spPr>
        <p:txBody>
          <a:bodyPr rtlCol="0"/>
          <a:lstStyle>
            <a:lvl1pPr marL="285750" indent="-285750">
              <a:buFontTx/>
              <a:buBlip>
                <a:blip r:embed="rId2"/>
              </a:buBlip>
              <a:defRPr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Insert text here</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grpSp>
      <p:sp>
        <p:nvSpPr>
          <p:cNvPr id="5" name="Tekstfelt 4"/>
          <p:cNvSpPr txBox="1"/>
          <p:nvPr userDrawn="1"/>
        </p:nvSpPr>
        <p:spPr>
          <a:xfrm rot="16200000">
            <a:off x="-1612898" y="4788631"/>
            <a:ext cx="3609473" cy="253916"/>
          </a:xfrm>
          <a:prstGeom prst="rect">
            <a:avLst/>
          </a:prstGeom>
          <a:noFill/>
        </p:spPr>
        <p:txBody>
          <a:bodyPr wrap="square" rtlCol="0">
            <a:spAutoFit/>
          </a:bodyPr>
          <a:lstStyle/>
          <a:p>
            <a:pPr algn="l" rtl="0"/>
            <a:r>
              <a:rPr lang="en-gb" sz="1050" b="1" spc="300">
                <a:solidFill>
                  <a:schemeClr val="bg1"/>
                </a:solidFill>
              </a:rPr>
              <a:t>INTERNATIONALISERING</a:t>
            </a:r>
            <a:endParaRPr lang="da-DK" sz="1050" b="1" i="1" spc="300">
              <a:solidFill>
                <a:schemeClr val="bg1"/>
              </a:solidFill>
            </a:endParaRPr>
          </a:p>
        </p:txBody>
      </p:sp>
      <p:pic>
        <p:nvPicPr>
          <p:cNvPr id="8" name="Billede 7">
            <a:extLst>
              <a:ext uri="{FF2B5EF4-FFF2-40B4-BE49-F238E27FC236}">
                <a16:creationId xmlns:a16="http://schemas.microsoft.com/office/drawing/2014/main" id="{CBFB40B3-5A57-712F-8979-A8BBB217C9EC}"/>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5733520" y="5901257"/>
            <a:ext cx="746656" cy="796434"/>
          </a:xfrm>
          <a:prstGeom prst="rect">
            <a:avLst/>
          </a:prstGeom>
        </p:spPr>
      </p:pic>
    </p:spTree>
    <p:extLst>
      <p:ext uri="{BB962C8B-B14F-4D97-AF65-F5344CB8AC3E}">
        <p14:creationId xmlns:p14="http://schemas.microsoft.com/office/powerpoint/2010/main" val="34079909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Title 4"/>
          <p:cNvSpPr>
            <a:spLocks noGrp="1"/>
          </p:cNvSpPr>
          <p:nvPr>
            <p:ph type="title" hasCustomPrompt="1"/>
          </p:nvPr>
        </p:nvSpPr>
        <p:spPr>
          <a:xfrm>
            <a:off x="587374" y="359273"/>
            <a:ext cx="4490445" cy="1621619"/>
          </a:xfrm>
        </p:spPr>
        <p:txBody>
          <a:bodyPr/>
          <a:lstStyle>
            <a:lvl1pPr>
              <a:defRPr sz="3600"/>
            </a:lvl1pPr>
          </a:lstStyle>
          <a:p>
            <a:r>
              <a:rPr lang="en-US"/>
              <a:t>KLIK HER FOR AT ÆNDRE TITEL</a:t>
            </a:r>
            <a:endParaRPr lang="en-US" dirty="0"/>
          </a:p>
        </p:txBody>
      </p:sp>
      <p:sp>
        <p:nvSpPr>
          <p:cNvPr id="4" name="Pladsholder til tekst 3"/>
          <p:cNvSpPr>
            <a:spLocks noGrp="1"/>
          </p:cNvSpPr>
          <p:nvPr>
            <p:ph type="body" sz="quarter" idx="12" hasCustomPrompt="1"/>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a:t>Indsæt bullets</a:t>
            </a:r>
            <a:endParaRPr lang="da-DK" dirty="0"/>
          </a:p>
          <a:p>
            <a:pPr lvl="0"/>
            <a:endParaRPr lang="da-DK" dirty="0"/>
          </a:p>
          <a:p>
            <a:pPr lvl="0"/>
            <a:endParaRPr lang="da-DK" dirty="0"/>
          </a:p>
        </p:txBody>
      </p:sp>
    </p:spTree>
    <p:extLst>
      <p:ext uri="{BB962C8B-B14F-4D97-AF65-F5344CB8AC3E}">
        <p14:creationId xmlns:p14="http://schemas.microsoft.com/office/powerpoint/2010/main" val="14971332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2_Helt blank">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E283C191-9BF0-3B4A-1C72-976C4D721955}"/>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733520" y="5901257"/>
            <a:ext cx="746656" cy="796434"/>
          </a:xfrm>
          <a:prstGeom prst="rect">
            <a:avLst/>
          </a:prstGeom>
        </p:spPr>
      </p:pic>
    </p:spTree>
    <p:extLst>
      <p:ext uri="{BB962C8B-B14F-4D97-AF65-F5344CB8AC3E}">
        <p14:creationId xmlns:p14="http://schemas.microsoft.com/office/powerpoint/2010/main" val="41146354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AAU_Forsid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dirty="0"/>
              <a:t>AALBORG UNIVERSITY</a:t>
            </a:r>
            <a:br>
              <a:rPr lang="en-US" dirty="0"/>
            </a:br>
            <a:r>
              <a:rPr lang="en-US" dirty="0"/>
              <a:t>HEADLINE</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algn="ctr">
              <a:defRPr sz="1800" spc="300" baseline="0"/>
            </a:lvl1pPr>
          </a:lstStyle>
          <a:p>
            <a:pPr lvl="0"/>
            <a:r>
              <a:rPr lang="da-DK" dirty="0"/>
              <a:t>BY NAVN NAVNESEN</a:t>
            </a:r>
          </a:p>
        </p:txBody>
      </p:sp>
      <p:pic>
        <p:nvPicPr>
          <p:cNvPr id="2" name="Billede 1">
            <a:extLst>
              <a:ext uri="{FF2B5EF4-FFF2-40B4-BE49-F238E27FC236}">
                <a16:creationId xmlns:a16="http://schemas.microsoft.com/office/drawing/2014/main" id="{9B7D69CB-B6C9-A291-29DD-ED5AC416AA0A}"/>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733520" y="5901257"/>
            <a:ext cx="746656" cy="796434"/>
          </a:xfrm>
          <a:prstGeom prst="rect">
            <a:avLst/>
          </a:prstGeom>
        </p:spPr>
      </p:pic>
    </p:spTree>
    <p:extLst>
      <p:ext uri="{BB962C8B-B14F-4D97-AF65-F5344CB8AC3E}">
        <p14:creationId xmlns:p14="http://schemas.microsoft.com/office/powerpoint/2010/main" val="24218402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AAU_Break">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dirty="0"/>
              <a:t>BREAK</a:t>
            </a:r>
            <a:br>
              <a:rPr lang="en-US" dirty="0"/>
            </a:br>
            <a:r>
              <a:rPr lang="en-US" dirty="0"/>
              <a:t>HEADLINE</a:t>
            </a:r>
          </a:p>
        </p:txBody>
      </p:sp>
      <p:pic>
        <p:nvPicPr>
          <p:cNvPr id="2" name="Billede 1">
            <a:extLst>
              <a:ext uri="{FF2B5EF4-FFF2-40B4-BE49-F238E27FC236}">
                <a16:creationId xmlns:a16="http://schemas.microsoft.com/office/drawing/2014/main" id="{2172F13B-1D0F-2A9B-B693-B2D26FC03975}"/>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733520" y="5901257"/>
            <a:ext cx="746656" cy="796434"/>
          </a:xfrm>
          <a:prstGeom prst="rect">
            <a:avLst/>
          </a:prstGeom>
        </p:spPr>
      </p:pic>
    </p:spTree>
    <p:extLst>
      <p:ext uri="{BB962C8B-B14F-4D97-AF65-F5344CB8AC3E}">
        <p14:creationId xmlns:p14="http://schemas.microsoft.com/office/powerpoint/2010/main" val="13846154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agsorden _ Bullets">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70290"/>
            <a:ext cx="5108575" cy="1474385"/>
          </a:xfrm>
        </p:spPr>
        <p:txBody>
          <a:bodyPr/>
          <a:lstStyle>
            <a:lvl1pPr>
              <a:defRPr sz="3600"/>
            </a:lvl1pPr>
          </a:lstStyle>
          <a:p>
            <a:r>
              <a:rPr lang="en-US" dirty="0"/>
              <a:t>CLICK TO EDIT TITLE</a:t>
            </a:r>
          </a:p>
        </p:txBody>
      </p:sp>
      <p:sp>
        <p:nvSpPr>
          <p:cNvPr id="13" name="Pladsholder til tekst 12"/>
          <p:cNvSpPr>
            <a:spLocks noGrp="1"/>
          </p:cNvSpPr>
          <p:nvPr>
            <p:ph type="body" sz="quarter" idx="13" hasCustomPrompt="1"/>
          </p:nvPr>
        </p:nvSpPr>
        <p:spPr>
          <a:xfrm>
            <a:off x="587375" y="2216150"/>
            <a:ext cx="5108574" cy="3419473"/>
          </a:xfrm>
        </p:spPr>
        <p:txBody>
          <a:bodyPr>
            <a:normAutofit/>
          </a:bodyPr>
          <a:lstStyle>
            <a:lvl2pPr marL="285750" indent="-285750">
              <a:lnSpc>
                <a:spcPct val="120000"/>
              </a:lnSpc>
              <a:spcBef>
                <a:spcPts val="1000"/>
              </a:spcBef>
              <a:buFontTx/>
              <a:buBlip>
                <a:blip r:embed="rId2"/>
              </a:buBlip>
              <a:defRPr sz="1600" baseline="0"/>
            </a:lvl2pPr>
          </a:lstStyle>
          <a:p>
            <a:pPr lvl="1"/>
            <a:r>
              <a:rPr lang="da-DK" dirty="0" err="1"/>
              <a:t>Insert</a:t>
            </a:r>
            <a:r>
              <a:rPr lang="da-DK" dirty="0"/>
              <a:t> </a:t>
            </a:r>
            <a:r>
              <a:rPr lang="da-DK" dirty="0" err="1"/>
              <a:t>text</a:t>
            </a:r>
            <a:endParaRPr lang="da-DK" dirty="0"/>
          </a:p>
        </p:txBody>
      </p:sp>
      <p:sp>
        <p:nvSpPr>
          <p:cNvPr id="6" name="Picture Placeholder 4"/>
          <p:cNvSpPr>
            <a:spLocks noGrp="1"/>
          </p:cNvSpPr>
          <p:nvPr>
            <p:ph type="pic" sz="quarter" idx="11" hasCustomPrompt="1"/>
          </p:nvPr>
        </p:nvSpPr>
        <p:spPr>
          <a:xfrm>
            <a:off x="6096000" y="2216149"/>
            <a:ext cx="5524500" cy="341947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37935826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587374" y="370290"/>
            <a:ext cx="5108575" cy="1474385"/>
          </a:xfrm>
        </p:spPr>
        <p:txBody>
          <a:bodyPr/>
          <a:lstStyle>
            <a:lvl1pPr>
              <a:defRPr sz="3600"/>
            </a:lvl1pPr>
          </a:lstStyle>
          <a:p>
            <a:r>
              <a:rPr lang="en-US" dirty="0"/>
              <a:t>CLICK TO EDIT TITLE</a:t>
            </a:r>
          </a:p>
        </p:txBody>
      </p:sp>
    </p:spTree>
    <p:extLst>
      <p:ext uri="{BB962C8B-B14F-4D97-AF65-F5344CB8AC3E}">
        <p14:creationId xmlns:p14="http://schemas.microsoft.com/office/powerpoint/2010/main" val="30827085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26" name="Title 4"/>
          <p:cNvSpPr>
            <a:spLocks noGrp="1"/>
          </p:cNvSpPr>
          <p:nvPr>
            <p:ph type="title" hasCustomPrompt="1"/>
          </p:nvPr>
        </p:nvSpPr>
        <p:spPr>
          <a:xfrm>
            <a:off x="587375" y="370764"/>
            <a:ext cx="4516438" cy="1473911"/>
          </a:xfrm>
        </p:spPr>
        <p:txBody>
          <a:bodyPr/>
          <a:lstStyle>
            <a:lvl1pPr>
              <a:defRPr sz="3600"/>
            </a:lvl1pPr>
          </a:lstStyle>
          <a:p>
            <a:r>
              <a:rPr lang="en-US" dirty="0"/>
              <a:t>CLICK TO EDIT TITLE</a:t>
            </a:r>
          </a:p>
        </p:txBody>
      </p:sp>
      <p:pic>
        <p:nvPicPr>
          <p:cNvPr id="27" name="Billede 26"/>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9" name="Pladsholder til tekst 10"/>
          <p:cNvSpPr>
            <a:spLocks noGrp="1"/>
          </p:cNvSpPr>
          <p:nvPr>
            <p:ph type="body" sz="quarter" idx="12"/>
          </p:nvPr>
        </p:nvSpPr>
        <p:spPr>
          <a:xfrm>
            <a:off x="587375" y="2065337"/>
            <a:ext cx="4516438" cy="3243263"/>
          </a:xfrm>
        </p:spPr>
        <p:txBody>
          <a:bodyPr/>
          <a:lstStyle>
            <a:lvl1pPr marL="285750" indent="-285750">
              <a:buFontTx/>
              <a:buBlip>
                <a:blip r:embed="rId3"/>
              </a:buBlip>
              <a:defRPr/>
            </a:lvl1pPr>
          </a:lstStyle>
          <a:p>
            <a:pPr lvl="0"/>
            <a:r>
              <a:rPr lang="da-DK" dirty="0"/>
              <a:t>Rediger typografien i masterens</a:t>
            </a:r>
          </a:p>
        </p:txBody>
      </p:sp>
    </p:spTree>
    <p:extLst>
      <p:ext uri="{BB962C8B-B14F-4D97-AF65-F5344CB8AC3E}">
        <p14:creationId xmlns:p14="http://schemas.microsoft.com/office/powerpoint/2010/main" val="3614995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Title 4"/>
          <p:cNvSpPr>
            <a:spLocks noGrp="1"/>
          </p:cNvSpPr>
          <p:nvPr>
            <p:ph type="title" hasCustomPrompt="1"/>
          </p:nvPr>
        </p:nvSpPr>
        <p:spPr>
          <a:xfrm>
            <a:off x="587376" y="359277"/>
            <a:ext cx="4490445" cy="1621619"/>
          </a:xfrm>
        </p:spPr>
        <p:txBody>
          <a:bodyPr/>
          <a:lstStyle>
            <a:lvl1pPr>
              <a:defRPr sz="3600"/>
            </a:lvl1pPr>
          </a:lstStyle>
          <a:p>
            <a:r>
              <a:rPr lang="en-US" dirty="0"/>
              <a:t>CLICK TO EDIT TITLE</a:t>
            </a:r>
          </a:p>
        </p:txBody>
      </p:sp>
      <p:sp>
        <p:nvSpPr>
          <p:cNvPr id="4" name="Pladsholder til tekst 3"/>
          <p:cNvSpPr>
            <a:spLocks noGrp="1"/>
          </p:cNvSpPr>
          <p:nvPr>
            <p:ph type="body" sz="quarter" idx="12" hasCustomPrompt="1"/>
          </p:nvPr>
        </p:nvSpPr>
        <p:spPr>
          <a:xfrm>
            <a:off x="587376" y="2143360"/>
            <a:ext cx="4490445" cy="3752116"/>
          </a:xfrm>
        </p:spPr>
        <p:txBody>
          <a:bodyPr/>
          <a:lstStyle>
            <a:lvl1pPr marL="285715" indent="-285715">
              <a:lnSpc>
                <a:spcPct val="100000"/>
              </a:lnSpc>
              <a:spcBef>
                <a:spcPts val="600"/>
              </a:spcBef>
              <a:buFontTx/>
              <a:buBlip>
                <a:blip r:embed="rId2"/>
              </a:buBlip>
              <a:defRPr sz="15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Tree>
    <p:extLst>
      <p:ext uri="{BB962C8B-B14F-4D97-AF65-F5344CB8AC3E}">
        <p14:creationId xmlns:p14="http://schemas.microsoft.com/office/powerpoint/2010/main" val="4986074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iagram_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67628"/>
            <a:ext cx="4886993" cy="1621619"/>
          </a:xfrm>
        </p:spPr>
        <p:txBody>
          <a:bodyPr/>
          <a:lstStyle>
            <a:lvl1pPr>
              <a:defRPr sz="3600"/>
            </a:lvl1pPr>
          </a:lstStyle>
          <a:p>
            <a:r>
              <a:rPr lang="en-US" dirty="0"/>
              <a:t>CLICK TO EDIT TITLE</a:t>
            </a:r>
          </a:p>
        </p:txBody>
      </p:sp>
      <p:sp>
        <p:nvSpPr>
          <p:cNvPr id="11" name="Pladsholder til diagram 10"/>
          <p:cNvSpPr>
            <a:spLocks noGrp="1"/>
          </p:cNvSpPr>
          <p:nvPr>
            <p:ph type="chart" sz="quarter" idx="12"/>
          </p:nvPr>
        </p:nvSpPr>
        <p:spPr>
          <a:xfrm>
            <a:off x="6096000" y="2262579"/>
            <a:ext cx="5524500" cy="3572737"/>
          </a:xfrm>
        </p:spPr>
        <p:txBody>
          <a:bodyPr/>
          <a:lstStyle/>
          <a:p>
            <a:endParaRPr lang="da-DK"/>
          </a:p>
        </p:txBody>
      </p:sp>
      <p:sp>
        <p:nvSpPr>
          <p:cNvPr id="13" name="Pladsholder til tekst 12"/>
          <p:cNvSpPr>
            <a:spLocks noGrp="1"/>
          </p:cNvSpPr>
          <p:nvPr>
            <p:ph type="body" sz="quarter" idx="13" hasCustomPrompt="1"/>
          </p:nvPr>
        </p:nvSpPr>
        <p:spPr>
          <a:xfrm>
            <a:off x="587375" y="2262579"/>
            <a:ext cx="4886992" cy="3572737"/>
          </a:xfrm>
        </p:spPr>
        <p:txBody>
          <a:bodyPr>
            <a:normAutofit/>
          </a:bodyPr>
          <a:lstStyle>
            <a:lvl2pPr marL="285750" indent="-285750">
              <a:buFontTx/>
              <a:buBlip>
                <a:blip r:embed="rId2"/>
              </a:buBlip>
              <a:defRPr sz="1600" baseline="0"/>
            </a:lvl2pPr>
          </a:lstStyle>
          <a:p>
            <a:pPr lvl="1"/>
            <a:r>
              <a:rPr lang="da-DK" dirty="0"/>
              <a:t>INSERT TEXT</a:t>
            </a:r>
          </a:p>
        </p:txBody>
      </p:sp>
    </p:spTree>
    <p:extLst>
      <p:ext uri="{BB962C8B-B14F-4D97-AF65-F5344CB8AC3E}">
        <p14:creationId xmlns:p14="http://schemas.microsoft.com/office/powerpoint/2010/main" val="42488235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illede _ bund">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587374" y="359273"/>
            <a:ext cx="4490445" cy="1621619"/>
          </a:xfrm>
        </p:spPr>
        <p:txBody>
          <a:bodyPr/>
          <a:lstStyle>
            <a:lvl1pPr>
              <a:defRPr sz="3600"/>
            </a:lvl1pPr>
          </a:lstStyle>
          <a:p>
            <a:r>
              <a:rPr lang="en-US" dirty="0"/>
              <a:t>CLICK TO EDIT TITLE</a:t>
            </a:r>
          </a:p>
        </p:txBody>
      </p:sp>
      <p:sp>
        <p:nvSpPr>
          <p:cNvPr id="4" name="Pladsholder til tekst 3"/>
          <p:cNvSpPr>
            <a:spLocks noGrp="1"/>
          </p:cNvSpPr>
          <p:nvPr>
            <p:ph type="body" sz="quarter" idx="12" hasCustomPrompt="1"/>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Tree>
    <p:extLst>
      <p:ext uri="{BB962C8B-B14F-4D97-AF65-F5344CB8AC3E}">
        <p14:creationId xmlns:p14="http://schemas.microsoft.com/office/powerpoint/2010/main" val="31635495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Blå layout - Billede højre">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a:xfrm>
            <a:off x="11339887" y="593223"/>
            <a:ext cx="571468" cy="227164"/>
          </a:xfrm>
          <a:prstGeom prst="rect">
            <a:avLst/>
          </a:prstGeom>
        </p:spPr>
        <p:txBody>
          <a:bodyPr/>
          <a:lstStyle/>
          <a:p>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87374" y="373446"/>
            <a:ext cx="4683125" cy="1471230"/>
          </a:xfrm>
        </p:spPr>
        <p:txBody>
          <a:bodyPr/>
          <a:lstStyle>
            <a:lvl1pPr>
              <a:defRPr sz="3600">
                <a:solidFill>
                  <a:schemeClr val="bg1"/>
                </a:solidFill>
              </a:defRPr>
            </a:lvl1pPr>
          </a:lstStyle>
          <a:p>
            <a:r>
              <a:rPr lang="en-US" dirty="0"/>
              <a:t>CLICK TO EDIT TITLE</a:t>
            </a:r>
          </a:p>
        </p:txBody>
      </p:sp>
      <p:sp>
        <p:nvSpPr>
          <p:cNvPr id="4" name="Pladsholder til tekst 3"/>
          <p:cNvSpPr>
            <a:spLocks noGrp="1"/>
          </p:cNvSpPr>
          <p:nvPr>
            <p:ph type="body" sz="quarter" idx="12" hasCustomPrompt="1"/>
          </p:nvPr>
        </p:nvSpPr>
        <p:spPr>
          <a:xfrm>
            <a:off x="583406" y="2101809"/>
            <a:ext cx="4687094"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pic>
        <p:nvPicPr>
          <p:cNvPr id="75" name="Billede 7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90495" y="6396809"/>
            <a:ext cx="1172012" cy="293003"/>
          </a:xfrm>
          <a:prstGeom prst="rect">
            <a:avLst/>
          </a:prstGeom>
        </p:spPr>
      </p:pic>
    </p:spTree>
    <p:extLst>
      <p:ext uri="{BB962C8B-B14F-4D97-AF65-F5344CB8AC3E}">
        <p14:creationId xmlns:p14="http://schemas.microsoft.com/office/powerpoint/2010/main" val="38142964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Blå layout - Billede højre">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a:xfrm>
            <a:off x="11339887" y="593223"/>
            <a:ext cx="571468" cy="227164"/>
          </a:xfrm>
          <a:prstGeom prst="rect">
            <a:avLst/>
          </a:prstGeom>
        </p:spPr>
        <p:txBody>
          <a:bodyPr/>
          <a:lstStyle/>
          <a:p>
            <a:fld id="{D8D877B3-D348-4611-9BDB-C5374591D951}" type="slidenum">
              <a:rPr lang="en-US" smtClean="0"/>
              <a:pPr/>
              <a:t>‹nr.›</a:t>
            </a:fld>
            <a:endParaRPr lang="en-US" dirty="0"/>
          </a:p>
        </p:txBody>
      </p:sp>
      <p:sp>
        <p:nvSpPr>
          <p:cNvPr id="6" name="Title 4"/>
          <p:cNvSpPr>
            <a:spLocks noGrp="1"/>
          </p:cNvSpPr>
          <p:nvPr>
            <p:ph type="title" hasCustomPrompt="1"/>
          </p:nvPr>
        </p:nvSpPr>
        <p:spPr>
          <a:xfrm>
            <a:off x="587375" y="373446"/>
            <a:ext cx="4454526" cy="1471230"/>
          </a:xfrm>
        </p:spPr>
        <p:txBody>
          <a:bodyPr/>
          <a:lstStyle>
            <a:lvl1pPr>
              <a:defRPr sz="3600">
                <a:solidFill>
                  <a:schemeClr val="bg1"/>
                </a:solidFill>
              </a:defRPr>
            </a:lvl1pPr>
          </a:lstStyle>
          <a:p>
            <a:r>
              <a:rPr lang="en-US" dirty="0"/>
              <a:t>CLICK TO EDIT TITLE</a:t>
            </a:r>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458495" cy="36004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pic>
        <p:nvPicPr>
          <p:cNvPr id="55" name="Billede 5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90495" y="6396809"/>
            <a:ext cx="1172012" cy="293003"/>
          </a:xfrm>
          <a:prstGeom prst="rect">
            <a:avLst/>
          </a:prstGeom>
        </p:spPr>
      </p:pic>
    </p:spTree>
    <p:extLst>
      <p:ext uri="{BB962C8B-B14F-4D97-AF65-F5344CB8AC3E}">
        <p14:creationId xmlns:p14="http://schemas.microsoft.com/office/powerpoint/2010/main" val="39017442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illede venstre">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1" y="0"/>
            <a:ext cx="742791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8031879" y="957753"/>
            <a:ext cx="3588621" cy="1272251"/>
          </a:xfrm>
        </p:spPr>
        <p:txBody>
          <a:bodyPr/>
          <a:lstStyle>
            <a:lvl1pPr>
              <a:defRPr sz="3600"/>
            </a:lvl1pPr>
          </a:lstStyle>
          <a:p>
            <a:r>
              <a:rPr lang="en-US" dirty="0"/>
              <a:t>CLICK TO EDIT TITLE</a:t>
            </a:r>
          </a:p>
        </p:txBody>
      </p:sp>
      <p:sp>
        <p:nvSpPr>
          <p:cNvPr id="7" name="Pladsholder til tekst 3"/>
          <p:cNvSpPr>
            <a:spLocks noGrp="1"/>
          </p:cNvSpPr>
          <p:nvPr>
            <p:ph type="body" sz="quarter" idx="12" hasCustomPrompt="1"/>
          </p:nvPr>
        </p:nvSpPr>
        <p:spPr>
          <a:xfrm>
            <a:off x="8031879" y="2584598"/>
            <a:ext cx="3588621" cy="3500008"/>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grpSp>
        <p:nvGrpSpPr>
          <p:cNvPr id="8" name="Gruppe 7"/>
          <p:cNvGrpSpPr/>
          <p:nvPr userDrawn="1"/>
        </p:nvGrpSpPr>
        <p:grpSpPr>
          <a:xfrm>
            <a:off x="7427913" y="1288619"/>
            <a:ext cx="405154"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28301988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339887" y="593223"/>
            <a:ext cx="571468" cy="227164"/>
          </a:xfrm>
          <a:prstGeom prst="rect">
            <a:avLst/>
          </a:prstGeom>
        </p:spPr>
        <p:txBody>
          <a:bodyPr/>
          <a:lstStyle/>
          <a:p>
            <a:fld id="{D8D877B3-D348-4611-9BDB-C5374591D951}" type="slidenum">
              <a:rPr lang="en-US" smtClean="0"/>
              <a:pPr/>
              <a:t>‹nr.›</a:t>
            </a:fld>
            <a:endParaRPr lang="en-US" dirty="0"/>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587375" y="357948"/>
            <a:ext cx="4229100" cy="1486727"/>
          </a:xfrm>
        </p:spPr>
        <p:txBody>
          <a:bodyPr/>
          <a:lstStyle>
            <a:lvl1pPr>
              <a:defRPr sz="3600"/>
            </a:lvl1pPr>
          </a:lstStyle>
          <a:p>
            <a:r>
              <a:rPr lang="en-US" dirty="0"/>
              <a:t>CLICK TO EDIT TITLE</a:t>
            </a:r>
          </a:p>
        </p:txBody>
      </p:sp>
      <p:sp>
        <p:nvSpPr>
          <p:cNvPr id="7" name="Pladsholder til tekst 3"/>
          <p:cNvSpPr>
            <a:spLocks noGrp="1"/>
          </p:cNvSpPr>
          <p:nvPr>
            <p:ph type="body" sz="quarter" idx="15" hasCustomPrompt="1"/>
          </p:nvPr>
        </p:nvSpPr>
        <p:spPr>
          <a:xfrm>
            <a:off x="587375" y="2127154"/>
            <a:ext cx="4229100" cy="3575409"/>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25823925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Helt blank">
    <p:spTree>
      <p:nvGrpSpPr>
        <p:cNvPr id="1" name=""/>
        <p:cNvGrpSpPr/>
        <p:nvPr/>
      </p:nvGrpSpPr>
      <p:grpSpPr>
        <a:xfrm>
          <a:off x="0" y="0"/>
          <a:ext cx="0" cy="0"/>
          <a:chOff x="0" y="0"/>
          <a:chExt cx="0" cy="0"/>
        </a:xfrm>
      </p:grpSpPr>
      <p:sp>
        <p:nvSpPr>
          <p:cNvPr id="25" name="Title 4"/>
          <p:cNvSpPr>
            <a:spLocks noGrp="1"/>
          </p:cNvSpPr>
          <p:nvPr>
            <p:ph type="title" hasCustomPrompt="1"/>
          </p:nvPr>
        </p:nvSpPr>
        <p:spPr>
          <a:xfrm>
            <a:off x="587375" y="357948"/>
            <a:ext cx="4229100" cy="1486727"/>
          </a:xfrm>
        </p:spPr>
        <p:txBody>
          <a:bodyPr/>
          <a:lstStyle>
            <a:lvl1pPr>
              <a:defRPr sz="3600"/>
            </a:lvl1pPr>
          </a:lstStyle>
          <a:p>
            <a:r>
              <a:rPr lang="en-US" dirty="0"/>
              <a:t>CLICK TO EDIT TITLE</a:t>
            </a:r>
          </a:p>
        </p:txBody>
      </p:sp>
      <p:pic>
        <p:nvPicPr>
          <p:cNvPr id="26" name="Billede 2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90998" y="6396809"/>
            <a:ext cx="1172013" cy="293003"/>
          </a:xfrm>
          <a:prstGeom prst="rect">
            <a:avLst/>
          </a:prstGeom>
        </p:spPr>
      </p:pic>
      <p:sp>
        <p:nvSpPr>
          <p:cNvPr id="27" name="Заголовок 1"/>
          <p:cNvSpPr txBox="1">
            <a:spLocks/>
          </p:cNvSpPr>
          <p:nvPr userDrawn="1"/>
        </p:nvSpPr>
        <p:spPr>
          <a:xfrm>
            <a:off x="10497929" y="6443619"/>
            <a:ext cx="1413426" cy="282928"/>
          </a:xfrm>
          <a:prstGeom prst="rect">
            <a:avLst/>
          </a:prstGeom>
          <a:effectLst/>
        </p:spPr>
        <p:txBody>
          <a:bodyPr vert="horz" lIns="0" tIns="0" rIns="0" bIns="0" rtlCol="0" anchor="t" anchorCtr="0">
            <a:noAutofit/>
          </a:bodyPr>
          <a:lst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a:lstStyle>
          <a:p>
            <a:pPr algn="r"/>
            <a:r>
              <a:rPr lang="en-US" sz="600" b="1" spc="200" baseline="0" dirty="0">
                <a:latin typeface="+mn-lt"/>
              </a:rPr>
              <a:t>SIDE</a:t>
            </a:r>
          </a:p>
          <a:p>
            <a:pPr algn="r"/>
            <a:fld id="{B7B554CF-BBF7-4941-9FD0-458D21B824E3}" type="slidenum">
              <a:rPr lang="en-US" sz="600" b="1" spc="200" baseline="0" smtClean="0">
                <a:latin typeface="+mn-lt"/>
              </a:rPr>
              <a:t>‹nr.›</a:t>
            </a:fld>
            <a:endParaRPr lang="en-US" sz="600" b="1" spc="200" baseline="0" dirty="0">
              <a:latin typeface="+mn-lt"/>
            </a:endParaRPr>
          </a:p>
        </p:txBody>
      </p:sp>
    </p:spTree>
    <p:extLst>
      <p:ext uri="{BB962C8B-B14F-4D97-AF65-F5344CB8AC3E}">
        <p14:creationId xmlns:p14="http://schemas.microsoft.com/office/powerpoint/2010/main" val="35152851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Helt blank">
    <p:spTree>
      <p:nvGrpSpPr>
        <p:cNvPr id="1" name=""/>
        <p:cNvGrpSpPr/>
        <p:nvPr/>
      </p:nvGrpSpPr>
      <p:grpSpPr>
        <a:xfrm>
          <a:off x="0" y="0"/>
          <a:ext cx="0" cy="0"/>
          <a:chOff x="0" y="0"/>
          <a:chExt cx="0" cy="0"/>
        </a:xfrm>
      </p:grpSpPr>
      <p:sp>
        <p:nvSpPr>
          <p:cNvPr id="26" name="Rectangle 6"/>
          <p:cNvSpPr/>
          <p:nvPr userDrawn="1"/>
        </p:nvSpPr>
        <p:spPr>
          <a:xfrm>
            <a:off x="7427913" y="0"/>
            <a:ext cx="4764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Pladsholder til tekst 3"/>
          <p:cNvSpPr>
            <a:spLocks noGrp="1"/>
          </p:cNvSpPr>
          <p:nvPr>
            <p:ph type="body" sz="quarter" idx="17" hasCustomPrompt="1"/>
          </p:nvPr>
        </p:nvSpPr>
        <p:spPr>
          <a:xfrm>
            <a:off x="8027662" y="2804344"/>
            <a:ext cx="3592838" cy="3222624"/>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sp>
        <p:nvSpPr>
          <p:cNvPr id="53" name="Title 4"/>
          <p:cNvSpPr>
            <a:spLocks noGrp="1"/>
          </p:cNvSpPr>
          <p:nvPr>
            <p:ph type="title" hasCustomPrompt="1"/>
          </p:nvPr>
        </p:nvSpPr>
        <p:spPr>
          <a:xfrm>
            <a:off x="8027664" y="943460"/>
            <a:ext cx="3592836" cy="1621619"/>
          </a:xfrm>
        </p:spPr>
        <p:txBody>
          <a:bodyPr/>
          <a:lstStyle>
            <a:lvl1pPr>
              <a:defRPr sz="3600">
                <a:solidFill>
                  <a:schemeClr val="bg1"/>
                </a:solidFill>
              </a:defRPr>
            </a:lvl1pPr>
          </a:lstStyle>
          <a:p>
            <a:r>
              <a:rPr lang="en-US" dirty="0"/>
              <a:t>CLICK TO EDIT TITLE</a:t>
            </a:r>
          </a:p>
        </p:txBody>
      </p:sp>
      <p:pic>
        <p:nvPicPr>
          <p:cNvPr id="54" name="Billede 5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90998" y="6396809"/>
            <a:ext cx="1172013" cy="293003"/>
          </a:xfrm>
          <a:prstGeom prst="rect">
            <a:avLst/>
          </a:prstGeom>
        </p:spPr>
      </p:pic>
    </p:spTree>
    <p:extLst>
      <p:ext uri="{BB962C8B-B14F-4D97-AF65-F5344CB8AC3E}">
        <p14:creationId xmlns:p14="http://schemas.microsoft.com/office/powerpoint/2010/main" val="40849105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1_PBL">
    <p:spTree>
      <p:nvGrpSpPr>
        <p:cNvPr id="1" name=""/>
        <p:cNvGrpSpPr/>
        <p:nvPr/>
      </p:nvGrpSpPr>
      <p:grpSpPr>
        <a:xfrm>
          <a:off x="0" y="0"/>
          <a:ext cx="0" cy="0"/>
          <a:chOff x="0" y="0"/>
          <a:chExt cx="0" cy="0"/>
        </a:xfrm>
      </p:grpSpPr>
      <p:sp>
        <p:nvSpPr>
          <p:cNvPr id="5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7" name="Rectangle 6"/>
          <p:cNvSpPr/>
          <p:nvPr userDrawn="1"/>
        </p:nvSpPr>
        <p:spPr>
          <a:xfrm>
            <a:off x="2" y="2190026"/>
            <a:ext cx="353474" cy="248116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6" name="Title 4"/>
          <p:cNvSpPr>
            <a:spLocks noGrp="1"/>
          </p:cNvSpPr>
          <p:nvPr>
            <p:ph type="title" hasCustomPrompt="1"/>
          </p:nvPr>
        </p:nvSpPr>
        <p:spPr>
          <a:xfrm>
            <a:off x="587375" y="373446"/>
            <a:ext cx="4454526" cy="1471230"/>
          </a:xfrm>
        </p:spPr>
        <p:txBody>
          <a:bodyPr rtlCol="0"/>
          <a:lstStyle>
            <a:lvl1pPr>
              <a:defRPr sz="3600">
                <a:solidFill>
                  <a:schemeClr val="tx1"/>
                </a:solidFill>
              </a:defRPr>
            </a:lvl1pPr>
          </a:lstStyle>
          <a:p>
            <a:pPr rtl="0"/>
            <a:r>
              <a:rPr lang="en-gb"/>
              <a:t>CLICK TO EDIT TITLE</a:t>
            </a:r>
          </a:p>
        </p:txBody>
      </p:sp>
      <p:sp>
        <p:nvSpPr>
          <p:cNvPr id="4" name="Pladsholder til tekst 3"/>
          <p:cNvSpPr>
            <a:spLocks noGrp="1"/>
          </p:cNvSpPr>
          <p:nvPr>
            <p:ph type="body" sz="quarter" idx="12" hasCustomPrompt="1"/>
          </p:nvPr>
        </p:nvSpPr>
        <p:spPr>
          <a:xfrm>
            <a:off x="583406" y="2101809"/>
            <a:ext cx="4458495" cy="3600491"/>
          </a:xfrm>
        </p:spPr>
        <p:txBody>
          <a:bodyPr rtlCol="0"/>
          <a:lstStyle>
            <a:lvl1pPr marL="285750" indent="-285750">
              <a:buFontTx/>
              <a:buBlip>
                <a:blip r:embed="rId2"/>
              </a:buBlip>
              <a:defRPr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Insert text here</a:t>
            </a:r>
            <a:endParaRPr lang="da-DK" dirty="0"/>
          </a:p>
        </p:txBody>
      </p:sp>
      <p:sp>
        <p:nvSpPr>
          <p:cNvPr id="5" name="Tekstfelt 4"/>
          <p:cNvSpPr txBox="1"/>
          <p:nvPr userDrawn="1"/>
        </p:nvSpPr>
        <p:spPr>
          <a:xfrm rot="16200000">
            <a:off x="-1612897" y="2569661"/>
            <a:ext cx="3609473" cy="253916"/>
          </a:xfrm>
          <a:prstGeom prst="rect">
            <a:avLst/>
          </a:prstGeom>
          <a:noFill/>
        </p:spPr>
        <p:txBody>
          <a:bodyPr wrap="square" rtlCol="0">
            <a:spAutoFit/>
          </a:bodyPr>
          <a:lstStyle/>
          <a:p>
            <a:pPr rtl="0"/>
            <a:r>
              <a:rPr lang="en-gb" sz="1050" b="1" spc="300">
                <a:solidFill>
                  <a:schemeClr val="bg1"/>
                </a:solidFill>
              </a:rPr>
              <a:t>VIDENSAMARBEJDE</a:t>
            </a:r>
          </a:p>
        </p:txBody>
      </p:sp>
      <p:pic>
        <p:nvPicPr>
          <p:cNvPr id="53" name="Billede 5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90998" y="6396809"/>
            <a:ext cx="1172013" cy="293003"/>
          </a:xfrm>
          <a:prstGeom prst="rect">
            <a:avLst/>
          </a:prstGeom>
        </p:spPr>
      </p:pic>
    </p:spTree>
    <p:extLst>
      <p:ext uri="{BB962C8B-B14F-4D97-AF65-F5344CB8AC3E}">
        <p14:creationId xmlns:p14="http://schemas.microsoft.com/office/powerpoint/2010/main" val="40559415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userDrawn="1">
  <p:cSld name="2_Helt blank">
    <p:spTree>
      <p:nvGrpSpPr>
        <p:cNvPr id="1" name=""/>
        <p:cNvGrpSpPr/>
        <p:nvPr/>
      </p:nvGrpSpPr>
      <p:grpSpPr>
        <a:xfrm>
          <a:off x="0" y="0"/>
          <a:ext cx="0" cy="0"/>
          <a:chOff x="0" y="0"/>
          <a:chExt cx="0" cy="0"/>
        </a:xfrm>
      </p:grpSpPr>
      <p:pic>
        <p:nvPicPr>
          <p:cNvPr id="26" name="Billede 2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90998" y="6396809"/>
            <a:ext cx="1172013" cy="293003"/>
          </a:xfrm>
          <a:prstGeom prst="rect">
            <a:avLst/>
          </a:prstGeom>
        </p:spPr>
      </p:pic>
    </p:spTree>
    <p:extLst>
      <p:ext uri="{BB962C8B-B14F-4D97-AF65-F5344CB8AC3E}">
        <p14:creationId xmlns:p14="http://schemas.microsoft.com/office/powerpoint/2010/main" val="413046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 x billede højre - Blå">
    <p:spTree>
      <p:nvGrpSpPr>
        <p:cNvPr id="1" name=""/>
        <p:cNvGrpSpPr/>
        <p:nvPr/>
      </p:nvGrpSpPr>
      <p:grpSpPr>
        <a:xfrm>
          <a:off x="0" y="0"/>
          <a:ext cx="0" cy="0"/>
          <a:chOff x="0" y="0"/>
          <a:chExt cx="0" cy="0"/>
        </a:xfrm>
      </p:grpSpPr>
      <p:sp>
        <p:nvSpPr>
          <p:cNvPr id="7" name="Rectangle 6"/>
          <p:cNvSpPr/>
          <p:nvPr userDrawn="1"/>
        </p:nvSpPr>
        <p:spPr>
          <a:xfrm>
            <a:off x="3" y="0"/>
            <a:ext cx="7427913" cy="6858000"/>
          </a:xfrm>
          <a:prstGeom prst="rect">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7427917"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87376" y="373449"/>
            <a:ext cx="4683125" cy="1471230"/>
          </a:xfrm>
        </p:spPr>
        <p:txBody>
          <a:bodyPr/>
          <a:lstStyle>
            <a:lvl1pPr>
              <a:defRPr sz="3600">
                <a:solidFill>
                  <a:schemeClr val="bg1"/>
                </a:solidFill>
              </a:defRPr>
            </a:lvl1pPr>
          </a:lstStyle>
          <a:p>
            <a:r>
              <a:rPr lang="en-US" dirty="0"/>
              <a:t>CLICK TO EDIT TITLE</a:t>
            </a:r>
          </a:p>
        </p:txBody>
      </p:sp>
      <p:sp>
        <p:nvSpPr>
          <p:cNvPr id="4" name="Pladsholder til tekst 3"/>
          <p:cNvSpPr>
            <a:spLocks noGrp="1"/>
          </p:cNvSpPr>
          <p:nvPr>
            <p:ph type="body" sz="quarter" idx="12" hasCustomPrompt="1"/>
          </p:nvPr>
        </p:nvSpPr>
        <p:spPr>
          <a:xfrm>
            <a:off x="583409" y="2101810"/>
            <a:ext cx="4687095" cy="3765592"/>
          </a:xfrm>
        </p:spPr>
        <p:txBody>
          <a:bodyPr/>
          <a:lstStyle>
            <a:lvl1pPr marL="285715" indent="-285715">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grpSp>
        <p:nvGrpSpPr>
          <p:cNvPr id="2" name="Gruppe 1"/>
          <p:cNvGrpSpPr/>
          <p:nvPr userDrawn="1"/>
        </p:nvGrpSpPr>
        <p:grpSpPr>
          <a:xfrm>
            <a:off x="-3503" y="657227"/>
            <a:ext cx="405155"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pic>
        <p:nvPicPr>
          <p:cNvPr id="9" name="Billede 8" descr="Et billede, der indeholder tekst, Font/skrifttype, plakat, Grafik&#10;&#10;Automatisk genereret beskrivelse">
            <a:extLst>
              <a:ext uri="{FF2B5EF4-FFF2-40B4-BE49-F238E27FC236}">
                <a16:creationId xmlns:a16="http://schemas.microsoft.com/office/drawing/2014/main" id="{BB6EC6FA-A3CF-3E73-36BA-C99E9F7602CE}"/>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733520" y="5901257"/>
            <a:ext cx="746657" cy="796434"/>
          </a:xfrm>
          <a:prstGeom prst="rect">
            <a:avLst/>
          </a:prstGeom>
        </p:spPr>
      </p:pic>
    </p:spTree>
    <p:extLst>
      <p:ext uri="{BB962C8B-B14F-4D97-AF65-F5344CB8AC3E}">
        <p14:creationId xmlns:p14="http://schemas.microsoft.com/office/powerpoint/2010/main" val="17474333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prstGeom prst="rect">
            <a:avLst/>
          </a:prstGeom>
          <a:solidFill>
            <a:schemeClr val="bg1"/>
          </a:solidFill>
        </p:spPr>
        <p:txBody>
          <a:bodyPr tIns="108000"/>
          <a:lstStyle>
            <a:lvl1pPr algn="ctr">
              <a:defRPr sz="2800" baseline="0">
                <a:solidFill>
                  <a:schemeClr val="tx1"/>
                </a:solidFill>
                <a:latin typeface="+mn-lt"/>
              </a:defRPr>
            </a:lvl1pPr>
          </a:lstStyle>
          <a:p>
            <a:r>
              <a:rPr lang="en-US" dirty="0"/>
              <a:t>AALBORG UNIVERSITET</a:t>
            </a:r>
            <a:br>
              <a:rPr lang="en-US" dirty="0"/>
            </a:br>
            <a:r>
              <a:rPr lang="en-US" dirty="0"/>
              <a:t>OVERSKRIFT</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dirty="0"/>
              <a:t>AF NAVN NAVNESEN</a:t>
            </a:r>
          </a:p>
        </p:txBody>
      </p:sp>
      <p:pic>
        <p:nvPicPr>
          <p:cNvPr id="2" name="Billede 1"/>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371070" y="5855070"/>
            <a:ext cx="1433384" cy="840260"/>
          </a:xfrm>
          <a:prstGeom prst="rect">
            <a:avLst/>
          </a:prstGeom>
        </p:spPr>
      </p:pic>
    </p:spTree>
    <p:extLst>
      <p:ext uri="{BB962C8B-B14F-4D97-AF65-F5344CB8AC3E}">
        <p14:creationId xmlns:p14="http://schemas.microsoft.com/office/powerpoint/2010/main" val="42845364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Blank m. bullets">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766763" y="657226"/>
            <a:ext cx="5149879" cy="1408112"/>
          </a:xfrm>
          <a:prstGeom prst="rect">
            <a:avLst/>
          </a:prstGeom>
        </p:spPr>
        <p:txBody>
          <a:bodyPr lIns="0" tIns="0"/>
          <a:lstStyle>
            <a:lvl1pPr>
              <a:defRPr sz="3600" baseline="0">
                <a:latin typeface="+mn-lt"/>
              </a:defRPr>
            </a:lvl1pPr>
          </a:lstStyle>
          <a:p>
            <a:r>
              <a:rPr lang="en-US" dirty="0"/>
              <a:t>KLIK HER FOR AT ÆNDRE TITEL</a:t>
            </a:r>
          </a:p>
        </p:txBody>
      </p:sp>
      <p:sp>
        <p:nvSpPr>
          <p:cNvPr id="5" name="Pladsholder til tekst 10"/>
          <p:cNvSpPr>
            <a:spLocks noGrp="1"/>
          </p:cNvSpPr>
          <p:nvPr>
            <p:ph type="body" sz="quarter" idx="12" hasCustomPrompt="1"/>
          </p:nvPr>
        </p:nvSpPr>
        <p:spPr>
          <a:xfrm>
            <a:off x="766762" y="2205038"/>
            <a:ext cx="10853737" cy="3704284"/>
          </a:xfrm>
        </p:spPr>
        <p:txBody>
          <a:bodyPr/>
          <a:lstStyle>
            <a:lvl1pPr marL="285750" indent="-285750">
              <a:buFontTx/>
              <a:buBlip>
                <a:blip r:embed="rId2"/>
              </a:buBlip>
              <a:defRPr/>
            </a:lvl1pPr>
          </a:lstStyle>
          <a:p>
            <a:pPr lvl="0"/>
            <a:r>
              <a:rPr lang="da-DK"/>
              <a:t>Indsæt bullets</a:t>
            </a:r>
            <a:endParaRPr lang="da-DK" dirty="0"/>
          </a:p>
        </p:txBody>
      </p:sp>
      <p:sp>
        <p:nvSpPr>
          <p:cNvPr id="6" name="Pladsholder til tekst 6"/>
          <p:cNvSpPr>
            <a:spLocks noGrp="1"/>
          </p:cNvSpPr>
          <p:nvPr>
            <p:ph type="body" sz="quarter" idx="13" hasCustomPrompt="1"/>
          </p:nvPr>
        </p:nvSpPr>
        <p:spPr>
          <a:xfrm>
            <a:off x="3071814" y="6363837"/>
            <a:ext cx="1712688" cy="282204"/>
          </a:xfrm>
        </p:spPr>
        <p:txBody>
          <a:bodyPr tIns="0">
            <a:noAutofit/>
          </a:bodyPr>
          <a:lstStyle>
            <a:lvl1pPr marL="0" indent="0">
              <a:lnSpc>
                <a:spcPct val="100000"/>
              </a:lnSpc>
              <a:buNone/>
              <a:defRPr sz="600" b="1" spc="170" baseline="0">
                <a:latin typeface="+mn-lt"/>
              </a:defRPr>
            </a:lvl1pPr>
          </a:lstStyle>
          <a:p>
            <a:pPr lvl="0"/>
            <a:r>
              <a:rPr lang="da-DK" dirty="0"/>
              <a:t>INDSÆT POWERPOINT- ELLER ENHEDSNAVN HER</a:t>
            </a:r>
          </a:p>
        </p:txBody>
      </p:sp>
    </p:spTree>
    <p:extLst>
      <p:ext uri="{BB962C8B-B14F-4D97-AF65-F5344CB8AC3E}">
        <p14:creationId xmlns:p14="http://schemas.microsoft.com/office/powerpoint/2010/main" val="20517829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DE6125-91E1-91B7-A8AD-0415C92340A9}"/>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F19595DB-D137-0F35-2909-DA090C24BC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5B11458B-586E-7D89-36CF-DD86281C63E7}"/>
              </a:ext>
            </a:extLst>
          </p:cNvPr>
          <p:cNvSpPr>
            <a:spLocks noGrp="1"/>
          </p:cNvSpPr>
          <p:nvPr>
            <p:ph type="dt" sz="half" idx="10"/>
          </p:nvPr>
        </p:nvSpPr>
        <p:spPr/>
        <p:txBody>
          <a:bodyPr/>
          <a:lstStyle/>
          <a:p>
            <a:fld id="{3A1B4752-E2AE-499B-9BC5-A3736C25B5D4}" type="datetimeFigureOut">
              <a:rPr lang="da-DK" smtClean="0"/>
              <a:t>03-11-2025</a:t>
            </a:fld>
            <a:endParaRPr lang="da-DK"/>
          </a:p>
        </p:txBody>
      </p:sp>
      <p:sp>
        <p:nvSpPr>
          <p:cNvPr id="5" name="Pladsholder til sidefod 4">
            <a:extLst>
              <a:ext uri="{FF2B5EF4-FFF2-40B4-BE49-F238E27FC236}">
                <a16:creationId xmlns:a16="http://schemas.microsoft.com/office/drawing/2014/main" id="{AACACF2B-B12F-975E-37B2-3E3F2296F7B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2FF7C3A-7933-A2AF-F118-EBE5320F8B42}"/>
              </a:ext>
            </a:extLst>
          </p:cNvPr>
          <p:cNvSpPr>
            <a:spLocks noGrp="1"/>
          </p:cNvSpPr>
          <p:nvPr>
            <p:ph type="sldNum" sz="quarter" idx="12"/>
          </p:nvPr>
        </p:nvSpPr>
        <p:spPr/>
        <p:txBody>
          <a:bodyPr/>
          <a:lstStyle/>
          <a:p>
            <a:fld id="{1E2225A4-8A30-4E04-8A2E-4EFEA3A496E2}" type="slidenum">
              <a:rPr lang="da-DK" smtClean="0"/>
              <a:t>‹nr.›</a:t>
            </a:fld>
            <a:endParaRPr lang="da-DK"/>
          </a:p>
        </p:txBody>
      </p:sp>
    </p:spTree>
    <p:extLst>
      <p:ext uri="{BB962C8B-B14F-4D97-AF65-F5344CB8AC3E}">
        <p14:creationId xmlns:p14="http://schemas.microsoft.com/office/powerpoint/2010/main" val="306108103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31FA4C-20AD-A299-5609-73EB82B87344}"/>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0E4604DB-95A0-FFB9-8CB2-600128A6A314}"/>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C9D1011-EC39-EB2C-A782-6F4DD7A13FB7}"/>
              </a:ext>
            </a:extLst>
          </p:cNvPr>
          <p:cNvSpPr>
            <a:spLocks noGrp="1"/>
          </p:cNvSpPr>
          <p:nvPr>
            <p:ph type="dt" sz="half" idx="10"/>
          </p:nvPr>
        </p:nvSpPr>
        <p:spPr/>
        <p:txBody>
          <a:bodyPr/>
          <a:lstStyle/>
          <a:p>
            <a:fld id="{3A1B4752-E2AE-499B-9BC5-A3736C25B5D4}" type="datetimeFigureOut">
              <a:rPr lang="da-DK" smtClean="0"/>
              <a:t>03-11-2025</a:t>
            </a:fld>
            <a:endParaRPr lang="da-DK"/>
          </a:p>
        </p:txBody>
      </p:sp>
      <p:sp>
        <p:nvSpPr>
          <p:cNvPr id="5" name="Pladsholder til sidefod 4">
            <a:extLst>
              <a:ext uri="{FF2B5EF4-FFF2-40B4-BE49-F238E27FC236}">
                <a16:creationId xmlns:a16="http://schemas.microsoft.com/office/drawing/2014/main" id="{C9F323FB-83C5-402C-9AC8-9F6D23FC5DC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2EC72D6-EC88-99BC-A0EE-87EEF362D88D}"/>
              </a:ext>
            </a:extLst>
          </p:cNvPr>
          <p:cNvSpPr>
            <a:spLocks noGrp="1"/>
          </p:cNvSpPr>
          <p:nvPr>
            <p:ph type="sldNum" sz="quarter" idx="12"/>
          </p:nvPr>
        </p:nvSpPr>
        <p:spPr/>
        <p:txBody>
          <a:bodyPr/>
          <a:lstStyle/>
          <a:p>
            <a:fld id="{1E2225A4-8A30-4E04-8A2E-4EFEA3A496E2}" type="slidenum">
              <a:rPr lang="da-DK" smtClean="0"/>
              <a:t>‹nr.›</a:t>
            </a:fld>
            <a:endParaRPr lang="da-DK"/>
          </a:p>
        </p:txBody>
      </p:sp>
    </p:spTree>
    <p:extLst>
      <p:ext uri="{BB962C8B-B14F-4D97-AF65-F5344CB8AC3E}">
        <p14:creationId xmlns:p14="http://schemas.microsoft.com/office/powerpoint/2010/main" val="6518023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113E9A-B67B-4D36-00ED-CFC708F24C91}"/>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26126FC-0E5A-C31F-BCDE-D1ED820E40F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5C61FCE9-86E2-94F5-1906-BC2FCEDF2B1E}"/>
              </a:ext>
            </a:extLst>
          </p:cNvPr>
          <p:cNvSpPr>
            <a:spLocks noGrp="1"/>
          </p:cNvSpPr>
          <p:nvPr>
            <p:ph type="dt" sz="half" idx="10"/>
          </p:nvPr>
        </p:nvSpPr>
        <p:spPr/>
        <p:txBody>
          <a:bodyPr/>
          <a:lstStyle/>
          <a:p>
            <a:fld id="{3A1B4752-E2AE-499B-9BC5-A3736C25B5D4}" type="datetimeFigureOut">
              <a:rPr lang="da-DK" smtClean="0"/>
              <a:t>03-11-2025</a:t>
            </a:fld>
            <a:endParaRPr lang="da-DK"/>
          </a:p>
        </p:txBody>
      </p:sp>
      <p:sp>
        <p:nvSpPr>
          <p:cNvPr id="5" name="Pladsholder til sidefod 4">
            <a:extLst>
              <a:ext uri="{FF2B5EF4-FFF2-40B4-BE49-F238E27FC236}">
                <a16:creationId xmlns:a16="http://schemas.microsoft.com/office/drawing/2014/main" id="{9EE800A4-278D-C1DD-50B1-7783A86FB8B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15D1F63-090C-78EC-B44D-3F28DE521700}"/>
              </a:ext>
            </a:extLst>
          </p:cNvPr>
          <p:cNvSpPr>
            <a:spLocks noGrp="1"/>
          </p:cNvSpPr>
          <p:nvPr>
            <p:ph type="sldNum" sz="quarter" idx="12"/>
          </p:nvPr>
        </p:nvSpPr>
        <p:spPr/>
        <p:txBody>
          <a:bodyPr/>
          <a:lstStyle/>
          <a:p>
            <a:fld id="{1E2225A4-8A30-4E04-8A2E-4EFEA3A496E2}" type="slidenum">
              <a:rPr lang="da-DK" smtClean="0"/>
              <a:t>‹nr.›</a:t>
            </a:fld>
            <a:endParaRPr lang="da-DK"/>
          </a:p>
        </p:txBody>
      </p:sp>
    </p:spTree>
    <p:extLst>
      <p:ext uri="{BB962C8B-B14F-4D97-AF65-F5344CB8AC3E}">
        <p14:creationId xmlns:p14="http://schemas.microsoft.com/office/powerpoint/2010/main" val="20987775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81F7CE-6D96-D241-F344-B0BBEDA93C4A}"/>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CD5EE9A3-3E2F-9E2B-711E-0BC034634F5F}"/>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6B6DF78F-63DE-02CD-A592-91987FB67355}"/>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804BE48C-67ED-3541-5CE4-60872B87D814}"/>
              </a:ext>
            </a:extLst>
          </p:cNvPr>
          <p:cNvSpPr>
            <a:spLocks noGrp="1"/>
          </p:cNvSpPr>
          <p:nvPr>
            <p:ph type="dt" sz="half" idx="10"/>
          </p:nvPr>
        </p:nvSpPr>
        <p:spPr/>
        <p:txBody>
          <a:bodyPr/>
          <a:lstStyle/>
          <a:p>
            <a:fld id="{3A1B4752-E2AE-499B-9BC5-A3736C25B5D4}" type="datetimeFigureOut">
              <a:rPr lang="da-DK" smtClean="0"/>
              <a:t>03-11-2025</a:t>
            </a:fld>
            <a:endParaRPr lang="da-DK"/>
          </a:p>
        </p:txBody>
      </p:sp>
      <p:sp>
        <p:nvSpPr>
          <p:cNvPr id="6" name="Pladsholder til sidefod 5">
            <a:extLst>
              <a:ext uri="{FF2B5EF4-FFF2-40B4-BE49-F238E27FC236}">
                <a16:creationId xmlns:a16="http://schemas.microsoft.com/office/drawing/2014/main" id="{CD2FE872-4F00-6C49-872E-CB019A92DEA3}"/>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423D305-08F8-E8AF-7870-DC00E8D16F68}"/>
              </a:ext>
            </a:extLst>
          </p:cNvPr>
          <p:cNvSpPr>
            <a:spLocks noGrp="1"/>
          </p:cNvSpPr>
          <p:nvPr>
            <p:ph type="sldNum" sz="quarter" idx="12"/>
          </p:nvPr>
        </p:nvSpPr>
        <p:spPr/>
        <p:txBody>
          <a:bodyPr/>
          <a:lstStyle/>
          <a:p>
            <a:fld id="{1E2225A4-8A30-4E04-8A2E-4EFEA3A496E2}" type="slidenum">
              <a:rPr lang="da-DK" smtClean="0"/>
              <a:t>‹nr.›</a:t>
            </a:fld>
            <a:endParaRPr lang="da-DK"/>
          </a:p>
        </p:txBody>
      </p:sp>
    </p:spTree>
    <p:extLst>
      <p:ext uri="{BB962C8B-B14F-4D97-AF65-F5344CB8AC3E}">
        <p14:creationId xmlns:p14="http://schemas.microsoft.com/office/powerpoint/2010/main" val="20657596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43DA4F-B492-E1E2-0666-072793AC8583}"/>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5B94D14-8FBF-C412-6B2A-DAE6519D06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544705A6-1509-E0E8-53F2-073616087D9A}"/>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A2FAB416-A358-7DDE-540F-10417389E3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9E3FC2AF-3520-0607-0FDF-37FCF2898087}"/>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70743358-B424-635B-1F4A-784C0E2BCD0C}"/>
              </a:ext>
            </a:extLst>
          </p:cNvPr>
          <p:cNvSpPr>
            <a:spLocks noGrp="1"/>
          </p:cNvSpPr>
          <p:nvPr>
            <p:ph type="dt" sz="half" idx="10"/>
          </p:nvPr>
        </p:nvSpPr>
        <p:spPr/>
        <p:txBody>
          <a:bodyPr/>
          <a:lstStyle/>
          <a:p>
            <a:fld id="{3A1B4752-E2AE-499B-9BC5-A3736C25B5D4}" type="datetimeFigureOut">
              <a:rPr lang="da-DK" smtClean="0"/>
              <a:t>03-11-2025</a:t>
            </a:fld>
            <a:endParaRPr lang="da-DK"/>
          </a:p>
        </p:txBody>
      </p:sp>
      <p:sp>
        <p:nvSpPr>
          <p:cNvPr id="8" name="Pladsholder til sidefod 7">
            <a:extLst>
              <a:ext uri="{FF2B5EF4-FFF2-40B4-BE49-F238E27FC236}">
                <a16:creationId xmlns:a16="http://schemas.microsoft.com/office/drawing/2014/main" id="{3046220D-2F1C-23BB-79FC-85223CF0E9B7}"/>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87AF1E2E-C98F-FE8A-50A3-919F07976CE8}"/>
              </a:ext>
            </a:extLst>
          </p:cNvPr>
          <p:cNvSpPr>
            <a:spLocks noGrp="1"/>
          </p:cNvSpPr>
          <p:nvPr>
            <p:ph type="sldNum" sz="quarter" idx="12"/>
          </p:nvPr>
        </p:nvSpPr>
        <p:spPr/>
        <p:txBody>
          <a:bodyPr/>
          <a:lstStyle/>
          <a:p>
            <a:fld id="{1E2225A4-8A30-4E04-8A2E-4EFEA3A496E2}" type="slidenum">
              <a:rPr lang="da-DK" smtClean="0"/>
              <a:t>‹nr.›</a:t>
            </a:fld>
            <a:endParaRPr lang="da-DK"/>
          </a:p>
        </p:txBody>
      </p:sp>
    </p:spTree>
    <p:extLst>
      <p:ext uri="{BB962C8B-B14F-4D97-AF65-F5344CB8AC3E}">
        <p14:creationId xmlns:p14="http://schemas.microsoft.com/office/powerpoint/2010/main" val="17834298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8BA8CA-9285-CF78-3C46-5E3BE3F40D0F}"/>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595F19CF-95C1-1BDE-43A0-31281C75C9E9}"/>
              </a:ext>
            </a:extLst>
          </p:cNvPr>
          <p:cNvSpPr>
            <a:spLocks noGrp="1"/>
          </p:cNvSpPr>
          <p:nvPr>
            <p:ph type="dt" sz="half" idx="10"/>
          </p:nvPr>
        </p:nvSpPr>
        <p:spPr/>
        <p:txBody>
          <a:bodyPr/>
          <a:lstStyle/>
          <a:p>
            <a:fld id="{3A1B4752-E2AE-499B-9BC5-A3736C25B5D4}" type="datetimeFigureOut">
              <a:rPr lang="da-DK" smtClean="0"/>
              <a:t>03-11-2025</a:t>
            </a:fld>
            <a:endParaRPr lang="da-DK"/>
          </a:p>
        </p:txBody>
      </p:sp>
      <p:sp>
        <p:nvSpPr>
          <p:cNvPr id="4" name="Pladsholder til sidefod 3">
            <a:extLst>
              <a:ext uri="{FF2B5EF4-FFF2-40B4-BE49-F238E27FC236}">
                <a16:creationId xmlns:a16="http://schemas.microsoft.com/office/drawing/2014/main" id="{1724A441-4CA9-5802-5AB5-290EF436FE66}"/>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3DE080E8-1FDD-E0DE-1193-BE0C490D8F88}"/>
              </a:ext>
            </a:extLst>
          </p:cNvPr>
          <p:cNvSpPr>
            <a:spLocks noGrp="1"/>
          </p:cNvSpPr>
          <p:nvPr>
            <p:ph type="sldNum" sz="quarter" idx="12"/>
          </p:nvPr>
        </p:nvSpPr>
        <p:spPr/>
        <p:txBody>
          <a:bodyPr/>
          <a:lstStyle/>
          <a:p>
            <a:fld id="{1E2225A4-8A30-4E04-8A2E-4EFEA3A496E2}" type="slidenum">
              <a:rPr lang="da-DK" smtClean="0"/>
              <a:t>‹nr.›</a:t>
            </a:fld>
            <a:endParaRPr lang="da-DK"/>
          </a:p>
        </p:txBody>
      </p:sp>
    </p:spTree>
    <p:extLst>
      <p:ext uri="{BB962C8B-B14F-4D97-AF65-F5344CB8AC3E}">
        <p14:creationId xmlns:p14="http://schemas.microsoft.com/office/powerpoint/2010/main" val="24364256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794E9CA2-74B4-39EC-03AE-EFEE797DA3BB}"/>
              </a:ext>
            </a:extLst>
          </p:cNvPr>
          <p:cNvSpPr>
            <a:spLocks noGrp="1"/>
          </p:cNvSpPr>
          <p:nvPr>
            <p:ph type="dt" sz="half" idx="10"/>
          </p:nvPr>
        </p:nvSpPr>
        <p:spPr/>
        <p:txBody>
          <a:bodyPr/>
          <a:lstStyle/>
          <a:p>
            <a:fld id="{3A1B4752-E2AE-499B-9BC5-A3736C25B5D4}" type="datetimeFigureOut">
              <a:rPr lang="da-DK" smtClean="0"/>
              <a:t>03-11-2025</a:t>
            </a:fld>
            <a:endParaRPr lang="da-DK"/>
          </a:p>
        </p:txBody>
      </p:sp>
      <p:sp>
        <p:nvSpPr>
          <p:cNvPr id="3" name="Pladsholder til sidefod 2">
            <a:extLst>
              <a:ext uri="{FF2B5EF4-FFF2-40B4-BE49-F238E27FC236}">
                <a16:creationId xmlns:a16="http://schemas.microsoft.com/office/drawing/2014/main" id="{33D699B8-0A01-A949-00CC-33CD25936F02}"/>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B3F95D60-BB74-0A94-BC2B-555B4C93BCF4}"/>
              </a:ext>
            </a:extLst>
          </p:cNvPr>
          <p:cNvSpPr>
            <a:spLocks noGrp="1"/>
          </p:cNvSpPr>
          <p:nvPr>
            <p:ph type="sldNum" sz="quarter" idx="12"/>
          </p:nvPr>
        </p:nvSpPr>
        <p:spPr/>
        <p:txBody>
          <a:bodyPr/>
          <a:lstStyle/>
          <a:p>
            <a:fld id="{1E2225A4-8A30-4E04-8A2E-4EFEA3A496E2}" type="slidenum">
              <a:rPr lang="da-DK" smtClean="0"/>
              <a:t>‹nr.›</a:t>
            </a:fld>
            <a:endParaRPr lang="da-DK"/>
          </a:p>
        </p:txBody>
      </p:sp>
    </p:spTree>
    <p:extLst>
      <p:ext uri="{BB962C8B-B14F-4D97-AF65-F5344CB8AC3E}">
        <p14:creationId xmlns:p14="http://schemas.microsoft.com/office/powerpoint/2010/main" val="9354585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2CAA9B-C9C6-9631-77D9-5FF238D1B89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64D1079D-11F5-D733-89D7-C911E39953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3DFD220C-22AC-CA6A-5E91-34E027FEF9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00C6DDA1-5F15-6506-4CD9-F4BFCB460C59}"/>
              </a:ext>
            </a:extLst>
          </p:cNvPr>
          <p:cNvSpPr>
            <a:spLocks noGrp="1"/>
          </p:cNvSpPr>
          <p:nvPr>
            <p:ph type="dt" sz="half" idx="10"/>
          </p:nvPr>
        </p:nvSpPr>
        <p:spPr/>
        <p:txBody>
          <a:bodyPr/>
          <a:lstStyle/>
          <a:p>
            <a:fld id="{3A1B4752-E2AE-499B-9BC5-A3736C25B5D4}" type="datetimeFigureOut">
              <a:rPr lang="da-DK" smtClean="0"/>
              <a:t>03-11-2025</a:t>
            </a:fld>
            <a:endParaRPr lang="da-DK"/>
          </a:p>
        </p:txBody>
      </p:sp>
      <p:sp>
        <p:nvSpPr>
          <p:cNvPr id="6" name="Pladsholder til sidefod 5">
            <a:extLst>
              <a:ext uri="{FF2B5EF4-FFF2-40B4-BE49-F238E27FC236}">
                <a16:creationId xmlns:a16="http://schemas.microsoft.com/office/drawing/2014/main" id="{06032086-EB59-172F-98F0-474C14623877}"/>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4E71300-FCF3-41BB-772C-CB2F0539C0E6}"/>
              </a:ext>
            </a:extLst>
          </p:cNvPr>
          <p:cNvSpPr>
            <a:spLocks noGrp="1"/>
          </p:cNvSpPr>
          <p:nvPr>
            <p:ph type="sldNum" sz="quarter" idx="12"/>
          </p:nvPr>
        </p:nvSpPr>
        <p:spPr/>
        <p:txBody>
          <a:bodyPr/>
          <a:lstStyle/>
          <a:p>
            <a:fld id="{1E2225A4-8A30-4E04-8A2E-4EFEA3A496E2}" type="slidenum">
              <a:rPr lang="da-DK" smtClean="0"/>
              <a:t>‹nr.›</a:t>
            </a:fld>
            <a:endParaRPr lang="da-DK"/>
          </a:p>
        </p:txBody>
      </p:sp>
    </p:spTree>
    <p:extLst>
      <p:ext uri="{BB962C8B-B14F-4D97-AF65-F5344CB8AC3E}">
        <p14:creationId xmlns:p14="http://schemas.microsoft.com/office/powerpoint/2010/main" val="1974492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or billede højre - blå">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6" name="Title 4"/>
          <p:cNvSpPr>
            <a:spLocks noGrp="1"/>
          </p:cNvSpPr>
          <p:nvPr>
            <p:ph type="title" hasCustomPrompt="1"/>
          </p:nvPr>
        </p:nvSpPr>
        <p:spPr>
          <a:xfrm>
            <a:off x="587378" y="373449"/>
            <a:ext cx="4454527" cy="1471230"/>
          </a:xfrm>
        </p:spPr>
        <p:txBody>
          <a:bodyPr/>
          <a:lstStyle>
            <a:lvl1pPr>
              <a:defRPr sz="3600">
                <a:solidFill>
                  <a:schemeClr val="bg1"/>
                </a:solidFill>
              </a:defRPr>
            </a:lvl1pPr>
          </a:lstStyle>
          <a:p>
            <a:r>
              <a:rPr lang="en-US" dirty="0"/>
              <a:t>CLICK TO EDIT TITLE</a:t>
            </a:r>
          </a:p>
        </p:txBody>
      </p:sp>
      <p:grpSp>
        <p:nvGrpSpPr>
          <p:cNvPr id="31" name="Gruppe 30"/>
          <p:cNvGrpSpPr/>
          <p:nvPr userDrawn="1"/>
        </p:nvGrpSpPr>
        <p:grpSpPr>
          <a:xfrm>
            <a:off x="5466449" y="6027162"/>
            <a:ext cx="1272707"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8" y="2101813"/>
            <a:ext cx="4458495" cy="3600491"/>
          </a:xfrm>
        </p:spPr>
        <p:txBody>
          <a:bodyPr/>
          <a:lstStyle>
            <a:lvl1pPr marL="285715" indent="-285715">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grpSp>
        <p:nvGrpSpPr>
          <p:cNvPr id="2" name="Gruppe 1"/>
          <p:cNvGrpSpPr/>
          <p:nvPr userDrawn="1"/>
        </p:nvGrpSpPr>
        <p:grpSpPr>
          <a:xfrm>
            <a:off x="-3503" y="657227"/>
            <a:ext cx="405155"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
        <p:nvSpPr>
          <p:cNvPr id="75" name="Picture Placeholder 4"/>
          <p:cNvSpPr>
            <a:spLocks noGrp="1"/>
          </p:cNvSpPr>
          <p:nvPr>
            <p:ph type="pic" sz="quarter" idx="11" hasCustomPrompt="1"/>
          </p:nvPr>
        </p:nvSpPr>
        <p:spPr>
          <a:xfrm>
            <a:off x="5270503"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73593179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4CD568-F1AE-8093-8CB7-4A047855A3D2}"/>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4B249EAE-39AA-4308-8450-65E01CB738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01FDB3A2-7545-FB2D-C520-9C26AC2B9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070C5C29-B139-0A4F-47E0-15FA0531290D}"/>
              </a:ext>
            </a:extLst>
          </p:cNvPr>
          <p:cNvSpPr>
            <a:spLocks noGrp="1"/>
          </p:cNvSpPr>
          <p:nvPr>
            <p:ph type="dt" sz="half" idx="10"/>
          </p:nvPr>
        </p:nvSpPr>
        <p:spPr/>
        <p:txBody>
          <a:bodyPr/>
          <a:lstStyle/>
          <a:p>
            <a:fld id="{3A1B4752-E2AE-499B-9BC5-A3736C25B5D4}" type="datetimeFigureOut">
              <a:rPr lang="da-DK" smtClean="0"/>
              <a:t>03-11-2025</a:t>
            </a:fld>
            <a:endParaRPr lang="da-DK"/>
          </a:p>
        </p:txBody>
      </p:sp>
      <p:sp>
        <p:nvSpPr>
          <p:cNvPr id="6" name="Pladsholder til sidefod 5">
            <a:extLst>
              <a:ext uri="{FF2B5EF4-FFF2-40B4-BE49-F238E27FC236}">
                <a16:creationId xmlns:a16="http://schemas.microsoft.com/office/drawing/2014/main" id="{9519878C-0252-18F2-3514-2D0C1B7F900B}"/>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D01FA4F7-0205-9AE2-FE39-004BDEA52261}"/>
              </a:ext>
            </a:extLst>
          </p:cNvPr>
          <p:cNvSpPr>
            <a:spLocks noGrp="1"/>
          </p:cNvSpPr>
          <p:nvPr>
            <p:ph type="sldNum" sz="quarter" idx="12"/>
          </p:nvPr>
        </p:nvSpPr>
        <p:spPr/>
        <p:txBody>
          <a:bodyPr/>
          <a:lstStyle/>
          <a:p>
            <a:fld id="{1E2225A4-8A30-4E04-8A2E-4EFEA3A496E2}" type="slidenum">
              <a:rPr lang="da-DK" smtClean="0"/>
              <a:t>‹nr.›</a:t>
            </a:fld>
            <a:endParaRPr lang="da-DK"/>
          </a:p>
        </p:txBody>
      </p:sp>
    </p:spTree>
    <p:extLst>
      <p:ext uri="{BB962C8B-B14F-4D97-AF65-F5344CB8AC3E}">
        <p14:creationId xmlns:p14="http://schemas.microsoft.com/office/powerpoint/2010/main" val="12477060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8E341B-E690-92BB-A3F0-BA123337EA26}"/>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C09E366B-7A40-D77A-9C03-ABF85E22F0DA}"/>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54D6A44-569F-0D22-0812-BFA0D24DF145}"/>
              </a:ext>
            </a:extLst>
          </p:cNvPr>
          <p:cNvSpPr>
            <a:spLocks noGrp="1"/>
          </p:cNvSpPr>
          <p:nvPr>
            <p:ph type="dt" sz="half" idx="10"/>
          </p:nvPr>
        </p:nvSpPr>
        <p:spPr/>
        <p:txBody>
          <a:bodyPr/>
          <a:lstStyle/>
          <a:p>
            <a:fld id="{3A1B4752-E2AE-499B-9BC5-A3736C25B5D4}" type="datetimeFigureOut">
              <a:rPr lang="da-DK" smtClean="0"/>
              <a:t>03-11-2025</a:t>
            </a:fld>
            <a:endParaRPr lang="da-DK"/>
          </a:p>
        </p:txBody>
      </p:sp>
      <p:sp>
        <p:nvSpPr>
          <p:cNvPr id="5" name="Pladsholder til sidefod 4">
            <a:extLst>
              <a:ext uri="{FF2B5EF4-FFF2-40B4-BE49-F238E27FC236}">
                <a16:creationId xmlns:a16="http://schemas.microsoft.com/office/drawing/2014/main" id="{F5EA63CB-1F4B-E54A-88D2-B46A6E96DC0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E35A458-CF60-3AA9-A2CF-9E2A77410DAF}"/>
              </a:ext>
            </a:extLst>
          </p:cNvPr>
          <p:cNvSpPr>
            <a:spLocks noGrp="1"/>
          </p:cNvSpPr>
          <p:nvPr>
            <p:ph type="sldNum" sz="quarter" idx="12"/>
          </p:nvPr>
        </p:nvSpPr>
        <p:spPr/>
        <p:txBody>
          <a:bodyPr/>
          <a:lstStyle/>
          <a:p>
            <a:fld id="{1E2225A4-8A30-4E04-8A2E-4EFEA3A496E2}" type="slidenum">
              <a:rPr lang="da-DK" smtClean="0"/>
              <a:t>‹nr.›</a:t>
            </a:fld>
            <a:endParaRPr lang="da-DK"/>
          </a:p>
        </p:txBody>
      </p:sp>
    </p:spTree>
    <p:extLst>
      <p:ext uri="{BB962C8B-B14F-4D97-AF65-F5344CB8AC3E}">
        <p14:creationId xmlns:p14="http://schemas.microsoft.com/office/powerpoint/2010/main" val="320259842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7C9CF8A0-7F90-B5F2-5BE9-81BB4D40E368}"/>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1903461F-E53E-94BC-ABA5-9757625054EC}"/>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7D4E1E1-23B9-BAA4-8F0A-136EAC1BFC18}"/>
              </a:ext>
            </a:extLst>
          </p:cNvPr>
          <p:cNvSpPr>
            <a:spLocks noGrp="1"/>
          </p:cNvSpPr>
          <p:nvPr>
            <p:ph type="dt" sz="half" idx="10"/>
          </p:nvPr>
        </p:nvSpPr>
        <p:spPr/>
        <p:txBody>
          <a:bodyPr/>
          <a:lstStyle/>
          <a:p>
            <a:fld id="{3A1B4752-E2AE-499B-9BC5-A3736C25B5D4}" type="datetimeFigureOut">
              <a:rPr lang="da-DK" smtClean="0"/>
              <a:t>03-11-2025</a:t>
            </a:fld>
            <a:endParaRPr lang="da-DK"/>
          </a:p>
        </p:txBody>
      </p:sp>
      <p:sp>
        <p:nvSpPr>
          <p:cNvPr id="5" name="Pladsholder til sidefod 4">
            <a:extLst>
              <a:ext uri="{FF2B5EF4-FFF2-40B4-BE49-F238E27FC236}">
                <a16:creationId xmlns:a16="http://schemas.microsoft.com/office/drawing/2014/main" id="{4789CF1F-69AA-D0D1-2DB2-FC06C1AB2F6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D891493-0849-E5DA-0CCA-44DB7BB747E0}"/>
              </a:ext>
            </a:extLst>
          </p:cNvPr>
          <p:cNvSpPr>
            <a:spLocks noGrp="1"/>
          </p:cNvSpPr>
          <p:nvPr>
            <p:ph type="sldNum" sz="quarter" idx="12"/>
          </p:nvPr>
        </p:nvSpPr>
        <p:spPr/>
        <p:txBody>
          <a:bodyPr/>
          <a:lstStyle/>
          <a:p>
            <a:fld id="{1E2225A4-8A30-4E04-8A2E-4EFEA3A496E2}" type="slidenum">
              <a:rPr lang="da-DK" smtClean="0"/>
              <a:t>‹nr.›</a:t>
            </a:fld>
            <a:endParaRPr lang="da-DK"/>
          </a:p>
        </p:txBody>
      </p:sp>
    </p:spTree>
    <p:extLst>
      <p:ext uri="{BB962C8B-B14F-4D97-AF65-F5344CB8AC3E}">
        <p14:creationId xmlns:p14="http://schemas.microsoft.com/office/powerpoint/2010/main" val="3580233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272417822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32923487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55943396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19286825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13919184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662874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3868668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image" Target="../media/image1.png"/><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image" Target="../media/image1.png"/><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theme" Target="../theme/theme3.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theme" Target="../theme/theme4.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19" Type="http://schemas.openxmlformats.org/officeDocument/2006/relationships/image" Target="../media/image11.png"/><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5.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6.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01"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11339887" y="593225"/>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11" name="Text Placeholder 10"/>
          <p:cNvSpPr>
            <a:spLocks noGrp="1"/>
          </p:cNvSpPr>
          <p:nvPr>
            <p:ph type="body" idx="1"/>
          </p:nvPr>
        </p:nvSpPr>
        <p:spPr>
          <a:xfrm>
            <a:off x="589649" y="2032834"/>
            <a:ext cx="9753600" cy="3110442"/>
          </a:xfrm>
          <a:prstGeom prst="rect">
            <a:avLst/>
          </a:prstGeom>
        </p:spPr>
        <p:txBody>
          <a:bodyPr vert="horz" lIns="0" tIns="45715" rIns="0" bIns="45715" rtlCol="0">
            <a:normAutofit/>
          </a:bodyPr>
          <a:lstStyle/>
          <a:p>
            <a:pPr lvl="0"/>
            <a:r>
              <a:rPr lang="en-US" dirty="0"/>
              <a:t>Click to edit master text styles</a:t>
            </a:r>
          </a:p>
          <a:p>
            <a:pPr lvl="1"/>
            <a:r>
              <a:rPr lang="en-US" dirty="0"/>
              <a:t>Second level</a:t>
            </a:r>
          </a:p>
          <a:p>
            <a:pPr lvl="2"/>
            <a:r>
              <a:rPr lang="en-US" dirty="0"/>
              <a:t>Third level</a:t>
            </a:r>
          </a:p>
          <a:p>
            <a:pPr lvl="4"/>
            <a:r>
              <a:rPr lang="en-US" dirty="0"/>
              <a:t>Fourth level</a:t>
            </a:r>
          </a:p>
        </p:txBody>
      </p:sp>
      <p:grpSp>
        <p:nvGrpSpPr>
          <p:cNvPr id="81" name="Gruppe 80"/>
          <p:cNvGrpSpPr/>
          <p:nvPr userDrawn="1"/>
        </p:nvGrpSpPr>
        <p:grpSpPr>
          <a:xfrm>
            <a:off x="-3503" y="657227"/>
            <a:ext cx="405155" cy="1182460"/>
            <a:chOff x="320675" y="2816225"/>
            <a:chExt cx="350838" cy="1023938"/>
          </a:xfrm>
          <a:solidFill>
            <a:schemeClr val="tx1"/>
          </a:solidFill>
        </p:grpSpPr>
        <p:sp>
          <p:nvSpPr>
            <p:cNvPr id="62"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4"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5"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7"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8"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9"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pic>
        <p:nvPicPr>
          <p:cNvPr id="4" name="Billede 3" descr="Et billede, der indeholder Grafik, Font/skrifttype, grafisk design, skærmbillede&#10;&#10;Automatisk genereret beskrivelse">
            <a:extLst>
              <a:ext uri="{FF2B5EF4-FFF2-40B4-BE49-F238E27FC236}">
                <a16:creationId xmlns:a16="http://schemas.microsoft.com/office/drawing/2014/main" id="{0C030700-5843-A95D-C87B-D218B2BB3C71}"/>
              </a:ext>
            </a:extLst>
          </p:cNvPr>
          <p:cNvPicPr>
            <a:picLocks noChangeAspect="1"/>
          </p:cNvPicPr>
          <p:nvPr userDrawn="1"/>
        </p:nvPicPr>
        <p:blipFill>
          <a:blip r:embed="rId20" cstate="email">
            <a:extLst>
              <a:ext uri="{28A0092B-C50C-407E-A947-70E740481C1C}">
                <a14:useLocalDpi xmlns:a14="http://schemas.microsoft.com/office/drawing/2010/main" val="0"/>
              </a:ext>
            </a:extLst>
          </a:blip>
          <a:stretch>
            <a:fillRect/>
          </a:stretch>
        </p:blipFill>
        <p:spPr>
          <a:xfrm>
            <a:off x="587375" y="6153019"/>
            <a:ext cx="1412684" cy="353171"/>
          </a:xfrm>
          <a:prstGeom prst="rect">
            <a:avLst/>
          </a:prstGeom>
        </p:spPr>
      </p:pic>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55" r:id="rId1"/>
    <p:sldLayoutId id="2147484019" r:id="rId2"/>
    <p:sldLayoutId id="2147484053" r:id="rId3"/>
    <p:sldLayoutId id="2147484008" r:id="rId4"/>
    <p:sldLayoutId id="2147484022" r:id="rId5"/>
    <p:sldLayoutId id="2147484011" r:id="rId6"/>
    <p:sldLayoutId id="2147484014" r:id="rId7"/>
    <p:sldLayoutId id="2147484020" r:id="rId8"/>
    <p:sldLayoutId id="2147484051" r:id="rId9"/>
    <p:sldLayoutId id="2147484028" r:id="rId10"/>
    <p:sldLayoutId id="2147484032" r:id="rId11"/>
    <p:sldLayoutId id="2147484052" r:id="rId12"/>
    <p:sldLayoutId id="2147484054" r:id="rId13"/>
    <p:sldLayoutId id="2147484057" r:id="rId14"/>
    <p:sldLayoutId id="2147484078" r:id="rId15"/>
    <p:sldLayoutId id="2147484122" r:id="rId16"/>
    <p:sldLayoutId id="2147484156" r:id="rId17"/>
    <p:sldLayoutId id="2147484158" r:id="rId18"/>
  </p:sldLayoutIdLst>
  <p:hf hdr="0" ftr="0" dt="0"/>
  <p:txStyles>
    <p:titleStyle>
      <a:lvl1pPr algn="l" defTabSz="914207"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0" indent="0" algn="l" defTabSz="914207" rtl="0" eaLnBrk="1" latinLnBrk="0" hangingPunct="1">
        <a:lnSpc>
          <a:spcPct val="120000"/>
        </a:lnSpc>
        <a:spcBef>
          <a:spcPts val="1000"/>
        </a:spcBef>
        <a:buFont typeface="Arial" panose="020B0604020202020204" pitchFamily="34" charset="0"/>
        <a:buNone/>
        <a:defRPr sz="1500" kern="1200" spc="0">
          <a:solidFill>
            <a:schemeClr val="tx1"/>
          </a:solidFill>
          <a:latin typeface="+mn-lt"/>
          <a:ea typeface="+mn-ea"/>
          <a:cs typeface="+mn-cs"/>
        </a:defRPr>
      </a:lvl1pPr>
      <a:lvl2pPr marL="0" indent="0" algn="l" defTabSz="914207" rtl="0" eaLnBrk="1" latinLnBrk="0" hangingPunct="1">
        <a:lnSpc>
          <a:spcPct val="120000"/>
        </a:lnSpc>
        <a:spcBef>
          <a:spcPts val="499"/>
        </a:spcBef>
        <a:buFont typeface="Arial" panose="020B0604020202020204" pitchFamily="34" charset="0"/>
        <a:buNone/>
        <a:defRPr sz="1400" kern="1200">
          <a:solidFill>
            <a:schemeClr val="tx1"/>
          </a:solidFill>
          <a:latin typeface="+mn-lt"/>
          <a:ea typeface="+mn-ea"/>
          <a:cs typeface="+mn-cs"/>
        </a:defRPr>
      </a:lvl2pPr>
      <a:lvl3pPr marL="0" indent="0" algn="l" defTabSz="914207"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207"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207"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074" indent="-228552" algn="l" defTabSz="914207"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179" indent="-228552" algn="l" defTabSz="914207"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281" indent="-228552" algn="l" defTabSz="914207"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383" indent="-228552" algn="l" defTabSz="914207"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07" rtl="0" eaLnBrk="1" latinLnBrk="0" hangingPunct="1">
        <a:defRPr sz="1800" kern="1200">
          <a:solidFill>
            <a:schemeClr val="tx1"/>
          </a:solidFill>
          <a:latin typeface="+mn-lt"/>
          <a:ea typeface="+mn-ea"/>
          <a:cs typeface="+mn-cs"/>
        </a:defRPr>
      </a:lvl1pPr>
      <a:lvl2pPr marL="457105" algn="l" defTabSz="914207" rtl="0" eaLnBrk="1" latinLnBrk="0" hangingPunct="1">
        <a:defRPr sz="1800" kern="1200">
          <a:solidFill>
            <a:schemeClr val="tx1"/>
          </a:solidFill>
          <a:latin typeface="+mn-lt"/>
          <a:ea typeface="+mn-ea"/>
          <a:cs typeface="+mn-cs"/>
        </a:defRPr>
      </a:lvl2pPr>
      <a:lvl3pPr marL="914207" algn="l" defTabSz="914207" rtl="0" eaLnBrk="1" latinLnBrk="0" hangingPunct="1">
        <a:defRPr sz="1800" kern="1200">
          <a:solidFill>
            <a:schemeClr val="tx1"/>
          </a:solidFill>
          <a:latin typeface="+mn-lt"/>
          <a:ea typeface="+mn-ea"/>
          <a:cs typeface="+mn-cs"/>
        </a:defRPr>
      </a:lvl3pPr>
      <a:lvl4pPr marL="1371313" algn="l" defTabSz="914207" rtl="0" eaLnBrk="1" latinLnBrk="0" hangingPunct="1">
        <a:defRPr sz="1800" kern="1200">
          <a:solidFill>
            <a:schemeClr val="tx1"/>
          </a:solidFill>
          <a:latin typeface="+mn-lt"/>
          <a:ea typeface="+mn-ea"/>
          <a:cs typeface="+mn-cs"/>
        </a:defRPr>
      </a:lvl4pPr>
      <a:lvl5pPr marL="1828417" algn="l" defTabSz="914207" rtl="0" eaLnBrk="1" latinLnBrk="0" hangingPunct="1">
        <a:defRPr sz="1800" kern="1200">
          <a:solidFill>
            <a:schemeClr val="tx1"/>
          </a:solidFill>
          <a:latin typeface="+mn-lt"/>
          <a:ea typeface="+mn-ea"/>
          <a:cs typeface="+mn-cs"/>
        </a:defRPr>
      </a:lvl5pPr>
      <a:lvl6pPr marL="2285520" algn="l" defTabSz="914207" rtl="0" eaLnBrk="1" latinLnBrk="0" hangingPunct="1">
        <a:defRPr sz="1800" kern="1200">
          <a:solidFill>
            <a:schemeClr val="tx1"/>
          </a:solidFill>
          <a:latin typeface="+mn-lt"/>
          <a:ea typeface="+mn-ea"/>
          <a:cs typeface="+mn-cs"/>
        </a:defRPr>
      </a:lvl6pPr>
      <a:lvl7pPr marL="2742625" algn="l" defTabSz="914207" rtl="0" eaLnBrk="1" latinLnBrk="0" hangingPunct="1">
        <a:defRPr sz="1800" kern="1200">
          <a:solidFill>
            <a:schemeClr val="tx1"/>
          </a:solidFill>
          <a:latin typeface="+mn-lt"/>
          <a:ea typeface="+mn-ea"/>
          <a:cs typeface="+mn-cs"/>
        </a:defRPr>
      </a:lvl7pPr>
      <a:lvl8pPr marL="3199728" algn="l" defTabSz="914207" rtl="0" eaLnBrk="1" latinLnBrk="0" hangingPunct="1">
        <a:defRPr sz="1800" kern="1200">
          <a:solidFill>
            <a:schemeClr val="tx1"/>
          </a:solidFill>
          <a:latin typeface="+mn-lt"/>
          <a:ea typeface="+mn-ea"/>
          <a:cs typeface="+mn-cs"/>
        </a:defRPr>
      </a:lvl8pPr>
      <a:lvl9pPr marL="3656832" algn="l" defTabSz="91420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162" userDrawn="1">
          <p15:clr>
            <a:srgbClr val="F26B43"/>
          </p15:clr>
        </p15:guide>
        <p15:guide id="28" pos="370" userDrawn="1">
          <p15:clr>
            <a:srgbClr val="F26B43"/>
          </p15:clr>
        </p15:guide>
        <p15:guide id="29" pos="7320" userDrawn="1">
          <p15:clr>
            <a:srgbClr val="F26B43"/>
          </p15:clr>
        </p15:guide>
        <p15:guide id="48" pos="1141" userDrawn="1">
          <p15:clr>
            <a:srgbClr val="F26B43"/>
          </p15:clr>
        </p15:guide>
        <p15:guide id="51" orient="horz" pos="414" userDrawn="1">
          <p15:clr>
            <a:srgbClr val="F26B43"/>
          </p15:clr>
        </p15:guide>
        <p15:guide id="52" pos="4339" userDrawn="1">
          <p15:clr>
            <a:srgbClr val="F26B43"/>
          </p15:clr>
        </p15:guide>
        <p15:guide id="53" pos="467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4"/>
            <a:r>
              <a:rPr lang="en-US" dirty="0"/>
              <a:t>Fourth level</a:t>
            </a:r>
          </a:p>
        </p:txBody>
      </p:sp>
      <p:grpSp>
        <p:nvGrpSpPr>
          <p:cNvPr id="81" name="Gruppe 80"/>
          <p:cNvGrpSpPr/>
          <p:nvPr userDrawn="1"/>
        </p:nvGrpSpPr>
        <p:grpSpPr>
          <a:xfrm>
            <a:off x="-3502" y="657225"/>
            <a:ext cx="405154" cy="1182460"/>
            <a:chOff x="320675" y="2816225"/>
            <a:chExt cx="350838" cy="1023938"/>
          </a:xfrm>
          <a:solidFill>
            <a:schemeClr val="tx1"/>
          </a:solidFill>
        </p:grpSpPr>
        <p:sp>
          <p:nvSpPr>
            <p:cNvPr id="62"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4"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5"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7"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8"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9"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pic>
        <p:nvPicPr>
          <p:cNvPr id="3" name="Billede 2" descr="Et billede, der indeholder Grafik, Font/skrifttype, grafisk design, skærmbillede&#10;&#10;Automatisk genereret beskrivelse">
            <a:extLst>
              <a:ext uri="{FF2B5EF4-FFF2-40B4-BE49-F238E27FC236}">
                <a16:creationId xmlns:a16="http://schemas.microsoft.com/office/drawing/2014/main" id="{F51E9459-E2F3-777C-86AD-6A80B9305CF3}"/>
              </a:ext>
            </a:extLst>
          </p:cNvPr>
          <p:cNvPicPr>
            <a:picLocks noChangeAspect="1"/>
          </p:cNvPicPr>
          <p:nvPr userDrawn="1"/>
        </p:nvPicPr>
        <p:blipFill>
          <a:blip r:embed="rId26" cstate="email">
            <a:extLst>
              <a:ext uri="{28A0092B-C50C-407E-A947-70E740481C1C}">
                <a14:useLocalDpi xmlns:a14="http://schemas.microsoft.com/office/drawing/2010/main" val="0"/>
              </a:ext>
            </a:extLst>
          </a:blip>
          <a:stretch>
            <a:fillRect/>
          </a:stretch>
        </p:blipFill>
        <p:spPr>
          <a:xfrm>
            <a:off x="587375" y="6153019"/>
            <a:ext cx="1412684" cy="353171"/>
          </a:xfrm>
          <a:prstGeom prst="rect">
            <a:avLst/>
          </a:prstGeom>
        </p:spPr>
      </p:pic>
    </p:spTree>
    <p:extLst>
      <p:ext uri="{BB962C8B-B14F-4D97-AF65-F5344CB8AC3E}">
        <p14:creationId xmlns:p14="http://schemas.microsoft.com/office/powerpoint/2010/main" val="3142091325"/>
      </p:ext>
    </p:extLst>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 id="2147484091" r:id="rId12"/>
    <p:sldLayoutId id="2147484092" r:id="rId13"/>
    <p:sldLayoutId id="2147484093" r:id="rId14"/>
    <p:sldLayoutId id="2147484094" r:id="rId15"/>
    <p:sldLayoutId id="2147484095" r:id="rId16"/>
    <p:sldLayoutId id="2147484157" r:id="rId17"/>
    <p:sldLayoutId id="2147484159" r:id="rId18"/>
    <p:sldLayoutId id="2147484160" r:id="rId19"/>
    <p:sldLayoutId id="2147484161" r:id="rId20"/>
    <p:sldLayoutId id="2147484163" r:id="rId21"/>
    <p:sldLayoutId id="2147484164" r:id="rId22"/>
    <p:sldLayoutId id="2147484165" r:id="rId23"/>
    <p:sldLayoutId id="2147484166" r:id="rId24"/>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0" indent="0" algn="l" defTabSz="914318" rtl="0" eaLnBrk="1" latinLnBrk="0" hangingPunct="1">
        <a:lnSpc>
          <a:spcPct val="120000"/>
        </a:lnSpc>
        <a:spcBef>
          <a:spcPts val="1000"/>
        </a:spcBef>
        <a:buFont typeface="Arial" panose="020B0604020202020204" pitchFamily="34" charset="0"/>
        <a:buNone/>
        <a:defRPr sz="1600" kern="1200" spc="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4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162">
          <p15:clr>
            <a:srgbClr val="F26B43"/>
          </p15:clr>
        </p15:guide>
        <p15:guide id="28" pos="370">
          <p15:clr>
            <a:srgbClr val="F26B43"/>
          </p15:clr>
        </p15:guide>
        <p15:guide id="29" pos="7320">
          <p15:clr>
            <a:srgbClr val="F26B43"/>
          </p15:clr>
        </p15:guide>
        <p15:guide id="48" pos="1141">
          <p15:clr>
            <a:srgbClr val="F26B43"/>
          </p15:clr>
        </p15:guide>
        <p15:guide id="51" orient="horz" pos="414">
          <p15:clr>
            <a:srgbClr val="F26B43"/>
          </p15:clr>
        </p15:guide>
        <p15:guide id="52" pos="4339">
          <p15:clr>
            <a:srgbClr val="F26B43"/>
          </p15:clr>
        </p15:guide>
        <p15:guide id="53" pos="467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4"/>
            <a:r>
              <a:rPr lang="en-US" dirty="0"/>
              <a:t>Fourth level</a:t>
            </a:r>
          </a:p>
        </p:txBody>
      </p:sp>
      <p:grpSp>
        <p:nvGrpSpPr>
          <p:cNvPr id="81" name="Gruppe 80"/>
          <p:cNvGrpSpPr/>
          <p:nvPr userDrawn="1"/>
        </p:nvGrpSpPr>
        <p:grpSpPr>
          <a:xfrm>
            <a:off x="-3502" y="657225"/>
            <a:ext cx="405154" cy="1182460"/>
            <a:chOff x="320675" y="2816225"/>
            <a:chExt cx="350838" cy="1023938"/>
          </a:xfrm>
          <a:solidFill>
            <a:schemeClr val="tx1"/>
          </a:solidFill>
        </p:grpSpPr>
        <p:sp>
          <p:nvSpPr>
            <p:cNvPr id="62"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4"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5"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7"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8"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9"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pic>
        <p:nvPicPr>
          <p:cNvPr id="3" name="Billede 2" descr="Et billede, der indeholder Grafik, Font/skrifttype, grafisk design, skærmbillede&#10;&#10;Automatisk genereret beskrivelse">
            <a:extLst>
              <a:ext uri="{FF2B5EF4-FFF2-40B4-BE49-F238E27FC236}">
                <a16:creationId xmlns:a16="http://schemas.microsoft.com/office/drawing/2014/main" id="{543BDFD4-5110-28C8-C083-14CB7E10992C}"/>
              </a:ext>
            </a:extLst>
          </p:cNvPr>
          <p:cNvPicPr>
            <a:picLocks noChangeAspect="1"/>
          </p:cNvPicPr>
          <p:nvPr userDrawn="1"/>
        </p:nvPicPr>
        <p:blipFill>
          <a:blip r:embed="rId24" cstate="email">
            <a:extLst>
              <a:ext uri="{28A0092B-C50C-407E-A947-70E740481C1C}">
                <a14:useLocalDpi xmlns:a14="http://schemas.microsoft.com/office/drawing/2010/main" val="0"/>
              </a:ext>
            </a:extLst>
          </a:blip>
          <a:stretch>
            <a:fillRect/>
          </a:stretch>
        </p:blipFill>
        <p:spPr>
          <a:xfrm>
            <a:off x="587375" y="6153019"/>
            <a:ext cx="1412684" cy="353171"/>
          </a:xfrm>
          <a:prstGeom prst="rect">
            <a:avLst/>
          </a:prstGeom>
        </p:spPr>
      </p:pic>
    </p:spTree>
    <p:extLst>
      <p:ext uri="{BB962C8B-B14F-4D97-AF65-F5344CB8AC3E}">
        <p14:creationId xmlns:p14="http://schemas.microsoft.com/office/powerpoint/2010/main" val="715540676"/>
      </p:ext>
    </p:extLst>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 id="2147484109" r:id="rId12"/>
    <p:sldLayoutId id="2147484110" r:id="rId13"/>
    <p:sldLayoutId id="2147484112" r:id="rId14"/>
    <p:sldLayoutId id="2147484113" r:id="rId15"/>
    <p:sldLayoutId id="2147484114" r:id="rId16"/>
    <p:sldLayoutId id="2147484115" r:id="rId17"/>
    <p:sldLayoutId id="2147484116" r:id="rId18"/>
    <p:sldLayoutId id="2147484117" r:id="rId19"/>
    <p:sldLayoutId id="2147484118" r:id="rId20"/>
    <p:sldLayoutId id="2147484119" r:id="rId21"/>
    <p:sldLayoutId id="2147484120" r:id="rId22"/>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0" indent="0" algn="l" defTabSz="914318" rtl="0" eaLnBrk="1" latinLnBrk="0" hangingPunct="1">
        <a:lnSpc>
          <a:spcPct val="120000"/>
        </a:lnSpc>
        <a:spcBef>
          <a:spcPts val="1000"/>
        </a:spcBef>
        <a:buFont typeface="Arial" panose="020B0604020202020204" pitchFamily="34" charset="0"/>
        <a:buNone/>
        <a:defRPr sz="1600" kern="1200" spc="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4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162">
          <p15:clr>
            <a:srgbClr val="F26B43"/>
          </p15:clr>
        </p15:guide>
        <p15:guide id="28" pos="370">
          <p15:clr>
            <a:srgbClr val="F26B43"/>
          </p15:clr>
        </p15:guide>
        <p15:guide id="29" pos="7320">
          <p15:clr>
            <a:srgbClr val="F26B43"/>
          </p15:clr>
        </p15:guide>
        <p15:guide id="48" pos="1141">
          <p15:clr>
            <a:srgbClr val="F26B43"/>
          </p15:clr>
        </p15:guide>
        <p15:guide id="51" orient="horz" pos="414">
          <p15:clr>
            <a:srgbClr val="F26B43"/>
          </p15:clr>
        </p15:guide>
        <p15:guide id="52" pos="4339">
          <p15:clr>
            <a:srgbClr val="F26B43"/>
          </p15:clr>
        </p15:guide>
        <p15:guide id="53" pos="467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a:t>YOUR TITLE HERE</a:t>
            </a:r>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4"/>
            <a:r>
              <a:rPr lang="en-US" dirty="0"/>
              <a:t>Fourth level</a:t>
            </a:r>
          </a:p>
        </p:txBody>
      </p:sp>
      <p:pic>
        <p:nvPicPr>
          <p:cNvPr id="4" name="Billede 3"/>
          <p:cNvPicPr>
            <a:picLocks noChangeAspect="1"/>
          </p:cNvPicPr>
          <p:nvPr userDrawn="1"/>
        </p:nvPicPr>
        <p:blipFill>
          <a:blip r:embed="rId19" cstate="email">
            <a:extLst>
              <a:ext uri="{28A0092B-C50C-407E-A947-70E740481C1C}">
                <a14:useLocalDpi xmlns:a14="http://schemas.microsoft.com/office/drawing/2010/main" val="0"/>
              </a:ext>
            </a:extLst>
          </a:blip>
          <a:stretch>
            <a:fillRect/>
          </a:stretch>
        </p:blipFill>
        <p:spPr>
          <a:xfrm>
            <a:off x="190998" y="6396809"/>
            <a:ext cx="1172013" cy="293003"/>
          </a:xfrm>
          <a:prstGeom prst="rect">
            <a:avLst/>
          </a:prstGeom>
        </p:spPr>
      </p:pic>
      <p:sp>
        <p:nvSpPr>
          <p:cNvPr id="59" name="Заголовок 1"/>
          <p:cNvSpPr txBox="1">
            <a:spLocks/>
          </p:cNvSpPr>
          <p:nvPr userDrawn="1"/>
        </p:nvSpPr>
        <p:spPr>
          <a:xfrm>
            <a:off x="10497929" y="6443619"/>
            <a:ext cx="1413426" cy="282928"/>
          </a:xfrm>
          <a:prstGeom prst="rect">
            <a:avLst/>
          </a:prstGeom>
          <a:effectLst/>
        </p:spPr>
        <p:txBody>
          <a:bodyPr vert="horz" lIns="0" tIns="0" rIns="0" bIns="0" rtlCol="0" anchor="t" anchorCtr="0">
            <a:noAutofit/>
          </a:bodyPr>
          <a:lst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a:lstStyle>
          <a:p>
            <a:pPr algn="r"/>
            <a:r>
              <a:rPr lang="en-US" sz="600" b="1" spc="200" baseline="0" dirty="0">
                <a:latin typeface="+mn-lt"/>
              </a:rPr>
              <a:t>SIDE</a:t>
            </a:r>
          </a:p>
          <a:p>
            <a:pPr algn="r"/>
            <a:fld id="{B7B554CF-BBF7-4941-9FD0-458D21B824E3}" type="slidenum">
              <a:rPr lang="en-US" sz="600" b="1" spc="200" baseline="0" smtClean="0">
                <a:latin typeface="+mn-lt"/>
              </a:rPr>
              <a:t>‹nr.›</a:t>
            </a:fld>
            <a:endParaRPr lang="en-US" sz="600" b="1" spc="200" baseline="0" dirty="0">
              <a:latin typeface="+mn-lt"/>
            </a:endParaRPr>
          </a:p>
        </p:txBody>
      </p:sp>
    </p:spTree>
    <p:extLst>
      <p:ext uri="{BB962C8B-B14F-4D97-AF65-F5344CB8AC3E}">
        <p14:creationId xmlns:p14="http://schemas.microsoft.com/office/powerpoint/2010/main" val="2195477035"/>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 id="2147484148" r:id="rId12"/>
    <p:sldLayoutId id="2147484149" r:id="rId13"/>
    <p:sldLayoutId id="2147484151" r:id="rId14"/>
    <p:sldLayoutId id="2147484153" r:id="rId15"/>
    <p:sldLayoutId id="2147484154" r:id="rId16"/>
    <p:sldLayoutId id="2147484155" r:id="rId17"/>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0" indent="0" algn="l" defTabSz="914318" rtl="0" eaLnBrk="1" latinLnBrk="0" hangingPunct="1">
        <a:lnSpc>
          <a:spcPct val="120000"/>
        </a:lnSpc>
        <a:spcBef>
          <a:spcPts val="1000"/>
        </a:spcBef>
        <a:buFont typeface="Arial" panose="020B0604020202020204" pitchFamily="34" charset="0"/>
        <a:buNone/>
        <a:defRPr sz="1600" kern="1200" spc="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4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162">
          <p15:clr>
            <a:srgbClr val="F26B43"/>
          </p15:clr>
        </p15:guide>
        <p15:guide id="28" pos="370">
          <p15:clr>
            <a:srgbClr val="F26B43"/>
          </p15:clr>
        </p15:guide>
        <p15:guide id="29" pos="7320">
          <p15:clr>
            <a:srgbClr val="F26B43"/>
          </p15:clr>
        </p15:guide>
        <p15:guide id="48" pos="1141">
          <p15:clr>
            <a:srgbClr val="F26B43"/>
          </p15:clr>
        </p15:guide>
        <p15:guide id="51" orient="horz" pos="414">
          <p15:clr>
            <a:srgbClr val="F26B43"/>
          </p15:clr>
        </p15:guide>
        <p15:guide id="52" pos="4339">
          <p15:clr>
            <a:srgbClr val="F26B43"/>
          </p15:clr>
        </p15:guide>
        <p15:guide id="53" pos="467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9BC4FC82-F816-AEA6-DD86-0C89FFB18A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3D01CA94-4200-487F-CBF2-167689A32B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DF8A591-4C6F-3F20-7991-EFA699F19E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A1B4752-E2AE-499B-9BC5-A3736C25B5D4}" type="datetimeFigureOut">
              <a:rPr lang="da-DK" smtClean="0"/>
              <a:t>03-11-2025</a:t>
            </a:fld>
            <a:endParaRPr lang="da-DK"/>
          </a:p>
        </p:txBody>
      </p:sp>
      <p:sp>
        <p:nvSpPr>
          <p:cNvPr id="5" name="Pladsholder til sidefod 4">
            <a:extLst>
              <a:ext uri="{FF2B5EF4-FFF2-40B4-BE49-F238E27FC236}">
                <a16:creationId xmlns:a16="http://schemas.microsoft.com/office/drawing/2014/main" id="{9D6DB039-FE13-B5A8-5937-2CE01EE630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15EC13AD-E2D3-7964-86A5-7D45CA811F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E2225A4-8A30-4E04-8A2E-4EFEA3A496E2}" type="slidenum">
              <a:rPr lang="da-DK" smtClean="0"/>
              <a:t>‹nr.›</a:t>
            </a:fld>
            <a:endParaRPr lang="da-DK"/>
          </a:p>
        </p:txBody>
      </p:sp>
    </p:spTree>
    <p:extLst>
      <p:ext uri="{BB962C8B-B14F-4D97-AF65-F5344CB8AC3E}">
        <p14:creationId xmlns:p14="http://schemas.microsoft.com/office/powerpoint/2010/main" val="3632452645"/>
      </p:ext>
    </p:extLst>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11/3/2025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‹nr.›</a:t>
            </a:fld>
            <a:endParaRPr lang="en-US"/>
          </a:p>
        </p:txBody>
      </p:sp>
    </p:spTree>
    <p:extLst>
      <p:ext uri="{BB962C8B-B14F-4D97-AF65-F5344CB8AC3E}">
        <p14:creationId xmlns:p14="http://schemas.microsoft.com/office/powerpoint/2010/main" val="2348410350"/>
      </p:ext>
    </p:extLst>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89" r:id="rId10"/>
    <p:sldLayoutId id="2147484190"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jpe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png"/></Relationships>
</file>

<file path=ppt/slides/_rels/slide1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jpeg"/><Relationship Id="rId7" Type="http://schemas.openxmlformats.org/officeDocument/2006/relationships/image" Target="../media/image57.sv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56.png"/><Relationship Id="rId11" Type="http://schemas.openxmlformats.org/officeDocument/2006/relationships/image" Target="../media/image48.svg"/><Relationship Id="rId5" Type="http://schemas.openxmlformats.org/officeDocument/2006/relationships/image" Target="../media/image55.svg"/><Relationship Id="rId10" Type="http://schemas.openxmlformats.org/officeDocument/2006/relationships/image" Target="../media/image47.png"/><Relationship Id="rId4" Type="http://schemas.openxmlformats.org/officeDocument/2006/relationships/image" Target="../media/image54.png"/><Relationship Id="rId9" Type="http://schemas.openxmlformats.org/officeDocument/2006/relationships/image" Target="../media/image59.svg"/></Relationships>
</file>

<file path=ppt/slides/_rels/slide1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14.jpeg"/><Relationship Id="rId7" Type="http://schemas.openxmlformats.org/officeDocument/2006/relationships/image" Target="../media/image48.sv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47.png"/><Relationship Id="rId5" Type="http://schemas.openxmlformats.org/officeDocument/2006/relationships/image" Target="../media/image61.svg"/><Relationship Id="rId4" Type="http://schemas.openxmlformats.org/officeDocument/2006/relationships/image" Target="../media/image60.png"/><Relationship Id="rId9" Type="http://schemas.openxmlformats.org/officeDocument/2006/relationships/image" Target="../media/image63.svg"/></Relationships>
</file>

<file path=ppt/slides/_rels/slide12.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jpeg"/><Relationship Id="rId7" Type="http://schemas.openxmlformats.org/officeDocument/2006/relationships/image" Target="../media/image68.sv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67.png"/><Relationship Id="rId11" Type="http://schemas.openxmlformats.org/officeDocument/2006/relationships/image" Target="../media/image48.svg"/><Relationship Id="rId5" Type="http://schemas.openxmlformats.org/officeDocument/2006/relationships/image" Target="../media/image66.svg"/><Relationship Id="rId10" Type="http://schemas.openxmlformats.org/officeDocument/2006/relationships/image" Target="../media/image47.png"/><Relationship Id="rId4" Type="http://schemas.openxmlformats.org/officeDocument/2006/relationships/image" Target="../media/image65.png"/><Relationship Id="rId9" Type="http://schemas.openxmlformats.org/officeDocument/2006/relationships/image" Target="../media/image70.svg"/></Relationships>
</file>

<file path=ppt/slides/_rels/slide1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72.emf"/></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6.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image" Target="../media/image72.emf"/><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1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7.xml"/><Relationship Id="rId1" Type="http://schemas.openxmlformats.org/officeDocument/2006/relationships/slideLayout" Target="../slideLayouts/slideLayout34.xml"/><Relationship Id="rId6" Type="http://schemas.openxmlformats.org/officeDocument/2006/relationships/image" Target="../media/image79.jpeg"/><Relationship Id="rId5" Type="http://schemas.openxmlformats.org/officeDocument/2006/relationships/image" Target="../media/image72.emf"/><Relationship Id="rId4" Type="http://schemas.openxmlformats.org/officeDocument/2006/relationships/image" Target="../media/image78.jpeg"/></Relationships>
</file>

<file path=ppt/slides/_rels/slide1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image" Target="../media/image72.emf"/></Relationships>
</file>

<file path=ppt/slides/_rels/slide19.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81.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26.jpeg"/></Relationships>
</file>

<file path=ppt/slides/_rels/slide2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9.xml"/><Relationship Id="rId1" Type="http://schemas.openxmlformats.org/officeDocument/2006/relationships/slideLayout" Target="../slideLayouts/slideLayout25.xml"/><Relationship Id="rId4" Type="http://schemas.openxmlformats.org/officeDocument/2006/relationships/image" Target="../media/image72.emf"/></Relationships>
</file>

<file path=ppt/slides/_rels/slide21.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20.xml"/><Relationship Id="rId1" Type="http://schemas.openxmlformats.org/officeDocument/2006/relationships/slideLayout" Target="../slideLayouts/slideLayout31.xml"/><Relationship Id="rId4" Type="http://schemas.openxmlformats.org/officeDocument/2006/relationships/image" Target="../media/image72.emf"/></Relationships>
</file>

<file path=ppt/slides/_rels/slide22.xml.rels><?xml version="1.0" encoding="UTF-8" standalone="yes"?>
<Relationships xmlns="http://schemas.openxmlformats.org/package/2006/relationships"><Relationship Id="rId8" Type="http://schemas.openxmlformats.org/officeDocument/2006/relationships/image" Target="../media/image72.emf"/><Relationship Id="rId3" Type="http://schemas.openxmlformats.org/officeDocument/2006/relationships/image" Target="../media/image85.jpeg"/><Relationship Id="rId7" Type="http://schemas.openxmlformats.org/officeDocument/2006/relationships/image" Target="../media/image89.jpeg"/><Relationship Id="rId2" Type="http://schemas.openxmlformats.org/officeDocument/2006/relationships/image" Target="../media/image84.jpeg"/><Relationship Id="rId1" Type="http://schemas.openxmlformats.org/officeDocument/2006/relationships/slideLayout" Target="../slideLayouts/slideLayout35.xml"/><Relationship Id="rId6" Type="http://schemas.openxmlformats.org/officeDocument/2006/relationships/image" Target="../media/image88.png"/><Relationship Id="rId5" Type="http://schemas.openxmlformats.org/officeDocument/2006/relationships/image" Target="../media/image87.jpeg"/><Relationship Id="rId4" Type="http://schemas.openxmlformats.org/officeDocument/2006/relationships/image" Target="../media/image86.jpeg"/></Relationships>
</file>

<file path=ppt/slides/_rels/slide23.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18" Type="http://schemas.microsoft.com/office/2007/relationships/diagramDrawing" Target="../diagrams/drawing7.xml"/><Relationship Id="rId26" Type="http://schemas.openxmlformats.org/officeDocument/2006/relationships/diagramQuickStyle" Target="../diagrams/quickStyle9.xml"/><Relationship Id="rId3" Type="http://schemas.openxmlformats.org/officeDocument/2006/relationships/image" Target="../media/image91.emf"/><Relationship Id="rId21" Type="http://schemas.openxmlformats.org/officeDocument/2006/relationships/diagramQuickStyle" Target="../diagrams/quickStyle8.xml"/><Relationship Id="rId7" Type="http://schemas.openxmlformats.org/officeDocument/2006/relationships/diagramColors" Target="../diagrams/colors5.xml"/><Relationship Id="rId12" Type="http://schemas.openxmlformats.org/officeDocument/2006/relationships/diagramColors" Target="../diagrams/colors6.xml"/><Relationship Id="rId17" Type="http://schemas.openxmlformats.org/officeDocument/2006/relationships/diagramColors" Target="../diagrams/colors7.xml"/><Relationship Id="rId25" Type="http://schemas.openxmlformats.org/officeDocument/2006/relationships/diagramLayout" Target="../diagrams/layout9.xml"/><Relationship Id="rId2" Type="http://schemas.openxmlformats.org/officeDocument/2006/relationships/notesSlide" Target="../notesSlides/notesSlide22.xml"/><Relationship Id="rId16" Type="http://schemas.openxmlformats.org/officeDocument/2006/relationships/diagramQuickStyle" Target="../diagrams/quickStyle7.xml"/><Relationship Id="rId20" Type="http://schemas.openxmlformats.org/officeDocument/2006/relationships/diagramLayout" Target="../diagrams/layout8.xml"/><Relationship Id="rId1" Type="http://schemas.openxmlformats.org/officeDocument/2006/relationships/slideLayout" Target="../slideLayouts/slideLayout29.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24" Type="http://schemas.openxmlformats.org/officeDocument/2006/relationships/diagramData" Target="../diagrams/data9.xml"/><Relationship Id="rId5" Type="http://schemas.openxmlformats.org/officeDocument/2006/relationships/diagramLayout" Target="../diagrams/layout5.xml"/><Relationship Id="rId15" Type="http://schemas.openxmlformats.org/officeDocument/2006/relationships/diagramLayout" Target="../diagrams/layout7.xml"/><Relationship Id="rId23" Type="http://schemas.microsoft.com/office/2007/relationships/diagramDrawing" Target="../diagrams/drawing8.xml"/><Relationship Id="rId28" Type="http://schemas.microsoft.com/office/2007/relationships/diagramDrawing" Target="../diagrams/drawing9.xml"/><Relationship Id="rId10" Type="http://schemas.openxmlformats.org/officeDocument/2006/relationships/diagramLayout" Target="../diagrams/layout6.xml"/><Relationship Id="rId19" Type="http://schemas.openxmlformats.org/officeDocument/2006/relationships/diagramData" Target="../diagrams/data8.xml"/><Relationship Id="rId4" Type="http://schemas.openxmlformats.org/officeDocument/2006/relationships/diagramData" Target="../diagrams/data5.xml"/><Relationship Id="rId9" Type="http://schemas.openxmlformats.org/officeDocument/2006/relationships/diagramData" Target="../diagrams/data6.xml"/><Relationship Id="rId14" Type="http://schemas.openxmlformats.org/officeDocument/2006/relationships/diagramData" Target="../diagrams/data7.xml"/><Relationship Id="rId22" Type="http://schemas.openxmlformats.org/officeDocument/2006/relationships/diagramColors" Target="../diagrams/colors8.xml"/><Relationship Id="rId27" Type="http://schemas.openxmlformats.org/officeDocument/2006/relationships/diagramColors" Target="../diagrams/colors9.xml"/></Relationships>
</file>

<file path=ppt/slides/_rels/slide25.xml.rels><?xml version="1.0" encoding="UTF-8" standalone="yes"?>
<Relationships xmlns="http://schemas.openxmlformats.org/package/2006/relationships"><Relationship Id="rId3" Type="http://schemas.openxmlformats.org/officeDocument/2006/relationships/image" Target="../media/image97.jpeg"/><Relationship Id="rId7" Type="http://schemas.openxmlformats.org/officeDocument/2006/relationships/image" Target="../media/image91.emf"/><Relationship Id="rId2" Type="http://schemas.openxmlformats.org/officeDocument/2006/relationships/notesSlide" Target="../notesSlides/notesSlide23.xml"/><Relationship Id="rId1" Type="http://schemas.openxmlformats.org/officeDocument/2006/relationships/slideLayout" Target="../slideLayouts/slideLayout36.xml"/><Relationship Id="rId6" Type="http://schemas.openxmlformats.org/officeDocument/2006/relationships/image" Target="../media/image100.jpeg"/><Relationship Id="rId5" Type="http://schemas.openxmlformats.org/officeDocument/2006/relationships/image" Target="../media/image99.jpeg"/><Relationship Id="rId4" Type="http://schemas.openxmlformats.org/officeDocument/2006/relationships/image" Target="../media/image98.jpeg"/></Relationships>
</file>

<file path=ppt/slides/_rels/slide2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24.xml"/><Relationship Id="rId1" Type="http://schemas.openxmlformats.org/officeDocument/2006/relationships/slideLayout" Target="../slideLayouts/slideLayout37.xml"/><Relationship Id="rId4" Type="http://schemas.openxmlformats.org/officeDocument/2006/relationships/image" Target="../media/image91.emf"/></Relationships>
</file>

<file path=ppt/slides/_rels/slide27.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notesSlide" Target="../notesSlides/notesSlide25.xml"/><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3" Type="http://schemas.openxmlformats.org/officeDocument/2006/relationships/image" Target="../media/image102.jpeg"/><Relationship Id="rId7" Type="http://schemas.openxmlformats.org/officeDocument/2006/relationships/image" Target="../media/image91.emf"/><Relationship Id="rId2" Type="http://schemas.openxmlformats.org/officeDocument/2006/relationships/notesSlide" Target="../notesSlides/notesSlide26.xml"/><Relationship Id="rId1" Type="http://schemas.openxmlformats.org/officeDocument/2006/relationships/slideLayout" Target="../slideLayouts/slideLayout39.xml"/><Relationship Id="rId6" Type="http://schemas.openxmlformats.org/officeDocument/2006/relationships/hyperlink" Target="https://www.publicdomainpictures.net/en/view-image.php?image=173136&amp;picture=water-pitcher" TargetMode="External"/><Relationship Id="rId5" Type="http://schemas.openxmlformats.org/officeDocument/2006/relationships/image" Target="../media/image103.jpg"/><Relationship Id="rId4" Type="http://schemas.openxmlformats.org/officeDocument/2006/relationships/hyperlink" Target="http://ourworld.unu.edu/en/political-barriers-to-climate-change-adaptation"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27.xml"/><Relationship Id="rId1" Type="http://schemas.openxmlformats.org/officeDocument/2006/relationships/slideLayout" Target="../slideLayouts/slideLayout39.xml"/><Relationship Id="rId5" Type="http://schemas.openxmlformats.org/officeDocument/2006/relationships/image" Target="../media/image91.emf"/><Relationship Id="rId4" Type="http://schemas.openxmlformats.org/officeDocument/2006/relationships/image" Target="../media/image105.png"/></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3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28.xml"/><Relationship Id="rId1" Type="http://schemas.openxmlformats.org/officeDocument/2006/relationships/slideLayout" Target="../slideLayouts/slideLayout39.xml"/><Relationship Id="rId5" Type="http://schemas.openxmlformats.org/officeDocument/2006/relationships/image" Target="../media/image91.emf"/><Relationship Id="rId4" Type="http://schemas.openxmlformats.org/officeDocument/2006/relationships/image" Target="../media/image107.png"/></Relationships>
</file>

<file path=ppt/slides/_rels/slide31.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notesSlide" Target="../notesSlides/notesSlide29.xml"/><Relationship Id="rId1" Type="http://schemas.openxmlformats.org/officeDocument/2006/relationships/slideLayout" Target="../slideLayouts/slideLayout83.xml"/><Relationship Id="rId5" Type="http://schemas.openxmlformats.org/officeDocument/2006/relationships/chart" Target="../charts/chart4.xml"/><Relationship Id="rId4" Type="http://schemas.openxmlformats.org/officeDocument/2006/relationships/chart" Target="../charts/chart3.xml"/></Relationships>
</file>

<file path=ppt/slides/_rels/slide32.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notesSlide" Target="../notesSlides/notesSlide30.xml"/><Relationship Id="rId1" Type="http://schemas.openxmlformats.org/officeDocument/2006/relationships/slideLayout" Target="../slideLayouts/slideLayout38.xml"/><Relationship Id="rId6" Type="http://schemas.openxmlformats.org/officeDocument/2006/relationships/image" Target="../media/image109.png"/><Relationship Id="rId5" Type="http://schemas.openxmlformats.org/officeDocument/2006/relationships/chart" Target="../charts/chart6.xml"/><Relationship Id="rId4" Type="http://schemas.openxmlformats.org/officeDocument/2006/relationships/chart" Target="../charts/chart5.xml"/></Relationships>
</file>

<file path=ppt/slides/_rels/slide33.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notesSlide" Target="../notesSlides/notesSlide31.xml"/><Relationship Id="rId1" Type="http://schemas.openxmlformats.org/officeDocument/2006/relationships/slideLayout" Target="../slideLayouts/slideLayout38.xml"/><Relationship Id="rId5" Type="http://schemas.openxmlformats.org/officeDocument/2006/relationships/chart" Target="../charts/chart8.xml"/><Relationship Id="rId4" Type="http://schemas.openxmlformats.org/officeDocument/2006/relationships/chart" Target="../charts/chart7.xml"/></Relationships>
</file>

<file path=ppt/slides/_rels/slide34.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112.emf"/><Relationship Id="rId2" Type="http://schemas.openxmlformats.org/officeDocument/2006/relationships/notesSlide" Target="../notesSlides/notesSlide33.xml"/><Relationship Id="rId1" Type="http://schemas.openxmlformats.org/officeDocument/2006/relationships/slideLayout" Target="../slideLayouts/slideLayout22.xml"/><Relationship Id="rId5" Type="http://schemas.openxmlformats.org/officeDocument/2006/relationships/image" Target="../media/image114.emf"/><Relationship Id="rId4" Type="http://schemas.openxmlformats.org/officeDocument/2006/relationships/image" Target="../media/image113.emf"/></Relationships>
</file>

<file path=ppt/slides/_rels/slide37.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image" Target="../media/image116.emf"/><Relationship Id="rId2" Type="http://schemas.openxmlformats.org/officeDocument/2006/relationships/notesSlide" Target="../notesSlides/notesSlide35.xml"/><Relationship Id="rId1" Type="http://schemas.openxmlformats.org/officeDocument/2006/relationships/slideLayout" Target="../slideLayouts/slideLayout22.xml"/><Relationship Id="rId5" Type="http://schemas.openxmlformats.org/officeDocument/2006/relationships/image" Target="../media/image118.emf"/><Relationship Id="rId4" Type="http://schemas.openxmlformats.org/officeDocument/2006/relationships/image" Target="../media/image117.emf"/></Relationships>
</file>

<file path=ppt/slides/_rels/slide39.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36.xml"/><Relationship Id="rId1" Type="http://schemas.openxmlformats.org/officeDocument/2006/relationships/slideLayout" Target="../slideLayouts/slideLayout40.xml"/><Relationship Id="rId5" Type="http://schemas.openxmlformats.org/officeDocument/2006/relationships/image" Target="../media/image121.svg"/><Relationship Id="rId4" Type="http://schemas.openxmlformats.org/officeDocument/2006/relationships/image" Target="../media/image12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notesSlide" Target="../notesSlides/notesSlide38.xml"/><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39.xml"/><Relationship Id="rId1" Type="http://schemas.openxmlformats.org/officeDocument/2006/relationships/slideLayout" Target="../slideLayouts/slideLayout25.xml"/><Relationship Id="rId5" Type="http://schemas.openxmlformats.org/officeDocument/2006/relationships/image" Target="../media/image126.jpeg"/><Relationship Id="rId4" Type="http://schemas.openxmlformats.org/officeDocument/2006/relationships/image" Target="../media/image125.svg"/></Relationships>
</file>

<file path=ppt/slides/_rels/slide43.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notesSlide" Target="../notesSlides/notesSlide40.xml"/><Relationship Id="rId1" Type="http://schemas.openxmlformats.org/officeDocument/2006/relationships/slideLayout" Target="../slideLayouts/slideLayout25.xml"/><Relationship Id="rId5" Type="http://schemas.openxmlformats.org/officeDocument/2006/relationships/image" Target="../media/image125.svg"/><Relationship Id="rId4" Type="http://schemas.openxmlformats.org/officeDocument/2006/relationships/image" Target="../media/image124.png"/></Relationships>
</file>

<file path=ppt/slides/_rels/slide44.xml.rels><?xml version="1.0" encoding="UTF-8" standalone="yes"?>
<Relationships xmlns="http://schemas.openxmlformats.org/package/2006/relationships"><Relationship Id="rId8" Type="http://schemas.openxmlformats.org/officeDocument/2006/relationships/image" Target="../media/image125.svg"/><Relationship Id="rId3" Type="http://schemas.openxmlformats.org/officeDocument/2006/relationships/image" Target="../media/image128.png"/><Relationship Id="rId7" Type="http://schemas.openxmlformats.org/officeDocument/2006/relationships/image" Target="../media/image124.png"/><Relationship Id="rId2" Type="http://schemas.openxmlformats.org/officeDocument/2006/relationships/notesSlide" Target="../notesSlides/notesSlide41.xml"/><Relationship Id="rId1" Type="http://schemas.openxmlformats.org/officeDocument/2006/relationships/slideLayout" Target="../slideLayouts/slideLayout25.xml"/><Relationship Id="rId6" Type="http://schemas.openxmlformats.org/officeDocument/2006/relationships/image" Target="../media/image131.jpeg"/><Relationship Id="rId5" Type="http://schemas.openxmlformats.org/officeDocument/2006/relationships/image" Target="../media/image130.png"/><Relationship Id="rId4" Type="http://schemas.openxmlformats.org/officeDocument/2006/relationships/image" Target="../media/image129.png"/></Relationships>
</file>

<file path=ppt/slides/_rels/slide45.xml.rels><?xml version="1.0" encoding="UTF-8" standalone="yes"?>
<Relationships xmlns="http://schemas.openxmlformats.org/package/2006/relationships"><Relationship Id="rId8" Type="http://schemas.openxmlformats.org/officeDocument/2006/relationships/image" Target="../media/image125.svg"/><Relationship Id="rId3" Type="http://schemas.openxmlformats.org/officeDocument/2006/relationships/image" Target="../media/image132.jpeg"/><Relationship Id="rId7" Type="http://schemas.openxmlformats.org/officeDocument/2006/relationships/image" Target="../media/image124.png"/><Relationship Id="rId2" Type="http://schemas.openxmlformats.org/officeDocument/2006/relationships/notesSlide" Target="../notesSlides/notesSlide42.xml"/><Relationship Id="rId1" Type="http://schemas.openxmlformats.org/officeDocument/2006/relationships/slideLayout" Target="../slideLayouts/slideLayout25.xml"/><Relationship Id="rId6" Type="http://schemas.openxmlformats.org/officeDocument/2006/relationships/image" Target="../media/image341.png"/><Relationship Id="rId5" Type="http://schemas.openxmlformats.org/officeDocument/2006/relationships/customXml" Target="../ink/ink2.xml"/><Relationship Id="rId4" Type="http://schemas.openxmlformats.org/officeDocument/2006/relationships/image" Target="../media/image91.emf"/></Relationships>
</file>

<file path=ppt/slides/_rels/slide46.xml.rels><?xml version="1.0" encoding="UTF-8" standalone="yes"?>
<Relationships xmlns="http://schemas.openxmlformats.org/package/2006/relationships"><Relationship Id="rId8" Type="http://schemas.openxmlformats.org/officeDocument/2006/relationships/image" Target="../media/image141.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3.xml"/><Relationship Id="rId1" Type="http://schemas.openxmlformats.org/officeDocument/2006/relationships/slideLayout" Target="../slideLayouts/slideLayout24.xml"/><Relationship Id="rId6" Type="http://schemas.openxmlformats.org/officeDocument/2006/relationships/diagramColors" Target="../diagrams/colors10.xml"/><Relationship Id="rId11" Type="http://schemas.openxmlformats.org/officeDocument/2006/relationships/image" Target="../media/image125.svg"/><Relationship Id="rId5" Type="http://schemas.openxmlformats.org/officeDocument/2006/relationships/diagramQuickStyle" Target="../diagrams/quickStyle10.xml"/><Relationship Id="rId10" Type="http://schemas.openxmlformats.org/officeDocument/2006/relationships/image" Target="../media/image124.png"/><Relationship Id="rId4" Type="http://schemas.openxmlformats.org/officeDocument/2006/relationships/diagramLayout" Target="../diagrams/layout10.xml"/><Relationship Id="rId9" Type="http://schemas.openxmlformats.org/officeDocument/2006/relationships/image" Target="../media/image142.jpeg"/></Relationships>
</file>

<file path=ppt/slides/_rels/slide47.xml.rels><?xml version="1.0" encoding="UTF-8" standalone="yes"?>
<Relationships xmlns="http://schemas.openxmlformats.org/package/2006/relationships"><Relationship Id="rId8" Type="http://schemas.openxmlformats.org/officeDocument/2006/relationships/image" Target="../media/image153.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4.xml"/><Relationship Id="rId1" Type="http://schemas.openxmlformats.org/officeDocument/2006/relationships/slideLayout" Target="../slideLayouts/slideLayout41.xml"/><Relationship Id="rId6" Type="http://schemas.openxmlformats.org/officeDocument/2006/relationships/diagramColors" Target="../diagrams/colors11.xml"/><Relationship Id="rId5" Type="http://schemas.openxmlformats.org/officeDocument/2006/relationships/diagramQuickStyle" Target="../diagrams/quickStyle11.xml"/><Relationship Id="rId10" Type="http://schemas.openxmlformats.org/officeDocument/2006/relationships/image" Target="../media/image125.svg"/><Relationship Id="rId4" Type="http://schemas.openxmlformats.org/officeDocument/2006/relationships/diagramLayout" Target="../diagrams/layout11.xml"/><Relationship Id="rId9" Type="http://schemas.openxmlformats.org/officeDocument/2006/relationships/image" Target="../media/image124.png"/></Relationships>
</file>

<file path=ppt/slides/_rels/slide48.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54.jpeg"/><Relationship Id="rId1" Type="http://schemas.openxmlformats.org/officeDocument/2006/relationships/slideLayout" Target="../slideLayouts/slideLayout28.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image" Target="../media/image125.svg"/></Relationships>
</file>

<file path=ppt/slides/_rels/slide49.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67.jpeg"/><Relationship Id="rId1" Type="http://schemas.openxmlformats.org/officeDocument/2006/relationships/slideLayout" Target="../slideLayouts/slideLayout28.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image" Target="../media/image125.svg"/></Relationships>
</file>

<file path=ppt/slides/_rels/slide5.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png"/><Relationship Id="rId3" Type="http://schemas.openxmlformats.org/officeDocument/2006/relationships/customXml" Target="../ink/ink1.xml"/><Relationship Id="rId7" Type="http://schemas.openxmlformats.org/officeDocument/2006/relationships/image" Target="../media/image33.jpeg"/><Relationship Id="rId12"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220.png"/><Relationship Id="rId9" Type="http://schemas.openxmlformats.org/officeDocument/2006/relationships/image" Target="../media/image35.jpeg"/><Relationship Id="rId14" Type="http://schemas.openxmlformats.org/officeDocument/2006/relationships/image" Target="../media/image40.png"/></Relationships>
</file>

<file path=ppt/slides/_rels/slide50.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80.jpeg"/><Relationship Id="rId7" Type="http://schemas.openxmlformats.org/officeDocument/2006/relationships/diagramColors" Target="../diagrams/colors14.xml"/><Relationship Id="rId2" Type="http://schemas.openxmlformats.org/officeDocument/2006/relationships/notesSlide" Target="../notesSlides/notesSlide45.xml"/><Relationship Id="rId1" Type="http://schemas.openxmlformats.org/officeDocument/2006/relationships/slideLayout" Target="../slideLayouts/slideLayout28.xml"/><Relationship Id="rId6" Type="http://schemas.openxmlformats.org/officeDocument/2006/relationships/diagramQuickStyle" Target="../diagrams/quickStyle14.xml"/><Relationship Id="rId5" Type="http://schemas.openxmlformats.org/officeDocument/2006/relationships/diagramLayout" Target="../diagrams/layout14.xml"/><Relationship Id="rId10" Type="http://schemas.openxmlformats.org/officeDocument/2006/relationships/image" Target="../media/image125.svg"/><Relationship Id="rId4" Type="http://schemas.openxmlformats.org/officeDocument/2006/relationships/diagramData" Target="../diagrams/data14.xml"/><Relationship Id="rId9" Type="http://schemas.openxmlformats.org/officeDocument/2006/relationships/image" Target="../media/image124.png"/></Relationships>
</file>

<file path=ppt/slides/_rels/slide51.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189.jpeg"/><Relationship Id="rId7" Type="http://schemas.openxmlformats.org/officeDocument/2006/relationships/diagramColors" Target="../diagrams/colors15.xml"/><Relationship Id="rId2" Type="http://schemas.openxmlformats.org/officeDocument/2006/relationships/notesSlide" Target="../notesSlides/notesSlide46.xml"/><Relationship Id="rId1" Type="http://schemas.openxmlformats.org/officeDocument/2006/relationships/slideLayout" Target="../slideLayouts/slideLayout28.xml"/><Relationship Id="rId6" Type="http://schemas.openxmlformats.org/officeDocument/2006/relationships/diagramQuickStyle" Target="../diagrams/quickStyle15.xml"/><Relationship Id="rId5" Type="http://schemas.openxmlformats.org/officeDocument/2006/relationships/diagramLayout" Target="../diagrams/layout15.xml"/><Relationship Id="rId10" Type="http://schemas.openxmlformats.org/officeDocument/2006/relationships/image" Target="../media/image125.svg"/><Relationship Id="rId4" Type="http://schemas.openxmlformats.org/officeDocument/2006/relationships/diagramData" Target="../diagrams/data15.xml"/><Relationship Id="rId9" Type="http://schemas.openxmlformats.org/officeDocument/2006/relationships/image" Target="../media/image124.png"/></Relationships>
</file>

<file path=ppt/slides/_rels/slide52.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202.jpeg"/><Relationship Id="rId7" Type="http://schemas.openxmlformats.org/officeDocument/2006/relationships/diagramColors" Target="../diagrams/colors16.xml"/><Relationship Id="rId2" Type="http://schemas.openxmlformats.org/officeDocument/2006/relationships/notesSlide" Target="../notesSlides/notesSlide47.xml"/><Relationship Id="rId1" Type="http://schemas.openxmlformats.org/officeDocument/2006/relationships/slideLayout" Target="../slideLayouts/slideLayout28.xml"/><Relationship Id="rId6" Type="http://schemas.openxmlformats.org/officeDocument/2006/relationships/diagramQuickStyle" Target="../diagrams/quickStyle16.xml"/><Relationship Id="rId5" Type="http://schemas.openxmlformats.org/officeDocument/2006/relationships/diagramLayout" Target="../diagrams/layout16.xml"/><Relationship Id="rId10" Type="http://schemas.openxmlformats.org/officeDocument/2006/relationships/image" Target="../media/image125.svg"/><Relationship Id="rId4" Type="http://schemas.openxmlformats.org/officeDocument/2006/relationships/diagramData" Target="../diagrams/data16.xml"/><Relationship Id="rId9" Type="http://schemas.openxmlformats.org/officeDocument/2006/relationships/image" Target="../media/image124.png"/></Relationships>
</file>

<file path=ppt/slides/_rels/slide53.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209.jpeg"/><Relationship Id="rId7" Type="http://schemas.openxmlformats.org/officeDocument/2006/relationships/diagramColors" Target="../diagrams/colors17.xml"/><Relationship Id="rId2" Type="http://schemas.openxmlformats.org/officeDocument/2006/relationships/notesSlide" Target="../notesSlides/notesSlide48.xml"/><Relationship Id="rId1" Type="http://schemas.openxmlformats.org/officeDocument/2006/relationships/slideLayout" Target="../slideLayouts/slideLayout28.xml"/><Relationship Id="rId6" Type="http://schemas.openxmlformats.org/officeDocument/2006/relationships/diagramQuickStyle" Target="../diagrams/quickStyle17.xml"/><Relationship Id="rId5" Type="http://schemas.openxmlformats.org/officeDocument/2006/relationships/diagramLayout" Target="../diagrams/layout17.xml"/><Relationship Id="rId10" Type="http://schemas.openxmlformats.org/officeDocument/2006/relationships/image" Target="../media/image125.svg"/><Relationship Id="rId4" Type="http://schemas.openxmlformats.org/officeDocument/2006/relationships/diagramData" Target="../diagrams/data17.xml"/><Relationship Id="rId9" Type="http://schemas.openxmlformats.org/officeDocument/2006/relationships/image" Target="../media/image124.png"/></Relationships>
</file>

<file path=ppt/slides/_rels/slide54.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216.jpeg"/><Relationship Id="rId7" Type="http://schemas.openxmlformats.org/officeDocument/2006/relationships/diagramColors" Target="../diagrams/colors18.xml"/><Relationship Id="rId2" Type="http://schemas.openxmlformats.org/officeDocument/2006/relationships/notesSlide" Target="../notesSlides/notesSlide49.xml"/><Relationship Id="rId1" Type="http://schemas.openxmlformats.org/officeDocument/2006/relationships/slideLayout" Target="../slideLayouts/slideLayout28.xml"/><Relationship Id="rId6" Type="http://schemas.openxmlformats.org/officeDocument/2006/relationships/diagramQuickStyle" Target="../diagrams/quickStyle18.xml"/><Relationship Id="rId5" Type="http://schemas.openxmlformats.org/officeDocument/2006/relationships/diagramLayout" Target="../diagrams/layout18.xml"/><Relationship Id="rId10" Type="http://schemas.openxmlformats.org/officeDocument/2006/relationships/image" Target="../media/image125.svg"/><Relationship Id="rId4" Type="http://schemas.openxmlformats.org/officeDocument/2006/relationships/diagramData" Target="../diagrams/data18.xml"/><Relationship Id="rId9" Type="http://schemas.openxmlformats.org/officeDocument/2006/relationships/image" Target="../media/image124.png"/></Relationships>
</file>

<file path=ppt/slides/_rels/slide55.xml.rels><?xml version="1.0" encoding="UTF-8" standalone="yes"?>
<Relationships xmlns="http://schemas.openxmlformats.org/package/2006/relationships"><Relationship Id="rId3" Type="http://schemas.openxmlformats.org/officeDocument/2006/relationships/image" Target="../media/image223.jpeg"/><Relationship Id="rId2" Type="http://schemas.openxmlformats.org/officeDocument/2006/relationships/notesSlide" Target="../notesSlides/notesSlide50.xml"/><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3" Type="http://schemas.openxmlformats.org/officeDocument/2006/relationships/image" Target="../media/image224.png"/><Relationship Id="rId2" Type="http://schemas.openxmlformats.org/officeDocument/2006/relationships/notesSlide" Target="../notesSlides/notesSlide51.xml"/><Relationship Id="rId1" Type="http://schemas.openxmlformats.org/officeDocument/2006/relationships/slideLayout" Target="../slideLayouts/slideLayout25.xml"/><Relationship Id="rId6" Type="http://schemas.openxmlformats.org/officeDocument/2006/relationships/image" Target="../media/image227.svg"/><Relationship Id="rId5" Type="http://schemas.openxmlformats.org/officeDocument/2006/relationships/image" Target="../media/image226.png"/><Relationship Id="rId4" Type="http://schemas.openxmlformats.org/officeDocument/2006/relationships/image" Target="../media/image225.svg"/></Relationships>
</file>

<file path=ppt/slides/_rels/slide57.xml.rels><?xml version="1.0" encoding="UTF-8" standalone="yes"?>
<Relationships xmlns="http://schemas.openxmlformats.org/package/2006/relationships"><Relationship Id="rId3" Type="http://schemas.openxmlformats.org/officeDocument/2006/relationships/image" Target="../media/image228.jpeg"/><Relationship Id="rId2" Type="http://schemas.openxmlformats.org/officeDocument/2006/relationships/notesSlide" Target="../notesSlides/notesSlide52.xml"/><Relationship Id="rId1" Type="http://schemas.openxmlformats.org/officeDocument/2006/relationships/slideLayout" Target="../slideLayouts/slideLayout25.xml"/><Relationship Id="rId5" Type="http://schemas.openxmlformats.org/officeDocument/2006/relationships/image" Target="../media/image227.svg"/><Relationship Id="rId4" Type="http://schemas.openxmlformats.org/officeDocument/2006/relationships/image" Target="../media/image226.png"/></Relationships>
</file>

<file path=ppt/slides/_rels/slide58.xml.rels><?xml version="1.0" encoding="UTF-8" standalone="yes"?>
<Relationships xmlns="http://schemas.openxmlformats.org/package/2006/relationships"><Relationship Id="rId3" Type="http://schemas.openxmlformats.org/officeDocument/2006/relationships/image" Target="../media/image226.png"/><Relationship Id="rId2" Type="http://schemas.openxmlformats.org/officeDocument/2006/relationships/notesSlide" Target="../notesSlides/notesSlide53.xml"/><Relationship Id="rId1" Type="http://schemas.openxmlformats.org/officeDocument/2006/relationships/slideLayout" Target="../slideLayouts/slideLayout25.xml"/><Relationship Id="rId5" Type="http://schemas.openxmlformats.org/officeDocument/2006/relationships/image" Target="../media/image229.png"/><Relationship Id="rId4" Type="http://schemas.openxmlformats.org/officeDocument/2006/relationships/image" Target="../media/image227.svg"/></Relationships>
</file>

<file path=ppt/slides/_rels/slide59.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image" Target="../media/image230.pn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42.png"/><Relationship Id="rId4" Type="http://schemas.openxmlformats.org/officeDocument/2006/relationships/image" Target="../media/image6.emf"/></Relationships>
</file>

<file path=ppt/slides/_rels/slide60.xml.rels><?xml version="1.0" encoding="UTF-8" standalone="yes"?>
<Relationships xmlns="http://schemas.openxmlformats.org/package/2006/relationships"><Relationship Id="rId3" Type="http://schemas.openxmlformats.org/officeDocument/2006/relationships/image" Target="../media/image232.png"/><Relationship Id="rId2" Type="http://schemas.openxmlformats.org/officeDocument/2006/relationships/notesSlide" Target="../notesSlides/notesSlide54.xml"/><Relationship Id="rId1" Type="http://schemas.openxmlformats.org/officeDocument/2006/relationships/slideLayout" Target="../slideLayouts/slideLayout99.xml"/><Relationship Id="rId4" Type="http://schemas.openxmlformats.org/officeDocument/2006/relationships/image" Target="../media/image233.svg"/></Relationships>
</file>

<file path=ppt/slides/_rels/slide61.xml.rels><?xml version="1.0" encoding="UTF-8" standalone="yes"?>
<Relationships xmlns="http://schemas.openxmlformats.org/package/2006/relationships"><Relationship Id="rId3" Type="http://schemas.openxmlformats.org/officeDocument/2006/relationships/image" Target="../media/image234.png"/><Relationship Id="rId2" Type="http://schemas.openxmlformats.org/officeDocument/2006/relationships/notesSlide" Target="../notesSlides/notesSlide55.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sv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s>
</file>

<file path=ppt/slides/_rels/slide9.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48.sv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47.png"/><Relationship Id="rId5" Type="http://schemas.openxmlformats.org/officeDocument/2006/relationships/image" Target="../media/image52.svg"/><Relationship Id="rId4"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billede 6">
            <a:extLst>
              <a:ext uri="{FF2B5EF4-FFF2-40B4-BE49-F238E27FC236}">
                <a16:creationId xmlns:a16="http://schemas.microsoft.com/office/drawing/2014/main" id="{F7F990BA-6D63-4629-2CEA-B5B6DF58352E}"/>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4629729" y="937161"/>
            <a:ext cx="5136836" cy="3697301"/>
          </a:xfrm>
          <a:prstGeom prst="rect">
            <a:avLst/>
          </a:prstGeom>
        </p:spPr>
      </p:pic>
      <p:pic>
        <p:nvPicPr>
          <p:cNvPr id="50" name="Billede 49" descr="Et billede, der indeholder udendørs, høvl/fly, luftfartøj, person&#10;&#10;Indhold genereret af kunstig intelligens kan være forkert.">
            <a:extLst>
              <a:ext uri="{FF2B5EF4-FFF2-40B4-BE49-F238E27FC236}">
                <a16:creationId xmlns:a16="http://schemas.microsoft.com/office/drawing/2014/main" id="{A7BF1EE9-7576-4A79-F436-B871904B0964}"/>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1" y="2532258"/>
            <a:ext cx="4710544" cy="2483244"/>
          </a:xfrm>
          <a:prstGeom prst="rect">
            <a:avLst/>
          </a:prstGeom>
        </p:spPr>
      </p:pic>
      <p:pic>
        <p:nvPicPr>
          <p:cNvPr id="32" name="Billede 31" descr="Et billede, der indeholder udendørs, sky, Solenergi, sol&#10;&#10;Indhold genereret af kunstig intelligens kan være forkert.">
            <a:extLst>
              <a:ext uri="{FF2B5EF4-FFF2-40B4-BE49-F238E27FC236}">
                <a16:creationId xmlns:a16="http://schemas.microsoft.com/office/drawing/2014/main" id="{D60D92E0-3368-668E-F306-0E77131166D4}"/>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68843" y="0"/>
            <a:ext cx="4631879" cy="2551700"/>
          </a:xfrm>
          <a:prstGeom prst="rect">
            <a:avLst/>
          </a:prstGeom>
        </p:spPr>
      </p:pic>
      <p:pic>
        <p:nvPicPr>
          <p:cNvPr id="34" name="Billede 33" descr="Et billede, der indeholder Ansigt, person, tøj, briller&#10;&#10;Indhold genereret af kunstig intelligens kan være forkert.">
            <a:extLst>
              <a:ext uri="{FF2B5EF4-FFF2-40B4-BE49-F238E27FC236}">
                <a16:creationId xmlns:a16="http://schemas.microsoft.com/office/drawing/2014/main" id="{2FB14710-43D3-ED9B-C2B0-764314CC121B}"/>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363494" y="23725"/>
            <a:ext cx="3864155" cy="2558551"/>
          </a:xfrm>
          <a:prstGeom prst="rect">
            <a:avLst/>
          </a:prstGeom>
        </p:spPr>
      </p:pic>
      <p:pic>
        <p:nvPicPr>
          <p:cNvPr id="26" name="Pladsholder til billede 25" descr="Et billede, der indeholder maskine, ingeniørarbejde, fabrik, industri&#10;&#10;Indhold genereret af kunstig intelligens kan være forkert.">
            <a:extLst>
              <a:ext uri="{FF2B5EF4-FFF2-40B4-BE49-F238E27FC236}">
                <a16:creationId xmlns:a16="http://schemas.microsoft.com/office/drawing/2014/main" id="{2685A98F-C23B-49AA-3D37-4C2E7FB0FD41}"/>
              </a:ext>
            </a:extLst>
          </p:cNvPr>
          <p:cNvPicPr>
            <a:picLocks noGrp="1" noChangeAspect="1"/>
          </p:cNvPicPr>
          <p:nvPr>
            <p:ph type="pic" sz="quarter" idx="11"/>
          </p:nvPr>
        </p:nvPicPr>
        <p:blipFill>
          <a:blip r:embed="rId7" cstate="email">
            <a:extLst>
              <a:ext uri="{28A0092B-C50C-407E-A947-70E740481C1C}">
                <a14:useLocalDpi xmlns:a14="http://schemas.microsoft.com/office/drawing/2010/main" val="0"/>
              </a:ext>
            </a:extLst>
          </a:blip>
          <a:srcRect/>
          <a:stretch>
            <a:fillRect/>
          </a:stretch>
        </p:blipFill>
        <p:spPr>
          <a:xfrm>
            <a:off x="7990432" y="4627611"/>
            <a:ext cx="4220581" cy="2254071"/>
          </a:xfrm>
        </p:spPr>
      </p:pic>
      <p:pic>
        <p:nvPicPr>
          <p:cNvPr id="36" name="Billede 35" descr="Et billede, der indeholder Koboltblå, Elektrisk blå, indendørs, Medicinsk udstyr&#10;&#10;Indhold genereret af kunstig intelligens kan være forkert.">
            <a:extLst>
              <a:ext uri="{FF2B5EF4-FFF2-40B4-BE49-F238E27FC236}">
                <a16:creationId xmlns:a16="http://schemas.microsoft.com/office/drawing/2014/main" id="{029E2ED5-B50D-975D-3642-262813D8F9BB}"/>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 y="0"/>
            <a:ext cx="2406954" cy="2558551"/>
          </a:xfrm>
          <a:prstGeom prst="rect">
            <a:avLst/>
          </a:prstGeom>
        </p:spPr>
      </p:pic>
      <p:pic>
        <p:nvPicPr>
          <p:cNvPr id="45" name="Billede 44" descr="Et billede, der indeholder kaffekop, kaffe, bordservice, Service&#10;&#10;Indhold genereret af kunstig intelligens kan være forkert.">
            <a:extLst>
              <a:ext uri="{FF2B5EF4-FFF2-40B4-BE49-F238E27FC236}">
                <a16:creationId xmlns:a16="http://schemas.microsoft.com/office/drawing/2014/main" id="{380C452E-A283-26C3-7844-107DA83EBEF0}"/>
              </a:ext>
            </a:extLst>
          </p:cNvPr>
          <p:cNvPicPr>
            <a:picLocks noChangeAspect="1"/>
          </p:cNvPicPr>
          <p:nvPr/>
        </p:nvPicPr>
        <p:blipFill>
          <a:blip r:embed="rId9" cstate="email">
            <a:extLst>
              <a:ext uri="{28A0092B-C50C-407E-A947-70E740481C1C}">
                <a14:useLocalDpi xmlns:a14="http://schemas.microsoft.com/office/drawing/2010/main" val="0"/>
              </a:ext>
            </a:extLst>
          </a:blip>
          <a:srcRect/>
          <a:stretch/>
        </p:blipFill>
        <p:spPr>
          <a:xfrm>
            <a:off x="2634325" y="4626934"/>
            <a:ext cx="3580805" cy="2242908"/>
          </a:xfrm>
          <a:prstGeom prst="rect">
            <a:avLst/>
          </a:prstGeom>
        </p:spPr>
      </p:pic>
      <p:sp>
        <p:nvSpPr>
          <p:cNvPr id="46" name="Titel 2">
            <a:extLst>
              <a:ext uri="{FF2B5EF4-FFF2-40B4-BE49-F238E27FC236}">
                <a16:creationId xmlns:a16="http://schemas.microsoft.com/office/drawing/2014/main" id="{AB254303-5DC2-9801-D907-D871BB13BBB9}"/>
              </a:ext>
            </a:extLst>
          </p:cNvPr>
          <p:cNvSpPr>
            <a:spLocks noGrp="1"/>
          </p:cNvSpPr>
          <p:nvPr>
            <p:ph type="title"/>
          </p:nvPr>
        </p:nvSpPr>
        <p:spPr>
          <a:xfrm>
            <a:off x="-4152901" y="9027627"/>
            <a:ext cx="7341129" cy="1475626"/>
          </a:xfrm>
        </p:spPr>
        <p:txBody>
          <a:bodyPr/>
          <a:lstStyle/>
          <a:p>
            <a:r>
              <a:rPr lang="da-DK" sz="2400" dirty="0"/>
              <a:t>VELKOMMEN TIL </a:t>
            </a:r>
            <a:br>
              <a:rPr lang="da-DK" sz="2400" dirty="0"/>
            </a:br>
            <a:r>
              <a:rPr lang="da-DK" sz="2400" dirty="0"/>
              <a:t>LEDERDAG PÅ ENGINEERING</a:t>
            </a:r>
            <a:br>
              <a:rPr lang="da-DK" sz="2400" dirty="0"/>
            </a:br>
            <a:r>
              <a:rPr lang="da-DK" sz="2400" dirty="0"/>
              <a:t>10. april 2025</a:t>
            </a:r>
            <a:br>
              <a:rPr lang="da-DK" dirty="0"/>
            </a:br>
            <a:br>
              <a:rPr lang="da-DK" dirty="0"/>
            </a:br>
            <a:br>
              <a:rPr lang="da-DK" dirty="0"/>
            </a:br>
            <a:br>
              <a:rPr lang="da-DK" dirty="0"/>
            </a:br>
            <a:r>
              <a:rPr lang="da-DK" dirty="0"/>
              <a:t> </a:t>
            </a:r>
            <a:br>
              <a:rPr lang="da-DK" dirty="0"/>
            </a:br>
            <a:endParaRPr lang="da-DK" dirty="0"/>
          </a:p>
        </p:txBody>
      </p:sp>
      <p:pic>
        <p:nvPicPr>
          <p:cNvPr id="48" name="Billede 47" descr="Et billede, der indeholder person, tøj, vand, svømme&#10;&#10;Indhold genereret af kunstig intelligens kan være forkert.">
            <a:extLst>
              <a:ext uri="{FF2B5EF4-FFF2-40B4-BE49-F238E27FC236}">
                <a16:creationId xmlns:a16="http://schemas.microsoft.com/office/drawing/2014/main" id="{D5CE8584-E7C8-4F52-D778-11DF0A4F0959}"/>
              </a:ext>
            </a:extLst>
          </p:cNvPr>
          <p:cNvPicPr>
            <a:picLocks noChangeAspect="1"/>
          </p:cNvPicPr>
          <p:nvPr/>
        </p:nvPicPr>
        <p:blipFill>
          <a:blip r:embed="rId10" cstate="email">
            <a:extLst>
              <a:ext uri="{28A0092B-C50C-407E-A947-70E740481C1C}">
                <a14:useLocalDpi xmlns:a14="http://schemas.microsoft.com/office/drawing/2010/main" val="0"/>
              </a:ext>
            </a:extLst>
          </a:blip>
          <a:srcRect t="-1095"/>
          <a:stretch/>
        </p:blipFill>
        <p:spPr>
          <a:xfrm>
            <a:off x="5293585" y="4603209"/>
            <a:ext cx="2735977" cy="2254792"/>
          </a:xfrm>
          <a:prstGeom prst="rect">
            <a:avLst/>
          </a:prstGeom>
        </p:spPr>
      </p:pic>
      <p:pic>
        <p:nvPicPr>
          <p:cNvPr id="38" name="Billede 37" descr="Et billede, der indeholder tøj, person, menneske, indendørs&#10;&#10;Indhold genereret af kunstig intelligens kan være forkert.">
            <a:extLst>
              <a:ext uri="{FF2B5EF4-FFF2-40B4-BE49-F238E27FC236}">
                <a16:creationId xmlns:a16="http://schemas.microsoft.com/office/drawing/2014/main" id="{C676631C-E01D-6B5F-0B6A-E656A2C5CCBA}"/>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0" y="4627611"/>
            <a:ext cx="3398243" cy="2265495"/>
          </a:xfrm>
          <a:prstGeom prst="rect">
            <a:avLst/>
          </a:prstGeom>
        </p:spPr>
      </p:pic>
      <p:pic>
        <p:nvPicPr>
          <p:cNvPr id="56" name="Billede 55" descr="Et billede, der indeholder dæk, computer, bærbar, udendørs&#10;&#10;Indhold genereret af kunstig intelligens kan være forkert.">
            <a:extLst>
              <a:ext uri="{FF2B5EF4-FFF2-40B4-BE49-F238E27FC236}">
                <a16:creationId xmlns:a16="http://schemas.microsoft.com/office/drawing/2014/main" id="{8B2A8B7D-D033-F950-A8AC-617A1C3D3B4E}"/>
              </a:ext>
            </a:extLst>
          </p:cNvPr>
          <p:cNvPicPr>
            <a:picLocks noChangeAspect="1"/>
          </p:cNvPicPr>
          <p:nvPr/>
        </p:nvPicPr>
        <p:blipFill>
          <a:blip r:embed="rId12" cstate="email">
            <a:extLst>
              <a:ext uri="{28A0092B-C50C-407E-A947-70E740481C1C}">
                <a14:useLocalDpi xmlns:a14="http://schemas.microsoft.com/office/drawing/2010/main" val="0"/>
              </a:ext>
            </a:extLst>
          </a:blip>
          <a:srcRect/>
          <a:stretch/>
        </p:blipFill>
        <p:spPr>
          <a:xfrm>
            <a:off x="9656780" y="-29394"/>
            <a:ext cx="2549074" cy="4657005"/>
          </a:xfrm>
          <a:prstGeom prst="rect">
            <a:avLst/>
          </a:prstGeom>
        </p:spPr>
      </p:pic>
      <p:sp>
        <p:nvSpPr>
          <p:cNvPr id="2" name="Pladsholder til tekst 3">
            <a:extLst>
              <a:ext uri="{FF2B5EF4-FFF2-40B4-BE49-F238E27FC236}">
                <a16:creationId xmlns:a16="http://schemas.microsoft.com/office/drawing/2014/main" id="{4C929D56-82BB-7958-EBD7-3438735A2E6A}"/>
              </a:ext>
            </a:extLst>
          </p:cNvPr>
          <p:cNvSpPr>
            <a:spLocks noGrp="1"/>
          </p:cNvSpPr>
          <p:nvPr>
            <p:ph type="body" sz="quarter" idx="12"/>
          </p:nvPr>
        </p:nvSpPr>
        <p:spPr>
          <a:xfrm>
            <a:off x="2271012" y="4207102"/>
            <a:ext cx="7341129" cy="412750"/>
          </a:xfrm>
        </p:spPr>
        <p:txBody>
          <a:bodyPr/>
          <a:lstStyle/>
          <a:p>
            <a:endParaRPr lang="da-DK" dirty="0">
              <a:solidFill>
                <a:srgbClr val="002060"/>
              </a:solidFill>
            </a:endParaRPr>
          </a:p>
        </p:txBody>
      </p:sp>
      <p:pic>
        <p:nvPicPr>
          <p:cNvPr id="3" name="Billede 2">
            <a:extLst>
              <a:ext uri="{FF2B5EF4-FFF2-40B4-BE49-F238E27FC236}">
                <a16:creationId xmlns:a16="http://schemas.microsoft.com/office/drawing/2014/main" id="{229F4011-5711-3993-32A3-24B876AC309B}"/>
              </a:ext>
            </a:extLst>
          </p:cNvPr>
          <p:cNvPicPr>
            <a:picLocks noChangeAspect="1"/>
          </p:cNvPicPr>
          <p:nvPr/>
        </p:nvPicPr>
        <p:blipFill>
          <a:blip r:embed="rId13"/>
          <a:stretch>
            <a:fillRect/>
          </a:stretch>
        </p:blipFill>
        <p:spPr>
          <a:xfrm>
            <a:off x="2271921" y="2561987"/>
            <a:ext cx="7340220" cy="1523784"/>
          </a:xfrm>
          <a:prstGeom prst="rect">
            <a:avLst/>
          </a:prstGeom>
        </p:spPr>
      </p:pic>
      <p:sp>
        <p:nvSpPr>
          <p:cNvPr id="5" name="Tekstfelt 4">
            <a:extLst>
              <a:ext uri="{FF2B5EF4-FFF2-40B4-BE49-F238E27FC236}">
                <a16:creationId xmlns:a16="http://schemas.microsoft.com/office/drawing/2014/main" id="{08B58CB4-01F8-0AD8-DAE2-3041F9188C19}"/>
              </a:ext>
            </a:extLst>
          </p:cNvPr>
          <p:cNvSpPr txBox="1"/>
          <p:nvPr/>
        </p:nvSpPr>
        <p:spPr>
          <a:xfrm>
            <a:off x="2227281" y="2568822"/>
            <a:ext cx="7494530" cy="1477328"/>
          </a:xfrm>
          <a:prstGeom prst="rect">
            <a:avLst/>
          </a:prstGeom>
          <a:noFill/>
        </p:spPr>
        <p:txBody>
          <a:bodyPr wrap="square" rtlCol="0">
            <a:spAutoFit/>
          </a:bodyPr>
          <a:lstStyle/>
          <a:p>
            <a:pPr algn="ctr"/>
            <a:r>
              <a:rPr lang="da-DK" sz="2400" dirty="0">
                <a:solidFill>
                  <a:srgbClr val="002060"/>
                </a:solidFill>
                <a:latin typeface="+mj-lt"/>
              </a:rPr>
              <a:t>DET INGENIØR- OG NATURVIDENSKABELIGE FAKULTET</a:t>
            </a:r>
          </a:p>
          <a:p>
            <a:pPr algn="ctr"/>
            <a:r>
              <a:rPr lang="da-DK" sz="2400" dirty="0">
                <a:solidFill>
                  <a:srgbClr val="002060"/>
                </a:solidFill>
                <a:latin typeface="+mj-lt"/>
              </a:rPr>
              <a:t>Aalborg Universitet</a:t>
            </a:r>
          </a:p>
          <a:p>
            <a:pPr algn="ctr"/>
            <a:endParaRPr lang="da-DK" dirty="0"/>
          </a:p>
        </p:txBody>
      </p:sp>
    </p:spTree>
    <p:extLst>
      <p:ext uri="{BB962C8B-B14F-4D97-AF65-F5344CB8AC3E}">
        <p14:creationId xmlns:p14="http://schemas.microsoft.com/office/powerpoint/2010/main" val="200124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02F5FBBF-DA44-A0A7-43B5-0DC0E85B2239}"/>
              </a:ext>
            </a:extLst>
          </p:cNvPr>
          <p:cNvSpPr/>
          <p:nvPr/>
        </p:nvSpPr>
        <p:spPr>
          <a:xfrm>
            <a:off x="7427913" y="3429001"/>
            <a:ext cx="4770054" cy="3429000"/>
          </a:xfrm>
          <a:prstGeom prst="rect">
            <a:avLst/>
          </a:prstGeom>
          <a:solidFill>
            <a:srgbClr val="0E8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Pladsholder til slidenummer 1"/>
          <p:cNvSpPr>
            <a:spLocks noGrp="1"/>
          </p:cNvSpPr>
          <p:nvPr>
            <p:ph type="sldNum" sz="quarter" idx="10"/>
          </p:nvPr>
        </p:nvSpPr>
        <p:spPr/>
        <p:txBody>
          <a:bodyPr vert="horz" lIns="0" tIns="0" rIns="0" bIns="0" rtlCol="0" anchor="ctr">
            <a:normAutofit/>
          </a:bodyPr>
          <a:lstStyle/>
          <a:p>
            <a:pPr marL="0" marR="0" lvl="0" indent="0" algn="r" defTabSz="914330" rtl="0" eaLnBrk="1" fontAlgn="auto" latinLnBrk="0" hangingPunct="1">
              <a:lnSpc>
                <a:spcPct val="100000"/>
              </a:lnSpc>
              <a:spcBef>
                <a:spcPts val="0"/>
              </a:spcBef>
              <a:spcAft>
                <a:spcPts val="600"/>
              </a:spcAft>
              <a:buClrTx/>
              <a:buSzTx/>
              <a:buFontTx/>
              <a:buNone/>
              <a:tabLst/>
              <a:defRPr/>
            </a:pPr>
            <a:fld id="{D8D877B3-D348-4611-9BDB-C5374591D951}" type="slidenum">
              <a:rPr kumimoji="0" lang="en-US" sz="1000" b="1" i="0" u="none" strike="noStrike" kern="1200" cap="none" spc="0" normalizeH="0" baseline="0" noProof="0" smtClean="0">
                <a:ln>
                  <a:noFill/>
                </a:ln>
                <a:solidFill>
                  <a:srgbClr val="211A52">
                    <a:alpha val="70000"/>
                  </a:srgbClr>
                </a:solidFill>
                <a:effectLst/>
                <a:uLnTx/>
                <a:uFillTx/>
                <a:latin typeface="Arial"/>
              </a:rPr>
              <a:pPr marL="0" marR="0" lvl="0" indent="0" algn="r" defTabSz="914330" rtl="0" eaLnBrk="1" fontAlgn="auto" latinLnBrk="0" hangingPunct="1">
                <a:lnSpc>
                  <a:spcPct val="100000"/>
                </a:lnSpc>
                <a:spcBef>
                  <a:spcPts val="0"/>
                </a:spcBef>
                <a:spcAft>
                  <a:spcPts val="600"/>
                </a:spcAft>
                <a:buClrTx/>
                <a:buSzTx/>
                <a:buFontTx/>
                <a:buNone/>
                <a:tabLst/>
                <a:defRPr/>
              </a:pPr>
              <a:t>10</a:t>
            </a:fld>
            <a:endParaRPr kumimoji="0" lang="en-US" sz="1000" b="1" i="0" u="none" strike="noStrike" kern="1200" cap="none" spc="0" normalizeH="0" baseline="0" noProof="0">
              <a:ln>
                <a:noFill/>
              </a:ln>
              <a:solidFill>
                <a:srgbClr val="211A52">
                  <a:alpha val="70000"/>
                </a:srgbClr>
              </a:solidFill>
              <a:effectLst/>
              <a:uLnTx/>
              <a:uFillTx/>
              <a:latin typeface="Arial"/>
            </a:endParaRPr>
          </a:p>
        </p:txBody>
      </p:sp>
      <p:sp>
        <p:nvSpPr>
          <p:cNvPr id="14" name="Titel 3"/>
          <p:cNvSpPr>
            <a:spLocks noGrp="1"/>
          </p:cNvSpPr>
          <p:nvPr>
            <p:ph type="title"/>
          </p:nvPr>
        </p:nvSpPr>
        <p:spPr>
          <a:xfrm>
            <a:off x="574849" y="385870"/>
            <a:ext cx="7559105" cy="1486727"/>
          </a:xfrm>
        </p:spPr>
        <p:txBody>
          <a:bodyPr/>
          <a:lstStyle/>
          <a:p>
            <a:r>
              <a:rPr lang="en-US" sz="3000" dirty="0">
                <a:solidFill>
                  <a:srgbClr val="211A52"/>
                </a:solidFill>
                <a:latin typeface="Arial Black" panose="020B0604020202020204" pitchFamily="34" charset="0"/>
                <a:cs typeface="Arial Black" panose="020B0604020202020204" pitchFamily="34" charset="0"/>
              </a:rPr>
              <a:t>INSTITUT FOR </a:t>
            </a:r>
            <a:br>
              <a:rPr lang="en-US" sz="3000" dirty="0">
                <a:solidFill>
                  <a:srgbClr val="211A52"/>
                </a:solidFill>
                <a:latin typeface="Arial Black" panose="020B0604020202020204" pitchFamily="34" charset="0"/>
                <a:cs typeface="Arial Black" panose="020B0604020202020204" pitchFamily="34" charset="0"/>
              </a:rPr>
            </a:br>
            <a:r>
              <a:rPr lang="en-US" sz="3000" dirty="0">
                <a:solidFill>
                  <a:srgbClr val="211A52"/>
                </a:solidFill>
                <a:latin typeface="Arial Black" panose="020B0604020202020204" pitchFamily="34" charset="0"/>
                <a:cs typeface="Arial Black" panose="020B0604020202020204" pitchFamily="34" charset="0"/>
              </a:rPr>
              <a:t>MATERIALER </a:t>
            </a:r>
            <a:br>
              <a:rPr lang="en-US" sz="3000" dirty="0">
                <a:solidFill>
                  <a:srgbClr val="211A52"/>
                </a:solidFill>
                <a:latin typeface="Arial Black" panose="020B0604020202020204" pitchFamily="34" charset="0"/>
                <a:cs typeface="Arial Black" panose="020B0604020202020204" pitchFamily="34" charset="0"/>
              </a:rPr>
            </a:br>
            <a:r>
              <a:rPr lang="en-US" sz="3000" dirty="0">
                <a:solidFill>
                  <a:srgbClr val="211A52"/>
                </a:solidFill>
                <a:latin typeface="Arial Black" panose="020B0604020202020204" pitchFamily="34" charset="0"/>
                <a:cs typeface="Arial Black" panose="020B0604020202020204" pitchFamily="34" charset="0"/>
              </a:rPr>
              <a:t>OG PRODUKTION</a:t>
            </a:r>
            <a:endParaRPr lang="da-DK" sz="3000" dirty="0">
              <a:solidFill>
                <a:srgbClr val="211A52"/>
              </a:solidFill>
              <a:latin typeface="Arial Black" panose="020B0604020202020204" pitchFamily="34" charset="0"/>
              <a:cs typeface="Arial Black" panose="020B0604020202020204" pitchFamily="34" charset="0"/>
            </a:endParaRPr>
          </a:p>
        </p:txBody>
      </p:sp>
      <p:sp>
        <p:nvSpPr>
          <p:cNvPr id="15" name="Pladsholder til tekst 4"/>
          <p:cNvSpPr>
            <a:spLocks noGrp="1"/>
          </p:cNvSpPr>
          <p:nvPr>
            <p:ph type="body" sz="quarter" idx="15"/>
          </p:nvPr>
        </p:nvSpPr>
        <p:spPr>
          <a:xfrm>
            <a:off x="587375" y="2120507"/>
            <a:ext cx="6594047" cy="3850802"/>
          </a:xfrm>
        </p:spPr>
        <p:txBody>
          <a:bodyPr numCol="1">
            <a:normAutofit/>
          </a:bodyPr>
          <a:lstStyle/>
          <a:p>
            <a:pPr marL="0" indent="0">
              <a:lnSpc>
                <a:spcPct val="120000"/>
              </a:lnSpc>
              <a:buNone/>
            </a:pPr>
            <a:r>
              <a:rPr lang="da-DK" b="0" i="0" dirty="0">
                <a:solidFill>
                  <a:srgbClr val="211A52"/>
                </a:solidFill>
                <a:effectLst/>
                <a:latin typeface="Arial" panose="020B0604020202020204" pitchFamily="34" charset="0"/>
                <a:cs typeface="Arial" panose="020B0604020202020204" pitchFamily="34" charset="0"/>
              </a:rPr>
              <a:t>Institut for Materialer og Produktion forsker og uddanner inden for materialer, mekanik, fysik, produktion og produktionsledelse. Med det afsæt stræber instituttet efter at udvikle materialer, produkter og produktionssystemer til fremtidens behov.</a:t>
            </a:r>
            <a:br>
              <a:rPr lang="da-DK" dirty="0">
                <a:solidFill>
                  <a:srgbClr val="211A52"/>
                </a:solidFill>
                <a:latin typeface="Arial" panose="020B0604020202020204" pitchFamily="34" charset="0"/>
                <a:cs typeface="Arial" panose="020B0604020202020204" pitchFamily="34" charset="0"/>
              </a:rPr>
            </a:br>
            <a:br>
              <a:rPr lang="da-DK" dirty="0">
                <a:solidFill>
                  <a:srgbClr val="211A52"/>
                </a:solidFill>
                <a:latin typeface="Arial" panose="020B0604020202020204" pitchFamily="34" charset="0"/>
                <a:cs typeface="Arial" panose="020B0604020202020204" pitchFamily="34" charset="0"/>
              </a:rPr>
            </a:br>
            <a:r>
              <a:rPr lang="da-DK" b="1" dirty="0">
                <a:solidFill>
                  <a:srgbClr val="211A52"/>
                </a:solidFill>
                <a:latin typeface="Arial" panose="020B0604020202020204" pitchFamily="34" charset="0"/>
                <a:cs typeface="Arial" panose="020B0604020202020204" pitchFamily="34" charset="0"/>
              </a:rPr>
              <a:t>STYRKEPOSITIONER NU OG I FREMTIDEN</a:t>
            </a:r>
          </a:p>
          <a:p>
            <a:pPr>
              <a:lnSpc>
                <a:spcPct val="120000"/>
              </a:lnSpc>
            </a:pPr>
            <a:r>
              <a:rPr lang="da-DK" dirty="0">
                <a:solidFill>
                  <a:srgbClr val="211A52"/>
                </a:solidFill>
                <a:latin typeface="Arial" panose="020B0604020202020204" pitchFamily="34" charset="0"/>
                <a:cs typeface="Arial" panose="020B0604020202020204" pitchFamily="34" charset="0"/>
              </a:rPr>
              <a:t>Cirkulære materialer, produkter, processer og produktion</a:t>
            </a:r>
          </a:p>
          <a:p>
            <a:pPr>
              <a:lnSpc>
                <a:spcPct val="120000"/>
              </a:lnSpc>
            </a:pPr>
            <a:r>
              <a:rPr lang="da-DK" dirty="0">
                <a:solidFill>
                  <a:srgbClr val="211A52"/>
                </a:solidFill>
                <a:latin typeface="Arial" panose="020B0604020202020204" pitchFamily="34" charset="0"/>
                <a:cs typeface="Arial" panose="020B0604020202020204" pitchFamily="34" charset="0"/>
              </a:rPr>
              <a:t>Digitalisering af produktion</a:t>
            </a:r>
          </a:p>
          <a:p>
            <a:pPr>
              <a:lnSpc>
                <a:spcPct val="120000"/>
              </a:lnSpc>
            </a:pPr>
            <a:r>
              <a:rPr lang="da-DK" dirty="0" err="1">
                <a:solidFill>
                  <a:srgbClr val="211A52"/>
                </a:solidFill>
                <a:latin typeface="Arial" panose="020B0604020202020204" pitchFamily="34" charset="0"/>
                <a:cs typeface="Arial" panose="020B0604020202020204" pitchFamily="34" charset="0"/>
              </a:rPr>
              <a:t>Exoskeletter</a:t>
            </a:r>
            <a:r>
              <a:rPr lang="da-DK" dirty="0">
                <a:solidFill>
                  <a:srgbClr val="211A52"/>
                </a:solidFill>
                <a:latin typeface="Arial" panose="020B0604020202020204" pitchFamily="34" charset="0"/>
                <a:cs typeface="Arial" panose="020B0604020202020204" pitchFamily="34" charset="0"/>
              </a:rPr>
              <a:t>, ortopædisk biomekanik</a:t>
            </a:r>
          </a:p>
          <a:p>
            <a:pPr>
              <a:lnSpc>
                <a:spcPct val="120000"/>
              </a:lnSpc>
            </a:pPr>
            <a:r>
              <a:rPr lang="da-DK" dirty="0">
                <a:solidFill>
                  <a:srgbClr val="211A52"/>
                </a:solidFill>
                <a:latin typeface="Arial" panose="020B0604020202020204" pitchFamily="34" charset="0"/>
                <a:cs typeface="Arial" panose="020B0604020202020204" pitchFamily="34" charset="0"/>
              </a:rPr>
              <a:t>Anvendelse af AI til medicinske formål og autonome systemer</a:t>
            </a:r>
          </a:p>
          <a:p>
            <a:pPr>
              <a:lnSpc>
                <a:spcPct val="120000"/>
              </a:lnSpc>
            </a:pPr>
            <a:r>
              <a:rPr lang="da-DK" dirty="0">
                <a:solidFill>
                  <a:srgbClr val="211A52"/>
                </a:solidFill>
                <a:latin typeface="Arial" panose="020B0604020202020204" pitchFamily="34" charset="0"/>
                <a:cs typeface="Arial" panose="020B0604020202020204" pitchFamily="34" charset="0"/>
              </a:rPr>
              <a:t>Den grønne omstilling, vindenergiproduktion, batteriteknologi</a:t>
            </a:r>
          </a:p>
          <a:p>
            <a:endParaRPr lang="da-DK" sz="5600" dirty="0"/>
          </a:p>
          <a:p>
            <a:endParaRPr lang="da-DK" dirty="0"/>
          </a:p>
          <a:p>
            <a:endParaRPr lang="da-DK" dirty="0"/>
          </a:p>
          <a:p>
            <a:pPr marL="0" indent="0">
              <a:buNone/>
            </a:pPr>
            <a:endParaRPr lang="da-DK"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endParaRPr lang="da-DK" sz="1800" dirty="0"/>
          </a:p>
        </p:txBody>
      </p:sp>
      <p:pic>
        <p:nvPicPr>
          <p:cNvPr id="9" name="Pladsholder til billede 8"/>
          <p:cNvPicPr>
            <a:picLocks noGrp="1" noChangeAspect="1"/>
          </p:cNvPicPr>
          <p:nvPr>
            <p:ph type="pic" sz="quarter" idx="16"/>
          </p:nvPr>
        </p:nvPicPr>
        <p:blipFill rotWithShape="1">
          <a:blip r:embed="rId3" cstate="email">
            <a:extLst>
              <a:ext uri="{28A0092B-C50C-407E-A947-70E740481C1C}">
                <a14:useLocalDpi xmlns:a14="http://schemas.microsoft.com/office/drawing/2010/main" val="0"/>
              </a:ext>
            </a:extLst>
          </a:blip>
          <a:srcRect t="-1"/>
          <a:stretch/>
        </p:blipFill>
        <p:spPr>
          <a:xfrm>
            <a:off x="7427912" y="0"/>
            <a:ext cx="4764087" cy="3440098"/>
          </a:xfrm>
        </p:spPr>
      </p:pic>
      <p:sp>
        <p:nvSpPr>
          <p:cNvPr id="10" name="Tekstfelt 9">
            <a:extLst>
              <a:ext uri="{FF2B5EF4-FFF2-40B4-BE49-F238E27FC236}">
                <a16:creationId xmlns:a16="http://schemas.microsoft.com/office/drawing/2014/main" id="{B0BBEE8B-82CD-4FC4-8D96-B03836B31F84}"/>
              </a:ext>
            </a:extLst>
          </p:cNvPr>
          <p:cNvSpPr txBox="1"/>
          <p:nvPr/>
        </p:nvSpPr>
        <p:spPr>
          <a:xfrm>
            <a:off x="7162748" y="3494089"/>
            <a:ext cx="3747275" cy="3178975"/>
          </a:xfrm>
          <a:prstGeom prst="rect">
            <a:avLst/>
          </a:prstGeom>
          <a:noFill/>
        </p:spPr>
        <p:txBody>
          <a:bodyPr wrap="square" lIns="576000" tIns="180000" rIns="144000" bIns="108000" rtlCol="0">
            <a:spAutoFit/>
          </a:bodyPr>
          <a:lstStyle/>
          <a:p>
            <a:pPr marL="0" lvl="0" indent="0">
              <a:lnSpc>
                <a:spcPct val="120000"/>
              </a:lnSpc>
              <a:buNone/>
            </a:pPr>
            <a:r>
              <a:rPr lang="da-DK" sz="1200" b="1" dirty="0">
                <a:solidFill>
                  <a:schemeClr val="bg1"/>
                </a:solidFill>
                <a:latin typeface="Arial" panose="020B0604020202020204" pitchFamily="34" charset="0"/>
                <a:cs typeface="Arial" panose="020B0604020202020204" pitchFamily="34" charset="0"/>
              </a:rPr>
              <a:t>FORSKNINGSMÆSSIGE HIGHLIGHTS</a:t>
            </a:r>
          </a:p>
          <a:p>
            <a:pPr marL="0" lvl="0" indent="0">
              <a:lnSpc>
                <a:spcPct val="120000"/>
              </a:lnSpc>
              <a:buNone/>
            </a:pPr>
            <a:endParaRPr lang="da-DK" sz="1200" b="1" dirty="0">
              <a:solidFill>
                <a:schemeClr val="bg1"/>
              </a:solidFill>
              <a:latin typeface="Arial" panose="020B0604020202020204" pitchFamily="34" charset="0"/>
              <a:cs typeface="Arial" panose="020B0604020202020204" pitchFamily="34" charset="0"/>
            </a:endParaRPr>
          </a:p>
          <a:p>
            <a:pPr marL="171450" indent="-171450">
              <a:lnSpc>
                <a:spcPct val="120000"/>
              </a:lnSpc>
              <a:buFont typeface="Arial" panose="020B0604020202020204" pitchFamily="34" charset="0"/>
              <a:buChar char="•"/>
            </a:pPr>
            <a:r>
              <a:rPr lang="da-DK" sz="1200" dirty="0">
                <a:solidFill>
                  <a:schemeClr val="bg1"/>
                </a:solidFill>
                <a:latin typeface="Arial" panose="020B0604020202020204" pitchFamily="34" charset="0"/>
                <a:cs typeface="Arial" panose="020B0604020202020204" pitchFamily="34" charset="0"/>
              </a:rPr>
              <a:t>Bidrag til database for 2D-materialer </a:t>
            </a:r>
            <a:br>
              <a:rPr lang="da-DK" sz="1200" dirty="0">
                <a:solidFill>
                  <a:schemeClr val="bg1"/>
                </a:solidFill>
                <a:latin typeface="Arial" panose="020B0604020202020204" pitchFamily="34" charset="0"/>
                <a:cs typeface="Arial" panose="020B0604020202020204" pitchFamily="34" charset="0"/>
              </a:rPr>
            </a:br>
            <a:r>
              <a:rPr lang="da-DK" sz="1200" dirty="0">
                <a:solidFill>
                  <a:schemeClr val="bg1"/>
                </a:solidFill>
                <a:latin typeface="Arial" panose="020B0604020202020204" pitchFamily="34" charset="0"/>
                <a:cs typeface="Arial" panose="020B0604020202020204" pitchFamily="34" charset="0"/>
              </a:rPr>
              <a:t>som grafen</a:t>
            </a:r>
          </a:p>
          <a:p>
            <a:pPr marL="171450" indent="-171450">
              <a:lnSpc>
                <a:spcPct val="120000"/>
              </a:lnSpc>
              <a:buFont typeface="Arial" panose="020B0604020202020204" pitchFamily="34" charset="0"/>
              <a:buChar char="•"/>
            </a:pPr>
            <a:r>
              <a:rPr lang="da-DK" sz="1200" dirty="0">
                <a:solidFill>
                  <a:schemeClr val="bg1"/>
                </a:solidFill>
                <a:latin typeface="Arial" panose="020B0604020202020204" pitchFamily="34" charset="0"/>
                <a:cs typeface="Arial" panose="020B0604020202020204" pitchFamily="34" charset="0"/>
              </a:rPr>
              <a:t>Forståelse af bruskbelastningen hos slidgigtpatienter</a:t>
            </a:r>
          </a:p>
          <a:p>
            <a:pPr marL="171450" indent="-171450">
              <a:lnSpc>
                <a:spcPct val="120000"/>
              </a:lnSpc>
              <a:buFont typeface="Arial" panose="020B0604020202020204" pitchFamily="34" charset="0"/>
              <a:buChar char="•"/>
            </a:pPr>
            <a:r>
              <a:rPr lang="da-DK" sz="1200" dirty="0">
                <a:solidFill>
                  <a:schemeClr val="bg1"/>
                </a:solidFill>
                <a:latin typeface="Arial" panose="020B0604020202020204" pitchFamily="34" charset="0"/>
                <a:cs typeface="Arial" panose="020B0604020202020204" pitchFamily="34" charset="0"/>
              </a:rPr>
              <a:t>Bidrag til risikostyring i forsyningskæder</a:t>
            </a:r>
          </a:p>
          <a:p>
            <a:pPr marL="171450" indent="-171450">
              <a:lnSpc>
                <a:spcPct val="120000"/>
              </a:lnSpc>
              <a:buFont typeface="Arial" panose="020B0604020202020204" pitchFamily="34" charset="0"/>
              <a:buChar char="•"/>
            </a:pPr>
            <a:r>
              <a:rPr lang="da-DK" sz="1200" dirty="0">
                <a:solidFill>
                  <a:schemeClr val="bg1"/>
                </a:solidFill>
                <a:latin typeface="Arial" panose="020B0604020202020204" pitchFamily="34" charset="0"/>
                <a:cs typeface="Arial" panose="020B0604020202020204" pitchFamily="34" charset="0"/>
              </a:rPr>
              <a:t>Klassifikation af </a:t>
            </a:r>
            <a:r>
              <a:rPr lang="da-DK" sz="1200" dirty="0" err="1">
                <a:solidFill>
                  <a:schemeClr val="bg1"/>
                </a:solidFill>
                <a:latin typeface="Arial" panose="020B0604020202020204" pitchFamily="34" charset="0"/>
                <a:cs typeface="Arial" panose="020B0604020202020204" pitchFamily="34" charset="0"/>
              </a:rPr>
              <a:t>exoskeletter</a:t>
            </a:r>
            <a:r>
              <a:rPr lang="da-DK" sz="1200" dirty="0">
                <a:solidFill>
                  <a:schemeClr val="bg1"/>
                </a:solidFill>
                <a:latin typeface="Arial" panose="020B0604020202020204" pitchFamily="34" charset="0"/>
                <a:cs typeface="Arial" panose="020B0604020202020204" pitchFamily="34" charset="0"/>
              </a:rPr>
              <a:t> til overkroppen</a:t>
            </a:r>
          </a:p>
          <a:p>
            <a:pPr marL="171450" indent="-171450">
              <a:lnSpc>
                <a:spcPct val="120000"/>
              </a:lnSpc>
              <a:buFont typeface="Arial" panose="020B0604020202020204" pitchFamily="34" charset="0"/>
              <a:buChar char="•"/>
            </a:pPr>
            <a:r>
              <a:rPr lang="da-DK" sz="1200" dirty="0">
                <a:solidFill>
                  <a:schemeClr val="bg1"/>
                </a:solidFill>
                <a:latin typeface="Arial" panose="020B0604020202020204" pitchFamily="34" charset="0"/>
                <a:cs typeface="Arial" panose="020B0604020202020204" pitchFamily="34" charset="0"/>
              </a:rPr>
              <a:t>Forbedring af materialer til </a:t>
            </a:r>
            <a:r>
              <a:rPr lang="da-DK" sz="1200" dirty="0" err="1">
                <a:solidFill>
                  <a:schemeClr val="bg1"/>
                </a:solidFill>
                <a:latin typeface="Arial" panose="020B0604020202020204" pitchFamily="34" charset="0"/>
                <a:cs typeface="Arial" panose="020B0604020202020204" pitchFamily="34" charset="0"/>
              </a:rPr>
              <a:t>lithium</a:t>
            </a:r>
            <a:r>
              <a:rPr lang="da-DK" sz="1200" dirty="0">
                <a:solidFill>
                  <a:schemeClr val="bg1"/>
                </a:solidFill>
                <a:latin typeface="Arial" panose="020B0604020202020204" pitchFamily="34" charset="0"/>
                <a:cs typeface="Arial" panose="020B0604020202020204" pitchFamily="34" charset="0"/>
              </a:rPr>
              <a:t>-ion-batterier og forøgelse af deres holdbarhed</a:t>
            </a:r>
          </a:p>
          <a:p>
            <a:pPr marL="171450" indent="-171450">
              <a:lnSpc>
                <a:spcPct val="120000"/>
              </a:lnSpc>
              <a:buFont typeface="Arial" panose="020B0604020202020204" pitchFamily="34" charset="0"/>
              <a:buChar char="•"/>
            </a:pPr>
            <a:endParaRPr lang="da-DK" sz="1200" dirty="0">
              <a:solidFill>
                <a:schemeClr val="bg1"/>
              </a:solidFill>
              <a:latin typeface="Arial" panose="020B0604020202020204" pitchFamily="34" charset="0"/>
              <a:cs typeface="Arial" panose="020B0604020202020204" pitchFamily="34" charset="0"/>
            </a:endParaRPr>
          </a:p>
          <a:p>
            <a:pPr marL="0" lvl="0" indent="0">
              <a:lnSpc>
                <a:spcPct val="140000"/>
              </a:lnSpc>
              <a:buNone/>
            </a:pPr>
            <a:endParaRPr lang="da-DK" sz="1200" b="1" dirty="0">
              <a:solidFill>
                <a:schemeClr val="bg1"/>
              </a:solidFill>
              <a:latin typeface="Arial" panose="020B0604020202020204" pitchFamily="34" charset="0"/>
              <a:cs typeface="Arial" panose="020B0604020202020204" pitchFamily="34" charset="0"/>
            </a:endParaRPr>
          </a:p>
        </p:txBody>
      </p:sp>
      <p:grpSp>
        <p:nvGrpSpPr>
          <p:cNvPr id="6" name="Gruppe 5">
            <a:extLst>
              <a:ext uri="{FF2B5EF4-FFF2-40B4-BE49-F238E27FC236}">
                <a16:creationId xmlns:a16="http://schemas.microsoft.com/office/drawing/2014/main" id="{A5472F3A-BFF4-AA41-6C14-9F019DA3A091}"/>
              </a:ext>
            </a:extLst>
          </p:cNvPr>
          <p:cNvGrpSpPr/>
          <p:nvPr/>
        </p:nvGrpSpPr>
        <p:grpSpPr>
          <a:xfrm>
            <a:off x="11125550" y="3719280"/>
            <a:ext cx="760753" cy="724247"/>
            <a:chOff x="6031259" y="5172566"/>
            <a:chExt cx="1624012" cy="1546081"/>
          </a:xfrm>
        </p:grpSpPr>
        <p:pic>
          <p:nvPicPr>
            <p:cNvPr id="11" name="Grafik 10" descr="Bæredygtighed kontur">
              <a:extLst>
                <a:ext uri="{FF2B5EF4-FFF2-40B4-BE49-F238E27FC236}">
                  <a16:creationId xmlns:a16="http://schemas.microsoft.com/office/drawing/2014/main" id="{3371A132-E749-4AA3-9B70-87DE05FC3EA1}"/>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73918" y="5461995"/>
              <a:ext cx="570505" cy="570505"/>
            </a:xfrm>
            <a:prstGeom prst="rect">
              <a:avLst/>
            </a:prstGeom>
          </p:spPr>
        </p:pic>
        <p:pic>
          <p:nvPicPr>
            <p:cNvPr id="16" name="Grafik 15" descr="Robothånd kontur">
              <a:extLst>
                <a:ext uri="{FF2B5EF4-FFF2-40B4-BE49-F238E27FC236}">
                  <a16:creationId xmlns:a16="http://schemas.microsoft.com/office/drawing/2014/main" id="{AAFD8AD5-3E3B-4C73-9CDF-3E34D7297A48}"/>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13527" y="5344328"/>
              <a:ext cx="742183" cy="742183"/>
            </a:xfrm>
            <a:prstGeom prst="rect">
              <a:avLst/>
            </a:prstGeom>
          </p:spPr>
        </p:pic>
        <p:pic>
          <p:nvPicPr>
            <p:cNvPr id="21" name="Grafik 20" descr="Helikopter med 4 propeller kontur">
              <a:extLst>
                <a:ext uri="{FF2B5EF4-FFF2-40B4-BE49-F238E27FC236}">
                  <a16:creationId xmlns:a16="http://schemas.microsoft.com/office/drawing/2014/main" id="{F84F79D5-EB23-E4D2-E7B9-9DEC4747246C}"/>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35956" y="5874817"/>
              <a:ext cx="814619" cy="814619"/>
            </a:xfrm>
            <a:prstGeom prst="rect">
              <a:avLst/>
            </a:prstGeom>
          </p:spPr>
        </p:pic>
        <p:sp>
          <p:nvSpPr>
            <p:cNvPr id="24" name="Rutediagram: Forbindelse 23">
              <a:extLst>
                <a:ext uri="{FF2B5EF4-FFF2-40B4-BE49-F238E27FC236}">
                  <a16:creationId xmlns:a16="http://schemas.microsoft.com/office/drawing/2014/main" id="{E0E075DB-389B-7221-824A-CB1ADAACF7B2}"/>
                </a:ext>
              </a:extLst>
            </p:cNvPr>
            <p:cNvSpPr/>
            <p:nvPr/>
          </p:nvSpPr>
          <p:spPr>
            <a:xfrm>
              <a:off x="6031259" y="5172566"/>
              <a:ext cx="1624012" cy="1546081"/>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26" name="Tekstfelt 25">
            <a:extLst>
              <a:ext uri="{FF2B5EF4-FFF2-40B4-BE49-F238E27FC236}">
                <a16:creationId xmlns:a16="http://schemas.microsoft.com/office/drawing/2014/main" id="{F6346C32-481A-568E-E951-3BE07640ADAA}"/>
              </a:ext>
            </a:extLst>
          </p:cNvPr>
          <p:cNvSpPr txBox="1"/>
          <p:nvPr/>
        </p:nvSpPr>
        <p:spPr>
          <a:xfrm>
            <a:off x="-4127" y="0"/>
            <a:ext cx="3200400" cy="370290"/>
          </a:xfrm>
          <a:prstGeom prst="rect">
            <a:avLst/>
          </a:prstGeom>
          <a:solidFill>
            <a:srgbClr val="211A52"/>
          </a:solidFill>
        </p:spPr>
        <p:txBody>
          <a:bodyPr wrap="square" rtlCol="0">
            <a:spAutoFit/>
          </a:bodyPr>
          <a:lstStyle/>
          <a:p>
            <a:r>
              <a:rPr lang="da-DK" b="1" dirty="0">
                <a:solidFill>
                  <a:schemeClr val="bg1"/>
                </a:solidFill>
              </a:rPr>
              <a:t>Institutter </a:t>
            </a:r>
          </a:p>
        </p:txBody>
      </p:sp>
      <p:pic>
        <p:nvPicPr>
          <p:cNvPr id="27" name="Grafik 26" descr="Til salg kontur">
            <a:extLst>
              <a:ext uri="{FF2B5EF4-FFF2-40B4-BE49-F238E27FC236}">
                <a16:creationId xmlns:a16="http://schemas.microsoft.com/office/drawing/2014/main" id="{2F437C2D-EA63-FF79-2C6B-F26A8746B989}"/>
              </a:ext>
            </a:extLst>
          </p:cNvPr>
          <p:cNvPicPr>
            <a:picLocks noChangeAspect="1"/>
          </p:cNvPicPr>
          <p:nvPr/>
        </p:nvPicPr>
        <p:blipFill>
          <a:blip r:embed="rId10" cstate="email">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82493" y="-43704"/>
            <a:ext cx="413580" cy="413580"/>
          </a:xfrm>
          <a:prstGeom prst="rect">
            <a:avLst/>
          </a:prstGeom>
        </p:spPr>
      </p:pic>
    </p:spTree>
    <p:extLst>
      <p:ext uri="{BB962C8B-B14F-4D97-AF65-F5344CB8AC3E}">
        <p14:creationId xmlns:p14="http://schemas.microsoft.com/office/powerpoint/2010/main" val="4046024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1000" b="1" i="0" u="none" strike="noStrike" kern="1200" cap="none" spc="0" normalizeH="0" baseline="0" noProof="0" smtClean="0">
                <a:ln>
                  <a:noFill/>
                </a:ln>
                <a:solidFill>
                  <a:srgbClr val="211A52">
                    <a:alpha val="70000"/>
                  </a:srgbClr>
                </a:solidFill>
                <a:effectLst/>
                <a:uLnTx/>
                <a:uFillTx/>
                <a:latin typeface="Arial"/>
              </a:rPr>
              <a:pPr marL="0" marR="0" lvl="0" indent="0" algn="r" defTabSz="914330" rtl="0" eaLnBrk="1" fontAlgn="auto" latinLnBrk="0" hangingPunct="1">
                <a:lnSpc>
                  <a:spcPct val="100000"/>
                </a:lnSpc>
                <a:spcBef>
                  <a:spcPts val="0"/>
                </a:spcBef>
                <a:spcAft>
                  <a:spcPts val="0"/>
                </a:spcAft>
                <a:buClrTx/>
                <a:buSzTx/>
                <a:buFontTx/>
                <a:buNone/>
                <a:tabLst/>
                <a:defRPr/>
              </a:pPr>
              <a:t>11</a:t>
            </a:fld>
            <a:endParaRPr kumimoji="0" lang="en-US" sz="1000" b="1" i="0" u="none" strike="noStrike" kern="1200" cap="none" spc="0" normalizeH="0" baseline="0" noProof="0" dirty="0">
              <a:ln>
                <a:noFill/>
              </a:ln>
              <a:solidFill>
                <a:srgbClr val="211A52">
                  <a:alpha val="70000"/>
                </a:srgbClr>
              </a:solidFill>
              <a:effectLst/>
              <a:uLnTx/>
              <a:uFillTx/>
              <a:latin typeface="Arial"/>
            </a:endParaRPr>
          </a:p>
        </p:txBody>
      </p:sp>
      <p:sp>
        <p:nvSpPr>
          <p:cNvPr id="4" name="Titel 3"/>
          <p:cNvSpPr>
            <a:spLocks noGrp="1"/>
          </p:cNvSpPr>
          <p:nvPr>
            <p:ph type="title"/>
          </p:nvPr>
        </p:nvSpPr>
        <p:spPr>
          <a:xfrm>
            <a:off x="574848" y="385338"/>
            <a:ext cx="6300788" cy="1486727"/>
          </a:xfrm>
        </p:spPr>
        <p:txBody>
          <a:bodyPr/>
          <a:lstStyle/>
          <a:p>
            <a:r>
              <a:rPr lang="da-DK" sz="3000" dirty="0">
                <a:solidFill>
                  <a:srgbClr val="211A52"/>
                </a:solidFill>
                <a:latin typeface="Arial Black" panose="020B0604020202020204" pitchFamily="34" charset="0"/>
                <a:cs typeface="Arial Black" panose="020B0604020202020204" pitchFamily="34" charset="0"/>
              </a:rPr>
              <a:t>INSTITUT FOR BYGGERI, BY OG MILJØ </a:t>
            </a:r>
          </a:p>
        </p:txBody>
      </p:sp>
      <p:sp>
        <p:nvSpPr>
          <p:cNvPr id="5" name="Pladsholder til tekst 4"/>
          <p:cNvSpPr>
            <a:spLocks noGrp="1"/>
          </p:cNvSpPr>
          <p:nvPr>
            <p:ph type="body" sz="quarter" idx="15"/>
          </p:nvPr>
        </p:nvSpPr>
        <p:spPr>
          <a:xfrm>
            <a:off x="587374" y="1966314"/>
            <a:ext cx="6430645" cy="3383952"/>
          </a:xfrm>
        </p:spPr>
        <p:txBody>
          <a:bodyPr>
            <a:normAutofit/>
          </a:bodyPr>
          <a:lstStyle/>
          <a:p>
            <a:pPr marL="0" indent="0">
              <a:lnSpc>
                <a:spcPct val="120000"/>
              </a:lnSpc>
              <a:buNone/>
            </a:pPr>
            <a:r>
              <a:rPr lang="da-DK" b="0" i="0" dirty="0">
                <a:solidFill>
                  <a:srgbClr val="211A52"/>
                </a:solidFill>
                <a:effectLst/>
                <a:latin typeface="Arial" panose="020B0604020202020204" pitchFamily="34" charset="0"/>
                <a:cs typeface="Arial" panose="020B0604020202020204" pitchFamily="34" charset="0"/>
              </a:rPr>
              <a:t>BUILD forsker, rådgiver og uddanner inden for </a:t>
            </a:r>
            <a:r>
              <a:rPr lang="da-DK" dirty="0">
                <a:solidFill>
                  <a:srgbClr val="211A52"/>
                </a:solidFill>
                <a:latin typeface="Arial" panose="020B0604020202020204" pitchFamily="34" charset="0"/>
                <a:cs typeface="Arial" panose="020B0604020202020204" pitchFamily="34" charset="0"/>
              </a:rPr>
              <a:t>områderne </a:t>
            </a:r>
            <a:r>
              <a:rPr lang="da-DK" b="0" i="0" dirty="0">
                <a:solidFill>
                  <a:srgbClr val="211A52"/>
                </a:solidFill>
                <a:effectLst/>
                <a:latin typeface="Arial" panose="020B0604020202020204" pitchFamily="34" charset="0"/>
                <a:cs typeface="Arial" panose="020B0604020202020204" pitchFamily="34" charset="0"/>
              </a:rPr>
              <a:t>by-, bolig, bygge og anlæg. På den baggrund bidrager instituttet til at løse samfundets største udfordringer som fx klimakrisen, befolkningsudvikling, ressourceknaphed og urbanisering.</a:t>
            </a:r>
            <a:br>
              <a:rPr lang="da-DK" b="0" i="0" dirty="0">
                <a:solidFill>
                  <a:srgbClr val="211A52"/>
                </a:solidFill>
                <a:effectLst/>
                <a:latin typeface="Arial" panose="020B0604020202020204" pitchFamily="34" charset="0"/>
                <a:cs typeface="Arial" panose="020B0604020202020204" pitchFamily="34" charset="0"/>
              </a:rPr>
            </a:br>
            <a:br>
              <a:rPr lang="da-DK" b="0" i="0" dirty="0">
                <a:solidFill>
                  <a:srgbClr val="211A52"/>
                </a:solidFill>
                <a:effectLst/>
                <a:latin typeface="Arial" panose="020B0604020202020204" pitchFamily="34" charset="0"/>
                <a:cs typeface="Arial" panose="020B0604020202020204" pitchFamily="34" charset="0"/>
              </a:rPr>
            </a:br>
            <a:r>
              <a:rPr lang="da-DK" b="1" dirty="0">
                <a:solidFill>
                  <a:srgbClr val="211A52"/>
                </a:solidFill>
                <a:latin typeface="Arial" panose="020B0604020202020204" pitchFamily="34" charset="0"/>
                <a:cs typeface="Arial" panose="020B0604020202020204" pitchFamily="34" charset="0"/>
              </a:rPr>
              <a:t>STYRKEPOSITIONER NU OG I FREMTIDEN</a:t>
            </a:r>
          </a:p>
          <a:p>
            <a:pPr lvl="0">
              <a:lnSpc>
                <a:spcPct val="120000"/>
              </a:lnSpc>
            </a:pPr>
            <a:r>
              <a:rPr lang="da-DK" dirty="0">
                <a:solidFill>
                  <a:srgbClr val="211A52"/>
                </a:solidFill>
                <a:latin typeface="Arial" panose="020B0604020202020204" pitchFamily="34" charset="0"/>
                <a:cs typeface="Arial" panose="020B0604020202020204" pitchFamily="34" charset="0"/>
              </a:rPr>
              <a:t>Bæredygtigt byggeri, herunder sundhed og indeklima </a:t>
            </a:r>
          </a:p>
          <a:p>
            <a:pPr lvl="0">
              <a:lnSpc>
                <a:spcPct val="120000"/>
              </a:lnSpc>
            </a:pPr>
            <a:r>
              <a:rPr lang="da-DK" dirty="0">
                <a:solidFill>
                  <a:srgbClr val="211A52"/>
                </a:solidFill>
                <a:latin typeface="Arial" panose="020B0604020202020204" pitchFamily="34" charset="0"/>
                <a:cs typeface="Arial" panose="020B0604020202020204" pitchFamily="34" charset="0"/>
              </a:rPr>
              <a:t>Transformation af boliger og steder, herunder flyttemønstre mellem </a:t>
            </a:r>
            <a:br>
              <a:rPr lang="da-DK" dirty="0">
                <a:solidFill>
                  <a:srgbClr val="211A52"/>
                </a:solidFill>
                <a:latin typeface="Arial" panose="020B0604020202020204" pitchFamily="34" charset="0"/>
                <a:cs typeface="Arial" panose="020B0604020202020204" pitchFamily="34" charset="0"/>
              </a:rPr>
            </a:br>
            <a:r>
              <a:rPr lang="da-DK" dirty="0">
                <a:solidFill>
                  <a:srgbClr val="211A52"/>
                </a:solidFill>
                <a:latin typeface="Arial" panose="020B0604020202020204" pitchFamily="34" charset="0"/>
                <a:cs typeface="Arial" panose="020B0604020202020204" pitchFamily="34" charset="0"/>
              </a:rPr>
              <a:t>by og land </a:t>
            </a:r>
          </a:p>
          <a:p>
            <a:pPr>
              <a:lnSpc>
                <a:spcPct val="120000"/>
              </a:lnSpc>
            </a:pPr>
            <a:r>
              <a:rPr lang="da-DK" dirty="0">
                <a:solidFill>
                  <a:srgbClr val="211A52"/>
                </a:solidFill>
                <a:latin typeface="Arial" panose="020B0604020202020204" pitchFamily="34" charset="0"/>
                <a:cs typeface="Arial" panose="020B0604020202020204" pitchFamily="34" charset="0"/>
              </a:rPr>
              <a:t>Byens vand og forurening, herunder hav- og kystbyggeri</a:t>
            </a:r>
          </a:p>
          <a:p>
            <a:endParaRPr lang="da-DK" dirty="0"/>
          </a:p>
          <a:p>
            <a:pPr marL="0" indent="0">
              <a:buNone/>
            </a:pPr>
            <a:endParaRPr lang="da-DK" dirty="0"/>
          </a:p>
        </p:txBody>
      </p:sp>
      <p:pic>
        <p:nvPicPr>
          <p:cNvPr id="7" name="Pladsholder til billede 6"/>
          <p:cNvPicPr>
            <a:picLocks noGrp="1" noChangeAspect="1"/>
          </p:cNvPicPr>
          <p:nvPr>
            <p:ph type="pic" sz="quarter" idx="16"/>
          </p:nvPr>
        </p:nvPicPr>
        <p:blipFill>
          <a:blip r:embed="rId3" cstate="email">
            <a:extLst>
              <a:ext uri="{28A0092B-C50C-407E-A947-70E740481C1C}">
                <a14:useLocalDpi xmlns:a14="http://schemas.microsoft.com/office/drawing/2010/main" val="0"/>
              </a:ext>
            </a:extLst>
          </a:blip>
          <a:srcRect/>
          <a:stretch/>
        </p:blipFill>
        <p:spPr>
          <a:xfrm>
            <a:off x="7427912" y="0"/>
            <a:ext cx="4764087" cy="3429000"/>
          </a:xfrm>
        </p:spPr>
      </p:pic>
      <p:pic>
        <p:nvPicPr>
          <p:cNvPr id="19" name="Grafik 18" descr="Bølgestreg kontur">
            <a:extLst>
              <a:ext uri="{FF2B5EF4-FFF2-40B4-BE49-F238E27FC236}">
                <a16:creationId xmlns:a16="http://schemas.microsoft.com/office/drawing/2014/main" id="{C7C24224-EE40-44A5-94BC-C336ADED9976}"/>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55797" y="5558147"/>
            <a:ext cx="862990" cy="862990"/>
          </a:xfrm>
          <a:prstGeom prst="rect">
            <a:avLst/>
          </a:prstGeom>
        </p:spPr>
      </p:pic>
      <p:sp>
        <p:nvSpPr>
          <p:cNvPr id="3" name="Tekstfelt 2">
            <a:extLst>
              <a:ext uri="{FF2B5EF4-FFF2-40B4-BE49-F238E27FC236}">
                <a16:creationId xmlns:a16="http://schemas.microsoft.com/office/drawing/2014/main" id="{541FFD51-A893-8042-4DD0-12701CCB245B}"/>
              </a:ext>
            </a:extLst>
          </p:cNvPr>
          <p:cNvSpPr txBox="1"/>
          <p:nvPr/>
        </p:nvSpPr>
        <p:spPr>
          <a:xfrm>
            <a:off x="-4127" y="0"/>
            <a:ext cx="3200400" cy="370290"/>
          </a:xfrm>
          <a:prstGeom prst="rect">
            <a:avLst/>
          </a:prstGeom>
          <a:solidFill>
            <a:srgbClr val="211A52"/>
          </a:solidFill>
        </p:spPr>
        <p:txBody>
          <a:bodyPr wrap="square" rtlCol="0">
            <a:spAutoFit/>
          </a:bodyPr>
          <a:lstStyle/>
          <a:p>
            <a:r>
              <a:rPr lang="da-DK" b="1" dirty="0">
                <a:solidFill>
                  <a:schemeClr val="bg1"/>
                </a:solidFill>
              </a:rPr>
              <a:t>Institutter </a:t>
            </a:r>
          </a:p>
        </p:txBody>
      </p:sp>
      <p:pic>
        <p:nvPicPr>
          <p:cNvPr id="10" name="Grafik 9" descr="Til salg kontur">
            <a:extLst>
              <a:ext uri="{FF2B5EF4-FFF2-40B4-BE49-F238E27FC236}">
                <a16:creationId xmlns:a16="http://schemas.microsoft.com/office/drawing/2014/main" id="{8D5F1395-0946-6C64-7A41-387146491EF8}"/>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82493" y="-43290"/>
            <a:ext cx="413580" cy="413580"/>
          </a:xfrm>
          <a:prstGeom prst="rect">
            <a:avLst/>
          </a:prstGeom>
        </p:spPr>
      </p:pic>
      <p:sp>
        <p:nvSpPr>
          <p:cNvPr id="21" name="Rektangel 20">
            <a:extLst>
              <a:ext uri="{FF2B5EF4-FFF2-40B4-BE49-F238E27FC236}">
                <a16:creationId xmlns:a16="http://schemas.microsoft.com/office/drawing/2014/main" id="{DF425A76-8B01-30AB-82F4-D2E01F7EC517}"/>
              </a:ext>
            </a:extLst>
          </p:cNvPr>
          <p:cNvSpPr/>
          <p:nvPr/>
        </p:nvSpPr>
        <p:spPr>
          <a:xfrm>
            <a:off x="7421945" y="3429001"/>
            <a:ext cx="4770054" cy="3429000"/>
          </a:xfrm>
          <a:prstGeom prst="rect">
            <a:avLst/>
          </a:prstGeom>
          <a:solidFill>
            <a:srgbClr val="0E8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Tekstfelt 8">
            <a:extLst>
              <a:ext uri="{FF2B5EF4-FFF2-40B4-BE49-F238E27FC236}">
                <a16:creationId xmlns:a16="http://schemas.microsoft.com/office/drawing/2014/main" id="{3769B49F-0C80-4048-8C06-577CAC3392D8}"/>
              </a:ext>
            </a:extLst>
          </p:cNvPr>
          <p:cNvSpPr txBox="1"/>
          <p:nvPr/>
        </p:nvSpPr>
        <p:spPr>
          <a:xfrm>
            <a:off x="7162805" y="3492499"/>
            <a:ext cx="4189608" cy="4009972"/>
          </a:xfrm>
          <a:prstGeom prst="rect">
            <a:avLst/>
          </a:prstGeom>
          <a:noFill/>
        </p:spPr>
        <p:txBody>
          <a:bodyPr wrap="square" lIns="576000" tIns="180000" rIns="144000" bIns="108000" rtlCol="0">
            <a:spAutoFit/>
          </a:bodyPr>
          <a:lstStyle/>
          <a:p>
            <a:pPr marL="0" lvl="0" indent="0">
              <a:lnSpc>
                <a:spcPct val="120000"/>
              </a:lnSpc>
              <a:buNone/>
            </a:pPr>
            <a:r>
              <a:rPr lang="da-DK" sz="1200" b="1" dirty="0">
                <a:solidFill>
                  <a:schemeClr val="bg1"/>
                </a:solidFill>
                <a:latin typeface="Arial" panose="020B0604020202020204" pitchFamily="34" charset="0"/>
                <a:cs typeface="Arial" panose="020B0604020202020204" pitchFamily="34" charset="0"/>
              </a:rPr>
              <a:t>FORSKNINGSMÆSSIGE HIGHLIGHTS</a:t>
            </a:r>
          </a:p>
          <a:p>
            <a:pPr marL="0" lvl="0" indent="0">
              <a:lnSpc>
                <a:spcPct val="120000"/>
              </a:lnSpc>
              <a:buNone/>
            </a:pPr>
            <a:endParaRPr lang="da-DK" sz="1200" b="1" dirty="0">
              <a:solidFill>
                <a:schemeClr val="bg1"/>
              </a:solidFill>
              <a:latin typeface="Arial" panose="020B0604020202020204" pitchFamily="34" charset="0"/>
              <a:cs typeface="Arial" panose="020B0604020202020204" pitchFamily="34" charset="0"/>
            </a:endParaRPr>
          </a:p>
          <a:p>
            <a:pPr marL="171450" indent="-171450">
              <a:lnSpc>
                <a:spcPct val="120000"/>
              </a:lnSpc>
              <a:buFont typeface="Arial" panose="020B0604020202020204" pitchFamily="34" charset="0"/>
              <a:buChar char="•"/>
            </a:pPr>
            <a:r>
              <a:rPr lang="da-DK" sz="1200" dirty="0">
                <a:solidFill>
                  <a:schemeClr val="bg1"/>
                </a:solidFill>
                <a:latin typeface="Arial" panose="020B0604020202020204" pitchFamily="34" charset="0"/>
                <a:cs typeface="Arial" panose="020B0604020202020204" pitchFamily="34" charset="0"/>
              </a:rPr>
              <a:t>Udvikling af LCA-metoder og -værktøjer til vurdering af byggeriets klima- og miljøbelastning</a:t>
            </a:r>
          </a:p>
          <a:p>
            <a:pPr marL="171450" indent="-171450">
              <a:lnSpc>
                <a:spcPct val="120000"/>
              </a:lnSpc>
              <a:buFont typeface="Arial" panose="020B0604020202020204" pitchFamily="34" charset="0"/>
              <a:buChar char="•"/>
            </a:pPr>
            <a:r>
              <a:rPr lang="da-DK" sz="1200" dirty="0">
                <a:solidFill>
                  <a:schemeClr val="bg1"/>
                </a:solidFill>
                <a:latin typeface="Arial" panose="020B0604020202020204" pitchFamily="34" charset="0"/>
                <a:cs typeface="Arial" panose="020B0604020202020204" pitchFamily="34" charset="0"/>
              </a:rPr>
              <a:t>Unge forskningstalenter igennem nåleøjet til </a:t>
            </a:r>
            <a:r>
              <a:rPr lang="da-DK" sz="1200" dirty="0" err="1">
                <a:solidFill>
                  <a:schemeClr val="bg1"/>
                </a:solidFill>
                <a:latin typeface="Arial" panose="020B0604020202020204" pitchFamily="34" charset="0"/>
                <a:cs typeface="Arial" panose="020B0604020202020204" pitchFamily="34" charset="0"/>
              </a:rPr>
              <a:t>Data.org’s</a:t>
            </a:r>
            <a:r>
              <a:rPr lang="da-DK" sz="1200" dirty="0">
                <a:solidFill>
                  <a:schemeClr val="bg1"/>
                </a:solidFill>
                <a:latin typeface="Arial" panose="020B0604020202020204" pitchFamily="34" charset="0"/>
                <a:cs typeface="Arial" panose="020B0604020202020204" pitchFamily="34" charset="0"/>
              </a:rPr>
              <a:t> program “Inclusive Growth and Recovery Challenge”</a:t>
            </a:r>
          </a:p>
          <a:p>
            <a:pPr marL="171450" indent="-171450">
              <a:lnSpc>
                <a:spcPct val="120000"/>
              </a:lnSpc>
              <a:buFont typeface="Arial" panose="020B0604020202020204" pitchFamily="34" charset="0"/>
              <a:buChar char="•"/>
            </a:pPr>
            <a:r>
              <a:rPr lang="da-DK" sz="1200" dirty="0" err="1">
                <a:solidFill>
                  <a:schemeClr val="bg1"/>
                </a:solidFill>
                <a:latin typeface="Arial" panose="020B0604020202020204" pitchFamily="34" charset="0"/>
                <a:cs typeface="Arial" panose="020B0604020202020204" pitchFamily="34" charset="0"/>
              </a:rPr>
              <a:t>MarinePlastic</a:t>
            </a:r>
            <a:r>
              <a:rPr lang="da-DK" sz="1200" dirty="0">
                <a:solidFill>
                  <a:schemeClr val="bg1"/>
                </a:solidFill>
                <a:latin typeface="Arial" panose="020B0604020202020204" pitchFamily="34" charset="0"/>
                <a:cs typeface="Arial" panose="020B0604020202020204" pitchFamily="34" charset="0"/>
              </a:rPr>
              <a:t> – BUILD er nøgleaktører i det tværfagligt forskningscenter for forurening med plastik i verdenshavene</a:t>
            </a:r>
          </a:p>
          <a:p>
            <a:pPr marL="0" lvl="0" indent="0">
              <a:lnSpc>
                <a:spcPct val="140000"/>
              </a:lnSpc>
              <a:buNone/>
            </a:pPr>
            <a:endParaRPr lang="da-DK" sz="1200" b="1" dirty="0">
              <a:solidFill>
                <a:schemeClr val="bg1"/>
              </a:solidFill>
              <a:latin typeface="Arial" panose="020B0604020202020204" pitchFamily="34" charset="0"/>
              <a:cs typeface="Arial" panose="020B0604020202020204" pitchFamily="34" charset="0"/>
            </a:endParaRPr>
          </a:p>
          <a:p>
            <a:pPr lvl="0"/>
            <a:endParaRPr lang="da-DK" sz="1100" dirty="0">
              <a:solidFill>
                <a:schemeClr val="bg1"/>
              </a:solidFill>
            </a:endParaRPr>
          </a:p>
          <a:p>
            <a:pPr lvl="0"/>
            <a:endParaRPr lang="da-DK" sz="1100" dirty="0">
              <a:solidFill>
                <a:schemeClr val="bg1"/>
              </a:solidFill>
            </a:endParaRPr>
          </a:p>
          <a:p>
            <a:pPr lvl="0"/>
            <a:endParaRPr lang="da-DK" sz="1100" dirty="0">
              <a:solidFill>
                <a:schemeClr val="bg1"/>
              </a:solidFill>
            </a:endParaRPr>
          </a:p>
          <a:p>
            <a:pPr lvl="0"/>
            <a:endParaRPr lang="da-DK" sz="1100" dirty="0">
              <a:solidFill>
                <a:schemeClr val="bg1"/>
              </a:solidFill>
            </a:endParaRPr>
          </a:p>
          <a:p>
            <a:pPr lvl="0"/>
            <a:endParaRPr lang="da-DK" sz="1100" dirty="0">
              <a:solidFill>
                <a:schemeClr val="bg1"/>
              </a:solidFill>
            </a:endParaRPr>
          </a:p>
          <a:p>
            <a:pPr lvl="0"/>
            <a:endParaRPr lang="da-DK" sz="1100" dirty="0">
              <a:solidFill>
                <a:schemeClr val="bg1"/>
              </a:solidFill>
            </a:endParaRPr>
          </a:p>
          <a:p>
            <a:pPr lvl="0">
              <a:lnSpc>
                <a:spcPct val="140000"/>
              </a:lnSpc>
              <a:spcBef>
                <a:spcPts val="0"/>
              </a:spcBef>
            </a:pPr>
            <a:endParaRPr lang="da-DK" sz="1200" dirty="0">
              <a:solidFill>
                <a:schemeClr val="bg1"/>
              </a:solidFill>
            </a:endParaRPr>
          </a:p>
        </p:txBody>
      </p:sp>
      <p:pic>
        <p:nvPicPr>
          <p:cNvPr id="17" name="Grafik 16" descr="Åben hånd med plante kontur">
            <a:extLst>
              <a:ext uri="{FF2B5EF4-FFF2-40B4-BE49-F238E27FC236}">
                <a16:creationId xmlns:a16="http://schemas.microsoft.com/office/drawing/2014/main" id="{E7BE5F21-4148-4921-B7FC-06364E83A63B}"/>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382340" y="3799939"/>
            <a:ext cx="444572" cy="444572"/>
          </a:xfrm>
          <a:prstGeom prst="rect">
            <a:avLst/>
          </a:prstGeom>
        </p:spPr>
      </p:pic>
    </p:spTree>
    <p:extLst>
      <p:ext uri="{BB962C8B-B14F-4D97-AF65-F5344CB8AC3E}">
        <p14:creationId xmlns:p14="http://schemas.microsoft.com/office/powerpoint/2010/main" val="1341635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FCF990F-B974-9819-EAE3-7FFEF60F2638}"/>
              </a:ext>
            </a:extLst>
          </p:cNvPr>
          <p:cNvSpPr/>
          <p:nvPr/>
        </p:nvSpPr>
        <p:spPr>
          <a:xfrm>
            <a:off x="7430896" y="3429001"/>
            <a:ext cx="4770054" cy="3429000"/>
          </a:xfrm>
          <a:prstGeom prst="rect">
            <a:avLst/>
          </a:prstGeom>
          <a:solidFill>
            <a:srgbClr val="0E8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Pladsholder til slidenummer 1"/>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1000" b="1" i="0" u="none" strike="noStrike" kern="1200" cap="none" spc="0" normalizeH="0" baseline="0" noProof="0" smtClean="0">
                <a:ln>
                  <a:noFill/>
                </a:ln>
                <a:solidFill>
                  <a:srgbClr val="211A52">
                    <a:alpha val="70000"/>
                  </a:srgbClr>
                </a:solidFill>
                <a:effectLst/>
                <a:uLnTx/>
                <a:uFillTx/>
                <a:latin typeface="Arial"/>
              </a:rPr>
              <a:pPr marL="0" marR="0" lvl="0" indent="0" algn="r" defTabSz="914330" rtl="0" eaLnBrk="1" fontAlgn="auto" latinLnBrk="0" hangingPunct="1">
                <a:lnSpc>
                  <a:spcPct val="100000"/>
                </a:lnSpc>
                <a:spcBef>
                  <a:spcPts val="0"/>
                </a:spcBef>
                <a:spcAft>
                  <a:spcPts val="0"/>
                </a:spcAft>
                <a:buClrTx/>
                <a:buSzTx/>
                <a:buFontTx/>
                <a:buNone/>
                <a:tabLst/>
                <a:defRPr/>
              </a:pPr>
              <a:t>12</a:t>
            </a:fld>
            <a:endParaRPr kumimoji="0" lang="en-US" sz="1000" b="1" i="0" u="none" strike="noStrike" kern="1200" cap="none" spc="0" normalizeH="0" baseline="0" noProof="0" dirty="0">
              <a:ln>
                <a:noFill/>
              </a:ln>
              <a:solidFill>
                <a:srgbClr val="211A52">
                  <a:alpha val="70000"/>
                </a:srgbClr>
              </a:solidFill>
              <a:effectLst/>
              <a:uLnTx/>
              <a:uFillTx/>
              <a:latin typeface="Arial"/>
            </a:endParaRPr>
          </a:p>
        </p:txBody>
      </p:sp>
      <p:sp>
        <p:nvSpPr>
          <p:cNvPr id="4" name="Titel 3"/>
          <p:cNvSpPr>
            <a:spLocks noGrp="1"/>
          </p:cNvSpPr>
          <p:nvPr>
            <p:ph type="title"/>
          </p:nvPr>
        </p:nvSpPr>
        <p:spPr>
          <a:xfrm>
            <a:off x="568881" y="387025"/>
            <a:ext cx="6300788" cy="1486727"/>
          </a:xfrm>
        </p:spPr>
        <p:txBody>
          <a:bodyPr/>
          <a:lstStyle/>
          <a:p>
            <a:r>
              <a:rPr lang="da-DK" sz="3000" dirty="0">
                <a:solidFill>
                  <a:srgbClr val="211A52"/>
                </a:solidFill>
                <a:latin typeface="Arial Black" panose="020B0604020202020204" pitchFamily="34" charset="0"/>
                <a:cs typeface="Arial Black" panose="020B0604020202020204" pitchFamily="34" charset="0"/>
              </a:rPr>
              <a:t>INSTITUT FOR MATEMATISKE FAG</a:t>
            </a:r>
          </a:p>
        </p:txBody>
      </p:sp>
      <p:sp>
        <p:nvSpPr>
          <p:cNvPr id="5" name="Pladsholder til tekst 4"/>
          <p:cNvSpPr>
            <a:spLocks noGrp="1"/>
          </p:cNvSpPr>
          <p:nvPr>
            <p:ph type="body" sz="quarter" idx="15"/>
          </p:nvPr>
        </p:nvSpPr>
        <p:spPr>
          <a:xfrm>
            <a:off x="587374" y="1960992"/>
            <a:ext cx="6300789" cy="4111196"/>
          </a:xfrm>
        </p:spPr>
        <p:txBody>
          <a:bodyPr>
            <a:normAutofit fontScale="92500" lnSpcReduction="10000"/>
          </a:bodyPr>
          <a:lstStyle/>
          <a:p>
            <a:pPr marL="0" indent="0">
              <a:lnSpc>
                <a:spcPct val="120000"/>
              </a:lnSpc>
              <a:buNone/>
            </a:pPr>
            <a:r>
              <a:rPr lang="da-DK" sz="1700" dirty="0">
                <a:solidFill>
                  <a:srgbClr val="211A52"/>
                </a:solidFill>
                <a:effectLst/>
                <a:latin typeface="Arial" panose="020B0604020202020204" pitchFamily="34" charset="0"/>
                <a:ea typeface="Calibri" panose="020F0502020204030204" pitchFamily="34" charset="0"/>
                <a:cs typeface="Arial" panose="020B0604020202020204" pitchFamily="34" charset="0"/>
              </a:rPr>
              <a:t>Institut for Matematiske Fag forsker og uddanner inden for matematik, matematik-teknologi og matematik-økonomi. Instituttets forskning bidrager til grundvidenskabelige erkendelser og til at løse samfundets udfordringer.</a:t>
            </a:r>
            <a:br>
              <a:rPr lang="da-DK" sz="1700" dirty="0">
                <a:solidFill>
                  <a:srgbClr val="211A52"/>
                </a:solidFill>
                <a:effectLst/>
                <a:latin typeface="Arial" panose="020B0604020202020204" pitchFamily="34" charset="0"/>
                <a:ea typeface="Calibri" panose="020F0502020204030204" pitchFamily="34" charset="0"/>
                <a:cs typeface="Arial" panose="020B0604020202020204" pitchFamily="34" charset="0"/>
              </a:rPr>
            </a:br>
            <a:br>
              <a:rPr lang="da-DK" sz="1700" dirty="0">
                <a:solidFill>
                  <a:srgbClr val="211A52"/>
                </a:solidFill>
                <a:effectLst/>
                <a:latin typeface="Arial" panose="020B0604020202020204" pitchFamily="34" charset="0"/>
                <a:ea typeface="Calibri" panose="020F0502020204030204" pitchFamily="34" charset="0"/>
                <a:cs typeface="Arial" panose="020B0604020202020204" pitchFamily="34" charset="0"/>
              </a:rPr>
            </a:br>
            <a:r>
              <a:rPr lang="da-DK" sz="1700" b="1" dirty="0">
                <a:solidFill>
                  <a:srgbClr val="211A52"/>
                </a:solidFill>
                <a:latin typeface="Arial" panose="020B0604020202020204" pitchFamily="34" charset="0"/>
                <a:cs typeface="Arial" panose="020B0604020202020204" pitchFamily="34" charset="0"/>
              </a:rPr>
              <a:t>STYRKEPOSITIONER NU OG I FREMTIDEN</a:t>
            </a:r>
          </a:p>
          <a:p>
            <a:pPr>
              <a:lnSpc>
                <a:spcPct val="120000"/>
              </a:lnSpc>
            </a:pPr>
            <a:r>
              <a:rPr lang="da-DK" sz="1700" dirty="0">
                <a:solidFill>
                  <a:srgbClr val="002060"/>
                </a:solidFill>
                <a:latin typeface="Arial" panose="020B0604020202020204" pitchFamily="34" charset="0"/>
                <a:cs typeface="Arial" panose="020B0604020202020204" pitchFamily="34" charset="0"/>
              </a:rPr>
              <a:t>Data science og AI</a:t>
            </a:r>
          </a:p>
          <a:p>
            <a:pPr>
              <a:lnSpc>
                <a:spcPct val="120000"/>
              </a:lnSpc>
            </a:pPr>
            <a:r>
              <a:rPr lang="da-DK" sz="1700" dirty="0">
                <a:solidFill>
                  <a:srgbClr val="002060"/>
                </a:solidFill>
                <a:latin typeface="Arial" panose="020B0604020202020204" pitchFamily="34" charset="0"/>
                <a:cs typeface="Arial" panose="020B0604020202020204" pitchFamily="34" charset="0"/>
              </a:rPr>
              <a:t>Matematiske problemstillinger inden for det maritime område</a:t>
            </a:r>
          </a:p>
          <a:p>
            <a:pPr>
              <a:lnSpc>
                <a:spcPct val="120000"/>
              </a:lnSpc>
            </a:pPr>
            <a:r>
              <a:rPr lang="da-DK" sz="1700" dirty="0">
                <a:solidFill>
                  <a:srgbClr val="002060"/>
                </a:solidFill>
                <a:latin typeface="Arial" panose="020B0604020202020204" pitchFamily="34" charset="0"/>
                <a:cs typeface="Arial" panose="020B0604020202020204" pitchFamily="34" charset="0"/>
              </a:rPr>
              <a:t>Rumlig statistik</a:t>
            </a:r>
          </a:p>
          <a:p>
            <a:pPr>
              <a:lnSpc>
                <a:spcPct val="120000"/>
              </a:lnSpc>
            </a:pPr>
            <a:r>
              <a:rPr lang="da-DK" sz="1700" dirty="0" err="1">
                <a:solidFill>
                  <a:srgbClr val="002060"/>
                </a:solidFill>
                <a:latin typeface="Arial" panose="020B0604020202020204" pitchFamily="34" charset="0"/>
                <a:cs typeface="Arial" panose="020B0604020202020204" pitchFamily="34" charset="0"/>
              </a:rPr>
              <a:t>Retsgenetik</a:t>
            </a:r>
            <a:endParaRPr lang="da-DK" sz="1700" dirty="0">
              <a:solidFill>
                <a:srgbClr val="002060"/>
              </a:solidFill>
              <a:latin typeface="Arial" panose="020B0604020202020204" pitchFamily="34" charset="0"/>
              <a:cs typeface="Arial" panose="020B0604020202020204" pitchFamily="34" charset="0"/>
            </a:endParaRPr>
          </a:p>
          <a:p>
            <a:pPr>
              <a:lnSpc>
                <a:spcPct val="120000"/>
              </a:lnSpc>
            </a:pPr>
            <a:r>
              <a:rPr lang="da-DK" sz="1700" dirty="0">
                <a:solidFill>
                  <a:srgbClr val="002060"/>
                </a:solidFill>
                <a:latin typeface="Arial" panose="020B0604020202020204" pitchFamily="34" charset="0"/>
                <a:cs typeface="Arial" panose="020B0604020202020204" pitchFamily="34" charset="0"/>
              </a:rPr>
              <a:t>Numerisk og Matematisk fysik </a:t>
            </a:r>
          </a:p>
          <a:p>
            <a:pPr>
              <a:lnSpc>
                <a:spcPct val="120000"/>
              </a:lnSpc>
            </a:pPr>
            <a:r>
              <a:rPr lang="da-DK" sz="1700" dirty="0">
                <a:solidFill>
                  <a:srgbClr val="002060"/>
                </a:solidFill>
                <a:latin typeface="Arial" panose="020B0604020202020204" pitchFamily="34" charset="0"/>
                <a:cs typeface="Arial" panose="020B0604020202020204" pitchFamily="34" charset="0"/>
              </a:rPr>
              <a:t>Topologisk dataanalyse</a:t>
            </a:r>
            <a:br>
              <a:rPr lang="da-DK" sz="2000" dirty="0">
                <a:solidFill>
                  <a:srgbClr val="211A52"/>
                </a:solidFill>
              </a:rPr>
            </a:br>
            <a:endParaRPr lang="da-DK" sz="2000" dirty="0">
              <a:solidFill>
                <a:srgbClr val="211A52"/>
              </a:solidFill>
            </a:endParaRPr>
          </a:p>
          <a:p>
            <a:endParaRPr lang="da-DK" dirty="0"/>
          </a:p>
          <a:p>
            <a:endParaRPr lang="da-DK" dirty="0"/>
          </a:p>
        </p:txBody>
      </p:sp>
      <p:pic>
        <p:nvPicPr>
          <p:cNvPr id="7" name="Pladsholder til billede 3"/>
          <p:cNvPicPr>
            <a:picLocks noGrp="1" noChangeAspect="1"/>
          </p:cNvPicPr>
          <p:nvPr>
            <p:ph type="pic" sz="quarter" idx="16"/>
          </p:nvPr>
        </p:nvPicPr>
        <p:blipFill>
          <a:blip r:embed="rId3" cstate="email">
            <a:extLst>
              <a:ext uri="{28A0092B-C50C-407E-A947-70E740481C1C}">
                <a14:useLocalDpi xmlns:a14="http://schemas.microsoft.com/office/drawing/2010/main" val="0"/>
              </a:ext>
            </a:extLst>
          </a:blip>
          <a:srcRect/>
          <a:stretch/>
        </p:blipFill>
        <p:spPr>
          <a:xfrm>
            <a:off x="7430896" y="0"/>
            <a:ext cx="4764087" cy="3429000"/>
          </a:xfrm>
        </p:spPr>
      </p:pic>
      <p:sp>
        <p:nvSpPr>
          <p:cNvPr id="9" name="Tekstfelt 8">
            <a:extLst>
              <a:ext uri="{FF2B5EF4-FFF2-40B4-BE49-F238E27FC236}">
                <a16:creationId xmlns:a16="http://schemas.microsoft.com/office/drawing/2014/main" id="{C21AD8CC-A69B-4155-ACDA-4701027D241E}"/>
              </a:ext>
            </a:extLst>
          </p:cNvPr>
          <p:cNvSpPr txBox="1"/>
          <p:nvPr/>
        </p:nvSpPr>
        <p:spPr>
          <a:xfrm>
            <a:off x="7163654" y="3490300"/>
            <a:ext cx="4176233" cy="3400575"/>
          </a:xfrm>
          <a:prstGeom prst="rect">
            <a:avLst/>
          </a:prstGeom>
          <a:noFill/>
        </p:spPr>
        <p:txBody>
          <a:bodyPr wrap="square" lIns="576000" tIns="180000" rIns="144000" bIns="108000" rtlCol="0">
            <a:spAutoFit/>
          </a:bodyPr>
          <a:lstStyle/>
          <a:p>
            <a:pPr marL="0" lvl="0" indent="0">
              <a:lnSpc>
                <a:spcPct val="120000"/>
              </a:lnSpc>
              <a:buNone/>
            </a:pPr>
            <a:r>
              <a:rPr lang="da-DK" sz="1200" b="1" dirty="0">
                <a:solidFill>
                  <a:schemeClr val="bg1"/>
                </a:solidFill>
                <a:latin typeface="Arial" panose="020B0604020202020204" pitchFamily="34" charset="0"/>
                <a:cs typeface="Arial" panose="020B0604020202020204" pitchFamily="34" charset="0"/>
              </a:rPr>
              <a:t>FORSKNINGSMÆSSIGE HIGHLIGHTS</a:t>
            </a:r>
          </a:p>
          <a:p>
            <a:pPr marL="0" lvl="0" indent="0">
              <a:lnSpc>
                <a:spcPct val="120000"/>
              </a:lnSpc>
              <a:buNone/>
            </a:pPr>
            <a:endParaRPr lang="da-DK" sz="1200" b="1" dirty="0">
              <a:solidFill>
                <a:schemeClr val="bg1"/>
              </a:solidFill>
              <a:latin typeface="Arial" panose="020B0604020202020204" pitchFamily="34" charset="0"/>
              <a:cs typeface="Arial" panose="020B0604020202020204" pitchFamily="34" charset="0"/>
            </a:endParaRPr>
          </a:p>
          <a:p>
            <a:pPr marL="171450" indent="-171450">
              <a:lnSpc>
                <a:spcPct val="120000"/>
              </a:lnSpc>
              <a:buFont typeface="Arial" panose="020B0604020202020204" pitchFamily="34" charset="0"/>
              <a:buChar char="•"/>
            </a:pPr>
            <a:r>
              <a:rPr lang="en-US" sz="1200" dirty="0" err="1">
                <a:solidFill>
                  <a:schemeClr val="bg1"/>
                </a:solidFill>
                <a:latin typeface="Arial" panose="020B0604020202020204" pitchFamily="34" charset="0"/>
                <a:cs typeface="Arial" panose="020B0604020202020204" pitchFamily="34" charset="0"/>
              </a:rPr>
              <a:t>Bevilling</a:t>
            </a:r>
            <a:r>
              <a:rPr lang="en-US" sz="1200" dirty="0">
                <a:solidFill>
                  <a:schemeClr val="bg1"/>
                </a:solidFill>
                <a:latin typeface="Arial" panose="020B0604020202020204" pitchFamily="34" charset="0"/>
                <a:cs typeface="Arial" panose="020B0604020202020204" pitchFamily="34" charset="0"/>
              </a:rPr>
              <a:t> </a:t>
            </a:r>
            <a:r>
              <a:rPr lang="en-US" sz="1200" dirty="0" err="1">
                <a:solidFill>
                  <a:schemeClr val="bg1"/>
                </a:solidFill>
                <a:latin typeface="Arial" panose="020B0604020202020204" pitchFamily="34" charset="0"/>
                <a:cs typeface="Arial" panose="020B0604020202020204" pitchFamily="34" charset="0"/>
              </a:rPr>
              <a:t>fra</a:t>
            </a:r>
            <a:r>
              <a:rPr lang="en-US" sz="1200" dirty="0">
                <a:solidFill>
                  <a:schemeClr val="bg1"/>
                </a:solidFill>
                <a:latin typeface="Arial" panose="020B0604020202020204" pitchFamily="34" charset="0"/>
                <a:cs typeface="Arial" panose="020B0604020202020204" pitchFamily="34" charset="0"/>
              </a:rPr>
              <a:t> Novo Nordisk </a:t>
            </a:r>
            <a:r>
              <a:rPr lang="en-US" sz="1200" dirty="0" err="1">
                <a:solidFill>
                  <a:schemeClr val="bg1"/>
                </a:solidFill>
                <a:latin typeface="Arial" panose="020B0604020202020204" pitchFamily="34" charset="0"/>
                <a:cs typeface="Arial" panose="020B0604020202020204" pitchFamily="34" charset="0"/>
              </a:rPr>
              <a:t>Fonden</a:t>
            </a:r>
            <a:r>
              <a:rPr lang="en-US" sz="1200" dirty="0">
                <a:solidFill>
                  <a:schemeClr val="bg1"/>
                </a:solidFill>
                <a:latin typeface="Arial" panose="020B0604020202020204" pitchFamily="34" charset="0"/>
                <a:cs typeface="Arial" panose="020B0604020202020204" pitchFamily="34" charset="0"/>
              </a:rPr>
              <a:t> </a:t>
            </a:r>
            <a:r>
              <a:rPr lang="en-US" sz="1200" dirty="0" err="1">
                <a:solidFill>
                  <a:schemeClr val="bg1"/>
                </a:solidFill>
                <a:latin typeface="Arial" panose="020B0604020202020204" pitchFamily="34" charset="0"/>
                <a:cs typeface="Arial" panose="020B0604020202020204" pitchFamily="34" charset="0"/>
              </a:rPr>
              <a:t>til</a:t>
            </a:r>
            <a:r>
              <a:rPr lang="en-US" sz="1200" dirty="0">
                <a:solidFill>
                  <a:schemeClr val="bg1"/>
                </a:solidFill>
                <a:latin typeface="Arial" panose="020B0604020202020204" pitchFamily="34" charset="0"/>
                <a:cs typeface="Arial" panose="020B0604020202020204" pitchFamily="34" charset="0"/>
              </a:rPr>
              <a:t> </a:t>
            </a:r>
            <a:r>
              <a:rPr lang="en-US" sz="1200" dirty="0" err="1">
                <a:solidFill>
                  <a:schemeClr val="bg1"/>
                </a:solidFill>
                <a:latin typeface="Arial" panose="020B0604020202020204" pitchFamily="34" charset="0"/>
                <a:cs typeface="Arial" panose="020B0604020202020204" pitchFamily="34" charset="0"/>
              </a:rPr>
              <a:t>projektet</a:t>
            </a:r>
            <a:r>
              <a:rPr lang="en-US" sz="1200" dirty="0">
                <a:solidFill>
                  <a:schemeClr val="bg1"/>
                </a:solidFill>
                <a:latin typeface="Arial" panose="020B0604020202020204" pitchFamily="34" charset="0"/>
                <a:cs typeface="Arial" panose="020B0604020202020204" pitchFamily="34" charset="0"/>
              </a:rPr>
              <a:t> </a:t>
            </a:r>
            <a:r>
              <a:rPr lang="da-DK" sz="1200" dirty="0">
                <a:solidFill>
                  <a:schemeClr val="bg1"/>
                </a:solidFill>
                <a:latin typeface="Arial" panose="020B0604020202020204" pitchFamily="34" charset="0"/>
                <a:cs typeface="Arial" panose="020B0604020202020204" pitchFamily="34" charset="0"/>
              </a:rPr>
              <a:t>”AI – Aalborg Intelligens”, der skal designe undervisningsforløb, der bruger kunstig intelligens til at gøre matematik i gymnasiet mere spændende </a:t>
            </a:r>
          </a:p>
          <a:p>
            <a:pPr marL="171450" indent="-171450">
              <a:lnSpc>
                <a:spcPct val="120000"/>
              </a:lnSpc>
              <a:buFont typeface="Arial" panose="020B0604020202020204" pitchFamily="34" charset="0"/>
              <a:buChar char="•"/>
            </a:pPr>
            <a:r>
              <a:rPr lang="en-US" sz="1200" dirty="0" err="1">
                <a:solidFill>
                  <a:schemeClr val="bg1"/>
                </a:solidFill>
                <a:latin typeface="Arial" panose="020B0604020202020204" pitchFamily="34" charset="0"/>
                <a:cs typeface="Arial" panose="020B0604020202020204" pitchFamily="34" charset="0"/>
              </a:rPr>
              <a:t>Banebrydende</a:t>
            </a:r>
            <a:r>
              <a:rPr lang="en-US" sz="1200" dirty="0">
                <a:solidFill>
                  <a:schemeClr val="bg1"/>
                </a:solidFill>
                <a:latin typeface="Arial" panose="020B0604020202020204" pitchFamily="34" charset="0"/>
                <a:cs typeface="Arial" panose="020B0604020202020204" pitchFamily="34" charset="0"/>
              </a:rPr>
              <a:t> </a:t>
            </a:r>
            <a:r>
              <a:rPr lang="en-US" sz="1200" dirty="0" err="1">
                <a:solidFill>
                  <a:schemeClr val="bg1"/>
                </a:solidFill>
                <a:latin typeface="Arial" panose="020B0604020202020204" pitchFamily="34" charset="0"/>
                <a:cs typeface="Arial" panose="020B0604020202020204" pitchFamily="34" charset="0"/>
              </a:rPr>
              <a:t>resultater</a:t>
            </a:r>
            <a:r>
              <a:rPr lang="en-US" sz="1200" dirty="0">
                <a:solidFill>
                  <a:schemeClr val="bg1"/>
                </a:solidFill>
                <a:latin typeface="Arial" panose="020B0604020202020204" pitchFamily="34" charset="0"/>
                <a:cs typeface="Arial" panose="020B0604020202020204" pitchFamily="34" charset="0"/>
              </a:rPr>
              <a:t> on matching of Y-chromosomes</a:t>
            </a:r>
          </a:p>
          <a:p>
            <a:pPr marL="171450" indent="-171450">
              <a:lnSpc>
                <a:spcPct val="120000"/>
              </a:lnSpc>
              <a:buFont typeface="Arial" panose="020B0604020202020204" pitchFamily="34" charset="0"/>
              <a:buChar char="•"/>
            </a:pPr>
            <a:r>
              <a:rPr lang="en-US" sz="1200" dirty="0" err="1">
                <a:solidFill>
                  <a:schemeClr val="bg1"/>
                </a:solidFill>
                <a:latin typeface="Arial" panose="020B0604020202020204" pitchFamily="34" charset="0"/>
                <a:cs typeface="Arial" panose="020B0604020202020204" pitchFamily="34" charset="0"/>
              </a:rPr>
              <a:t>Verdensførende</a:t>
            </a:r>
            <a:r>
              <a:rPr lang="en-US" sz="1200" dirty="0">
                <a:solidFill>
                  <a:schemeClr val="bg1"/>
                </a:solidFill>
                <a:latin typeface="Arial" panose="020B0604020202020204" pitchFamily="34" charset="0"/>
                <a:cs typeface="Arial" panose="020B0604020202020204" pitchFamily="34" charset="0"/>
              </a:rPr>
              <a:t> </a:t>
            </a:r>
            <a:r>
              <a:rPr lang="en-US" sz="1200" dirty="0" err="1">
                <a:solidFill>
                  <a:schemeClr val="bg1"/>
                </a:solidFill>
                <a:latin typeface="Arial" panose="020B0604020202020204" pitchFamily="34" charset="0"/>
                <a:cs typeface="Arial" panose="020B0604020202020204" pitchFamily="34" charset="0"/>
              </a:rPr>
              <a:t>forskning</a:t>
            </a:r>
            <a:r>
              <a:rPr lang="en-US" sz="1200" dirty="0">
                <a:solidFill>
                  <a:schemeClr val="bg1"/>
                </a:solidFill>
                <a:latin typeface="Arial" panose="020B0604020202020204" pitchFamily="34" charset="0"/>
                <a:cs typeface="Arial" panose="020B0604020202020204" pitchFamily="34" charset="0"/>
              </a:rPr>
              <a:t> </a:t>
            </a:r>
            <a:r>
              <a:rPr lang="en-US" sz="1200" dirty="0" err="1">
                <a:solidFill>
                  <a:schemeClr val="bg1"/>
                </a:solidFill>
                <a:latin typeface="Arial" panose="020B0604020202020204" pitchFamily="34" charset="0"/>
                <a:cs typeface="Arial" panose="020B0604020202020204" pitchFamily="34" charset="0"/>
              </a:rPr>
              <a:t>i</a:t>
            </a:r>
            <a:r>
              <a:rPr lang="en-US" sz="1200" dirty="0">
                <a:solidFill>
                  <a:schemeClr val="bg1"/>
                </a:solidFill>
                <a:latin typeface="Arial" panose="020B0604020202020204" pitchFamily="34" charset="0"/>
                <a:cs typeface="Arial" panose="020B0604020202020204" pitchFamily="34" charset="0"/>
              </a:rPr>
              <a:t> </a:t>
            </a:r>
            <a:r>
              <a:rPr lang="en-US" sz="1200" dirty="0" err="1">
                <a:solidFill>
                  <a:schemeClr val="bg1"/>
                </a:solidFill>
                <a:latin typeface="Arial" panose="020B0604020202020204" pitchFamily="34" charset="0"/>
                <a:cs typeface="Arial" panose="020B0604020202020204" pitchFamily="34" charset="0"/>
              </a:rPr>
              <a:t>rumlig</a:t>
            </a:r>
            <a:r>
              <a:rPr lang="en-US" sz="1200" dirty="0">
                <a:solidFill>
                  <a:schemeClr val="bg1"/>
                </a:solidFill>
                <a:latin typeface="Arial" panose="020B0604020202020204" pitchFamily="34" charset="0"/>
                <a:cs typeface="Arial" panose="020B0604020202020204" pitchFamily="34" charset="0"/>
              </a:rPr>
              <a:t> </a:t>
            </a:r>
            <a:r>
              <a:rPr lang="en-US" sz="1200" dirty="0" err="1">
                <a:solidFill>
                  <a:schemeClr val="bg1"/>
                </a:solidFill>
                <a:latin typeface="Arial" panose="020B0604020202020204" pitchFamily="34" charset="0"/>
                <a:cs typeface="Arial" panose="020B0604020202020204" pitchFamily="34" charset="0"/>
              </a:rPr>
              <a:t>statistik</a:t>
            </a:r>
            <a:r>
              <a:rPr lang="en-US" sz="1200" dirty="0">
                <a:solidFill>
                  <a:schemeClr val="bg1"/>
                </a:solidFill>
                <a:latin typeface="Arial" panose="020B0604020202020204" pitchFamily="34" charset="0"/>
                <a:cs typeface="Arial" panose="020B0604020202020204" pitchFamily="34" charset="0"/>
              </a:rPr>
              <a:t> med </a:t>
            </a:r>
            <a:r>
              <a:rPr lang="en-US" sz="1200" dirty="0" err="1">
                <a:solidFill>
                  <a:schemeClr val="bg1"/>
                </a:solidFill>
                <a:latin typeface="Arial" panose="020B0604020202020204" pitchFamily="34" charset="0"/>
                <a:cs typeface="Arial" panose="020B0604020202020204" pitchFamily="34" charset="0"/>
              </a:rPr>
              <a:t>publikationer</a:t>
            </a:r>
            <a:r>
              <a:rPr lang="en-US" sz="1200" dirty="0">
                <a:solidFill>
                  <a:schemeClr val="bg1"/>
                </a:solidFill>
                <a:latin typeface="Arial" panose="020B0604020202020204" pitchFamily="34" charset="0"/>
                <a:cs typeface="Arial" panose="020B0604020202020204" pitchFamily="34" charset="0"/>
              </a:rPr>
              <a:t> </a:t>
            </a:r>
            <a:r>
              <a:rPr lang="en-US" sz="1200" dirty="0" err="1">
                <a:solidFill>
                  <a:schemeClr val="bg1"/>
                </a:solidFill>
                <a:latin typeface="Arial" panose="020B0604020202020204" pitchFamily="34" charset="0"/>
                <a:cs typeface="Arial" panose="020B0604020202020204" pitchFamily="34" charset="0"/>
              </a:rPr>
              <a:t>i</a:t>
            </a:r>
            <a:r>
              <a:rPr lang="en-US" sz="1200" dirty="0">
                <a:solidFill>
                  <a:schemeClr val="bg1"/>
                </a:solidFill>
                <a:latin typeface="Arial" panose="020B0604020202020204" pitchFamily="34" charset="0"/>
                <a:cs typeface="Arial" panose="020B0604020202020204" pitchFamily="34" charset="0"/>
              </a:rPr>
              <a:t> de </a:t>
            </a:r>
            <a:r>
              <a:rPr lang="en-US" sz="1200" dirty="0" err="1">
                <a:solidFill>
                  <a:schemeClr val="bg1"/>
                </a:solidFill>
                <a:latin typeface="Arial" panose="020B0604020202020204" pitchFamily="34" charset="0"/>
                <a:cs typeface="Arial" panose="020B0604020202020204" pitchFamily="34" charset="0"/>
              </a:rPr>
              <a:t>højest</a:t>
            </a:r>
            <a:r>
              <a:rPr lang="en-US" sz="1200" dirty="0">
                <a:solidFill>
                  <a:schemeClr val="bg1"/>
                </a:solidFill>
                <a:latin typeface="Arial" panose="020B0604020202020204" pitchFamily="34" charset="0"/>
                <a:cs typeface="Arial" panose="020B0604020202020204" pitchFamily="34" charset="0"/>
              </a:rPr>
              <a:t> </a:t>
            </a:r>
            <a:r>
              <a:rPr lang="en-US" sz="1200" dirty="0" err="1">
                <a:solidFill>
                  <a:schemeClr val="bg1"/>
                </a:solidFill>
                <a:latin typeface="Arial" panose="020B0604020202020204" pitchFamily="34" charset="0"/>
                <a:cs typeface="Arial" panose="020B0604020202020204" pitchFamily="34" charset="0"/>
              </a:rPr>
              <a:t>rangerede</a:t>
            </a:r>
            <a:r>
              <a:rPr lang="en-US" sz="1200" dirty="0">
                <a:solidFill>
                  <a:schemeClr val="bg1"/>
                </a:solidFill>
                <a:latin typeface="Arial" panose="020B0604020202020204" pitchFamily="34" charset="0"/>
                <a:cs typeface="Arial" panose="020B0604020202020204" pitchFamily="34" charset="0"/>
              </a:rPr>
              <a:t> </a:t>
            </a:r>
            <a:r>
              <a:rPr lang="en-US" sz="1200" dirty="0" err="1">
                <a:solidFill>
                  <a:schemeClr val="bg1"/>
                </a:solidFill>
                <a:latin typeface="Arial" panose="020B0604020202020204" pitchFamily="34" charset="0"/>
                <a:cs typeface="Arial" panose="020B0604020202020204" pitchFamily="34" charset="0"/>
              </a:rPr>
              <a:t>tidsskrifter</a:t>
            </a:r>
            <a:r>
              <a:rPr lang="en-US" sz="1200" dirty="0">
                <a:solidFill>
                  <a:schemeClr val="bg1"/>
                </a:solidFill>
                <a:latin typeface="Arial" panose="020B0604020202020204" pitchFamily="34" charset="0"/>
                <a:cs typeface="Arial" panose="020B0604020202020204" pitchFamily="34" charset="0"/>
              </a:rPr>
              <a:t> </a:t>
            </a:r>
            <a:r>
              <a:rPr lang="en-US" sz="1200" dirty="0" err="1">
                <a:solidFill>
                  <a:schemeClr val="bg1"/>
                </a:solidFill>
                <a:latin typeface="Arial" panose="020B0604020202020204" pitchFamily="34" charset="0"/>
                <a:cs typeface="Arial" panose="020B0604020202020204" pitchFamily="34" charset="0"/>
              </a:rPr>
              <a:t>inden</a:t>
            </a:r>
            <a:r>
              <a:rPr lang="en-US" sz="1200" dirty="0">
                <a:solidFill>
                  <a:schemeClr val="bg1"/>
                </a:solidFill>
                <a:latin typeface="Arial" panose="020B0604020202020204" pitchFamily="34" charset="0"/>
                <a:cs typeface="Arial" panose="020B0604020202020204" pitchFamily="34" charset="0"/>
              </a:rPr>
              <a:t> for </a:t>
            </a:r>
            <a:r>
              <a:rPr lang="en-US" sz="1200" dirty="0" err="1">
                <a:solidFill>
                  <a:schemeClr val="bg1"/>
                </a:solidFill>
                <a:latin typeface="Arial" panose="020B0604020202020204" pitchFamily="34" charset="0"/>
                <a:cs typeface="Arial" panose="020B0604020202020204" pitchFamily="34" charset="0"/>
              </a:rPr>
              <a:t>statistik</a:t>
            </a:r>
            <a:r>
              <a:rPr lang="en-US" sz="1200" dirty="0">
                <a:solidFill>
                  <a:schemeClr val="bg1"/>
                </a:solidFill>
                <a:latin typeface="Arial" panose="020B0604020202020204" pitchFamily="34" charset="0"/>
                <a:cs typeface="Arial" panose="020B0604020202020204" pitchFamily="34" charset="0"/>
              </a:rPr>
              <a:t>: “Annals of Statistics” </a:t>
            </a:r>
            <a:r>
              <a:rPr lang="en-US" sz="1200" dirty="0" err="1">
                <a:solidFill>
                  <a:schemeClr val="bg1"/>
                </a:solidFill>
                <a:latin typeface="Arial" panose="020B0604020202020204" pitchFamily="34" charset="0"/>
                <a:cs typeface="Arial" panose="020B0604020202020204" pitchFamily="34" charset="0"/>
              </a:rPr>
              <a:t>og</a:t>
            </a:r>
            <a:r>
              <a:rPr lang="en-US" sz="1200" dirty="0">
                <a:solidFill>
                  <a:schemeClr val="bg1"/>
                </a:solidFill>
                <a:latin typeface="Arial" panose="020B0604020202020204" pitchFamily="34" charset="0"/>
                <a:cs typeface="Arial" panose="020B0604020202020204" pitchFamily="34" charset="0"/>
              </a:rPr>
              <a:t> “Journal of the American Statistical Association“ </a:t>
            </a:r>
            <a:endParaRPr lang="da-DK" sz="1200" dirty="0">
              <a:solidFill>
                <a:schemeClr val="bg1"/>
              </a:solidFill>
              <a:latin typeface="Arial" panose="020B0604020202020204" pitchFamily="34" charset="0"/>
              <a:cs typeface="Arial" panose="020B0604020202020204" pitchFamily="34" charset="0"/>
            </a:endParaRPr>
          </a:p>
          <a:p>
            <a:pPr marL="0" lvl="0" indent="0">
              <a:lnSpc>
                <a:spcPct val="140000"/>
              </a:lnSpc>
              <a:buNone/>
            </a:pPr>
            <a:endParaRPr lang="da-DK" sz="1200" b="1" dirty="0">
              <a:solidFill>
                <a:schemeClr val="bg1"/>
              </a:solidFill>
              <a:latin typeface="Arial" panose="020B0604020202020204" pitchFamily="34" charset="0"/>
              <a:cs typeface="Arial" panose="020B0604020202020204" pitchFamily="34" charset="0"/>
            </a:endParaRPr>
          </a:p>
        </p:txBody>
      </p:sp>
      <p:grpSp>
        <p:nvGrpSpPr>
          <p:cNvPr id="14" name="Gruppe 13">
            <a:extLst>
              <a:ext uri="{FF2B5EF4-FFF2-40B4-BE49-F238E27FC236}">
                <a16:creationId xmlns:a16="http://schemas.microsoft.com/office/drawing/2014/main" id="{BA27F235-E3DF-FC85-46C9-EB1B3D611915}"/>
              </a:ext>
            </a:extLst>
          </p:cNvPr>
          <p:cNvGrpSpPr/>
          <p:nvPr/>
        </p:nvGrpSpPr>
        <p:grpSpPr>
          <a:xfrm>
            <a:off x="11103349" y="3690395"/>
            <a:ext cx="638437" cy="663660"/>
            <a:chOff x="6448163" y="5189221"/>
            <a:chExt cx="1590348" cy="1653178"/>
          </a:xfrm>
        </p:grpSpPr>
        <p:pic>
          <p:nvPicPr>
            <p:cNvPr id="11" name="Grafik 10" descr="Søjlediagram kontur">
              <a:extLst>
                <a:ext uri="{FF2B5EF4-FFF2-40B4-BE49-F238E27FC236}">
                  <a16:creationId xmlns:a16="http://schemas.microsoft.com/office/drawing/2014/main" id="{66FA3F32-9CDF-48F6-A1BE-3EA1745CCD08}"/>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48163" y="5189221"/>
              <a:ext cx="840951" cy="840951"/>
            </a:xfrm>
            <a:prstGeom prst="rect">
              <a:avLst/>
            </a:prstGeom>
          </p:spPr>
        </p:pic>
        <p:pic>
          <p:nvPicPr>
            <p:cNvPr id="13" name="Grafik 12" descr="Kunstig intelligens kontur">
              <a:extLst>
                <a:ext uri="{FF2B5EF4-FFF2-40B4-BE49-F238E27FC236}">
                  <a16:creationId xmlns:a16="http://schemas.microsoft.com/office/drawing/2014/main" id="{73BB0981-A1BB-49C3-8FB9-E21444F8D044}"/>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26557" y="5203719"/>
              <a:ext cx="811954" cy="811954"/>
            </a:xfrm>
            <a:prstGeom prst="rect">
              <a:avLst/>
            </a:prstGeom>
          </p:spPr>
        </p:pic>
        <p:pic>
          <p:nvPicPr>
            <p:cNvPr id="22" name="Grafik 21" descr="Matematik kontur">
              <a:extLst>
                <a:ext uri="{FF2B5EF4-FFF2-40B4-BE49-F238E27FC236}">
                  <a16:creationId xmlns:a16="http://schemas.microsoft.com/office/drawing/2014/main" id="{192B9F5C-7E6C-5B5B-ACE7-E94A62AD2BB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69357" y="5927999"/>
              <a:ext cx="914400" cy="914400"/>
            </a:xfrm>
            <a:prstGeom prst="rect">
              <a:avLst/>
            </a:prstGeom>
          </p:spPr>
        </p:pic>
      </p:grpSp>
      <p:sp>
        <p:nvSpPr>
          <p:cNvPr id="23" name="Tekstfelt 22">
            <a:extLst>
              <a:ext uri="{FF2B5EF4-FFF2-40B4-BE49-F238E27FC236}">
                <a16:creationId xmlns:a16="http://schemas.microsoft.com/office/drawing/2014/main" id="{C44A19EE-CC1B-E3F8-7A7B-E3A1B25D0DC2}"/>
              </a:ext>
            </a:extLst>
          </p:cNvPr>
          <p:cNvSpPr txBox="1"/>
          <p:nvPr/>
        </p:nvSpPr>
        <p:spPr>
          <a:xfrm>
            <a:off x="-4127" y="0"/>
            <a:ext cx="3200400" cy="370290"/>
          </a:xfrm>
          <a:prstGeom prst="rect">
            <a:avLst/>
          </a:prstGeom>
          <a:solidFill>
            <a:srgbClr val="211A52"/>
          </a:solidFill>
        </p:spPr>
        <p:txBody>
          <a:bodyPr wrap="square" rtlCol="0">
            <a:spAutoFit/>
          </a:bodyPr>
          <a:lstStyle/>
          <a:p>
            <a:r>
              <a:rPr lang="da-DK" b="1" dirty="0">
                <a:solidFill>
                  <a:schemeClr val="bg1"/>
                </a:solidFill>
              </a:rPr>
              <a:t>Institutter </a:t>
            </a:r>
          </a:p>
        </p:txBody>
      </p:sp>
      <p:pic>
        <p:nvPicPr>
          <p:cNvPr id="29" name="Grafik 28" descr="Til salg kontur">
            <a:extLst>
              <a:ext uri="{FF2B5EF4-FFF2-40B4-BE49-F238E27FC236}">
                <a16:creationId xmlns:a16="http://schemas.microsoft.com/office/drawing/2014/main" id="{D851CF59-4D94-B67A-34B7-7C83A1F58F96}"/>
              </a:ext>
            </a:extLst>
          </p:cNvPr>
          <p:cNvPicPr>
            <a:picLocks noChangeAspect="1"/>
          </p:cNvPicPr>
          <p:nvPr/>
        </p:nvPicPr>
        <p:blipFill>
          <a:blip r:embed="rId10" cstate="email">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82493" y="-43290"/>
            <a:ext cx="413580" cy="413580"/>
          </a:xfrm>
          <a:prstGeom prst="rect">
            <a:avLst/>
          </a:prstGeom>
        </p:spPr>
      </p:pic>
    </p:spTree>
    <p:extLst>
      <p:ext uri="{BB962C8B-B14F-4D97-AF65-F5344CB8AC3E}">
        <p14:creationId xmlns:p14="http://schemas.microsoft.com/office/powerpoint/2010/main" val="2265589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34A2CD61-BC81-2527-6EB0-BBA8319957E4}"/>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 y="0"/>
            <a:ext cx="12192000" cy="6858000"/>
          </a:xfrm>
          <a:prstGeom prst="rect">
            <a:avLst/>
          </a:prstGeom>
          <a:noFill/>
        </p:spPr>
      </p:pic>
      <p:sp>
        <p:nvSpPr>
          <p:cNvPr id="3" name="Titel 2"/>
          <p:cNvSpPr>
            <a:spLocks noGrp="1"/>
          </p:cNvSpPr>
          <p:nvPr>
            <p:ph type="title"/>
          </p:nvPr>
        </p:nvSpPr>
        <p:spPr>
          <a:xfrm>
            <a:off x="2425435" y="3194655"/>
            <a:ext cx="7341129" cy="793145"/>
          </a:xfrm>
        </p:spPr>
        <p:txBody>
          <a:bodyPr anchor="t">
            <a:normAutofit/>
          </a:bodyPr>
          <a:lstStyle/>
          <a:p>
            <a:r>
              <a:rPr lang="da-DK" sz="3600" dirty="0">
                <a:solidFill>
                  <a:srgbClr val="211A52"/>
                </a:solidFill>
                <a:latin typeface="Arial Black" panose="020B0604020202020204" pitchFamily="34" charset="0"/>
                <a:cs typeface="Arial Black" panose="020B0604020202020204" pitchFamily="34" charset="0"/>
              </a:rPr>
              <a:t>UDDANNELSE</a:t>
            </a:r>
          </a:p>
        </p:txBody>
      </p:sp>
    </p:spTree>
    <p:extLst>
      <p:ext uri="{BB962C8B-B14F-4D97-AF65-F5344CB8AC3E}">
        <p14:creationId xmlns:p14="http://schemas.microsoft.com/office/powerpoint/2010/main" val="3745372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kstfelt 17">
            <a:extLst>
              <a:ext uri="{FF2B5EF4-FFF2-40B4-BE49-F238E27FC236}">
                <a16:creationId xmlns:a16="http://schemas.microsoft.com/office/drawing/2014/main" id="{C335DCA2-4C20-9D5C-4550-D03FA4C73C65}"/>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Uddannelse</a:t>
            </a:r>
          </a:p>
        </p:txBody>
      </p:sp>
      <p:pic>
        <p:nvPicPr>
          <p:cNvPr id="19" name="Billede 18">
            <a:extLst>
              <a:ext uri="{FF2B5EF4-FFF2-40B4-BE49-F238E27FC236}">
                <a16:creationId xmlns:a16="http://schemas.microsoft.com/office/drawing/2014/main" id="{45A2AEFF-4863-2529-3CE2-A4C4BB82AB7B}"/>
              </a:ext>
            </a:extLst>
          </p:cNvPr>
          <p:cNvPicPr>
            <a:picLocks noChangeAspect="1"/>
          </p:cNvPicPr>
          <p:nvPr/>
        </p:nvPicPr>
        <p:blipFill>
          <a:blip r:embed="rId3" cstate="email">
            <a:lum bright="70000" contrast="-70000"/>
            <a:extLst>
              <a:ext uri="{28A0092B-C50C-407E-A947-70E740481C1C}">
                <a14:useLocalDpi xmlns:a14="http://schemas.microsoft.com/office/drawing/2010/main" val="0"/>
              </a:ext>
            </a:extLst>
          </a:blip>
          <a:stretch>
            <a:fillRect/>
          </a:stretch>
        </p:blipFill>
        <p:spPr>
          <a:xfrm>
            <a:off x="1450138" y="61627"/>
            <a:ext cx="330852" cy="247036"/>
          </a:xfrm>
          <a:prstGeom prst="rect">
            <a:avLst/>
          </a:prstGeom>
        </p:spPr>
      </p:pic>
      <p:sp>
        <p:nvSpPr>
          <p:cNvPr id="20" name="Titel 1">
            <a:extLst>
              <a:ext uri="{FF2B5EF4-FFF2-40B4-BE49-F238E27FC236}">
                <a16:creationId xmlns:a16="http://schemas.microsoft.com/office/drawing/2014/main" id="{ED8C7649-8AA5-6D44-1F7E-2A4E34D0EFC1}"/>
              </a:ext>
            </a:extLst>
          </p:cNvPr>
          <p:cNvSpPr>
            <a:spLocks noGrp="1"/>
          </p:cNvSpPr>
          <p:nvPr>
            <p:ph type="title"/>
          </p:nvPr>
        </p:nvSpPr>
        <p:spPr>
          <a:xfrm>
            <a:off x="571500" y="395807"/>
            <a:ext cx="9193356" cy="1486727"/>
          </a:xfrm>
        </p:spPr>
        <p:txBody>
          <a:bodyPr/>
          <a:lstStyle/>
          <a:p>
            <a:r>
              <a:rPr lang="da-DK" sz="3000" dirty="0">
                <a:solidFill>
                  <a:srgbClr val="211A52"/>
                </a:solidFill>
                <a:latin typeface="Arial Black" panose="020B0604020202020204" pitchFamily="34" charset="0"/>
                <a:cs typeface="Arial Black" panose="020B0604020202020204" pitchFamily="34" charset="0"/>
              </a:rPr>
              <a:t>STUDERENDE PÅ ENGINEERING</a:t>
            </a:r>
            <a:br>
              <a:rPr lang="da-DK" sz="3000" dirty="0">
                <a:solidFill>
                  <a:srgbClr val="211A52"/>
                </a:solidFill>
                <a:latin typeface="Arial Black" panose="020B0604020202020204" pitchFamily="34" charset="0"/>
                <a:cs typeface="Arial Black" panose="020B0604020202020204" pitchFamily="34" charset="0"/>
              </a:rPr>
            </a:br>
            <a:r>
              <a:rPr lang="da-DK" sz="3000" dirty="0">
                <a:solidFill>
                  <a:srgbClr val="211A52"/>
                </a:solidFill>
                <a:latin typeface="Arial Black" panose="020B0604020202020204" pitchFamily="34" charset="0"/>
                <a:cs typeface="Arial Black" panose="020B0604020202020204" pitchFamily="34" charset="0"/>
              </a:rPr>
              <a:t>2020-2025</a:t>
            </a:r>
          </a:p>
        </p:txBody>
      </p:sp>
      <p:sp>
        <p:nvSpPr>
          <p:cNvPr id="21" name="Ellipse 20">
            <a:extLst>
              <a:ext uri="{FF2B5EF4-FFF2-40B4-BE49-F238E27FC236}">
                <a16:creationId xmlns:a16="http://schemas.microsoft.com/office/drawing/2014/main" id="{A12FD183-B785-CD07-805A-D7E62F6C9A3E}"/>
              </a:ext>
            </a:extLst>
          </p:cNvPr>
          <p:cNvSpPr/>
          <p:nvPr/>
        </p:nvSpPr>
        <p:spPr>
          <a:xfrm>
            <a:off x="9764856" y="395807"/>
            <a:ext cx="1855644" cy="1663020"/>
          </a:xfrm>
          <a:prstGeom prst="ellipse">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58613" rIns="92304" bIns="58613" rtlCol="0" anchor="ctr"/>
          <a:lstStyle/>
          <a:p>
            <a:pPr algn="ctr"/>
            <a:r>
              <a:rPr lang="da-DK" sz="1400" b="1" dirty="0">
                <a:latin typeface="Arial" panose="020B0604020202020204" pitchFamily="34" charset="0"/>
                <a:cs typeface="Arial" panose="020B0604020202020204" pitchFamily="34" charset="0"/>
              </a:rPr>
              <a:t>Kandidater gennemfører</a:t>
            </a:r>
          </a:p>
          <a:p>
            <a:pPr algn="ctr"/>
            <a:r>
              <a:rPr lang="da-DK" sz="1400" b="1" dirty="0">
                <a:latin typeface="Arial" panose="020B0604020202020204" pitchFamily="34" charset="0"/>
                <a:cs typeface="Arial" panose="020B0604020202020204" pitchFamily="34" charset="0"/>
              </a:rPr>
              <a:t> på 5,1 år i gennemsnit</a:t>
            </a:r>
          </a:p>
        </p:txBody>
      </p:sp>
      <p:graphicFrame>
        <p:nvGraphicFramePr>
          <p:cNvPr id="3" name="Diagram 2">
            <a:extLst>
              <a:ext uri="{FF2B5EF4-FFF2-40B4-BE49-F238E27FC236}">
                <a16:creationId xmlns:a16="http://schemas.microsoft.com/office/drawing/2014/main" id="{2B0CF6BE-D67F-1532-0C92-1800FCA0D88E}"/>
              </a:ext>
            </a:extLst>
          </p:cNvPr>
          <p:cNvGraphicFramePr>
            <a:graphicFrameLocks/>
          </p:cNvGraphicFramePr>
          <p:nvPr>
            <p:extLst>
              <p:ext uri="{D42A27DB-BD31-4B8C-83A1-F6EECF244321}">
                <p14:modId xmlns:p14="http://schemas.microsoft.com/office/powerpoint/2010/main" val="3664279691"/>
              </p:ext>
            </p:extLst>
          </p:nvPr>
        </p:nvGraphicFramePr>
        <p:xfrm>
          <a:off x="1156635" y="1578768"/>
          <a:ext cx="8701739" cy="48291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74361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695AA-4775-CE69-F3C3-726018948632}"/>
            </a:ext>
          </a:extLst>
        </p:cNvPr>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ED98CBCF-6E44-F995-3F58-886FF32C0C9C}"/>
              </a:ext>
            </a:extLst>
          </p:cNvPr>
          <p:cNvSpPr>
            <a:spLocks noGrp="1"/>
          </p:cNvSpPr>
          <p:nvPr>
            <p:ph type="sldNum" sz="quarter" idx="4"/>
          </p:nvPr>
        </p:nvSpPr>
        <p:spPr/>
        <p:txBody>
          <a:bodyPr/>
          <a:lstStyle/>
          <a:p>
            <a:fld id="{D8D877B3-D348-4611-9BDB-C5374591D951}" type="slidenum">
              <a:rPr lang="en-US" smtClean="0"/>
              <a:pPr/>
              <a:t>15</a:t>
            </a:fld>
            <a:endParaRPr lang="en-US" dirty="0"/>
          </a:p>
        </p:txBody>
      </p:sp>
      <p:sp>
        <p:nvSpPr>
          <p:cNvPr id="3" name="Titel 2">
            <a:extLst>
              <a:ext uri="{FF2B5EF4-FFF2-40B4-BE49-F238E27FC236}">
                <a16:creationId xmlns:a16="http://schemas.microsoft.com/office/drawing/2014/main" id="{7F9E423D-7D75-70A4-6163-785551B1E390}"/>
              </a:ext>
            </a:extLst>
          </p:cNvPr>
          <p:cNvSpPr>
            <a:spLocks noGrp="1"/>
          </p:cNvSpPr>
          <p:nvPr>
            <p:ph type="title"/>
          </p:nvPr>
        </p:nvSpPr>
        <p:spPr>
          <a:xfrm>
            <a:off x="587376" y="408324"/>
            <a:ext cx="12095158" cy="1021324"/>
          </a:xfrm>
        </p:spPr>
        <p:txBody>
          <a:bodyPr/>
          <a:lstStyle/>
          <a:p>
            <a:r>
              <a:rPr lang="da-DK" sz="3000" dirty="0">
                <a:solidFill>
                  <a:srgbClr val="211A52"/>
                </a:solidFill>
                <a:latin typeface="+mj-lt"/>
              </a:rPr>
              <a:t>FRAFALD 1. STUDIEÅR PR. 1. MARTS </a:t>
            </a:r>
            <a:endParaRPr lang="da-DK" sz="3000" dirty="0">
              <a:latin typeface="+mj-lt"/>
            </a:endParaRPr>
          </a:p>
        </p:txBody>
      </p:sp>
      <p:graphicFrame>
        <p:nvGraphicFramePr>
          <p:cNvPr id="6" name="Diagram 5">
            <a:extLst>
              <a:ext uri="{FF2B5EF4-FFF2-40B4-BE49-F238E27FC236}">
                <a16:creationId xmlns:a16="http://schemas.microsoft.com/office/drawing/2014/main" id="{69798959-461D-0FE7-75D3-DA0C67349A6D}"/>
              </a:ext>
            </a:extLst>
          </p:cNvPr>
          <p:cNvGraphicFramePr>
            <a:graphicFrameLocks/>
          </p:cNvGraphicFramePr>
          <p:nvPr/>
        </p:nvGraphicFramePr>
        <p:xfrm>
          <a:off x="587376" y="1391616"/>
          <a:ext cx="6932057" cy="4551984"/>
        </p:xfrm>
        <a:graphic>
          <a:graphicData uri="http://schemas.openxmlformats.org/drawingml/2006/chart">
            <c:chart xmlns:c="http://schemas.openxmlformats.org/drawingml/2006/chart" xmlns:r="http://schemas.openxmlformats.org/officeDocument/2006/relationships" r:id="rId3"/>
          </a:graphicData>
        </a:graphic>
      </p:graphicFrame>
      <p:sp>
        <p:nvSpPr>
          <p:cNvPr id="7" name="Pladsholder til tekst 4">
            <a:extLst>
              <a:ext uri="{FF2B5EF4-FFF2-40B4-BE49-F238E27FC236}">
                <a16:creationId xmlns:a16="http://schemas.microsoft.com/office/drawing/2014/main" id="{FEE0A2C3-8291-A547-8737-24F49F699C4C}"/>
              </a:ext>
            </a:extLst>
          </p:cNvPr>
          <p:cNvSpPr txBox="1">
            <a:spLocks/>
          </p:cNvSpPr>
          <p:nvPr/>
        </p:nvSpPr>
        <p:spPr>
          <a:xfrm>
            <a:off x="8453258" y="1123686"/>
            <a:ext cx="3068182" cy="4610628"/>
          </a:xfrm>
          <a:prstGeom prst="rect">
            <a:avLst/>
          </a:prstGeom>
        </p:spPr>
        <p:txBody>
          <a:bodyPr rtlCol="0">
            <a:normAutofit/>
          </a:bodyPr>
          <a:lstStyle>
            <a:lvl1pPr marL="0" indent="0" algn="l" defTabSz="914207" rtl="0" eaLnBrk="1" latinLnBrk="0" hangingPunct="1">
              <a:lnSpc>
                <a:spcPct val="120000"/>
              </a:lnSpc>
              <a:spcBef>
                <a:spcPts val="1000"/>
              </a:spcBef>
              <a:buFont typeface="Arial" panose="020B0604020202020204" pitchFamily="34" charset="0"/>
              <a:buNone/>
              <a:defRPr sz="1500" kern="1200" spc="0">
                <a:solidFill>
                  <a:schemeClr val="tx1"/>
                </a:solidFill>
                <a:latin typeface="+mn-lt"/>
                <a:ea typeface="+mn-ea"/>
                <a:cs typeface="+mn-cs"/>
              </a:defRPr>
            </a:lvl1pPr>
            <a:lvl2pPr marL="0" indent="0" algn="l" defTabSz="914207" rtl="0" eaLnBrk="1" latinLnBrk="0" hangingPunct="1">
              <a:lnSpc>
                <a:spcPct val="120000"/>
              </a:lnSpc>
              <a:spcBef>
                <a:spcPts val="499"/>
              </a:spcBef>
              <a:buFont typeface="Arial" panose="020B0604020202020204" pitchFamily="34" charset="0"/>
              <a:buNone/>
              <a:defRPr sz="1400" kern="1200">
                <a:solidFill>
                  <a:schemeClr val="tx1"/>
                </a:solidFill>
                <a:latin typeface="+mn-lt"/>
                <a:ea typeface="+mn-ea"/>
                <a:cs typeface="+mn-cs"/>
              </a:defRPr>
            </a:lvl2pPr>
            <a:lvl3pPr marL="0" indent="0" algn="l" defTabSz="914207"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207"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207"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074" indent="-228552" algn="l" defTabSz="914207"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179" indent="-228552" algn="l" defTabSz="914207"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281" indent="-228552" algn="l" defTabSz="914207"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383" indent="-228552" algn="l" defTabSz="914207"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endParaRPr lang="da-DK" sz="1900" dirty="0">
              <a:solidFill>
                <a:srgbClr val="002060"/>
              </a:solidFill>
              <a:latin typeface="Arial" panose="020B0604020202020204" pitchFamily="34" charset="0"/>
              <a:cs typeface="Arial" panose="020B0604020202020204" pitchFamily="34" charset="0"/>
            </a:endParaRPr>
          </a:p>
          <a:p>
            <a:pPr>
              <a:lnSpc>
                <a:spcPct val="110000"/>
              </a:lnSpc>
              <a:buFont typeface="Arial" panose="020B0604020202020204" pitchFamily="34" charset="0"/>
              <a:buChar char="•"/>
            </a:pPr>
            <a:endParaRPr lang="en-GB" sz="2200" b="1" dirty="0">
              <a:solidFill>
                <a:srgbClr val="002060"/>
              </a:solidFill>
            </a:endParaRPr>
          </a:p>
          <a:p>
            <a:pPr marL="342900" indent="-342900">
              <a:lnSpc>
                <a:spcPct val="110000"/>
              </a:lnSpc>
              <a:buFont typeface="Wingdings" panose="05000000000000000000" pitchFamily="2" charset="2"/>
              <a:buChar char="Ø"/>
            </a:pPr>
            <a:r>
              <a:rPr lang="en-GB" sz="1600" b="1" dirty="0" err="1">
                <a:solidFill>
                  <a:srgbClr val="002060"/>
                </a:solidFill>
              </a:rPr>
              <a:t>Målrettet</a:t>
            </a:r>
            <a:r>
              <a:rPr lang="en-GB" sz="1600" b="1" dirty="0">
                <a:solidFill>
                  <a:srgbClr val="002060"/>
                </a:solidFill>
              </a:rPr>
              <a:t> </a:t>
            </a:r>
            <a:r>
              <a:rPr lang="en-GB" sz="1600" b="1" dirty="0" err="1">
                <a:solidFill>
                  <a:srgbClr val="002060"/>
                </a:solidFill>
              </a:rPr>
              <a:t>indsats</a:t>
            </a:r>
            <a:r>
              <a:rPr lang="en-GB" sz="1600" b="1" dirty="0">
                <a:solidFill>
                  <a:srgbClr val="002060"/>
                </a:solidFill>
              </a:rPr>
              <a:t> </a:t>
            </a:r>
            <a:r>
              <a:rPr lang="en-GB" sz="1600" b="1" dirty="0" err="1">
                <a:solidFill>
                  <a:srgbClr val="002060"/>
                </a:solidFill>
              </a:rPr>
              <a:t>har</a:t>
            </a:r>
            <a:r>
              <a:rPr lang="en-GB" sz="1600" b="1" dirty="0">
                <a:solidFill>
                  <a:srgbClr val="002060"/>
                </a:solidFill>
              </a:rPr>
              <a:t> </a:t>
            </a:r>
            <a:r>
              <a:rPr lang="en-GB" sz="1600" b="1" dirty="0" err="1">
                <a:solidFill>
                  <a:srgbClr val="002060"/>
                </a:solidFill>
              </a:rPr>
              <a:t>givet</a:t>
            </a:r>
            <a:r>
              <a:rPr lang="en-GB" sz="1600" b="1" dirty="0">
                <a:solidFill>
                  <a:srgbClr val="002060"/>
                </a:solidFill>
              </a:rPr>
              <a:t> </a:t>
            </a:r>
            <a:r>
              <a:rPr lang="en-GB" sz="1600" b="1" dirty="0" err="1">
                <a:solidFill>
                  <a:srgbClr val="002060"/>
                </a:solidFill>
              </a:rPr>
              <a:t>resultater</a:t>
            </a:r>
            <a:endParaRPr lang="en-GB" sz="1600" b="1" dirty="0">
              <a:solidFill>
                <a:srgbClr val="002060"/>
              </a:solidFill>
            </a:endParaRPr>
          </a:p>
          <a:p>
            <a:pPr marL="342900" indent="-342900">
              <a:lnSpc>
                <a:spcPct val="110000"/>
              </a:lnSpc>
              <a:buFont typeface="Wingdings" panose="05000000000000000000" pitchFamily="2" charset="2"/>
              <a:buChar char="Ø"/>
            </a:pPr>
            <a:endParaRPr lang="en-GB" sz="1600" b="1" dirty="0">
              <a:solidFill>
                <a:srgbClr val="002060"/>
              </a:solidFill>
            </a:endParaRPr>
          </a:p>
          <a:p>
            <a:pPr marL="342900" indent="-342900">
              <a:lnSpc>
                <a:spcPct val="110000"/>
              </a:lnSpc>
              <a:buFont typeface="Wingdings" panose="05000000000000000000" pitchFamily="2" charset="2"/>
              <a:buChar char="Ø"/>
            </a:pPr>
            <a:r>
              <a:rPr lang="en-GB" sz="1600" b="1" dirty="0" err="1">
                <a:solidFill>
                  <a:srgbClr val="002060"/>
                </a:solidFill>
              </a:rPr>
              <a:t>Fokus</a:t>
            </a:r>
            <a:r>
              <a:rPr lang="en-GB" sz="1600" b="1" dirty="0">
                <a:solidFill>
                  <a:srgbClr val="002060"/>
                </a:solidFill>
              </a:rPr>
              <a:t> </a:t>
            </a:r>
            <a:r>
              <a:rPr lang="en-GB" sz="1600" b="1" dirty="0" err="1">
                <a:solidFill>
                  <a:srgbClr val="002060"/>
                </a:solidFill>
              </a:rPr>
              <a:t>på</a:t>
            </a:r>
            <a:r>
              <a:rPr lang="en-GB" sz="1600" b="1" dirty="0">
                <a:solidFill>
                  <a:srgbClr val="002060"/>
                </a:solidFill>
              </a:rPr>
              <a:t> </a:t>
            </a:r>
            <a:r>
              <a:rPr lang="en-GB" sz="1600" b="1" dirty="0" err="1">
                <a:solidFill>
                  <a:srgbClr val="002060"/>
                </a:solidFill>
              </a:rPr>
              <a:t>studiemiljø</a:t>
            </a:r>
            <a:r>
              <a:rPr lang="en-GB" sz="1600" b="1" dirty="0">
                <a:solidFill>
                  <a:srgbClr val="002060"/>
                </a:solidFill>
              </a:rPr>
              <a:t> </a:t>
            </a:r>
            <a:r>
              <a:rPr lang="en-GB" sz="1600" b="1" dirty="0" err="1">
                <a:solidFill>
                  <a:srgbClr val="002060"/>
                </a:solidFill>
              </a:rPr>
              <a:t>og</a:t>
            </a:r>
            <a:r>
              <a:rPr lang="en-GB" sz="1600" b="1" dirty="0">
                <a:solidFill>
                  <a:srgbClr val="002060"/>
                </a:solidFill>
              </a:rPr>
              <a:t> </a:t>
            </a:r>
            <a:r>
              <a:rPr lang="en-GB" sz="1600" b="1" dirty="0" err="1">
                <a:solidFill>
                  <a:srgbClr val="002060"/>
                </a:solidFill>
              </a:rPr>
              <a:t>inklusion</a:t>
            </a:r>
            <a:endParaRPr lang="en-GB" sz="1600" b="1" dirty="0">
              <a:solidFill>
                <a:srgbClr val="002060"/>
              </a:solidFill>
            </a:endParaRPr>
          </a:p>
          <a:p>
            <a:endParaRPr lang="en-GB" sz="1900" dirty="0">
              <a:solidFill>
                <a:srgbClr val="002060"/>
              </a:solidFill>
            </a:endParaRPr>
          </a:p>
          <a:p>
            <a:endParaRPr lang="en-GB" sz="1900" dirty="0">
              <a:solidFill>
                <a:srgbClr val="002060"/>
              </a:solidFill>
            </a:endParaRPr>
          </a:p>
          <a:p>
            <a:endParaRPr lang="da-DK" dirty="0"/>
          </a:p>
          <a:p>
            <a:endParaRPr lang="da-DK" dirty="0"/>
          </a:p>
          <a:p>
            <a:endParaRPr lang="da-DK" dirty="0"/>
          </a:p>
        </p:txBody>
      </p:sp>
      <p:sp>
        <p:nvSpPr>
          <p:cNvPr id="4" name="Tekstfelt 3">
            <a:extLst>
              <a:ext uri="{FF2B5EF4-FFF2-40B4-BE49-F238E27FC236}">
                <a16:creationId xmlns:a16="http://schemas.microsoft.com/office/drawing/2014/main" id="{8076025D-DCAC-251B-A5D3-33C4CC48C78E}"/>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Uddannelse</a:t>
            </a:r>
          </a:p>
        </p:txBody>
      </p:sp>
      <p:pic>
        <p:nvPicPr>
          <p:cNvPr id="5" name="Billede 4">
            <a:extLst>
              <a:ext uri="{FF2B5EF4-FFF2-40B4-BE49-F238E27FC236}">
                <a16:creationId xmlns:a16="http://schemas.microsoft.com/office/drawing/2014/main" id="{76D9E3E2-FC98-4EA4-B657-F19FFCFD90F5}"/>
              </a:ext>
            </a:extLst>
          </p:cNvPr>
          <p:cNvPicPr>
            <a:picLocks noChangeAspect="1"/>
          </p:cNvPicPr>
          <p:nvPr/>
        </p:nvPicPr>
        <p:blipFill>
          <a:blip r:embed="rId4" cstate="email">
            <a:lum bright="70000" contrast="-70000"/>
            <a:extLst>
              <a:ext uri="{28A0092B-C50C-407E-A947-70E740481C1C}">
                <a14:useLocalDpi xmlns:a14="http://schemas.microsoft.com/office/drawing/2010/main" val="0"/>
              </a:ext>
            </a:extLst>
          </a:blip>
          <a:stretch>
            <a:fillRect/>
          </a:stretch>
        </p:blipFill>
        <p:spPr>
          <a:xfrm>
            <a:off x="1450138" y="61627"/>
            <a:ext cx="330852" cy="247036"/>
          </a:xfrm>
          <a:prstGeom prst="rect">
            <a:avLst/>
          </a:prstGeom>
        </p:spPr>
      </p:pic>
    </p:spTree>
    <p:extLst>
      <p:ext uri="{BB962C8B-B14F-4D97-AF65-F5344CB8AC3E}">
        <p14:creationId xmlns:p14="http://schemas.microsoft.com/office/powerpoint/2010/main" val="202694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20D2E29A-190E-C7FB-F03D-DD57C425984D}"/>
              </a:ext>
            </a:extLst>
          </p:cNvPr>
          <p:cNvSpPr>
            <a:spLocks noGrp="1"/>
          </p:cNvSpPr>
          <p:nvPr>
            <p:ph type="sldNum" sz="quarter" idx="4"/>
          </p:nvPr>
        </p:nvSpPr>
        <p:spPr/>
        <p:txBody>
          <a:bodyPr/>
          <a:lstStyle/>
          <a:p>
            <a:fld id="{D8D877B3-D348-4611-9BDB-C5374591D951}" type="slidenum">
              <a:rPr lang="en-US" smtClean="0"/>
              <a:pPr/>
              <a:t>16</a:t>
            </a:fld>
            <a:endParaRPr lang="en-US" dirty="0"/>
          </a:p>
        </p:txBody>
      </p:sp>
      <p:sp>
        <p:nvSpPr>
          <p:cNvPr id="4" name="Titel 3">
            <a:extLst>
              <a:ext uri="{FF2B5EF4-FFF2-40B4-BE49-F238E27FC236}">
                <a16:creationId xmlns:a16="http://schemas.microsoft.com/office/drawing/2014/main" id="{BACCA2A6-1806-D29D-A4EF-85DE11D8B287}"/>
              </a:ext>
            </a:extLst>
          </p:cNvPr>
          <p:cNvSpPr>
            <a:spLocks noGrp="1"/>
          </p:cNvSpPr>
          <p:nvPr>
            <p:ph type="title"/>
          </p:nvPr>
        </p:nvSpPr>
        <p:spPr>
          <a:xfrm>
            <a:off x="587375" y="369888"/>
            <a:ext cx="10078244" cy="1474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a-DK" sz="3000" b="1" dirty="0">
                <a:solidFill>
                  <a:srgbClr val="002060"/>
                </a:solidFill>
                <a:latin typeface="+mj-lt"/>
              </a:rPr>
              <a:t>UDDANNELSESMILJØ PÅ ENGINEERING</a:t>
            </a:r>
          </a:p>
        </p:txBody>
      </p:sp>
      <p:graphicFrame>
        <p:nvGraphicFramePr>
          <p:cNvPr id="5" name="Diagram 4">
            <a:extLst>
              <a:ext uri="{FF2B5EF4-FFF2-40B4-BE49-F238E27FC236}">
                <a16:creationId xmlns:a16="http://schemas.microsoft.com/office/drawing/2014/main" id="{4DC62837-8CF1-7C1F-37E8-9AD0753A0592}"/>
              </a:ext>
            </a:extLst>
          </p:cNvPr>
          <p:cNvGraphicFramePr/>
          <p:nvPr>
            <p:extLst>
              <p:ext uri="{D42A27DB-BD31-4B8C-83A1-F6EECF244321}">
                <p14:modId xmlns:p14="http://schemas.microsoft.com/office/powerpoint/2010/main" val="1317564889"/>
              </p:ext>
            </p:extLst>
          </p:nvPr>
        </p:nvGraphicFramePr>
        <p:xfrm>
          <a:off x="1667729" y="1261917"/>
          <a:ext cx="3859525" cy="2552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621CFD81-42E2-27C0-DDE8-3A0FEB92F90C}"/>
              </a:ext>
            </a:extLst>
          </p:cNvPr>
          <p:cNvGraphicFramePr/>
          <p:nvPr>
            <p:extLst>
              <p:ext uri="{D42A27DB-BD31-4B8C-83A1-F6EECF244321}">
                <p14:modId xmlns:p14="http://schemas.microsoft.com/office/powerpoint/2010/main" val="759931246"/>
              </p:ext>
            </p:extLst>
          </p:nvPr>
        </p:nvGraphicFramePr>
        <p:xfrm>
          <a:off x="6489604" y="1261917"/>
          <a:ext cx="3898224" cy="25527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a:extLst>
              <a:ext uri="{FF2B5EF4-FFF2-40B4-BE49-F238E27FC236}">
                <a16:creationId xmlns:a16="http://schemas.microsoft.com/office/drawing/2014/main" id="{7B572DEC-7542-BED7-B099-ADE283D1900D}"/>
              </a:ext>
            </a:extLst>
          </p:cNvPr>
          <p:cNvGraphicFramePr/>
          <p:nvPr>
            <p:extLst>
              <p:ext uri="{D42A27DB-BD31-4B8C-83A1-F6EECF244321}">
                <p14:modId xmlns:p14="http://schemas.microsoft.com/office/powerpoint/2010/main" val="4116976986"/>
              </p:ext>
            </p:extLst>
          </p:nvPr>
        </p:nvGraphicFramePr>
        <p:xfrm>
          <a:off x="1764860" y="4043217"/>
          <a:ext cx="3665265" cy="25527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8" name="Diagram 7">
            <a:extLst>
              <a:ext uri="{FF2B5EF4-FFF2-40B4-BE49-F238E27FC236}">
                <a16:creationId xmlns:a16="http://schemas.microsoft.com/office/drawing/2014/main" id="{B47105FA-B6EF-8443-EEC5-19AE7AF5B073}"/>
              </a:ext>
            </a:extLst>
          </p:cNvPr>
          <p:cNvGraphicFramePr/>
          <p:nvPr>
            <p:extLst>
              <p:ext uri="{D42A27DB-BD31-4B8C-83A1-F6EECF244321}">
                <p14:modId xmlns:p14="http://schemas.microsoft.com/office/powerpoint/2010/main" val="126985685"/>
              </p:ext>
            </p:extLst>
          </p:nvPr>
        </p:nvGraphicFramePr>
        <p:xfrm>
          <a:off x="6534627" y="4043217"/>
          <a:ext cx="3808178" cy="249107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3" name="Tekstfelt 2">
            <a:extLst>
              <a:ext uri="{FF2B5EF4-FFF2-40B4-BE49-F238E27FC236}">
                <a16:creationId xmlns:a16="http://schemas.microsoft.com/office/drawing/2014/main" id="{5C828664-2027-047A-0583-62408FAA13E4}"/>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Uddannelse </a:t>
            </a:r>
          </a:p>
        </p:txBody>
      </p:sp>
      <p:pic>
        <p:nvPicPr>
          <p:cNvPr id="9" name="Billede 8">
            <a:extLst>
              <a:ext uri="{FF2B5EF4-FFF2-40B4-BE49-F238E27FC236}">
                <a16:creationId xmlns:a16="http://schemas.microsoft.com/office/drawing/2014/main" id="{0130B315-7570-4FF5-605C-148D60F8BB84}"/>
              </a:ext>
            </a:extLst>
          </p:cNvPr>
          <p:cNvPicPr>
            <a:picLocks noChangeAspect="1"/>
          </p:cNvPicPr>
          <p:nvPr/>
        </p:nvPicPr>
        <p:blipFill>
          <a:blip r:embed="rId23" cstate="email">
            <a:lum bright="70000" contrast="-70000"/>
            <a:extLst>
              <a:ext uri="{28A0092B-C50C-407E-A947-70E740481C1C}">
                <a14:useLocalDpi xmlns:a14="http://schemas.microsoft.com/office/drawing/2010/main" val="0"/>
              </a:ext>
            </a:extLst>
          </a:blip>
          <a:stretch>
            <a:fillRect/>
          </a:stretch>
        </p:blipFill>
        <p:spPr>
          <a:xfrm>
            <a:off x="1450138" y="61627"/>
            <a:ext cx="330852" cy="247036"/>
          </a:xfrm>
          <a:prstGeom prst="rect">
            <a:avLst/>
          </a:prstGeom>
        </p:spPr>
      </p:pic>
    </p:spTree>
    <p:extLst>
      <p:ext uri="{BB962C8B-B14F-4D97-AF65-F5344CB8AC3E}">
        <p14:creationId xmlns:p14="http://schemas.microsoft.com/office/powerpoint/2010/main" val="461860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billede 3">
            <a:extLst>
              <a:ext uri="{FF2B5EF4-FFF2-40B4-BE49-F238E27FC236}">
                <a16:creationId xmlns:a16="http://schemas.microsoft.com/office/drawing/2014/main" id="{0D8B20E8-9541-8F0B-620F-CE07565CE6FE}"/>
              </a:ext>
            </a:extLst>
          </p:cNvPr>
          <p:cNvSpPr>
            <a:spLocks noGrp="1"/>
          </p:cNvSpPr>
          <p:nvPr>
            <p:ph type="pic" sz="quarter" idx="11"/>
          </p:nvPr>
        </p:nvSpPr>
        <p:spPr/>
        <p:txBody>
          <a:bodyPr/>
          <a:lstStyle/>
          <a:p>
            <a:endParaRPr lang="da-DK"/>
          </a:p>
        </p:txBody>
      </p:sp>
      <p:sp>
        <p:nvSpPr>
          <p:cNvPr id="2" name="Pladsholder til slidenummer 1"/>
          <p:cNvSpPr>
            <a:spLocks noGrp="1"/>
          </p:cNvSpPr>
          <p:nvPr>
            <p:ph type="sldNum" sz="quarter" idx="10"/>
          </p:nvPr>
        </p:nvSpPr>
        <p:spPr>
          <a:xfrm>
            <a:off x="11620500" y="593725"/>
            <a:ext cx="571500" cy="227013"/>
          </a:xfrm>
          <a:prstGeom prst="rect">
            <a:avLst/>
          </a:prstGeom>
        </p:spPr>
        <p:txBody>
          <a:bodyPr/>
          <a:lstStyle/>
          <a:p>
            <a:fld id="{D8D877B3-D348-4611-9BDB-C5374591D951}" type="slidenum">
              <a:rPr lang="en-US" smtClean="0"/>
              <a:pPr/>
              <a:t>17</a:t>
            </a:fld>
            <a:endParaRPr lang="en-US" dirty="0"/>
          </a:p>
        </p:txBody>
      </p:sp>
      <p:sp>
        <p:nvSpPr>
          <p:cNvPr id="5" name="Titel 4"/>
          <p:cNvSpPr>
            <a:spLocks noGrp="1"/>
          </p:cNvSpPr>
          <p:nvPr>
            <p:ph type="title"/>
          </p:nvPr>
        </p:nvSpPr>
        <p:spPr>
          <a:xfrm>
            <a:off x="574847" y="387769"/>
            <a:ext cx="6570750" cy="1621619"/>
          </a:xfrm>
        </p:spPr>
        <p:txBody>
          <a:bodyPr/>
          <a:lstStyle/>
          <a:p>
            <a:r>
              <a:rPr lang="da-DK" sz="3000" dirty="0">
                <a:latin typeface="Arial Black" panose="020B0604020202020204" pitchFamily="34" charset="0"/>
                <a:cs typeface="Arial Black" panose="020B0604020202020204" pitchFamily="34" charset="0"/>
              </a:rPr>
              <a:t>PROBLEM- OG PROJEKT-BASERET LÆRING (PBL)</a:t>
            </a:r>
            <a:br>
              <a:rPr lang="da-DK" dirty="0">
                <a:latin typeface="Arial" panose="020B0604020202020204" pitchFamily="34" charset="0"/>
                <a:cs typeface="Arial" panose="020B0604020202020204" pitchFamily="34" charset="0"/>
              </a:rPr>
            </a:br>
            <a:endParaRPr lang="da-DK" sz="1600" b="0" dirty="0">
              <a:latin typeface="Arial" panose="020B0604020202020204" pitchFamily="34" charset="0"/>
              <a:cs typeface="Arial" panose="020B0604020202020204" pitchFamily="34" charset="0"/>
            </a:endParaRPr>
          </a:p>
        </p:txBody>
      </p:sp>
      <p:sp>
        <p:nvSpPr>
          <p:cNvPr id="7" name="Pladsholder til tekst 6"/>
          <p:cNvSpPr>
            <a:spLocks noGrp="1"/>
          </p:cNvSpPr>
          <p:nvPr>
            <p:ph type="body" sz="quarter" idx="12"/>
          </p:nvPr>
        </p:nvSpPr>
        <p:spPr>
          <a:xfrm>
            <a:off x="611655" y="1948223"/>
            <a:ext cx="6002563" cy="3863045"/>
          </a:xfrm>
        </p:spPr>
        <p:txBody>
          <a:bodyPr>
            <a:noAutofit/>
          </a:bodyPr>
          <a:lstStyle/>
          <a:p>
            <a:pPr>
              <a:lnSpc>
                <a:spcPct val="120000"/>
              </a:lnSpc>
              <a:spcBef>
                <a:spcPts val="0"/>
              </a:spcBef>
              <a:spcAft>
                <a:spcPts val="1200"/>
              </a:spcAft>
            </a:pPr>
            <a:r>
              <a:rPr lang="da-DK" altLang="da-DK" dirty="0">
                <a:solidFill>
                  <a:srgbClr val="211A52"/>
                </a:solidFill>
                <a:latin typeface="Arial" panose="020B0604020202020204" pitchFamily="34" charset="0"/>
                <a:cs typeface="Arial" panose="020B0604020202020204" pitchFamily="34" charset="0"/>
              </a:rPr>
              <a:t>De studerende er drevet af et problem og opbygger læring gennem </a:t>
            </a:r>
            <a:r>
              <a:rPr lang="da-DK" dirty="0">
                <a:solidFill>
                  <a:srgbClr val="211A52"/>
                </a:solidFill>
                <a:latin typeface="Arial" panose="020B0604020202020204" pitchFamily="34" charset="0"/>
                <a:cs typeface="Arial" panose="020B0604020202020204" pitchFamily="34" charset="0"/>
              </a:rPr>
              <a:t>aktiv anvendelse af teori og forskningsbaseret viden i konkret problemløsning.</a:t>
            </a:r>
            <a:r>
              <a:rPr lang="da-DK" altLang="da-DK" dirty="0">
                <a:solidFill>
                  <a:srgbClr val="211A52"/>
                </a:solidFill>
                <a:latin typeface="Arial" panose="020B0604020202020204" pitchFamily="34" charset="0"/>
                <a:cs typeface="Arial" panose="020B0604020202020204" pitchFamily="34" charset="0"/>
              </a:rPr>
              <a:t> </a:t>
            </a:r>
          </a:p>
          <a:p>
            <a:pPr>
              <a:lnSpc>
                <a:spcPct val="120000"/>
              </a:lnSpc>
              <a:spcBef>
                <a:spcPts val="0"/>
              </a:spcBef>
              <a:spcAft>
                <a:spcPts val="1200"/>
              </a:spcAft>
            </a:pPr>
            <a:r>
              <a:rPr lang="da-DK" dirty="0">
                <a:solidFill>
                  <a:srgbClr val="211A52"/>
                </a:solidFill>
                <a:latin typeface="Arial" panose="020B0604020202020204" pitchFamily="34" charset="0"/>
                <a:cs typeface="Arial" panose="020B0604020202020204" pitchFamily="34" charset="0"/>
              </a:rPr>
              <a:t>De studerende øves i at anlægge en analytisk og resultatorienteret tilgang til deres arbejde, som samtidig er anvendelsesorienteret i kraft af samarbejde med eksterne partnere. </a:t>
            </a:r>
          </a:p>
          <a:p>
            <a:pPr>
              <a:lnSpc>
                <a:spcPct val="120000"/>
              </a:lnSpc>
              <a:spcBef>
                <a:spcPts val="0"/>
              </a:spcBef>
              <a:spcAft>
                <a:spcPts val="1200"/>
              </a:spcAft>
            </a:pPr>
            <a:r>
              <a:rPr lang="da-DK" altLang="da-DK" dirty="0">
                <a:solidFill>
                  <a:srgbClr val="211A52"/>
                </a:solidFill>
                <a:latin typeface="Arial" panose="020B0604020202020204" pitchFamily="34" charset="0"/>
                <a:cs typeface="Arial" panose="020B0604020202020204" pitchFamily="34" charset="0"/>
              </a:rPr>
              <a:t>De studerende arbejder med projekter i grupper, hvor de bl.a. </a:t>
            </a:r>
            <a:r>
              <a:rPr lang="da-DK" dirty="0">
                <a:solidFill>
                  <a:srgbClr val="211A52"/>
                </a:solidFill>
                <a:latin typeface="Arial" panose="020B0604020202020204" pitchFamily="34" charset="0"/>
                <a:cs typeface="Arial" panose="020B0604020202020204" pitchFamily="34" charset="0"/>
              </a:rPr>
              <a:t>styrker kommunikations- og samarbejdsevner. </a:t>
            </a:r>
            <a:r>
              <a:rPr lang="da-DK" altLang="da-DK" dirty="0">
                <a:solidFill>
                  <a:srgbClr val="211A52"/>
                </a:solidFill>
                <a:latin typeface="Arial" panose="020B0604020202020204" pitchFamily="34" charset="0"/>
                <a:cs typeface="Arial" panose="020B0604020202020204" pitchFamily="34" charset="0"/>
              </a:rPr>
              <a:t>Vejledere hjælper, udfordrer, diskuterer og giver feedback undervejs. </a:t>
            </a:r>
          </a:p>
          <a:p>
            <a:pPr>
              <a:lnSpc>
                <a:spcPct val="120000"/>
              </a:lnSpc>
              <a:spcBef>
                <a:spcPts val="0"/>
              </a:spcBef>
              <a:spcAft>
                <a:spcPts val="1200"/>
              </a:spcAft>
            </a:pPr>
            <a:r>
              <a:rPr lang="da-DK" altLang="da-DK" dirty="0">
                <a:solidFill>
                  <a:srgbClr val="211A52"/>
                </a:solidFill>
                <a:latin typeface="Arial" panose="020B0604020202020204" pitchFamily="34" charset="0"/>
                <a:cs typeface="Arial" panose="020B0604020202020204" pitchFamily="34" charset="0"/>
              </a:rPr>
              <a:t>Arbejdet dokumenteres i projektrapporter, som er genstand for en mundtlig (gruppe)eksamen.</a:t>
            </a:r>
          </a:p>
          <a:p>
            <a:pPr marL="0" indent="0">
              <a:lnSpc>
                <a:spcPct val="120000"/>
              </a:lnSpc>
              <a:spcBef>
                <a:spcPts val="0"/>
              </a:spcBef>
              <a:spcAft>
                <a:spcPts val="1200"/>
              </a:spcAft>
              <a:buNone/>
            </a:pPr>
            <a:endParaRPr lang="da-DK" sz="1400" dirty="0">
              <a:solidFill>
                <a:srgbClr val="211A52"/>
              </a:solidFill>
              <a:cs typeface="Arial" panose="020B0604020202020204" pitchFamily="34" charset="0"/>
            </a:endParaRPr>
          </a:p>
          <a:p>
            <a:pPr>
              <a:lnSpc>
                <a:spcPct val="120000"/>
              </a:lnSpc>
              <a:spcBef>
                <a:spcPts val="0"/>
              </a:spcBef>
              <a:spcAft>
                <a:spcPts val="1200"/>
              </a:spcAft>
            </a:pPr>
            <a:endParaRPr lang="da-DK" sz="1400" dirty="0">
              <a:solidFill>
                <a:srgbClr val="211A52"/>
              </a:solidFill>
            </a:endParaRPr>
          </a:p>
        </p:txBody>
      </p:sp>
      <p:sp>
        <p:nvSpPr>
          <p:cNvPr id="6" name="Tekstfelt 5"/>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Uddannelse</a:t>
            </a:r>
          </a:p>
        </p:txBody>
      </p:sp>
      <p:grpSp>
        <p:nvGrpSpPr>
          <p:cNvPr id="11" name="Gruppe 10">
            <a:extLst>
              <a:ext uri="{FF2B5EF4-FFF2-40B4-BE49-F238E27FC236}">
                <a16:creationId xmlns:a16="http://schemas.microsoft.com/office/drawing/2014/main" id="{F5CAB424-28B7-F5A8-6CE4-5E57F5CF659D}"/>
              </a:ext>
            </a:extLst>
          </p:cNvPr>
          <p:cNvGrpSpPr/>
          <p:nvPr/>
        </p:nvGrpSpPr>
        <p:grpSpPr>
          <a:xfrm>
            <a:off x="4687342" y="5713324"/>
            <a:ext cx="2200821" cy="756907"/>
            <a:chOff x="1945065" y="4296603"/>
            <a:chExt cx="2522220" cy="868680"/>
          </a:xfrm>
        </p:grpSpPr>
        <p:pic>
          <p:nvPicPr>
            <p:cNvPr id="12" name="Billede 11">
              <a:extLst>
                <a:ext uri="{FF2B5EF4-FFF2-40B4-BE49-F238E27FC236}">
                  <a16:creationId xmlns:a16="http://schemas.microsoft.com/office/drawing/2014/main" id="{0AA39C03-2337-E866-1B16-1F796719339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45065" y="4296603"/>
              <a:ext cx="2522220" cy="868680"/>
            </a:xfrm>
            <a:prstGeom prst="rect">
              <a:avLst/>
            </a:prstGeom>
          </p:spPr>
        </p:pic>
        <p:pic>
          <p:nvPicPr>
            <p:cNvPr id="13" name="Billede 12">
              <a:extLst>
                <a:ext uri="{FF2B5EF4-FFF2-40B4-BE49-F238E27FC236}">
                  <a16:creationId xmlns:a16="http://schemas.microsoft.com/office/drawing/2014/main" id="{894C6849-6ADE-F430-A5C8-8713DC276C4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02485" y="4296603"/>
              <a:ext cx="667603" cy="507022"/>
            </a:xfrm>
            <a:prstGeom prst="rect">
              <a:avLst/>
            </a:prstGeom>
          </p:spPr>
        </p:pic>
      </p:grpSp>
      <p:pic>
        <p:nvPicPr>
          <p:cNvPr id="3" name="Billede 2">
            <a:extLst>
              <a:ext uri="{FF2B5EF4-FFF2-40B4-BE49-F238E27FC236}">
                <a16:creationId xmlns:a16="http://schemas.microsoft.com/office/drawing/2014/main" id="{44A37DCD-2FE9-C775-C544-DD97E7C6B2DC}"/>
              </a:ext>
            </a:extLst>
          </p:cNvPr>
          <p:cNvPicPr>
            <a:picLocks noChangeAspect="1"/>
          </p:cNvPicPr>
          <p:nvPr/>
        </p:nvPicPr>
        <p:blipFill>
          <a:blip r:embed="rId5" cstate="email">
            <a:lum bright="70000" contrast="-70000"/>
            <a:extLst>
              <a:ext uri="{28A0092B-C50C-407E-A947-70E740481C1C}">
                <a14:useLocalDpi xmlns:a14="http://schemas.microsoft.com/office/drawing/2010/main" val="0"/>
              </a:ext>
            </a:extLst>
          </a:blip>
          <a:stretch>
            <a:fillRect/>
          </a:stretch>
        </p:blipFill>
        <p:spPr>
          <a:xfrm>
            <a:off x="1434774" y="61627"/>
            <a:ext cx="330852" cy="247036"/>
          </a:xfrm>
          <a:prstGeom prst="rect">
            <a:avLst/>
          </a:prstGeom>
        </p:spPr>
      </p:pic>
      <p:pic>
        <p:nvPicPr>
          <p:cNvPr id="8" name="Pladsholder til billede 12">
            <a:extLst>
              <a:ext uri="{FF2B5EF4-FFF2-40B4-BE49-F238E27FC236}">
                <a16:creationId xmlns:a16="http://schemas.microsoft.com/office/drawing/2014/main" id="{44645BAF-D497-5869-849A-51C338A3D5EB}"/>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7438768" y="-9144"/>
            <a:ext cx="4753232" cy="6858000"/>
          </a:xfrm>
          <a:prstGeom prst="rect">
            <a:avLst/>
          </a:prstGeom>
          <a:noFill/>
        </p:spPr>
      </p:pic>
    </p:spTree>
    <p:extLst>
      <p:ext uri="{BB962C8B-B14F-4D97-AF65-F5344CB8AC3E}">
        <p14:creationId xmlns:p14="http://schemas.microsoft.com/office/powerpoint/2010/main" val="3376137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a:extLst>
              <a:ext uri="{FF2B5EF4-FFF2-40B4-BE49-F238E27FC236}">
                <a16:creationId xmlns:a16="http://schemas.microsoft.com/office/drawing/2014/main" id="{64FEDB89-D9EA-41F8-955D-9CE8D21413C8}"/>
              </a:ext>
            </a:extLst>
          </p:cNvPr>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a:stretch>
            <a:fillRect/>
          </a:stretch>
        </p:blipFill>
        <p:spPr>
          <a:prstGeom prst="rect">
            <a:avLst/>
          </a:prstGeom>
        </p:spPr>
      </p:pic>
      <p:sp>
        <p:nvSpPr>
          <p:cNvPr id="3" name="Pladsholder til slidenummer 2">
            <a:extLst>
              <a:ext uri="{FF2B5EF4-FFF2-40B4-BE49-F238E27FC236}">
                <a16:creationId xmlns:a16="http://schemas.microsoft.com/office/drawing/2014/main" id="{9B9B55AE-9B2C-49E5-9174-285FBF72F534}"/>
              </a:ext>
            </a:extLst>
          </p:cNvPr>
          <p:cNvSpPr>
            <a:spLocks noGrp="1"/>
          </p:cNvSpPr>
          <p:nvPr>
            <p:ph type="sldNum" sz="quarter" idx="10"/>
          </p:nvPr>
        </p:nvSpPr>
        <p:spPr/>
        <p:txBody>
          <a:bodyPr/>
          <a:lstStyle/>
          <a:p>
            <a:fld id="{D8D877B3-D348-4611-9BDB-C5374591D951}" type="slidenum">
              <a:rPr lang="en-US" smtClean="0"/>
              <a:pPr/>
              <a:t>18</a:t>
            </a:fld>
            <a:endParaRPr lang="en-US" dirty="0"/>
          </a:p>
        </p:txBody>
      </p:sp>
      <p:sp>
        <p:nvSpPr>
          <p:cNvPr id="4" name="Titel 3">
            <a:extLst>
              <a:ext uri="{FF2B5EF4-FFF2-40B4-BE49-F238E27FC236}">
                <a16:creationId xmlns:a16="http://schemas.microsoft.com/office/drawing/2014/main" id="{857D0392-BCB4-412D-880B-366A401BFD39}"/>
              </a:ext>
            </a:extLst>
          </p:cNvPr>
          <p:cNvSpPr>
            <a:spLocks noGrp="1"/>
          </p:cNvSpPr>
          <p:nvPr>
            <p:ph type="title"/>
          </p:nvPr>
        </p:nvSpPr>
        <p:spPr>
          <a:xfrm>
            <a:off x="574848" y="391357"/>
            <a:ext cx="4978539" cy="1621619"/>
          </a:xfrm>
        </p:spPr>
        <p:txBody>
          <a:bodyPr/>
          <a:lstStyle/>
          <a:p>
            <a:r>
              <a:rPr lang="da-DK" sz="3000" dirty="0">
                <a:latin typeface="Arial Black" panose="020B0604020202020204" pitchFamily="34" charset="0"/>
                <a:cs typeface="Arial Black" panose="020B0604020202020204" pitchFamily="34" charset="0"/>
              </a:rPr>
              <a:t>INSTITUTE FOR ADVANCED STUDY IN PBL (IAS PBL)</a:t>
            </a:r>
          </a:p>
        </p:txBody>
      </p:sp>
      <p:sp>
        <p:nvSpPr>
          <p:cNvPr id="5" name="Pladsholder til tekst 4">
            <a:extLst>
              <a:ext uri="{FF2B5EF4-FFF2-40B4-BE49-F238E27FC236}">
                <a16:creationId xmlns:a16="http://schemas.microsoft.com/office/drawing/2014/main" id="{DC174E8B-5427-4249-AA61-3D009ED0AB12}"/>
              </a:ext>
            </a:extLst>
          </p:cNvPr>
          <p:cNvSpPr>
            <a:spLocks noGrp="1"/>
          </p:cNvSpPr>
          <p:nvPr>
            <p:ph type="body" sz="quarter" idx="12"/>
          </p:nvPr>
        </p:nvSpPr>
        <p:spPr>
          <a:xfrm>
            <a:off x="574848" y="2337506"/>
            <a:ext cx="6038716" cy="3880251"/>
          </a:xfrm>
        </p:spPr>
        <p:txBody>
          <a:bodyPr>
            <a:noAutofit/>
          </a:bodyPr>
          <a:lstStyle/>
          <a:p>
            <a:pPr>
              <a:lnSpc>
                <a:spcPct val="120000"/>
              </a:lnSpc>
              <a:spcBef>
                <a:spcPts val="0"/>
              </a:spcBef>
              <a:spcAft>
                <a:spcPts val="1200"/>
              </a:spcAft>
            </a:pPr>
            <a:r>
              <a:rPr lang="da-DK" dirty="0">
                <a:solidFill>
                  <a:srgbClr val="002060"/>
                </a:solidFill>
                <a:effectLst/>
                <a:cs typeface="Arial" panose="020B0604020202020204" pitchFamily="34" charset="0"/>
              </a:rPr>
              <a:t>IAS PBL er en </a:t>
            </a:r>
            <a:r>
              <a:rPr lang="da-DK" dirty="0" err="1">
                <a:solidFill>
                  <a:srgbClr val="002060"/>
                </a:solidFill>
                <a:effectLst/>
                <a:cs typeface="Arial" panose="020B0604020202020204" pitchFamily="34" charset="0"/>
              </a:rPr>
              <a:t>tværfakultær</a:t>
            </a:r>
            <a:r>
              <a:rPr lang="da-DK" dirty="0">
                <a:solidFill>
                  <a:srgbClr val="002060"/>
                </a:solidFill>
                <a:effectLst/>
                <a:cs typeface="Arial" panose="020B0604020202020204" pitchFamily="34" charset="0"/>
              </a:rPr>
              <a:t> enhed, der har til formål at styrke kvaliteten og udviklingen af ​​PBL-forskning og -praksis på tværs af AAU.</a:t>
            </a:r>
          </a:p>
          <a:p>
            <a:pPr>
              <a:lnSpc>
                <a:spcPct val="120000"/>
              </a:lnSpc>
              <a:spcBef>
                <a:spcPts val="0"/>
              </a:spcBef>
              <a:spcAft>
                <a:spcPts val="1200"/>
              </a:spcAft>
            </a:pPr>
            <a:r>
              <a:rPr lang="da-DK" dirty="0">
                <a:solidFill>
                  <a:srgbClr val="002060"/>
                </a:solidFill>
                <a:effectLst/>
                <a:cs typeface="Arial" panose="020B0604020202020204" pitchFamily="34" charset="0"/>
              </a:rPr>
              <a:t>IAS PBL skal fungere som knudepunkt for den løbende udvikling af PBL-modellen i tæt samarbejde med resten af ​​AAU.</a:t>
            </a:r>
          </a:p>
          <a:p>
            <a:pPr>
              <a:lnSpc>
                <a:spcPct val="120000"/>
              </a:lnSpc>
              <a:spcBef>
                <a:spcPts val="0"/>
              </a:spcBef>
              <a:spcAft>
                <a:spcPts val="1200"/>
              </a:spcAft>
            </a:pPr>
            <a:r>
              <a:rPr lang="da-DK" dirty="0">
                <a:solidFill>
                  <a:srgbClr val="002060"/>
                </a:solidFill>
              </a:rPr>
              <a:t>IAS PBL samler forskere og forskningsgrupper omkring pædagogisk udvikling. </a:t>
            </a:r>
          </a:p>
          <a:p>
            <a:pPr>
              <a:lnSpc>
                <a:spcPct val="120000"/>
              </a:lnSpc>
              <a:spcBef>
                <a:spcPts val="0"/>
              </a:spcBef>
              <a:spcAft>
                <a:spcPts val="1200"/>
              </a:spcAft>
            </a:pPr>
            <a:r>
              <a:rPr lang="da-DK" dirty="0">
                <a:solidFill>
                  <a:srgbClr val="002060"/>
                </a:solidFill>
                <a:cs typeface="Arial" panose="020B0604020202020204" pitchFamily="34" charset="0"/>
              </a:rPr>
              <a:t>AAU er hjemsted for et UNESCO-center for Problem </a:t>
            </a:r>
            <a:r>
              <a:rPr lang="da-DK" dirty="0" err="1">
                <a:solidFill>
                  <a:srgbClr val="002060"/>
                </a:solidFill>
                <a:cs typeface="Arial" panose="020B0604020202020204" pitchFamily="34" charset="0"/>
              </a:rPr>
              <a:t>Based</a:t>
            </a:r>
            <a:r>
              <a:rPr lang="da-DK" dirty="0">
                <a:solidFill>
                  <a:srgbClr val="002060"/>
                </a:solidFill>
                <a:cs typeface="Arial" panose="020B0604020202020204" pitchFamily="34" charset="0"/>
              </a:rPr>
              <a:t> Learning in Engineering Science and </a:t>
            </a:r>
            <a:r>
              <a:rPr lang="da-DK" dirty="0" err="1">
                <a:solidFill>
                  <a:srgbClr val="002060"/>
                </a:solidFill>
                <a:cs typeface="Arial" panose="020B0604020202020204" pitchFamily="34" charset="0"/>
              </a:rPr>
              <a:t>Sustainability</a:t>
            </a:r>
            <a:r>
              <a:rPr lang="da-DK" dirty="0">
                <a:solidFill>
                  <a:srgbClr val="002060"/>
                </a:solidFill>
                <a:cs typeface="Arial" panose="020B0604020202020204" pitchFamily="34" charset="0"/>
              </a:rPr>
              <a:t>.</a:t>
            </a:r>
          </a:p>
          <a:p>
            <a:pPr>
              <a:lnSpc>
                <a:spcPct val="120000"/>
              </a:lnSpc>
              <a:spcBef>
                <a:spcPts val="0"/>
              </a:spcBef>
              <a:spcAft>
                <a:spcPts val="1200"/>
              </a:spcAft>
            </a:pPr>
            <a:endParaRPr lang="da-DK" sz="1400" dirty="0">
              <a:latin typeface="Arial" panose="020B0604020202020204" pitchFamily="34" charset="0"/>
              <a:cs typeface="Arial" panose="020B0604020202020204" pitchFamily="34" charset="0"/>
            </a:endParaRPr>
          </a:p>
        </p:txBody>
      </p:sp>
      <p:sp>
        <p:nvSpPr>
          <p:cNvPr id="7" name="Tekstfelt 6">
            <a:extLst>
              <a:ext uri="{FF2B5EF4-FFF2-40B4-BE49-F238E27FC236}">
                <a16:creationId xmlns:a16="http://schemas.microsoft.com/office/drawing/2014/main" id="{60A97487-C200-299B-2CBF-D5AA78B328AE}"/>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Uddannelse</a:t>
            </a:r>
          </a:p>
        </p:txBody>
      </p:sp>
      <p:pic>
        <p:nvPicPr>
          <p:cNvPr id="8" name="Billede 7">
            <a:extLst>
              <a:ext uri="{FF2B5EF4-FFF2-40B4-BE49-F238E27FC236}">
                <a16:creationId xmlns:a16="http://schemas.microsoft.com/office/drawing/2014/main" id="{7211B45D-7023-2335-B7AF-286E908586DA}"/>
              </a:ext>
            </a:extLst>
          </p:cNvPr>
          <p:cNvPicPr>
            <a:picLocks noChangeAspect="1"/>
          </p:cNvPicPr>
          <p:nvPr/>
        </p:nvPicPr>
        <p:blipFill>
          <a:blip r:embed="rId4" cstate="email">
            <a:lum bright="70000" contrast="-70000"/>
            <a:extLst>
              <a:ext uri="{28A0092B-C50C-407E-A947-70E740481C1C}">
                <a14:useLocalDpi xmlns:a14="http://schemas.microsoft.com/office/drawing/2010/main" val="0"/>
              </a:ext>
            </a:extLst>
          </a:blip>
          <a:stretch>
            <a:fillRect/>
          </a:stretch>
        </p:blipFill>
        <p:spPr>
          <a:xfrm>
            <a:off x="1434774" y="61627"/>
            <a:ext cx="330852" cy="247036"/>
          </a:xfrm>
          <a:prstGeom prst="rect">
            <a:avLst/>
          </a:prstGeom>
        </p:spPr>
      </p:pic>
    </p:spTree>
    <p:extLst>
      <p:ext uri="{BB962C8B-B14F-4D97-AF65-F5344CB8AC3E}">
        <p14:creationId xmlns:p14="http://schemas.microsoft.com/office/powerpoint/2010/main" val="4196797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96C9641-598B-926B-63B3-B902F58C7317}"/>
              </a:ext>
            </a:extLst>
          </p:cNvPr>
          <p:cNvSpPr>
            <a:spLocks noGrp="1"/>
          </p:cNvSpPr>
          <p:nvPr>
            <p:ph type="title"/>
          </p:nvPr>
        </p:nvSpPr>
        <p:spPr/>
        <p:txBody>
          <a:bodyPr/>
          <a:lstStyle/>
          <a:p>
            <a:r>
              <a:rPr lang="da-DK" sz="3000" dirty="0">
                <a:latin typeface="Arial Black" panose="020B0604020202020204" pitchFamily="34" charset="0"/>
                <a:cs typeface="Arial Black" panose="020B0604020202020204" pitchFamily="34" charset="0"/>
              </a:rPr>
              <a:t>AAU MICRO</a:t>
            </a:r>
            <a:endParaRPr lang="da-DK" sz="3000" dirty="0"/>
          </a:p>
        </p:txBody>
      </p:sp>
      <p:pic>
        <p:nvPicPr>
          <p:cNvPr id="9" name="Pladsholder til billede 8">
            <a:extLst>
              <a:ext uri="{FF2B5EF4-FFF2-40B4-BE49-F238E27FC236}">
                <a16:creationId xmlns:a16="http://schemas.microsoft.com/office/drawing/2014/main" id="{B903CE28-0611-BDEF-AE96-2D9D58CB30D4}"/>
              </a:ext>
            </a:extLst>
          </p:cNvPr>
          <p:cNvPicPr>
            <a:picLocks noGrp="1" noChangeAspect="1"/>
          </p:cNvPicPr>
          <p:nvPr>
            <p:ph type="pic" sz="quarter" idx="11"/>
          </p:nvPr>
        </p:nvPicPr>
        <p:blipFill>
          <a:blip r:embed="rId2"/>
          <a:srcRect l="611" r="611"/>
          <a:stretch/>
        </p:blipFill>
        <p:spPr/>
      </p:pic>
      <p:sp>
        <p:nvSpPr>
          <p:cNvPr id="5" name="Pladsholder til tekst 4">
            <a:extLst>
              <a:ext uri="{FF2B5EF4-FFF2-40B4-BE49-F238E27FC236}">
                <a16:creationId xmlns:a16="http://schemas.microsoft.com/office/drawing/2014/main" id="{BE8CF20E-B152-D6EB-FDA2-3BF88DB6E4F0}"/>
              </a:ext>
            </a:extLst>
          </p:cNvPr>
          <p:cNvSpPr>
            <a:spLocks noGrp="1"/>
          </p:cNvSpPr>
          <p:nvPr>
            <p:ph type="body" sz="quarter" idx="12"/>
          </p:nvPr>
        </p:nvSpPr>
        <p:spPr>
          <a:xfrm>
            <a:off x="587374" y="1371601"/>
            <a:ext cx="4906169" cy="4757738"/>
          </a:xfrm>
        </p:spPr>
        <p:txBody>
          <a:bodyPr>
            <a:normAutofit fontScale="85000" lnSpcReduction="10000"/>
          </a:bodyPr>
          <a:lstStyle/>
          <a:p>
            <a:pPr marL="0" indent="0">
              <a:spcBef>
                <a:spcPts val="0"/>
              </a:spcBef>
              <a:spcAft>
                <a:spcPts val="1200"/>
              </a:spcAft>
              <a:buNone/>
            </a:pPr>
            <a:r>
              <a:rPr lang="da-DK" sz="1800" dirty="0">
                <a:solidFill>
                  <a:srgbClr val="002A54"/>
                </a:solidFill>
                <a:cs typeface="Arial" panose="020B0604020202020204" pitchFamily="34" charset="0"/>
              </a:rPr>
              <a:t>Vi har som universitet, med fokus på PBL,</a:t>
            </a:r>
            <a:r>
              <a:rPr lang="da-DK" sz="1800" dirty="0">
                <a:solidFill>
                  <a:srgbClr val="002A54"/>
                </a:solidFill>
                <a:ea typeface="Times New Roman" panose="02020603050405020304" pitchFamily="18" charset="0"/>
                <a:cs typeface="Arial" panose="020B0604020202020204" pitchFamily="34" charset="0"/>
              </a:rPr>
              <a:t> særlige forudsætninger for at drage nytte af digitalisering i uddannelserne. Det gør vi blandt andet med </a:t>
            </a:r>
            <a:r>
              <a:rPr lang="da-DK" sz="1800" dirty="0">
                <a:solidFill>
                  <a:srgbClr val="002A54"/>
                </a:solidFill>
                <a:cs typeface="Arial" panose="020B0604020202020204" pitchFamily="34" charset="0"/>
              </a:rPr>
              <a:t>AAU Micro.</a:t>
            </a:r>
          </a:p>
          <a:p>
            <a:pPr>
              <a:spcBef>
                <a:spcPts val="0"/>
              </a:spcBef>
              <a:spcAft>
                <a:spcPts val="1200"/>
              </a:spcAft>
            </a:pPr>
            <a:r>
              <a:rPr lang="da-DK" sz="1800" dirty="0">
                <a:solidFill>
                  <a:srgbClr val="002A54"/>
                </a:solidFill>
                <a:cs typeface="Arial" panose="020B0604020202020204" pitchFamily="34" charset="0"/>
              </a:rPr>
              <a:t>AAU Micro er små digitale læringsenheder, der kan følges af studerende på tværs af AAU og på langs af uddannelseskæden.</a:t>
            </a:r>
          </a:p>
          <a:p>
            <a:pPr>
              <a:spcBef>
                <a:spcPts val="0"/>
              </a:spcBef>
              <a:spcAft>
                <a:spcPts val="1200"/>
              </a:spcAft>
            </a:pPr>
            <a:r>
              <a:rPr lang="da-DK" sz="1800" dirty="0">
                <a:solidFill>
                  <a:srgbClr val="002A54"/>
                </a:solidFill>
                <a:cs typeface="Arial" panose="020B0604020202020204" pitchFamily="34" charset="0"/>
              </a:rPr>
              <a:t>AAU Micro understøtter de studerendes projektarbejde on-demand og giver dem mulighed for at forfølge egne interesser. </a:t>
            </a:r>
          </a:p>
          <a:p>
            <a:pPr>
              <a:spcBef>
                <a:spcPts val="0"/>
              </a:spcBef>
              <a:spcAft>
                <a:spcPts val="1200"/>
              </a:spcAft>
            </a:pPr>
            <a:r>
              <a:rPr lang="da-DK" sz="1800" dirty="0">
                <a:solidFill>
                  <a:srgbClr val="002A54"/>
                </a:solidFill>
                <a:ea typeface="Times New Roman" panose="02020603050405020304" pitchFamily="18" charset="0"/>
                <a:cs typeface="Arial" panose="020B0604020202020204" pitchFamily="34" charset="0"/>
              </a:rPr>
              <a:t>AAU Micro har potentiale til at binde dagstudierne sammen med eftervidereuddannelse herunder at forberede ordinære studerende på efterfølgende livslang læring.</a:t>
            </a:r>
            <a:endParaRPr lang="da-DK" sz="1800" dirty="0">
              <a:solidFill>
                <a:srgbClr val="002A54"/>
              </a:solidFill>
              <a:cs typeface="Arial" panose="020B0604020202020204" pitchFamily="34" charset="0"/>
            </a:endParaRPr>
          </a:p>
          <a:p>
            <a:pPr>
              <a:spcBef>
                <a:spcPts val="0"/>
              </a:spcBef>
              <a:spcAft>
                <a:spcPts val="1200"/>
              </a:spcAft>
            </a:pPr>
            <a:r>
              <a:rPr lang="da-DK" sz="1800" dirty="0">
                <a:solidFill>
                  <a:srgbClr val="002A54"/>
                </a:solidFill>
                <a:ea typeface="Times New Roman" panose="02020603050405020304" pitchFamily="18" charset="0"/>
                <a:cs typeface="Arial" panose="020B0604020202020204" pitchFamily="34" charset="0"/>
              </a:rPr>
              <a:t>AAU Micro deler forskningsbaseret viden med henblik på at udvide studerendes og underviseres udsyn.</a:t>
            </a:r>
          </a:p>
          <a:p>
            <a:endParaRPr lang="da-DK" dirty="0"/>
          </a:p>
        </p:txBody>
      </p:sp>
      <p:sp>
        <p:nvSpPr>
          <p:cNvPr id="6" name="Tekstfelt 5">
            <a:extLst>
              <a:ext uri="{FF2B5EF4-FFF2-40B4-BE49-F238E27FC236}">
                <a16:creationId xmlns:a16="http://schemas.microsoft.com/office/drawing/2014/main" id="{C3A0CDEC-2936-FBD7-BB2C-A8A56FB7A041}"/>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Uddannelse </a:t>
            </a:r>
          </a:p>
        </p:txBody>
      </p:sp>
      <p:pic>
        <p:nvPicPr>
          <p:cNvPr id="2" name="Billede 1">
            <a:extLst>
              <a:ext uri="{FF2B5EF4-FFF2-40B4-BE49-F238E27FC236}">
                <a16:creationId xmlns:a16="http://schemas.microsoft.com/office/drawing/2014/main" id="{A5DFEF27-624C-8742-FE05-DB9467D46D38}"/>
              </a:ext>
            </a:extLst>
          </p:cNvPr>
          <p:cNvPicPr>
            <a:picLocks noChangeAspect="1"/>
          </p:cNvPicPr>
          <p:nvPr/>
        </p:nvPicPr>
        <p:blipFill>
          <a:blip r:embed="rId3" cstate="email">
            <a:lum bright="70000" contrast="-70000"/>
            <a:extLst>
              <a:ext uri="{28A0092B-C50C-407E-A947-70E740481C1C}">
                <a14:useLocalDpi xmlns:a14="http://schemas.microsoft.com/office/drawing/2010/main" val="0"/>
              </a:ext>
            </a:extLst>
          </a:blip>
          <a:stretch>
            <a:fillRect/>
          </a:stretch>
        </p:blipFill>
        <p:spPr>
          <a:xfrm>
            <a:off x="1450138" y="61627"/>
            <a:ext cx="330852" cy="247036"/>
          </a:xfrm>
          <a:prstGeom prst="rect">
            <a:avLst/>
          </a:prstGeom>
        </p:spPr>
      </p:pic>
    </p:spTree>
    <p:extLst>
      <p:ext uri="{BB962C8B-B14F-4D97-AF65-F5344CB8AC3E}">
        <p14:creationId xmlns:p14="http://schemas.microsoft.com/office/powerpoint/2010/main" val="366228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billede 6" descr="Windmill-og solstråler">
            <a:extLst>
              <a:ext uri="{FF2B5EF4-FFF2-40B4-BE49-F238E27FC236}">
                <a16:creationId xmlns:a16="http://schemas.microsoft.com/office/drawing/2014/main" id="{69FE1F99-2DA2-EFC8-6F7A-D0C8595CA85B}"/>
              </a:ext>
            </a:extLst>
          </p:cNvPr>
          <p:cNvPicPr>
            <a:picLocks noGrp="1" noChangeAspect="1"/>
          </p:cNvPicPr>
          <p:nvPr>
            <p:ph type="pic" sz="quarter" idx="14"/>
          </p:nvPr>
        </p:nvPicPr>
        <p:blipFill>
          <a:blip r:embed="rId3" cstate="email">
            <a:extLst>
              <a:ext uri="{28A0092B-C50C-407E-A947-70E740481C1C}">
                <a14:useLocalDpi xmlns:a14="http://schemas.microsoft.com/office/drawing/2010/main" val="0"/>
              </a:ext>
            </a:extLst>
          </a:blip>
          <a:srcRect/>
          <a:stretch/>
        </p:blipFill>
        <p:spPr>
          <a:xfrm>
            <a:off x="7427912" y="3418702"/>
            <a:ext cx="4764087" cy="3433930"/>
          </a:xfrm>
          <a:noFill/>
        </p:spPr>
      </p:pic>
      <p:sp>
        <p:nvSpPr>
          <p:cNvPr id="3" name="Titel 2"/>
          <p:cNvSpPr>
            <a:spLocks noGrp="1"/>
          </p:cNvSpPr>
          <p:nvPr>
            <p:ph type="title"/>
          </p:nvPr>
        </p:nvSpPr>
        <p:spPr>
          <a:xfrm>
            <a:off x="578780" y="643370"/>
            <a:ext cx="6319603" cy="1486727"/>
          </a:xfrm>
        </p:spPr>
        <p:txBody>
          <a:bodyPr>
            <a:normAutofit/>
          </a:bodyPr>
          <a:lstStyle/>
          <a:p>
            <a:pPr>
              <a:lnSpc>
                <a:spcPct val="90000"/>
              </a:lnSpc>
            </a:pPr>
            <a:r>
              <a:rPr lang="en-GB" sz="3000" dirty="0">
                <a:solidFill>
                  <a:srgbClr val="211A52"/>
                </a:solidFill>
                <a:latin typeface="Arial Black" panose="020B0604020202020204" pitchFamily="34" charset="0"/>
                <a:cs typeface="Arial Black" panose="020B0604020202020204" pitchFamily="34" charset="0"/>
              </a:rPr>
              <a:t>DET INGENIØR- OG NATURVIDENSKABELIGE FAKULTET</a:t>
            </a:r>
            <a:endParaRPr lang="da-DK" sz="3000" dirty="0">
              <a:latin typeface="Arial Black" panose="020B0604020202020204" pitchFamily="34" charset="0"/>
              <a:cs typeface="Arial Black" panose="020B0604020202020204" pitchFamily="34" charset="0"/>
            </a:endParaRPr>
          </a:p>
        </p:txBody>
      </p:sp>
      <p:sp>
        <p:nvSpPr>
          <p:cNvPr id="4" name="Pladsholder til tekst 3"/>
          <p:cNvSpPr>
            <a:spLocks noGrp="1"/>
          </p:cNvSpPr>
          <p:nvPr>
            <p:ph type="body" sz="quarter" idx="15"/>
          </p:nvPr>
        </p:nvSpPr>
        <p:spPr>
          <a:xfrm>
            <a:off x="606490" y="1964636"/>
            <a:ext cx="6319604" cy="4212416"/>
          </a:xfrm>
        </p:spPr>
        <p:txBody>
          <a:bodyPr>
            <a:noAutofit/>
          </a:bodyPr>
          <a:lstStyle/>
          <a:p>
            <a:pPr marL="0" indent="0">
              <a:lnSpc>
                <a:spcPct val="140000"/>
              </a:lnSpc>
              <a:buNone/>
            </a:pPr>
            <a:r>
              <a:rPr lang="da-DK" sz="1400" dirty="0">
                <a:solidFill>
                  <a:srgbClr val="211A52"/>
                </a:solidFill>
                <a:effectLst/>
              </a:rPr>
              <a:t>På ENGINEERING bidrager vi til at løse nogle af de store globale udfordringer – særligt inden for omstilling til grøn energi, rent vand, bæredygtig transport og byggeri samt smarte og innovative metoder til produktion til glæde for både samfund, borgere og virksomheder. Forskning, uddannelse og </a:t>
            </a:r>
            <a:r>
              <a:rPr lang="da-DK" sz="1400" dirty="0" err="1">
                <a:solidFill>
                  <a:srgbClr val="211A52"/>
                </a:solidFill>
                <a:effectLst/>
              </a:rPr>
              <a:t>vidensamarbejde</a:t>
            </a:r>
            <a:r>
              <a:rPr lang="da-DK" sz="1400" dirty="0">
                <a:solidFill>
                  <a:srgbClr val="211A52"/>
                </a:solidFill>
                <a:effectLst/>
              </a:rPr>
              <a:t> på ENGINEERING varetages af fem institutter, med hvert sit kerneområde.</a:t>
            </a:r>
            <a:r>
              <a:rPr lang="da-DK" sz="1400" b="1" dirty="0">
                <a:solidFill>
                  <a:srgbClr val="211A52"/>
                </a:solidFill>
              </a:rPr>
              <a:t> </a:t>
            </a:r>
          </a:p>
          <a:p>
            <a:pPr marL="0" indent="0">
              <a:lnSpc>
                <a:spcPct val="140000"/>
              </a:lnSpc>
              <a:buNone/>
            </a:pPr>
            <a:r>
              <a:rPr lang="da-DK" sz="1400" b="1" dirty="0">
                <a:solidFill>
                  <a:srgbClr val="211A52"/>
                </a:solidFill>
              </a:rPr>
              <a:t>STYRKEPOSITIONER</a:t>
            </a:r>
            <a:endParaRPr lang="da-DK" sz="1400" b="1" dirty="0">
              <a:solidFill>
                <a:srgbClr val="211A52"/>
              </a:solidFill>
              <a:effectLst/>
            </a:endParaRPr>
          </a:p>
          <a:p>
            <a:pPr>
              <a:lnSpc>
                <a:spcPct val="140000"/>
              </a:lnSpc>
            </a:pPr>
            <a:r>
              <a:rPr lang="da-DK" sz="1400" dirty="0">
                <a:solidFill>
                  <a:srgbClr val="211A52"/>
                </a:solidFill>
              </a:rPr>
              <a:t>Blandt Europas bedste ingeniøruniversiteter</a:t>
            </a:r>
          </a:p>
          <a:p>
            <a:pPr>
              <a:lnSpc>
                <a:spcPct val="140000"/>
              </a:lnSpc>
            </a:pPr>
            <a:r>
              <a:rPr lang="da-DK" sz="1400" dirty="0">
                <a:solidFill>
                  <a:srgbClr val="211A52"/>
                </a:solidFill>
                <a:effectLst/>
              </a:rPr>
              <a:t>Vi lægger stor vægt på samarbejdet med virksomheder og myndigheder, så vores forskning skaber viden for verden</a:t>
            </a:r>
          </a:p>
          <a:p>
            <a:pPr>
              <a:lnSpc>
                <a:spcPct val="140000"/>
              </a:lnSpc>
            </a:pPr>
            <a:r>
              <a:rPr lang="da-DK" sz="1400" dirty="0">
                <a:solidFill>
                  <a:srgbClr val="211A52"/>
                </a:solidFill>
                <a:effectLst/>
              </a:rPr>
              <a:t>Vi har et rigt studiemiljø med kort adgang til forskere og forskningsmiljøer, sociale aktiviteter uden for undervisningstid samt en høj trivsel</a:t>
            </a:r>
          </a:p>
        </p:txBody>
      </p:sp>
      <p:pic>
        <p:nvPicPr>
          <p:cNvPr id="17" name="Pladsholder til billede 16" descr="Silhuet af en byggeplads">
            <a:extLst>
              <a:ext uri="{FF2B5EF4-FFF2-40B4-BE49-F238E27FC236}">
                <a16:creationId xmlns:a16="http://schemas.microsoft.com/office/drawing/2014/main" id="{33ECA887-E00C-C012-B4E2-A2F969848978}"/>
              </a:ext>
            </a:extLst>
          </p:cNvPr>
          <p:cNvPicPr>
            <a:picLocks noGrp="1" noChangeAspect="1"/>
          </p:cNvPicPr>
          <p:nvPr>
            <p:ph type="pic" sz="quarter" idx="16"/>
          </p:nvPr>
        </p:nvPicPr>
        <p:blipFill>
          <a:blip r:embed="rId4" cstate="email">
            <a:extLst>
              <a:ext uri="{28A0092B-C50C-407E-A947-70E740481C1C}">
                <a14:useLocalDpi xmlns:a14="http://schemas.microsoft.com/office/drawing/2010/main" val="0"/>
              </a:ext>
            </a:extLst>
          </a:blip>
          <a:srcRect/>
          <a:stretch>
            <a:fillRect/>
          </a:stretch>
        </p:blipFill>
        <p:spPr>
          <a:xfrm>
            <a:off x="7427911" y="0"/>
            <a:ext cx="4764087" cy="3418702"/>
          </a:xfrm>
        </p:spPr>
      </p:pic>
    </p:spTree>
    <p:extLst>
      <p:ext uri="{BB962C8B-B14F-4D97-AF65-F5344CB8AC3E}">
        <p14:creationId xmlns:p14="http://schemas.microsoft.com/office/powerpoint/2010/main" val="3973313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dsholder til billede 6">
            <a:extLst>
              <a:ext uri="{FF2B5EF4-FFF2-40B4-BE49-F238E27FC236}">
                <a16:creationId xmlns:a16="http://schemas.microsoft.com/office/drawing/2014/main" id="{7749FA0D-D9D3-4835-A8C1-6A39FF349F9F}"/>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val="0"/>
              </a:ext>
            </a:extLst>
          </a:blip>
          <a:srcRect r="-1"/>
          <a:stretch/>
        </p:blipFill>
        <p:spPr>
          <a:xfrm>
            <a:off x="7427914" y="0"/>
            <a:ext cx="4734442" cy="6858000"/>
          </a:xfrm>
          <a:noFill/>
        </p:spPr>
      </p:pic>
      <p:sp>
        <p:nvSpPr>
          <p:cNvPr id="4" name="Titel 3">
            <a:extLst>
              <a:ext uri="{FF2B5EF4-FFF2-40B4-BE49-F238E27FC236}">
                <a16:creationId xmlns:a16="http://schemas.microsoft.com/office/drawing/2014/main" id="{857D0392-BCB4-412D-880B-366A401BFD39}"/>
              </a:ext>
            </a:extLst>
          </p:cNvPr>
          <p:cNvSpPr>
            <a:spLocks noGrp="1"/>
          </p:cNvSpPr>
          <p:nvPr>
            <p:ph type="title"/>
          </p:nvPr>
        </p:nvSpPr>
        <p:spPr>
          <a:xfrm>
            <a:off x="587374" y="391357"/>
            <a:ext cx="5788374" cy="1621619"/>
          </a:xfrm>
        </p:spPr>
        <p:txBody>
          <a:bodyPr/>
          <a:lstStyle/>
          <a:p>
            <a:r>
              <a:rPr lang="da-DK" sz="3000" b="0" dirty="0" err="1">
                <a:solidFill>
                  <a:srgbClr val="002060"/>
                </a:solidFill>
                <a:latin typeface="+mj-lt"/>
                <a:cs typeface="Arial" panose="020B0604020202020204" pitchFamily="34" charset="0"/>
              </a:rPr>
              <a:t>Lead</a:t>
            </a:r>
            <a:r>
              <a:rPr lang="da-DK" sz="3000" dirty="0" err="1">
                <a:solidFill>
                  <a:srgbClr val="002060"/>
                </a:solidFill>
                <a:latin typeface="+mj-lt"/>
                <a:cs typeface="Arial Black" panose="020B0604020202020204" pitchFamily="34" charset="0"/>
              </a:rPr>
              <a:t>ENG</a:t>
            </a:r>
            <a:br>
              <a:rPr lang="da-DK" sz="3000" dirty="0">
                <a:latin typeface="Barlow Black" panose="00000A00000000000000" pitchFamily="2" charset="0"/>
              </a:rPr>
            </a:br>
            <a:br>
              <a:rPr lang="da-DK" sz="1600" b="0" dirty="0">
                <a:latin typeface="Arial" panose="020B0604020202020204" pitchFamily="34" charset="0"/>
                <a:cs typeface="Arial" panose="020B0604020202020204" pitchFamily="34" charset="0"/>
              </a:rPr>
            </a:br>
            <a:endParaRPr lang="da-DK" sz="1600" b="0" dirty="0">
              <a:latin typeface="Arial" panose="020B0604020202020204" pitchFamily="34" charset="0"/>
              <a:cs typeface="Arial" panose="020B0604020202020204" pitchFamily="34" charset="0"/>
            </a:endParaRPr>
          </a:p>
        </p:txBody>
      </p:sp>
      <p:sp>
        <p:nvSpPr>
          <p:cNvPr id="7" name="Tekstfelt 6">
            <a:extLst>
              <a:ext uri="{FF2B5EF4-FFF2-40B4-BE49-F238E27FC236}">
                <a16:creationId xmlns:a16="http://schemas.microsoft.com/office/drawing/2014/main" id="{60A97487-C200-299B-2CBF-D5AA78B328AE}"/>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Uddannelse</a:t>
            </a:r>
          </a:p>
        </p:txBody>
      </p:sp>
      <p:pic>
        <p:nvPicPr>
          <p:cNvPr id="8" name="Billede 7">
            <a:extLst>
              <a:ext uri="{FF2B5EF4-FFF2-40B4-BE49-F238E27FC236}">
                <a16:creationId xmlns:a16="http://schemas.microsoft.com/office/drawing/2014/main" id="{7211B45D-7023-2335-B7AF-286E908586DA}"/>
              </a:ext>
            </a:extLst>
          </p:cNvPr>
          <p:cNvPicPr>
            <a:picLocks noChangeAspect="1"/>
          </p:cNvPicPr>
          <p:nvPr/>
        </p:nvPicPr>
        <p:blipFill>
          <a:blip r:embed="rId4" cstate="email">
            <a:lum bright="70000" contrast="-70000"/>
            <a:extLst>
              <a:ext uri="{28A0092B-C50C-407E-A947-70E740481C1C}">
                <a14:useLocalDpi xmlns:a14="http://schemas.microsoft.com/office/drawing/2010/main" val="0"/>
              </a:ext>
            </a:extLst>
          </a:blip>
          <a:stretch>
            <a:fillRect/>
          </a:stretch>
        </p:blipFill>
        <p:spPr>
          <a:xfrm>
            <a:off x="1434774" y="61627"/>
            <a:ext cx="330852" cy="247036"/>
          </a:xfrm>
          <a:prstGeom prst="rect">
            <a:avLst/>
          </a:prstGeom>
        </p:spPr>
      </p:pic>
      <p:sp>
        <p:nvSpPr>
          <p:cNvPr id="12" name="Text Placeholder 4">
            <a:extLst>
              <a:ext uri="{FF2B5EF4-FFF2-40B4-BE49-F238E27FC236}">
                <a16:creationId xmlns:a16="http://schemas.microsoft.com/office/drawing/2014/main" id="{0386CC37-961F-5BA9-E4F6-DEBC5B982A0B}"/>
              </a:ext>
            </a:extLst>
          </p:cNvPr>
          <p:cNvSpPr>
            <a:spLocks noGrp="1"/>
          </p:cNvSpPr>
          <p:nvPr>
            <p:ph type="body" sz="quarter" idx="12"/>
          </p:nvPr>
        </p:nvSpPr>
        <p:spPr>
          <a:xfrm>
            <a:off x="587375" y="1491618"/>
            <a:ext cx="5901107" cy="4795689"/>
          </a:xfrm>
        </p:spPr>
        <p:txBody>
          <a:bodyPr>
            <a:normAutofit/>
          </a:bodyPr>
          <a:lstStyle/>
          <a:p>
            <a:pPr>
              <a:lnSpc>
                <a:spcPct val="120000"/>
              </a:lnSpc>
              <a:spcBef>
                <a:spcPts val="0"/>
              </a:spcBef>
              <a:spcAft>
                <a:spcPts val="1200"/>
              </a:spcAft>
            </a:pPr>
            <a:r>
              <a:rPr lang="da-DK" dirty="0" err="1">
                <a:latin typeface="Arial" panose="020B0604020202020204" pitchFamily="34" charset="0"/>
                <a:ea typeface="Times New Roman" panose="02020603050405020304" pitchFamily="18" charset="0"/>
                <a:cs typeface="Arial" panose="020B0604020202020204" pitchFamily="34" charset="0"/>
              </a:rPr>
              <a:t>LeadENG</a:t>
            </a:r>
            <a:r>
              <a:rPr lang="da-DK" dirty="0">
                <a:latin typeface="Arial" panose="020B0604020202020204" pitchFamily="34" charset="0"/>
                <a:ea typeface="Times New Roman" panose="02020603050405020304" pitchFamily="18" charset="0"/>
                <a:cs typeface="Arial" panose="020B0604020202020204" pitchFamily="34" charset="0"/>
              </a:rPr>
              <a:t>-</a:t>
            </a:r>
            <a:r>
              <a:rPr lang="da-DK" dirty="0">
                <a:effectLst/>
                <a:latin typeface="Arial" panose="020B0604020202020204" pitchFamily="34" charset="0"/>
                <a:ea typeface="Times New Roman" panose="02020603050405020304" pitchFamily="18" charset="0"/>
                <a:cs typeface="Arial" panose="020B0604020202020204" pitchFamily="34" charset="0"/>
              </a:rPr>
              <a:t>projekter giver de studerende unikke muligheder for samarbejde på tværs af studieretninger og discipliner. </a:t>
            </a:r>
            <a:endParaRPr lang="da-DK" b="0" i="0" dirty="0">
              <a:effectLst/>
              <a:latin typeface="Arial" panose="020B0604020202020204" pitchFamily="34" charset="0"/>
              <a:cs typeface="Arial" panose="020B0604020202020204" pitchFamily="34" charset="0"/>
            </a:endParaRPr>
          </a:p>
          <a:p>
            <a:pPr>
              <a:lnSpc>
                <a:spcPct val="120000"/>
              </a:lnSpc>
              <a:spcBef>
                <a:spcPts val="0"/>
              </a:spcBef>
              <a:spcAft>
                <a:spcPts val="1200"/>
              </a:spcAft>
            </a:pPr>
            <a:r>
              <a:rPr lang="da-DK" dirty="0">
                <a:effectLst/>
                <a:latin typeface="Arial" panose="020B0604020202020204" pitchFamily="34" charset="0"/>
                <a:ea typeface="Times New Roman" panose="02020603050405020304" pitchFamily="18" charset="0"/>
                <a:cs typeface="Arial" panose="020B0604020202020204" pitchFamily="34" charset="0"/>
              </a:rPr>
              <a:t>Gennem projekterne får de studerende en særlig forståelse af egen faglighed set i sammenhæng med beslægtede fagområder. </a:t>
            </a:r>
            <a:endParaRPr lang="da-DK" dirty="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Bef>
                <a:spcPts val="0"/>
              </a:spcBef>
              <a:spcAft>
                <a:spcPts val="1200"/>
              </a:spcAft>
            </a:pPr>
            <a:r>
              <a:rPr lang="da-DK" dirty="0">
                <a:effectLst/>
                <a:latin typeface="Arial" panose="020B0604020202020204" pitchFamily="34" charset="0"/>
                <a:ea typeface="Times New Roman" panose="02020603050405020304" pitchFamily="18" charset="0"/>
                <a:cs typeface="Arial" panose="020B0604020202020204" pitchFamily="34" charset="0"/>
              </a:rPr>
              <a:t>Samarbejdsevne og bevidsthed om egen faglighed er efterspurgte kompetencer i erhvervslivet som afsæt for at kunne levere bæredygtige og tværfaglige løsninger på samfundets store udfordringer. </a:t>
            </a:r>
          </a:p>
          <a:p>
            <a:pPr>
              <a:lnSpc>
                <a:spcPct val="120000"/>
              </a:lnSpc>
              <a:spcBef>
                <a:spcPts val="0"/>
              </a:spcBef>
              <a:spcAft>
                <a:spcPts val="1200"/>
              </a:spcAft>
            </a:pPr>
            <a:r>
              <a:rPr lang="da-DK" b="0" i="0" dirty="0">
                <a:solidFill>
                  <a:srgbClr val="211A52"/>
                </a:solidFill>
                <a:effectLst/>
                <a:latin typeface="Arial" panose="020B0604020202020204" pitchFamily="34" charset="0"/>
                <a:cs typeface="Arial" panose="020B0604020202020204" pitchFamily="34" charset="0"/>
              </a:rPr>
              <a:t>I 2022 vandt Aalborg Universitet en guldmedalje ved The QS </a:t>
            </a:r>
            <a:r>
              <a:rPr lang="da-DK" b="0" i="0" dirty="0" err="1">
                <a:solidFill>
                  <a:srgbClr val="211A52"/>
                </a:solidFill>
                <a:effectLst/>
                <a:latin typeface="Arial" panose="020B0604020202020204" pitchFamily="34" charset="0"/>
                <a:cs typeface="Arial" panose="020B0604020202020204" pitchFamily="34" charset="0"/>
              </a:rPr>
              <a:t>Reimagine</a:t>
            </a:r>
            <a:r>
              <a:rPr lang="da-DK" b="0" i="0" dirty="0">
                <a:solidFill>
                  <a:srgbClr val="211A52"/>
                </a:solidFill>
                <a:effectLst/>
                <a:latin typeface="Arial" panose="020B0604020202020204" pitchFamily="34" charset="0"/>
                <a:cs typeface="Arial" panose="020B0604020202020204" pitchFamily="34" charset="0"/>
              </a:rPr>
              <a:t> Education Awards </a:t>
            </a:r>
            <a:r>
              <a:rPr lang="da-DK" i="0" dirty="0">
                <a:solidFill>
                  <a:srgbClr val="211A52"/>
                </a:solidFill>
                <a:effectLst/>
                <a:latin typeface="Arial" panose="020B0604020202020204" pitchFamily="34" charset="0"/>
                <a:cs typeface="Arial" panose="020B0604020202020204" pitchFamily="34" charset="0"/>
              </a:rPr>
              <a:t>på tværs af kategorier som det mest innovative uddannelseskoncept i hele Europa.</a:t>
            </a:r>
          </a:p>
          <a:p>
            <a:pPr>
              <a:spcBef>
                <a:spcPts val="0"/>
              </a:spcBef>
              <a:spcAft>
                <a:spcPts val="1200"/>
              </a:spcAft>
            </a:pPr>
            <a:endParaRPr lang="da-DK" sz="1400" dirty="0">
              <a:effectLst/>
              <a:latin typeface="Arial" panose="020B0604020202020204" pitchFamily="34" charset="0"/>
              <a:ea typeface="Times New Roman" panose="02020603050405020304" pitchFamily="18" charset="0"/>
              <a:cs typeface="Arial" panose="020B0604020202020204" pitchFamily="34" charset="0"/>
            </a:endParaRPr>
          </a:p>
          <a:p>
            <a:pPr>
              <a:spcBef>
                <a:spcPts val="0"/>
              </a:spcBef>
              <a:spcAft>
                <a:spcPts val="1200"/>
              </a:spcAft>
            </a:pPr>
            <a:endParaRPr lang="da-DK" dirty="0">
              <a:solidFill>
                <a:srgbClr val="211A52"/>
              </a:solidFill>
              <a:effectLst/>
              <a:latin typeface="Barlow Light" panose="00000400000000000000" pitchFamily="2" charset="0"/>
              <a:ea typeface="Calibri" panose="020F0502020204030204" pitchFamily="34" charset="0"/>
            </a:endParaRPr>
          </a:p>
          <a:p>
            <a:pPr marL="0" lvl="0" indent="0">
              <a:lnSpc>
                <a:spcPct val="120000"/>
              </a:lnSpc>
              <a:spcBef>
                <a:spcPts val="0"/>
              </a:spcBef>
              <a:spcAft>
                <a:spcPts val="1200"/>
              </a:spcAft>
              <a:buNone/>
              <a:tabLst>
                <a:tab pos="457200" algn="l"/>
              </a:tabLst>
            </a:pPr>
            <a:endParaRPr lang="da-DK" dirty="0">
              <a:solidFill>
                <a:srgbClr val="211A52"/>
              </a:solidFill>
              <a:effectLst/>
              <a:latin typeface="Barlow Light" panose="00000400000000000000" pitchFamily="2" charset="0"/>
              <a:ea typeface="Calibri" panose="020F0502020204030204" pitchFamily="34" charset="0"/>
            </a:endParaRPr>
          </a:p>
          <a:p>
            <a:pPr marL="0" lvl="0" indent="0">
              <a:lnSpc>
                <a:spcPct val="120000"/>
              </a:lnSpc>
              <a:spcBef>
                <a:spcPts val="0"/>
              </a:spcBef>
              <a:spcAft>
                <a:spcPts val="1200"/>
              </a:spcAft>
              <a:buNone/>
              <a:tabLst>
                <a:tab pos="457200" algn="l"/>
              </a:tabLst>
            </a:pPr>
            <a:endParaRPr lang="da-DK" dirty="0">
              <a:effectLst/>
              <a:latin typeface="Barlow Light" panose="00000400000000000000" pitchFamily="2" charset="0"/>
              <a:ea typeface="Calibri" panose="020F0502020204030204" pitchFamily="34" charset="0"/>
            </a:endParaRPr>
          </a:p>
          <a:p>
            <a:pPr marL="0" indent="0">
              <a:lnSpc>
                <a:spcPct val="120000"/>
              </a:lnSpc>
              <a:spcBef>
                <a:spcPts val="0"/>
              </a:spcBef>
              <a:spcAft>
                <a:spcPts val="1200"/>
              </a:spcAft>
              <a:buNone/>
            </a:pPr>
            <a:endParaRPr lang="en-US" dirty="0"/>
          </a:p>
        </p:txBody>
      </p:sp>
    </p:spTree>
    <p:extLst>
      <p:ext uri="{BB962C8B-B14F-4D97-AF65-F5344CB8AC3E}">
        <p14:creationId xmlns:p14="http://schemas.microsoft.com/office/powerpoint/2010/main" val="3310240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type="body" sz="quarter" idx="12"/>
          </p:nvPr>
        </p:nvSpPr>
        <p:spPr>
          <a:xfrm>
            <a:off x="5440065" y="1457641"/>
            <a:ext cx="6296085" cy="2757171"/>
          </a:xfrm>
        </p:spPr>
        <p:txBody>
          <a:bodyPr>
            <a:normAutofit fontScale="32500" lnSpcReduction="20000"/>
          </a:bodyPr>
          <a:lstStyle/>
          <a:p>
            <a:pPr>
              <a:lnSpc>
                <a:spcPct val="120000"/>
              </a:lnSpc>
              <a:spcBef>
                <a:spcPts val="0"/>
              </a:spcBef>
              <a:spcAft>
                <a:spcPts val="1200"/>
              </a:spcAft>
            </a:pPr>
            <a:r>
              <a:rPr lang="da-DK" sz="4900" dirty="0">
                <a:cs typeface="Arial" panose="020B0604020202020204" pitchFamily="34" charset="0"/>
              </a:rPr>
              <a:t>Inden for 4.-7. kvartal efter endt uddannelse på dimissionsåret 2022 er ledigheden lav på ENGINEERING. Således viser nyeste tal, at ledigheden er på 4,48 %. Samlet på AAU er ledigheden 10,3 %.</a:t>
            </a:r>
          </a:p>
          <a:p>
            <a:pPr>
              <a:lnSpc>
                <a:spcPct val="120000"/>
              </a:lnSpc>
              <a:spcBef>
                <a:spcPts val="0"/>
              </a:spcBef>
              <a:spcAft>
                <a:spcPts val="1200"/>
              </a:spcAft>
            </a:pPr>
            <a:r>
              <a:rPr lang="da-DK" sz="4900" dirty="0"/>
              <a:t>Beskæftigede kandidater fra Aalborg Universitet spreder sig mere på tværs af landets regioner end kandidater fra de øvrige universiteter. </a:t>
            </a:r>
          </a:p>
          <a:p>
            <a:pPr>
              <a:lnSpc>
                <a:spcPct val="120000"/>
              </a:lnSpc>
              <a:spcBef>
                <a:spcPts val="0"/>
              </a:spcBef>
              <a:spcAft>
                <a:spcPts val="1200"/>
              </a:spcAft>
            </a:pPr>
            <a:r>
              <a:rPr lang="da-DK" sz="4900" dirty="0">
                <a:cs typeface="Arial" panose="020B0604020202020204" pitchFamily="34" charset="0"/>
              </a:rPr>
              <a:t>I gennemsnit får mere end 60 % af AAU’s dimittender beskæftigelse i den private sektor.</a:t>
            </a:r>
          </a:p>
          <a:p>
            <a:pPr marL="0" indent="0">
              <a:lnSpc>
                <a:spcPct val="120000"/>
              </a:lnSpc>
              <a:spcBef>
                <a:spcPts val="0"/>
              </a:spcBef>
              <a:spcAft>
                <a:spcPts val="1200"/>
              </a:spcAft>
              <a:buNone/>
            </a:pPr>
            <a:endParaRPr lang="da-DK" sz="4000" dirty="0">
              <a:cs typeface="Arial" panose="020B0604020202020204" pitchFamily="34" charset="0"/>
            </a:endParaRPr>
          </a:p>
          <a:p>
            <a:pPr marL="0" indent="0">
              <a:lnSpc>
                <a:spcPct val="120000"/>
              </a:lnSpc>
              <a:spcBef>
                <a:spcPts val="0"/>
              </a:spcBef>
              <a:spcAft>
                <a:spcPts val="1200"/>
              </a:spcAft>
              <a:buNone/>
            </a:pPr>
            <a:endParaRPr lang="da-DK" sz="1400" dirty="0"/>
          </a:p>
          <a:p>
            <a:pPr marL="0" indent="0">
              <a:lnSpc>
                <a:spcPct val="120000"/>
              </a:lnSpc>
              <a:spcBef>
                <a:spcPts val="0"/>
              </a:spcBef>
              <a:spcAft>
                <a:spcPts val="1200"/>
              </a:spcAft>
              <a:buNone/>
            </a:pPr>
            <a:endParaRPr lang="da-DK" sz="1400" dirty="0"/>
          </a:p>
          <a:p>
            <a:pPr marL="0" indent="0">
              <a:lnSpc>
                <a:spcPct val="120000"/>
              </a:lnSpc>
              <a:spcBef>
                <a:spcPts val="0"/>
              </a:spcBef>
              <a:spcAft>
                <a:spcPts val="1200"/>
              </a:spcAft>
              <a:buNone/>
            </a:pPr>
            <a:endParaRPr lang="da-DK" sz="1400" dirty="0"/>
          </a:p>
          <a:p>
            <a:pPr marL="0" indent="0">
              <a:lnSpc>
                <a:spcPct val="120000"/>
              </a:lnSpc>
              <a:spcBef>
                <a:spcPts val="0"/>
              </a:spcBef>
              <a:spcAft>
                <a:spcPts val="1200"/>
              </a:spcAft>
              <a:buNone/>
            </a:pPr>
            <a:endParaRPr lang="da-DK" sz="1400" dirty="0"/>
          </a:p>
          <a:p>
            <a:pPr marL="0" indent="0">
              <a:lnSpc>
                <a:spcPct val="120000"/>
              </a:lnSpc>
              <a:spcBef>
                <a:spcPts val="0"/>
              </a:spcBef>
              <a:spcAft>
                <a:spcPts val="1200"/>
              </a:spcAft>
              <a:buNone/>
            </a:pPr>
            <a:endParaRPr lang="da-DK" sz="1400" dirty="0"/>
          </a:p>
        </p:txBody>
      </p:sp>
      <p:sp>
        <p:nvSpPr>
          <p:cNvPr id="2" name="Titel 1"/>
          <p:cNvSpPr>
            <a:spLocks noGrp="1"/>
          </p:cNvSpPr>
          <p:nvPr>
            <p:ph type="title"/>
          </p:nvPr>
        </p:nvSpPr>
        <p:spPr>
          <a:xfrm>
            <a:off x="5324157" y="185145"/>
            <a:ext cx="6633026" cy="1235284"/>
          </a:xfrm>
        </p:spPr>
        <p:txBody>
          <a:bodyPr anchor="t">
            <a:normAutofit/>
          </a:bodyPr>
          <a:lstStyle/>
          <a:p>
            <a:r>
              <a:rPr lang="en-US" sz="3000" dirty="0">
                <a:latin typeface="Arial Black" panose="020B0604020202020204" pitchFamily="34" charset="0"/>
                <a:cs typeface="Arial Black" panose="020B0604020202020204" pitchFamily="34" charset="0"/>
              </a:rPr>
              <a:t>LEDIGHED OG BESKÆFTIGELSE</a:t>
            </a:r>
          </a:p>
        </p:txBody>
      </p:sp>
      <p:pic>
        <p:nvPicPr>
          <p:cNvPr id="24" name="Pladsholder til billede 23" descr="Et billede, der indeholder udendørs, græs, sky, bygning&#10;&#10;Automatisk genereret beskrivelse">
            <a:extLst>
              <a:ext uri="{FF2B5EF4-FFF2-40B4-BE49-F238E27FC236}">
                <a16:creationId xmlns:a16="http://schemas.microsoft.com/office/drawing/2014/main" id="{6297909A-BDA3-17BA-8687-7F6249C68CCD}"/>
              </a:ext>
            </a:extLst>
          </p:cNvPr>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a:stretch>
            <a:fillRect/>
          </a:stretch>
        </p:blipFill>
        <p:spPr/>
      </p:pic>
      <p:sp>
        <p:nvSpPr>
          <p:cNvPr id="27" name="Tekstfelt 26">
            <a:extLst>
              <a:ext uri="{FF2B5EF4-FFF2-40B4-BE49-F238E27FC236}">
                <a16:creationId xmlns:a16="http://schemas.microsoft.com/office/drawing/2014/main" id="{1FF88F9A-8253-58A2-49A1-C1C4E58E33CF}"/>
              </a:ext>
            </a:extLst>
          </p:cNvPr>
          <p:cNvSpPr txBox="1"/>
          <p:nvPr/>
        </p:nvSpPr>
        <p:spPr>
          <a:xfrm>
            <a:off x="-579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Uddannelse</a:t>
            </a:r>
          </a:p>
        </p:txBody>
      </p:sp>
      <p:pic>
        <p:nvPicPr>
          <p:cNvPr id="28" name="Billede 27">
            <a:extLst>
              <a:ext uri="{FF2B5EF4-FFF2-40B4-BE49-F238E27FC236}">
                <a16:creationId xmlns:a16="http://schemas.microsoft.com/office/drawing/2014/main" id="{20B00276-2570-1D35-E157-66829B1A49BB}"/>
              </a:ext>
            </a:extLst>
          </p:cNvPr>
          <p:cNvPicPr>
            <a:picLocks noChangeAspect="1"/>
          </p:cNvPicPr>
          <p:nvPr/>
        </p:nvPicPr>
        <p:blipFill>
          <a:blip r:embed="rId4" cstate="email">
            <a:lum bright="70000" contrast="-70000"/>
            <a:extLst>
              <a:ext uri="{28A0092B-C50C-407E-A947-70E740481C1C}">
                <a14:useLocalDpi xmlns:a14="http://schemas.microsoft.com/office/drawing/2010/main" val="0"/>
              </a:ext>
            </a:extLst>
          </a:blip>
          <a:stretch>
            <a:fillRect/>
          </a:stretch>
        </p:blipFill>
        <p:spPr>
          <a:xfrm>
            <a:off x="1428984" y="61627"/>
            <a:ext cx="330852" cy="247036"/>
          </a:xfrm>
          <a:prstGeom prst="rect">
            <a:avLst/>
          </a:prstGeom>
        </p:spPr>
      </p:pic>
      <p:sp>
        <p:nvSpPr>
          <p:cNvPr id="4" name="Tekstfelt 3">
            <a:extLst>
              <a:ext uri="{FF2B5EF4-FFF2-40B4-BE49-F238E27FC236}">
                <a16:creationId xmlns:a16="http://schemas.microsoft.com/office/drawing/2014/main" id="{510AE8A0-CF17-237F-4BE8-50CA8CFD0095}"/>
              </a:ext>
            </a:extLst>
          </p:cNvPr>
          <p:cNvSpPr txBox="1"/>
          <p:nvPr/>
        </p:nvSpPr>
        <p:spPr>
          <a:xfrm>
            <a:off x="6686549" y="4251891"/>
            <a:ext cx="5270633" cy="2062103"/>
          </a:xfrm>
          <a:prstGeom prst="rect">
            <a:avLst/>
          </a:prstGeom>
          <a:ln>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r>
              <a:rPr lang="da-DK" sz="1600" i="1" dirty="0">
                <a:effectLst/>
                <a:ea typeface="Aptos" panose="020B0004020202020204" pitchFamily="34" charset="0"/>
                <a:cs typeface="Segoe UI" panose="020B0502040204020203" pitchFamily="34" charset="0"/>
              </a:rPr>
              <a:t>”Samarbejdet med AAU gør os i stand til hele tiden at være relevante; Hele tiden af have nogle produkter, der tapper ind i tiden, så vi kan være på forkant med markedet og bidrage med løsninger til grønne omstilling, så bl.a. bygninger kan reducere deres energiforbrug og primært bruge energi på tidspunkter, hvor det belaster energisystemet mindst muligt.” - </a:t>
            </a:r>
            <a:r>
              <a:rPr lang="da-DK" sz="1600" dirty="0">
                <a:effectLst/>
                <a:ea typeface="Aptos" panose="020B0004020202020204" pitchFamily="34" charset="0"/>
                <a:cs typeface="Segoe UI" panose="020B0502040204020203" pitchFamily="34" charset="0"/>
              </a:rPr>
              <a:t>ci</a:t>
            </a:r>
            <a:r>
              <a:rPr lang="da-DK" sz="1600" dirty="0">
                <a:ea typeface="Aptos" panose="020B0004020202020204" pitchFamily="34" charset="0"/>
                <a:cs typeface="Segoe UI" panose="020B0502040204020203" pitchFamily="34" charset="0"/>
              </a:rPr>
              <a:t>tat </a:t>
            </a:r>
            <a:r>
              <a:rPr lang="da-DK" sz="1600" dirty="0">
                <a:effectLst/>
                <a:ea typeface="Aptos" panose="020B0004020202020204" pitchFamily="34" charset="0"/>
                <a:cs typeface="Segoe UI" panose="020B0502040204020203" pitchFamily="34" charset="0"/>
              </a:rPr>
              <a:t>Henrik Stærmose, </a:t>
            </a:r>
            <a:r>
              <a:rPr lang="da-DK" sz="1600" dirty="0">
                <a:ea typeface="Aptos" panose="020B0004020202020204" pitchFamily="34" charset="0"/>
                <a:cs typeface="Segoe UI" panose="020B0502040204020203" pitchFamily="34" charset="0"/>
              </a:rPr>
              <a:t>CEO ved </a:t>
            </a:r>
            <a:r>
              <a:rPr lang="da-DK" sz="1600" dirty="0" err="1">
                <a:ea typeface="Aptos" panose="020B0004020202020204" pitchFamily="34" charset="0"/>
                <a:cs typeface="Segoe UI" panose="020B0502040204020203" pitchFamily="34" charset="0"/>
              </a:rPr>
              <a:t>Neogrid</a:t>
            </a:r>
            <a:r>
              <a:rPr lang="da-DK" sz="1600" dirty="0">
                <a:ea typeface="Aptos" panose="020B0004020202020204" pitchFamily="34" charset="0"/>
                <a:cs typeface="Segoe UI" panose="020B0502040204020203" pitchFamily="34" charset="0"/>
              </a:rPr>
              <a:t>, </a:t>
            </a:r>
            <a:r>
              <a:rPr lang="da-DK" sz="1600" dirty="0">
                <a:effectLst/>
                <a:ea typeface="Aptos" panose="020B0004020202020204" pitchFamily="34" charset="0"/>
                <a:cs typeface="Segoe UI" panose="020B0502040204020203" pitchFamily="34" charset="0"/>
              </a:rPr>
              <a:t>2025</a:t>
            </a:r>
            <a:endParaRPr lang="da-DK" sz="1600" dirty="0">
              <a:cs typeface="Segoe UI" panose="020B0502040204020203" pitchFamily="34" charset="0"/>
            </a:endParaRPr>
          </a:p>
        </p:txBody>
      </p:sp>
    </p:spTree>
    <p:extLst>
      <p:ext uri="{BB962C8B-B14F-4D97-AF65-F5344CB8AC3E}">
        <p14:creationId xmlns:p14="http://schemas.microsoft.com/office/powerpoint/2010/main" val="537072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2E3F37D6-FCF2-5F9A-E66B-3A514398225D}"/>
              </a:ext>
            </a:extLst>
          </p:cNvPr>
          <p:cNvSpPr>
            <a:spLocks noChangeArrowheads="1"/>
          </p:cNvSpPr>
          <p:nvPr/>
        </p:nvSpPr>
        <p:spPr bwMode="auto">
          <a:xfrm>
            <a:off x="993295" y="522300"/>
            <a:ext cx="12215044" cy="453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4" name="Heksagon 3">
            <a:extLst>
              <a:ext uri="{FF2B5EF4-FFF2-40B4-BE49-F238E27FC236}">
                <a16:creationId xmlns:a16="http://schemas.microsoft.com/office/drawing/2014/main" id="{08989BBA-C07B-4CFD-2DD9-5A214A0461CF}"/>
              </a:ext>
            </a:extLst>
          </p:cNvPr>
          <p:cNvSpPr/>
          <p:nvPr/>
        </p:nvSpPr>
        <p:spPr>
          <a:xfrm>
            <a:off x="1626012" y="4005782"/>
            <a:ext cx="1858056" cy="1601414"/>
          </a:xfrm>
          <a:prstGeom prst="hexagon">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FLEKSIBEL MASTER</a:t>
            </a:r>
          </a:p>
        </p:txBody>
      </p:sp>
      <p:sp>
        <p:nvSpPr>
          <p:cNvPr id="11" name="Heksagon 10">
            <a:extLst>
              <a:ext uri="{FF2B5EF4-FFF2-40B4-BE49-F238E27FC236}">
                <a16:creationId xmlns:a16="http://schemas.microsoft.com/office/drawing/2014/main" id="{5ECBD60A-B33C-CC8A-0FC7-0CBC81E06B60}"/>
              </a:ext>
            </a:extLst>
          </p:cNvPr>
          <p:cNvSpPr/>
          <p:nvPr/>
        </p:nvSpPr>
        <p:spPr>
          <a:xfrm>
            <a:off x="4753802" y="2247777"/>
            <a:ext cx="1858056" cy="1601414"/>
          </a:xfrm>
          <a:prstGeom prst="hexagon">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TOMPLADS</a:t>
            </a:r>
          </a:p>
        </p:txBody>
      </p:sp>
      <p:sp>
        <p:nvSpPr>
          <p:cNvPr id="12" name="Heksagon 11">
            <a:extLst>
              <a:ext uri="{FF2B5EF4-FFF2-40B4-BE49-F238E27FC236}">
                <a16:creationId xmlns:a16="http://schemas.microsoft.com/office/drawing/2014/main" id="{9E4341BE-EE72-C16E-10C8-A8EFBD952A32}"/>
              </a:ext>
            </a:extLst>
          </p:cNvPr>
          <p:cNvSpPr/>
          <p:nvPr/>
        </p:nvSpPr>
        <p:spPr>
          <a:xfrm>
            <a:off x="9547973" y="4849182"/>
            <a:ext cx="2076300" cy="1601414"/>
          </a:xfrm>
          <a:prstGeom prst="hexagon">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r>
              <a:rPr lang="da-DK" sz="1100" b="1" dirty="0">
                <a:solidFill>
                  <a:srgbClr val="FFFFFF"/>
                </a:solidFill>
                <a:latin typeface="Arial" panose="020B0604020202020204" pitchFamily="34" charset="0"/>
                <a:cs typeface="Arial" panose="020B0604020202020204" pitchFamily="34" charset="0"/>
              </a:rPr>
              <a:t>VIRKSOMHEDS-TILPASSET FORLØB</a:t>
            </a:r>
            <a:endParaRPr kumimoji="0" lang="da-DK" sz="11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4" name="Heksagon 13">
            <a:extLst>
              <a:ext uri="{FF2B5EF4-FFF2-40B4-BE49-F238E27FC236}">
                <a16:creationId xmlns:a16="http://schemas.microsoft.com/office/drawing/2014/main" id="{60756FC5-A4CC-867E-5EB5-B1CADEE56715}"/>
              </a:ext>
            </a:extLst>
          </p:cNvPr>
          <p:cNvSpPr/>
          <p:nvPr/>
        </p:nvSpPr>
        <p:spPr>
          <a:xfrm>
            <a:off x="1608355" y="2285800"/>
            <a:ext cx="1858056" cy="1601414"/>
          </a:xfrm>
          <a:prstGeom prst="hexagon">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MASTER</a:t>
            </a:r>
          </a:p>
        </p:txBody>
      </p:sp>
      <p:sp>
        <p:nvSpPr>
          <p:cNvPr id="15" name="Heksagon 14">
            <a:extLst>
              <a:ext uri="{FF2B5EF4-FFF2-40B4-BE49-F238E27FC236}">
                <a16:creationId xmlns:a16="http://schemas.microsoft.com/office/drawing/2014/main" id="{6E2493B4-3031-F6F7-AB6D-F654EC300D6D}"/>
              </a:ext>
            </a:extLst>
          </p:cNvPr>
          <p:cNvSpPr/>
          <p:nvPr/>
        </p:nvSpPr>
        <p:spPr>
          <a:xfrm>
            <a:off x="6351349" y="3001170"/>
            <a:ext cx="1858056" cy="1601414"/>
          </a:xfrm>
          <a:prstGeom prst="hexagon">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SÆRSKILTE MODULER</a:t>
            </a:r>
          </a:p>
        </p:txBody>
      </p:sp>
      <p:sp>
        <p:nvSpPr>
          <p:cNvPr id="16" name="Heksagon 15">
            <a:extLst>
              <a:ext uri="{FF2B5EF4-FFF2-40B4-BE49-F238E27FC236}">
                <a16:creationId xmlns:a16="http://schemas.microsoft.com/office/drawing/2014/main" id="{73BD9933-7BF2-077C-42F7-064C1840C065}"/>
              </a:ext>
            </a:extLst>
          </p:cNvPr>
          <p:cNvSpPr/>
          <p:nvPr/>
        </p:nvSpPr>
        <p:spPr>
          <a:xfrm>
            <a:off x="3220030" y="4849182"/>
            <a:ext cx="1858056" cy="1601414"/>
          </a:xfrm>
          <a:prstGeom prst="hexagon">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ENKELTFAG</a:t>
            </a:r>
          </a:p>
        </p:txBody>
      </p:sp>
      <p:sp>
        <p:nvSpPr>
          <p:cNvPr id="17" name="Heksagon 16">
            <a:extLst>
              <a:ext uri="{FF2B5EF4-FFF2-40B4-BE49-F238E27FC236}">
                <a16:creationId xmlns:a16="http://schemas.microsoft.com/office/drawing/2014/main" id="{F99EC38B-E83A-6401-4C7F-F5272362838D}"/>
              </a:ext>
            </a:extLst>
          </p:cNvPr>
          <p:cNvSpPr/>
          <p:nvPr/>
        </p:nvSpPr>
        <p:spPr>
          <a:xfrm>
            <a:off x="7899249" y="2151467"/>
            <a:ext cx="2076299" cy="1601414"/>
          </a:xfrm>
          <a:prstGeom prst="hexagon">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HELTID-PÅ-DELTID</a:t>
            </a:r>
          </a:p>
        </p:txBody>
      </p:sp>
      <p:sp>
        <p:nvSpPr>
          <p:cNvPr id="27" name="Tekstfelt 26">
            <a:extLst>
              <a:ext uri="{FF2B5EF4-FFF2-40B4-BE49-F238E27FC236}">
                <a16:creationId xmlns:a16="http://schemas.microsoft.com/office/drawing/2014/main" id="{DE092215-1003-1D38-B65E-13FD5B877A78}"/>
              </a:ext>
            </a:extLst>
          </p:cNvPr>
          <p:cNvSpPr txBox="1"/>
          <p:nvPr/>
        </p:nvSpPr>
        <p:spPr>
          <a:xfrm>
            <a:off x="-31350" y="545441"/>
            <a:ext cx="11616265" cy="553998"/>
          </a:xfrm>
          <a:prstGeom prst="rect">
            <a:avLst/>
          </a:prstGeom>
          <a:noFill/>
        </p:spPr>
        <p:txBody>
          <a:bodyPr wrap="square" rtlCol="0">
            <a:spAutoFit/>
          </a:bodyPr>
          <a:lstStyle/>
          <a:p>
            <a:pPr marL="0" marR="0" lvl="0" indent="0" defTabSz="914330" rtl="0" eaLnBrk="1" fontAlgn="auto" latinLnBrk="0" hangingPunct="1">
              <a:lnSpc>
                <a:spcPct val="100000"/>
              </a:lnSpc>
              <a:spcBef>
                <a:spcPts val="0"/>
              </a:spcBef>
              <a:spcAft>
                <a:spcPts val="0"/>
              </a:spcAft>
              <a:buClrTx/>
              <a:buSzTx/>
              <a:buFontTx/>
              <a:buNone/>
              <a:tabLst/>
              <a:defRPr/>
            </a:pPr>
            <a:r>
              <a:rPr kumimoji="0" lang="da-DK" sz="3000" b="1" u="none" strike="noStrike" kern="1200" cap="none" spc="0" normalizeH="0" baseline="0" noProof="0" dirty="0">
                <a:ln>
                  <a:noFill/>
                </a:ln>
                <a:effectLst/>
                <a:uLnTx/>
                <a:uFillTx/>
                <a:latin typeface="Arial Black" panose="020B0604020202020204" pitchFamily="34" charset="0"/>
                <a:cs typeface="Arial Black" panose="020B0604020202020204" pitchFamily="34" charset="0"/>
              </a:rPr>
              <a:t>    EFTERVIDEREUDDANNELSE</a:t>
            </a:r>
          </a:p>
        </p:txBody>
      </p:sp>
      <p:sp>
        <p:nvSpPr>
          <p:cNvPr id="10" name="Heksagon 9">
            <a:extLst>
              <a:ext uri="{FF2B5EF4-FFF2-40B4-BE49-F238E27FC236}">
                <a16:creationId xmlns:a16="http://schemas.microsoft.com/office/drawing/2014/main" id="{F6CE3889-A8E0-7A5A-9618-52C86667607B}"/>
              </a:ext>
            </a:extLst>
          </p:cNvPr>
          <p:cNvSpPr/>
          <p:nvPr/>
        </p:nvSpPr>
        <p:spPr>
          <a:xfrm>
            <a:off x="3156255" y="3138610"/>
            <a:ext cx="1885166" cy="1577753"/>
          </a:xfrm>
          <a:prstGeom prst="hexagon">
            <a:avLst>
              <a:gd name="adj" fmla="val 25000"/>
              <a:gd name="vf" fmla="val 115470"/>
            </a:avLst>
          </a:prstGeom>
          <a:blipFill>
            <a:blip r:embed="rId2" cstate="email">
              <a:extLst>
                <a:ext uri="{28A0092B-C50C-407E-A947-70E740481C1C}">
                  <a14:useLocalDpi xmlns:a14="http://schemas.microsoft.com/office/drawing/2010/main" val="0"/>
                </a:ext>
              </a:extLst>
            </a:blip>
            <a:srcRect/>
            <a:stretch>
              <a:fillRect/>
            </a:stretch>
          </a:blipFill>
        </p:spPr>
        <p:style>
          <a:lnRef idx="1">
            <a:schemeClr val="accent1">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hueOff val="0"/>
                  <a:satOff val="0"/>
                  <a:lumOff val="0"/>
                  <a:alphaOff val="0"/>
                </a:srgbClr>
              </a:solidFill>
              <a:effectLst/>
              <a:uLnTx/>
              <a:uFillTx/>
              <a:latin typeface="Arial"/>
              <a:ea typeface="+mn-ea"/>
              <a:cs typeface="+mn-cs"/>
            </a:endParaRPr>
          </a:p>
        </p:txBody>
      </p:sp>
      <p:sp>
        <p:nvSpPr>
          <p:cNvPr id="13" name="Heksagon 12">
            <a:extLst>
              <a:ext uri="{FF2B5EF4-FFF2-40B4-BE49-F238E27FC236}">
                <a16:creationId xmlns:a16="http://schemas.microsoft.com/office/drawing/2014/main" id="{91D0FBA7-EE26-6DEC-99BF-0317AC645F28}"/>
              </a:ext>
            </a:extLst>
          </p:cNvPr>
          <p:cNvSpPr/>
          <p:nvPr/>
        </p:nvSpPr>
        <p:spPr>
          <a:xfrm>
            <a:off x="4763406" y="3983974"/>
            <a:ext cx="1816092" cy="1536394"/>
          </a:xfrm>
          <a:prstGeom prst="hexagon">
            <a:avLst>
              <a:gd name="adj" fmla="val 25000"/>
              <a:gd name="vf" fmla="val 115470"/>
            </a:avLst>
          </a:prstGeom>
          <a:blipFill>
            <a:blip r:embed="rId3" cstate="email">
              <a:extLst>
                <a:ext uri="{28A0092B-C50C-407E-A947-70E740481C1C}">
                  <a14:useLocalDpi xmlns:a14="http://schemas.microsoft.com/office/drawing/2010/main" val="0"/>
                </a:ext>
              </a:extLst>
            </a:blip>
            <a:srcRect/>
            <a:stretch>
              <a:fillRect/>
            </a:stretch>
          </a:blipFill>
        </p:spPr>
        <p:style>
          <a:lnRef idx="1">
            <a:schemeClr val="accent1">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hueOff val="0"/>
                  <a:satOff val="0"/>
                  <a:lumOff val="0"/>
                  <a:alphaOff val="0"/>
                </a:srgbClr>
              </a:solidFill>
              <a:effectLst/>
              <a:uLnTx/>
              <a:uFillTx/>
              <a:latin typeface="Arial"/>
              <a:ea typeface="+mn-ea"/>
              <a:cs typeface="+mn-cs"/>
            </a:endParaRPr>
          </a:p>
        </p:txBody>
      </p:sp>
      <p:sp>
        <p:nvSpPr>
          <p:cNvPr id="18" name="Heksagon 17">
            <a:extLst>
              <a:ext uri="{FF2B5EF4-FFF2-40B4-BE49-F238E27FC236}">
                <a16:creationId xmlns:a16="http://schemas.microsoft.com/office/drawing/2014/main" id="{F33BD57C-AF5D-0EEA-743D-45594803DB6D}"/>
              </a:ext>
            </a:extLst>
          </p:cNvPr>
          <p:cNvSpPr/>
          <p:nvPr/>
        </p:nvSpPr>
        <p:spPr>
          <a:xfrm>
            <a:off x="6247851" y="1254156"/>
            <a:ext cx="1898435" cy="1637466"/>
          </a:xfrm>
          <a:prstGeom prst="hexagon">
            <a:avLst>
              <a:gd name="adj" fmla="val 25000"/>
              <a:gd name="vf" fmla="val 115470"/>
            </a:avLst>
          </a:prstGeom>
          <a:blipFill>
            <a:blip r:embed="rId4" cstate="email">
              <a:extLst>
                <a:ext uri="{28A0092B-C50C-407E-A947-70E740481C1C}">
                  <a14:useLocalDpi xmlns:a14="http://schemas.microsoft.com/office/drawing/2010/main" val="0"/>
                </a:ext>
              </a:extLst>
            </a:blip>
            <a:srcRect/>
            <a:stretch>
              <a:fillRect/>
            </a:stretch>
          </a:blipFill>
        </p:spPr>
        <p:style>
          <a:lnRef idx="1">
            <a:schemeClr val="accent1">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hueOff val="0"/>
                  <a:satOff val="0"/>
                  <a:lumOff val="0"/>
                  <a:alphaOff val="0"/>
                </a:srgbClr>
              </a:solidFill>
              <a:effectLst/>
              <a:uLnTx/>
              <a:uFillTx/>
              <a:latin typeface="Arial"/>
              <a:ea typeface="+mn-ea"/>
              <a:cs typeface="+mn-cs"/>
            </a:endParaRPr>
          </a:p>
        </p:txBody>
      </p:sp>
      <p:sp>
        <p:nvSpPr>
          <p:cNvPr id="19" name="Heksagon 18">
            <a:extLst>
              <a:ext uri="{FF2B5EF4-FFF2-40B4-BE49-F238E27FC236}">
                <a16:creationId xmlns:a16="http://schemas.microsoft.com/office/drawing/2014/main" id="{4B5FD981-DB13-056D-F705-0C597BF04DF6}"/>
              </a:ext>
            </a:extLst>
          </p:cNvPr>
          <p:cNvSpPr/>
          <p:nvPr/>
        </p:nvSpPr>
        <p:spPr>
          <a:xfrm>
            <a:off x="7983253" y="3865252"/>
            <a:ext cx="1908293" cy="1584457"/>
          </a:xfrm>
          <a:prstGeom prst="hexagon">
            <a:avLst>
              <a:gd name="adj" fmla="val 25000"/>
              <a:gd name="vf" fmla="val 115470"/>
            </a:avLst>
          </a:prstGeom>
          <a:blipFill>
            <a:blip r:embed="rId5" cstate="email">
              <a:extLst>
                <a:ext uri="{28A0092B-C50C-407E-A947-70E740481C1C}">
                  <a14:useLocalDpi xmlns:a14="http://schemas.microsoft.com/office/drawing/2010/main" val="0"/>
                </a:ext>
              </a:extLst>
            </a:blip>
            <a:srcRect/>
            <a:stretch>
              <a:fillRect/>
            </a:stretch>
          </a:blipFill>
        </p:spPr>
        <p:style>
          <a:lnRef idx="1">
            <a:schemeClr val="accent1">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hueOff val="0"/>
                  <a:satOff val="0"/>
                  <a:lumOff val="0"/>
                  <a:alphaOff val="0"/>
                </a:srgbClr>
              </a:solidFill>
              <a:effectLst/>
              <a:uLnTx/>
              <a:uFillTx/>
              <a:latin typeface="Arial"/>
              <a:ea typeface="+mn-ea"/>
              <a:cs typeface="+mn-cs"/>
            </a:endParaRPr>
          </a:p>
        </p:txBody>
      </p:sp>
      <p:sp>
        <p:nvSpPr>
          <p:cNvPr id="20" name="Heksagon 19">
            <a:extLst>
              <a:ext uri="{FF2B5EF4-FFF2-40B4-BE49-F238E27FC236}">
                <a16:creationId xmlns:a16="http://schemas.microsoft.com/office/drawing/2014/main" id="{EA78A0B8-4A01-2D54-01CA-642AA6FD7829}"/>
              </a:ext>
            </a:extLst>
          </p:cNvPr>
          <p:cNvSpPr/>
          <p:nvPr/>
        </p:nvSpPr>
        <p:spPr>
          <a:xfrm>
            <a:off x="3156255" y="1447840"/>
            <a:ext cx="1858056" cy="1577753"/>
          </a:xfrm>
          <a:prstGeom prst="hexagon">
            <a:avLst>
              <a:gd name="adj" fmla="val 25000"/>
              <a:gd name="vf" fmla="val 115470"/>
            </a:avLst>
          </a:prstGeom>
          <a:blipFill>
            <a:blip r:embed="rId6" cstate="email">
              <a:extLst>
                <a:ext uri="{28A0092B-C50C-407E-A947-70E740481C1C}">
                  <a14:useLocalDpi xmlns:a14="http://schemas.microsoft.com/office/drawing/2010/main" val="0"/>
                </a:ext>
              </a:extLst>
            </a:blip>
            <a:srcRect/>
            <a:stretch>
              <a:fillRect/>
            </a:stretch>
          </a:blipFill>
        </p:spPr>
        <p:style>
          <a:lnRef idx="1">
            <a:schemeClr val="accent1">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hueOff val="0"/>
                  <a:satOff val="0"/>
                  <a:lumOff val="0"/>
                  <a:alphaOff val="0"/>
                </a:srgbClr>
              </a:solidFill>
              <a:effectLst/>
              <a:uLnTx/>
              <a:uFillTx/>
              <a:latin typeface="Arial"/>
              <a:ea typeface="+mn-ea"/>
              <a:cs typeface="+mn-cs"/>
            </a:endParaRPr>
          </a:p>
        </p:txBody>
      </p:sp>
      <p:sp>
        <p:nvSpPr>
          <p:cNvPr id="21" name="Heksagon 20">
            <a:extLst>
              <a:ext uri="{FF2B5EF4-FFF2-40B4-BE49-F238E27FC236}">
                <a16:creationId xmlns:a16="http://schemas.microsoft.com/office/drawing/2014/main" id="{D2C797CF-D5C5-6ADF-C917-96122BEC9C7E}"/>
              </a:ext>
            </a:extLst>
          </p:cNvPr>
          <p:cNvSpPr/>
          <p:nvPr/>
        </p:nvSpPr>
        <p:spPr>
          <a:xfrm>
            <a:off x="6320759" y="4691504"/>
            <a:ext cx="2000974" cy="1759093"/>
          </a:xfrm>
          <a:prstGeom prst="hexagon">
            <a:avLst>
              <a:gd name="adj" fmla="val 25000"/>
              <a:gd name="vf" fmla="val 115470"/>
            </a:avLst>
          </a:prstGeom>
          <a:blipFill>
            <a:blip r:embed="rId7" cstate="email">
              <a:extLst>
                <a:ext uri="{28A0092B-C50C-407E-A947-70E740481C1C}">
                  <a14:useLocalDpi xmlns:a14="http://schemas.microsoft.com/office/drawing/2010/main" val="0"/>
                </a:ext>
              </a:extLst>
            </a:blip>
            <a:srcRect/>
            <a:stretch>
              <a:fillRect/>
            </a:stretch>
          </a:blipFill>
        </p:spPr>
        <p:style>
          <a:lnRef idx="1">
            <a:schemeClr val="accent1">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hueOff val="0"/>
                  <a:satOff val="0"/>
                  <a:lumOff val="0"/>
                  <a:alphaOff val="0"/>
                </a:srgbClr>
              </a:solidFill>
              <a:effectLst/>
              <a:uLnTx/>
              <a:uFillTx/>
              <a:latin typeface="Arial"/>
              <a:ea typeface="+mn-ea"/>
              <a:cs typeface="+mn-cs"/>
            </a:endParaRPr>
          </a:p>
        </p:txBody>
      </p:sp>
      <p:sp>
        <p:nvSpPr>
          <p:cNvPr id="2" name="Tekstfelt 1">
            <a:extLst>
              <a:ext uri="{FF2B5EF4-FFF2-40B4-BE49-F238E27FC236}">
                <a16:creationId xmlns:a16="http://schemas.microsoft.com/office/drawing/2014/main" id="{020BEE8A-1245-CEC0-32E8-30B7320A50B3}"/>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Uddannelse</a:t>
            </a:r>
          </a:p>
        </p:txBody>
      </p:sp>
      <p:pic>
        <p:nvPicPr>
          <p:cNvPr id="3" name="Billede 2">
            <a:extLst>
              <a:ext uri="{FF2B5EF4-FFF2-40B4-BE49-F238E27FC236}">
                <a16:creationId xmlns:a16="http://schemas.microsoft.com/office/drawing/2014/main" id="{E8F964E4-26EE-D480-34EC-448A5FDBA182}"/>
              </a:ext>
            </a:extLst>
          </p:cNvPr>
          <p:cNvPicPr>
            <a:picLocks noChangeAspect="1"/>
          </p:cNvPicPr>
          <p:nvPr/>
        </p:nvPicPr>
        <p:blipFill>
          <a:blip r:embed="rId8" cstate="email">
            <a:lum bright="70000" contrast="-70000"/>
            <a:extLst>
              <a:ext uri="{28A0092B-C50C-407E-A947-70E740481C1C}">
                <a14:useLocalDpi xmlns:a14="http://schemas.microsoft.com/office/drawing/2010/main" val="0"/>
              </a:ext>
            </a:extLst>
          </a:blip>
          <a:stretch>
            <a:fillRect/>
          </a:stretch>
        </p:blipFill>
        <p:spPr>
          <a:xfrm>
            <a:off x="1434774" y="74505"/>
            <a:ext cx="330852" cy="247036"/>
          </a:xfrm>
          <a:prstGeom prst="rect">
            <a:avLst/>
          </a:prstGeom>
        </p:spPr>
      </p:pic>
    </p:spTree>
    <p:extLst>
      <p:ext uri="{BB962C8B-B14F-4D97-AF65-F5344CB8AC3E}">
        <p14:creationId xmlns:p14="http://schemas.microsoft.com/office/powerpoint/2010/main" val="4271992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billede 4" descr="DNA-gengivelse"/>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a:stretch/>
        </p:blipFill>
        <p:spPr/>
      </p:pic>
      <p:sp>
        <p:nvSpPr>
          <p:cNvPr id="3" name="Titel 2"/>
          <p:cNvSpPr>
            <a:spLocks noGrp="1"/>
          </p:cNvSpPr>
          <p:nvPr>
            <p:ph type="title"/>
          </p:nvPr>
        </p:nvSpPr>
        <p:spPr>
          <a:xfrm>
            <a:off x="2184987" y="2504871"/>
            <a:ext cx="7341129" cy="924130"/>
          </a:xfrm>
        </p:spPr>
        <p:txBody>
          <a:bodyPr anchor="ctr"/>
          <a:lstStyle/>
          <a:p>
            <a:r>
              <a:rPr lang="da-DK" sz="3600" dirty="0">
                <a:solidFill>
                  <a:srgbClr val="211A52"/>
                </a:solidFill>
                <a:latin typeface="Arial Black" panose="020B0604020202020204" pitchFamily="34" charset="0"/>
                <a:cs typeface="Arial Black" panose="020B0604020202020204" pitchFamily="34" charset="0"/>
              </a:rPr>
              <a:t>FORSKNING</a:t>
            </a:r>
          </a:p>
        </p:txBody>
      </p:sp>
    </p:spTree>
    <p:extLst>
      <p:ext uri="{BB962C8B-B14F-4D97-AF65-F5344CB8AC3E}">
        <p14:creationId xmlns:p14="http://schemas.microsoft.com/office/powerpoint/2010/main" val="1675251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7375" y="357948"/>
            <a:ext cx="8619378" cy="742057"/>
          </a:xfrm>
        </p:spPr>
        <p:txBody>
          <a:bodyPr/>
          <a:lstStyle/>
          <a:p>
            <a:r>
              <a:rPr lang="da-DK" sz="3000" dirty="0">
                <a:solidFill>
                  <a:srgbClr val="211A52"/>
                </a:solidFill>
                <a:latin typeface="Arial Black" panose="020B0604020202020204" pitchFamily="34" charset="0"/>
                <a:cs typeface="Arial Black" panose="020B0604020202020204" pitchFamily="34" charset="0"/>
              </a:rPr>
              <a:t>FORSKNING PÅ ENGINEERING</a:t>
            </a:r>
          </a:p>
        </p:txBody>
      </p:sp>
      <p:sp>
        <p:nvSpPr>
          <p:cNvPr id="6" name="Tekstfelt 5"/>
          <p:cNvSpPr txBox="1"/>
          <p:nvPr/>
        </p:nvSpPr>
        <p:spPr>
          <a:xfrm>
            <a:off x="0" y="0"/>
            <a:ext cx="3200400" cy="370290"/>
          </a:xfrm>
          <a:prstGeom prst="rect">
            <a:avLst/>
          </a:prstGeom>
          <a:solidFill>
            <a:srgbClr val="002060"/>
          </a:solidFill>
        </p:spPr>
        <p:txBody>
          <a:bodyPr wrap="square" rtlCol="0">
            <a:spAutoFit/>
          </a:bodyPr>
          <a:lstStyle/>
          <a:p>
            <a:r>
              <a:rPr lang="da-DK" b="1" dirty="0">
                <a:solidFill>
                  <a:schemeClr val="bg1"/>
                </a:solidFill>
              </a:rPr>
              <a:t>Forskning</a:t>
            </a:r>
          </a:p>
        </p:txBody>
      </p:sp>
      <p:pic>
        <p:nvPicPr>
          <p:cNvPr id="9" name="Billede 8">
            <a:extLst>
              <a:ext uri="{FF2B5EF4-FFF2-40B4-BE49-F238E27FC236}">
                <a16:creationId xmlns:a16="http://schemas.microsoft.com/office/drawing/2014/main" id="{910F6B45-BAB1-6043-9B73-AB0A5F9BB42B}"/>
              </a:ext>
            </a:extLst>
          </p:cNvPr>
          <p:cNvPicPr>
            <a:picLocks noChangeAspect="1"/>
          </p:cNvPicPr>
          <p:nvPr/>
        </p:nvPicPr>
        <p:blipFill>
          <a:blip r:embed="rId3" cstate="email">
            <a:lum bright="70000" contrast="-70000"/>
            <a:extLst>
              <a:ext uri="{28A0092B-C50C-407E-A947-70E740481C1C}">
                <a14:useLocalDpi xmlns:a14="http://schemas.microsoft.com/office/drawing/2010/main" val="0"/>
              </a:ext>
            </a:extLst>
          </a:blip>
          <a:stretch>
            <a:fillRect/>
          </a:stretch>
        </p:blipFill>
        <p:spPr>
          <a:xfrm>
            <a:off x="1285920" y="15755"/>
            <a:ext cx="232805" cy="334393"/>
          </a:xfrm>
          <a:prstGeom prst="rect">
            <a:avLst/>
          </a:prstGeom>
        </p:spPr>
      </p:pic>
      <p:graphicFrame>
        <p:nvGraphicFramePr>
          <p:cNvPr id="7" name="Diagram 6">
            <a:extLst>
              <a:ext uri="{FF2B5EF4-FFF2-40B4-BE49-F238E27FC236}">
                <a16:creationId xmlns:a16="http://schemas.microsoft.com/office/drawing/2014/main" id="{F07C2D7D-8CBF-B21E-EC75-14C9F847E4F3}"/>
              </a:ext>
            </a:extLst>
          </p:cNvPr>
          <p:cNvGraphicFramePr/>
          <p:nvPr>
            <p:extLst>
              <p:ext uri="{D42A27DB-BD31-4B8C-83A1-F6EECF244321}">
                <p14:modId xmlns:p14="http://schemas.microsoft.com/office/powerpoint/2010/main" val="1272398994"/>
              </p:ext>
            </p:extLst>
          </p:nvPr>
        </p:nvGraphicFramePr>
        <p:xfrm>
          <a:off x="366345" y="1107805"/>
          <a:ext cx="3859525" cy="25527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Diagram 9">
            <a:extLst>
              <a:ext uri="{FF2B5EF4-FFF2-40B4-BE49-F238E27FC236}">
                <a16:creationId xmlns:a16="http://schemas.microsoft.com/office/drawing/2014/main" id="{86F4BD01-B57C-5C67-C752-8D65B08F17B9}"/>
              </a:ext>
            </a:extLst>
          </p:cNvPr>
          <p:cNvGraphicFramePr/>
          <p:nvPr>
            <p:extLst>
              <p:ext uri="{D42A27DB-BD31-4B8C-83A1-F6EECF244321}">
                <p14:modId xmlns:p14="http://schemas.microsoft.com/office/powerpoint/2010/main" val="3170553046"/>
              </p:ext>
            </p:extLst>
          </p:nvPr>
        </p:nvGraphicFramePr>
        <p:xfrm>
          <a:off x="3878203" y="4093053"/>
          <a:ext cx="3859525" cy="25527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1" name="Diagram 10">
            <a:extLst>
              <a:ext uri="{FF2B5EF4-FFF2-40B4-BE49-F238E27FC236}">
                <a16:creationId xmlns:a16="http://schemas.microsoft.com/office/drawing/2014/main" id="{E34BC3E9-BDF0-CAD3-7949-7DCBE17F3518}"/>
              </a:ext>
            </a:extLst>
          </p:cNvPr>
          <p:cNvGraphicFramePr/>
          <p:nvPr>
            <p:extLst>
              <p:ext uri="{D42A27DB-BD31-4B8C-83A1-F6EECF244321}">
                <p14:modId xmlns:p14="http://schemas.microsoft.com/office/powerpoint/2010/main" val="2745467417"/>
              </p:ext>
            </p:extLst>
          </p:nvPr>
        </p:nvGraphicFramePr>
        <p:xfrm>
          <a:off x="7737728" y="4093053"/>
          <a:ext cx="3859525" cy="25527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2" name="Diagram 11">
            <a:extLst>
              <a:ext uri="{FF2B5EF4-FFF2-40B4-BE49-F238E27FC236}">
                <a16:creationId xmlns:a16="http://schemas.microsoft.com/office/drawing/2014/main" id="{C1A889C4-E8AF-F5B6-9FD4-1D4E1A2E3608}"/>
              </a:ext>
            </a:extLst>
          </p:cNvPr>
          <p:cNvGraphicFramePr/>
          <p:nvPr>
            <p:extLst>
              <p:ext uri="{D42A27DB-BD31-4B8C-83A1-F6EECF244321}">
                <p14:modId xmlns:p14="http://schemas.microsoft.com/office/powerpoint/2010/main" val="3543518658"/>
              </p:ext>
            </p:extLst>
          </p:nvPr>
        </p:nvGraphicFramePr>
        <p:xfrm>
          <a:off x="7864365" y="1100004"/>
          <a:ext cx="3859525" cy="2552700"/>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16" name="Diagram 15">
            <a:extLst>
              <a:ext uri="{FF2B5EF4-FFF2-40B4-BE49-F238E27FC236}">
                <a16:creationId xmlns:a16="http://schemas.microsoft.com/office/drawing/2014/main" id="{82930B00-3C48-2DAA-551B-3CB85D6597D4}"/>
              </a:ext>
            </a:extLst>
          </p:cNvPr>
          <p:cNvGraphicFramePr/>
          <p:nvPr>
            <p:extLst>
              <p:ext uri="{D42A27DB-BD31-4B8C-83A1-F6EECF244321}">
                <p14:modId xmlns:p14="http://schemas.microsoft.com/office/powerpoint/2010/main" val="3794558962"/>
              </p:ext>
            </p:extLst>
          </p:nvPr>
        </p:nvGraphicFramePr>
        <p:xfrm>
          <a:off x="3878204" y="1100005"/>
          <a:ext cx="3859525" cy="2552700"/>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spTree>
    <p:extLst>
      <p:ext uri="{BB962C8B-B14F-4D97-AF65-F5344CB8AC3E}">
        <p14:creationId xmlns:p14="http://schemas.microsoft.com/office/powerpoint/2010/main" val="2693976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0"/>
          </p:nvPr>
        </p:nvSpPr>
        <p:spPr/>
        <p:txBody>
          <a:bodyPr rtlCol="0"/>
          <a:lstStyle/>
          <a:p>
            <a:pPr marL="0" marR="0" lvl="0" indent="0" algn="r" defTabSz="91422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1000" b="1" i="0" u="none" strike="noStrike" kern="1200" cap="none" spc="0" normalizeH="0" baseline="0" noProof="0" smtClean="0">
                <a:ln>
                  <a:noFill/>
                </a:ln>
                <a:solidFill>
                  <a:srgbClr val="211A52">
                    <a:alpha val="70000"/>
                  </a:srgbClr>
                </a:solidFill>
                <a:effectLst/>
                <a:uLnTx/>
                <a:uFillTx/>
                <a:latin typeface="Arial"/>
              </a:rPr>
              <a:pPr marL="0" marR="0" lvl="0" indent="0" algn="r" defTabSz="914220" rtl="0" eaLnBrk="1" fontAlgn="auto" latinLnBrk="0" hangingPunct="1">
                <a:lnSpc>
                  <a:spcPct val="100000"/>
                </a:lnSpc>
                <a:spcBef>
                  <a:spcPts val="0"/>
                </a:spcBef>
                <a:spcAft>
                  <a:spcPts val="0"/>
                </a:spcAft>
                <a:buClrTx/>
                <a:buSzTx/>
                <a:buFontTx/>
                <a:buNone/>
                <a:tabLst/>
                <a:defRPr/>
              </a:pPr>
              <a:t>25</a:t>
            </a:fld>
            <a:endParaRPr kumimoji="0" lang="en-US" sz="1000" b="1" i="0" u="none" strike="noStrike" kern="1200" cap="none" spc="0" normalizeH="0" baseline="0" noProof="0" dirty="0">
              <a:ln>
                <a:noFill/>
              </a:ln>
              <a:solidFill>
                <a:srgbClr val="211A52">
                  <a:alpha val="70000"/>
                </a:srgbClr>
              </a:solidFill>
              <a:effectLst/>
              <a:uLnTx/>
              <a:uFillTx/>
              <a:latin typeface="Arial"/>
            </a:endParaRPr>
          </a:p>
        </p:txBody>
      </p:sp>
      <p:sp>
        <p:nvSpPr>
          <p:cNvPr id="3" name="Titel 2"/>
          <p:cNvSpPr>
            <a:spLocks noGrp="1"/>
          </p:cNvSpPr>
          <p:nvPr>
            <p:ph type="title"/>
          </p:nvPr>
        </p:nvSpPr>
        <p:spPr>
          <a:xfrm>
            <a:off x="587375" y="318253"/>
            <a:ext cx="6357122" cy="1605797"/>
          </a:xfrm>
        </p:spPr>
        <p:txBody>
          <a:bodyPr rtlCol="0">
            <a:normAutofit fontScale="90000"/>
          </a:bodyPr>
          <a:lstStyle/>
          <a:p>
            <a:pPr rtl="0"/>
            <a:r>
              <a:rPr lang="en-GB" sz="3300" dirty="0">
                <a:solidFill>
                  <a:srgbClr val="002060"/>
                </a:solidFill>
                <a:latin typeface="Arial Black" panose="020B0A04020102020204" pitchFamily="34" charset="0"/>
                <a:cs typeface="Arial" panose="020B0604020202020204" pitchFamily="34" charset="0"/>
              </a:rPr>
              <a:t>STRATEGISKE MÅL</a:t>
            </a:r>
            <a:br>
              <a:rPr lang="en-GB" sz="3300" dirty="0">
                <a:solidFill>
                  <a:srgbClr val="002060"/>
                </a:solidFill>
                <a:latin typeface="Arial Black" panose="020B0A04020102020204" pitchFamily="34" charset="0"/>
                <a:cs typeface="Arial" panose="020B0604020202020204" pitchFamily="34" charset="0"/>
              </a:rPr>
            </a:br>
            <a:r>
              <a:rPr lang="en-GB" sz="3300" dirty="0">
                <a:solidFill>
                  <a:srgbClr val="002060"/>
                </a:solidFill>
                <a:latin typeface="Arial Black" panose="020B0A04020102020204" pitchFamily="34" charset="0"/>
                <a:cs typeface="Arial" panose="020B0604020202020204" pitchFamily="34" charset="0"/>
              </a:rPr>
              <a:t>2025 - 2026</a:t>
            </a:r>
            <a:br>
              <a:rPr lang="en-GB" dirty="0">
                <a:solidFill>
                  <a:srgbClr val="002060"/>
                </a:solidFill>
                <a:latin typeface="Arial" panose="020B0604020202020204" pitchFamily="34" charset="0"/>
                <a:cs typeface="Arial" panose="020B0604020202020204" pitchFamily="34" charset="0"/>
              </a:rPr>
            </a:br>
            <a:endParaRPr lang="da-DK" dirty="0">
              <a:solidFill>
                <a:schemeClr val="accent4"/>
              </a:solidFill>
              <a:latin typeface="Arial" panose="020B0604020202020204" pitchFamily="34" charset="0"/>
              <a:cs typeface="Arial" panose="020B0604020202020204" pitchFamily="34" charset="0"/>
            </a:endParaRPr>
          </a:p>
        </p:txBody>
      </p:sp>
      <p:sp>
        <p:nvSpPr>
          <p:cNvPr id="5" name="Pladsholder til tekst 4"/>
          <p:cNvSpPr>
            <a:spLocks noGrp="1"/>
          </p:cNvSpPr>
          <p:nvPr>
            <p:ph type="body" sz="quarter" idx="15"/>
          </p:nvPr>
        </p:nvSpPr>
        <p:spPr>
          <a:xfrm>
            <a:off x="587375" y="1852206"/>
            <a:ext cx="5316604" cy="3738268"/>
          </a:xfrm>
        </p:spPr>
        <p:txBody>
          <a:bodyPr rtlCol="0">
            <a:normAutofit/>
          </a:bodyPr>
          <a:lstStyle/>
          <a:p>
            <a:pPr rtl="0">
              <a:buFont typeface="Arial" panose="020B0604020202020204" pitchFamily="34" charset="0"/>
              <a:buChar char="•"/>
            </a:pPr>
            <a:endParaRPr lang="da-DK" sz="1600" dirty="0">
              <a:latin typeface="Arial" panose="020B0604020202020204" pitchFamily="34" charset="0"/>
              <a:cs typeface="Arial" panose="020B0604020202020204" pitchFamily="34" charset="0"/>
            </a:endParaRPr>
          </a:p>
          <a:p>
            <a:pPr rtl="0"/>
            <a:r>
              <a:rPr lang="en-GB" sz="1600" dirty="0">
                <a:solidFill>
                  <a:srgbClr val="002060"/>
                </a:solidFill>
              </a:rPr>
              <a:t>At </a:t>
            </a:r>
            <a:r>
              <a:rPr lang="en-GB" sz="1600" dirty="0" err="1">
                <a:solidFill>
                  <a:srgbClr val="002060"/>
                </a:solidFill>
              </a:rPr>
              <a:t>øge</a:t>
            </a:r>
            <a:r>
              <a:rPr lang="en-GB" sz="1600" dirty="0">
                <a:solidFill>
                  <a:srgbClr val="002060"/>
                </a:solidFill>
              </a:rPr>
              <a:t> </a:t>
            </a:r>
            <a:r>
              <a:rPr lang="en-GB" sz="1600" dirty="0" err="1">
                <a:solidFill>
                  <a:srgbClr val="002060"/>
                </a:solidFill>
              </a:rPr>
              <a:t>forskningsniveauet</a:t>
            </a:r>
            <a:r>
              <a:rPr lang="en-GB" sz="1600" dirty="0">
                <a:solidFill>
                  <a:srgbClr val="002060"/>
                </a:solidFill>
              </a:rPr>
              <a:t>.</a:t>
            </a:r>
          </a:p>
          <a:p>
            <a:pPr marL="0" indent="0" rtl="0">
              <a:buNone/>
            </a:pPr>
            <a:endParaRPr lang="en-GB" sz="1600" dirty="0">
              <a:solidFill>
                <a:srgbClr val="002060"/>
              </a:solidFill>
            </a:endParaRPr>
          </a:p>
          <a:p>
            <a:pPr rtl="0"/>
            <a:r>
              <a:rPr lang="en-GB" sz="1600" dirty="0">
                <a:solidFill>
                  <a:srgbClr val="002060"/>
                </a:solidFill>
              </a:rPr>
              <a:t>At </a:t>
            </a:r>
            <a:r>
              <a:rPr lang="en-GB" sz="1600" dirty="0" err="1">
                <a:solidFill>
                  <a:srgbClr val="002060"/>
                </a:solidFill>
              </a:rPr>
              <a:t>styrke</a:t>
            </a:r>
            <a:r>
              <a:rPr lang="en-GB" sz="1600" dirty="0">
                <a:solidFill>
                  <a:srgbClr val="002060"/>
                </a:solidFill>
              </a:rPr>
              <a:t> </a:t>
            </a:r>
            <a:r>
              <a:rPr lang="en-GB" sz="1600" dirty="0" err="1">
                <a:solidFill>
                  <a:srgbClr val="002060"/>
                </a:solidFill>
              </a:rPr>
              <a:t>innovationsniveauet</a:t>
            </a:r>
            <a:r>
              <a:rPr lang="en-GB" sz="1600" dirty="0">
                <a:solidFill>
                  <a:srgbClr val="002060"/>
                </a:solidFill>
              </a:rPr>
              <a:t>.</a:t>
            </a:r>
          </a:p>
          <a:p>
            <a:pPr marL="0" indent="0" rtl="0">
              <a:buNone/>
            </a:pPr>
            <a:endParaRPr lang="en-GB" sz="1600" dirty="0">
              <a:solidFill>
                <a:srgbClr val="002060"/>
              </a:solidFill>
            </a:endParaRPr>
          </a:p>
          <a:p>
            <a:pPr rtl="0"/>
            <a:r>
              <a:rPr lang="en-GB" sz="1600" dirty="0">
                <a:solidFill>
                  <a:srgbClr val="002060"/>
                </a:solidFill>
              </a:rPr>
              <a:t>At </a:t>
            </a:r>
            <a:r>
              <a:rPr lang="en-GB" sz="1600" dirty="0" err="1">
                <a:solidFill>
                  <a:srgbClr val="002060"/>
                </a:solidFill>
              </a:rPr>
              <a:t>øge</a:t>
            </a:r>
            <a:r>
              <a:rPr lang="en-GB" sz="1600" dirty="0">
                <a:solidFill>
                  <a:srgbClr val="002060"/>
                </a:solidFill>
              </a:rPr>
              <a:t> det </a:t>
            </a:r>
            <a:r>
              <a:rPr lang="en-GB" sz="1600" dirty="0" err="1">
                <a:solidFill>
                  <a:srgbClr val="002060"/>
                </a:solidFill>
              </a:rPr>
              <a:t>strategiske</a:t>
            </a:r>
            <a:r>
              <a:rPr lang="en-GB" sz="1600" dirty="0">
                <a:solidFill>
                  <a:srgbClr val="002060"/>
                </a:solidFill>
              </a:rPr>
              <a:t> </a:t>
            </a:r>
            <a:r>
              <a:rPr lang="en-GB" sz="1600" dirty="0" err="1">
                <a:solidFill>
                  <a:srgbClr val="002060"/>
                </a:solidFill>
              </a:rPr>
              <a:t>samarbejde</a:t>
            </a:r>
            <a:r>
              <a:rPr lang="en-GB" sz="1600" dirty="0">
                <a:solidFill>
                  <a:srgbClr val="002060"/>
                </a:solidFill>
              </a:rPr>
              <a:t>.</a:t>
            </a:r>
          </a:p>
          <a:p>
            <a:pPr marL="0" indent="0" rtl="0">
              <a:buNone/>
            </a:pPr>
            <a:endParaRPr lang="en-GB" sz="1600" dirty="0">
              <a:solidFill>
                <a:srgbClr val="002060"/>
              </a:solidFill>
            </a:endParaRPr>
          </a:p>
          <a:p>
            <a:pPr rtl="0"/>
            <a:r>
              <a:rPr lang="en-GB" sz="1600" dirty="0">
                <a:solidFill>
                  <a:srgbClr val="002060"/>
                </a:solidFill>
              </a:rPr>
              <a:t>At </a:t>
            </a:r>
            <a:r>
              <a:rPr lang="en-GB" sz="1600" dirty="0" err="1">
                <a:solidFill>
                  <a:srgbClr val="002060"/>
                </a:solidFill>
              </a:rPr>
              <a:t>booste</a:t>
            </a:r>
            <a:r>
              <a:rPr lang="en-GB" sz="1600" dirty="0">
                <a:solidFill>
                  <a:srgbClr val="002060"/>
                </a:solidFill>
              </a:rPr>
              <a:t> den </a:t>
            </a:r>
            <a:r>
              <a:rPr lang="en-GB" sz="1600" dirty="0" err="1">
                <a:solidFill>
                  <a:srgbClr val="002060"/>
                </a:solidFill>
              </a:rPr>
              <a:t>eksterne</a:t>
            </a:r>
            <a:r>
              <a:rPr lang="en-GB" sz="1600" dirty="0">
                <a:solidFill>
                  <a:srgbClr val="002060"/>
                </a:solidFill>
              </a:rPr>
              <a:t> funding.</a:t>
            </a:r>
          </a:p>
          <a:p>
            <a:pPr marL="0" indent="0" rtl="0">
              <a:buNone/>
            </a:pPr>
            <a:endParaRPr lang="en-GB" sz="1600" dirty="0">
              <a:solidFill>
                <a:srgbClr val="002060"/>
              </a:solidFill>
            </a:endParaRPr>
          </a:p>
          <a:p>
            <a:pPr rtl="0"/>
            <a:r>
              <a:rPr lang="en-GB" sz="1600" dirty="0">
                <a:solidFill>
                  <a:srgbClr val="002060"/>
                </a:solidFill>
              </a:rPr>
              <a:t>At </a:t>
            </a:r>
            <a:r>
              <a:rPr lang="en-GB" sz="1600" dirty="0" err="1">
                <a:solidFill>
                  <a:srgbClr val="002060"/>
                </a:solidFill>
              </a:rPr>
              <a:t>opdatere</a:t>
            </a:r>
            <a:r>
              <a:rPr lang="en-GB" sz="1600" dirty="0">
                <a:solidFill>
                  <a:srgbClr val="002060"/>
                </a:solidFill>
              </a:rPr>
              <a:t> og dele </a:t>
            </a:r>
            <a:r>
              <a:rPr lang="en-GB" sz="1600" dirty="0" err="1">
                <a:solidFill>
                  <a:srgbClr val="002060"/>
                </a:solidFill>
              </a:rPr>
              <a:t>infrastruktur</a:t>
            </a:r>
            <a:r>
              <a:rPr lang="en-GB" sz="1600" dirty="0">
                <a:solidFill>
                  <a:srgbClr val="002060"/>
                </a:solidFill>
              </a:rPr>
              <a:t>.</a:t>
            </a:r>
          </a:p>
          <a:p>
            <a:pPr marL="0" indent="0" rtl="0">
              <a:buNone/>
            </a:pPr>
            <a:endParaRPr lang="en-GB" sz="2000" dirty="0">
              <a:solidFill>
                <a:srgbClr val="002060"/>
              </a:solidFill>
            </a:endParaRPr>
          </a:p>
          <a:p>
            <a:pPr marL="0" indent="0" rtl="0">
              <a:buNone/>
            </a:pPr>
            <a:endParaRPr lang="en-GB" sz="1900" dirty="0">
              <a:solidFill>
                <a:srgbClr val="002060"/>
              </a:solidFill>
            </a:endParaRPr>
          </a:p>
          <a:p>
            <a:pPr marL="0" indent="0" rtl="0">
              <a:buNone/>
            </a:pPr>
            <a:endParaRPr lang="en-GB" sz="1900" dirty="0">
              <a:solidFill>
                <a:srgbClr val="002060"/>
              </a:solidFill>
            </a:endParaRPr>
          </a:p>
          <a:p>
            <a:pPr marL="0" indent="0" rtl="0">
              <a:buNone/>
            </a:pPr>
            <a:endParaRPr lang="en-GB" sz="1900" dirty="0">
              <a:solidFill>
                <a:srgbClr val="002060"/>
              </a:solidFill>
            </a:endParaRPr>
          </a:p>
          <a:p>
            <a:pPr marL="0" indent="0" rtl="0">
              <a:buNone/>
            </a:pPr>
            <a:endParaRPr lang="da-DK" dirty="0"/>
          </a:p>
          <a:p>
            <a:pPr marL="0" indent="0" rtl="0">
              <a:buNone/>
            </a:pPr>
            <a:endParaRPr lang="da-DK" dirty="0"/>
          </a:p>
          <a:p>
            <a:pPr marL="0" indent="0" rtl="0">
              <a:buNone/>
            </a:pPr>
            <a:endParaRPr lang="da-DK" dirty="0"/>
          </a:p>
        </p:txBody>
      </p:sp>
      <p:pic>
        <p:nvPicPr>
          <p:cNvPr id="8" name="Pladsholder til billede 7"/>
          <p:cNvPicPr>
            <a:picLocks noGrp="1" noChangeAspect="1"/>
          </p:cNvPicPr>
          <p:nvPr>
            <p:ph type="pic" sz="quarter" idx="18"/>
          </p:nvPr>
        </p:nvPicPr>
        <p:blipFill rotWithShape="1">
          <a:blip r:embed="rId3" cstate="email">
            <a:extLst>
              <a:ext uri="{28A0092B-C50C-407E-A947-70E740481C1C}">
                <a14:useLocalDpi xmlns:a14="http://schemas.microsoft.com/office/drawing/2010/main" val="0"/>
              </a:ext>
            </a:extLst>
          </a:blip>
          <a:srcRect/>
          <a:stretch/>
        </p:blipFill>
        <p:spPr>
          <a:xfrm>
            <a:off x="7427914" y="-1"/>
            <a:ext cx="2311191" cy="3349488"/>
          </a:xfrm>
        </p:spPr>
      </p:pic>
      <p:pic>
        <p:nvPicPr>
          <p:cNvPr id="18" name="Pladsholder til billede 17"/>
          <p:cNvPicPr>
            <a:picLocks noGrp="1" noChangeAspect="1"/>
          </p:cNvPicPr>
          <p:nvPr>
            <p:ph type="pic" sz="quarter" idx="16"/>
          </p:nvPr>
        </p:nvPicPr>
        <p:blipFill rotWithShape="1">
          <a:blip r:embed="rId4" cstate="email">
            <a:extLst>
              <a:ext uri="{28A0092B-C50C-407E-A947-70E740481C1C}">
                <a14:useLocalDpi xmlns:a14="http://schemas.microsoft.com/office/drawing/2010/main" val="0"/>
              </a:ext>
            </a:extLst>
          </a:blip>
          <a:srcRect/>
          <a:stretch/>
        </p:blipFill>
        <p:spPr/>
      </p:pic>
      <p:pic>
        <p:nvPicPr>
          <p:cNvPr id="10" name="Pladsholder til billede 9"/>
          <p:cNvPicPr>
            <a:picLocks noGrp="1" noChangeAspect="1"/>
          </p:cNvPicPr>
          <p:nvPr>
            <p:ph type="pic" sz="quarter" idx="14"/>
          </p:nvPr>
        </p:nvPicPr>
        <p:blipFill>
          <a:blip r:embed="rId5" cstate="email">
            <a:extLst>
              <a:ext uri="{28A0092B-C50C-407E-A947-70E740481C1C}">
                <a14:useLocalDpi xmlns:a14="http://schemas.microsoft.com/office/drawing/2010/main" val="0"/>
              </a:ext>
            </a:extLst>
          </a:blip>
          <a:srcRect/>
          <a:stretch>
            <a:fillRect/>
          </a:stretch>
        </p:blipFill>
        <p:spPr/>
      </p:pic>
      <p:pic>
        <p:nvPicPr>
          <p:cNvPr id="12" name="Pladsholder til billede 11"/>
          <p:cNvPicPr>
            <a:picLocks noGrp="1" noChangeAspect="1"/>
          </p:cNvPicPr>
          <p:nvPr>
            <p:ph type="pic" sz="quarter" idx="17"/>
          </p:nvPr>
        </p:nvPicPr>
        <p:blipFill rotWithShape="1">
          <a:blip r:embed="rId6" cstate="email">
            <a:extLst>
              <a:ext uri="{28A0092B-C50C-407E-A947-70E740481C1C}">
                <a14:useLocalDpi xmlns:a14="http://schemas.microsoft.com/office/drawing/2010/main" val="0"/>
              </a:ext>
            </a:extLst>
          </a:blip>
          <a:srcRect b="-241"/>
          <a:stretch/>
        </p:blipFill>
        <p:spPr/>
      </p:pic>
      <p:sp>
        <p:nvSpPr>
          <p:cNvPr id="4" name="Tekstfelt 5">
            <a:extLst>
              <a:ext uri="{FF2B5EF4-FFF2-40B4-BE49-F238E27FC236}">
                <a16:creationId xmlns:a16="http://schemas.microsoft.com/office/drawing/2014/main" id="{AA3D1380-F5AF-3D55-152A-F2CEEF9ED4FF}"/>
              </a:ext>
            </a:extLst>
          </p:cNvPr>
          <p:cNvSpPr txBox="1"/>
          <p:nvPr/>
        </p:nvSpPr>
        <p:spPr>
          <a:xfrm>
            <a:off x="0" y="0"/>
            <a:ext cx="3200400" cy="370290"/>
          </a:xfrm>
          <a:prstGeom prst="rect">
            <a:avLst/>
          </a:prstGeom>
          <a:solidFill>
            <a:srgbClr val="002060"/>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800" b="1" i="0" u="none" strike="noStrike" kern="0" cap="none" spc="0" normalizeH="0" baseline="0" noProof="0" dirty="0">
                <a:ln>
                  <a:noFill/>
                </a:ln>
                <a:solidFill>
                  <a:srgbClr val="FFFFFF"/>
                </a:solidFill>
                <a:effectLst/>
                <a:uLnTx/>
                <a:uFillTx/>
              </a:rPr>
              <a:t>Forskning </a:t>
            </a:r>
          </a:p>
        </p:txBody>
      </p:sp>
      <p:pic>
        <p:nvPicPr>
          <p:cNvPr id="6" name="Billede 5">
            <a:extLst>
              <a:ext uri="{FF2B5EF4-FFF2-40B4-BE49-F238E27FC236}">
                <a16:creationId xmlns:a16="http://schemas.microsoft.com/office/drawing/2014/main" id="{E3820919-7CA2-DF69-0400-D413A00ABD4E}"/>
              </a:ext>
            </a:extLst>
          </p:cNvPr>
          <p:cNvPicPr>
            <a:picLocks noChangeAspect="1"/>
          </p:cNvPicPr>
          <p:nvPr/>
        </p:nvPicPr>
        <p:blipFill>
          <a:blip r:embed="rId7" cstate="email">
            <a:lum bright="70000" contrast="-70000"/>
            <a:extLst>
              <a:ext uri="{28A0092B-C50C-407E-A947-70E740481C1C}">
                <a14:useLocalDpi xmlns:a14="http://schemas.microsoft.com/office/drawing/2010/main" val="0"/>
              </a:ext>
            </a:extLst>
          </a:blip>
          <a:stretch>
            <a:fillRect/>
          </a:stretch>
        </p:blipFill>
        <p:spPr>
          <a:xfrm>
            <a:off x="1285920" y="15755"/>
            <a:ext cx="232805" cy="334393"/>
          </a:xfrm>
          <a:prstGeom prst="rect">
            <a:avLst/>
          </a:prstGeom>
        </p:spPr>
      </p:pic>
    </p:spTree>
    <p:extLst>
      <p:ext uri="{BB962C8B-B14F-4D97-AF65-F5344CB8AC3E}">
        <p14:creationId xmlns:p14="http://schemas.microsoft.com/office/powerpoint/2010/main" val="3242797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Ellipse 51"/>
          <p:cNvSpPr/>
          <p:nvPr/>
        </p:nvSpPr>
        <p:spPr>
          <a:xfrm>
            <a:off x="3785946" y="6082103"/>
            <a:ext cx="1395072" cy="722239"/>
          </a:xfrm>
          <a:prstGeom prst="ellipse">
            <a:avLst/>
          </a:prstGeom>
          <a:solidFill>
            <a:srgbClr val="C9D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4" name="Billede 33"/>
          <p:cNvPicPr>
            <a:picLocks noChangeAspect="1"/>
          </p:cNvPicPr>
          <p:nvPr/>
        </p:nvPicPr>
        <p:blipFill>
          <a:blip r:embed="rId3"/>
          <a:srcRect l="10264" b="10526"/>
          <a:stretch/>
        </p:blipFill>
        <p:spPr>
          <a:xfrm>
            <a:off x="2393779" y="418920"/>
            <a:ext cx="8336249" cy="5567731"/>
          </a:xfrm>
          <a:prstGeom prst="rect">
            <a:avLst/>
          </a:prstGeom>
        </p:spPr>
      </p:pic>
      <p:sp>
        <p:nvSpPr>
          <p:cNvPr id="35" name="Opad-nedadgående pil 34"/>
          <p:cNvSpPr/>
          <p:nvPr/>
        </p:nvSpPr>
        <p:spPr>
          <a:xfrm>
            <a:off x="1938835" y="3638838"/>
            <a:ext cx="135907" cy="295699"/>
          </a:xfrm>
          <a:prstGeom prst="upDownArrow">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6" name="Opad-nedadgående pil 35"/>
          <p:cNvSpPr/>
          <p:nvPr/>
        </p:nvSpPr>
        <p:spPr>
          <a:xfrm>
            <a:off x="1938834" y="4692389"/>
            <a:ext cx="135907" cy="295699"/>
          </a:xfrm>
          <a:prstGeom prst="upDownArrow">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4" name="Sky 43"/>
          <p:cNvSpPr/>
          <p:nvPr/>
        </p:nvSpPr>
        <p:spPr>
          <a:xfrm>
            <a:off x="4975483" y="270710"/>
            <a:ext cx="3971920" cy="863159"/>
          </a:xfrm>
          <a:prstGeom prst="cloud">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5" name="Tekstfelt 44"/>
          <p:cNvSpPr txBox="1"/>
          <p:nvPr/>
        </p:nvSpPr>
        <p:spPr>
          <a:xfrm>
            <a:off x="5777616" y="270710"/>
            <a:ext cx="2712062" cy="738664"/>
          </a:xfrm>
          <a:prstGeom prst="rect">
            <a:avLst/>
          </a:prstGeom>
          <a:noFill/>
        </p:spPr>
        <p:txBody>
          <a:bodyPr wrap="square" rtlCol="0">
            <a:spAutoFit/>
          </a:bodyPr>
          <a:lstStyle/>
          <a:p>
            <a:pPr algn="ctr"/>
            <a:r>
              <a:rPr lang="da-DK" sz="1400" dirty="0"/>
              <a:t>Forskning og innovationsniveau, samarbejde og ekstern finansiering</a:t>
            </a:r>
          </a:p>
        </p:txBody>
      </p:sp>
      <p:sp>
        <p:nvSpPr>
          <p:cNvPr id="46" name="Ellipse 45"/>
          <p:cNvSpPr/>
          <p:nvPr/>
        </p:nvSpPr>
        <p:spPr>
          <a:xfrm>
            <a:off x="6055019" y="6086160"/>
            <a:ext cx="1395072" cy="722239"/>
          </a:xfrm>
          <a:prstGeom prst="ellipse">
            <a:avLst/>
          </a:prstGeom>
          <a:solidFill>
            <a:srgbClr val="C9D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9" name="Tekstfelt 48"/>
          <p:cNvSpPr txBox="1"/>
          <p:nvPr/>
        </p:nvSpPr>
        <p:spPr>
          <a:xfrm>
            <a:off x="6216860" y="6181613"/>
            <a:ext cx="1184366" cy="523220"/>
          </a:xfrm>
          <a:prstGeom prst="rect">
            <a:avLst/>
          </a:prstGeom>
          <a:noFill/>
        </p:spPr>
        <p:txBody>
          <a:bodyPr wrap="square" rtlCol="0">
            <a:spAutoFit/>
          </a:bodyPr>
          <a:lstStyle/>
          <a:p>
            <a:pPr algn="ctr"/>
            <a:r>
              <a:rPr lang="da-DK" sz="1400" dirty="0"/>
              <a:t>Strategisk </a:t>
            </a:r>
            <a:r>
              <a:rPr lang="da-DK" sz="1400" dirty="0" err="1"/>
              <a:t>funding</a:t>
            </a:r>
            <a:endParaRPr lang="da-DK" sz="1400" dirty="0"/>
          </a:p>
        </p:txBody>
      </p:sp>
      <p:sp>
        <p:nvSpPr>
          <p:cNvPr id="51" name="Tekstfelt 50"/>
          <p:cNvSpPr txBox="1"/>
          <p:nvPr/>
        </p:nvSpPr>
        <p:spPr>
          <a:xfrm>
            <a:off x="3925796" y="6185670"/>
            <a:ext cx="1184366" cy="523220"/>
          </a:xfrm>
          <a:prstGeom prst="rect">
            <a:avLst/>
          </a:prstGeom>
          <a:noFill/>
        </p:spPr>
        <p:txBody>
          <a:bodyPr wrap="square" rtlCol="0">
            <a:spAutoFit/>
          </a:bodyPr>
          <a:lstStyle/>
          <a:p>
            <a:pPr algn="ctr"/>
            <a:r>
              <a:rPr lang="da-DK" sz="1400" dirty="0"/>
              <a:t>Basis</a:t>
            </a:r>
          </a:p>
          <a:p>
            <a:pPr algn="ctr"/>
            <a:r>
              <a:rPr lang="da-DK" sz="1400" dirty="0" err="1"/>
              <a:t>funding</a:t>
            </a:r>
            <a:endParaRPr lang="da-DK" sz="1400" dirty="0"/>
          </a:p>
        </p:txBody>
      </p:sp>
      <p:sp>
        <p:nvSpPr>
          <p:cNvPr id="54" name="Ellipse 53"/>
          <p:cNvSpPr/>
          <p:nvPr/>
        </p:nvSpPr>
        <p:spPr>
          <a:xfrm>
            <a:off x="8072457" y="6086160"/>
            <a:ext cx="1395072" cy="722239"/>
          </a:xfrm>
          <a:prstGeom prst="ellipse">
            <a:avLst/>
          </a:prstGeom>
          <a:solidFill>
            <a:srgbClr val="C9D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5" name="Tekstfelt 54"/>
          <p:cNvSpPr txBox="1"/>
          <p:nvPr/>
        </p:nvSpPr>
        <p:spPr>
          <a:xfrm>
            <a:off x="8177810" y="6177709"/>
            <a:ext cx="1184366" cy="523220"/>
          </a:xfrm>
          <a:prstGeom prst="rect">
            <a:avLst/>
          </a:prstGeom>
          <a:noFill/>
        </p:spPr>
        <p:txBody>
          <a:bodyPr wrap="square" rtlCol="0">
            <a:spAutoFit/>
          </a:bodyPr>
          <a:lstStyle/>
          <a:p>
            <a:pPr algn="ctr"/>
            <a:r>
              <a:rPr lang="da-DK" sz="1400" dirty="0"/>
              <a:t>Ekstern </a:t>
            </a:r>
            <a:r>
              <a:rPr lang="da-DK" sz="1400" dirty="0" err="1"/>
              <a:t>funding</a:t>
            </a:r>
            <a:endParaRPr lang="da-DK" sz="1400" dirty="0"/>
          </a:p>
        </p:txBody>
      </p:sp>
      <p:sp>
        <p:nvSpPr>
          <p:cNvPr id="56" name="Opadgående pil 55"/>
          <p:cNvSpPr/>
          <p:nvPr/>
        </p:nvSpPr>
        <p:spPr>
          <a:xfrm>
            <a:off x="6891774" y="1009374"/>
            <a:ext cx="304800" cy="497881"/>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ekstfelt 5">
            <a:extLst>
              <a:ext uri="{FF2B5EF4-FFF2-40B4-BE49-F238E27FC236}">
                <a16:creationId xmlns:a16="http://schemas.microsoft.com/office/drawing/2014/main" id="{21D5252D-7A13-3C9B-15A8-131F4284F678}"/>
              </a:ext>
            </a:extLst>
          </p:cNvPr>
          <p:cNvSpPr txBox="1"/>
          <p:nvPr/>
        </p:nvSpPr>
        <p:spPr>
          <a:xfrm>
            <a:off x="0" y="0"/>
            <a:ext cx="3200400" cy="370290"/>
          </a:xfrm>
          <a:prstGeom prst="rect">
            <a:avLst/>
          </a:prstGeom>
          <a:solidFill>
            <a:srgbClr val="002060"/>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800" b="1" i="0" u="none" strike="noStrike" kern="0" cap="none" spc="0" normalizeH="0" baseline="0" noProof="0" dirty="0">
                <a:ln>
                  <a:noFill/>
                </a:ln>
                <a:solidFill>
                  <a:srgbClr val="FFFFFF"/>
                </a:solidFill>
                <a:effectLst/>
                <a:uLnTx/>
                <a:uFillTx/>
              </a:rPr>
              <a:t>Forskning </a:t>
            </a:r>
          </a:p>
        </p:txBody>
      </p:sp>
      <p:sp>
        <p:nvSpPr>
          <p:cNvPr id="7" name="Opad-nedadgående pil 34">
            <a:extLst>
              <a:ext uri="{FF2B5EF4-FFF2-40B4-BE49-F238E27FC236}">
                <a16:creationId xmlns:a16="http://schemas.microsoft.com/office/drawing/2014/main" id="{AABBE08B-7ABF-B4BD-2E3D-760A8E5732E0}"/>
              </a:ext>
            </a:extLst>
          </p:cNvPr>
          <p:cNvSpPr/>
          <p:nvPr/>
        </p:nvSpPr>
        <p:spPr>
          <a:xfrm>
            <a:off x="10720672" y="3638838"/>
            <a:ext cx="135907" cy="295699"/>
          </a:xfrm>
          <a:prstGeom prst="upDownArrow">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Opad-nedadgående pil 34">
            <a:extLst>
              <a:ext uri="{FF2B5EF4-FFF2-40B4-BE49-F238E27FC236}">
                <a16:creationId xmlns:a16="http://schemas.microsoft.com/office/drawing/2014/main" id="{B48C5E99-B5E9-0E97-DB7A-E4979CEBBDCC}"/>
              </a:ext>
            </a:extLst>
          </p:cNvPr>
          <p:cNvSpPr/>
          <p:nvPr/>
        </p:nvSpPr>
        <p:spPr>
          <a:xfrm>
            <a:off x="10730028" y="4664894"/>
            <a:ext cx="135907" cy="295699"/>
          </a:xfrm>
          <a:prstGeom prst="upDownArrow">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 name="Billede 1">
            <a:extLst>
              <a:ext uri="{FF2B5EF4-FFF2-40B4-BE49-F238E27FC236}">
                <a16:creationId xmlns:a16="http://schemas.microsoft.com/office/drawing/2014/main" id="{94F44298-6832-774C-3765-C52BC4AF7D76}"/>
              </a:ext>
            </a:extLst>
          </p:cNvPr>
          <p:cNvPicPr>
            <a:picLocks noChangeAspect="1"/>
          </p:cNvPicPr>
          <p:nvPr/>
        </p:nvPicPr>
        <p:blipFill>
          <a:blip r:embed="rId4" cstate="email">
            <a:lum bright="70000" contrast="-70000"/>
            <a:extLst>
              <a:ext uri="{28A0092B-C50C-407E-A947-70E740481C1C}">
                <a14:useLocalDpi xmlns:a14="http://schemas.microsoft.com/office/drawing/2010/main" val="0"/>
              </a:ext>
            </a:extLst>
          </a:blip>
          <a:stretch>
            <a:fillRect/>
          </a:stretch>
        </p:blipFill>
        <p:spPr>
          <a:xfrm>
            <a:off x="1285920" y="15755"/>
            <a:ext cx="232805" cy="334393"/>
          </a:xfrm>
          <a:prstGeom prst="rect">
            <a:avLst/>
          </a:prstGeom>
        </p:spPr>
      </p:pic>
    </p:spTree>
    <p:extLst>
      <p:ext uri="{BB962C8B-B14F-4D97-AF65-F5344CB8AC3E}">
        <p14:creationId xmlns:p14="http://schemas.microsoft.com/office/powerpoint/2010/main" val="2077593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B4B8F-CDD2-B2BF-732E-F53036C4CB1D}"/>
            </a:ext>
          </a:extLst>
        </p:cNvPr>
        <p:cNvGrpSpPr/>
        <p:nvPr/>
      </p:nvGrpSpPr>
      <p:grpSpPr>
        <a:xfrm>
          <a:off x="0" y="0"/>
          <a:ext cx="0" cy="0"/>
          <a:chOff x="0" y="0"/>
          <a:chExt cx="0" cy="0"/>
        </a:xfrm>
      </p:grpSpPr>
      <p:sp>
        <p:nvSpPr>
          <p:cNvPr id="4" name="Ellipse 3">
            <a:extLst>
              <a:ext uri="{FF2B5EF4-FFF2-40B4-BE49-F238E27FC236}">
                <a16:creationId xmlns:a16="http://schemas.microsoft.com/office/drawing/2014/main" id="{D4513EA9-ECDC-9E3D-63C5-598301BCB99C}"/>
              </a:ext>
            </a:extLst>
          </p:cNvPr>
          <p:cNvSpPr/>
          <p:nvPr/>
        </p:nvSpPr>
        <p:spPr>
          <a:xfrm>
            <a:off x="6311228" y="1530258"/>
            <a:ext cx="2200460" cy="957325"/>
          </a:xfrm>
          <a:prstGeom prst="ellips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Tekstfelt 5">
            <a:extLst>
              <a:ext uri="{FF2B5EF4-FFF2-40B4-BE49-F238E27FC236}">
                <a16:creationId xmlns:a16="http://schemas.microsoft.com/office/drawing/2014/main" id="{81130D6C-0B54-91C7-BA82-9A25D779295E}"/>
              </a:ext>
            </a:extLst>
          </p:cNvPr>
          <p:cNvSpPr txBox="1"/>
          <p:nvPr/>
        </p:nvSpPr>
        <p:spPr>
          <a:xfrm>
            <a:off x="6455014" y="1839975"/>
            <a:ext cx="2011680" cy="337893"/>
          </a:xfrm>
          <a:prstGeom prst="rect">
            <a:avLst/>
          </a:prstGeom>
          <a:effectLst/>
        </p:spPr>
        <p:txBody>
          <a:bodyPr vert="horz" wrap="square" lIns="0" tIns="0" rIns="0" bIns="0" rtlCol="0" anchor="t" anchorCtr="0">
            <a:noAutofit/>
          </a:bodyP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chemeClr val="bg1"/>
                </a:solidFill>
                <a:effectLst/>
                <a:uLnTx/>
                <a:uFillTx/>
                <a:latin typeface="Arial"/>
                <a:ea typeface="+mn-ea"/>
                <a:cs typeface="+mn-cs"/>
              </a:rPr>
              <a:t>AAU PLASTIC</a:t>
            </a:r>
          </a:p>
        </p:txBody>
      </p:sp>
      <p:sp>
        <p:nvSpPr>
          <p:cNvPr id="11" name="Tekstfelt 10">
            <a:extLst>
              <a:ext uri="{FF2B5EF4-FFF2-40B4-BE49-F238E27FC236}">
                <a16:creationId xmlns:a16="http://schemas.microsoft.com/office/drawing/2014/main" id="{92623FDD-FCBF-9D44-27C7-D9C0DC628A31}"/>
              </a:ext>
            </a:extLst>
          </p:cNvPr>
          <p:cNvSpPr txBox="1"/>
          <p:nvPr/>
        </p:nvSpPr>
        <p:spPr>
          <a:xfrm>
            <a:off x="8370552" y="2530010"/>
            <a:ext cx="914400" cy="471948"/>
          </a:xfrm>
          <a:prstGeom prst="rect">
            <a:avLst/>
          </a:prstGeom>
          <a:effectLst/>
        </p:spPr>
        <p:txBody>
          <a:bodyPr vert="horz" wrap="none" lIns="0" tIns="0" rIns="0" bIns="0" rtlCol="0" anchor="t" anchorCtr="0">
            <a:noAutofit/>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211A52"/>
              </a:solidFill>
              <a:effectLst/>
              <a:uLnTx/>
              <a:uFillTx/>
              <a:latin typeface="Arial"/>
              <a:ea typeface="+mn-ea"/>
              <a:cs typeface="+mn-cs"/>
            </a:endParaRPr>
          </a:p>
        </p:txBody>
      </p:sp>
      <p:sp>
        <p:nvSpPr>
          <p:cNvPr id="12" name="Tekstfelt 11">
            <a:extLst>
              <a:ext uri="{FF2B5EF4-FFF2-40B4-BE49-F238E27FC236}">
                <a16:creationId xmlns:a16="http://schemas.microsoft.com/office/drawing/2014/main" id="{47D26200-5735-AD72-5B6D-3C636FCF38A5}"/>
              </a:ext>
            </a:extLst>
          </p:cNvPr>
          <p:cNvSpPr txBox="1"/>
          <p:nvPr/>
        </p:nvSpPr>
        <p:spPr>
          <a:xfrm>
            <a:off x="9749754" y="5365061"/>
            <a:ext cx="2011680" cy="337893"/>
          </a:xfrm>
          <a:prstGeom prst="rect">
            <a:avLst/>
          </a:prstGeom>
          <a:effectLst/>
        </p:spPr>
        <p:txBody>
          <a:bodyPr vert="horz" wrap="square" lIns="0" tIns="0" rIns="0" bIns="0" rtlCol="0" anchor="t" anchorCtr="0">
            <a:noAutofit/>
          </a:bodyP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FFFFFF"/>
                </a:solidFill>
                <a:effectLst/>
                <a:uLnTx/>
                <a:uFillTx/>
                <a:latin typeface="Arial"/>
                <a:ea typeface="+mn-ea"/>
                <a:cs typeface="+mn-cs"/>
              </a:rPr>
              <a:t>AAU WATER</a:t>
            </a:r>
          </a:p>
          <a:p>
            <a:pPr marL="0" marR="0" lvl="0" indent="0" algn="ctr" defTabSz="914330" rtl="0" eaLnBrk="1" fontAlgn="auto" latinLnBrk="0" hangingPunct="1">
              <a:lnSpc>
                <a:spcPct val="100000"/>
              </a:lnSpc>
              <a:spcBef>
                <a:spcPts val="0"/>
              </a:spcBef>
              <a:spcAft>
                <a:spcPts val="0"/>
              </a:spcAft>
              <a:buClrTx/>
              <a:buSzTx/>
              <a:buFontTx/>
              <a:buNone/>
              <a:tabLst/>
              <a:defRPr/>
            </a:pPr>
            <a:r>
              <a:rPr lang="da-DK" sz="1200" dirty="0">
                <a:solidFill>
                  <a:srgbClr val="FFFFFF"/>
                </a:solidFill>
                <a:latin typeface="Arial"/>
              </a:rPr>
              <a:t>BIO/BUILD/TECH/ENERGI</a:t>
            </a:r>
            <a:endParaRPr kumimoji="0" lang="da-DK"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Tekstfelt 13">
            <a:extLst>
              <a:ext uri="{FF2B5EF4-FFF2-40B4-BE49-F238E27FC236}">
                <a16:creationId xmlns:a16="http://schemas.microsoft.com/office/drawing/2014/main" id="{EDB58C71-599C-D9F0-98D5-B9024D183BEE}"/>
              </a:ext>
            </a:extLst>
          </p:cNvPr>
          <p:cNvSpPr txBox="1"/>
          <p:nvPr/>
        </p:nvSpPr>
        <p:spPr>
          <a:xfrm>
            <a:off x="7322784" y="1299409"/>
            <a:ext cx="914400" cy="471948"/>
          </a:xfrm>
          <a:prstGeom prst="rect">
            <a:avLst/>
          </a:prstGeom>
          <a:effectLst/>
        </p:spPr>
        <p:txBody>
          <a:bodyPr vert="horz" wrap="none" lIns="0" tIns="0" rIns="0" bIns="0" rtlCol="0" anchor="t" anchorCtr="0">
            <a:noAutofit/>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211A52"/>
              </a:solidFill>
              <a:effectLst/>
              <a:uLnTx/>
              <a:uFillTx/>
              <a:latin typeface="Arial"/>
              <a:ea typeface="+mn-ea"/>
              <a:cs typeface="+mn-cs"/>
            </a:endParaRPr>
          </a:p>
        </p:txBody>
      </p:sp>
      <p:sp>
        <p:nvSpPr>
          <p:cNvPr id="16" name="Ellipse 15">
            <a:extLst>
              <a:ext uri="{FF2B5EF4-FFF2-40B4-BE49-F238E27FC236}">
                <a16:creationId xmlns:a16="http://schemas.microsoft.com/office/drawing/2014/main" id="{FC062538-6433-D1AB-3CDF-407C5A7DC2F9}"/>
              </a:ext>
            </a:extLst>
          </p:cNvPr>
          <p:cNvSpPr/>
          <p:nvPr/>
        </p:nvSpPr>
        <p:spPr>
          <a:xfrm>
            <a:off x="6096000" y="4281544"/>
            <a:ext cx="2200460" cy="957325"/>
          </a:xfrm>
          <a:prstGeom prst="ellips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FFFFFF"/>
                </a:solidFill>
                <a:effectLst/>
                <a:uLnTx/>
                <a:uFillTx/>
                <a:latin typeface="Arial"/>
                <a:ea typeface="+mn-ea"/>
                <a:cs typeface="+mn-cs"/>
              </a:rPr>
              <a:t>AAU WATER</a:t>
            </a:r>
          </a:p>
        </p:txBody>
      </p:sp>
      <p:sp>
        <p:nvSpPr>
          <p:cNvPr id="17" name="Tekstfelt 16">
            <a:extLst>
              <a:ext uri="{FF2B5EF4-FFF2-40B4-BE49-F238E27FC236}">
                <a16:creationId xmlns:a16="http://schemas.microsoft.com/office/drawing/2014/main" id="{F00E7BBF-11DC-121E-6FED-7E497715E2A2}"/>
              </a:ext>
            </a:extLst>
          </p:cNvPr>
          <p:cNvSpPr txBox="1"/>
          <p:nvPr/>
        </p:nvSpPr>
        <p:spPr>
          <a:xfrm>
            <a:off x="9470782" y="381165"/>
            <a:ext cx="914400" cy="471948"/>
          </a:xfrm>
          <a:prstGeom prst="rect">
            <a:avLst/>
          </a:prstGeom>
          <a:effectLst/>
        </p:spPr>
        <p:txBody>
          <a:bodyPr vert="horz" wrap="none" lIns="0" tIns="0" rIns="0" bIns="0" rtlCol="0" anchor="t" anchorCtr="0">
            <a:noAutofit/>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211A52"/>
              </a:solidFill>
              <a:effectLst/>
              <a:uLnTx/>
              <a:uFillTx/>
              <a:latin typeface="Arial"/>
              <a:ea typeface="+mn-ea"/>
              <a:cs typeface="+mn-cs"/>
            </a:endParaRPr>
          </a:p>
        </p:txBody>
      </p:sp>
      <p:sp>
        <p:nvSpPr>
          <p:cNvPr id="8" name="Ellipse 83">
            <a:extLst>
              <a:ext uri="{FF2B5EF4-FFF2-40B4-BE49-F238E27FC236}">
                <a16:creationId xmlns:a16="http://schemas.microsoft.com/office/drawing/2014/main" id="{75ED5A36-5543-6950-4031-B46C311678CD}"/>
              </a:ext>
            </a:extLst>
          </p:cNvPr>
          <p:cNvSpPr/>
          <p:nvPr/>
        </p:nvSpPr>
        <p:spPr>
          <a:xfrm>
            <a:off x="9162445" y="2796318"/>
            <a:ext cx="2200460" cy="957325"/>
          </a:xfrm>
          <a:prstGeom prst="ellips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Tekstfelt 84">
            <a:extLst>
              <a:ext uri="{FF2B5EF4-FFF2-40B4-BE49-F238E27FC236}">
                <a16:creationId xmlns:a16="http://schemas.microsoft.com/office/drawing/2014/main" id="{88C2FB26-1852-CF39-2FD6-745172E06F0E}"/>
              </a:ext>
            </a:extLst>
          </p:cNvPr>
          <p:cNvSpPr txBox="1"/>
          <p:nvPr/>
        </p:nvSpPr>
        <p:spPr>
          <a:xfrm>
            <a:off x="9284952" y="3083963"/>
            <a:ext cx="2011680" cy="337893"/>
          </a:xfrm>
          <a:prstGeom prst="rect">
            <a:avLst/>
          </a:prstGeom>
          <a:effectLst/>
        </p:spPr>
        <p:txBody>
          <a:bodyPr vert="horz" wrap="square" lIns="0" tIns="0" rIns="0" bIns="0" rtlCol="0" anchor="t" anchorCtr="0">
            <a:noAutofit/>
          </a:bodyP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chemeClr val="bg1"/>
                </a:solidFill>
                <a:effectLst/>
                <a:uLnTx/>
                <a:uFillTx/>
                <a:latin typeface="Arial"/>
                <a:ea typeface="+mn-ea"/>
                <a:cs typeface="+mn-cs"/>
              </a:rPr>
              <a:t>AAU BLUE</a:t>
            </a:r>
            <a:endParaRPr lang="da-DK" dirty="0">
              <a:solidFill>
                <a:schemeClr val="bg1"/>
              </a:solidFill>
              <a:latin typeface="Arial"/>
            </a:endParaRPr>
          </a:p>
        </p:txBody>
      </p:sp>
      <p:sp>
        <p:nvSpPr>
          <p:cNvPr id="28" name="Titel 1">
            <a:extLst>
              <a:ext uri="{FF2B5EF4-FFF2-40B4-BE49-F238E27FC236}">
                <a16:creationId xmlns:a16="http://schemas.microsoft.com/office/drawing/2014/main" id="{D04397F4-E530-84E1-761C-9DA05E087322}"/>
              </a:ext>
            </a:extLst>
          </p:cNvPr>
          <p:cNvSpPr txBox="1">
            <a:spLocks/>
          </p:cNvSpPr>
          <p:nvPr/>
        </p:nvSpPr>
        <p:spPr>
          <a:xfrm>
            <a:off x="575650" y="348453"/>
            <a:ext cx="11471155" cy="694827"/>
          </a:xfrm>
          <a:prstGeom prst="rect">
            <a:avLst/>
          </a:prstGeom>
          <a:effectLst/>
        </p:spPr>
        <p:txBody>
          <a:bodyPr vert="horz" lIns="0" tIns="192001" rIns="0" bIns="0" rtlCol="0" anchor="t" anchorCtr="0">
            <a:noAutofit/>
          </a:bodyPr>
          <a:lstStyle>
            <a:lvl1pPr algn="l" defTabSz="914207" rtl="0" eaLnBrk="1" latinLnBrk="0" hangingPunct="1">
              <a:lnSpc>
                <a:spcPct val="100000"/>
              </a:lnSpc>
              <a:spcBef>
                <a:spcPct val="0"/>
              </a:spcBef>
              <a:buNone/>
              <a:defRPr sz="3600" b="1" kern="1200" spc="300" baseline="0">
                <a:solidFill>
                  <a:schemeClr val="tx1"/>
                </a:solidFill>
                <a:latin typeface="+mn-lt"/>
                <a:ea typeface="+mj-ea"/>
                <a:cs typeface="+mj-cs"/>
              </a:defRPr>
            </a:lvl1pPr>
          </a:lstStyle>
          <a:p>
            <a:r>
              <a:rPr lang="da-DK" sz="3000" dirty="0">
                <a:solidFill>
                  <a:srgbClr val="211A52"/>
                </a:solidFill>
                <a:latin typeface="Arial Black" panose="020B0604020202020204" pitchFamily="34" charset="0"/>
                <a:cs typeface="Arial Black" panose="020B0604020202020204" pitchFamily="34" charset="0"/>
              </a:rPr>
              <a:t>SÆRLIGE TVÆRDISCIPLINÆRE INITIATIVER</a:t>
            </a:r>
          </a:p>
        </p:txBody>
      </p:sp>
      <p:sp>
        <p:nvSpPr>
          <p:cNvPr id="29" name="Tekstfelt 7">
            <a:extLst>
              <a:ext uri="{FF2B5EF4-FFF2-40B4-BE49-F238E27FC236}">
                <a16:creationId xmlns:a16="http://schemas.microsoft.com/office/drawing/2014/main" id="{697D703B-9E19-E3AF-8062-CEEF3B4C8F6A}"/>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prstClr val="white"/>
                </a:solidFill>
                <a:cs typeface="Arial" panose="020B0604020202020204" pitchFamily="34" charset="0"/>
              </a:rPr>
              <a:t>Forskning </a:t>
            </a:r>
          </a:p>
        </p:txBody>
      </p:sp>
      <p:sp>
        <p:nvSpPr>
          <p:cNvPr id="21" name="Pladsholder til tekst 20">
            <a:extLst>
              <a:ext uri="{FF2B5EF4-FFF2-40B4-BE49-F238E27FC236}">
                <a16:creationId xmlns:a16="http://schemas.microsoft.com/office/drawing/2014/main" id="{C0116869-2F2E-7771-FB58-9EA0F77634E0}"/>
              </a:ext>
            </a:extLst>
          </p:cNvPr>
          <p:cNvSpPr>
            <a:spLocks noGrp="1"/>
          </p:cNvSpPr>
          <p:nvPr>
            <p:ph type="body" sz="quarter" idx="12"/>
          </p:nvPr>
        </p:nvSpPr>
        <p:spPr>
          <a:xfrm>
            <a:off x="766762" y="2205038"/>
            <a:ext cx="4298157" cy="3704284"/>
          </a:xfrm>
        </p:spPr>
        <p:txBody>
          <a:bodyPr/>
          <a:lstStyle/>
          <a:p>
            <a:pPr marL="0" indent="0">
              <a:buNone/>
            </a:pPr>
            <a:r>
              <a:rPr lang="en-US" b="1" dirty="0">
                <a:solidFill>
                  <a:srgbClr val="002060"/>
                </a:solidFill>
              </a:rPr>
              <a:t>FORMÅL</a:t>
            </a:r>
          </a:p>
          <a:p>
            <a:pPr marL="0" indent="0">
              <a:buNone/>
            </a:pPr>
            <a:r>
              <a:rPr lang="en-US" dirty="0" err="1">
                <a:solidFill>
                  <a:srgbClr val="002060"/>
                </a:solidFill>
              </a:rPr>
              <a:t>Tværdisciplinære</a:t>
            </a:r>
            <a:r>
              <a:rPr lang="en-US" dirty="0">
                <a:solidFill>
                  <a:srgbClr val="002060"/>
                </a:solidFill>
              </a:rPr>
              <a:t> </a:t>
            </a:r>
            <a:r>
              <a:rPr lang="en-US" dirty="0" err="1">
                <a:solidFill>
                  <a:srgbClr val="002060"/>
                </a:solidFill>
              </a:rPr>
              <a:t>initiativer</a:t>
            </a:r>
            <a:r>
              <a:rPr lang="en-US" dirty="0">
                <a:solidFill>
                  <a:srgbClr val="002060"/>
                </a:solidFill>
              </a:rPr>
              <a:t> </a:t>
            </a:r>
            <a:r>
              <a:rPr lang="en-US" dirty="0" err="1">
                <a:solidFill>
                  <a:srgbClr val="002060"/>
                </a:solidFill>
              </a:rPr>
              <a:t>på</a:t>
            </a:r>
            <a:r>
              <a:rPr lang="en-US" dirty="0">
                <a:solidFill>
                  <a:srgbClr val="002060"/>
                </a:solidFill>
              </a:rPr>
              <a:t> </a:t>
            </a:r>
            <a:r>
              <a:rPr lang="en-US" dirty="0" err="1">
                <a:solidFill>
                  <a:srgbClr val="002060"/>
                </a:solidFill>
              </a:rPr>
              <a:t>tværs</a:t>
            </a:r>
            <a:r>
              <a:rPr lang="en-US" dirty="0">
                <a:solidFill>
                  <a:srgbClr val="002060"/>
                </a:solidFill>
              </a:rPr>
              <a:t> </a:t>
            </a:r>
            <a:r>
              <a:rPr lang="en-US" dirty="0" err="1">
                <a:solidFill>
                  <a:srgbClr val="002060"/>
                </a:solidFill>
              </a:rPr>
              <a:t>af</a:t>
            </a:r>
            <a:r>
              <a:rPr lang="en-US" dirty="0">
                <a:solidFill>
                  <a:srgbClr val="002060"/>
                </a:solidFill>
              </a:rPr>
              <a:t> </a:t>
            </a:r>
            <a:r>
              <a:rPr lang="en-US" dirty="0" err="1">
                <a:solidFill>
                  <a:srgbClr val="002060"/>
                </a:solidFill>
              </a:rPr>
              <a:t>institutter</a:t>
            </a:r>
            <a:r>
              <a:rPr lang="en-US" dirty="0">
                <a:solidFill>
                  <a:srgbClr val="002060"/>
                </a:solidFill>
              </a:rPr>
              <a:t> og </a:t>
            </a:r>
            <a:r>
              <a:rPr lang="en-US" dirty="0" err="1">
                <a:solidFill>
                  <a:srgbClr val="002060"/>
                </a:solidFill>
              </a:rPr>
              <a:t>fakulteter</a:t>
            </a:r>
            <a:r>
              <a:rPr lang="en-US" dirty="0">
                <a:solidFill>
                  <a:srgbClr val="002060"/>
                </a:solidFill>
              </a:rPr>
              <a:t> </a:t>
            </a:r>
            <a:r>
              <a:rPr lang="en-US" dirty="0" err="1">
                <a:solidFill>
                  <a:srgbClr val="002060"/>
                </a:solidFill>
              </a:rPr>
              <a:t>lægger</a:t>
            </a:r>
            <a:r>
              <a:rPr lang="en-US" dirty="0">
                <a:solidFill>
                  <a:srgbClr val="002060"/>
                </a:solidFill>
              </a:rPr>
              <a:t> sig op ad de </a:t>
            </a:r>
            <a:r>
              <a:rPr lang="en-US" dirty="0" err="1">
                <a:solidFill>
                  <a:srgbClr val="002060"/>
                </a:solidFill>
              </a:rPr>
              <a:t>strategiske</a:t>
            </a:r>
            <a:r>
              <a:rPr lang="en-US" dirty="0">
                <a:solidFill>
                  <a:srgbClr val="002060"/>
                </a:solidFill>
              </a:rPr>
              <a:t> </a:t>
            </a:r>
            <a:r>
              <a:rPr lang="en-US" dirty="0" err="1">
                <a:solidFill>
                  <a:srgbClr val="002060"/>
                </a:solidFill>
              </a:rPr>
              <a:t>mål</a:t>
            </a:r>
            <a:r>
              <a:rPr lang="en-US" dirty="0">
                <a:solidFill>
                  <a:srgbClr val="002060"/>
                </a:solidFill>
              </a:rPr>
              <a:t> og </a:t>
            </a:r>
            <a:r>
              <a:rPr lang="en-US" dirty="0" err="1">
                <a:solidFill>
                  <a:srgbClr val="002060"/>
                </a:solidFill>
              </a:rPr>
              <a:t>bidrager</a:t>
            </a:r>
            <a:r>
              <a:rPr lang="en-US" dirty="0">
                <a:solidFill>
                  <a:srgbClr val="002060"/>
                </a:solidFill>
              </a:rPr>
              <a:t> </a:t>
            </a:r>
            <a:r>
              <a:rPr lang="en-US" dirty="0" err="1">
                <a:solidFill>
                  <a:srgbClr val="002060"/>
                </a:solidFill>
              </a:rPr>
              <a:t>til</a:t>
            </a:r>
            <a:r>
              <a:rPr lang="en-US" dirty="0">
                <a:solidFill>
                  <a:srgbClr val="002060"/>
                </a:solidFill>
              </a:rPr>
              <a:t> </a:t>
            </a:r>
            <a:r>
              <a:rPr lang="en-US" dirty="0" err="1">
                <a:solidFill>
                  <a:srgbClr val="002060"/>
                </a:solidFill>
              </a:rPr>
              <a:t>øget</a:t>
            </a:r>
            <a:r>
              <a:rPr lang="en-US" dirty="0">
                <a:solidFill>
                  <a:srgbClr val="002060"/>
                </a:solidFill>
              </a:rPr>
              <a:t> </a:t>
            </a:r>
            <a:r>
              <a:rPr lang="en-US" dirty="0" err="1">
                <a:solidFill>
                  <a:srgbClr val="002060"/>
                </a:solidFill>
              </a:rPr>
              <a:t>samarbejde</a:t>
            </a:r>
            <a:r>
              <a:rPr lang="en-GB" dirty="0">
                <a:solidFill>
                  <a:srgbClr val="002060"/>
                </a:solidFill>
              </a:rPr>
              <a:t>.</a:t>
            </a:r>
            <a:endParaRPr lang="en-US" sz="1400" dirty="0"/>
          </a:p>
          <a:p>
            <a:endParaRPr lang="da-DK" dirty="0"/>
          </a:p>
        </p:txBody>
      </p:sp>
      <p:pic>
        <p:nvPicPr>
          <p:cNvPr id="2" name="Billede 1">
            <a:extLst>
              <a:ext uri="{FF2B5EF4-FFF2-40B4-BE49-F238E27FC236}">
                <a16:creationId xmlns:a16="http://schemas.microsoft.com/office/drawing/2014/main" id="{DCF3F8E4-1429-B84D-B834-A2CA94DAE60C}"/>
              </a:ext>
            </a:extLst>
          </p:cNvPr>
          <p:cNvPicPr>
            <a:picLocks noChangeAspect="1"/>
          </p:cNvPicPr>
          <p:nvPr/>
        </p:nvPicPr>
        <p:blipFill>
          <a:blip r:embed="rId3" cstate="email">
            <a:lum bright="70000" contrast="-70000"/>
            <a:extLst>
              <a:ext uri="{28A0092B-C50C-407E-A947-70E740481C1C}">
                <a14:useLocalDpi xmlns:a14="http://schemas.microsoft.com/office/drawing/2010/main" val="0"/>
              </a:ext>
            </a:extLst>
          </a:blip>
          <a:stretch>
            <a:fillRect/>
          </a:stretch>
        </p:blipFill>
        <p:spPr>
          <a:xfrm>
            <a:off x="1285920" y="15755"/>
            <a:ext cx="232805" cy="334393"/>
          </a:xfrm>
          <a:prstGeom prst="rect">
            <a:avLst/>
          </a:prstGeom>
        </p:spPr>
      </p:pic>
    </p:spTree>
    <p:extLst>
      <p:ext uri="{BB962C8B-B14F-4D97-AF65-F5344CB8AC3E}">
        <p14:creationId xmlns:p14="http://schemas.microsoft.com/office/powerpoint/2010/main" val="3052629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tekst 6"/>
          <p:cNvSpPr>
            <a:spLocks noGrp="1"/>
          </p:cNvSpPr>
          <p:nvPr>
            <p:ph type="body" sz="quarter" idx="12"/>
          </p:nvPr>
        </p:nvSpPr>
        <p:spPr>
          <a:xfrm>
            <a:off x="560397" y="875338"/>
            <a:ext cx="5301142" cy="5308291"/>
          </a:xfrm>
        </p:spPr>
        <p:txBody>
          <a:bodyPr>
            <a:normAutofit/>
          </a:bodyPr>
          <a:lstStyle/>
          <a:p>
            <a:pPr marL="0" indent="0">
              <a:buNone/>
            </a:pPr>
            <a:r>
              <a:rPr lang="en-US" b="1" dirty="0" err="1">
                <a:solidFill>
                  <a:srgbClr val="002060"/>
                </a:solidFill>
              </a:rPr>
              <a:t>Samfundsudfordringer</a:t>
            </a:r>
            <a:r>
              <a:rPr lang="en-US" b="1" dirty="0"/>
              <a:t>:</a:t>
            </a:r>
          </a:p>
          <a:p>
            <a:r>
              <a:rPr lang="da-DK" dirty="0"/>
              <a:t>Rent og højkvalitets drikkevand</a:t>
            </a:r>
          </a:p>
          <a:p>
            <a:r>
              <a:rPr lang="da-DK" dirty="0"/>
              <a:t>Vandbesparelse, optimeret brug og cirkularitet</a:t>
            </a:r>
          </a:p>
          <a:p>
            <a:r>
              <a:rPr lang="da-DK" dirty="0"/>
              <a:t>Klimatilpasning</a:t>
            </a:r>
          </a:p>
          <a:p>
            <a:r>
              <a:rPr lang="da-DK" dirty="0"/>
              <a:t>Affaldsprodukter fra renseanlæg</a:t>
            </a:r>
          </a:p>
          <a:p>
            <a:r>
              <a:rPr lang="da-DK" dirty="0"/>
              <a:t>Sektoriel kobling med energiteknologier</a:t>
            </a:r>
          </a:p>
          <a:p>
            <a:r>
              <a:rPr lang="da-DK" dirty="0"/>
              <a:t>Robust og pålidelig vandinfrastruktur</a:t>
            </a:r>
            <a:endParaRPr lang="en-US" dirty="0"/>
          </a:p>
          <a:p>
            <a:pPr marL="0" indent="0">
              <a:buNone/>
            </a:pPr>
            <a:endParaRPr lang="en-US" dirty="0"/>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da-DK" b="1" i="0" u="none" strike="noStrike" kern="0" cap="none" spc="0" normalizeH="0" baseline="0" noProof="0" dirty="0">
                <a:ln>
                  <a:noFill/>
                </a:ln>
                <a:solidFill>
                  <a:srgbClr val="002060"/>
                </a:solidFill>
                <a:effectLst/>
                <a:uLnTx/>
                <a:uFillTx/>
              </a:rPr>
              <a:t>AAU </a:t>
            </a:r>
            <a:r>
              <a:rPr kumimoji="0" lang="en-US" altLang="da-DK" b="1" i="0" u="none" strike="noStrike" kern="0" cap="none" spc="0" normalizeH="0" baseline="0" noProof="0" dirty="0" err="1">
                <a:ln>
                  <a:noFill/>
                </a:ln>
                <a:solidFill>
                  <a:srgbClr val="002060"/>
                </a:solidFill>
                <a:effectLst/>
                <a:uLnTx/>
                <a:uFillTx/>
              </a:rPr>
              <a:t>forskningsmæssige</a:t>
            </a:r>
            <a:r>
              <a:rPr kumimoji="0" lang="en-US" altLang="da-DK" b="1" i="0" u="none" strike="noStrike" kern="0" cap="none" spc="0" normalizeH="0" baseline="0" noProof="0" dirty="0">
                <a:ln>
                  <a:noFill/>
                </a:ln>
                <a:solidFill>
                  <a:srgbClr val="002060"/>
                </a:solidFill>
                <a:effectLst/>
                <a:uLnTx/>
                <a:uFillTx/>
              </a:rPr>
              <a:t> </a:t>
            </a:r>
            <a:r>
              <a:rPr kumimoji="0" lang="en-US" altLang="da-DK" b="1" i="0" u="none" strike="noStrike" kern="0" cap="none" spc="0" normalizeH="0" baseline="0" noProof="0" dirty="0" err="1">
                <a:ln>
                  <a:noFill/>
                </a:ln>
                <a:solidFill>
                  <a:srgbClr val="002060"/>
                </a:solidFill>
                <a:effectLst/>
                <a:uLnTx/>
                <a:uFillTx/>
              </a:rPr>
              <a:t>fokusområder</a:t>
            </a:r>
            <a:r>
              <a:rPr kumimoji="0" lang="en-US" altLang="da-DK" b="1" i="0" u="none" strike="noStrike" kern="0" cap="none" spc="0" normalizeH="0" baseline="0" noProof="0" dirty="0">
                <a:ln>
                  <a:noFill/>
                </a:ln>
                <a:solidFill>
                  <a:srgbClr val="002060"/>
                </a:solidFill>
                <a:effectLst/>
                <a:uLnTx/>
                <a:uFillTx/>
              </a:rPr>
              <a:t>:</a:t>
            </a:r>
            <a:endParaRPr lang="en-US" dirty="0"/>
          </a:p>
          <a:p>
            <a:r>
              <a:rPr lang="da-DK" dirty="0"/>
              <a:t>Håndtering af spildevand og vandtransport</a:t>
            </a:r>
          </a:p>
          <a:p>
            <a:r>
              <a:rPr lang="da-DK" dirty="0"/>
              <a:t>Sensor/</a:t>
            </a:r>
            <a:r>
              <a:rPr lang="da-DK" dirty="0" err="1"/>
              <a:t>IoT</a:t>
            </a:r>
            <a:r>
              <a:rPr lang="da-DK" dirty="0"/>
              <a:t>, datastyring og </a:t>
            </a:r>
            <a:r>
              <a:rPr lang="da-DK" dirty="0" err="1"/>
              <a:t>cybersikkerhed</a:t>
            </a:r>
            <a:endParaRPr lang="da-DK" dirty="0"/>
          </a:p>
          <a:p>
            <a:r>
              <a:rPr lang="da-DK" dirty="0"/>
              <a:t>Vandkvalitet og miljøpåvirkning</a:t>
            </a:r>
          </a:p>
          <a:p>
            <a:r>
              <a:rPr lang="da-DK" dirty="0"/>
              <a:t>Synergier mellem vand og energi</a:t>
            </a:r>
          </a:p>
          <a:p>
            <a:r>
              <a:rPr lang="da-DK" dirty="0"/>
              <a:t>Biodiversitet i vandmiljøer</a:t>
            </a:r>
            <a:endParaRPr lang="en-US" dirty="0">
              <a:solidFill>
                <a:srgbClr val="002060"/>
              </a:solidFill>
            </a:endParaRPr>
          </a:p>
          <a:p>
            <a:pPr marL="0" indent="0">
              <a:buNone/>
            </a:pPr>
            <a:endParaRPr lang="en-US" sz="1400" dirty="0"/>
          </a:p>
          <a:p>
            <a:pPr marL="0" indent="0">
              <a:buNone/>
            </a:pPr>
            <a:endParaRPr lang="en-US" sz="1400" dirty="0"/>
          </a:p>
          <a:p>
            <a:pPr marL="0" indent="0">
              <a:buNone/>
            </a:pPr>
            <a:endParaRPr lang="en-US" sz="1400" dirty="0"/>
          </a:p>
          <a:p>
            <a:endParaRPr lang="en-US" dirty="0"/>
          </a:p>
        </p:txBody>
      </p:sp>
      <p:pic>
        <p:nvPicPr>
          <p:cNvPr id="6" name="Billede 5" descr="Et billede, der indeholder køretøj, vand, udendørs, transport">
            <a:extLst>
              <a:ext uri="{FF2B5EF4-FFF2-40B4-BE49-F238E27FC236}">
                <a16:creationId xmlns:a16="http://schemas.microsoft.com/office/drawing/2014/main" id="{17F35186-CE84-321D-FF50-829B8DEB616C}"/>
              </a:ext>
            </a:extLst>
          </p:cNvPr>
          <p:cNvPicPr>
            <a:picLocks noChangeAspect="1"/>
          </p:cNvPicPr>
          <p:nvPr/>
        </p:nvPicPr>
        <p:blipFill>
          <a:blip r:embed="rId3" cstate="email">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50892" y="3340390"/>
            <a:ext cx="5541108" cy="3517610"/>
          </a:xfrm>
          <a:prstGeom prst="rect">
            <a:avLst/>
          </a:prstGeom>
        </p:spPr>
      </p:pic>
      <p:pic>
        <p:nvPicPr>
          <p:cNvPr id="15" name="Billede 14" descr="Et billede, der indeholder væske, Gennemsigtigt materiale, drikkevand, dråbe">
            <a:extLst>
              <a:ext uri="{FF2B5EF4-FFF2-40B4-BE49-F238E27FC236}">
                <a16:creationId xmlns:a16="http://schemas.microsoft.com/office/drawing/2014/main" id="{76704535-252E-0FB4-B4B8-1956820D03D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650891" y="-1"/>
            <a:ext cx="5541110" cy="3340391"/>
          </a:xfrm>
          <a:prstGeom prst="rect">
            <a:avLst/>
          </a:prstGeom>
        </p:spPr>
      </p:pic>
      <p:sp>
        <p:nvSpPr>
          <p:cNvPr id="9" name="Titel 2">
            <a:extLst>
              <a:ext uri="{FF2B5EF4-FFF2-40B4-BE49-F238E27FC236}">
                <a16:creationId xmlns:a16="http://schemas.microsoft.com/office/drawing/2014/main" id="{A0AE632B-0EFF-E8C8-D7A0-8AFAB34053E0}"/>
              </a:ext>
            </a:extLst>
          </p:cNvPr>
          <p:cNvSpPr>
            <a:spLocks noGrp="1"/>
          </p:cNvSpPr>
          <p:nvPr>
            <p:ph type="title"/>
          </p:nvPr>
        </p:nvSpPr>
        <p:spPr>
          <a:xfrm>
            <a:off x="3368166" y="79467"/>
            <a:ext cx="3114959" cy="581646"/>
          </a:xfrm>
        </p:spPr>
        <p:txBody>
          <a:bodyPr/>
          <a:lstStyle/>
          <a:p>
            <a:r>
              <a:rPr lang="da-DK" sz="3000" dirty="0">
                <a:solidFill>
                  <a:srgbClr val="211A51"/>
                </a:solidFill>
                <a:effectLst/>
                <a:latin typeface="Arial Black" panose="020B0604020202020204" pitchFamily="34" charset="0"/>
                <a:cs typeface="Arial Black" panose="020B0604020202020204" pitchFamily="34" charset="0"/>
              </a:rPr>
              <a:t>AAU </a:t>
            </a:r>
            <a:r>
              <a:rPr lang="da-DK" sz="3000" dirty="0">
                <a:solidFill>
                  <a:srgbClr val="211A51"/>
                </a:solidFill>
                <a:latin typeface="Arial Black" panose="020B0604020202020204" pitchFamily="34" charset="0"/>
                <a:cs typeface="Arial Black" panose="020B0604020202020204" pitchFamily="34" charset="0"/>
              </a:rPr>
              <a:t>VAND</a:t>
            </a:r>
            <a:endParaRPr lang="da-DK" sz="3000" dirty="0">
              <a:solidFill>
                <a:srgbClr val="211A51"/>
              </a:solidFill>
              <a:effectLst/>
              <a:latin typeface="Arial Black" panose="020B0604020202020204" pitchFamily="34" charset="0"/>
              <a:cs typeface="Arial Black" panose="020B0604020202020204" pitchFamily="34" charset="0"/>
            </a:endParaRPr>
          </a:p>
        </p:txBody>
      </p:sp>
      <p:sp>
        <p:nvSpPr>
          <p:cNvPr id="10" name="Tekstfelt 7">
            <a:extLst>
              <a:ext uri="{FF2B5EF4-FFF2-40B4-BE49-F238E27FC236}">
                <a16:creationId xmlns:a16="http://schemas.microsoft.com/office/drawing/2014/main" id="{F9115519-C612-3DB9-D05A-052C1831A38F}"/>
              </a:ext>
            </a:extLst>
          </p:cNvPr>
          <p:cNvSpPr txBox="1"/>
          <p:nvPr/>
        </p:nvSpPr>
        <p:spPr>
          <a:xfrm>
            <a:off x="0" y="0"/>
            <a:ext cx="3200400" cy="370290"/>
          </a:xfrm>
          <a:prstGeom prst="rect">
            <a:avLst/>
          </a:prstGeom>
          <a:solidFill>
            <a:srgbClr val="211A52"/>
          </a:solidFill>
        </p:spPr>
        <p:txBody>
          <a:bodyPr wrap="square" rtlCol="0">
            <a:spAutoFit/>
          </a:bodyPr>
          <a:lstStyle/>
          <a:p>
            <a:pPr marL="0" marR="0" lvl="0" indent="0" algn="l" defTabSz="91422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Forskning </a:t>
            </a:r>
          </a:p>
        </p:txBody>
      </p:sp>
      <p:pic>
        <p:nvPicPr>
          <p:cNvPr id="2" name="Billede 1">
            <a:extLst>
              <a:ext uri="{FF2B5EF4-FFF2-40B4-BE49-F238E27FC236}">
                <a16:creationId xmlns:a16="http://schemas.microsoft.com/office/drawing/2014/main" id="{EBA351B0-8F54-FBDF-2A3D-67DBF21EB404}"/>
              </a:ext>
            </a:extLst>
          </p:cNvPr>
          <p:cNvPicPr>
            <a:picLocks noChangeAspect="1"/>
          </p:cNvPicPr>
          <p:nvPr/>
        </p:nvPicPr>
        <p:blipFill>
          <a:blip r:embed="rId7" cstate="email">
            <a:lum bright="70000" contrast="-70000"/>
            <a:extLst>
              <a:ext uri="{28A0092B-C50C-407E-A947-70E740481C1C}">
                <a14:useLocalDpi xmlns:a14="http://schemas.microsoft.com/office/drawing/2010/main" val="0"/>
              </a:ext>
            </a:extLst>
          </a:blip>
          <a:stretch>
            <a:fillRect/>
          </a:stretch>
        </p:blipFill>
        <p:spPr>
          <a:xfrm>
            <a:off x="1285920" y="15755"/>
            <a:ext cx="232805" cy="334393"/>
          </a:xfrm>
          <a:prstGeom prst="rect">
            <a:avLst/>
          </a:prstGeom>
        </p:spPr>
      </p:pic>
    </p:spTree>
    <p:extLst>
      <p:ext uri="{BB962C8B-B14F-4D97-AF65-F5344CB8AC3E}">
        <p14:creationId xmlns:p14="http://schemas.microsoft.com/office/powerpoint/2010/main" val="3062394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1DE2A-7860-49EF-33B9-06AB026082F5}"/>
            </a:ext>
          </a:extLst>
        </p:cNvPr>
        <p:cNvGrpSpPr/>
        <p:nvPr/>
      </p:nvGrpSpPr>
      <p:grpSpPr>
        <a:xfrm>
          <a:off x="0" y="0"/>
          <a:ext cx="0" cy="0"/>
          <a:chOff x="0" y="0"/>
          <a:chExt cx="0" cy="0"/>
        </a:xfrm>
      </p:grpSpPr>
      <p:pic>
        <p:nvPicPr>
          <p:cNvPr id="3" name="Billede 2" descr="Et billede, der indeholder vand, vand/blågrøn, Turkis, Turkis/turkisfarvet&#10;&#10;Indhold genereret af kunstig intelligens kan være forkert.">
            <a:extLst>
              <a:ext uri="{FF2B5EF4-FFF2-40B4-BE49-F238E27FC236}">
                <a16:creationId xmlns:a16="http://schemas.microsoft.com/office/drawing/2014/main" id="{886F80B4-5264-90D1-B571-696698A6AF1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50892" y="0"/>
            <a:ext cx="5541108" cy="4155831"/>
          </a:xfrm>
          <a:prstGeom prst="rect">
            <a:avLst/>
          </a:prstGeom>
        </p:spPr>
      </p:pic>
      <p:sp>
        <p:nvSpPr>
          <p:cNvPr id="7" name="Pladsholder til tekst 6">
            <a:extLst>
              <a:ext uri="{FF2B5EF4-FFF2-40B4-BE49-F238E27FC236}">
                <a16:creationId xmlns:a16="http://schemas.microsoft.com/office/drawing/2014/main" id="{50FDF9C6-7CBB-7F9A-9190-475CDE99C22A}"/>
              </a:ext>
            </a:extLst>
          </p:cNvPr>
          <p:cNvSpPr>
            <a:spLocks noGrp="1"/>
          </p:cNvSpPr>
          <p:nvPr>
            <p:ph type="body" sz="quarter" idx="12"/>
          </p:nvPr>
        </p:nvSpPr>
        <p:spPr>
          <a:xfrm>
            <a:off x="560397" y="901464"/>
            <a:ext cx="5301142" cy="5308291"/>
          </a:xfrm>
        </p:spPr>
        <p:txBody>
          <a:bodyPr>
            <a:normAutofit/>
          </a:bodyPr>
          <a:lstStyle/>
          <a:p>
            <a:pPr marL="0" indent="0">
              <a:buNone/>
            </a:pPr>
            <a:r>
              <a:rPr lang="en-US" b="1" dirty="0" err="1">
                <a:solidFill>
                  <a:srgbClr val="002060"/>
                </a:solidFill>
              </a:rPr>
              <a:t>Samfundsudfordringer</a:t>
            </a:r>
            <a:r>
              <a:rPr lang="en-US" b="1" dirty="0">
                <a:solidFill>
                  <a:srgbClr val="002060"/>
                </a:solidFill>
              </a:rPr>
              <a:t>:</a:t>
            </a:r>
          </a:p>
          <a:p>
            <a:r>
              <a:rPr lang="da-DK" dirty="0"/>
              <a:t>Plastik er blevet et stort miljøproblem, især gennem frigivelsen af mikro- og nanoplastik i miljøet. </a:t>
            </a:r>
          </a:p>
          <a:p>
            <a:r>
              <a:rPr lang="da-DK" dirty="0"/>
              <a:t>Genbrug og </a:t>
            </a:r>
            <a:r>
              <a:rPr lang="da-DK" dirty="0" err="1"/>
              <a:t>opcycling</a:t>
            </a:r>
            <a:r>
              <a:rPr lang="da-DK" dirty="0"/>
              <a:t> af plast er nødvendig for at holde plast i den cirkulære værdikæde.</a:t>
            </a:r>
            <a:endParaRPr lang="en-US" b="0" i="0" dirty="0">
              <a:solidFill>
                <a:srgbClr val="002060"/>
              </a:solidFill>
              <a:effectLst/>
            </a:endParaRPr>
          </a:p>
          <a:p>
            <a:pPr marL="0" indent="0">
              <a:buNone/>
            </a:pPr>
            <a:endParaRPr lang="en-US" dirty="0">
              <a:solidFill>
                <a:srgbClr val="002060"/>
              </a:solidFill>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da-DK" b="1" i="0" u="none" strike="noStrike" kern="0" cap="none" spc="0" normalizeH="0" baseline="0" noProof="0" dirty="0">
                <a:ln>
                  <a:noFill/>
                </a:ln>
                <a:solidFill>
                  <a:srgbClr val="002060"/>
                </a:solidFill>
                <a:effectLst/>
                <a:uLnTx/>
                <a:uFillTx/>
              </a:rPr>
              <a:t>AAU </a:t>
            </a:r>
            <a:r>
              <a:rPr kumimoji="0" lang="en-US" altLang="da-DK" b="1" i="0" u="none" strike="noStrike" kern="0" cap="none" spc="0" normalizeH="0" baseline="0" noProof="0" dirty="0" err="1">
                <a:ln>
                  <a:noFill/>
                </a:ln>
                <a:solidFill>
                  <a:srgbClr val="002060"/>
                </a:solidFill>
                <a:effectLst/>
                <a:uLnTx/>
                <a:uFillTx/>
              </a:rPr>
              <a:t>forskningsmæssige</a:t>
            </a:r>
            <a:r>
              <a:rPr kumimoji="0" lang="en-US" altLang="da-DK" b="1" i="0" u="none" strike="noStrike" kern="0" cap="none" spc="0" normalizeH="0" baseline="0" noProof="0" dirty="0">
                <a:ln>
                  <a:noFill/>
                </a:ln>
                <a:solidFill>
                  <a:srgbClr val="002060"/>
                </a:solidFill>
                <a:effectLst/>
                <a:uLnTx/>
                <a:uFillTx/>
              </a:rPr>
              <a:t> </a:t>
            </a:r>
            <a:r>
              <a:rPr kumimoji="0" lang="en-US" altLang="da-DK" b="1" i="0" u="none" strike="noStrike" kern="0" cap="none" spc="0" normalizeH="0" baseline="0" noProof="0" dirty="0" err="1">
                <a:ln>
                  <a:noFill/>
                </a:ln>
                <a:solidFill>
                  <a:srgbClr val="002060"/>
                </a:solidFill>
                <a:effectLst/>
                <a:uLnTx/>
                <a:uFillTx/>
              </a:rPr>
              <a:t>fokusområder</a:t>
            </a:r>
            <a:r>
              <a:rPr kumimoji="0" lang="en-US" altLang="da-DK" b="1" i="0" u="none" strike="noStrike" kern="0" cap="none" spc="0" normalizeH="0" baseline="0" noProof="0" dirty="0">
                <a:ln>
                  <a:noFill/>
                </a:ln>
                <a:solidFill>
                  <a:srgbClr val="002060"/>
                </a:solidFill>
                <a:effectLst/>
                <a:uLnTx/>
                <a:uFillTx/>
              </a:rPr>
              <a:t>:</a:t>
            </a:r>
            <a:endParaRPr lang="en-US" dirty="0">
              <a:solidFill>
                <a:srgbClr val="002060"/>
              </a:solidFill>
            </a:endParaRPr>
          </a:p>
          <a:p>
            <a:r>
              <a:rPr lang="da-DK" dirty="0"/>
              <a:t>Forbedre affaldshåndtering</a:t>
            </a:r>
          </a:p>
          <a:p>
            <a:r>
              <a:rPr lang="da-DK" dirty="0"/>
              <a:t>Fremme innovation og udforskning af bæredygtige løsninger</a:t>
            </a:r>
          </a:p>
          <a:p>
            <a:r>
              <a:rPr lang="da-DK" dirty="0"/>
              <a:t>Effektiv genbrug og upcycling af plast</a:t>
            </a:r>
          </a:p>
          <a:p>
            <a:r>
              <a:rPr lang="da-DK" dirty="0"/>
              <a:t>Mekanisk og kemisk genanvendelse</a:t>
            </a:r>
          </a:p>
          <a:p>
            <a:r>
              <a:rPr lang="da-DK" dirty="0"/>
              <a:t>Kvantificering af de mindste plastpartikler</a:t>
            </a:r>
          </a:p>
          <a:p>
            <a:r>
              <a:rPr lang="da-DK" dirty="0"/>
              <a:t>Nedbrydning og toksicitet af petroleumsplast</a:t>
            </a:r>
          </a:p>
          <a:p>
            <a:r>
              <a:rPr lang="da-DK" dirty="0"/>
              <a:t>Skabe en cirkulær plastøkonomi</a:t>
            </a:r>
            <a:endParaRPr lang="en-US" dirty="0">
              <a:solidFill>
                <a:srgbClr val="002060"/>
              </a:solidFill>
            </a:endParaRPr>
          </a:p>
          <a:p>
            <a:pPr marL="0" indent="0">
              <a:buNone/>
            </a:pPr>
            <a:endParaRPr lang="en-US" sz="1400" dirty="0"/>
          </a:p>
          <a:p>
            <a:endParaRPr lang="en-US" sz="1400" dirty="0"/>
          </a:p>
          <a:p>
            <a:endParaRPr lang="en-US" dirty="0"/>
          </a:p>
        </p:txBody>
      </p:sp>
      <p:sp>
        <p:nvSpPr>
          <p:cNvPr id="9" name="Titel 2">
            <a:extLst>
              <a:ext uri="{FF2B5EF4-FFF2-40B4-BE49-F238E27FC236}">
                <a16:creationId xmlns:a16="http://schemas.microsoft.com/office/drawing/2014/main" id="{F705A128-522F-E60C-E24B-497C010ADDC9}"/>
              </a:ext>
            </a:extLst>
          </p:cNvPr>
          <p:cNvSpPr>
            <a:spLocks noGrp="1"/>
          </p:cNvSpPr>
          <p:nvPr>
            <p:ph type="title"/>
          </p:nvPr>
        </p:nvSpPr>
        <p:spPr>
          <a:xfrm>
            <a:off x="3284284" y="79467"/>
            <a:ext cx="3366608" cy="581646"/>
          </a:xfrm>
        </p:spPr>
        <p:txBody>
          <a:bodyPr/>
          <a:lstStyle/>
          <a:p>
            <a:r>
              <a:rPr lang="da-DK" sz="3000" dirty="0">
                <a:solidFill>
                  <a:srgbClr val="211A51"/>
                </a:solidFill>
                <a:effectLst/>
                <a:latin typeface="Arial Black" panose="020B0604020202020204" pitchFamily="34" charset="0"/>
                <a:cs typeface="Arial Black" panose="020B0604020202020204" pitchFamily="34" charset="0"/>
              </a:rPr>
              <a:t>AAU PLASTI</a:t>
            </a:r>
            <a:r>
              <a:rPr lang="da-DK" sz="3000" dirty="0">
                <a:solidFill>
                  <a:srgbClr val="211A51"/>
                </a:solidFill>
                <a:latin typeface="Arial Black" panose="020B0604020202020204" pitchFamily="34" charset="0"/>
                <a:cs typeface="Arial Black" panose="020B0604020202020204" pitchFamily="34" charset="0"/>
              </a:rPr>
              <a:t>K</a:t>
            </a:r>
            <a:endParaRPr lang="da-DK" sz="3000" dirty="0">
              <a:solidFill>
                <a:srgbClr val="211A51"/>
              </a:solidFill>
              <a:effectLst/>
              <a:latin typeface="Arial Black" panose="020B0604020202020204" pitchFamily="34" charset="0"/>
              <a:cs typeface="Arial Black" panose="020B0604020202020204" pitchFamily="34" charset="0"/>
            </a:endParaRPr>
          </a:p>
        </p:txBody>
      </p:sp>
      <p:sp>
        <p:nvSpPr>
          <p:cNvPr id="10" name="Tekstfelt 7">
            <a:extLst>
              <a:ext uri="{FF2B5EF4-FFF2-40B4-BE49-F238E27FC236}">
                <a16:creationId xmlns:a16="http://schemas.microsoft.com/office/drawing/2014/main" id="{D6154AA0-1DDC-D100-7237-16B8F93158E7}"/>
              </a:ext>
            </a:extLst>
          </p:cNvPr>
          <p:cNvSpPr txBox="1"/>
          <p:nvPr/>
        </p:nvSpPr>
        <p:spPr>
          <a:xfrm>
            <a:off x="0" y="0"/>
            <a:ext cx="3200400" cy="370290"/>
          </a:xfrm>
          <a:prstGeom prst="rect">
            <a:avLst/>
          </a:prstGeom>
          <a:solidFill>
            <a:srgbClr val="211A52"/>
          </a:solidFill>
        </p:spPr>
        <p:txBody>
          <a:bodyPr wrap="square" rtlCol="0">
            <a:spAutoFit/>
          </a:bodyPr>
          <a:lstStyle/>
          <a:p>
            <a:pPr marL="0" marR="0" lvl="0" indent="0" algn="l" defTabSz="91422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Forskning </a:t>
            </a:r>
          </a:p>
        </p:txBody>
      </p:sp>
      <p:pic>
        <p:nvPicPr>
          <p:cNvPr id="5" name="Billede 4" descr="Et billede, der indeholder person, plante, hånd, stueplante&#10;&#10;Indhold genereret af kunstig intelligens kan være forkert.">
            <a:extLst>
              <a:ext uri="{FF2B5EF4-FFF2-40B4-BE49-F238E27FC236}">
                <a16:creationId xmlns:a16="http://schemas.microsoft.com/office/drawing/2014/main" id="{3A87983E-AA8E-206E-E406-0193B2B32CCA}"/>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6650890" y="3429001"/>
            <a:ext cx="5544000" cy="3429000"/>
          </a:xfrm>
          <a:prstGeom prst="rect">
            <a:avLst/>
          </a:prstGeom>
        </p:spPr>
      </p:pic>
      <p:pic>
        <p:nvPicPr>
          <p:cNvPr id="2" name="Billede 1">
            <a:extLst>
              <a:ext uri="{FF2B5EF4-FFF2-40B4-BE49-F238E27FC236}">
                <a16:creationId xmlns:a16="http://schemas.microsoft.com/office/drawing/2014/main" id="{8AC5213E-AB5A-F26F-D817-B4EA0304C082}"/>
              </a:ext>
            </a:extLst>
          </p:cNvPr>
          <p:cNvPicPr>
            <a:picLocks noChangeAspect="1"/>
          </p:cNvPicPr>
          <p:nvPr/>
        </p:nvPicPr>
        <p:blipFill>
          <a:blip r:embed="rId5" cstate="email">
            <a:lum bright="70000" contrast="-70000"/>
            <a:extLst>
              <a:ext uri="{28A0092B-C50C-407E-A947-70E740481C1C}">
                <a14:useLocalDpi xmlns:a14="http://schemas.microsoft.com/office/drawing/2010/main" val="0"/>
              </a:ext>
            </a:extLst>
          </a:blip>
          <a:stretch>
            <a:fillRect/>
          </a:stretch>
        </p:blipFill>
        <p:spPr>
          <a:xfrm>
            <a:off x="1285920" y="15755"/>
            <a:ext cx="232805" cy="334393"/>
          </a:xfrm>
          <a:prstGeom prst="rect">
            <a:avLst/>
          </a:prstGeom>
        </p:spPr>
      </p:pic>
    </p:spTree>
    <p:extLst>
      <p:ext uri="{BB962C8B-B14F-4D97-AF65-F5344CB8AC3E}">
        <p14:creationId xmlns:p14="http://schemas.microsoft.com/office/powerpoint/2010/main" val="4036686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579097" y="390810"/>
            <a:ext cx="10191584" cy="1326947"/>
          </a:xfrm>
        </p:spPr>
        <p:txBody>
          <a:bodyPr/>
          <a:lstStyle/>
          <a:p>
            <a:r>
              <a:rPr lang="da-DK" sz="3000" dirty="0">
                <a:solidFill>
                  <a:srgbClr val="211A52"/>
                </a:solidFill>
                <a:latin typeface="Arial Black" panose="020B0604020202020204" pitchFamily="34" charset="0"/>
                <a:cs typeface="Arial Black" panose="020B0604020202020204" pitchFamily="34" charset="0"/>
              </a:rPr>
              <a:t>VERDENSKLASSE UNIVERSITET MED HØJE RANKINGS</a:t>
            </a:r>
          </a:p>
        </p:txBody>
      </p:sp>
      <p:grpSp>
        <p:nvGrpSpPr>
          <p:cNvPr id="22" name="Gruppe 21"/>
          <p:cNvGrpSpPr/>
          <p:nvPr/>
        </p:nvGrpSpPr>
        <p:grpSpPr>
          <a:xfrm>
            <a:off x="170209" y="3359112"/>
            <a:ext cx="3250612" cy="2344501"/>
            <a:chOff x="183069" y="3569892"/>
            <a:chExt cx="3250612" cy="2344501"/>
          </a:xfrm>
        </p:grpSpPr>
        <p:sp>
          <p:nvSpPr>
            <p:cNvPr id="9" name="TextBox 19"/>
            <p:cNvSpPr txBox="1"/>
            <p:nvPr/>
          </p:nvSpPr>
          <p:spPr>
            <a:xfrm>
              <a:off x="183069" y="3569892"/>
              <a:ext cx="3250612" cy="757130"/>
            </a:xfrm>
            <a:prstGeom prst="rect">
              <a:avLst/>
            </a:prstGeom>
            <a:noFill/>
          </p:spPr>
          <p:txBody>
            <a:bodyPr wrap="square" lIns="0" rIns="0" rtlCol="0">
              <a:spAutoFit/>
            </a:bodyPr>
            <a:lstStyle/>
            <a:p>
              <a:pPr algn="ctr" defTabSz="822898">
                <a:defRPr/>
              </a:pPr>
              <a:r>
                <a:rPr lang="en-US" sz="1440" b="1" dirty="0">
                  <a:solidFill>
                    <a:srgbClr val="211A52"/>
                  </a:solidFill>
                  <a:latin typeface="Arial Black"/>
                  <a:cs typeface="Arial" panose="020B0604020202020204" pitchFamily="34" charset="0"/>
                </a:rPr>
                <a:t>ET AF DE BEDSTE INGENIØR-UNIVERSITETER I EUROPA</a:t>
              </a:r>
            </a:p>
            <a:p>
              <a:pPr defTabSz="822898">
                <a:defRPr/>
              </a:pPr>
              <a:endParaRPr lang="nn-NO" sz="1440" b="1" dirty="0">
                <a:solidFill>
                  <a:srgbClr val="000061"/>
                </a:solidFill>
                <a:latin typeface="Arial Black"/>
                <a:cs typeface="Arial" panose="020B0604020202020204" pitchFamily="34" charset="0"/>
              </a:endParaRPr>
            </a:p>
          </p:txBody>
        </p:sp>
        <p:sp>
          <p:nvSpPr>
            <p:cNvPr id="10" name="TextBox 20"/>
            <p:cNvSpPr txBox="1"/>
            <p:nvPr/>
          </p:nvSpPr>
          <p:spPr>
            <a:xfrm>
              <a:off x="622715" y="4529398"/>
              <a:ext cx="2810965" cy="1384995"/>
            </a:xfrm>
            <a:prstGeom prst="rect">
              <a:avLst/>
            </a:prstGeom>
            <a:noFill/>
          </p:spPr>
          <p:txBody>
            <a:bodyPr wrap="square" lIns="0" rIns="0" rtlCol="0">
              <a:spAutoFit/>
            </a:bodyPr>
            <a:lstStyle/>
            <a:p>
              <a:pPr defTabSz="822960">
                <a:defRPr/>
              </a:pPr>
              <a:r>
                <a:rPr lang="da-DK" sz="1400" dirty="0">
                  <a:solidFill>
                    <a:srgbClr val="211A52"/>
                  </a:solidFill>
                  <a:latin typeface="Arial" panose="020B0604020202020204" pitchFamily="34" charset="0"/>
                  <a:cs typeface="Arial" panose="020B0604020202020204" pitchFamily="34" charset="0"/>
                </a:rPr>
                <a:t>Inden for ingeniørvidenskab er Aalborg Universitet placeret som nr. 3 blandt Europas universiteter </a:t>
              </a:r>
            </a:p>
            <a:p>
              <a:pPr defTabSz="822960">
                <a:defRPr/>
              </a:pPr>
              <a:endParaRPr lang="da-DK" sz="1400" dirty="0">
                <a:solidFill>
                  <a:srgbClr val="211A52"/>
                </a:solidFill>
                <a:latin typeface="Arial" panose="020B0604020202020204" pitchFamily="34" charset="0"/>
                <a:cs typeface="Arial" panose="020B0604020202020204" pitchFamily="34" charset="0"/>
              </a:endParaRPr>
            </a:p>
            <a:p>
              <a:pPr defTabSz="822960">
                <a:defRPr/>
              </a:pPr>
              <a:r>
                <a:rPr lang="da-DK" sz="1400" i="1" dirty="0">
                  <a:solidFill>
                    <a:srgbClr val="211A52"/>
                  </a:solidFill>
                  <a:latin typeface="Arial" panose="020B0604020202020204" pitchFamily="34" charset="0"/>
                  <a:cs typeface="Arial" panose="020B0604020202020204" pitchFamily="34" charset="0"/>
                </a:rPr>
                <a:t>U.S. News &amp; World Report, 2025-26</a:t>
              </a:r>
            </a:p>
          </p:txBody>
        </p:sp>
      </p:grpSp>
      <p:sp>
        <p:nvSpPr>
          <p:cNvPr id="14" name="Ellipse 13"/>
          <p:cNvSpPr/>
          <p:nvPr/>
        </p:nvSpPr>
        <p:spPr>
          <a:xfrm>
            <a:off x="9646985" y="3646515"/>
            <a:ext cx="97211" cy="91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898">
              <a:defRPr/>
            </a:pPr>
            <a:endParaRPr lang="da-DK" sz="1620" dirty="0">
              <a:solidFill>
                <a:srgbClr val="FFFFFF"/>
              </a:solidFill>
              <a:latin typeface="Arial"/>
            </a:endParaRPr>
          </a:p>
        </p:txBody>
      </p:sp>
      <p:grpSp>
        <p:nvGrpSpPr>
          <p:cNvPr id="17" name="Gruppe 16"/>
          <p:cNvGrpSpPr/>
          <p:nvPr/>
        </p:nvGrpSpPr>
        <p:grpSpPr>
          <a:xfrm>
            <a:off x="4429453" y="3339889"/>
            <a:ext cx="3800147" cy="2626219"/>
            <a:chOff x="3303667" y="3554477"/>
            <a:chExt cx="3800147" cy="2626219"/>
          </a:xfrm>
        </p:grpSpPr>
        <p:sp>
          <p:nvSpPr>
            <p:cNvPr id="7" name="TextBox 19"/>
            <p:cNvSpPr txBox="1"/>
            <p:nvPr/>
          </p:nvSpPr>
          <p:spPr>
            <a:xfrm>
              <a:off x="3303667" y="3554477"/>
              <a:ext cx="3250612" cy="978729"/>
            </a:xfrm>
            <a:prstGeom prst="rect">
              <a:avLst/>
            </a:prstGeom>
            <a:noFill/>
          </p:spPr>
          <p:txBody>
            <a:bodyPr wrap="square" lIns="0" rIns="0" rtlCol="0">
              <a:spAutoFit/>
            </a:bodyPr>
            <a:lstStyle/>
            <a:p>
              <a:pPr algn="ctr" defTabSz="822898">
                <a:defRPr/>
              </a:pPr>
              <a:r>
                <a:rPr lang="da-DK" sz="1440" b="1" dirty="0">
                  <a:solidFill>
                    <a:srgbClr val="211A52"/>
                  </a:solidFill>
                  <a:latin typeface="Arial Black"/>
                  <a:cs typeface="Arial" panose="020B0604020202020204" pitchFamily="34" charset="0"/>
                </a:rPr>
                <a:t>BEDSTE UNIVERSITET</a:t>
              </a:r>
            </a:p>
            <a:p>
              <a:pPr algn="ctr" defTabSz="822898">
                <a:defRPr/>
              </a:pPr>
              <a:r>
                <a:rPr lang="da-DK" sz="1440" b="1" dirty="0">
                  <a:solidFill>
                    <a:srgbClr val="211A52"/>
                  </a:solidFill>
                  <a:latin typeface="Arial Black"/>
                  <a:cs typeface="Arial" panose="020B0604020202020204" pitchFamily="34" charset="0"/>
                </a:rPr>
                <a:t>I EUROPA INDEN FOR GRØN OG BÆREDYGTIG VIDENSKAB OG TEKNOLOGI</a:t>
              </a:r>
            </a:p>
          </p:txBody>
        </p:sp>
        <p:sp>
          <p:nvSpPr>
            <p:cNvPr id="8" name="TextBox 20"/>
            <p:cNvSpPr txBox="1"/>
            <p:nvPr/>
          </p:nvSpPr>
          <p:spPr>
            <a:xfrm>
              <a:off x="3551880" y="4380203"/>
              <a:ext cx="3551934" cy="1800493"/>
            </a:xfrm>
            <a:prstGeom prst="rect">
              <a:avLst/>
            </a:prstGeom>
            <a:noFill/>
          </p:spPr>
          <p:txBody>
            <a:bodyPr wrap="square" lIns="0" rIns="0" rtlCol="0">
              <a:spAutoFit/>
            </a:bodyPr>
            <a:lstStyle/>
            <a:p>
              <a:pPr defTabSz="822960">
                <a:defRPr/>
              </a:pPr>
              <a:endParaRPr lang="en-US" sz="1080" dirty="0">
                <a:solidFill>
                  <a:srgbClr val="211A52"/>
                </a:solidFill>
                <a:latin typeface="Arial" panose="020B0604020202020204" pitchFamily="34" charset="0"/>
                <a:cs typeface="Arial" panose="020B0604020202020204" pitchFamily="34" charset="0"/>
              </a:endParaRPr>
            </a:p>
            <a:p>
              <a:pPr defTabSz="822960">
                <a:defRPr/>
              </a:pPr>
              <a:r>
                <a:rPr lang="da-DK" sz="1400" dirty="0">
                  <a:solidFill>
                    <a:srgbClr val="211A52"/>
                  </a:solidFill>
                  <a:latin typeface="Arial" panose="020B0604020202020204" pitchFamily="34" charset="0"/>
                  <a:cs typeface="Arial" panose="020B0604020202020204" pitchFamily="34" charset="0"/>
                </a:rPr>
                <a:t>Inden for grøn og bæredygtig videnskab og teknologi rangerer Aalborg Universitet som nr. 1 i Europa og nr. 26 i Verden</a:t>
              </a:r>
            </a:p>
            <a:p>
              <a:pPr defTabSz="822960">
                <a:defRPr/>
              </a:pPr>
              <a:endParaRPr lang="da-DK" sz="1400" i="1" dirty="0">
                <a:solidFill>
                  <a:srgbClr val="211A52"/>
                </a:solidFill>
                <a:latin typeface="Arial" panose="020B0604020202020204" pitchFamily="34" charset="0"/>
                <a:cs typeface="Arial" panose="020B0604020202020204" pitchFamily="34" charset="0"/>
              </a:endParaRPr>
            </a:p>
            <a:p>
              <a:pPr defTabSz="822960">
                <a:defRPr/>
              </a:pPr>
              <a:r>
                <a:rPr lang="da-DK" sz="1400" i="1" dirty="0">
                  <a:solidFill>
                    <a:srgbClr val="211A52"/>
                  </a:solidFill>
                  <a:latin typeface="Arial" panose="020B0604020202020204" pitchFamily="34" charset="0"/>
                  <a:cs typeface="Arial" panose="020B0604020202020204" pitchFamily="34" charset="0"/>
                </a:rPr>
                <a:t>U.S. News &amp; World Report, </a:t>
              </a:r>
            </a:p>
            <a:p>
              <a:pPr defTabSz="822960">
                <a:defRPr/>
              </a:pPr>
              <a:r>
                <a:rPr lang="da-DK" sz="1400" i="1" dirty="0">
                  <a:solidFill>
                    <a:srgbClr val="211A52"/>
                  </a:solidFill>
                  <a:latin typeface="Arial" panose="020B0604020202020204" pitchFamily="34" charset="0"/>
                  <a:cs typeface="Arial" panose="020B0604020202020204" pitchFamily="34" charset="0"/>
                </a:rPr>
                <a:t>2024-25</a:t>
              </a:r>
            </a:p>
            <a:p>
              <a:pPr defTabSz="822898">
                <a:defRPr/>
              </a:pPr>
              <a:endParaRPr lang="da-DK" sz="1620" dirty="0">
                <a:solidFill>
                  <a:srgbClr val="211A52"/>
                </a:solidFill>
                <a:latin typeface="Arial"/>
              </a:endParaRPr>
            </a:p>
          </p:txBody>
        </p:sp>
      </p:grpSp>
      <p:grpSp>
        <p:nvGrpSpPr>
          <p:cNvPr id="16" name="Gruppe 15"/>
          <p:cNvGrpSpPr/>
          <p:nvPr/>
        </p:nvGrpSpPr>
        <p:grpSpPr>
          <a:xfrm>
            <a:off x="8485241" y="3339889"/>
            <a:ext cx="3623415" cy="1711817"/>
            <a:chOff x="6338351" y="3635642"/>
            <a:chExt cx="3623415" cy="1711817"/>
          </a:xfrm>
        </p:grpSpPr>
        <p:sp>
          <p:nvSpPr>
            <p:cNvPr id="19" name="TextBox 19"/>
            <p:cNvSpPr txBox="1"/>
            <p:nvPr/>
          </p:nvSpPr>
          <p:spPr>
            <a:xfrm>
              <a:off x="6338351" y="3635642"/>
              <a:ext cx="3250612" cy="757130"/>
            </a:xfrm>
            <a:prstGeom prst="rect">
              <a:avLst/>
            </a:prstGeom>
            <a:noFill/>
          </p:spPr>
          <p:txBody>
            <a:bodyPr wrap="square" lIns="0" rIns="0" rtlCol="0">
              <a:spAutoFit/>
            </a:bodyPr>
            <a:lstStyle/>
            <a:p>
              <a:pPr algn="ctr" defTabSz="822898">
                <a:defRPr/>
              </a:pPr>
              <a:r>
                <a:rPr lang="da-DK" sz="1440" b="1" dirty="0">
                  <a:solidFill>
                    <a:srgbClr val="211A52"/>
                  </a:solidFill>
                  <a:latin typeface="Arial Black"/>
                  <a:cs typeface="Arial" panose="020B0604020202020204" pitchFamily="34" charset="0"/>
                </a:rPr>
                <a:t>VIRKSOMHEDERNES FORETRUKNE SAMARBEJDSPARTNER</a:t>
              </a:r>
            </a:p>
          </p:txBody>
        </p:sp>
        <p:sp>
          <p:nvSpPr>
            <p:cNvPr id="20" name="TextBox 20"/>
            <p:cNvSpPr txBox="1"/>
            <p:nvPr/>
          </p:nvSpPr>
          <p:spPr>
            <a:xfrm>
              <a:off x="6586563" y="4608795"/>
              <a:ext cx="3375203" cy="738664"/>
            </a:xfrm>
            <a:prstGeom prst="rect">
              <a:avLst/>
            </a:prstGeom>
            <a:noFill/>
          </p:spPr>
          <p:txBody>
            <a:bodyPr wrap="square" lIns="0" rIns="0" rtlCol="0">
              <a:spAutoFit/>
            </a:bodyPr>
            <a:lstStyle/>
            <a:p>
              <a:r>
                <a:rPr kumimoji="0" lang="da-DK" sz="1400" b="0" i="0" u="none" strike="noStrike" kern="1200" cap="none" spc="0" normalizeH="0" baseline="0" noProof="0" dirty="0">
                  <a:ln>
                    <a:noFill/>
                  </a:ln>
                  <a:solidFill>
                    <a:srgbClr val="211A52"/>
                  </a:solidFill>
                  <a:effectLst/>
                  <a:uLnTx/>
                  <a:uFillTx/>
                  <a:latin typeface="Arial" panose="020B0604020202020204" pitchFamily="34" charset="0"/>
                  <a:cs typeface="Arial" panose="020B0604020202020204" pitchFamily="34" charset="0"/>
                </a:rPr>
                <a:t>AAU indtager førstepladsen på DI’s liste over, hvor tilfredse virksomhederne er med at samarbejde med landets universiteter</a:t>
              </a:r>
            </a:p>
          </p:txBody>
        </p:sp>
      </p:grpSp>
      <p:sp>
        <p:nvSpPr>
          <p:cNvPr id="11" name="AutoShape 4" descr="Billedresultat for the world university rankin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5" name="Rektangel 14"/>
          <p:cNvSpPr/>
          <p:nvPr/>
        </p:nvSpPr>
        <p:spPr>
          <a:xfrm flipV="1">
            <a:off x="2028825" y="3194050"/>
            <a:ext cx="80009" cy="92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5" name="Grafik 24" descr="Åben hånd med plante kontur">
            <a:extLst>
              <a:ext uri="{FF2B5EF4-FFF2-40B4-BE49-F238E27FC236}">
                <a16:creationId xmlns:a16="http://schemas.microsoft.com/office/drawing/2014/main" id="{4DE3FF93-0296-00E1-F3A8-C668DBD723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91467" y="1950873"/>
            <a:ext cx="1216464" cy="1216464"/>
          </a:xfrm>
          <a:prstGeom prst="rect">
            <a:avLst/>
          </a:prstGeom>
        </p:spPr>
      </p:pic>
      <p:pic>
        <p:nvPicPr>
          <p:cNvPr id="29" name="Grafik 28" descr="Håndtryk kontur">
            <a:extLst>
              <a:ext uri="{FF2B5EF4-FFF2-40B4-BE49-F238E27FC236}">
                <a16:creationId xmlns:a16="http://schemas.microsoft.com/office/drawing/2014/main" id="{896CC73C-4C6B-5EEE-773E-1EE5AE572F8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95590" y="1914276"/>
            <a:ext cx="1290338" cy="1290338"/>
          </a:xfrm>
          <a:prstGeom prst="rect">
            <a:avLst/>
          </a:prstGeom>
        </p:spPr>
      </p:pic>
      <p:grpSp>
        <p:nvGrpSpPr>
          <p:cNvPr id="2" name="Group 4">
            <a:extLst>
              <a:ext uri="{FF2B5EF4-FFF2-40B4-BE49-F238E27FC236}">
                <a16:creationId xmlns:a16="http://schemas.microsoft.com/office/drawing/2014/main" id="{4B79CE98-B631-C6DA-27B9-08C3993E5396}"/>
              </a:ext>
            </a:extLst>
          </p:cNvPr>
          <p:cNvGrpSpPr>
            <a:grpSpLocks noChangeAspect="1"/>
          </p:cNvGrpSpPr>
          <p:nvPr/>
        </p:nvGrpSpPr>
        <p:grpSpPr bwMode="auto">
          <a:xfrm>
            <a:off x="1343077" y="2166937"/>
            <a:ext cx="904875" cy="1136650"/>
            <a:chOff x="854" y="1435"/>
            <a:chExt cx="570" cy="716"/>
          </a:xfrm>
        </p:grpSpPr>
        <p:sp>
          <p:nvSpPr>
            <p:cNvPr id="3" name="AutoShape 3">
              <a:extLst>
                <a:ext uri="{FF2B5EF4-FFF2-40B4-BE49-F238E27FC236}">
                  <a16:creationId xmlns:a16="http://schemas.microsoft.com/office/drawing/2014/main" id="{2D82A717-EBE7-2C89-FFD3-41F2EFA42820}"/>
                </a:ext>
              </a:extLst>
            </p:cNvPr>
            <p:cNvSpPr>
              <a:spLocks noChangeAspect="1" noChangeArrowheads="1" noTextEdit="1"/>
            </p:cNvSpPr>
            <p:nvPr/>
          </p:nvSpPr>
          <p:spPr bwMode="auto">
            <a:xfrm>
              <a:off x="854" y="1435"/>
              <a:ext cx="570" cy="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 name="Freeform 5">
              <a:extLst>
                <a:ext uri="{FF2B5EF4-FFF2-40B4-BE49-F238E27FC236}">
                  <a16:creationId xmlns:a16="http://schemas.microsoft.com/office/drawing/2014/main" id="{50D43982-91BB-9977-5B61-F5E15A9B9D25}"/>
                </a:ext>
              </a:extLst>
            </p:cNvPr>
            <p:cNvSpPr>
              <a:spLocks noEditPoints="1"/>
            </p:cNvSpPr>
            <p:nvPr/>
          </p:nvSpPr>
          <p:spPr bwMode="auto">
            <a:xfrm>
              <a:off x="854" y="1435"/>
              <a:ext cx="568" cy="714"/>
            </a:xfrm>
            <a:custGeom>
              <a:avLst/>
              <a:gdLst>
                <a:gd name="T0" fmla="*/ 198 w 278"/>
                <a:gd name="T1" fmla="*/ 203 h 350"/>
                <a:gd name="T2" fmla="*/ 213 w 278"/>
                <a:gd name="T3" fmla="*/ 126 h 350"/>
                <a:gd name="T4" fmla="*/ 232 w 278"/>
                <a:gd name="T5" fmla="*/ 102 h 350"/>
                <a:gd name="T6" fmla="*/ 223 w 278"/>
                <a:gd name="T7" fmla="*/ 93 h 350"/>
                <a:gd name="T8" fmla="*/ 148 w 278"/>
                <a:gd name="T9" fmla="*/ 0 h 350"/>
                <a:gd name="T10" fmla="*/ 116 w 278"/>
                <a:gd name="T11" fmla="*/ 15 h 350"/>
                <a:gd name="T12" fmla="*/ 51 w 278"/>
                <a:gd name="T13" fmla="*/ 98 h 350"/>
                <a:gd name="T14" fmla="*/ 65 w 278"/>
                <a:gd name="T15" fmla="*/ 107 h 350"/>
                <a:gd name="T16" fmla="*/ 79 w 278"/>
                <a:gd name="T17" fmla="*/ 199 h 350"/>
                <a:gd name="T18" fmla="*/ 14 w 278"/>
                <a:gd name="T19" fmla="*/ 231 h 350"/>
                <a:gd name="T20" fmla="*/ 4 w 278"/>
                <a:gd name="T21" fmla="*/ 279 h 350"/>
                <a:gd name="T22" fmla="*/ 187 w 278"/>
                <a:gd name="T23" fmla="*/ 319 h 350"/>
                <a:gd name="T24" fmla="*/ 246 w 278"/>
                <a:gd name="T25" fmla="*/ 306 h 350"/>
                <a:gd name="T26" fmla="*/ 278 w 278"/>
                <a:gd name="T27" fmla="*/ 274 h 350"/>
                <a:gd name="T28" fmla="*/ 182 w 278"/>
                <a:gd name="T29" fmla="*/ 34 h 350"/>
                <a:gd name="T30" fmla="*/ 178 w 278"/>
                <a:gd name="T31" fmla="*/ 54 h 350"/>
                <a:gd name="T32" fmla="*/ 96 w 278"/>
                <a:gd name="T33" fmla="*/ 34 h 350"/>
                <a:gd name="T34" fmla="*/ 95 w 278"/>
                <a:gd name="T35" fmla="*/ 35 h 350"/>
                <a:gd name="T36" fmla="*/ 106 w 278"/>
                <a:gd name="T37" fmla="*/ 65 h 350"/>
                <a:gd name="T38" fmla="*/ 112 w 278"/>
                <a:gd name="T39" fmla="*/ 60 h 350"/>
                <a:gd name="T40" fmla="*/ 116 w 278"/>
                <a:gd name="T41" fmla="*/ 37 h 350"/>
                <a:gd name="T42" fmla="*/ 125 w 278"/>
                <a:gd name="T43" fmla="*/ 14 h 350"/>
                <a:gd name="T44" fmla="*/ 153 w 278"/>
                <a:gd name="T45" fmla="*/ 14 h 350"/>
                <a:gd name="T46" fmla="*/ 162 w 278"/>
                <a:gd name="T47" fmla="*/ 37 h 350"/>
                <a:gd name="T48" fmla="*/ 167 w 278"/>
                <a:gd name="T49" fmla="*/ 60 h 350"/>
                <a:gd name="T50" fmla="*/ 172 w 278"/>
                <a:gd name="T51" fmla="*/ 65 h 350"/>
                <a:gd name="T52" fmla="*/ 213 w 278"/>
                <a:gd name="T53" fmla="*/ 98 h 350"/>
                <a:gd name="T54" fmla="*/ 74 w 278"/>
                <a:gd name="T55" fmla="*/ 126 h 350"/>
                <a:gd name="T56" fmla="*/ 204 w 278"/>
                <a:gd name="T57" fmla="*/ 126 h 350"/>
                <a:gd name="T58" fmla="*/ 185 w 278"/>
                <a:gd name="T59" fmla="*/ 179 h 350"/>
                <a:gd name="T60" fmla="*/ 139 w 278"/>
                <a:gd name="T61" fmla="*/ 204 h 350"/>
                <a:gd name="T62" fmla="*/ 117 w 278"/>
                <a:gd name="T63" fmla="*/ 199 h 350"/>
                <a:gd name="T64" fmla="*/ 93 w 278"/>
                <a:gd name="T65" fmla="*/ 179 h 350"/>
                <a:gd name="T66" fmla="*/ 74 w 278"/>
                <a:gd name="T67" fmla="*/ 126 h 350"/>
                <a:gd name="T68" fmla="*/ 128 w 278"/>
                <a:gd name="T69" fmla="*/ 246 h 350"/>
                <a:gd name="T70" fmla="*/ 146 w 278"/>
                <a:gd name="T71" fmla="*/ 236 h 350"/>
                <a:gd name="T72" fmla="*/ 9 w 278"/>
                <a:gd name="T73" fmla="*/ 254 h 350"/>
                <a:gd name="T74" fmla="*/ 115 w 278"/>
                <a:gd name="T75" fmla="*/ 252 h 350"/>
                <a:gd name="T76" fmla="*/ 94 w 278"/>
                <a:gd name="T77" fmla="*/ 206 h 350"/>
                <a:gd name="T78" fmla="*/ 90 w 278"/>
                <a:gd name="T79" fmla="*/ 191 h 350"/>
                <a:gd name="T80" fmla="*/ 119 w 278"/>
                <a:gd name="T81" fmla="*/ 242 h 350"/>
                <a:gd name="T82" fmla="*/ 124 w 278"/>
                <a:gd name="T83" fmla="*/ 256 h 350"/>
                <a:gd name="T84" fmla="*/ 122 w 278"/>
                <a:gd name="T85" fmla="*/ 270 h 350"/>
                <a:gd name="T86" fmla="*/ 183 w 278"/>
                <a:gd name="T87" fmla="*/ 195 h 350"/>
                <a:gd name="T88" fmla="*/ 190 w 278"/>
                <a:gd name="T89" fmla="*/ 199 h 350"/>
                <a:gd name="T90" fmla="*/ 165 w 278"/>
                <a:gd name="T91" fmla="*/ 233 h 350"/>
                <a:gd name="T92" fmla="*/ 196 w 278"/>
                <a:gd name="T93" fmla="*/ 298 h 350"/>
                <a:gd name="T94" fmla="*/ 182 w 278"/>
                <a:gd name="T95" fmla="*/ 270 h 350"/>
                <a:gd name="T96" fmla="*/ 197 w 278"/>
                <a:gd name="T97" fmla="*/ 279 h 350"/>
                <a:gd name="T98" fmla="*/ 195 w 278"/>
                <a:gd name="T99" fmla="*/ 260 h 350"/>
                <a:gd name="T100" fmla="*/ 202 w 278"/>
                <a:gd name="T101" fmla="*/ 269 h 350"/>
                <a:gd name="T102" fmla="*/ 221 w 278"/>
                <a:gd name="T103" fmla="*/ 288 h 350"/>
                <a:gd name="T104" fmla="*/ 208 w 278"/>
                <a:gd name="T105" fmla="*/ 279 h 350"/>
                <a:gd name="T106" fmla="*/ 196 w 278"/>
                <a:gd name="T107" fmla="*/ 319 h 350"/>
                <a:gd name="T108" fmla="*/ 218 w 278"/>
                <a:gd name="T109" fmla="*/ 341 h 350"/>
                <a:gd name="T110" fmla="*/ 239 w 278"/>
                <a:gd name="T111" fmla="*/ 279 h 350"/>
                <a:gd name="T112" fmla="*/ 254 w 278"/>
                <a:gd name="T113" fmla="*/ 270 h 350"/>
                <a:gd name="T114" fmla="*/ 240 w 278"/>
                <a:gd name="T115" fmla="*/ 298 h 350"/>
                <a:gd name="T116" fmla="*/ 254 w 278"/>
                <a:gd name="T117" fmla="*/ 253 h 350"/>
                <a:gd name="T118" fmla="*/ 182 w 278"/>
                <a:gd name="T119" fmla="*/ 253 h 350"/>
                <a:gd name="T120" fmla="*/ 163 w 278"/>
                <a:gd name="T121" fmla="*/ 252 h 350"/>
                <a:gd name="T122" fmla="*/ 269 w 278"/>
                <a:gd name="T123" fmla="*/ 25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8" h="350">
                  <a:moveTo>
                    <a:pt x="264" y="231"/>
                  </a:moveTo>
                  <a:cubicBezTo>
                    <a:pt x="237" y="217"/>
                    <a:pt x="215" y="209"/>
                    <a:pt x="196" y="205"/>
                  </a:cubicBezTo>
                  <a:cubicBezTo>
                    <a:pt x="198" y="203"/>
                    <a:pt x="198" y="203"/>
                    <a:pt x="198" y="203"/>
                  </a:cubicBezTo>
                  <a:cubicBezTo>
                    <a:pt x="199" y="202"/>
                    <a:pt x="200" y="200"/>
                    <a:pt x="199" y="199"/>
                  </a:cubicBezTo>
                  <a:cubicBezTo>
                    <a:pt x="195" y="182"/>
                    <a:pt x="195" y="182"/>
                    <a:pt x="195" y="182"/>
                  </a:cubicBezTo>
                  <a:cubicBezTo>
                    <a:pt x="207" y="165"/>
                    <a:pt x="213" y="145"/>
                    <a:pt x="213" y="126"/>
                  </a:cubicBezTo>
                  <a:cubicBezTo>
                    <a:pt x="213" y="107"/>
                    <a:pt x="213" y="107"/>
                    <a:pt x="213" y="107"/>
                  </a:cubicBezTo>
                  <a:cubicBezTo>
                    <a:pt x="227" y="107"/>
                    <a:pt x="227" y="107"/>
                    <a:pt x="227" y="107"/>
                  </a:cubicBezTo>
                  <a:cubicBezTo>
                    <a:pt x="230" y="107"/>
                    <a:pt x="232" y="105"/>
                    <a:pt x="232" y="102"/>
                  </a:cubicBezTo>
                  <a:cubicBezTo>
                    <a:pt x="232" y="100"/>
                    <a:pt x="230" y="98"/>
                    <a:pt x="227" y="98"/>
                  </a:cubicBezTo>
                  <a:cubicBezTo>
                    <a:pt x="223" y="98"/>
                    <a:pt x="223" y="98"/>
                    <a:pt x="223" y="98"/>
                  </a:cubicBezTo>
                  <a:cubicBezTo>
                    <a:pt x="223" y="93"/>
                    <a:pt x="223" y="93"/>
                    <a:pt x="223" y="93"/>
                  </a:cubicBezTo>
                  <a:cubicBezTo>
                    <a:pt x="223" y="56"/>
                    <a:pt x="198" y="25"/>
                    <a:pt x="162" y="15"/>
                  </a:cubicBezTo>
                  <a:cubicBezTo>
                    <a:pt x="162" y="14"/>
                    <a:pt x="162" y="14"/>
                    <a:pt x="162" y="14"/>
                  </a:cubicBezTo>
                  <a:cubicBezTo>
                    <a:pt x="162" y="7"/>
                    <a:pt x="156" y="0"/>
                    <a:pt x="148" y="0"/>
                  </a:cubicBezTo>
                  <a:cubicBezTo>
                    <a:pt x="130" y="0"/>
                    <a:pt x="130" y="0"/>
                    <a:pt x="130" y="0"/>
                  </a:cubicBezTo>
                  <a:cubicBezTo>
                    <a:pt x="122" y="0"/>
                    <a:pt x="116" y="6"/>
                    <a:pt x="116" y="14"/>
                  </a:cubicBezTo>
                  <a:cubicBezTo>
                    <a:pt x="116" y="15"/>
                    <a:pt x="116" y="15"/>
                    <a:pt x="116" y="15"/>
                  </a:cubicBezTo>
                  <a:cubicBezTo>
                    <a:pt x="80" y="25"/>
                    <a:pt x="55" y="56"/>
                    <a:pt x="55" y="93"/>
                  </a:cubicBezTo>
                  <a:cubicBezTo>
                    <a:pt x="55" y="98"/>
                    <a:pt x="55" y="98"/>
                    <a:pt x="55" y="98"/>
                  </a:cubicBezTo>
                  <a:cubicBezTo>
                    <a:pt x="51" y="98"/>
                    <a:pt x="51" y="98"/>
                    <a:pt x="51" y="98"/>
                  </a:cubicBezTo>
                  <a:cubicBezTo>
                    <a:pt x="48" y="98"/>
                    <a:pt x="46" y="100"/>
                    <a:pt x="46" y="102"/>
                  </a:cubicBezTo>
                  <a:cubicBezTo>
                    <a:pt x="46" y="105"/>
                    <a:pt x="48" y="107"/>
                    <a:pt x="51" y="107"/>
                  </a:cubicBezTo>
                  <a:cubicBezTo>
                    <a:pt x="65" y="107"/>
                    <a:pt x="65" y="107"/>
                    <a:pt x="65" y="107"/>
                  </a:cubicBezTo>
                  <a:cubicBezTo>
                    <a:pt x="65" y="126"/>
                    <a:pt x="65" y="126"/>
                    <a:pt x="65" y="126"/>
                  </a:cubicBezTo>
                  <a:cubicBezTo>
                    <a:pt x="65" y="145"/>
                    <a:pt x="71" y="165"/>
                    <a:pt x="83" y="182"/>
                  </a:cubicBezTo>
                  <a:cubicBezTo>
                    <a:pt x="79" y="199"/>
                    <a:pt x="79" y="199"/>
                    <a:pt x="79" y="199"/>
                  </a:cubicBezTo>
                  <a:cubicBezTo>
                    <a:pt x="79" y="200"/>
                    <a:pt x="79" y="202"/>
                    <a:pt x="80" y="203"/>
                  </a:cubicBezTo>
                  <a:cubicBezTo>
                    <a:pt x="82" y="205"/>
                    <a:pt x="82" y="205"/>
                    <a:pt x="82" y="205"/>
                  </a:cubicBezTo>
                  <a:cubicBezTo>
                    <a:pt x="63" y="209"/>
                    <a:pt x="41" y="217"/>
                    <a:pt x="14" y="231"/>
                  </a:cubicBezTo>
                  <a:cubicBezTo>
                    <a:pt x="5" y="236"/>
                    <a:pt x="0" y="244"/>
                    <a:pt x="0" y="254"/>
                  </a:cubicBezTo>
                  <a:cubicBezTo>
                    <a:pt x="0" y="274"/>
                    <a:pt x="0" y="274"/>
                    <a:pt x="0" y="274"/>
                  </a:cubicBezTo>
                  <a:cubicBezTo>
                    <a:pt x="0" y="277"/>
                    <a:pt x="1" y="279"/>
                    <a:pt x="4" y="279"/>
                  </a:cubicBezTo>
                  <a:cubicBezTo>
                    <a:pt x="171" y="279"/>
                    <a:pt x="171" y="279"/>
                    <a:pt x="171" y="279"/>
                  </a:cubicBezTo>
                  <a:cubicBezTo>
                    <a:pt x="190" y="306"/>
                    <a:pt x="190" y="306"/>
                    <a:pt x="190" y="306"/>
                  </a:cubicBezTo>
                  <a:cubicBezTo>
                    <a:pt x="188" y="310"/>
                    <a:pt x="187" y="314"/>
                    <a:pt x="187" y="319"/>
                  </a:cubicBezTo>
                  <a:cubicBezTo>
                    <a:pt x="187" y="336"/>
                    <a:pt x="201" y="350"/>
                    <a:pt x="218" y="350"/>
                  </a:cubicBezTo>
                  <a:cubicBezTo>
                    <a:pt x="235" y="350"/>
                    <a:pt x="249" y="336"/>
                    <a:pt x="249" y="319"/>
                  </a:cubicBezTo>
                  <a:cubicBezTo>
                    <a:pt x="249" y="314"/>
                    <a:pt x="248" y="310"/>
                    <a:pt x="246" y="306"/>
                  </a:cubicBezTo>
                  <a:cubicBezTo>
                    <a:pt x="265" y="279"/>
                    <a:pt x="265" y="279"/>
                    <a:pt x="265" y="279"/>
                  </a:cubicBezTo>
                  <a:cubicBezTo>
                    <a:pt x="274" y="279"/>
                    <a:pt x="274" y="279"/>
                    <a:pt x="274" y="279"/>
                  </a:cubicBezTo>
                  <a:cubicBezTo>
                    <a:pt x="277" y="279"/>
                    <a:pt x="278" y="277"/>
                    <a:pt x="278" y="274"/>
                  </a:cubicBezTo>
                  <a:cubicBezTo>
                    <a:pt x="278" y="254"/>
                    <a:pt x="278" y="254"/>
                    <a:pt x="278" y="254"/>
                  </a:cubicBezTo>
                  <a:cubicBezTo>
                    <a:pt x="278" y="245"/>
                    <a:pt x="273" y="236"/>
                    <a:pt x="264" y="231"/>
                  </a:cubicBezTo>
                  <a:close/>
                  <a:moveTo>
                    <a:pt x="182" y="34"/>
                  </a:moveTo>
                  <a:cubicBezTo>
                    <a:pt x="182" y="35"/>
                    <a:pt x="183" y="35"/>
                    <a:pt x="183" y="35"/>
                  </a:cubicBezTo>
                  <a:cubicBezTo>
                    <a:pt x="189" y="40"/>
                    <a:pt x="195" y="45"/>
                    <a:pt x="199" y="50"/>
                  </a:cubicBezTo>
                  <a:cubicBezTo>
                    <a:pt x="178" y="54"/>
                    <a:pt x="178" y="54"/>
                    <a:pt x="178" y="54"/>
                  </a:cubicBezTo>
                  <a:lnTo>
                    <a:pt x="182" y="34"/>
                  </a:lnTo>
                  <a:close/>
                  <a:moveTo>
                    <a:pt x="95" y="35"/>
                  </a:moveTo>
                  <a:cubicBezTo>
                    <a:pt x="95" y="35"/>
                    <a:pt x="96" y="35"/>
                    <a:pt x="96" y="34"/>
                  </a:cubicBezTo>
                  <a:cubicBezTo>
                    <a:pt x="100" y="54"/>
                    <a:pt x="100" y="54"/>
                    <a:pt x="100" y="54"/>
                  </a:cubicBezTo>
                  <a:cubicBezTo>
                    <a:pt x="79" y="50"/>
                    <a:pt x="79" y="50"/>
                    <a:pt x="79" y="50"/>
                  </a:cubicBezTo>
                  <a:cubicBezTo>
                    <a:pt x="83" y="45"/>
                    <a:pt x="89" y="40"/>
                    <a:pt x="95" y="35"/>
                  </a:cubicBezTo>
                  <a:close/>
                  <a:moveTo>
                    <a:pt x="65" y="93"/>
                  </a:moveTo>
                  <a:cubicBezTo>
                    <a:pt x="65" y="81"/>
                    <a:pt x="68" y="69"/>
                    <a:pt x="73" y="59"/>
                  </a:cubicBezTo>
                  <a:cubicBezTo>
                    <a:pt x="106" y="65"/>
                    <a:pt x="106" y="65"/>
                    <a:pt x="106" y="65"/>
                  </a:cubicBezTo>
                  <a:cubicBezTo>
                    <a:pt x="106" y="65"/>
                    <a:pt x="106" y="65"/>
                    <a:pt x="106" y="65"/>
                  </a:cubicBezTo>
                  <a:cubicBezTo>
                    <a:pt x="108" y="65"/>
                    <a:pt x="109" y="65"/>
                    <a:pt x="110" y="64"/>
                  </a:cubicBezTo>
                  <a:cubicBezTo>
                    <a:pt x="112" y="63"/>
                    <a:pt x="112" y="61"/>
                    <a:pt x="112" y="60"/>
                  </a:cubicBezTo>
                  <a:cubicBezTo>
                    <a:pt x="105" y="29"/>
                    <a:pt x="105" y="29"/>
                    <a:pt x="105" y="29"/>
                  </a:cubicBezTo>
                  <a:cubicBezTo>
                    <a:pt x="109" y="27"/>
                    <a:pt x="112" y="26"/>
                    <a:pt x="116" y="25"/>
                  </a:cubicBezTo>
                  <a:cubicBezTo>
                    <a:pt x="116" y="37"/>
                    <a:pt x="116" y="37"/>
                    <a:pt x="116" y="37"/>
                  </a:cubicBezTo>
                  <a:cubicBezTo>
                    <a:pt x="116" y="40"/>
                    <a:pt x="118" y="42"/>
                    <a:pt x="120" y="42"/>
                  </a:cubicBezTo>
                  <a:cubicBezTo>
                    <a:pt x="123" y="42"/>
                    <a:pt x="125" y="40"/>
                    <a:pt x="125" y="37"/>
                  </a:cubicBezTo>
                  <a:cubicBezTo>
                    <a:pt x="125" y="14"/>
                    <a:pt x="125" y="14"/>
                    <a:pt x="125" y="14"/>
                  </a:cubicBezTo>
                  <a:cubicBezTo>
                    <a:pt x="125" y="12"/>
                    <a:pt x="127" y="9"/>
                    <a:pt x="130" y="9"/>
                  </a:cubicBezTo>
                  <a:cubicBezTo>
                    <a:pt x="148" y="9"/>
                    <a:pt x="148" y="9"/>
                    <a:pt x="148" y="9"/>
                  </a:cubicBezTo>
                  <a:cubicBezTo>
                    <a:pt x="151" y="9"/>
                    <a:pt x="153" y="11"/>
                    <a:pt x="153" y="14"/>
                  </a:cubicBezTo>
                  <a:cubicBezTo>
                    <a:pt x="153" y="37"/>
                    <a:pt x="153" y="37"/>
                    <a:pt x="153" y="37"/>
                  </a:cubicBezTo>
                  <a:cubicBezTo>
                    <a:pt x="153" y="40"/>
                    <a:pt x="155" y="42"/>
                    <a:pt x="158" y="42"/>
                  </a:cubicBezTo>
                  <a:cubicBezTo>
                    <a:pt x="160" y="42"/>
                    <a:pt x="162" y="40"/>
                    <a:pt x="162" y="37"/>
                  </a:cubicBezTo>
                  <a:cubicBezTo>
                    <a:pt x="162" y="25"/>
                    <a:pt x="162" y="25"/>
                    <a:pt x="162" y="25"/>
                  </a:cubicBezTo>
                  <a:cubicBezTo>
                    <a:pt x="166" y="26"/>
                    <a:pt x="170" y="28"/>
                    <a:pt x="173" y="29"/>
                  </a:cubicBezTo>
                  <a:cubicBezTo>
                    <a:pt x="167" y="60"/>
                    <a:pt x="167" y="60"/>
                    <a:pt x="167" y="60"/>
                  </a:cubicBezTo>
                  <a:cubicBezTo>
                    <a:pt x="167" y="61"/>
                    <a:pt x="167" y="63"/>
                    <a:pt x="168" y="64"/>
                  </a:cubicBezTo>
                  <a:cubicBezTo>
                    <a:pt x="169" y="65"/>
                    <a:pt x="170" y="65"/>
                    <a:pt x="172" y="65"/>
                  </a:cubicBezTo>
                  <a:cubicBezTo>
                    <a:pt x="172" y="65"/>
                    <a:pt x="172" y="65"/>
                    <a:pt x="172" y="65"/>
                  </a:cubicBezTo>
                  <a:cubicBezTo>
                    <a:pt x="204" y="58"/>
                    <a:pt x="204" y="58"/>
                    <a:pt x="204" y="58"/>
                  </a:cubicBezTo>
                  <a:cubicBezTo>
                    <a:pt x="210" y="69"/>
                    <a:pt x="213" y="81"/>
                    <a:pt x="213" y="93"/>
                  </a:cubicBezTo>
                  <a:cubicBezTo>
                    <a:pt x="213" y="98"/>
                    <a:pt x="213" y="98"/>
                    <a:pt x="213" y="98"/>
                  </a:cubicBezTo>
                  <a:cubicBezTo>
                    <a:pt x="65" y="98"/>
                    <a:pt x="65" y="98"/>
                    <a:pt x="65" y="98"/>
                  </a:cubicBezTo>
                  <a:lnTo>
                    <a:pt x="65" y="93"/>
                  </a:lnTo>
                  <a:close/>
                  <a:moveTo>
                    <a:pt x="74" y="126"/>
                  </a:moveTo>
                  <a:cubicBezTo>
                    <a:pt x="74" y="107"/>
                    <a:pt x="74" y="107"/>
                    <a:pt x="74" y="107"/>
                  </a:cubicBezTo>
                  <a:cubicBezTo>
                    <a:pt x="204" y="107"/>
                    <a:pt x="204" y="107"/>
                    <a:pt x="204" y="107"/>
                  </a:cubicBezTo>
                  <a:cubicBezTo>
                    <a:pt x="204" y="126"/>
                    <a:pt x="204" y="126"/>
                    <a:pt x="204" y="126"/>
                  </a:cubicBezTo>
                  <a:cubicBezTo>
                    <a:pt x="204" y="146"/>
                    <a:pt x="197" y="164"/>
                    <a:pt x="187" y="178"/>
                  </a:cubicBezTo>
                  <a:cubicBezTo>
                    <a:pt x="186" y="178"/>
                    <a:pt x="186" y="178"/>
                    <a:pt x="186" y="178"/>
                  </a:cubicBezTo>
                  <a:cubicBezTo>
                    <a:pt x="186" y="178"/>
                    <a:pt x="185" y="179"/>
                    <a:pt x="185" y="179"/>
                  </a:cubicBezTo>
                  <a:cubicBezTo>
                    <a:pt x="182" y="182"/>
                    <a:pt x="180" y="185"/>
                    <a:pt x="177" y="188"/>
                  </a:cubicBezTo>
                  <a:cubicBezTo>
                    <a:pt x="166" y="198"/>
                    <a:pt x="153" y="204"/>
                    <a:pt x="141" y="204"/>
                  </a:cubicBezTo>
                  <a:cubicBezTo>
                    <a:pt x="140" y="204"/>
                    <a:pt x="140" y="204"/>
                    <a:pt x="139" y="204"/>
                  </a:cubicBezTo>
                  <a:cubicBezTo>
                    <a:pt x="138" y="204"/>
                    <a:pt x="138" y="204"/>
                    <a:pt x="137" y="204"/>
                  </a:cubicBezTo>
                  <a:cubicBezTo>
                    <a:pt x="136" y="204"/>
                    <a:pt x="135" y="204"/>
                    <a:pt x="133" y="204"/>
                  </a:cubicBezTo>
                  <a:cubicBezTo>
                    <a:pt x="128" y="203"/>
                    <a:pt x="122" y="202"/>
                    <a:pt x="117" y="199"/>
                  </a:cubicBezTo>
                  <a:cubicBezTo>
                    <a:pt x="117" y="199"/>
                    <a:pt x="116" y="199"/>
                    <a:pt x="115" y="198"/>
                  </a:cubicBezTo>
                  <a:cubicBezTo>
                    <a:pt x="115" y="198"/>
                    <a:pt x="114" y="197"/>
                    <a:pt x="113" y="197"/>
                  </a:cubicBezTo>
                  <a:cubicBezTo>
                    <a:pt x="106" y="193"/>
                    <a:pt x="99" y="187"/>
                    <a:pt x="93" y="179"/>
                  </a:cubicBezTo>
                  <a:cubicBezTo>
                    <a:pt x="93" y="179"/>
                    <a:pt x="92" y="178"/>
                    <a:pt x="92" y="178"/>
                  </a:cubicBezTo>
                  <a:cubicBezTo>
                    <a:pt x="91" y="178"/>
                    <a:pt x="91" y="178"/>
                    <a:pt x="91" y="178"/>
                  </a:cubicBezTo>
                  <a:cubicBezTo>
                    <a:pt x="81" y="164"/>
                    <a:pt x="74" y="146"/>
                    <a:pt x="74" y="126"/>
                  </a:cubicBezTo>
                  <a:close/>
                  <a:moveTo>
                    <a:pt x="146" y="236"/>
                  </a:moveTo>
                  <a:cubicBezTo>
                    <a:pt x="151" y="246"/>
                    <a:pt x="151" y="246"/>
                    <a:pt x="151" y="246"/>
                  </a:cubicBezTo>
                  <a:cubicBezTo>
                    <a:pt x="128" y="246"/>
                    <a:pt x="128" y="246"/>
                    <a:pt x="128" y="246"/>
                  </a:cubicBezTo>
                  <a:cubicBezTo>
                    <a:pt x="136" y="227"/>
                    <a:pt x="136" y="227"/>
                    <a:pt x="136" y="227"/>
                  </a:cubicBezTo>
                  <a:cubicBezTo>
                    <a:pt x="139" y="221"/>
                    <a:pt x="139" y="221"/>
                    <a:pt x="139" y="221"/>
                  </a:cubicBezTo>
                  <a:lnTo>
                    <a:pt x="146" y="236"/>
                  </a:lnTo>
                  <a:close/>
                  <a:moveTo>
                    <a:pt x="112" y="270"/>
                  </a:moveTo>
                  <a:cubicBezTo>
                    <a:pt x="9" y="270"/>
                    <a:pt x="9" y="270"/>
                    <a:pt x="9" y="270"/>
                  </a:cubicBezTo>
                  <a:cubicBezTo>
                    <a:pt x="9" y="254"/>
                    <a:pt x="9" y="254"/>
                    <a:pt x="9" y="254"/>
                  </a:cubicBezTo>
                  <a:cubicBezTo>
                    <a:pt x="9" y="248"/>
                    <a:pt x="12" y="243"/>
                    <a:pt x="18" y="240"/>
                  </a:cubicBezTo>
                  <a:cubicBezTo>
                    <a:pt x="47" y="224"/>
                    <a:pt x="69" y="216"/>
                    <a:pt x="88" y="214"/>
                  </a:cubicBezTo>
                  <a:cubicBezTo>
                    <a:pt x="115" y="252"/>
                    <a:pt x="115" y="252"/>
                    <a:pt x="115" y="252"/>
                  </a:cubicBezTo>
                  <a:lnTo>
                    <a:pt x="112" y="270"/>
                  </a:lnTo>
                  <a:close/>
                  <a:moveTo>
                    <a:pt x="113" y="233"/>
                  </a:moveTo>
                  <a:cubicBezTo>
                    <a:pt x="94" y="206"/>
                    <a:pt x="94" y="206"/>
                    <a:pt x="94" y="206"/>
                  </a:cubicBezTo>
                  <a:cubicBezTo>
                    <a:pt x="94" y="206"/>
                    <a:pt x="94" y="206"/>
                    <a:pt x="93" y="206"/>
                  </a:cubicBezTo>
                  <a:cubicBezTo>
                    <a:pt x="88" y="199"/>
                    <a:pt x="88" y="199"/>
                    <a:pt x="88" y="199"/>
                  </a:cubicBezTo>
                  <a:cubicBezTo>
                    <a:pt x="90" y="191"/>
                    <a:pt x="90" y="191"/>
                    <a:pt x="90" y="191"/>
                  </a:cubicBezTo>
                  <a:cubicBezTo>
                    <a:pt x="90" y="191"/>
                    <a:pt x="91" y="191"/>
                    <a:pt x="91" y="191"/>
                  </a:cubicBezTo>
                  <a:cubicBezTo>
                    <a:pt x="102" y="203"/>
                    <a:pt x="116" y="211"/>
                    <a:pt x="132" y="213"/>
                  </a:cubicBezTo>
                  <a:cubicBezTo>
                    <a:pt x="119" y="242"/>
                    <a:pt x="119" y="242"/>
                    <a:pt x="119" y="242"/>
                  </a:cubicBezTo>
                  <a:lnTo>
                    <a:pt x="113" y="233"/>
                  </a:lnTo>
                  <a:close/>
                  <a:moveTo>
                    <a:pt x="122" y="270"/>
                  </a:moveTo>
                  <a:cubicBezTo>
                    <a:pt x="124" y="256"/>
                    <a:pt x="124" y="256"/>
                    <a:pt x="124" y="256"/>
                  </a:cubicBezTo>
                  <a:cubicBezTo>
                    <a:pt x="154" y="256"/>
                    <a:pt x="154" y="256"/>
                    <a:pt x="154" y="256"/>
                  </a:cubicBezTo>
                  <a:cubicBezTo>
                    <a:pt x="156" y="270"/>
                    <a:pt x="156" y="270"/>
                    <a:pt x="156" y="270"/>
                  </a:cubicBezTo>
                  <a:lnTo>
                    <a:pt x="122" y="270"/>
                  </a:lnTo>
                  <a:close/>
                  <a:moveTo>
                    <a:pt x="146" y="213"/>
                  </a:moveTo>
                  <a:cubicBezTo>
                    <a:pt x="160" y="212"/>
                    <a:pt x="173" y="205"/>
                    <a:pt x="183" y="195"/>
                  </a:cubicBezTo>
                  <a:cubicBezTo>
                    <a:pt x="183" y="195"/>
                    <a:pt x="183" y="195"/>
                    <a:pt x="183" y="195"/>
                  </a:cubicBezTo>
                  <a:cubicBezTo>
                    <a:pt x="185" y="194"/>
                    <a:pt x="186" y="192"/>
                    <a:pt x="187" y="191"/>
                  </a:cubicBezTo>
                  <a:cubicBezTo>
                    <a:pt x="187" y="191"/>
                    <a:pt x="188" y="191"/>
                    <a:pt x="188" y="191"/>
                  </a:cubicBezTo>
                  <a:cubicBezTo>
                    <a:pt x="190" y="199"/>
                    <a:pt x="190" y="199"/>
                    <a:pt x="190" y="199"/>
                  </a:cubicBezTo>
                  <a:cubicBezTo>
                    <a:pt x="185" y="205"/>
                    <a:pt x="185" y="205"/>
                    <a:pt x="185" y="205"/>
                  </a:cubicBezTo>
                  <a:cubicBezTo>
                    <a:pt x="185" y="206"/>
                    <a:pt x="184" y="206"/>
                    <a:pt x="184" y="206"/>
                  </a:cubicBezTo>
                  <a:cubicBezTo>
                    <a:pt x="165" y="233"/>
                    <a:pt x="165" y="233"/>
                    <a:pt x="165" y="233"/>
                  </a:cubicBezTo>
                  <a:cubicBezTo>
                    <a:pt x="159" y="242"/>
                    <a:pt x="159" y="242"/>
                    <a:pt x="159" y="242"/>
                  </a:cubicBezTo>
                  <a:lnTo>
                    <a:pt x="146" y="213"/>
                  </a:lnTo>
                  <a:close/>
                  <a:moveTo>
                    <a:pt x="196" y="298"/>
                  </a:moveTo>
                  <a:cubicBezTo>
                    <a:pt x="182" y="279"/>
                    <a:pt x="182" y="279"/>
                    <a:pt x="182" y="279"/>
                  </a:cubicBezTo>
                  <a:cubicBezTo>
                    <a:pt x="179" y="274"/>
                    <a:pt x="179" y="274"/>
                    <a:pt x="179" y="274"/>
                  </a:cubicBezTo>
                  <a:cubicBezTo>
                    <a:pt x="182" y="270"/>
                    <a:pt x="182" y="270"/>
                    <a:pt x="182" y="270"/>
                  </a:cubicBezTo>
                  <a:cubicBezTo>
                    <a:pt x="186" y="263"/>
                    <a:pt x="186" y="263"/>
                    <a:pt x="186" y="263"/>
                  </a:cubicBezTo>
                  <a:cubicBezTo>
                    <a:pt x="190" y="270"/>
                    <a:pt x="190" y="270"/>
                    <a:pt x="190" y="270"/>
                  </a:cubicBezTo>
                  <a:cubicBezTo>
                    <a:pt x="197" y="279"/>
                    <a:pt x="197" y="279"/>
                    <a:pt x="197" y="279"/>
                  </a:cubicBezTo>
                  <a:cubicBezTo>
                    <a:pt x="205" y="291"/>
                    <a:pt x="205" y="291"/>
                    <a:pt x="205" y="291"/>
                  </a:cubicBezTo>
                  <a:cubicBezTo>
                    <a:pt x="202" y="292"/>
                    <a:pt x="198" y="295"/>
                    <a:pt x="196" y="298"/>
                  </a:cubicBezTo>
                  <a:close/>
                  <a:moveTo>
                    <a:pt x="195" y="260"/>
                  </a:moveTo>
                  <a:cubicBezTo>
                    <a:pt x="241" y="260"/>
                    <a:pt x="241" y="260"/>
                    <a:pt x="241" y="260"/>
                  </a:cubicBezTo>
                  <a:cubicBezTo>
                    <a:pt x="234" y="269"/>
                    <a:pt x="234" y="269"/>
                    <a:pt x="234" y="269"/>
                  </a:cubicBezTo>
                  <a:cubicBezTo>
                    <a:pt x="202" y="269"/>
                    <a:pt x="202" y="269"/>
                    <a:pt x="202" y="269"/>
                  </a:cubicBezTo>
                  <a:lnTo>
                    <a:pt x="195" y="260"/>
                  </a:lnTo>
                  <a:close/>
                  <a:moveTo>
                    <a:pt x="228" y="279"/>
                  </a:moveTo>
                  <a:cubicBezTo>
                    <a:pt x="221" y="288"/>
                    <a:pt x="221" y="288"/>
                    <a:pt x="221" y="288"/>
                  </a:cubicBezTo>
                  <a:cubicBezTo>
                    <a:pt x="220" y="288"/>
                    <a:pt x="219" y="288"/>
                    <a:pt x="218" y="288"/>
                  </a:cubicBezTo>
                  <a:cubicBezTo>
                    <a:pt x="217" y="288"/>
                    <a:pt x="216" y="288"/>
                    <a:pt x="215" y="288"/>
                  </a:cubicBezTo>
                  <a:cubicBezTo>
                    <a:pt x="208" y="279"/>
                    <a:pt x="208" y="279"/>
                    <a:pt x="208" y="279"/>
                  </a:cubicBezTo>
                  <a:lnTo>
                    <a:pt x="228" y="279"/>
                  </a:lnTo>
                  <a:close/>
                  <a:moveTo>
                    <a:pt x="218" y="341"/>
                  </a:moveTo>
                  <a:cubicBezTo>
                    <a:pt x="206" y="341"/>
                    <a:pt x="196" y="331"/>
                    <a:pt x="196" y="319"/>
                  </a:cubicBezTo>
                  <a:cubicBezTo>
                    <a:pt x="196" y="307"/>
                    <a:pt x="206" y="297"/>
                    <a:pt x="218" y="297"/>
                  </a:cubicBezTo>
                  <a:cubicBezTo>
                    <a:pt x="230" y="297"/>
                    <a:pt x="240" y="307"/>
                    <a:pt x="240" y="319"/>
                  </a:cubicBezTo>
                  <a:cubicBezTo>
                    <a:pt x="240" y="331"/>
                    <a:pt x="230" y="341"/>
                    <a:pt x="218" y="341"/>
                  </a:cubicBezTo>
                  <a:close/>
                  <a:moveTo>
                    <a:pt x="240" y="298"/>
                  </a:moveTo>
                  <a:cubicBezTo>
                    <a:pt x="238" y="295"/>
                    <a:pt x="234" y="292"/>
                    <a:pt x="231" y="291"/>
                  </a:cubicBezTo>
                  <a:cubicBezTo>
                    <a:pt x="239" y="279"/>
                    <a:pt x="239" y="279"/>
                    <a:pt x="239" y="279"/>
                  </a:cubicBezTo>
                  <a:cubicBezTo>
                    <a:pt x="246" y="270"/>
                    <a:pt x="246" y="270"/>
                    <a:pt x="246" y="270"/>
                  </a:cubicBezTo>
                  <a:cubicBezTo>
                    <a:pt x="250" y="263"/>
                    <a:pt x="250" y="263"/>
                    <a:pt x="250" y="263"/>
                  </a:cubicBezTo>
                  <a:cubicBezTo>
                    <a:pt x="254" y="270"/>
                    <a:pt x="254" y="270"/>
                    <a:pt x="254" y="270"/>
                  </a:cubicBezTo>
                  <a:cubicBezTo>
                    <a:pt x="257" y="274"/>
                    <a:pt x="257" y="274"/>
                    <a:pt x="257" y="274"/>
                  </a:cubicBezTo>
                  <a:cubicBezTo>
                    <a:pt x="254" y="279"/>
                    <a:pt x="254" y="279"/>
                    <a:pt x="254" y="279"/>
                  </a:cubicBezTo>
                  <a:lnTo>
                    <a:pt x="240" y="298"/>
                  </a:lnTo>
                  <a:close/>
                  <a:moveTo>
                    <a:pt x="269" y="270"/>
                  </a:moveTo>
                  <a:cubicBezTo>
                    <a:pt x="265" y="270"/>
                    <a:pt x="265" y="270"/>
                    <a:pt x="265" y="270"/>
                  </a:cubicBezTo>
                  <a:cubicBezTo>
                    <a:pt x="254" y="253"/>
                    <a:pt x="254" y="253"/>
                    <a:pt x="254" y="253"/>
                  </a:cubicBezTo>
                  <a:cubicBezTo>
                    <a:pt x="253" y="252"/>
                    <a:pt x="251" y="251"/>
                    <a:pt x="250" y="251"/>
                  </a:cubicBezTo>
                  <a:cubicBezTo>
                    <a:pt x="186" y="251"/>
                    <a:pt x="186" y="251"/>
                    <a:pt x="186" y="251"/>
                  </a:cubicBezTo>
                  <a:cubicBezTo>
                    <a:pt x="185" y="251"/>
                    <a:pt x="183" y="252"/>
                    <a:pt x="182" y="253"/>
                  </a:cubicBezTo>
                  <a:cubicBezTo>
                    <a:pt x="171" y="270"/>
                    <a:pt x="171" y="270"/>
                    <a:pt x="171" y="270"/>
                  </a:cubicBezTo>
                  <a:cubicBezTo>
                    <a:pt x="166" y="270"/>
                    <a:pt x="166" y="270"/>
                    <a:pt x="166" y="270"/>
                  </a:cubicBezTo>
                  <a:cubicBezTo>
                    <a:pt x="163" y="252"/>
                    <a:pt x="163" y="252"/>
                    <a:pt x="163" y="252"/>
                  </a:cubicBezTo>
                  <a:cubicBezTo>
                    <a:pt x="191" y="213"/>
                    <a:pt x="191" y="213"/>
                    <a:pt x="191" y="213"/>
                  </a:cubicBezTo>
                  <a:cubicBezTo>
                    <a:pt x="210" y="216"/>
                    <a:pt x="231" y="224"/>
                    <a:pt x="260" y="239"/>
                  </a:cubicBezTo>
                  <a:cubicBezTo>
                    <a:pt x="266" y="243"/>
                    <a:pt x="269" y="248"/>
                    <a:pt x="269" y="254"/>
                  </a:cubicBezTo>
                  <a:lnTo>
                    <a:pt x="269" y="270"/>
                  </a:lnTo>
                  <a:close/>
                </a:path>
              </a:pathLst>
            </a:custGeom>
            <a:solidFill>
              <a:srgbClr val="1C2C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grpSp>
      <p:sp>
        <p:nvSpPr>
          <p:cNvPr id="26" name="Tekstfelt 25">
            <a:extLst>
              <a:ext uri="{FF2B5EF4-FFF2-40B4-BE49-F238E27FC236}">
                <a16:creationId xmlns:a16="http://schemas.microsoft.com/office/drawing/2014/main" id="{A0570EE2-9925-5582-849A-CE8D50772DAB}"/>
              </a:ext>
            </a:extLst>
          </p:cNvPr>
          <p:cNvSpPr txBox="1"/>
          <p:nvPr/>
        </p:nvSpPr>
        <p:spPr>
          <a:xfrm flipH="1">
            <a:off x="1958899" y="3193892"/>
            <a:ext cx="133501" cy="230832"/>
          </a:xfrm>
          <a:prstGeom prst="rect">
            <a:avLst/>
          </a:prstGeom>
          <a:noFill/>
        </p:spPr>
        <p:txBody>
          <a:bodyPr wrap="square">
            <a:spAutoFit/>
          </a:bodyPr>
          <a:lstStyle/>
          <a:p>
            <a:r>
              <a:rPr lang="da-DK" sz="900">
                <a:solidFill>
                  <a:srgbClr val="211A52"/>
                </a:solidFill>
                <a:latin typeface="+mj-lt"/>
                <a:cs typeface="Arial" panose="020B0604020202020204" pitchFamily="34" charset="0"/>
              </a:rPr>
              <a:t>2</a:t>
            </a:r>
            <a:endParaRPr lang="da-DK" sz="900" dirty="0">
              <a:latin typeface="+mj-lt"/>
            </a:endParaRPr>
          </a:p>
        </p:txBody>
      </p:sp>
    </p:spTree>
    <p:extLst>
      <p:ext uri="{BB962C8B-B14F-4D97-AF65-F5344CB8AC3E}">
        <p14:creationId xmlns:p14="http://schemas.microsoft.com/office/powerpoint/2010/main" val="1401673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0A287-C540-321C-93B1-3FD3609EC2D4}"/>
            </a:ext>
          </a:extLst>
        </p:cNvPr>
        <p:cNvGrpSpPr/>
        <p:nvPr/>
      </p:nvGrpSpPr>
      <p:grpSpPr>
        <a:xfrm>
          <a:off x="0" y="0"/>
          <a:ext cx="0" cy="0"/>
          <a:chOff x="0" y="0"/>
          <a:chExt cx="0" cy="0"/>
        </a:xfrm>
      </p:grpSpPr>
      <p:sp>
        <p:nvSpPr>
          <p:cNvPr id="7" name="Pladsholder til tekst 6">
            <a:extLst>
              <a:ext uri="{FF2B5EF4-FFF2-40B4-BE49-F238E27FC236}">
                <a16:creationId xmlns:a16="http://schemas.microsoft.com/office/drawing/2014/main" id="{C80CDC00-E395-E803-E979-4772A5174C56}"/>
              </a:ext>
            </a:extLst>
          </p:cNvPr>
          <p:cNvSpPr>
            <a:spLocks noGrp="1"/>
          </p:cNvSpPr>
          <p:nvPr>
            <p:ph type="body" sz="quarter" idx="12"/>
          </p:nvPr>
        </p:nvSpPr>
        <p:spPr>
          <a:xfrm>
            <a:off x="549829" y="936298"/>
            <a:ext cx="5950984" cy="5842235"/>
          </a:xfrm>
        </p:spPr>
        <p:txBody>
          <a:bodyPr>
            <a:normAutofit/>
          </a:bodyPr>
          <a:lstStyle/>
          <a:p>
            <a:pPr marL="0" indent="0">
              <a:buNone/>
            </a:pPr>
            <a:r>
              <a:rPr lang="en-US" b="1" dirty="0" err="1">
                <a:solidFill>
                  <a:srgbClr val="002060"/>
                </a:solidFill>
              </a:rPr>
              <a:t>Samfundsudfordringer</a:t>
            </a:r>
            <a:r>
              <a:rPr lang="en-US" b="1" dirty="0">
                <a:solidFill>
                  <a:srgbClr val="002060"/>
                </a:solidFill>
              </a:rPr>
              <a:t>:</a:t>
            </a:r>
          </a:p>
          <a:p>
            <a:r>
              <a:rPr lang="da-DK" dirty="0">
                <a:solidFill>
                  <a:srgbClr val="002060"/>
                </a:solidFill>
              </a:rPr>
              <a:t>Bæredygtig kystbeskyttelse og havforvaltning</a:t>
            </a:r>
          </a:p>
          <a:p>
            <a:r>
              <a:rPr lang="da-DK" dirty="0">
                <a:solidFill>
                  <a:srgbClr val="002060"/>
                </a:solidFill>
              </a:rPr>
              <a:t>Grøn omstilling i maritime industrier</a:t>
            </a:r>
          </a:p>
          <a:p>
            <a:pPr marL="0" indent="0">
              <a:buNone/>
            </a:pPr>
            <a:endParaRPr lang="en-US" dirty="0">
              <a:solidFill>
                <a:srgbClr val="002060"/>
              </a:solidFill>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da-DK" b="1" i="0" u="none" strike="noStrike" kern="0" cap="none" spc="0" normalizeH="0" baseline="0" noProof="0" dirty="0">
                <a:ln>
                  <a:noFill/>
                </a:ln>
                <a:solidFill>
                  <a:srgbClr val="002060"/>
                </a:solidFill>
                <a:effectLst/>
                <a:uLnTx/>
                <a:uFillTx/>
              </a:rPr>
              <a:t>AAU </a:t>
            </a:r>
            <a:r>
              <a:rPr kumimoji="0" lang="en-US" altLang="da-DK" b="1" i="0" u="none" strike="noStrike" kern="0" cap="none" spc="0" normalizeH="0" baseline="0" noProof="0" dirty="0" err="1">
                <a:ln>
                  <a:noFill/>
                </a:ln>
                <a:solidFill>
                  <a:srgbClr val="002060"/>
                </a:solidFill>
                <a:effectLst/>
                <a:uLnTx/>
                <a:uFillTx/>
              </a:rPr>
              <a:t>Forskningsmæssige</a:t>
            </a:r>
            <a:r>
              <a:rPr kumimoji="0" lang="en-US" altLang="da-DK" b="1" i="0" u="none" strike="noStrike" kern="0" cap="none" spc="0" normalizeH="0" baseline="0" noProof="0" dirty="0">
                <a:ln>
                  <a:noFill/>
                </a:ln>
                <a:solidFill>
                  <a:srgbClr val="002060"/>
                </a:solidFill>
                <a:effectLst/>
                <a:uLnTx/>
                <a:uFillTx/>
              </a:rPr>
              <a:t> </a:t>
            </a:r>
            <a:r>
              <a:rPr kumimoji="0" lang="en-US" altLang="da-DK" b="1" i="0" u="none" strike="noStrike" kern="0" cap="none" spc="0" normalizeH="0" baseline="0" noProof="0" dirty="0" err="1">
                <a:ln>
                  <a:noFill/>
                </a:ln>
                <a:solidFill>
                  <a:srgbClr val="002060"/>
                </a:solidFill>
                <a:effectLst/>
                <a:uLnTx/>
                <a:uFillTx/>
              </a:rPr>
              <a:t>fokusområder</a:t>
            </a:r>
            <a:r>
              <a:rPr kumimoji="0" lang="en-US" altLang="da-DK" b="1" i="0" u="none" strike="noStrike" kern="0" cap="none" spc="0" normalizeH="0" baseline="0" noProof="0" dirty="0">
                <a:ln>
                  <a:noFill/>
                </a:ln>
                <a:solidFill>
                  <a:srgbClr val="002060"/>
                </a:solidFill>
                <a:effectLst/>
                <a:uLnTx/>
                <a:uFillTx/>
              </a:rPr>
              <a:t>:</a:t>
            </a:r>
            <a:endParaRPr lang="en-US" dirty="0">
              <a:solidFill>
                <a:srgbClr val="002060"/>
              </a:solidFill>
            </a:endParaRPr>
          </a:p>
          <a:p>
            <a:r>
              <a:rPr lang="da-DK" dirty="0">
                <a:solidFill>
                  <a:srgbClr val="002060"/>
                </a:solidFill>
              </a:rPr>
              <a:t>Kystbeskyttelse og –teknik</a:t>
            </a:r>
          </a:p>
          <a:p>
            <a:r>
              <a:rPr lang="da-DK" dirty="0">
                <a:solidFill>
                  <a:srgbClr val="002060"/>
                </a:solidFill>
              </a:rPr>
              <a:t>Marine vedvarende energikilder</a:t>
            </a:r>
          </a:p>
          <a:p>
            <a:r>
              <a:rPr lang="da-DK" dirty="0">
                <a:solidFill>
                  <a:srgbClr val="002060"/>
                </a:solidFill>
              </a:rPr>
              <a:t>Havøkologi og fiskeri</a:t>
            </a:r>
          </a:p>
          <a:p>
            <a:r>
              <a:rPr lang="da-DK" dirty="0">
                <a:solidFill>
                  <a:srgbClr val="002060"/>
                </a:solidFill>
              </a:rPr>
              <a:t>Kystsamfund og maritim historie</a:t>
            </a:r>
          </a:p>
          <a:p>
            <a:r>
              <a:rPr lang="da-DK" dirty="0">
                <a:solidFill>
                  <a:srgbClr val="002060"/>
                </a:solidFill>
              </a:rPr>
              <a:t>Havretslovgivning og </a:t>
            </a:r>
            <a:r>
              <a:rPr lang="da-DK" dirty="0" err="1">
                <a:solidFill>
                  <a:srgbClr val="002060"/>
                </a:solidFill>
              </a:rPr>
              <a:t>governance</a:t>
            </a:r>
            <a:endParaRPr lang="da-DK" dirty="0">
              <a:solidFill>
                <a:srgbClr val="002060"/>
              </a:solidFill>
            </a:endParaRPr>
          </a:p>
          <a:p>
            <a:r>
              <a:rPr lang="da-DK" dirty="0">
                <a:solidFill>
                  <a:srgbClr val="002060"/>
                </a:solidFill>
              </a:rPr>
              <a:t>Maritim teknologi og innovation</a:t>
            </a:r>
            <a:br>
              <a:rPr lang="da-DK" dirty="0">
                <a:solidFill>
                  <a:srgbClr val="002060"/>
                </a:solidFill>
              </a:rPr>
            </a:br>
            <a:endParaRPr lang="en-US" dirty="0"/>
          </a:p>
        </p:txBody>
      </p:sp>
      <p:sp>
        <p:nvSpPr>
          <p:cNvPr id="9" name="Titel 2">
            <a:extLst>
              <a:ext uri="{FF2B5EF4-FFF2-40B4-BE49-F238E27FC236}">
                <a16:creationId xmlns:a16="http://schemas.microsoft.com/office/drawing/2014/main" id="{C870B8F7-789D-506F-DD0C-592FCE757801}"/>
              </a:ext>
            </a:extLst>
          </p:cNvPr>
          <p:cNvSpPr>
            <a:spLocks noGrp="1"/>
          </p:cNvSpPr>
          <p:nvPr>
            <p:ph type="title"/>
          </p:nvPr>
        </p:nvSpPr>
        <p:spPr>
          <a:xfrm>
            <a:off x="3465259" y="79467"/>
            <a:ext cx="3282724" cy="581646"/>
          </a:xfrm>
        </p:spPr>
        <p:txBody>
          <a:bodyPr/>
          <a:lstStyle/>
          <a:p>
            <a:r>
              <a:rPr lang="da-DK" sz="3000" dirty="0">
                <a:solidFill>
                  <a:srgbClr val="211A51"/>
                </a:solidFill>
                <a:effectLst/>
                <a:latin typeface="Arial Black" panose="020B0604020202020204" pitchFamily="34" charset="0"/>
                <a:cs typeface="Arial Black" panose="020B0604020202020204" pitchFamily="34" charset="0"/>
              </a:rPr>
              <a:t>AAU BLUE</a:t>
            </a:r>
          </a:p>
        </p:txBody>
      </p:sp>
      <p:sp>
        <p:nvSpPr>
          <p:cNvPr id="10" name="Tekstfelt 7">
            <a:extLst>
              <a:ext uri="{FF2B5EF4-FFF2-40B4-BE49-F238E27FC236}">
                <a16:creationId xmlns:a16="http://schemas.microsoft.com/office/drawing/2014/main" id="{A9C6B0DA-DF6D-11CE-3C9A-A31491E82EFB}"/>
              </a:ext>
            </a:extLst>
          </p:cNvPr>
          <p:cNvSpPr txBox="1"/>
          <p:nvPr/>
        </p:nvSpPr>
        <p:spPr>
          <a:xfrm>
            <a:off x="0" y="0"/>
            <a:ext cx="3200400" cy="370290"/>
          </a:xfrm>
          <a:prstGeom prst="rect">
            <a:avLst/>
          </a:prstGeom>
          <a:solidFill>
            <a:srgbClr val="211A52"/>
          </a:solidFill>
        </p:spPr>
        <p:txBody>
          <a:bodyPr wrap="square" rtlCol="0">
            <a:spAutoFit/>
          </a:bodyPr>
          <a:lstStyle/>
          <a:p>
            <a:pPr marL="0" marR="0" lvl="0" indent="0" algn="l" defTabSz="91422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Forskning </a:t>
            </a:r>
          </a:p>
        </p:txBody>
      </p:sp>
      <p:pic>
        <p:nvPicPr>
          <p:cNvPr id="4" name="Billede 3" descr="Et billede, der indeholder udendørs, vand, person, tøj&#10;&#10;Indhold genereret af kunstig intelligens kan være forkert.">
            <a:extLst>
              <a:ext uri="{FF2B5EF4-FFF2-40B4-BE49-F238E27FC236}">
                <a16:creationId xmlns:a16="http://schemas.microsoft.com/office/drawing/2014/main" id="{59519E6B-3E31-6A37-88D4-7D0E5AF3BAEB}"/>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6650892" y="-1"/>
            <a:ext cx="5541108" cy="3429001"/>
          </a:xfrm>
          <a:prstGeom prst="rect">
            <a:avLst/>
          </a:prstGeom>
        </p:spPr>
      </p:pic>
      <p:pic>
        <p:nvPicPr>
          <p:cNvPr id="8" name="Billede 7" descr="Et billede, der indeholder sne, udendørs, natur, vand&#10;&#10;Indhold genereret af kunstig intelligens kan være forkert.">
            <a:extLst>
              <a:ext uri="{FF2B5EF4-FFF2-40B4-BE49-F238E27FC236}">
                <a16:creationId xmlns:a16="http://schemas.microsoft.com/office/drawing/2014/main" id="{98802242-8537-4BA4-E65C-BDD835209B6B}"/>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6650892" y="3428219"/>
            <a:ext cx="5541108" cy="3429781"/>
          </a:xfrm>
          <a:prstGeom prst="rect">
            <a:avLst/>
          </a:prstGeom>
        </p:spPr>
      </p:pic>
      <p:pic>
        <p:nvPicPr>
          <p:cNvPr id="2" name="Billede 1">
            <a:extLst>
              <a:ext uri="{FF2B5EF4-FFF2-40B4-BE49-F238E27FC236}">
                <a16:creationId xmlns:a16="http://schemas.microsoft.com/office/drawing/2014/main" id="{177ECEBF-58F0-289F-FC56-09D8AB7E9ACF}"/>
              </a:ext>
            </a:extLst>
          </p:cNvPr>
          <p:cNvPicPr>
            <a:picLocks noChangeAspect="1"/>
          </p:cNvPicPr>
          <p:nvPr/>
        </p:nvPicPr>
        <p:blipFill>
          <a:blip r:embed="rId5" cstate="email">
            <a:lum bright="70000" contrast="-70000"/>
            <a:extLst>
              <a:ext uri="{28A0092B-C50C-407E-A947-70E740481C1C}">
                <a14:useLocalDpi xmlns:a14="http://schemas.microsoft.com/office/drawing/2010/main" val="0"/>
              </a:ext>
            </a:extLst>
          </a:blip>
          <a:stretch>
            <a:fillRect/>
          </a:stretch>
        </p:blipFill>
        <p:spPr>
          <a:xfrm>
            <a:off x="1285920" y="15755"/>
            <a:ext cx="232805" cy="334393"/>
          </a:xfrm>
          <a:prstGeom prst="rect">
            <a:avLst/>
          </a:prstGeom>
        </p:spPr>
      </p:pic>
    </p:spTree>
    <p:extLst>
      <p:ext uri="{BB962C8B-B14F-4D97-AF65-F5344CB8AC3E}">
        <p14:creationId xmlns:p14="http://schemas.microsoft.com/office/powerpoint/2010/main" val="896444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5652" y="399968"/>
            <a:ext cx="9753600" cy="788121"/>
          </a:xfrm>
        </p:spPr>
        <p:txBody>
          <a:bodyPr/>
          <a:lstStyle/>
          <a:p>
            <a:r>
              <a:rPr lang="da-DK" sz="3000" dirty="0">
                <a:solidFill>
                  <a:srgbClr val="211A52"/>
                </a:solidFill>
                <a:latin typeface="Arial Black" panose="020B0604020202020204" pitchFamily="34" charset="0"/>
                <a:cs typeface="Arial Black" panose="020B0604020202020204" pitchFamily="34" charset="0"/>
              </a:rPr>
              <a:t>FORSKNINGMÆSSIGE NØGLETAL</a:t>
            </a:r>
          </a:p>
        </p:txBody>
      </p:sp>
      <p:sp>
        <p:nvSpPr>
          <p:cNvPr id="8" name="Tekstfelt 7"/>
          <p:cNvSpPr txBox="1"/>
          <p:nvPr/>
        </p:nvSpPr>
        <p:spPr>
          <a:xfrm>
            <a:off x="0" y="0"/>
            <a:ext cx="3200400" cy="370290"/>
          </a:xfrm>
          <a:prstGeom prst="rect">
            <a:avLst/>
          </a:prstGeom>
          <a:solidFill>
            <a:srgbClr val="211A5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Forskning</a:t>
            </a:r>
          </a:p>
        </p:txBody>
      </p:sp>
      <p:pic>
        <p:nvPicPr>
          <p:cNvPr id="9" name="Billede 8">
            <a:extLst>
              <a:ext uri="{FF2B5EF4-FFF2-40B4-BE49-F238E27FC236}">
                <a16:creationId xmlns:a16="http://schemas.microsoft.com/office/drawing/2014/main" id="{910F6B45-BAB1-6043-9B73-AB0A5F9BB42B}"/>
              </a:ext>
            </a:extLst>
          </p:cNvPr>
          <p:cNvPicPr>
            <a:picLocks noChangeAspect="1"/>
          </p:cNvPicPr>
          <p:nvPr/>
        </p:nvPicPr>
        <p:blipFill>
          <a:blip r:embed="rId3" cstate="email">
            <a:lum bright="70000" contrast="-70000"/>
            <a:extLst>
              <a:ext uri="{28A0092B-C50C-407E-A947-70E740481C1C}">
                <a14:useLocalDpi xmlns:a14="http://schemas.microsoft.com/office/drawing/2010/main" val="0"/>
              </a:ext>
            </a:extLst>
          </a:blip>
          <a:stretch>
            <a:fillRect/>
          </a:stretch>
        </p:blipFill>
        <p:spPr>
          <a:xfrm>
            <a:off x="1285920" y="15755"/>
            <a:ext cx="232805" cy="334393"/>
          </a:xfrm>
          <a:prstGeom prst="rect">
            <a:avLst/>
          </a:prstGeom>
        </p:spPr>
      </p:pic>
      <p:graphicFrame>
        <p:nvGraphicFramePr>
          <p:cNvPr id="6" name="Diagram 4">
            <a:extLst>
              <a:ext uri="{FF2B5EF4-FFF2-40B4-BE49-F238E27FC236}">
                <a16:creationId xmlns:a16="http://schemas.microsoft.com/office/drawing/2014/main" id="{436D2461-8BF1-FDFD-1B84-C6FCE1DBA85A}"/>
              </a:ext>
            </a:extLst>
          </p:cNvPr>
          <p:cNvGraphicFramePr/>
          <p:nvPr/>
        </p:nvGraphicFramePr>
        <p:xfrm>
          <a:off x="658917" y="1466163"/>
          <a:ext cx="5727135" cy="4831999"/>
        </p:xfrm>
        <a:graphic>
          <a:graphicData uri="http://schemas.openxmlformats.org/drawingml/2006/chart">
            <c:chart xmlns:c="http://schemas.openxmlformats.org/drawingml/2006/chart" xmlns:r="http://schemas.openxmlformats.org/officeDocument/2006/relationships" r:id="rId4"/>
          </a:graphicData>
        </a:graphic>
      </p:graphicFrame>
      <p:sp>
        <p:nvSpPr>
          <p:cNvPr id="7" name="Tekstfelt 6">
            <a:extLst>
              <a:ext uri="{FF2B5EF4-FFF2-40B4-BE49-F238E27FC236}">
                <a16:creationId xmlns:a16="http://schemas.microsoft.com/office/drawing/2014/main" id="{CB286B0D-A35A-D1BF-FF0C-F06D467E45F7}"/>
              </a:ext>
            </a:extLst>
          </p:cNvPr>
          <p:cNvSpPr txBox="1"/>
          <p:nvPr/>
        </p:nvSpPr>
        <p:spPr>
          <a:xfrm>
            <a:off x="575652" y="1439428"/>
            <a:ext cx="1057205"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Mio. kr.</a:t>
            </a:r>
          </a:p>
        </p:txBody>
      </p:sp>
      <p:graphicFrame>
        <p:nvGraphicFramePr>
          <p:cNvPr id="4" name="Diagram 3">
            <a:extLst>
              <a:ext uri="{FF2B5EF4-FFF2-40B4-BE49-F238E27FC236}">
                <a16:creationId xmlns:a16="http://schemas.microsoft.com/office/drawing/2014/main" id="{17B4D577-9B2E-AAF3-69CC-533BAFF7D321}"/>
              </a:ext>
            </a:extLst>
          </p:cNvPr>
          <p:cNvGraphicFramePr>
            <a:graphicFrameLocks/>
          </p:cNvGraphicFramePr>
          <p:nvPr/>
        </p:nvGraphicFramePr>
        <p:xfrm>
          <a:off x="6096000" y="1217767"/>
          <a:ext cx="5777593" cy="52402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47043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6608" y="282659"/>
            <a:ext cx="9753600" cy="788121"/>
          </a:xfrm>
        </p:spPr>
        <p:txBody>
          <a:bodyPr/>
          <a:lstStyle/>
          <a:p>
            <a:r>
              <a:rPr lang="da-DK" sz="3000" dirty="0">
                <a:solidFill>
                  <a:srgbClr val="211A52"/>
                </a:solidFill>
                <a:latin typeface="Arial Black" panose="020B0604020202020204" pitchFamily="34" charset="0"/>
                <a:cs typeface="Arial Black" panose="020B0604020202020204" pitchFamily="34" charset="0"/>
              </a:rPr>
              <a:t>FORSKNINGMÆSSIGE NØGLETAL </a:t>
            </a:r>
          </a:p>
        </p:txBody>
      </p:sp>
      <p:pic>
        <p:nvPicPr>
          <p:cNvPr id="9" name="Billede 8">
            <a:extLst>
              <a:ext uri="{FF2B5EF4-FFF2-40B4-BE49-F238E27FC236}">
                <a16:creationId xmlns:a16="http://schemas.microsoft.com/office/drawing/2014/main" id="{910F6B45-BAB1-6043-9B73-AB0A5F9BB42B}"/>
              </a:ext>
            </a:extLst>
          </p:cNvPr>
          <p:cNvPicPr>
            <a:picLocks noChangeAspect="1"/>
          </p:cNvPicPr>
          <p:nvPr/>
        </p:nvPicPr>
        <p:blipFill>
          <a:blip r:embed="rId3" cstate="email">
            <a:lum bright="70000" contrast="-70000"/>
            <a:extLst>
              <a:ext uri="{28A0092B-C50C-407E-A947-70E740481C1C}">
                <a14:useLocalDpi xmlns:a14="http://schemas.microsoft.com/office/drawing/2010/main" val="0"/>
              </a:ext>
            </a:extLst>
          </a:blip>
          <a:stretch>
            <a:fillRect/>
          </a:stretch>
        </p:blipFill>
        <p:spPr>
          <a:xfrm>
            <a:off x="1285920" y="15755"/>
            <a:ext cx="232805" cy="334393"/>
          </a:xfrm>
          <a:prstGeom prst="rect">
            <a:avLst/>
          </a:prstGeom>
        </p:spPr>
      </p:pic>
      <p:graphicFrame>
        <p:nvGraphicFramePr>
          <p:cNvPr id="6" name="Diagram 4">
            <a:extLst>
              <a:ext uri="{FF2B5EF4-FFF2-40B4-BE49-F238E27FC236}">
                <a16:creationId xmlns:a16="http://schemas.microsoft.com/office/drawing/2014/main" id="{436D2461-8BF1-FDFD-1B84-C6FCE1DBA85A}"/>
              </a:ext>
            </a:extLst>
          </p:cNvPr>
          <p:cNvGraphicFramePr/>
          <p:nvPr/>
        </p:nvGraphicFramePr>
        <p:xfrm>
          <a:off x="658916" y="1466163"/>
          <a:ext cx="5544457" cy="49918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Diagram 2">
            <a:extLst>
              <a:ext uri="{FF2B5EF4-FFF2-40B4-BE49-F238E27FC236}">
                <a16:creationId xmlns:a16="http://schemas.microsoft.com/office/drawing/2014/main" id="{797A7017-F85D-FC86-C70F-3571D4C83203}"/>
              </a:ext>
            </a:extLst>
          </p:cNvPr>
          <p:cNvGraphicFramePr>
            <a:graphicFrameLocks/>
          </p:cNvGraphicFramePr>
          <p:nvPr/>
        </p:nvGraphicFramePr>
        <p:xfrm>
          <a:off x="6355975" y="1466163"/>
          <a:ext cx="5629837" cy="4991869"/>
        </p:xfrm>
        <a:graphic>
          <a:graphicData uri="http://schemas.openxmlformats.org/drawingml/2006/chart">
            <c:chart xmlns:c="http://schemas.openxmlformats.org/drawingml/2006/chart" xmlns:r="http://schemas.openxmlformats.org/officeDocument/2006/relationships" r:id="rId5"/>
          </a:graphicData>
        </a:graphic>
      </p:graphicFrame>
      <p:pic>
        <p:nvPicPr>
          <p:cNvPr id="1026" name="Billede 1">
            <a:extLst>
              <a:ext uri="{FF2B5EF4-FFF2-40B4-BE49-F238E27FC236}">
                <a16:creationId xmlns:a16="http://schemas.microsoft.com/office/drawing/2014/main" id="{630A063F-5068-5CAB-AA71-AC0B8B090A2E}"/>
              </a:ext>
            </a:extLst>
          </p:cNvPr>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a:fillRect/>
          </a:stretch>
        </p:blipFill>
        <p:spPr bwMode="auto">
          <a:xfrm>
            <a:off x="0" y="1049349"/>
            <a:ext cx="12224000" cy="580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felt 2">
            <a:extLst>
              <a:ext uri="{FF2B5EF4-FFF2-40B4-BE49-F238E27FC236}">
                <a16:creationId xmlns:a16="http://schemas.microsoft.com/office/drawing/2014/main" id="{4BDEF5C5-D67A-2C42-F2DB-534641130B31}"/>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Forskning  </a:t>
            </a:r>
          </a:p>
        </p:txBody>
      </p:sp>
      <p:pic>
        <p:nvPicPr>
          <p:cNvPr id="4" name="Billede 3">
            <a:extLst>
              <a:ext uri="{FF2B5EF4-FFF2-40B4-BE49-F238E27FC236}">
                <a16:creationId xmlns:a16="http://schemas.microsoft.com/office/drawing/2014/main" id="{E0466052-654C-4BCD-6857-E93EDB4F654B}"/>
              </a:ext>
            </a:extLst>
          </p:cNvPr>
          <p:cNvPicPr>
            <a:picLocks noChangeAspect="1"/>
          </p:cNvPicPr>
          <p:nvPr/>
        </p:nvPicPr>
        <p:blipFill>
          <a:blip r:embed="rId3" cstate="email">
            <a:lum bright="70000" contrast="-70000"/>
            <a:extLst>
              <a:ext uri="{28A0092B-C50C-407E-A947-70E740481C1C}">
                <a14:useLocalDpi xmlns:a14="http://schemas.microsoft.com/office/drawing/2010/main" val="0"/>
              </a:ext>
            </a:extLst>
          </a:blip>
          <a:stretch>
            <a:fillRect/>
          </a:stretch>
        </p:blipFill>
        <p:spPr>
          <a:xfrm>
            <a:off x="1285919" y="25826"/>
            <a:ext cx="232805" cy="334393"/>
          </a:xfrm>
          <a:prstGeom prst="rect">
            <a:avLst/>
          </a:prstGeom>
        </p:spPr>
      </p:pic>
    </p:spTree>
    <p:extLst>
      <p:ext uri="{BB962C8B-B14F-4D97-AF65-F5344CB8AC3E}">
        <p14:creationId xmlns:p14="http://schemas.microsoft.com/office/powerpoint/2010/main" val="180568052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5652" y="399968"/>
            <a:ext cx="9753600" cy="788121"/>
          </a:xfrm>
        </p:spPr>
        <p:txBody>
          <a:bodyPr/>
          <a:lstStyle/>
          <a:p>
            <a:r>
              <a:rPr lang="da-DK" sz="3000" dirty="0">
                <a:solidFill>
                  <a:srgbClr val="211A52"/>
                </a:solidFill>
                <a:latin typeface="Arial Black" panose="020B0604020202020204" pitchFamily="34" charset="0"/>
                <a:cs typeface="Arial Black" panose="020B0604020202020204" pitchFamily="34" charset="0"/>
              </a:rPr>
              <a:t>FORSKNINGMÆSSIGE NØGLETAL</a:t>
            </a:r>
          </a:p>
        </p:txBody>
      </p:sp>
      <p:sp>
        <p:nvSpPr>
          <p:cNvPr id="8" name="Tekstfelt 7"/>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Forskning</a:t>
            </a:r>
          </a:p>
        </p:txBody>
      </p:sp>
      <p:pic>
        <p:nvPicPr>
          <p:cNvPr id="9" name="Billede 8">
            <a:extLst>
              <a:ext uri="{FF2B5EF4-FFF2-40B4-BE49-F238E27FC236}">
                <a16:creationId xmlns:a16="http://schemas.microsoft.com/office/drawing/2014/main" id="{910F6B45-BAB1-6043-9B73-AB0A5F9BB42B}"/>
              </a:ext>
            </a:extLst>
          </p:cNvPr>
          <p:cNvPicPr>
            <a:picLocks noChangeAspect="1"/>
          </p:cNvPicPr>
          <p:nvPr/>
        </p:nvPicPr>
        <p:blipFill>
          <a:blip r:embed="rId3" cstate="email">
            <a:lum bright="70000" contrast="-70000"/>
            <a:extLst>
              <a:ext uri="{28A0092B-C50C-407E-A947-70E740481C1C}">
                <a14:useLocalDpi xmlns:a14="http://schemas.microsoft.com/office/drawing/2010/main" val="0"/>
              </a:ext>
            </a:extLst>
          </a:blip>
          <a:stretch>
            <a:fillRect/>
          </a:stretch>
        </p:blipFill>
        <p:spPr>
          <a:xfrm>
            <a:off x="1285920" y="15755"/>
            <a:ext cx="232805" cy="334393"/>
          </a:xfrm>
          <a:prstGeom prst="rect">
            <a:avLst/>
          </a:prstGeom>
        </p:spPr>
      </p:pic>
      <p:graphicFrame>
        <p:nvGraphicFramePr>
          <p:cNvPr id="3" name="Diagram 4">
            <a:extLst>
              <a:ext uri="{FF2B5EF4-FFF2-40B4-BE49-F238E27FC236}">
                <a16:creationId xmlns:a16="http://schemas.microsoft.com/office/drawing/2014/main" id="{115525E8-C69E-0F41-0127-1E1D0272AACE}"/>
              </a:ext>
            </a:extLst>
          </p:cNvPr>
          <p:cNvGraphicFramePr/>
          <p:nvPr>
            <p:extLst>
              <p:ext uri="{D42A27DB-BD31-4B8C-83A1-F6EECF244321}">
                <p14:modId xmlns:p14="http://schemas.microsoft.com/office/powerpoint/2010/main" val="3216164449"/>
              </p:ext>
            </p:extLst>
          </p:nvPr>
        </p:nvGraphicFramePr>
        <p:xfrm>
          <a:off x="551543" y="1491725"/>
          <a:ext cx="5544457" cy="42137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Diagram 4">
            <a:extLst>
              <a:ext uri="{FF2B5EF4-FFF2-40B4-BE49-F238E27FC236}">
                <a16:creationId xmlns:a16="http://schemas.microsoft.com/office/drawing/2014/main" id="{E8BF1E7D-A440-6338-01CB-6BBD2335B2A8}"/>
              </a:ext>
            </a:extLst>
          </p:cNvPr>
          <p:cNvGraphicFramePr/>
          <p:nvPr/>
        </p:nvGraphicFramePr>
        <p:xfrm>
          <a:off x="6326776" y="1463039"/>
          <a:ext cx="5544457" cy="421373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81935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billede 3"/>
          <p:cNvPicPr>
            <a:picLocks noGrp="1" noChangeAspect="1"/>
          </p:cNvPicPr>
          <p:nvPr>
            <p:ph type="pic" sz="quarter" idx="11"/>
          </p:nvPr>
        </p:nvPicPr>
        <p:blipFill rotWithShape="1">
          <a:blip r:embed="rId2" cstate="email">
            <a:extLst>
              <a:ext uri="{28A0092B-C50C-407E-A947-70E740481C1C}">
                <a14:useLocalDpi xmlns:a14="http://schemas.microsoft.com/office/drawing/2010/main" val="0"/>
              </a:ext>
            </a:extLst>
          </a:blip>
          <a:srcRect/>
          <a:stretch/>
        </p:blipFill>
        <p:spPr>
          <a:xfrm>
            <a:off x="-1007486" y="-1255352"/>
            <a:ext cx="15337971" cy="8627609"/>
          </a:xfrm>
        </p:spPr>
      </p:pic>
      <p:sp>
        <p:nvSpPr>
          <p:cNvPr id="3" name="Titel 2"/>
          <p:cNvSpPr>
            <a:spLocks noGrp="1"/>
          </p:cNvSpPr>
          <p:nvPr>
            <p:ph type="title"/>
          </p:nvPr>
        </p:nvSpPr>
        <p:spPr>
          <a:xfrm>
            <a:off x="2441575" y="3008923"/>
            <a:ext cx="7341129" cy="840153"/>
          </a:xfrm>
        </p:spPr>
        <p:txBody>
          <a:bodyPr anchor="ctr"/>
          <a:lstStyle/>
          <a:p>
            <a:r>
              <a:rPr lang="da-DK" dirty="0">
                <a:solidFill>
                  <a:srgbClr val="211A52"/>
                </a:solidFill>
                <a:latin typeface="Arial Black" panose="020B0604020202020204" pitchFamily="34" charset="0"/>
                <a:cs typeface="Arial Black" panose="020B0604020202020204" pitchFamily="34" charset="0"/>
              </a:rPr>
              <a:t>VIDENSAMARBEJDE</a:t>
            </a:r>
          </a:p>
        </p:txBody>
      </p:sp>
    </p:spTree>
    <p:extLst>
      <p:ext uri="{BB962C8B-B14F-4D97-AF65-F5344CB8AC3E}">
        <p14:creationId xmlns:p14="http://schemas.microsoft.com/office/powerpoint/2010/main" val="154191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9B9B55AE-9B2C-49E5-9174-285FBF72F534}"/>
              </a:ext>
            </a:extLst>
          </p:cNvPr>
          <p:cNvSpPr>
            <a:spLocks noGrp="1"/>
          </p:cNvSpPr>
          <p:nvPr>
            <p:ph type="sldNum" sz="quarter" idx="10"/>
          </p:nvPr>
        </p:nvSpPr>
        <p:spPr/>
        <p:txBody>
          <a:bodyPr/>
          <a:lstStyle/>
          <a:p>
            <a:fld id="{D8D877B3-D348-4611-9BDB-C5374591D951}" type="slidenum">
              <a:rPr lang="en-US" smtClean="0"/>
              <a:pPr/>
              <a:t>35</a:t>
            </a:fld>
            <a:endParaRPr lang="en-US" dirty="0"/>
          </a:p>
        </p:txBody>
      </p:sp>
      <p:sp>
        <p:nvSpPr>
          <p:cNvPr id="4" name="Titel 3">
            <a:extLst>
              <a:ext uri="{FF2B5EF4-FFF2-40B4-BE49-F238E27FC236}">
                <a16:creationId xmlns:a16="http://schemas.microsoft.com/office/drawing/2014/main" id="{857D0392-BCB4-412D-880B-366A401BFD39}"/>
              </a:ext>
            </a:extLst>
          </p:cNvPr>
          <p:cNvSpPr>
            <a:spLocks noGrp="1"/>
          </p:cNvSpPr>
          <p:nvPr>
            <p:ph type="title"/>
          </p:nvPr>
        </p:nvSpPr>
        <p:spPr>
          <a:xfrm>
            <a:off x="587374" y="391357"/>
            <a:ext cx="5788374" cy="1621619"/>
          </a:xfrm>
        </p:spPr>
        <p:txBody>
          <a:bodyPr/>
          <a:lstStyle/>
          <a:p>
            <a:r>
              <a:rPr lang="da-DK" sz="3000" dirty="0">
                <a:latin typeface="Arial Black" panose="020B0604020202020204" pitchFamily="34" charset="0"/>
                <a:cs typeface="Arial Black" panose="020B0604020202020204" pitchFamily="34" charset="0"/>
              </a:rPr>
              <a:t>TRADITION FOR AT SAMARBEJDE</a:t>
            </a:r>
            <a:endParaRPr lang="da-DK" sz="1600" b="0" dirty="0">
              <a:latin typeface="Arial" panose="020B0604020202020204" pitchFamily="34" charset="0"/>
              <a:cs typeface="Arial" panose="020B0604020202020204" pitchFamily="34" charset="0"/>
            </a:endParaRPr>
          </a:p>
        </p:txBody>
      </p:sp>
      <p:sp>
        <p:nvSpPr>
          <p:cNvPr id="12" name="Text Placeholder 4">
            <a:extLst>
              <a:ext uri="{FF2B5EF4-FFF2-40B4-BE49-F238E27FC236}">
                <a16:creationId xmlns:a16="http://schemas.microsoft.com/office/drawing/2014/main" id="{0386CC37-961F-5BA9-E4F6-DEBC5B982A0B}"/>
              </a:ext>
            </a:extLst>
          </p:cNvPr>
          <p:cNvSpPr>
            <a:spLocks noGrp="1"/>
          </p:cNvSpPr>
          <p:nvPr>
            <p:ph type="body" sz="quarter" idx="12"/>
          </p:nvPr>
        </p:nvSpPr>
        <p:spPr>
          <a:xfrm>
            <a:off x="587375" y="1963106"/>
            <a:ext cx="5901107" cy="4795689"/>
          </a:xfrm>
        </p:spPr>
        <p:txBody>
          <a:bodyPr>
            <a:normAutofit/>
          </a:bodyPr>
          <a:lstStyle/>
          <a:p>
            <a:pPr>
              <a:lnSpc>
                <a:spcPct val="120000"/>
              </a:lnSpc>
            </a:pPr>
            <a:r>
              <a:rPr lang="da-DK" dirty="0"/>
              <a:t>AAU’s problembaserede forsknings- og læringsmodel skaber innovative løsninger på virkelige samfundsudfordringer gennem samarbejde mellem studerende, forskere og eksterne partnere.</a:t>
            </a:r>
          </a:p>
          <a:p>
            <a:pPr>
              <a:lnSpc>
                <a:spcPct val="120000"/>
              </a:lnSpc>
            </a:pPr>
            <a:r>
              <a:rPr lang="da-DK" dirty="0">
                <a:latin typeface="Arial" panose="020B0604020202020204" pitchFamily="34" charset="0"/>
                <a:cs typeface="Arial" panose="020B0604020202020204" pitchFamily="34" charset="0"/>
              </a:rPr>
              <a:t>Videnskab bedrives i tæt samarbejde med erhvervsliv og offentlige partnere.</a:t>
            </a:r>
          </a:p>
          <a:p>
            <a:pPr>
              <a:lnSpc>
                <a:spcPct val="120000"/>
              </a:lnSpc>
            </a:pPr>
            <a:r>
              <a:rPr lang="da-DK" dirty="0">
                <a:latin typeface="Arial" panose="020B0604020202020204" pitchFamily="34" charset="0"/>
                <a:cs typeface="Arial" panose="020B0604020202020204" pitchFamily="34" charset="0"/>
              </a:rPr>
              <a:t>En AAU-kultur, der understøtter dynamik og handlekraft hos studerende og ansatte.</a:t>
            </a:r>
          </a:p>
          <a:p>
            <a:pPr>
              <a:lnSpc>
                <a:spcPct val="120000"/>
              </a:lnSpc>
            </a:pPr>
            <a:r>
              <a:rPr lang="da-DK" dirty="0">
                <a:latin typeface="Arial" panose="020B0604020202020204" pitchFamily="34" charset="0"/>
                <a:cs typeface="Arial" panose="020B0604020202020204" pitchFamily="34" charset="0"/>
              </a:rPr>
              <a:t>Skarpt fokus på at udvikle nye måder at understøtte </a:t>
            </a:r>
            <a:r>
              <a:rPr lang="da-DK" dirty="0" err="1">
                <a:latin typeface="Arial" panose="020B0604020202020204" pitchFamily="34" charset="0"/>
                <a:cs typeface="Arial" panose="020B0604020202020204" pitchFamily="34" charset="0"/>
              </a:rPr>
              <a:t>vidensamarbejde</a:t>
            </a:r>
            <a:r>
              <a:rPr lang="da-DK" dirty="0">
                <a:latin typeface="Arial" panose="020B0604020202020204" pitchFamily="34" charset="0"/>
                <a:cs typeface="Arial" panose="020B0604020202020204" pitchFamily="34" charset="0"/>
              </a:rPr>
              <a:t>.</a:t>
            </a:r>
            <a:endParaRPr lang="da-DK" sz="1400" dirty="0">
              <a:latin typeface="Arial" panose="020B0604020202020204" pitchFamily="34" charset="0"/>
              <a:cs typeface="Arial" panose="020B0604020202020204" pitchFamily="34" charset="0"/>
            </a:endParaRPr>
          </a:p>
          <a:p>
            <a:pPr>
              <a:spcBef>
                <a:spcPts val="0"/>
              </a:spcBef>
              <a:spcAft>
                <a:spcPts val="1200"/>
              </a:spcAft>
            </a:pPr>
            <a:endParaRPr lang="da-DK" sz="1400" dirty="0">
              <a:effectLst/>
              <a:latin typeface="Arial" panose="020B0604020202020204" pitchFamily="34" charset="0"/>
              <a:ea typeface="Times New Roman" panose="02020603050405020304" pitchFamily="18" charset="0"/>
              <a:cs typeface="Arial" panose="020B0604020202020204" pitchFamily="34" charset="0"/>
            </a:endParaRPr>
          </a:p>
          <a:p>
            <a:pPr>
              <a:spcBef>
                <a:spcPts val="0"/>
              </a:spcBef>
              <a:spcAft>
                <a:spcPts val="1200"/>
              </a:spcAft>
            </a:pPr>
            <a:endParaRPr lang="da-DK" dirty="0">
              <a:solidFill>
                <a:srgbClr val="211A52"/>
              </a:solidFill>
              <a:effectLst/>
              <a:latin typeface="Barlow Light" panose="00000400000000000000" pitchFamily="2" charset="0"/>
              <a:ea typeface="Calibri" panose="020F0502020204030204" pitchFamily="34" charset="0"/>
            </a:endParaRPr>
          </a:p>
          <a:p>
            <a:pPr marL="0" lvl="0" indent="0">
              <a:lnSpc>
                <a:spcPct val="120000"/>
              </a:lnSpc>
              <a:spcBef>
                <a:spcPts val="0"/>
              </a:spcBef>
              <a:spcAft>
                <a:spcPts val="1200"/>
              </a:spcAft>
              <a:buNone/>
              <a:tabLst>
                <a:tab pos="457200" algn="l"/>
              </a:tabLst>
            </a:pPr>
            <a:endParaRPr lang="da-DK" dirty="0">
              <a:solidFill>
                <a:srgbClr val="211A52"/>
              </a:solidFill>
              <a:effectLst/>
              <a:latin typeface="Barlow Light" panose="00000400000000000000" pitchFamily="2" charset="0"/>
              <a:ea typeface="Calibri" panose="020F0502020204030204" pitchFamily="34" charset="0"/>
            </a:endParaRPr>
          </a:p>
          <a:p>
            <a:pPr marL="0" lvl="0" indent="0">
              <a:lnSpc>
                <a:spcPct val="120000"/>
              </a:lnSpc>
              <a:spcBef>
                <a:spcPts val="0"/>
              </a:spcBef>
              <a:spcAft>
                <a:spcPts val="1200"/>
              </a:spcAft>
              <a:buNone/>
              <a:tabLst>
                <a:tab pos="457200" algn="l"/>
              </a:tabLst>
            </a:pPr>
            <a:endParaRPr lang="da-DK" dirty="0">
              <a:effectLst/>
              <a:latin typeface="Barlow Light" panose="00000400000000000000" pitchFamily="2" charset="0"/>
              <a:ea typeface="Calibri" panose="020F0502020204030204" pitchFamily="34" charset="0"/>
            </a:endParaRPr>
          </a:p>
          <a:p>
            <a:pPr marL="0" indent="0">
              <a:lnSpc>
                <a:spcPct val="120000"/>
              </a:lnSpc>
              <a:spcBef>
                <a:spcPts val="0"/>
              </a:spcBef>
              <a:spcAft>
                <a:spcPts val="1200"/>
              </a:spcAft>
              <a:buNone/>
            </a:pPr>
            <a:endParaRPr lang="en-US" dirty="0"/>
          </a:p>
        </p:txBody>
      </p:sp>
      <p:sp>
        <p:nvSpPr>
          <p:cNvPr id="5" name="Tekstfelt 4">
            <a:extLst>
              <a:ext uri="{FF2B5EF4-FFF2-40B4-BE49-F238E27FC236}">
                <a16:creationId xmlns:a16="http://schemas.microsoft.com/office/drawing/2014/main" id="{3B2CAAD0-1759-A1E2-897C-FAE2F32F8932}"/>
              </a:ext>
            </a:extLst>
          </p:cNvPr>
          <p:cNvSpPr txBox="1"/>
          <p:nvPr/>
        </p:nvSpPr>
        <p:spPr>
          <a:xfrm>
            <a:off x="0" y="0"/>
            <a:ext cx="3200400" cy="370290"/>
          </a:xfrm>
          <a:prstGeom prst="rect">
            <a:avLst/>
          </a:prstGeom>
          <a:solidFill>
            <a:srgbClr val="002060"/>
          </a:solidFill>
        </p:spPr>
        <p:txBody>
          <a:bodyPr wrap="square" rtlCol="0">
            <a:spAutoFit/>
          </a:bodyPr>
          <a:lstStyle/>
          <a:p>
            <a:r>
              <a:rPr lang="da-DK" b="1" dirty="0">
                <a:solidFill>
                  <a:schemeClr val="bg1"/>
                </a:solidFill>
              </a:rPr>
              <a:t>Samarbejde  </a:t>
            </a:r>
          </a:p>
        </p:txBody>
      </p:sp>
      <p:sp>
        <p:nvSpPr>
          <p:cNvPr id="6" name="Freeform 14">
            <a:extLst>
              <a:ext uri="{FF2B5EF4-FFF2-40B4-BE49-F238E27FC236}">
                <a16:creationId xmlns:a16="http://schemas.microsoft.com/office/drawing/2014/main" id="{D78D5BD0-2F95-94FE-8C91-B0C28AD3F786}"/>
              </a:ext>
            </a:extLst>
          </p:cNvPr>
          <p:cNvSpPr>
            <a:spLocks noEditPoints="1"/>
          </p:cNvSpPr>
          <p:nvPr/>
        </p:nvSpPr>
        <p:spPr bwMode="auto">
          <a:xfrm>
            <a:off x="1534008" y="53070"/>
            <a:ext cx="332542" cy="264150"/>
          </a:xfrm>
          <a:custGeom>
            <a:avLst/>
            <a:gdLst>
              <a:gd name="T0" fmla="*/ 154 w 257"/>
              <a:gd name="T1" fmla="*/ 27 h 203"/>
              <a:gd name="T2" fmla="*/ 107 w 257"/>
              <a:gd name="T3" fmla="*/ 36 h 203"/>
              <a:gd name="T4" fmla="*/ 76 w 257"/>
              <a:gd name="T5" fmla="*/ 3 h 203"/>
              <a:gd name="T6" fmla="*/ 31 w 257"/>
              <a:gd name="T7" fmla="*/ 110 h 203"/>
              <a:gd name="T8" fmla="*/ 53 w 257"/>
              <a:gd name="T9" fmla="*/ 123 h 203"/>
              <a:gd name="T10" fmla="*/ 80 w 257"/>
              <a:gd name="T11" fmla="*/ 172 h 203"/>
              <a:gd name="T12" fmla="*/ 136 w 257"/>
              <a:gd name="T13" fmla="*/ 202 h 203"/>
              <a:gd name="T14" fmla="*/ 143 w 257"/>
              <a:gd name="T15" fmla="*/ 201 h 203"/>
              <a:gd name="T16" fmla="*/ 148 w 257"/>
              <a:gd name="T17" fmla="*/ 197 h 203"/>
              <a:gd name="T18" fmla="*/ 152 w 257"/>
              <a:gd name="T19" fmla="*/ 193 h 203"/>
              <a:gd name="T20" fmla="*/ 156 w 257"/>
              <a:gd name="T21" fmla="*/ 194 h 203"/>
              <a:gd name="T22" fmla="*/ 163 w 257"/>
              <a:gd name="T23" fmla="*/ 194 h 203"/>
              <a:gd name="T24" fmla="*/ 169 w 257"/>
              <a:gd name="T25" fmla="*/ 191 h 203"/>
              <a:gd name="T26" fmla="*/ 173 w 257"/>
              <a:gd name="T27" fmla="*/ 186 h 203"/>
              <a:gd name="T28" fmla="*/ 175 w 257"/>
              <a:gd name="T29" fmla="*/ 183 h 203"/>
              <a:gd name="T30" fmla="*/ 195 w 257"/>
              <a:gd name="T31" fmla="*/ 163 h 203"/>
              <a:gd name="T32" fmla="*/ 194 w 257"/>
              <a:gd name="T33" fmla="*/ 159 h 203"/>
              <a:gd name="T34" fmla="*/ 198 w 257"/>
              <a:gd name="T35" fmla="*/ 155 h 203"/>
              <a:gd name="T36" fmla="*/ 202 w 257"/>
              <a:gd name="T37" fmla="*/ 149 h 203"/>
              <a:gd name="T38" fmla="*/ 203 w 257"/>
              <a:gd name="T39" fmla="*/ 142 h 203"/>
              <a:gd name="T40" fmla="*/ 202 w 257"/>
              <a:gd name="T41" fmla="*/ 137 h 203"/>
              <a:gd name="T42" fmla="*/ 200 w 257"/>
              <a:gd name="T43" fmla="*/ 133 h 203"/>
              <a:gd name="T44" fmla="*/ 222 w 257"/>
              <a:gd name="T45" fmla="*/ 103 h 203"/>
              <a:gd name="T46" fmla="*/ 255 w 257"/>
              <a:gd name="T47" fmla="*/ 81 h 203"/>
              <a:gd name="T48" fmla="*/ 149 w 257"/>
              <a:gd name="T49" fmla="*/ 62 h 203"/>
              <a:gd name="T50" fmla="*/ 108 w 257"/>
              <a:gd name="T51" fmla="*/ 77 h 203"/>
              <a:gd name="T52" fmla="*/ 123 w 257"/>
              <a:gd name="T53" fmla="*/ 48 h 203"/>
              <a:gd name="T54" fmla="*/ 204 w 257"/>
              <a:gd name="T55" fmla="*/ 104 h 203"/>
              <a:gd name="T56" fmla="*/ 31 w 257"/>
              <a:gd name="T57" fmla="*/ 96 h 203"/>
              <a:gd name="T58" fmla="*/ 31 w 257"/>
              <a:gd name="T59" fmla="*/ 96 h 203"/>
              <a:gd name="T60" fmla="*/ 66 w 257"/>
              <a:gd name="T61" fmla="*/ 145 h 203"/>
              <a:gd name="T62" fmla="*/ 85 w 257"/>
              <a:gd name="T63" fmla="*/ 158 h 203"/>
              <a:gd name="T64" fmla="*/ 93 w 257"/>
              <a:gd name="T65" fmla="*/ 166 h 203"/>
              <a:gd name="T66" fmla="*/ 107 w 257"/>
              <a:gd name="T67" fmla="*/ 185 h 203"/>
              <a:gd name="T68" fmla="*/ 107 w 257"/>
              <a:gd name="T69" fmla="*/ 185 h 203"/>
              <a:gd name="T70" fmla="*/ 171 w 257"/>
              <a:gd name="T71" fmla="*/ 165 h 203"/>
              <a:gd name="T72" fmla="*/ 170 w 257"/>
              <a:gd name="T73" fmla="*/ 165 h 203"/>
              <a:gd name="T74" fmla="*/ 170 w 257"/>
              <a:gd name="T75" fmla="*/ 165 h 203"/>
              <a:gd name="T76" fmla="*/ 170 w 257"/>
              <a:gd name="T77" fmla="*/ 165 h 203"/>
              <a:gd name="T78" fmla="*/ 124 w 257"/>
              <a:gd name="T79" fmla="*/ 127 h 203"/>
              <a:gd name="T80" fmla="*/ 163 w 257"/>
              <a:gd name="T81" fmla="*/ 175 h 203"/>
              <a:gd name="T82" fmla="*/ 117 w 257"/>
              <a:gd name="T83" fmla="*/ 142 h 203"/>
              <a:gd name="T84" fmla="*/ 139 w 257"/>
              <a:gd name="T85" fmla="*/ 181 h 203"/>
              <a:gd name="T86" fmla="*/ 141 w 257"/>
              <a:gd name="T87" fmla="*/ 184 h 203"/>
              <a:gd name="T88" fmla="*/ 65 w 257"/>
              <a:gd name="T89" fmla="*/ 121 h 203"/>
              <a:gd name="T90" fmla="*/ 96 w 257"/>
              <a:gd name="T91" fmla="*/ 48 h 203"/>
              <a:gd name="T92" fmla="*/ 105 w 257"/>
              <a:gd name="T93" fmla="*/ 91 h 203"/>
              <a:gd name="T94" fmla="*/ 137 w 257"/>
              <a:gd name="T95" fmla="*/ 85 h 203"/>
              <a:gd name="T96" fmla="*/ 189 w 257"/>
              <a:gd name="T97" fmla="*/ 139 h 203"/>
              <a:gd name="T98" fmla="*/ 182 w 257"/>
              <a:gd name="T99" fmla="*/ 146 h 203"/>
              <a:gd name="T100" fmla="*/ 181 w 257"/>
              <a:gd name="T101" fmla="*/ 162 h 203"/>
              <a:gd name="T102" fmla="*/ 224 w 257"/>
              <a:gd name="T103" fmla="*/ 88 h 203"/>
              <a:gd name="T104" fmla="*/ 182 w 257"/>
              <a:gd name="T105" fmla="*/ 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203">
                <a:moveTo>
                  <a:pt x="255" y="73"/>
                </a:moveTo>
                <a:cubicBezTo>
                  <a:pt x="186" y="4"/>
                  <a:pt x="186" y="4"/>
                  <a:pt x="186" y="4"/>
                </a:cubicBezTo>
                <a:cubicBezTo>
                  <a:pt x="184" y="1"/>
                  <a:pt x="180" y="1"/>
                  <a:pt x="177" y="4"/>
                </a:cubicBezTo>
                <a:cubicBezTo>
                  <a:pt x="154" y="27"/>
                  <a:pt x="154" y="27"/>
                  <a:pt x="154" y="27"/>
                </a:cubicBezTo>
                <a:cubicBezTo>
                  <a:pt x="153" y="28"/>
                  <a:pt x="153" y="29"/>
                  <a:pt x="153" y="31"/>
                </a:cubicBezTo>
                <a:cubicBezTo>
                  <a:pt x="153" y="32"/>
                  <a:pt x="153" y="34"/>
                  <a:pt x="154" y="35"/>
                </a:cubicBezTo>
                <a:cubicBezTo>
                  <a:pt x="156" y="36"/>
                  <a:pt x="156" y="36"/>
                  <a:pt x="156" y="36"/>
                </a:cubicBezTo>
                <a:cubicBezTo>
                  <a:pt x="107" y="36"/>
                  <a:pt x="107" y="36"/>
                  <a:pt x="107" y="36"/>
                </a:cubicBezTo>
                <a:cubicBezTo>
                  <a:pt x="108" y="35"/>
                  <a:pt x="108" y="35"/>
                  <a:pt x="108" y="35"/>
                </a:cubicBezTo>
                <a:cubicBezTo>
                  <a:pt x="110" y="33"/>
                  <a:pt x="110" y="29"/>
                  <a:pt x="108" y="27"/>
                </a:cubicBezTo>
                <a:cubicBezTo>
                  <a:pt x="84" y="3"/>
                  <a:pt x="84" y="3"/>
                  <a:pt x="84" y="3"/>
                </a:cubicBezTo>
                <a:cubicBezTo>
                  <a:pt x="82" y="0"/>
                  <a:pt x="78" y="0"/>
                  <a:pt x="76" y="3"/>
                </a:cubicBezTo>
                <a:cubicBezTo>
                  <a:pt x="2" y="76"/>
                  <a:pt x="2" y="76"/>
                  <a:pt x="2" y="76"/>
                </a:cubicBezTo>
                <a:cubicBezTo>
                  <a:pt x="0" y="78"/>
                  <a:pt x="0" y="82"/>
                  <a:pt x="2" y="84"/>
                </a:cubicBezTo>
                <a:cubicBezTo>
                  <a:pt x="26" y="108"/>
                  <a:pt x="26" y="108"/>
                  <a:pt x="26" y="108"/>
                </a:cubicBezTo>
                <a:cubicBezTo>
                  <a:pt x="27" y="109"/>
                  <a:pt x="29" y="110"/>
                  <a:pt x="31" y="110"/>
                </a:cubicBezTo>
                <a:cubicBezTo>
                  <a:pt x="32" y="110"/>
                  <a:pt x="34" y="109"/>
                  <a:pt x="35" y="108"/>
                </a:cubicBezTo>
                <a:cubicBezTo>
                  <a:pt x="41" y="102"/>
                  <a:pt x="41" y="102"/>
                  <a:pt x="41" y="102"/>
                </a:cubicBezTo>
                <a:cubicBezTo>
                  <a:pt x="53" y="114"/>
                  <a:pt x="53" y="114"/>
                  <a:pt x="53" y="114"/>
                </a:cubicBezTo>
                <a:cubicBezTo>
                  <a:pt x="53" y="123"/>
                  <a:pt x="53" y="123"/>
                  <a:pt x="53" y="123"/>
                </a:cubicBezTo>
                <a:cubicBezTo>
                  <a:pt x="53" y="125"/>
                  <a:pt x="53" y="126"/>
                  <a:pt x="54" y="127"/>
                </a:cubicBezTo>
                <a:cubicBezTo>
                  <a:pt x="53" y="128"/>
                  <a:pt x="49" y="133"/>
                  <a:pt x="49" y="139"/>
                </a:cubicBezTo>
                <a:cubicBezTo>
                  <a:pt x="49" y="148"/>
                  <a:pt x="55" y="155"/>
                  <a:pt x="64" y="156"/>
                </a:cubicBezTo>
                <a:cubicBezTo>
                  <a:pt x="65" y="164"/>
                  <a:pt x="72" y="171"/>
                  <a:pt x="80" y="172"/>
                </a:cubicBezTo>
                <a:cubicBezTo>
                  <a:pt x="81" y="180"/>
                  <a:pt x="87" y="186"/>
                  <a:pt x="95" y="187"/>
                </a:cubicBezTo>
                <a:cubicBezTo>
                  <a:pt x="96" y="196"/>
                  <a:pt x="103" y="203"/>
                  <a:pt x="112" y="203"/>
                </a:cubicBezTo>
                <a:cubicBezTo>
                  <a:pt x="118" y="203"/>
                  <a:pt x="123" y="198"/>
                  <a:pt x="124" y="197"/>
                </a:cubicBezTo>
                <a:cubicBezTo>
                  <a:pt x="126" y="199"/>
                  <a:pt x="130" y="202"/>
                  <a:pt x="136" y="202"/>
                </a:cubicBezTo>
                <a:cubicBezTo>
                  <a:pt x="137" y="202"/>
                  <a:pt x="138" y="202"/>
                  <a:pt x="139" y="202"/>
                </a:cubicBezTo>
                <a:cubicBezTo>
                  <a:pt x="139" y="202"/>
                  <a:pt x="139" y="202"/>
                  <a:pt x="140" y="202"/>
                </a:cubicBezTo>
                <a:cubicBezTo>
                  <a:pt x="140" y="202"/>
                  <a:pt x="141" y="201"/>
                  <a:pt x="142" y="201"/>
                </a:cubicBezTo>
                <a:cubicBezTo>
                  <a:pt x="142" y="201"/>
                  <a:pt x="142" y="201"/>
                  <a:pt x="143" y="201"/>
                </a:cubicBezTo>
                <a:cubicBezTo>
                  <a:pt x="143" y="200"/>
                  <a:pt x="144" y="200"/>
                  <a:pt x="145" y="199"/>
                </a:cubicBezTo>
                <a:cubicBezTo>
                  <a:pt x="145" y="199"/>
                  <a:pt x="146" y="199"/>
                  <a:pt x="146" y="199"/>
                </a:cubicBezTo>
                <a:cubicBezTo>
                  <a:pt x="146" y="198"/>
                  <a:pt x="147" y="198"/>
                  <a:pt x="148" y="197"/>
                </a:cubicBezTo>
                <a:cubicBezTo>
                  <a:pt x="148" y="197"/>
                  <a:pt x="148" y="197"/>
                  <a:pt x="148" y="197"/>
                </a:cubicBezTo>
                <a:cubicBezTo>
                  <a:pt x="149" y="196"/>
                  <a:pt x="150" y="195"/>
                  <a:pt x="150" y="194"/>
                </a:cubicBezTo>
                <a:cubicBezTo>
                  <a:pt x="150" y="194"/>
                  <a:pt x="150" y="194"/>
                  <a:pt x="150" y="194"/>
                </a:cubicBezTo>
                <a:cubicBezTo>
                  <a:pt x="151" y="194"/>
                  <a:pt x="151" y="193"/>
                  <a:pt x="151" y="192"/>
                </a:cubicBezTo>
                <a:cubicBezTo>
                  <a:pt x="151" y="193"/>
                  <a:pt x="152" y="193"/>
                  <a:pt x="152" y="193"/>
                </a:cubicBezTo>
                <a:cubicBezTo>
                  <a:pt x="152" y="193"/>
                  <a:pt x="152" y="193"/>
                  <a:pt x="153" y="193"/>
                </a:cubicBezTo>
                <a:cubicBezTo>
                  <a:pt x="153" y="193"/>
                  <a:pt x="153" y="193"/>
                  <a:pt x="154" y="194"/>
                </a:cubicBezTo>
                <a:cubicBezTo>
                  <a:pt x="154" y="194"/>
                  <a:pt x="154" y="194"/>
                  <a:pt x="154" y="194"/>
                </a:cubicBezTo>
                <a:cubicBezTo>
                  <a:pt x="155" y="194"/>
                  <a:pt x="155" y="194"/>
                  <a:pt x="156" y="194"/>
                </a:cubicBezTo>
                <a:cubicBezTo>
                  <a:pt x="156" y="194"/>
                  <a:pt x="156" y="194"/>
                  <a:pt x="156" y="194"/>
                </a:cubicBezTo>
                <a:cubicBezTo>
                  <a:pt x="157" y="194"/>
                  <a:pt x="158" y="195"/>
                  <a:pt x="159" y="195"/>
                </a:cubicBezTo>
                <a:cubicBezTo>
                  <a:pt x="160" y="195"/>
                  <a:pt x="161" y="194"/>
                  <a:pt x="162" y="194"/>
                </a:cubicBezTo>
                <a:cubicBezTo>
                  <a:pt x="162" y="194"/>
                  <a:pt x="162" y="194"/>
                  <a:pt x="163" y="194"/>
                </a:cubicBezTo>
                <a:cubicBezTo>
                  <a:pt x="164" y="194"/>
                  <a:pt x="164" y="194"/>
                  <a:pt x="165" y="193"/>
                </a:cubicBezTo>
                <a:cubicBezTo>
                  <a:pt x="165" y="193"/>
                  <a:pt x="166" y="193"/>
                  <a:pt x="166" y="193"/>
                </a:cubicBezTo>
                <a:cubicBezTo>
                  <a:pt x="167" y="193"/>
                  <a:pt x="167" y="192"/>
                  <a:pt x="168" y="192"/>
                </a:cubicBezTo>
                <a:cubicBezTo>
                  <a:pt x="168" y="192"/>
                  <a:pt x="168" y="192"/>
                  <a:pt x="169" y="191"/>
                </a:cubicBezTo>
                <a:cubicBezTo>
                  <a:pt x="169" y="191"/>
                  <a:pt x="170" y="190"/>
                  <a:pt x="171" y="189"/>
                </a:cubicBezTo>
                <a:cubicBezTo>
                  <a:pt x="171" y="189"/>
                  <a:pt x="171" y="189"/>
                  <a:pt x="171" y="189"/>
                </a:cubicBezTo>
                <a:cubicBezTo>
                  <a:pt x="172" y="189"/>
                  <a:pt x="172" y="188"/>
                  <a:pt x="173" y="187"/>
                </a:cubicBezTo>
                <a:cubicBezTo>
                  <a:pt x="173" y="187"/>
                  <a:pt x="173" y="186"/>
                  <a:pt x="173" y="186"/>
                </a:cubicBezTo>
                <a:cubicBezTo>
                  <a:pt x="174" y="186"/>
                  <a:pt x="174" y="185"/>
                  <a:pt x="174" y="184"/>
                </a:cubicBezTo>
                <a:cubicBezTo>
                  <a:pt x="175" y="184"/>
                  <a:pt x="175" y="184"/>
                  <a:pt x="175" y="183"/>
                </a:cubicBezTo>
                <a:cubicBezTo>
                  <a:pt x="175" y="183"/>
                  <a:pt x="175" y="183"/>
                  <a:pt x="175" y="183"/>
                </a:cubicBezTo>
                <a:cubicBezTo>
                  <a:pt x="175" y="183"/>
                  <a:pt x="175" y="183"/>
                  <a:pt x="175" y="183"/>
                </a:cubicBezTo>
                <a:cubicBezTo>
                  <a:pt x="176" y="183"/>
                  <a:pt x="177" y="183"/>
                  <a:pt x="178" y="183"/>
                </a:cubicBezTo>
                <a:cubicBezTo>
                  <a:pt x="187" y="183"/>
                  <a:pt x="195" y="175"/>
                  <a:pt x="195" y="165"/>
                </a:cubicBezTo>
                <a:cubicBezTo>
                  <a:pt x="195" y="165"/>
                  <a:pt x="195" y="164"/>
                  <a:pt x="195" y="163"/>
                </a:cubicBezTo>
                <a:cubicBezTo>
                  <a:pt x="195" y="163"/>
                  <a:pt x="195" y="163"/>
                  <a:pt x="195" y="163"/>
                </a:cubicBezTo>
                <a:cubicBezTo>
                  <a:pt x="195" y="162"/>
                  <a:pt x="195" y="162"/>
                  <a:pt x="195" y="161"/>
                </a:cubicBezTo>
                <a:cubicBezTo>
                  <a:pt x="195" y="161"/>
                  <a:pt x="194" y="161"/>
                  <a:pt x="194" y="161"/>
                </a:cubicBezTo>
                <a:cubicBezTo>
                  <a:pt x="194" y="160"/>
                  <a:pt x="194" y="160"/>
                  <a:pt x="194" y="159"/>
                </a:cubicBezTo>
                <a:cubicBezTo>
                  <a:pt x="194" y="159"/>
                  <a:pt x="194" y="159"/>
                  <a:pt x="194" y="159"/>
                </a:cubicBezTo>
                <a:cubicBezTo>
                  <a:pt x="193" y="159"/>
                  <a:pt x="193" y="158"/>
                  <a:pt x="193" y="158"/>
                </a:cubicBezTo>
                <a:cubicBezTo>
                  <a:pt x="194" y="158"/>
                  <a:pt x="195" y="157"/>
                  <a:pt x="195" y="157"/>
                </a:cubicBezTo>
                <a:cubicBezTo>
                  <a:pt x="195" y="157"/>
                  <a:pt x="195" y="157"/>
                  <a:pt x="195" y="157"/>
                </a:cubicBezTo>
                <a:cubicBezTo>
                  <a:pt x="196" y="156"/>
                  <a:pt x="197" y="156"/>
                  <a:pt x="198" y="155"/>
                </a:cubicBezTo>
                <a:cubicBezTo>
                  <a:pt x="198" y="155"/>
                  <a:pt x="198" y="155"/>
                  <a:pt x="198" y="154"/>
                </a:cubicBezTo>
                <a:cubicBezTo>
                  <a:pt x="199" y="154"/>
                  <a:pt x="199" y="153"/>
                  <a:pt x="200" y="153"/>
                </a:cubicBezTo>
                <a:cubicBezTo>
                  <a:pt x="200" y="152"/>
                  <a:pt x="200" y="152"/>
                  <a:pt x="200" y="152"/>
                </a:cubicBezTo>
                <a:cubicBezTo>
                  <a:pt x="201" y="151"/>
                  <a:pt x="201" y="150"/>
                  <a:pt x="202" y="149"/>
                </a:cubicBezTo>
                <a:cubicBezTo>
                  <a:pt x="202" y="149"/>
                  <a:pt x="202" y="149"/>
                  <a:pt x="202" y="149"/>
                </a:cubicBezTo>
                <a:cubicBezTo>
                  <a:pt x="202" y="148"/>
                  <a:pt x="202" y="147"/>
                  <a:pt x="203" y="146"/>
                </a:cubicBezTo>
                <a:cubicBezTo>
                  <a:pt x="203" y="146"/>
                  <a:pt x="203" y="146"/>
                  <a:pt x="203" y="146"/>
                </a:cubicBezTo>
                <a:cubicBezTo>
                  <a:pt x="203" y="145"/>
                  <a:pt x="203" y="143"/>
                  <a:pt x="203" y="142"/>
                </a:cubicBezTo>
                <a:cubicBezTo>
                  <a:pt x="203" y="142"/>
                  <a:pt x="203" y="141"/>
                  <a:pt x="203" y="140"/>
                </a:cubicBezTo>
                <a:cubicBezTo>
                  <a:pt x="203" y="140"/>
                  <a:pt x="203" y="139"/>
                  <a:pt x="203" y="139"/>
                </a:cubicBezTo>
                <a:cubicBezTo>
                  <a:pt x="202" y="139"/>
                  <a:pt x="202" y="138"/>
                  <a:pt x="202" y="137"/>
                </a:cubicBezTo>
                <a:cubicBezTo>
                  <a:pt x="202" y="137"/>
                  <a:pt x="202" y="137"/>
                  <a:pt x="202" y="137"/>
                </a:cubicBezTo>
                <a:cubicBezTo>
                  <a:pt x="202" y="136"/>
                  <a:pt x="201" y="136"/>
                  <a:pt x="201" y="135"/>
                </a:cubicBezTo>
                <a:cubicBezTo>
                  <a:pt x="201" y="135"/>
                  <a:pt x="201" y="135"/>
                  <a:pt x="201" y="135"/>
                </a:cubicBezTo>
                <a:cubicBezTo>
                  <a:pt x="200" y="134"/>
                  <a:pt x="200" y="134"/>
                  <a:pt x="200" y="133"/>
                </a:cubicBezTo>
                <a:cubicBezTo>
                  <a:pt x="200" y="133"/>
                  <a:pt x="200" y="133"/>
                  <a:pt x="200" y="133"/>
                </a:cubicBezTo>
                <a:cubicBezTo>
                  <a:pt x="213" y="120"/>
                  <a:pt x="213" y="120"/>
                  <a:pt x="213" y="120"/>
                </a:cubicBezTo>
                <a:cubicBezTo>
                  <a:pt x="214" y="119"/>
                  <a:pt x="215" y="117"/>
                  <a:pt x="215" y="115"/>
                </a:cubicBezTo>
                <a:cubicBezTo>
                  <a:pt x="215" y="110"/>
                  <a:pt x="215" y="110"/>
                  <a:pt x="215" y="110"/>
                </a:cubicBezTo>
                <a:cubicBezTo>
                  <a:pt x="222" y="103"/>
                  <a:pt x="222" y="103"/>
                  <a:pt x="222" y="103"/>
                </a:cubicBezTo>
                <a:cubicBezTo>
                  <a:pt x="224" y="104"/>
                  <a:pt x="224" y="104"/>
                  <a:pt x="224" y="104"/>
                </a:cubicBezTo>
                <a:cubicBezTo>
                  <a:pt x="225" y="105"/>
                  <a:pt x="226" y="106"/>
                  <a:pt x="228" y="106"/>
                </a:cubicBezTo>
                <a:cubicBezTo>
                  <a:pt x="229" y="106"/>
                  <a:pt x="231" y="105"/>
                  <a:pt x="232" y="104"/>
                </a:cubicBezTo>
                <a:cubicBezTo>
                  <a:pt x="255" y="81"/>
                  <a:pt x="255" y="81"/>
                  <a:pt x="255" y="81"/>
                </a:cubicBezTo>
                <a:cubicBezTo>
                  <a:pt x="257" y="79"/>
                  <a:pt x="257" y="75"/>
                  <a:pt x="255" y="73"/>
                </a:cubicBezTo>
                <a:close/>
                <a:moveTo>
                  <a:pt x="191" y="124"/>
                </a:moveTo>
                <a:cubicBezTo>
                  <a:pt x="149" y="82"/>
                  <a:pt x="149" y="82"/>
                  <a:pt x="149" y="82"/>
                </a:cubicBezTo>
                <a:cubicBezTo>
                  <a:pt x="149" y="62"/>
                  <a:pt x="149" y="62"/>
                  <a:pt x="149" y="62"/>
                </a:cubicBezTo>
                <a:cubicBezTo>
                  <a:pt x="149" y="58"/>
                  <a:pt x="147" y="56"/>
                  <a:pt x="143" y="56"/>
                </a:cubicBezTo>
                <a:cubicBezTo>
                  <a:pt x="132" y="56"/>
                  <a:pt x="132" y="56"/>
                  <a:pt x="132" y="56"/>
                </a:cubicBezTo>
                <a:cubicBezTo>
                  <a:pt x="130" y="56"/>
                  <a:pt x="129" y="56"/>
                  <a:pt x="127" y="57"/>
                </a:cubicBezTo>
                <a:cubicBezTo>
                  <a:pt x="108" y="77"/>
                  <a:pt x="108" y="77"/>
                  <a:pt x="108" y="77"/>
                </a:cubicBezTo>
                <a:cubicBezTo>
                  <a:pt x="107" y="78"/>
                  <a:pt x="105" y="79"/>
                  <a:pt x="105" y="79"/>
                </a:cubicBezTo>
                <a:cubicBezTo>
                  <a:pt x="102" y="79"/>
                  <a:pt x="99" y="76"/>
                  <a:pt x="99" y="73"/>
                </a:cubicBezTo>
                <a:cubicBezTo>
                  <a:pt x="99" y="73"/>
                  <a:pt x="100" y="71"/>
                  <a:pt x="101" y="70"/>
                </a:cubicBezTo>
                <a:cubicBezTo>
                  <a:pt x="123" y="48"/>
                  <a:pt x="123" y="48"/>
                  <a:pt x="123" y="48"/>
                </a:cubicBezTo>
                <a:cubicBezTo>
                  <a:pt x="168" y="48"/>
                  <a:pt x="168" y="48"/>
                  <a:pt x="168" y="48"/>
                </a:cubicBezTo>
                <a:cubicBezTo>
                  <a:pt x="175" y="56"/>
                  <a:pt x="175" y="56"/>
                  <a:pt x="175" y="56"/>
                </a:cubicBezTo>
                <a:cubicBezTo>
                  <a:pt x="214" y="94"/>
                  <a:pt x="214" y="94"/>
                  <a:pt x="214" y="94"/>
                </a:cubicBezTo>
                <a:cubicBezTo>
                  <a:pt x="204" y="104"/>
                  <a:pt x="204" y="104"/>
                  <a:pt x="204" y="104"/>
                </a:cubicBezTo>
                <a:cubicBezTo>
                  <a:pt x="203" y="105"/>
                  <a:pt x="203" y="106"/>
                  <a:pt x="203" y="108"/>
                </a:cubicBezTo>
                <a:cubicBezTo>
                  <a:pt x="203" y="113"/>
                  <a:pt x="203" y="113"/>
                  <a:pt x="203" y="113"/>
                </a:cubicBezTo>
                <a:lnTo>
                  <a:pt x="191" y="124"/>
                </a:lnTo>
                <a:close/>
                <a:moveTo>
                  <a:pt x="31" y="96"/>
                </a:moveTo>
                <a:cubicBezTo>
                  <a:pt x="15" y="80"/>
                  <a:pt x="15" y="80"/>
                  <a:pt x="15" y="80"/>
                </a:cubicBezTo>
                <a:cubicBezTo>
                  <a:pt x="80" y="15"/>
                  <a:pt x="80" y="15"/>
                  <a:pt x="80" y="15"/>
                </a:cubicBezTo>
                <a:cubicBezTo>
                  <a:pt x="95" y="31"/>
                  <a:pt x="95" y="31"/>
                  <a:pt x="95" y="31"/>
                </a:cubicBezTo>
                <a:lnTo>
                  <a:pt x="31" y="96"/>
                </a:lnTo>
                <a:close/>
                <a:moveTo>
                  <a:pt x="61" y="139"/>
                </a:moveTo>
                <a:cubicBezTo>
                  <a:pt x="61" y="138"/>
                  <a:pt x="62" y="137"/>
                  <a:pt x="63" y="136"/>
                </a:cubicBezTo>
                <a:cubicBezTo>
                  <a:pt x="70" y="143"/>
                  <a:pt x="70" y="143"/>
                  <a:pt x="70" y="143"/>
                </a:cubicBezTo>
                <a:cubicBezTo>
                  <a:pt x="69" y="143"/>
                  <a:pt x="67" y="145"/>
                  <a:pt x="66" y="145"/>
                </a:cubicBezTo>
                <a:cubicBezTo>
                  <a:pt x="63" y="145"/>
                  <a:pt x="61" y="142"/>
                  <a:pt x="61" y="139"/>
                </a:cubicBezTo>
                <a:close/>
                <a:moveTo>
                  <a:pt x="76" y="154"/>
                </a:moveTo>
                <a:cubicBezTo>
                  <a:pt x="76" y="154"/>
                  <a:pt x="77" y="152"/>
                  <a:pt x="78" y="151"/>
                </a:cubicBezTo>
                <a:cubicBezTo>
                  <a:pt x="85" y="158"/>
                  <a:pt x="85" y="158"/>
                  <a:pt x="85" y="158"/>
                </a:cubicBezTo>
                <a:cubicBezTo>
                  <a:pt x="84" y="159"/>
                  <a:pt x="82" y="160"/>
                  <a:pt x="82" y="160"/>
                </a:cubicBezTo>
                <a:cubicBezTo>
                  <a:pt x="79" y="160"/>
                  <a:pt x="76" y="157"/>
                  <a:pt x="76" y="154"/>
                </a:cubicBezTo>
                <a:close/>
                <a:moveTo>
                  <a:pt x="91" y="170"/>
                </a:moveTo>
                <a:cubicBezTo>
                  <a:pt x="91" y="169"/>
                  <a:pt x="92" y="167"/>
                  <a:pt x="93" y="166"/>
                </a:cubicBezTo>
                <a:cubicBezTo>
                  <a:pt x="100" y="173"/>
                  <a:pt x="100" y="173"/>
                  <a:pt x="100" y="173"/>
                </a:cubicBezTo>
                <a:cubicBezTo>
                  <a:pt x="99" y="174"/>
                  <a:pt x="98" y="175"/>
                  <a:pt x="97" y="175"/>
                </a:cubicBezTo>
                <a:cubicBezTo>
                  <a:pt x="94" y="175"/>
                  <a:pt x="91" y="173"/>
                  <a:pt x="91" y="170"/>
                </a:cubicBezTo>
                <a:close/>
                <a:moveTo>
                  <a:pt x="107" y="185"/>
                </a:moveTo>
                <a:cubicBezTo>
                  <a:pt x="107" y="185"/>
                  <a:pt x="108" y="183"/>
                  <a:pt x="109" y="182"/>
                </a:cubicBezTo>
                <a:cubicBezTo>
                  <a:pt x="116" y="189"/>
                  <a:pt x="116" y="189"/>
                  <a:pt x="116" y="189"/>
                </a:cubicBezTo>
                <a:cubicBezTo>
                  <a:pt x="115" y="190"/>
                  <a:pt x="113" y="191"/>
                  <a:pt x="112" y="191"/>
                </a:cubicBezTo>
                <a:cubicBezTo>
                  <a:pt x="109" y="191"/>
                  <a:pt x="107" y="188"/>
                  <a:pt x="107" y="185"/>
                </a:cubicBezTo>
                <a:close/>
                <a:moveTo>
                  <a:pt x="178" y="171"/>
                </a:moveTo>
                <a:cubicBezTo>
                  <a:pt x="178" y="171"/>
                  <a:pt x="177" y="171"/>
                  <a:pt x="177" y="171"/>
                </a:cubicBezTo>
                <a:cubicBezTo>
                  <a:pt x="176" y="170"/>
                  <a:pt x="175" y="170"/>
                  <a:pt x="174" y="169"/>
                </a:cubicBezTo>
                <a:cubicBezTo>
                  <a:pt x="171" y="165"/>
                  <a:pt x="171" y="165"/>
                  <a:pt x="171" y="165"/>
                </a:cubicBezTo>
                <a:cubicBezTo>
                  <a:pt x="171" y="165"/>
                  <a:pt x="171" y="165"/>
                  <a:pt x="171" y="165"/>
                </a:cubicBezTo>
                <a:cubicBezTo>
                  <a:pt x="171" y="165"/>
                  <a:pt x="171" y="165"/>
                  <a:pt x="171" y="165"/>
                </a:cubicBezTo>
                <a:cubicBezTo>
                  <a:pt x="171" y="165"/>
                  <a:pt x="171" y="165"/>
                  <a:pt x="171"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32" y="127"/>
                  <a:pt x="132" y="127"/>
                  <a:pt x="132" y="127"/>
                </a:cubicBezTo>
                <a:cubicBezTo>
                  <a:pt x="130" y="124"/>
                  <a:pt x="126" y="124"/>
                  <a:pt x="124" y="127"/>
                </a:cubicBezTo>
                <a:cubicBezTo>
                  <a:pt x="121" y="129"/>
                  <a:pt x="121" y="133"/>
                  <a:pt x="124" y="135"/>
                </a:cubicBezTo>
                <a:cubicBezTo>
                  <a:pt x="162" y="174"/>
                  <a:pt x="162" y="174"/>
                  <a:pt x="162" y="174"/>
                </a:cubicBezTo>
                <a:cubicBezTo>
                  <a:pt x="163" y="174"/>
                  <a:pt x="163" y="175"/>
                  <a:pt x="163" y="175"/>
                </a:cubicBezTo>
                <a:cubicBezTo>
                  <a:pt x="163" y="175"/>
                  <a:pt x="163" y="175"/>
                  <a:pt x="163" y="175"/>
                </a:cubicBezTo>
                <a:cubicBezTo>
                  <a:pt x="164" y="176"/>
                  <a:pt x="164" y="177"/>
                  <a:pt x="164" y="177"/>
                </a:cubicBezTo>
                <a:cubicBezTo>
                  <a:pt x="164" y="180"/>
                  <a:pt x="162" y="183"/>
                  <a:pt x="159" y="183"/>
                </a:cubicBezTo>
                <a:cubicBezTo>
                  <a:pt x="158" y="182"/>
                  <a:pt x="156" y="181"/>
                  <a:pt x="155" y="180"/>
                </a:cubicBezTo>
                <a:cubicBezTo>
                  <a:pt x="117" y="142"/>
                  <a:pt x="117" y="142"/>
                  <a:pt x="117" y="142"/>
                </a:cubicBezTo>
                <a:cubicBezTo>
                  <a:pt x="114" y="140"/>
                  <a:pt x="111" y="140"/>
                  <a:pt x="108" y="142"/>
                </a:cubicBezTo>
                <a:cubicBezTo>
                  <a:pt x="106" y="144"/>
                  <a:pt x="106" y="148"/>
                  <a:pt x="108" y="150"/>
                </a:cubicBezTo>
                <a:cubicBezTo>
                  <a:pt x="139" y="181"/>
                  <a:pt x="139" y="181"/>
                  <a:pt x="139" y="181"/>
                </a:cubicBezTo>
                <a:cubicBezTo>
                  <a:pt x="139" y="181"/>
                  <a:pt x="139" y="181"/>
                  <a:pt x="139" y="181"/>
                </a:cubicBezTo>
                <a:cubicBezTo>
                  <a:pt x="139" y="182"/>
                  <a:pt x="140" y="182"/>
                  <a:pt x="140" y="183"/>
                </a:cubicBezTo>
                <a:cubicBezTo>
                  <a:pt x="140" y="183"/>
                  <a:pt x="140" y="183"/>
                  <a:pt x="140" y="183"/>
                </a:cubicBezTo>
                <a:cubicBezTo>
                  <a:pt x="141" y="183"/>
                  <a:pt x="141" y="184"/>
                  <a:pt x="141" y="184"/>
                </a:cubicBezTo>
                <a:cubicBezTo>
                  <a:pt x="141" y="184"/>
                  <a:pt x="141" y="184"/>
                  <a:pt x="141" y="184"/>
                </a:cubicBezTo>
                <a:cubicBezTo>
                  <a:pt x="141" y="184"/>
                  <a:pt x="141" y="185"/>
                  <a:pt x="141" y="185"/>
                </a:cubicBezTo>
                <a:cubicBezTo>
                  <a:pt x="141" y="188"/>
                  <a:pt x="139" y="190"/>
                  <a:pt x="136" y="190"/>
                </a:cubicBezTo>
                <a:cubicBezTo>
                  <a:pt x="135" y="190"/>
                  <a:pt x="133" y="189"/>
                  <a:pt x="132" y="188"/>
                </a:cubicBezTo>
                <a:cubicBezTo>
                  <a:pt x="65" y="121"/>
                  <a:pt x="65" y="121"/>
                  <a:pt x="65" y="121"/>
                </a:cubicBezTo>
                <a:cubicBezTo>
                  <a:pt x="65" y="112"/>
                  <a:pt x="65" y="112"/>
                  <a:pt x="65" y="112"/>
                </a:cubicBezTo>
                <a:cubicBezTo>
                  <a:pt x="65" y="110"/>
                  <a:pt x="64" y="109"/>
                  <a:pt x="63" y="107"/>
                </a:cubicBezTo>
                <a:cubicBezTo>
                  <a:pt x="50" y="94"/>
                  <a:pt x="50" y="94"/>
                  <a:pt x="50" y="94"/>
                </a:cubicBezTo>
                <a:cubicBezTo>
                  <a:pt x="96" y="48"/>
                  <a:pt x="96" y="48"/>
                  <a:pt x="96" y="48"/>
                </a:cubicBezTo>
                <a:cubicBezTo>
                  <a:pt x="106" y="48"/>
                  <a:pt x="106" y="48"/>
                  <a:pt x="106" y="48"/>
                </a:cubicBezTo>
                <a:cubicBezTo>
                  <a:pt x="93" y="61"/>
                  <a:pt x="93" y="61"/>
                  <a:pt x="93" y="61"/>
                </a:cubicBezTo>
                <a:cubicBezTo>
                  <a:pt x="92" y="62"/>
                  <a:pt x="87" y="67"/>
                  <a:pt x="87" y="73"/>
                </a:cubicBezTo>
                <a:cubicBezTo>
                  <a:pt x="87" y="83"/>
                  <a:pt x="95" y="91"/>
                  <a:pt x="105" y="91"/>
                </a:cubicBezTo>
                <a:cubicBezTo>
                  <a:pt x="111" y="91"/>
                  <a:pt x="116" y="86"/>
                  <a:pt x="117" y="85"/>
                </a:cubicBezTo>
                <a:cubicBezTo>
                  <a:pt x="134" y="68"/>
                  <a:pt x="134" y="68"/>
                  <a:pt x="134" y="68"/>
                </a:cubicBezTo>
                <a:cubicBezTo>
                  <a:pt x="137" y="68"/>
                  <a:pt x="137" y="68"/>
                  <a:pt x="137" y="68"/>
                </a:cubicBezTo>
                <a:cubicBezTo>
                  <a:pt x="137" y="85"/>
                  <a:pt x="137" y="85"/>
                  <a:pt x="137" y="85"/>
                </a:cubicBezTo>
                <a:cubicBezTo>
                  <a:pt x="137" y="86"/>
                  <a:pt x="138" y="88"/>
                  <a:pt x="139" y="89"/>
                </a:cubicBezTo>
                <a:cubicBezTo>
                  <a:pt x="185" y="135"/>
                  <a:pt x="185" y="135"/>
                  <a:pt x="185" y="135"/>
                </a:cubicBezTo>
                <a:cubicBezTo>
                  <a:pt x="185" y="135"/>
                  <a:pt x="185" y="135"/>
                  <a:pt x="185" y="135"/>
                </a:cubicBezTo>
                <a:cubicBezTo>
                  <a:pt x="189" y="139"/>
                  <a:pt x="189" y="139"/>
                  <a:pt x="189" y="139"/>
                </a:cubicBezTo>
                <a:cubicBezTo>
                  <a:pt x="190" y="140"/>
                  <a:pt x="191" y="142"/>
                  <a:pt x="191" y="142"/>
                </a:cubicBezTo>
                <a:cubicBezTo>
                  <a:pt x="191" y="145"/>
                  <a:pt x="189" y="148"/>
                  <a:pt x="186" y="148"/>
                </a:cubicBezTo>
                <a:cubicBezTo>
                  <a:pt x="185" y="148"/>
                  <a:pt x="183" y="147"/>
                  <a:pt x="182" y="146"/>
                </a:cubicBezTo>
                <a:cubicBezTo>
                  <a:pt x="182" y="146"/>
                  <a:pt x="182" y="146"/>
                  <a:pt x="182" y="146"/>
                </a:cubicBezTo>
                <a:cubicBezTo>
                  <a:pt x="147" y="111"/>
                  <a:pt x="147" y="111"/>
                  <a:pt x="147" y="111"/>
                </a:cubicBezTo>
                <a:cubicBezTo>
                  <a:pt x="145" y="109"/>
                  <a:pt x="141" y="109"/>
                  <a:pt x="139" y="111"/>
                </a:cubicBezTo>
                <a:cubicBezTo>
                  <a:pt x="137" y="114"/>
                  <a:pt x="137" y="117"/>
                  <a:pt x="139" y="120"/>
                </a:cubicBezTo>
                <a:cubicBezTo>
                  <a:pt x="181" y="162"/>
                  <a:pt x="181" y="162"/>
                  <a:pt x="181" y="162"/>
                </a:cubicBezTo>
                <a:cubicBezTo>
                  <a:pt x="182" y="163"/>
                  <a:pt x="183" y="165"/>
                  <a:pt x="183" y="165"/>
                </a:cubicBezTo>
                <a:cubicBezTo>
                  <a:pt x="183" y="168"/>
                  <a:pt x="181" y="171"/>
                  <a:pt x="178" y="171"/>
                </a:cubicBezTo>
                <a:close/>
                <a:moveTo>
                  <a:pt x="228" y="92"/>
                </a:moveTo>
                <a:cubicBezTo>
                  <a:pt x="224" y="88"/>
                  <a:pt x="224" y="88"/>
                  <a:pt x="224" y="88"/>
                </a:cubicBezTo>
                <a:cubicBezTo>
                  <a:pt x="224" y="88"/>
                  <a:pt x="224" y="88"/>
                  <a:pt x="224" y="88"/>
                </a:cubicBezTo>
                <a:cubicBezTo>
                  <a:pt x="175" y="39"/>
                  <a:pt x="175" y="39"/>
                  <a:pt x="175" y="39"/>
                </a:cubicBezTo>
                <a:cubicBezTo>
                  <a:pt x="167" y="31"/>
                  <a:pt x="167" y="31"/>
                  <a:pt x="167" y="31"/>
                </a:cubicBezTo>
                <a:cubicBezTo>
                  <a:pt x="182" y="16"/>
                  <a:pt x="182" y="16"/>
                  <a:pt x="182" y="16"/>
                </a:cubicBezTo>
                <a:cubicBezTo>
                  <a:pt x="242" y="77"/>
                  <a:pt x="242" y="77"/>
                  <a:pt x="242" y="77"/>
                </a:cubicBezTo>
                <a:lnTo>
                  <a:pt x="228" y="9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defTabSz="685748">
              <a:defRPr/>
            </a:pPr>
            <a:endParaRPr lang="da-DK" sz="1350" dirty="0">
              <a:solidFill>
                <a:srgbClr val="211A52"/>
              </a:solidFill>
              <a:latin typeface="Arial"/>
            </a:endParaRPr>
          </a:p>
        </p:txBody>
      </p:sp>
      <p:sp>
        <p:nvSpPr>
          <p:cNvPr id="10" name="Pladsholder til billede 9">
            <a:extLst>
              <a:ext uri="{FF2B5EF4-FFF2-40B4-BE49-F238E27FC236}">
                <a16:creationId xmlns:a16="http://schemas.microsoft.com/office/drawing/2014/main" id="{2D42E01D-2A96-4F09-6E4A-75E52FB7E2B9}"/>
              </a:ext>
            </a:extLst>
          </p:cNvPr>
          <p:cNvSpPr>
            <a:spLocks noGrp="1"/>
          </p:cNvSpPr>
          <p:nvPr>
            <p:ph type="pic" sz="quarter" idx="11"/>
          </p:nvPr>
        </p:nvSpPr>
        <p:spPr/>
        <p:txBody>
          <a:bodyPr/>
          <a:lstStyle/>
          <a:p>
            <a:endParaRPr lang="da-DK"/>
          </a:p>
        </p:txBody>
      </p:sp>
      <p:pic>
        <p:nvPicPr>
          <p:cNvPr id="11" name="Pladsholder til billede 9">
            <a:extLst>
              <a:ext uri="{FF2B5EF4-FFF2-40B4-BE49-F238E27FC236}">
                <a16:creationId xmlns:a16="http://schemas.microsoft.com/office/drawing/2014/main" id="{C8744DD7-957D-B05A-7763-3AEBE9DEBDFB}"/>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7438768" y="0"/>
            <a:ext cx="4753232" cy="6858000"/>
          </a:xfrm>
          <a:prstGeom prst="rect">
            <a:avLst/>
          </a:prstGeom>
        </p:spPr>
      </p:pic>
    </p:spTree>
    <p:extLst>
      <p:ext uri="{BB962C8B-B14F-4D97-AF65-F5344CB8AC3E}">
        <p14:creationId xmlns:p14="http://schemas.microsoft.com/office/powerpoint/2010/main" val="36994257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575798" y="393440"/>
            <a:ext cx="8112127" cy="1474385"/>
          </a:xfrm>
        </p:spPr>
        <p:txBody>
          <a:bodyPr rtlCol="0"/>
          <a:lstStyle/>
          <a:p>
            <a:pPr rtl="0"/>
            <a:r>
              <a:rPr lang="da-DK" sz="3000" dirty="0">
                <a:solidFill>
                  <a:srgbClr val="211A52"/>
                </a:solidFill>
                <a:latin typeface="Arial Black" panose="020B0604020202020204" pitchFamily="34" charset="0"/>
                <a:cs typeface="Arial Black" panose="020B0604020202020204" pitchFamily="34" charset="0"/>
              </a:rPr>
              <a:t>STÆRKE TIL SAMARBEJDE</a:t>
            </a:r>
          </a:p>
        </p:txBody>
      </p:sp>
      <p:sp>
        <p:nvSpPr>
          <p:cNvPr id="4" name="TextBox 19"/>
          <p:cNvSpPr txBox="1"/>
          <p:nvPr/>
        </p:nvSpPr>
        <p:spPr>
          <a:xfrm>
            <a:off x="587374" y="4021644"/>
            <a:ext cx="3098361" cy="313932"/>
          </a:xfrm>
          <a:prstGeom prst="rect">
            <a:avLst/>
          </a:prstGeom>
          <a:noFill/>
        </p:spPr>
        <p:txBody>
          <a:bodyPr wrap="square" lIns="0" rIns="0" rtlCol="0">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da-DK" sz="1440" b="1" u="none" strike="noStrike" kern="1200" cap="none" spc="0" normalizeH="0" baseline="0" noProof="0" dirty="0">
              <a:ln>
                <a:noFill/>
              </a:ln>
              <a:solidFill>
                <a:prstClr val="black"/>
              </a:solidFill>
              <a:effectLst/>
              <a:uLnTx/>
              <a:uFillTx/>
              <a:latin typeface="Arial Black" panose="020B0604020202020204" pitchFamily="34" charset="0"/>
              <a:cs typeface="Arial Black" panose="020B0604020202020204" pitchFamily="34" charset="0"/>
            </a:endParaRPr>
          </a:p>
        </p:txBody>
      </p:sp>
      <p:sp>
        <p:nvSpPr>
          <p:cNvPr id="6" name="TextBox 20"/>
          <p:cNvSpPr txBox="1"/>
          <p:nvPr/>
        </p:nvSpPr>
        <p:spPr>
          <a:xfrm>
            <a:off x="935502" y="4737160"/>
            <a:ext cx="3098361" cy="1415772"/>
          </a:xfrm>
          <a:prstGeom prst="rect">
            <a:avLst/>
          </a:prstGeom>
          <a:noFill/>
        </p:spPr>
        <p:txBody>
          <a:bodyPr wrap="square" lIns="0" rIns="0" rtlCol="0">
            <a:spAutoFit/>
          </a:bodyPr>
          <a:lstStyle/>
          <a:p>
            <a:pPr marL="0" marR="0" lvl="0" indent="0" defTabSz="914220" rtl="0" eaLnBrk="1" fontAlgn="auto" latinLnBrk="0" hangingPunct="1">
              <a:lnSpc>
                <a:spcPct val="100000"/>
              </a:lnSpc>
              <a:spcBef>
                <a:spcPts val="0"/>
              </a:spcBef>
              <a:spcAft>
                <a:spcPts val="0"/>
              </a:spcAft>
              <a:buClrTx/>
              <a:buSzTx/>
              <a:buFontTx/>
              <a:buNone/>
              <a:tabLst/>
              <a:defRPr/>
            </a:pPr>
            <a:r>
              <a:rPr kumimoji="0" lang="da-DK" sz="1600" i="0" u="none" strike="noStrike" kern="1200" cap="none" spc="0" normalizeH="0" baseline="0" noProof="0" dirty="0">
                <a:ln>
                  <a:noFill/>
                </a:ln>
                <a:solidFill>
                  <a:srgbClr val="211A52"/>
                </a:solidFill>
                <a:effectLst/>
                <a:uLnTx/>
                <a:uFillTx/>
                <a:latin typeface="Arial" panose="020B0604020202020204" pitchFamily="34" charset="0"/>
                <a:cs typeface="Arial" panose="020B0604020202020204" pitchFamily="34" charset="0"/>
              </a:rPr>
              <a:t>AAU ligger i top 4, ift. aktive options-, licens- og salgsaftaler.</a:t>
            </a:r>
          </a:p>
          <a:p>
            <a:pPr marL="0" marR="0" lvl="0" indent="0" defTabSz="914220" rtl="0" eaLnBrk="1" fontAlgn="auto" latinLnBrk="0" hangingPunct="1">
              <a:lnSpc>
                <a:spcPct val="100000"/>
              </a:lnSpc>
              <a:spcBef>
                <a:spcPts val="0"/>
              </a:spcBef>
              <a:spcAft>
                <a:spcPts val="0"/>
              </a:spcAft>
              <a:buClrTx/>
              <a:buSzTx/>
              <a:buFontTx/>
              <a:buNone/>
              <a:tabLst/>
              <a:defRPr/>
            </a:pPr>
            <a:endParaRPr lang="da-DK" sz="1080" b="1" dirty="0">
              <a:solidFill>
                <a:srgbClr val="211A52"/>
              </a:solidFill>
              <a:latin typeface="Arial" panose="020B0604020202020204" pitchFamily="34" charset="0"/>
              <a:cs typeface="Arial" panose="020B0604020202020204" pitchFamily="34" charset="0"/>
            </a:endParaRPr>
          </a:p>
          <a:p>
            <a:pPr marL="0" marR="0" lvl="0" indent="0" defTabSz="914220" rtl="0" eaLnBrk="1" fontAlgn="auto" latinLnBrk="0" hangingPunct="1">
              <a:lnSpc>
                <a:spcPct val="100000"/>
              </a:lnSpc>
              <a:spcBef>
                <a:spcPts val="0"/>
              </a:spcBef>
              <a:spcAft>
                <a:spcPts val="0"/>
              </a:spcAft>
              <a:buClrTx/>
              <a:buSzTx/>
              <a:buFontTx/>
              <a:buNone/>
              <a:tabLst/>
              <a:defRPr/>
            </a:pPr>
            <a:endParaRPr kumimoji="0" lang="da-DK" sz="1080" b="1" i="0" u="none" strike="noStrike" kern="1200" cap="none" spc="0" normalizeH="0" baseline="0" noProof="0" dirty="0">
              <a:ln>
                <a:noFill/>
              </a:ln>
              <a:solidFill>
                <a:srgbClr val="211A52"/>
              </a:solidFill>
              <a:effectLst/>
              <a:uLnTx/>
              <a:uFillTx/>
              <a:latin typeface="Arial" panose="020B0604020202020204" pitchFamily="34" charset="0"/>
              <a:cs typeface="Arial" panose="020B0604020202020204" pitchFamily="34" charset="0"/>
            </a:endParaRPr>
          </a:p>
          <a:p>
            <a:pPr marL="0" marR="0" lvl="0" indent="0" defTabSz="914220" rtl="0" eaLnBrk="1" fontAlgn="auto" latinLnBrk="0" hangingPunct="1">
              <a:lnSpc>
                <a:spcPct val="100000"/>
              </a:lnSpc>
              <a:spcBef>
                <a:spcPts val="0"/>
              </a:spcBef>
              <a:spcAft>
                <a:spcPts val="0"/>
              </a:spcAft>
              <a:buClrTx/>
              <a:buSzTx/>
              <a:buFontTx/>
              <a:buNone/>
              <a:tabLst/>
              <a:defRPr/>
            </a:pPr>
            <a:endParaRPr lang="da-DK" sz="1080" b="1" dirty="0">
              <a:solidFill>
                <a:srgbClr val="211A52"/>
              </a:solidFill>
              <a:latin typeface="Arial" panose="020B0604020202020204" pitchFamily="34" charset="0"/>
              <a:cs typeface="Arial" panose="020B0604020202020204" pitchFamily="34" charset="0"/>
            </a:endParaRPr>
          </a:p>
          <a:p>
            <a:pPr marL="0" marR="0" lvl="0" indent="0" defTabSz="914220" rtl="0" eaLnBrk="1" fontAlgn="auto" latinLnBrk="0" hangingPunct="1">
              <a:lnSpc>
                <a:spcPct val="100000"/>
              </a:lnSpc>
              <a:spcBef>
                <a:spcPts val="0"/>
              </a:spcBef>
              <a:spcAft>
                <a:spcPts val="0"/>
              </a:spcAft>
              <a:buClrTx/>
              <a:buSzTx/>
              <a:buFontTx/>
              <a:buNone/>
              <a:tabLst/>
              <a:defRPr/>
            </a:pPr>
            <a:endParaRPr kumimoji="0" lang="da-DK" sz="1080" b="1" i="0" u="none" strike="noStrike" kern="1200" cap="none" spc="0" normalizeH="0" baseline="0" noProof="0" dirty="0">
              <a:ln>
                <a:noFill/>
              </a:ln>
              <a:solidFill>
                <a:srgbClr val="211A52"/>
              </a:solidFill>
              <a:effectLst/>
              <a:uLnTx/>
              <a:uFillTx/>
              <a:latin typeface="Arial" panose="020B0604020202020204" pitchFamily="34" charset="0"/>
              <a:cs typeface="Arial" panose="020B0604020202020204" pitchFamily="34" charset="0"/>
            </a:endParaRPr>
          </a:p>
          <a:p>
            <a:pPr marL="0" marR="0" lvl="0" indent="0" defTabSz="914220" rtl="0" eaLnBrk="1" fontAlgn="auto" latinLnBrk="0" hangingPunct="1">
              <a:lnSpc>
                <a:spcPct val="100000"/>
              </a:lnSpc>
              <a:spcBef>
                <a:spcPts val="0"/>
              </a:spcBef>
              <a:spcAft>
                <a:spcPts val="0"/>
              </a:spcAft>
              <a:buClrTx/>
              <a:buSzTx/>
              <a:buFontTx/>
              <a:buNone/>
              <a:tabLst/>
              <a:defRPr/>
            </a:pPr>
            <a:endParaRPr kumimoji="0" lang="da-DK" sz="1080" b="1" i="0" u="none" strike="noStrike" kern="1200" cap="none" spc="0" normalizeH="0" baseline="0" noProof="0" dirty="0">
              <a:ln>
                <a:noFill/>
              </a:ln>
              <a:solidFill>
                <a:srgbClr val="211A52"/>
              </a:solidFill>
              <a:effectLst/>
              <a:uLnTx/>
              <a:uFillTx/>
              <a:latin typeface="Arial" panose="020B0604020202020204" pitchFamily="34" charset="0"/>
              <a:cs typeface="Arial" panose="020B0604020202020204" pitchFamily="34" charset="0"/>
            </a:endParaRPr>
          </a:p>
        </p:txBody>
      </p:sp>
      <p:sp>
        <p:nvSpPr>
          <p:cNvPr id="7" name="TextBox 19"/>
          <p:cNvSpPr txBox="1"/>
          <p:nvPr/>
        </p:nvSpPr>
        <p:spPr>
          <a:xfrm>
            <a:off x="4639601" y="4021644"/>
            <a:ext cx="2973499" cy="806375"/>
          </a:xfrm>
          <a:prstGeom prst="rect">
            <a:avLst/>
          </a:prstGeom>
          <a:noFill/>
        </p:spPr>
        <p:txBody>
          <a:bodyPr wrap="square" lIns="0" rIns="0" rtlCol="0">
            <a:spAutoFit/>
          </a:bodyPr>
          <a:lstStyle/>
          <a:p>
            <a:pPr algn="ctr"/>
            <a:r>
              <a:rPr kumimoji="0" lang="da-DK" sz="1600" b="1" u="none" strike="noStrike" kern="1200" cap="none" spc="0" normalizeH="0" baseline="0" noProof="0" dirty="0">
                <a:ln>
                  <a:noFill/>
                </a:ln>
                <a:solidFill>
                  <a:srgbClr val="211A52"/>
                </a:solidFill>
                <a:effectLst/>
                <a:uLnTx/>
                <a:uFillTx/>
                <a:latin typeface="Arial Black" panose="020B0604020202020204" pitchFamily="34" charset="0"/>
                <a:cs typeface="Arial Black" panose="020B0604020202020204" pitchFamily="34" charset="0"/>
              </a:rPr>
              <a:t>SMIDIG TILGANG TIL SAMARBEJDE</a:t>
            </a:r>
          </a:p>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da-DK" sz="1440" b="1" u="none" strike="noStrike" kern="1200" cap="none" spc="0" normalizeH="0" baseline="0" noProof="0" dirty="0">
              <a:ln>
                <a:noFill/>
              </a:ln>
              <a:solidFill>
                <a:prstClr val="black"/>
              </a:solidFill>
              <a:effectLst/>
              <a:uLnTx/>
              <a:uFillTx/>
              <a:latin typeface="Arial Black" panose="020B0604020202020204" pitchFamily="34" charset="0"/>
              <a:cs typeface="Arial Black" panose="020B0604020202020204" pitchFamily="34" charset="0"/>
            </a:endParaRPr>
          </a:p>
        </p:txBody>
      </p:sp>
      <p:sp>
        <p:nvSpPr>
          <p:cNvPr id="8" name="TextBox 20"/>
          <p:cNvSpPr txBox="1"/>
          <p:nvPr/>
        </p:nvSpPr>
        <p:spPr>
          <a:xfrm>
            <a:off x="4806875" y="4737160"/>
            <a:ext cx="3550329" cy="1243417"/>
          </a:xfrm>
          <a:prstGeom prst="rect">
            <a:avLst/>
          </a:prstGeom>
          <a:noFill/>
        </p:spPr>
        <p:txBody>
          <a:bodyPr wrap="square" lIns="0" rIns="0" rtlCol="0">
            <a:spAutoFit/>
          </a:bodyPr>
          <a:lstStyle/>
          <a:p>
            <a:r>
              <a:rPr kumimoji="0" lang="da-DK" sz="1600" b="0" i="0" u="none" strike="noStrike" kern="1200" cap="none" spc="0" normalizeH="0" baseline="0" noProof="0" dirty="0">
                <a:ln>
                  <a:noFill/>
                </a:ln>
                <a:solidFill>
                  <a:srgbClr val="211A52"/>
                </a:solidFill>
                <a:effectLst/>
                <a:uLnTx/>
                <a:uFillTx/>
                <a:latin typeface="Arial" panose="020B0604020202020204" pitchFamily="34" charset="0"/>
                <a:cs typeface="Arial" panose="020B0604020202020204" pitchFamily="34" charset="0"/>
              </a:rPr>
              <a:t>Forskningstunge virksomheder anser AAU som det bedste danske universitet til at varetage processen fra patent til kommercialisering.</a:t>
            </a:r>
            <a:endParaRPr kumimoji="0" lang="da-DK" sz="1600" b="1" i="0" u="none" strike="noStrike" kern="1200" cap="none" spc="0" normalizeH="0" baseline="0" noProof="0" dirty="0">
              <a:ln>
                <a:noFill/>
              </a:ln>
              <a:solidFill>
                <a:srgbClr val="211A52"/>
              </a:solidFill>
              <a:effectLst/>
              <a:uLnTx/>
              <a:uFillTx/>
              <a:latin typeface="Arial" panose="020B0604020202020204" pitchFamily="34" charset="0"/>
              <a:cs typeface="Arial" panose="020B0604020202020204" pitchFamily="34" charset="0"/>
            </a:endParaRPr>
          </a:p>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da-DK" sz="108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 name="Ellipse 13"/>
          <p:cNvSpPr/>
          <p:nvPr/>
        </p:nvSpPr>
        <p:spPr>
          <a:xfrm>
            <a:off x="10041538" y="3670684"/>
            <a:ext cx="108012" cy="101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a:ea typeface="+mn-ea"/>
              <a:cs typeface="+mn-cs"/>
            </a:endParaRPr>
          </a:p>
        </p:txBody>
      </p:sp>
      <p:sp>
        <p:nvSpPr>
          <p:cNvPr id="21" name="Tekstfelt 20"/>
          <p:cNvSpPr txBox="1"/>
          <p:nvPr/>
        </p:nvSpPr>
        <p:spPr>
          <a:xfrm>
            <a:off x="8659150" y="4737160"/>
            <a:ext cx="3431250" cy="1489639"/>
          </a:xfrm>
          <a:prstGeom prst="rect">
            <a:avLst/>
          </a:prstGeom>
          <a:noFill/>
        </p:spPr>
        <p:txBody>
          <a:bodyPr wrap="square" rtlCol="0">
            <a:spAutoFit/>
          </a:bodyPr>
          <a:lstStyle/>
          <a:p>
            <a:pPr defTabSz="914330">
              <a:defRPr/>
            </a:pPr>
            <a:r>
              <a:rPr kumimoji="0" lang="da-DK" sz="1600" b="0" i="0" u="none" strike="noStrike" kern="1200" cap="none" spc="0" normalizeH="0" baseline="0" noProof="0" dirty="0">
                <a:ln>
                  <a:noFill/>
                </a:ln>
                <a:solidFill>
                  <a:srgbClr val="211A52"/>
                </a:solidFill>
                <a:effectLst/>
                <a:uLnTx/>
                <a:uFillTx/>
                <a:latin typeface="Arial" panose="020B0604020202020204" pitchFamily="34" charset="0"/>
                <a:cs typeface="Arial" panose="020B0604020202020204" pitchFamily="34" charset="0"/>
              </a:rPr>
              <a:t>I 2024 er der oprettet 615 forskningsaftaler mellem offentlige/private aktører og AAU. Det giver AAU en 2. plads blandt de danske universiteter.</a:t>
            </a:r>
            <a:endParaRPr kumimoji="0" lang="da-DK" sz="1600" b="1" i="0" u="none" strike="noStrike" kern="1200" cap="none" spc="0" normalizeH="0" baseline="0" noProof="0" dirty="0">
              <a:ln>
                <a:noFill/>
              </a:ln>
              <a:solidFill>
                <a:srgbClr val="211A52"/>
              </a:solidFill>
              <a:effectLst/>
              <a:uLnTx/>
              <a:uFillTx/>
              <a:latin typeface="Arial" panose="020B0604020202020204" pitchFamily="34" charset="0"/>
              <a:cs typeface="Arial" panose="020B0604020202020204" pitchFamily="34" charset="0"/>
            </a:endParaRPr>
          </a:p>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da-DK" sz="1080" b="0" i="0" u="none" strike="noStrike" kern="1200" cap="none" spc="0" normalizeH="0" baseline="0" noProof="0" dirty="0">
              <a:ln>
                <a:noFill/>
              </a:ln>
              <a:solidFill>
                <a:srgbClr val="211A52"/>
              </a:solidFill>
              <a:effectLst/>
              <a:uLnTx/>
              <a:uFillTx/>
              <a:latin typeface="Arial" panose="020B0604020202020204" pitchFamily="34" charset="0"/>
              <a:cs typeface="Arial" panose="020B0604020202020204" pitchFamily="34" charset="0"/>
            </a:endParaRPr>
          </a:p>
        </p:txBody>
      </p:sp>
      <p:sp>
        <p:nvSpPr>
          <p:cNvPr id="23" name="Tekstfelt 22"/>
          <p:cNvSpPr txBox="1"/>
          <p:nvPr/>
        </p:nvSpPr>
        <p:spPr>
          <a:xfrm>
            <a:off x="8357205" y="4030675"/>
            <a:ext cx="3368667" cy="806375"/>
          </a:xfrm>
          <a:prstGeom prst="rect">
            <a:avLst/>
          </a:prstGeom>
          <a:noFill/>
        </p:spPr>
        <p:txBody>
          <a:bodyPr wrap="square" rtlCol="0">
            <a:spAutoFit/>
          </a:bodyPr>
          <a:lstStyle/>
          <a:p>
            <a:pPr algn="ctr"/>
            <a:r>
              <a:rPr kumimoji="0" lang="nn-NO" sz="1600" b="1" u="none" strike="noStrike" kern="1200" cap="none" spc="0" normalizeH="0" baseline="0" noProof="0" dirty="0">
                <a:ln>
                  <a:noFill/>
                </a:ln>
                <a:solidFill>
                  <a:srgbClr val="211A52"/>
                </a:solidFill>
                <a:effectLst/>
                <a:uLnTx/>
                <a:uFillTx/>
                <a:latin typeface="Arial Black" panose="020B0604020202020204" pitchFamily="34" charset="0"/>
                <a:cs typeface="Arial Black" panose="020B0604020202020204" pitchFamily="34" charset="0"/>
              </a:rPr>
              <a:t>BEDST TIL FORSKNINGSAFTALER</a:t>
            </a:r>
          </a:p>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da-DK" sz="1440" b="1" u="none" strike="noStrike" kern="1200" cap="none" spc="0" normalizeH="0" baseline="0" noProof="0" dirty="0">
              <a:ln>
                <a:noFill/>
              </a:ln>
              <a:solidFill>
                <a:prstClr val="black"/>
              </a:solidFill>
              <a:effectLst/>
              <a:uLnTx/>
              <a:uFillTx/>
              <a:latin typeface="Arial Black" panose="020B0604020202020204" pitchFamily="34" charset="0"/>
              <a:cs typeface="Arial Black" panose="020B0604020202020204" pitchFamily="34" charset="0"/>
            </a:endParaRPr>
          </a:p>
        </p:txBody>
      </p:sp>
      <p:sp>
        <p:nvSpPr>
          <p:cNvPr id="15" name="Tekstfelt 14"/>
          <p:cNvSpPr txBox="1"/>
          <p:nvPr/>
        </p:nvSpPr>
        <p:spPr>
          <a:xfrm>
            <a:off x="0" y="0"/>
            <a:ext cx="3200400" cy="370290"/>
          </a:xfrm>
          <a:prstGeom prst="rect">
            <a:avLst/>
          </a:prstGeom>
          <a:solidFill>
            <a:srgbClr val="211A52"/>
          </a:solidFill>
        </p:spPr>
        <p:txBody>
          <a:bodyPr wrap="square" rtlCol="0">
            <a:spAutoFit/>
          </a:bodyPr>
          <a:lstStyle/>
          <a:p>
            <a:pPr marL="0" marR="0" lvl="0" indent="0" algn="l" defTabSz="91422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Samarbejde</a:t>
            </a:r>
            <a:r>
              <a:rPr kumimoji="0" lang="da-DK" sz="1800" b="1" i="0" u="none" strike="noStrike" kern="1200" cap="none" spc="0" normalizeH="0" baseline="0" noProof="0" dirty="0">
                <a:ln>
                  <a:noFill/>
                </a:ln>
                <a:solidFill>
                  <a:prstClr val="white"/>
                </a:solidFill>
                <a:effectLst/>
                <a:uLnTx/>
                <a:uFillTx/>
                <a:latin typeface="Arial"/>
                <a:ea typeface="+mn-ea"/>
                <a:cs typeface="+mn-cs"/>
              </a:rPr>
              <a:t>  </a:t>
            </a:r>
          </a:p>
        </p:txBody>
      </p:sp>
      <p:sp>
        <p:nvSpPr>
          <p:cNvPr id="19" name="Freeform 14">
            <a:extLst>
              <a:ext uri="{FF2B5EF4-FFF2-40B4-BE49-F238E27FC236}">
                <a16:creationId xmlns:a16="http://schemas.microsoft.com/office/drawing/2014/main" id="{44399B7B-586C-6F40-8CB5-07109E07EB7E}"/>
              </a:ext>
            </a:extLst>
          </p:cNvPr>
          <p:cNvSpPr>
            <a:spLocks noEditPoints="1"/>
          </p:cNvSpPr>
          <p:nvPr/>
        </p:nvSpPr>
        <p:spPr bwMode="auto">
          <a:xfrm>
            <a:off x="1534008" y="53070"/>
            <a:ext cx="332542" cy="264150"/>
          </a:xfrm>
          <a:custGeom>
            <a:avLst/>
            <a:gdLst>
              <a:gd name="T0" fmla="*/ 154 w 257"/>
              <a:gd name="T1" fmla="*/ 27 h 203"/>
              <a:gd name="T2" fmla="*/ 107 w 257"/>
              <a:gd name="T3" fmla="*/ 36 h 203"/>
              <a:gd name="T4" fmla="*/ 76 w 257"/>
              <a:gd name="T5" fmla="*/ 3 h 203"/>
              <a:gd name="T6" fmla="*/ 31 w 257"/>
              <a:gd name="T7" fmla="*/ 110 h 203"/>
              <a:gd name="T8" fmla="*/ 53 w 257"/>
              <a:gd name="T9" fmla="*/ 123 h 203"/>
              <a:gd name="T10" fmla="*/ 80 w 257"/>
              <a:gd name="T11" fmla="*/ 172 h 203"/>
              <a:gd name="T12" fmla="*/ 136 w 257"/>
              <a:gd name="T13" fmla="*/ 202 h 203"/>
              <a:gd name="T14" fmla="*/ 143 w 257"/>
              <a:gd name="T15" fmla="*/ 201 h 203"/>
              <a:gd name="T16" fmla="*/ 148 w 257"/>
              <a:gd name="T17" fmla="*/ 197 h 203"/>
              <a:gd name="T18" fmla="*/ 152 w 257"/>
              <a:gd name="T19" fmla="*/ 193 h 203"/>
              <a:gd name="T20" fmla="*/ 156 w 257"/>
              <a:gd name="T21" fmla="*/ 194 h 203"/>
              <a:gd name="T22" fmla="*/ 163 w 257"/>
              <a:gd name="T23" fmla="*/ 194 h 203"/>
              <a:gd name="T24" fmla="*/ 169 w 257"/>
              <a:gd name="T25" fmla="*/ 191 h 203"/>
              <a:gd name="T26" fmla="*/ 173 w 257"/>
              <a:gd name="T27" fmla="*/ 186 h 203"/>
              <a:gd name="T28" fmla="*/ 175 w 257"/>
              <a:gd name="T29" fmla="*/ 183 h 203"/>
              <a:gd name="T30" fmla="*/ 195 w 257"/>
              <a:gd name="T31" fmla="*/ 163 h 203"/>
              <a:gd name="T32" fmla="*/ 194 w 257"/>
              <a:gd name="T33" fmla="*/ 159 h 203"/>
              <a:gd name="T34" fmla="*/ 198 w 257"/>
              <a:gd name="T35" fmla="*/ 155 h 203"/>
              <a:gd name="T36" fmla="*/ 202 w 257"/>
              <a:gd name="T37" fmla="*/ 149 h 203"/>
              <a:gd name="T38" fmla="*/ 203 w 257"/>
              <a:gd name="T39" fmla="*/ 142 h 203"/>
              <a:gd name="T40" fmla="*/ 202 w 257"/>
              <a:gd name="T41" fmla="*/ 137 h 203"/>
              <a:gd name="T42" fmla="*/ 200 w 257"/>
              <a:gd name="T43" fmla="*/ 133 h 203"/>
              <a:gd name="T44" fmla="*/ 222 w 257"/>
              <a:gd name="T45" fmla="*/ 103 h 203"/>
              <a:gd name="T46" fmla="*/ 255 w 257"/>
              <a:gd name="T47" fmla="*/ 81 h 203"/>
              <a:gd name="T48" fmla="*/ 149 w 257"/>
              <a:gd name="T49" fmla="*/ 62 h 203"/>
              <a:gd name="T50" fmla="*/ 108 w 257"/>
              <a:gd name="T51" fmla="*/ 77 h 203"/>
              <a:gd name="T52" fmla="*/ 123 w 257"/>
              <a:gd name="T53" fmla="*/ 48 h 203"/>
              <a:gd name="T54" fmla="*/ 204 w 257"/>
              <a:gd name="T55" fmla="*/ 104 h 203"/>
              <a:gd name="T56" fmla="*/ 31 w 257"/>
              <a:gd name="T57" fmla="*/ 96 h 203"/>
              <a:gd name="T58" fmla="*/ 31 w 257"/>
              <a:gd name="T59" fmla="*/ 96 h 203"/>
              <a:gd name="T60" fmla="*/ 66 w 257"/>
              <a:gd name="T61" fmla="*/ 145 h 203"/>
              <a:gd name="T62" fmla="*/ 85 w 257"/>
              <a:gd name="T63" fmla="*/ 158 h 203"/>
              <a:gd name="T64" fmla="*/ 93 w 257"/>
              <a:gd name="T65" fmla="*/ 166 h 203"/>
              <a:gd name="T66" fmla="*/ 107 w 257"/>
              <a:gd name="T67" fmla="*/ 185 h 203"/>
              <a:gd name="T68" fmla="*/ 107 w 257"/>
              <a:gd name="T69" fmla="*/ 185 h 203"/>
              <a:gd name="T70" fmla="*/ 171 w 257"/>
              <a:gd name="T71" fmla="*/ 165 h 203"/>
              <a:gd name="T72" fmla="*/ 170 w 257"/>
              <a:gd name="T73" fmla="*/ 165 h 203"/>
              <a:gd name="T74" fmla="*/ 170 w 257"/>
              <a:gd name="T75" fmla="*/ 165 h 203"/>
              <a:gd name="T76" fmla="*/ 170 w 257"/>
              <a:gd name="T77" fmla="*/ 165 h 203"/>
              <a:gd name="T78" fmla="*/ 124 w 257"/>
              <a:gd name="T79" fmla="*/ 127 h 203"/>
              <a:gd name="T80" fmla="*/ 163 w 257"/>
              <a:gd name="T81" fmla="*/ 175 h 203"/>
              <a:gd name="T82" fmla="*/ 117 w 257"/>
              <a:gd name="T83" fmla="*/ 142 h 203"/>
              <a:gd name="T84" fmla="*/ 139 w 257"/>
              <a:gd name="T85" fmla="*/ 181 h 203"/>
              <a:gd name="T86" fmla="*/ 141 w 257"/>
              <a:gd name="T87" fmla="*/ 184 h 203"/>
              <a:gd name="T88" fmla="*/ 65 w 257"/>
              <a:gd name="T89" fmla="*/ 121 h 203"/>
              <a:gd name="T90" fmla="*/ 96 w 257"/>
              <a:gd name="T91" fmla="*/ 48 h 203"/>
              <a:gd name="T92" fmla="*/ 105 w 257"/>
              <a:gd name="T93" fmla="*/ 91 h 203"/>
              <a:gd name="T94" fmla="*/ 137 w 257"/>
              <a:gd name="T95" fmla="*/ 85 h 203"/>
              <a:gd name="T96" fmla="*/ 189 w 257"/>
              <a:gd name="T97" fmla="*/ 139 h 203"/>
              <a:gd name="T98" fmla="*/ 182 w 257"/>
              <a:gd name="T99" fmla="*/ 146 h 203"/>
              <a:gd name="T100" fmla="*/ 181 w 257"/>
              <a:gd name="T101" fmla="*/ 162 h 203"/>
              <a:gd name="T102" fmla="*/ 224 w 257"/>
              <a:gd name="T103" fmla="*/ 88 h 203"/>
              <a:gd name="T104" fmla="*/ 182 w 257"/>
              <a:gd name="T105" fmla="*/ 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203">
                <a:moveTo>
                  <a:pt x="255" y="73"/>
                </a:moveTo>
                <a:cubicBezTo>
                  <a:pt x="186" y="4"/>
                  <a:pt x="186" y="4"/>
                  <a:pt x="186" y="4"/>
                </a:cubicBezTo>
                <a:cubicBezTo>
                  <a:pt x="184" y="1"/>
                  <a:pt x="180" y="1"/>
                  <a:pt x="177" y="4"/>
                </a:cubicBezTo>
                <a:cubicBezTo>
                  <a:pt x="154" y="27"/>
                  <a:pt x="154" y="27"/>
                  <a:pt x="154" y="27"/>
                </a:cubicBezTo>
                <a:cubicBezTo>
                  <a:pt x="153" y="28"/>
                  <a:pt x="153" y="29"/>
                  <a:pt x="153" y="31"/>
                </a:cubicBezTo>
                <a:cubicBezTo>
                  <a:pt x="153" y="32"/>
                  <a:pt x="153" y="34"/>
                  <a:pt x="154" y="35"/>
                </a:cubicBezTo>
                <a:cubicBezTo>
                  <a:pt x="156" y="36"/>
                  <a:pt x="156" y="36"/>
                  <a:pt x="156" y="36"/>
                </a:cubicBezTo>
                <a:cubicBezTo>
                  <a:pt x="107" y="36"/>
                  <a:pt x="107" y="36"/>
                  <a:pt x="107" y="36"/>
                </a:cubicBezTo>
                <a:cubicBezTo>
                  <a:pt x="108" y="35"/>
                  <a:pt x="108" y="35"/>
                  <a:pt x="108" y="35"/>
                </a:cubicBezTo>
                <a:cubicBezTo>
                  <a:pt x="110" y="33"/>
                  <a:pt x="110" y="29"/>
                  <a:pt x="108" y="27"/>
                </a:cubicBezTo>
                <a:cubicBezTo>
                  <a:pt x="84" y="3"/>
                  <a:pt x="84" y="3"/>
                  <a:pt x="84" y="3"/>
                </a:cubicBezTo>
                <a:cubicBezTo>
                  <a:pt x="82" y="0"/>
                  <a:pt x="78" y="0"/>
                  <a:pt x="76" y="3"/>
                </a:cubicBezTo>
                <a:cubicBezTo>
                  <a:pt x="2" y="76"/>
                  <a:pt x="2" y="76"/>
                  <a:pt x="2" y="76"/>
                </a:cubicBezTo>
                <a:cubicBezTo>
                  <a:pt x="0" y="78"/>
                  <a:pt x="0" y="82"/>
                  <a:pt x="2" y="84"/>
                </a:cubicBezTo>
                <a:cubicBezTo>
                  <a:pt x="26" y="108"/>
                  <a:pt x="26" y="108"/>
                  <a:pt x="26" y="108"/>
                </a:cubicBezTo>
                <a:cubicBezTo>
                  <a:pt x="27" y="109"/>
                  <a:pt x="29" y="110"/>
                  <a:pt x="31" y="110"/>
                </a:cubicBezTo>
                <a:cubicBezTo>
                  <a:pt x="32" y="110"/>
                  <a:pt x="34" y="109"/>
                  <a:pt x="35" y="108"/>
                </a:cubicBezTo>
                <a:cubicBezTo>
                  <a:pt x="41" y="102"/>
                  <a:pt x="41" y="102"/>
                  <a:pt x="41" y="102"/>
                </a:cubicBezTo>
                <a:cubicBezTo>
                  <a:pt x="53" y="114"/>
                  <a:pt x="53" y="114"/>
                  <a:pt x="53" y="114"/>
                </a:cubicBezTo>
                <a:cubicBezTo>
                  <a:pt x="53" y="123"/>
                  <a:pt x="53" y="123"/>
                  <a:pt x="53" y="123"/>
                </a:cubicBezTo>
                <a:cubicBezTo>
                  <a:pt x="53" y="125"/>
                  <a:pt x="53" y="126"/>
                  <a:pt x="54" y="127"/>
                </a:cubicBezTo>
                <a:cubicBezTo>
                  <a:pt x="53" y="128"/>
                  <a:pt x="49" y="133"/>
                  <a:pt x="49" y="139"/>
                </a:cubicBezTo>
                <a:cubicBezTo>
                  <a:pt x="49" y="148"/>
                  <a:pt x="55" y="155"/>
                  <a:pt x="64" y="156"/>
                </a:cubicBezTo>
                <a:cubicBezTo>
                  <a:pt x="65" y="164"/>
                  <a:pt x="72" y="171"/>
                  <a:pt x="80" y="172"/>
                </a:cubicBezTo>
                <a:cubicBezTo>
                  <a:pt x="81" y="180"/>
                  <a:pt x="87" y="186"/>
                  <a:pt x="95" y="187"/>
                </a:cubicBezTo>
                <a:cubicBezTo>
                  <a:pt x="96" y="196"/>
                  <a:pt x="103" y="203"/>
                  <a:pt x="112" y="203"/>
                </a:cubicBezTo>
                <a:cubicBezTo>
                  <a:pt x="118" y="203"/>
                  <a:pt x="123" y="198"/>
                  <a:pt x="124" y="197"/>
                </a:cubicBezTo>
                <a:cubicBezTo>
                  <a:pt x="126" y="199"/>
                  <a:pt x="130" y="202"/>
                  <a:pt x="136" y="202"/>
                </a:cubicBezTo>
                <a:cubicBezTo>
                  <a:pt x="137" y="202"/>
                  <a:pt x="138" y="202"/>
                  <a:pt x="139" y="202"/>
                </a:cubicBezTo>
                <a:cubicBezTo>
                  <a:pt x="139" y="202"/>
                  <a:pt x="139" y="202"/>
                  <a:pt x="140" y="202"/>
                </a:cubicBezTo>
                <a:cubicBezTo>
                  <a:pt x="140" y="202"/>
                  <a:pt x="141" y="201"/>
                  <a:pt x="142" y="201"/>
                </a:cubicBezTo>
                <a:cubicBezTo>
                  <a:pt x="142" y="201"/>
                  <a:pt x="142" y="201"/>
                  <a:pt x="143" y="201"/>
                </a:cubicBezTo>
                <a:cubicBezTo>
                  <a:pt x="143" y="200"/>
                  <a:pt x="144" y="200"/>
                  <a:pt x="145" y="199"/>
                </a:cubicBezTo>
                <a:cubicBezTo>
                  <a:pt x="145" y="199"/>
                  <a:pt x="146" y="199"/>
                  <a:pt x="146" y="199"/>
                </a:cubicBezTo>
                <a:cubicBezTo>
                  <a:pt x="146" y="198"/>
                  <a:pt x="147" y="198"/>
                  <a:pt x="148" y="197"/>
                </a:cubicBezTo>
                <a:cubicBezTo>
                  <a:pt x="148" y="197"/>
                  <a:pt x="148" y="197"/>
                  <a:pt x="148" y="197"/>
                </a:cubicBezTo>
                <a:cubicBezTo>
                  <a:pt x="149" y="196"/>
                  <a:pt x="150" y="195"/>
                  <a:pt x="150" y="194"/>
                </a:cubicBezTo>
                <a:cubicBezTo>
                  <a:pt x="150" y="194"/>
                  <a:pt x="150" y="194"/>
                  <a:pt x="150" y="194"/>
                </a:cubicBezTo>
                <a:cubicBezTo>
                  <a:pt x="151" y="194"/>
                  <a:pt x="151" y="193"/>
                  <a:pt x="151" y="192"/>
                </a:cubicBezTo>
                <a:cubicBezTo>
                  <a:pt x="151" y="193"/>
                  <a:pt x="152" y="193"/>
                  <a:pt x="152" y="193"/>
                </a:cubicBezTo>
                <a:cubicBezTo>
                  <a:pt x="152" y="193"/>
                  <a:pt x="152" y="193"/>
                  <a:pt x="153" y="193"/>
                </a:cubicBezTo>
                <a:cubicBezTo>
                  <a:pt x="153" y="193"/>
                  <a:pt x="153" y="193"/>
                  <a:pt x="154" y="194"/>
                </a:cubicBezTo>
                <a:cubicBezTo>
                  <a:pt x="154" y="194"/>
                  <a:pt x="154" y="194"/>
                  <a:pt x="154" y="194"/>
                </a:cubicBezTo>
                <a:cubicBezTo>
                  <a:pt x="155" y="194"/>
                  <a:pt x="155" y="194"/>
                  <a:pt x="156" y="194"/>
                </a:cubicBezTo>
                <a:cubicBezTo>
                  <a:pt x="156" y="194"/>
                  <a:pt x="156" y="194"/>
                  <a:pt x="156" y="194"/>
                </a:cubicBezTo>
                <a:cubicBezTo>
                  <a:pt x="157" y="194"/>
                  <a:pt x="158" y="195"/>
                  <a:pt x="159" y="195"/>
                </a:cubicBezTo>
                <a:cubicBezTo>
                  <a:pt x="160" y="195"/>
                  <a:pt x="161" y="194"/>
                  <a:pt x="162" y="194"/>
                </a:cubicBezTo>
                <a:cubicBezTo>
                  <a:pt x="162" y="194"/>
                  <a:pt x="162" y="194"/>
                  <a:pt x="163" y="194"/>
                </a:cubicBezTo>
                <a:cubicBezTo>
                  <a:pt x="164" y="194"/>
                  <a:pt x="164" y="194"/>
                  <a:pt x="165" y="193"/>
                </a:cubicBezTo>
                <a:cubicBezTo>
                  <a:pt x="165" y="193"/>
                  <a:pt x="166" y="193"/>
                  <a:pt x="166" y="193"/>
                </a:cubicBezTo>
                <a:cubicBezTo>
                  <a:pt x="167" y="193"/>
                  <a:pt x="167" y="192"/>
                  <a:pt x="168" y="192"/>
                </a:cubicBezTo>
                <a:cubicBezTo>
                  <a:pt x="168" y="192"/>
                  <a:pt x="168" y="192"/>
                  <a:pt x="169" y="191"/>
                </a:cubicBezTo>
                <a:cubicBezTo>
                  <a:pt x="169" y="191"/>
                  <a:pt x="170" y="190"/>
                  <a:pt x="171" y="189"/>
                </a:cubicBezTo>
                <a:cubicBezTo>
                  <a:pt x="171" y="189"/>
                  <a:pt x="171" y="189"/>
                  <a:pt x="171" y="189"/>
                </a:cubicBezTo>
                <a:cubicBezTo>
                  <a:pt x="172" y="189"/>
                  <a:pt x="172" y="188"/>
                  <a:pt x="173" y="187"/>
                </a:cubicBezTo>
                <a:cubicBezTo>
                  <a:pt x="173" y="187"/>
                  <a:pt x="173" y="186"/>
                  <a:pt x="173" y="186"/>
                </a:cubicBezTo>
                <a:cubicBezTo>
                  <a:pt x="174" y="186"/>
                  <a:pt x="174" y="185"/>
                  <a:pt x="174" y="184"/>
                </a:cubicBezTo>
                <a:cubicBezTo>
                  <a:pt x="175" y="184"/>
                  <a:pt x="175" y="184"/>
                  <a:pt x="175" y="183"/>
                </a:cubicBezTo>
                <a:cubicBezTo>
                  <a:pt x="175" y="183"/>
                  <a:pt x="175" y="183"/>
                  <a:pt x="175" y="183"/>
                </a:cubicBezTo>
                <a:cubicBezTo>
                  <a:pt x="175" y="183"/>
                  <a:pt x="175" y="183"/>
                  <a:pt x="175" y="183"/>
                </a:cubicBezTo>
                <a:cubicBezTo>
                  <a:pt x="176" y="183"/>
                  <a:pt x="177" y="183"/>
                  <a:pt x="178" y="183"/>
                </a:cubicBezTo>
                <a:cubicBezTo>
                  <a:pt x="187" y="183"/>
                  <a:pt x="195" y="175"/>
                  <a:pt x="195" y="165"/>
                </a:cubicBezTo>
                <a:cubicBezTo>
                  <a:pt x="195" y="165"/>
                  <a:pt x="195" y="164"/>
                  <a:pt x="195" y="163"/>
                </a:cubicBezTo>
                <a:cubicBezTo>
                  <a:pt x="195" y="163"/>
                  <a:pt x="195" y="163"/>
                  <a:pt x="195" y="163"/>
                </a:cubicBezTo>
                <a:cubicBezTo>
                  <a:pt x="195" y="162"/>
                  <a:pt x="195" y="162"/>
                  <a:pt x="195" y="161"/>
                </a:cubicBezTo>
                <a:cubicBezTo>
                  <a:pt x="195" y="161"/>
                  <a:pt x="194" y="161"/>
                  <a:pt x="194" y="161"/>
                </a:cubicBezTo>
                <a:cubicBezTo>
                  <a:pt x="194" y="160"/>
                  <a:pt x="194" y="160"/>
                  <a:pt x="194" y="159"/>
                </a:cubicBezTo>
                <a:cubicBezTo>
                  <a:pt x="194" y="159"/>
                  <a:pt x="194" y="159"/>
                  <a:pt x="194" y="159"/>
                </a:cubicBezTo>
                <a:cubicBezTo>
                  <a:pt x="193" y="159"/>
                  <a:pt x="193" y="158"/>
                  <a:pt x="193" y="158"/>
                </a:cubicBezTo>
                <a:cubicBezTo>
                  <a:pt x="194" y="158"/>
                  <a:pt x="195" y="157"/>
                  <a:pt x="195" y="157"/>
                </a:cubicBezTo>
                <a:cubicBezTo>
                  <a:pt x="195" y="157"/>
                  <a:pt x="195" y="157"/>
                  <a:pt x="195" y="157"/>
                </a:cubicBezTo>
                <a:cubicBezTo>
                  <a:pt x="196" y="156"/>
                  <a:pt x="197" y="156"/>
                  <a:pt x="198" y="155"/>
                </a:cubicBezTo>
                <a:cubicBezTo>
                  <a:pt x="198" y="155"/>
                  <a:pt x="198" y="155"/>
                  <a:pt x="198" y="154"/>
                </a:cubicBezTo>
                <a:cubicBezTo>
                  <a:pt x="199" y="154"/>
                  <a:pt x="199" y="153"/>
                  <a:pt x="200" y="153"/>
                </a:cubicBezTo>
                <a:cubicBezTo>
                  <a:pt x="200" y="152"/>
                  <a:pt x="200" y="152"/>
                  <a:pt x="200" y="152"/>
                </a:cubicBezTo>
                <a:cubicBezTo>
                  <a:pt x="201" y="151"/>
                  <a:pt x="201" y="150"/>
                  <a:pt x="202" y="149"/>
                </a:cubicBezTo>
                <a:cubicBezTo>
                  <a:pt x="202" y="149"/>
                  <a:pt x="202" y="149"/>
                  <a:pt x="202" y="149"/>
                </a:cubicBezTo>
                <a:cubicBezTo>
                  <a:pt x="202" y="148"/>
                  <a:pt x="202" y="147"/>
                  <a:pt x="203" y="146"/>
                </a:cubicBezTo>
                <a:cubicBezTo>
                  <a:pt x="203" y="146"/>
                  <a:pt x="203" y="146"/>
                  <a:pt x="203" y="146"/>
                </a:cubicBezTo>
                <a:cubicBezTo>
                  <a:pt x="203" y="145"/>
                  <a:pt x="203" y="143"/>
                  <a:pt x="203" y="142"/>
                </a:cubicBezTo>
                <a:cubicBezTo>
                  <a:pt x="203" y="142"/>
                  <a:pt x="203" y="141"/>
                  <a:pt x="203" y="140"/>
                </a:cubicBezTo>
                <a:cubicBezTo>
                  <a:pt x="203" y="140"/>
                  <a:pt x="203" y="139"/>
                  <a:pt x="203" y="139"/>
                </a:cubicBezTo>
                <a:cubicBezTo>
                  <a:pt x="202" y="139"/>
                  <a:pt x="202" y="138"/>
                  <a:pt x="202" y="137"/>
                </a:cubicBezTo>
                <a:cubicBezTo>
                  <a:pt x="202" y="137"/>
                  <a:pt x="202" y="137"/>
                  <a:pt x="202" y="137"/>
                </a:cubicBezTo>
                <a:cubicBezTo>
                  <a:pt x="202" y="136"/>
                  <a:pt x="201" y="136"/>
                  <a:pt x="201" y="135"/>
                </a:cubicBezTo>
                <a:cubicBezTo>
                  <a:pt x="201" y="135"/>
                  <a:pt x="201" y="135"/>
                  <a:pt x="201" y="135"/>
                </a:cubicBezTo>
                <a:cubicBezTo>
                  <a:pt x="200" y="134"/>
                  <a:pt x="200" y="134"/>
                  <a:pt x="200" y="133"/>
                </a:cubicBezTo>
                <a:cubicBezTo>
                  <a:pt x="200" y="133"/>
                  <a:pt x="200" y="133"/>
                  <a:pt x="200" y="133"/>
                </a:cubicBezTo>
                <a:cubicBezTo>
                  <a:pt x="213" y="120"/>
                  <a:pt x="213" y="120"/>
                  <a:pt x="213" y="120"/>
                </a:cubicBezTo>
                <a:cubicBezTo>
                  <a:pt x="214" y="119"/>
                  <a:pt x="215" y="117"/>
                  <a:pt x="215" y="115"/>
                </a:cubicBezTo>
                <a:cubicBezTo>
                  <a:pt x="215" y="110"/>
                  <a:pt x="215" y="110"/>
                  <a:pt x="215" y="110"/>
                </a:cubicBezTo>
                <a:cubicBezTo>
                  <a:pt x="222" y="103"/>
                  <a:pt x="222" y="103"/>
                  <a:pt x="222" y="103"/>
                </a:cubicBezTo>
                <a:cubicBezTo>
                  <a:pt x="224" y="104"/>
                  <a:pt x="224" y="104"/>
                  <a:pt x="224" y="104"/>
                </a:cubicBezTo>
                <a:cubicBezTo>
                  <a:pt x="225" y="105"/>
                  <a:pt x="226" y="106"/>
                  <a:pt x="228" y="106"/>
                </a:cubicBezTo>
                <a:cubicBezTo>
                  <a:pt x="229" y="106"/>
                  <a:pt x="231" y="105"/>
                  <a:pt x="232" y="104"/>
                </a:cubicBezTo>
                <a:cubicBezTo>
                  <a:pt x="255" y="81"/>
                  <a:pt x="255" y="81"/>
                  <a:pt x="255" y="81"/>
                </a:cubicBezTo>
                <a:cubicBezTo>
                  <a:pt x="257" y="79"/>
                  <a:pt x="257" y="75"/>
                  <a:pt x="255" y="73"/>
                </a:cubicBezTo>
                <a:close/>
                <a:moveTo>
                  <a:pt x="191" y="124"/>
                </a:moveTo>
                <a:cubicBezTo>
                  <a:pt x="149" y="82"/>
                  <a:pt x="149" y="82"/>
                  <a:pt x="149" y="82"/>
                </a:cubicBezTo>
                <a:cubicBezTo>
                  <a:pt x="149" y="62"/>
                  <a:pt x="149" y="62"/>
                  <a:pt x="149" y="62"/>
                </a:cubicBezTo>
                <a:cubicBezTo>
                  <a:pt x="149" y="58"/>
                  <a:pt x="147" y="56"/>
                  <a:pt x="143" y="56"/>
                </a:cubicBezTo>
                <a:cubicBezTo>
                  <a:pt x="132" y="56"/>
                  <a:pt x="132" y="56"/>
                  <a:pt x="132" y="56"/>
                </a:cubicBezTo>
                <a:cubicBezTo>
                  <a:pt x="130" y="56"/>
                  <a:pt x="129" y="56"/>
                  <a:pt x="127" y="57"/>
                </a:cubicBezTo>
                <a:cubicBezTo>
                  <a:pt x="108" y="77"/>
                  <a:pt x="108" y="77"/>
                  <a:pt x="108" y="77"/>
                </a:cubicBezTo>
                <a:cubicBezTo>
                  <a:pt x="107" y="78"/>
                  <a:pt x="105" y="79"/>
                  <a:pt x="105" y="79"/>
                </a:cubicBezTo>
                <a:cubicBezTo>
                  <a:pt x="102" y="79"/>
                  <a:pt x="99" y="76"/>
                  <a:pt x="99" y="73"/>
                </a:cubicBezTo>
                <a:cubicBezTo>
                  <a:pt x="99" y="73"/>
                  <a:pt x="100" y="71"/>
                  <a:pt x="101" y="70"/>
                </a:cubicBezTo>
                <a:cubicBezTo>
                  <a:pt x="123" y="48"/>
                  <a:pt x="123" y="48"/>
                  <a:pt x="123" y="48"/>
                </a:cubicBezTo>
                <a:cubicBezTo>
                  <a:pt x="168" y="48"/>
                  <a:pt x="168" y="48"/>
                  <a:pt x="168" y="48"/>
                </a:cubicBezTo>
                <a:cubicBezTo>
                  <a:pt x="175" y="56"/>
                  <a:pt x="175" y="56"/>
                  <a:pt x="175" y="56"/>
                </a:cubicBezTo>
                <a:cubicBezTo>
                  <a:pt x="214" y="94"/>
                  <a:pt x="214" y="94"/>
                  <a:pt x="214" y="94"/>
                </a:cubicBezTo>
                <a:cubicBezTo>
                  <a:pt x="204" y="104"/>
                  <a:pt x="204" y="104"/>
                  <a:pt x="204" y="104"/>
                </a:cubicBezTo>
                <a:cubicBezTo>
                  <a:pt x="203" y="105"/>
                  <a:pt x="203" y="106"/>
                  <a:pt x="203" y="108"/>
                </a:cubicBezTo>
                <a:cubicBezTo>
                  <a:pt x="203" y="113"/>
                  <a:pt x="203" y="113"/>
                  <a:pt x="203" y="113"/>
                </a:cubicBezTo>
                <a:lnTo>
                  <a:pt x="191" y="124"/>
                </a:lnTo>
                <a:close/>
                <a:moveTo>
                  <a:pt x="31" y="96"/>
                </a:moveTo>
                <a:cubicBezTo>
                  <a:pt x="15" y="80"/>
                  <a:pt x="15" y="80"/>
                  <a:pt x="15" y="80"/>
                </a:cubicBezTo>
                <a:cubicBezTo>
                  <a:pt x="80" y="15"/>
                  <a:pt x="80" y="15"/>
                  <a:pt x="80" y="15"/>
                </a:cubicBezTo>
                <a:cubicBezTo>
                  <a:pt x="95" y="31"/>
                  <a:pt x="95" y="31"/>
                  <a:pt x="95" y="31"/>
                </a:cubicBezTo>
                <a:lnTo>
                  <a:pt x="31" y="96"/>
                </a:lnTo>
                <a:close/>
                <a:moveTo>
                  <a:pt x="61" y="139"/>
                </a:moveTo>
                <a:cubicBezTo>
                  <a:pt x="61" y="138"/>
                  <a:pt x="62" y="137"/>
                  <a:pt x="63" y="136"/>
                </a:cubicBezTo>
                <a:cubicBezTo>
                  <a:pt x="70" y="143"/>
                  <a:pt x="70" y="143"/>
                  <a:pt x="70" y="143"/>
                </a:cubicBezTo>
                <a:cubicBezTo>
                  <a:pt x="69" y="143"/>
                  <a:pt x="67" y="145"/>
                  <a:pt x="66" y="145"/>
                </a:cubicBezTo>
                <a:cubicBezTo>
                  <a:pt x="63" y="145"/>
                  <a:pt x="61" y="142"/>
                  <a:pt x="61" y="139"/>
                </a:cubicBezTo>
                <a:close/>
                <a:moveTo>
                  <a:pt x="76" y="154"/>
                </a:moveTo>
                <a:cubicBezTo>
                  <a:pt x="76" y="154"/>
                  <a:pt x="77" y="152"/>
                  <a:pt x="78" y="151"/>
                </a:cubicBezTo>
                <a:cubicBezTo>
                  <a:pt x="85" y="158"/>
                  <a:pt x="85" y="158"/>
                  <a:pt x="85" y="158"/>
                </a:cubicBezTo>
                <a:cubicBezTo>
                  <a:pt x="84" y="159"/>
                  <a:pt x="82" y="160"/>
                  <a:pt x="82" y="160"/>
                </a:cubicBezTo>
                <a:cubicBezTo>
                  <a:pt x="79" y="160"/>
                  <a:pt x="76" y="157"/>
                  <a:pt x="76" y="154"/>
                </a:cubicBezTo>
                <a:close/>
                <a:moveTo>
                  <a:pt x="91" y="170"/>
                </a:moveTo>
                <a:cubicBezTo>
                  <a:pt x="91" y="169"/>
                  <a:pt x="92" y="167"/>
                  <a:pt x="93" y="166"/>
                </a:cubicBezTo>
                <a:cubicBezTo>
                  <a:pt x="100" y="173"/>
                  <a:pt x="100" y="173"/>
                  <a:pt x="100" y="173"/>
                </a:cubicBezTo>
                <a:cubicBezTo>
                  <a:pt x="99" y="174"/>
                  <a:pt x="98" y="175"/>
                  <a:pt x="97" y="175"/>
                </a:cubicBezTo>
                <a:cubicBezTo>
                  <a:pt x="94" y="175"/>
                  <a:pt x="91" y="173"/>
                  <a:pt x="91" y="170"/>
                </a:cubicBezTo>
                <a:close/>
                <a:moveTo>
                  <a:pt x="107" y="185"/>
                </a:moveTo>
                <a:cubicBezTo>
                  <a:pt x="107" y="185"/>
                  <a:pt x="108" y="183"/>
                  <a:pt x="109" y="182"/>
                </a:cubicBezTo>
                <a:cubicBezTo>
                  <a:pt x="116" y="189"/>
                  <a:pt x="116" y="189"/>
                  <a:pt x="116" y="189"/>
                </a:cubicBezTo>
                <a:cubicBezTo>
                  <a:pt x="115" y="190"/>
                  <a:pt x="113" y="191"/>
                  <a:pt x="112" y="191"/>
                </a:cubicBezTo>
                <a:cubicBezTo>
                  <a:pt x="109" y="191"/>
                  <a:pt x="107" y="188"/>
                  <a:pt x="107" y="185"/>
                </a:cubicBezTo>
                <a:close/>
                <a:moveTo>
                  <a:pt x="178" y="171"/>
                </a:moveTo>
                <a:cubicBezTo>
                  <a:pt x="178" y="171"/>
                  <a:pt x="177" y="171"/>
                  <a:pt x="177" y="171"/>
                </a:cubicBezTo>
                <a:cubicBezTo>
                  <a:pt x="176" y="170"/>
                  <a:pt x="175" y="170"/>
                  <a:pt x="174" y="169"/>
                </a:cubicBezTo>
                <a:cubicBezTo>
                  <a:pt x="171" y="165"/>
                  <a:pt x="171" y="165"/>
                  <a:pt x="171" y="165"/>
                </a:cubicBezTo>
                <a:cubicBezTo>
                  <a:pt x="171" y="165"/>
                  <a:pt x="171" y="165"/>
                  <a:pt x="171" y="165"/>
                </a:cubicBezTo>
                <a:cubicBezTo>
                  <a:pt x="171" y="165"/>
                  <a:pt x="171" y="165"/>
                  <a:pt x="171" y="165"/>
                </a:cubicBezTo>
                <a:cubicBezTo>
                  <a:pt x="171" y="165"/>
                  <a:pt x="171" y="165"/>
                  <a:pt x="171"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32" y="127"/>
                  <a:pt x="132" y="127"/>
                  <a:pt x="132" y="127"/>
                </a:cubicBezTo>
                <a:cubicBezTo>
                  <a:pt x="130" y="124"/>
                  <a:pt x="126" y="124"/>
                  <a:pt x="124" y="127"/>
                </a:cubicBezTo>
                <a:cubicBezTo>
                  <a:pt x="121" y="129"/>
                  <a:pt x="121" y="133"/>
                  <a:pt x="124" y="135"/>
                </a:cubicBezTo>
                <a:cubicBezTo>
                  <a:pt x="162" y="174"/>
                  <a:pt x="162" y="174"/>
                  <a:pt x="162" y="174"/>
                </a:cubicBezTo>
                <a:cubicBezTo>
                  <a:pt x="163" y="174"/>
                  <a:pt x="163" y="175"/>
                  <a:pt x="163" y="175"/>
                </a:cubicBezTo>
                <a:cubicBezTo>
                  <a:pt x="163" y="175"/>
                  <a:pt x="163" y="175"/>
                  <a:pt x="163" y="175"/>
                </a:cubicBezTo>
                <a:cubicBezTo>
                  <a:pt x="164" y="176"/>
                  <a:pt x="164" y="177"/>
                  <a:pt x="164" y="177"/>
                </a:cubicBezTo>
                <a:cubicBezTo>
                  <a:pt x="164" y="180"/>
                  <a:pt x="162" y="183"/>
                  <a:pt x="159" y="183"/>
                </a:cubicBezTo>
                <a:cubicBezTo>
                  <a:pt x="158" y="182"/>
                  <a:pt x="156" y="181"/>
                  <a:pt x="155" y="180"/>
                </a:cubicBezTo>
                <a:cubicBezTo>
                  <a:pt x="117" y="142"/>
                  <a:pt x="117" y="142"/>
                  <a:pt x="117" y="142"/>
                </a:cubicBezTo>
                <a:cubicBezTo>
                  <a:pt x="114" y="140"/>
                  <a:pt x="111" y="140"/>
                  <a:pt x="108" y="142"/>
                </a:cubicBezTo>
                <a:cubicBezTo>
                  <a:pt x="106" y="144"/>
                  <a:pt x="106" y="148"/>
                  <a:pt x="108" y="150"/>
                </a:cubicBezTo>
                <a:cubicBezTo>
                  <a:pt x="139" y="181"/>
                  <a:pt x="139" y="181"/>
                  <a:pt x="139" y="181"/>
                </a:cubicBezTo>
                <a:cubicBezTo>
                  <a:pt x="139" y="181"/>
                  <a:pt x="139" y="181"/>
                  <a:pt x="139" y="181"/>
                </a:cubicBezTo>
                <a:cubicBezTo>
                  <a:pt x="139" y="182"/>
                  <a:pt x="140" y="182"/>
                  <a:pt x="140" y="183"/>
                </a:cubicBezTo>
                <a:cubicBezTo>
                  <a:pt x="140" y="183"/>
                  <a:pt x="140" y="183"/>
                  <a:pt x="140" y="183"/>
                </a:cubicBezTo>
                <a:cubicBezTo>
                  <a:pt x="141" y="183"/>
                  <a:pt x="141" y="184"/>
                  <a:pt x="141" y="184"/>
                </a:cubicBezTo>
                <a:cubicBezTo>
                  <a:pt x="141" y="184"/>
                  <a:pt x="141" y="184"/>
                  <a:pt x="141" y="184"/>
                </a:cubicBezTo>
                <a:cubicBezTo>
                  <a:pt x="141" y="184"/>
                  <a:pt x="141" y="185"/>
                  <a:pt x="141" y="185"/>
                </a:cubicBezTo>
                <a:cubicBezTo>
                  <a:pt x="141" y="188"/>
                  <a:pt x="139" y="190"/>
                  <a:pt x="136" y="190"/>
                </a:cubicBezTo>
                <a:cubicBezTo>
                  <a:pt x="135" y="190"/>
                  <a:pt x="133" y="189"/>
                  <a:pt x="132" y="188"/>
                </a:cubicBezTo>
                <a:cubicBezTo>
                  <a:pt x="65" y="121"/>
                  <a:pt x="65" y="121"/>
                  <a:pt x="65" y="121"/>
                </a:cubicBezTo>
                <a:cubicBezTo>
                  <a:pt x="65" y="112"/>
                  <a:pt x="65" y="112"/>
                  <a:pt x="65" y="112"/>
                </a:cubicBezTo>
                <a:cubicBezTo>
                  <a:pt x="65" y="110"/>
                  <a:pt x="64" y="109"/>
                  <a:pt x="63" y="107"/>
                </a:cubicBezTo>
                <a:cubicBezTo>
                  <a:pt x="50" y="94"/>
                  <a:pt x="50" y="94"/>
                  <a:pt x="50" y="94"/>
                </a:cubicBezTo>
                <a:cubicBezTo>
                  <a:pt x="96" y="48"/>
                  <a:pt x="96" y="48"/>
                  <a:pt x="96" y="48"/>
                </a:cubicBezTo>
                <a:cubicBezTo>
                  <a:pt x="106" y="48"/>
                  <a:pt x="106" y="48"/>
                  <a:pt x="106" y="48"/>
                </a:cubicBezTo>
                <a:cubicBezTo>
                  <a:pt x="93" y="61"/>
                  <a:pt x="93" y="61"/>
                  <a:pt x="93" y="61"/>
                </a:cubicBezTo>
                <a:cubicBezTo>
                  <a:pt x="92" y="62"/>
                  <a:pt x="87" y="67"/>
                  <a:pt x="87" y="73"/>
                </a:cubicBezTo>
                <a:cubicBezTo>
                  <a:pt x="87" y="83"/>
                  <a:pt x="95" y="91"/>
                  <a:pt x="105" y="91"/>
                </a:cubicBezTo>
                <a:cubicBezTo>
                  <a:pt x="111" y="91"/>
                  <a:pt x="116" y="86"/>
                  <a:pt x="117" y="85"/>
                </a:cubicBezTo>
                <a:cubicBezTo>
                  <a:pt x="134" y="68"/>
                  <a:pt x="134" y="68"/>
                  <a:pt x="134" y="68"/>
                </a:cubicBezTo>
                <a:cubicBezTo>
                  <a:pt x="137" y="68"/>
                  <a:pt x="137" y="68"/>
                  <a:pt x="137" y="68"/>
                </a:cubicBezTo>
                <a:cubicBezTo>
                  <a:pt x="137" y="85"/>
                  <a:pt x="137" y="85"/>
                  <a:pt x="137" y="85"/>
                </a:cubicBezTo>
                <a:cubicBezTo>
                  <a:pt x="137" y="86"/>
                  <a:pt x="138" y="88"/>
                  <a:pt x="139" y="89"/>
                </a:cubicBezTo>
                <a:cubicBezTo>
                  <a:pt x="185" y="135"/>
                  <a:pt x="185" y="135"/>
                  <a:pt x="185" y="135"/>
                </a:cubicBezTo>
                <a:cubicBezTo>
                  <a:pt x="185" y="135"/>
                  <a:pt x="185" y="135"/>
                  <a:pt x="185" y="135"/>
                </a:cubicBezTo>
                <a:cubicBezTo>
                  <a:pt x="189" y="139"/>
                  <a:pt x="189" y="139"/>
                  <a:pt x="189" y="139"/>
                </a:cubicBezTo>
                <a:cubicBezTo>
                  <a:pt x="190" y="140"/>
                  <a:pt x="191" y="142"/>
                  <a:pt x="191" y="142"/>
                </a:cubicBezTo>
                <a:cubicBezTo>
                  <a:pt x="191" y="145"/>
                  <a:pt x="189" y="148"/>
                  <a:pt x="186" y="148"/>
                </a:cubicBezTo>
                <a:cubicBezTo>
                  <a:pt x="185" y="148"/>
                  <a:pt x="183" y="147"/>
                  <a:pt x="182" y="146"/>
                </a:cubicBezTo>
                <a:cubicBezTo>
                  <a:pt x="182" y="146"/>
                  <a:pt x="182" y="146"/>
                  <a:pt x="182" y="146"/>
                </a:cubicBezTo>
                <a:cubicBezTo>
                  <a:pt x="147" y="111"/>
                  <a:pt x="147" y="111"/>
                  <a:pt x="147" y="111"/>
                </a:cubicBezTo>
                <a:cubicBezTo>
                  <a:pt x="145" y="109"/>
                  <a:pt x="141" y="109"/>
                  <a:pt x="139" y="111"/>
                </a:cubicBezTo>
                <a:cubicBezTo>
                  <a:pt x="137" y="114"/>
                  <a:pt x="137" y="117"/>
                  <a:pt x="139" y="120"/>
                </a:cubicBezTo>
                <a:cubicBezTo>
                  <a:pt x="181" y="162"/>
                  <a:pt x="181" y="162"/>
                  <a:pt x="181" y="162"/>
                </a:cubicBezTo>
                <a:cubicBezTo>
                  <a:pt x="182" y="163"/>
                  <a:pt x="183" y="165"/>
                  <a:pt x="183" y="165"/>
                </a:cubicBezTo>
                <a:cubicBezTo>
                  <a:pt x="183" y="168"/>
                  <a:pt x="181" y="171"/>
                  <a:pt x="178" y="171"/>
                </a:cubicBezTo>
                <a:close/>
                <a:moveTo>
                  <a:pt x="228" y="92"/>
                </a:moveTo>
                <a:cubicBezTo>
                  <a:pt x="224" y="88"/>
                  <a:pt x="224" y="88"/>
                  <a:pt x="224" y="88"/>
                </a:cubicBezTo>
                <a:cubicBezTo>
                  <a:pt x="224" y="88"/>
                  <a:pt x="224" y="88"/>
                  <a:pt x="224" y="88"/>
                </a:cubicBezTo>
                <a:cubicBezTo>
                  <a:pt x="175" y="39"/>
                  <a:pt x="175" y="39"/>
                  <a:pt x="175" y="39"/>
                </a:cubicBezTo>
                <a:cubicBezTo>
                  <a:pt x="167" y="31"/>
                  <a:pt x="167" y="31"/>
                  <a:pt x="167" y="31"/>
                </a:cubicBezTo>
                <a:cubicBezTo>
                  <a:pt x="182" y="16"/>
                  <a:pt x="182" y="16"/>
                  <a:pt x="182" y="16"/>
                </a:cubicBezTo>
                <a:cubicBezTo>
                  <a:pt x="242" y="77"/>
                  <a:pt x="242" y="77"/>
                  <a:pt x="242" y="77"/>
                </a:cubicBezTo>
                <a:lnTo>
                  <a:pt x="228" y="9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marL="0" marR="0" lvl="0" indent="0" algn="l" defTabSz="685748" rtl="0" eaLnBrk="1" fontAlgn="auto" latinLnBrk="0" hangingPunct="1">
              <a:lnSpc>
                <a:spcPct val="100000"/>
              </a:lnSpc>
              <a:spcBef>
                <a:spcPts val="0"/>
              </a:spcBef>
              <a:spcAft>
                <a:spcPts val="0"/>
              </a:spcAft>
              <a:buClrTx/>
              <a:buSzTx/>
              <a:buFontTx/>
              <a:buNone/>
              <a:tabLst/>
              <a:defRPr/>
            </a:pPr>
            <a:endParaRPr kumimoji="0" lang="da-DK" sz="1350" b="0" i="0" u="none" strike="noStrike" kern="1200" cap="none" spc="0" normalizeH="0" baseline="0" noProof="0" dirty="0">
              <a:ln>
                <a:noFill/>
              </a:ln>
              <a:solidFill>
                <a:srgbClr val="211A52"/>
              </a:solidFill>
              <a:effectLst/>
              <a:uLnTx/>
              <a:uFillTx/>
              <a:latin typeface="Arial"/>
              <a:ea typeface="+mn-ea"/>
              <a:cs typeface="+mn-cs"/>
            </a:endParaRPr>
          </a:p>
        </p:txBody>
      </p:sp>
      <p:pic>
        <p:nvPicPr>
          <p:cNvPr id="20" name="Billede 19">
            <a:extLst>
              <a:ext uri="{FF2B5EF4-FFF2-40B4-BE49-F238E27FC236}">
                <a16:creationId xmlns:a16="http://schemas.microsoft.com/office/drawing/2014/main" id="{9E89E486-137D-4340-8B86-092B9B1C49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9582" y="2269864"/>
            <a:ext cx="1513944" cy="1215614"/>
          </a:xfrm>
          <a:prstGeom prst="rect">
            <a:avLst/>
          </a:prstGeom>
        </p:spPr>
      </p:pic>
      <p:pic>
        <p:nvPicPr>
          <p:cNvPr id="22" name="Billede 21">
            <a:extLst>
              <a:ext uri="{FF2B5EF4-FFF2-40B4-BE49-F238E27FC236}">
                <a16:creationId xmlns:a16="http://schemas.microsoft.com/office/drawing/2014/main" id="{32F18A9B-912E-4E18-9481-2A739CC18E2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255096" y="2098485"/>
            <a:ext cx="1608784" cy="1610025"/>
          </a:xfrm>
          <a:prstGeom prst="rect">
            <a:avLst/>
          </a:prstGeom>
        </p:spPr>
      </p:pic>
      <p:pic>
        <p:nvPicPr>
          <p:cNvPr id="24" name="Billede 23">
            <a:extLst>
              <a:ext uri="{FF2B5EF4-FFF2-40B4-BE49-F238E27FC236}">
                <a16:creationId xmlns:a16="http://schemas.microsoft.com/office/drawing/2014/main" id="{5A9BD0C8-A847-42A7-B2BC-90D77B51DD5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170471" y="2025748"/>
            <a:ext cx="1742133" cy="1695581"/>
          </a:xfrm>
          <a:prstGeom prst="rect">
            <a:avLst/>
          </a:prstGeom>
        </p:spPr>
      </p:pic>
      <p:sp>
        <p:nvSpPr>
          <p:cNvPr id="2" name="TextBox 19">
            <a:extLst>
              <a:ext uri="{FF2B5EF4-FFF2-40B4-BE49-F238E27FC236}">
                <a16:creationId xmlns:a16="http://schemas.microsoft.com/office/drawing/2014/main" id="{C3B198CB-6269-C8BB-455B-66340D58FB9A}"/>
              </a:ext>
            </a:extLst>
          </p:cNvPr>
          <p:cNvSpPr txBox="1"/>
          <p:nvPr/>
        </p:nvSpPr>
        <p:spPr>
          <a:xfrm>
            <a:off x="649804" y="4030675"/>
            <a:ext cx="2973499" cy="806375"/>
          </a:xfrm>
          <a:prstGeom prst="rect">
            <a:avLst/>
          </a:prstGeom>
          <a:noFill/>
        </p:spPr>
        <p:txBody>
          <a:bodyPr wrap="square" lIns="0" rIns="0" rtlCol="0">
            <a:spAutoFit/>
          </a:bodyPr>
          <a:lstStyle/>
          <a:p>
            <a:pPr algn="ctr"/>
            <a:r>
              <a:rPr kumimoji="0" lang="da-DK" sz="1600" b="1" u="none" strike="noStrike" kern="1200" cap="none" spc="0" normalizeH="0" baseline="0" noProof="0" dirty="0">
                <a:ln>
                  <a:noFill/>
                </a:ln>
                <a:solidFill>
                  <a:srgbClr val="211A52"/>
                </a:solidFill>
                <a:effectLst/>
                <a:uLnTx/>
                <a:uFillTx/>
                <a:latin typeface="Arial Black" panose="020B0604020202020204" pitchFamily="34" charset="0"/>
                <a:cs typeface="Arial Black" panose="020B0604020202020204" pitchFamily="34" charset="0"/>
              </a:rPr>
              <a:t>KOMMERCIEL PORTEFØLJE</a:t>
            </a:r>
          </a:p>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da-DK" sz="1440" b="1" u="none" strike="noStrike" kern="1200" cap="none" spc="0" normalizeH="0" baseline="0" noProof="0" dirty="0">
              <a:ln>
                <a:noFill/>
              </a:ln>
              <a:solidFill>
                <a:prstClr val="black"/>
              </a:solidFill>
              <a:effectLst/>
              <a:uLnTx/>
              <a:uFillTx/>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36201280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9B9B55AE-9B2C-49E5-9174-285FBF72F534}"/>
              </a:ext>
            </a:extLst>
          </p:cNvPr>
          <p:cNvSpPr>
            <a:spLocks noGrp="1"/>
          </p:cNvSpPr>
          <p:nvPr>
            <p:ph type="sldNum" sz="quarter" idx="10"/>
          </p:nvPr>
        </p:nvSpPr>
        <p:spPr/>
        <p:txBody>
          <a:bodyPr/>
          <a:lstStyle/>
          <a:p>
            <a:fld id="{D8D877B3-D348-4611-9BDB-C5374591D951}" type="slidenum">
              <a:rPr lang="en-US" smtClean="0"/>
              <a:pPr/>
              <a:t>37</a:t>
            </a:fld>
            <a:endParaRPr lang="en-US" dirty="0"/>
          </a:p>
        </p:txBody>
      </p:sp>
      <p:sp>
        <p:nvSpPr>
          <p:cNvPr id="12" name="Text Placeholder 4">
            <a:extLst>
              <a:ext uri="{FF2B5EF4-FFF2-40B4-BE49-F238E27FC236}">
                <a16:creationId xmlns:a16="http://schemas.microsoft.com/office/drawing/2014/main" id="{0386CC37-961F-5BA9-E4F6-DEBC5B982A0B}"/>
              </a:ext>
            </a:extLst>
          </p:cNvPr>
          <p:cNvSpPr>
            <a:spLocks noGrp="1"/>
          </p:cNvSpPr>
          <p:nvPr>
            <p:ph type="body" sz="quarter" idx="12"/>
          </p:nvPr>
        </p:nvSpPr>
        <p:spPr>
          <a:xfrm>
            <a:off x="587375" y="2359615"/>
            <a:ext cx="5901107" cy="4795689"/>
          </a:xfrm>
        </p:spPr>
        <p:txBody>
          <a:bodyPr>
            <a:normAutofit/>
          </a:bodyPr>
          <a:lstStyle/>
          <a:p>
            <a:pPr>
              <a:lnSpc>
                <a:spcPct val="121000"/>
              </a:lnSpc>
              <a:spcBef>
                <a:spcPts val="1200"/>
              </a:spcBef>
            </a:pPr>
            <a:r>
              <a:rPr lang="da-DK" dirty="0">
                <a:solidFill>
                  <a:srgbClr val="211A52"/>
                </a:solidFill>
                <a:latin typeface="Arial" panose="020B0604020202020204" pitchFamily="34" charset="0"/>
                <a:cs typeface="Arial" panose="020B0604020202020204" pitchFamily="34" charset="0"/>
              </a:rPr>
              <a:t>Klyngesamarbejde</a:t>
            </a:r>
          </a:p>
          <a:p>
            <a:pPr>
              <a:lnSpc>
                <a:spcPct val="121000"/>
              </a:lnSpc>
              <a:spcBef>
                <a:spcPts val="1200"/>
              </a:spcBef>
            </a:pPr>
            <a:r>
              <a:rPr lang="da-DK" dirty="0">
                <a:solidFill>
                  <a:srgbClr val="211A52"/>
                </a:solidFill>
                <a:latin typeface="Arial" panose="020B0604020202020204" pitchFamily="34" charset="0"/>
                <a:cs typeface="Arial" panose="020B0604020202020204" pitchFamily="34" charset="0"/>
              </a:rPr>
              <a:t>Entreprenørskab</a:t>
            </a:r>
          </a:p>
          <a:p>
            <a:pPr>
              <a:lnSpc>
                <a:spcPct val="121000"/>
              </a:lnSpc>
              <a:spcBef>
                <a:spcPts val="1200"/>
              </a:spcBef>
            </a:pPr>
            <a:r>
              <a:rPr lang="da-DK" dirty="0">
                <a:solidFill>
                  <a:srgbClr val="211A52"/>
                </a:solidFill>
                <a:latin typeface="Arial" panose="020B0604020202020204" pitchFamily="34" charset="0"/>
                <a:cs typeface="Arial" panose="020B0604020202020204" pitchFamily="34" charset="0"/>
              </a:rPr>
              <a:t>SMV samarbejde</a:t>
            </a:r>
          </a:p>
          <a:p>
            <a:pPr>
              <a:lnSpc>
                <a:spcPct val="121000"/>
              </a:lnSpc>
              <a:spcBef>
                <a:spcPts val="1200"/>
              </a:spcBef>
            </a:pPr>
            <a:r>
              <a:rPr lang="da-DK" dirty="0">
                <a:solidFill>
                  <a:srgbClr val="211A52"/>
                </a:solidFill>
                <a:latin typeface="Arial" panose="020B0604020202020204" pitchFamily="34" charset="0"/>
                <a:cs typeface="Arial" panose="020B0604020202020204" pitchFamily="34" charset="0"/>
              </a:rPr>
              <a:t>Strategiske partnerskaber</a:t>
            </a:r>
          </a:p>
          <a:p>
            <a:pPr>
              <a:lnSpc>
                <a:spcPct val="121000"/>
              </a:lnSpc>
              <a:spcBef>
                <a:spcPts val="1200"/>
              </a:spcBef>
            </a:pPr>
            <a:r>
              <a:rPr lang="da-DK" dirty="0">
                <a:solidFill>
                  <a:srgbClr val="211A52"/>
                </a:solidFill>
                <a:latin typeface="Arial" panose="020B0604020202020204" pitchFamily="34" charset="0"/>
                <a:cs typeface="Arial" panose="020B0604020202020204" pitchFamily="34" charset="0"/>
              </a:rPr>
              <a:t>Erhvervs Ph.d., post docs, 20 % professor mm. </a:t>
            </a:r>
          </a:p>
          <a:p>
            <a:pPr>
              <a:lnSpc>
                <a:spcPct val="121000"/>
              </a:lnSpc>
              <a:spcBef>
                <a:spcPts val="1200"/>
              </a:spcBef>
            </a:pPr>
            <a:r>
              <a:rPr lang="da-DK" dirty="0">
                <a:solidFill>
                  <a:srgbClr val="211A52"/>
                </a:solidFill>
                <a:latin typeface="Arial" panose="020B0604020202020204" pitchFamily="34" charset="0"/>
                <a:cs typeface="Arial" panose="020B0604020202020204" pitchFamily="34" charset="0"/>
              </a:rPr>
              <a:t>Studentersamarbejde (projekt, praktik, studiejob)</a:t>
            </a:r>
          </a:p>
          <a:p>
            <a:pPr>
              <a:lnSpc>
                <a:spcPct val="121000"/>
              </a:lnSpc>
              <a:spcBef>
                <a:spcPts val="1200"/>
              </a:spcBef>
            </a:pPr>
            <a:r>
              <a:rPr lang="da-DK" dirty="0">
                <a:solidFill>
                  <a:srgbClr val="211A52"/>
                </a:solidFill>
                <a:latin typeface="Arial" panose="020B0604020202020204" pitchFamily="34" charset="0"/>
                <a:cs typeface="Arial" panose="020B0604020202020204" pitchFamily="34" charset="0"/>
              </a:rPr>
              <a:t>Forskningssamarbejde med 3. parts finansiering</a:t>
            </a:r>
          </a:p>
          <a:p>
            <a:pPr>
              <a:lnSpc>
                <a:spcPct val="121000"/>
              </a:lnSpc>
              <a:spcBef>
                <a:spcPts val="1200"/>
              </a:spcBef>
            </a:pPr>
            <a:r>
              <a:rPr lang="da-DK" dirty="0">
                <a:solidFill>
                  <a:srgbClr val="211A52"/>
                </a:solidFill>
                <a:latin typeface="Arial" panose="020B0604020202020204" pitchFamily="34" charset="0"/>
                <a:cs typeface="Arial" panose="020B0604020202020204" pitchFamily="34" charset="0"/>
              </a:rPr>
              <a:t>Brug af faciliteter og udstyr</a:t>
            </a:r>
          </a:p>
          <a:p>
            <a:pPr>
              <a:spcBef>
                <a:spcPts val="0"/>
              </a:spcBef>
              <a:spcAft>
                <a:spcPts val="1200"/>
              </a:spcAft>
            </a:pPr>
            <a:endParaRPr lang="da-DK" sz="1400" dirty="0">
              <a:effectLst/>
              <a:latin typeface="Arial" panose="020B0604020202020204" pitchFamily="34" charset="0"/>
              <a:ea typeface="Times New Roman" panose="02020603050405020304" pitchFamily="18" charset="0"/>
              <a:cs typeface="Arial" panose="020B0604020202020204" pitchFamily="34" charset="0"/>
            </a:endParaRPr>
          </a:p>
          <a:p>
            <a:pPr>
              <a:spcBef>
                <a:spcPts val="0"/>
              </a:spcBef>
              <a:spcAft>
                <a:spcPts val="1200"/>
              </a:spcAft>
            </a:pPr>
            <a:endParaRPr lang="da-DK" dirty="0">
              <a:solidFill>
                <a:srgbClr val="211A52"/>
              </a:solidFill>
              <a:effectLst/>
              <a:latin typeface="Barlow Light" panose="00000400000000000000" pitchFamily="2" charset="0"/>
              <a:ea typeface="Calibri" panose="020F0502020204030204" pitchFamily="34" charset="0"/>
            </a:endParaRPr>
          </a:p>
          <a:p>
            <a:pPr marL="0" lvl="0" indent="0">
              <a:lnSpc>
                <a:spcPct val="120000"/>
              </a:lnSpc>
              <a:spcBef>
                <a:spcPts val="0"/>
              </a:spcBef>
              <a:spcAft>
                <a:spcPts val="1200"/>
              </a:spcAft>
              <a:buNone/>
              <a:tabLst>
                <a:tab pos="457200" algn="l"/>
              </a:tabLst>
            </a:pPr>
            <a:endParaRPr lang="da-DK" dirty="0">
              <a:solidFill>
                <a:srgbClr val="211A52"/>
              </a:solidFill>
              <a:effectLst/>
              <a:latin typeface="Barlow Light" panose="00000400000000000000" pitchFamily="2" charset="0"/>
              <a:ea typeface="Calibri" panose="020F0502020204030204" pitchFamily="34" charset="0"/>
            </a:endParaRPr>
          </a:p>
          <a:p>
            <a:pPr marL="0" lvl="0" indent="0">
              <a:lnSpc>
                <a:spcPct val="120000"/>
              </a:lnSpc>
              <a:spcBef>
                <a:spcPts val="0"/>
              </a:spcBef>
              <a:spcAft>
                <a:spcPts val="1200"/>
              </a:spcAft>
              <a:buNone/>
              <a:tabLst>
                <a:tab pos="457200" algn="l"/>
              </a:tabLst>
            </a:pPr>
            <a:endParaRPr lang="da-DK" dirty="0">
              <a:effectLst/>
              <a:latin typeface="Barlow Light" panose="00000400000000000000" pitchFamily="2" charset="0"/>
              <a:ea typeface="Calibri" panose="020F0502020204030204" pitchFamily="34" charset="0"/>
            </a:endParaRPr>
          </a:p>
          <a:p>
            <a:pPr marL="0" indent="0">
              <a:lnSpc>
                <a:spcPct val="120000"/>
              </a:lnSpc>
              <a:spcBef>
                <a:spcPts val="0"/>
              </a:spcBef>
              <a:spcAft>
                <a:spcPts val="1200"/>
              </a:spcAft>
              <a:buNone/>
            </a:pPr>
            <a:endParaRPr lang="en-US" dirty="0"/>
          </a:p>
        </p:txBody>
      </p:sp>
      <p:sp>
        <p:nvSpPr>
          <p:cNvPr id="5" name="Tekstfelt 4">
            <a:extLst>
              <a:ext uri="{FF2B5EF4-FFF2-40B4-BE49-F238E27FC236}">
                <a16:creationId xmlns:a16="http://schemas.microsoft.com/office/drawing/2014/main" id="{3B2CAAD0-1759-A1E2-897C-FAE2F32F8932}"/>
              </a:ext>
            </a:extLst>
          </p:cNvPr>
          <p:cNvSpPr txBox="1"/>
          <p:nvPr/>
        </p:nvSpPr>
        <p:spPr>
          <a:xfrm>
            <a:off x="0" y="0"/>
            <a:ext cx="3200400" cy="370290"/>
          </a:xfrm>
          <a:prstGeom prst="rect">
            <a:avLst/>
          </a:prstGeom>
          <a:solidFill>
            <a:srgbClr val="002060"/>
          </a:solidFill>
        </p:spPr>
        <p:txBody>
          <a:bodyPr wrap="square" rtlCol="0">
            <a:spAutoFit/>
          </a:bodyPr>
          <a:lstStyle/>
          <a:p>
            <a:r>
              <a:rPr lang="da-DK" b="1" dirty="0">
                <a:solidFill>
                  <a:schemeClr val="bg1"/>
                </a:solidFill>
              </a:rPr>
              <a:t>Samarbejde  </a:t>
            </a:r>
          </a:p>
        </p:txBody>
      </p:sp>
      <p:sp>
        <p:nvSpPr>
          <p:cNvPr id="6" name="Freeform 14">
            <a:extLst>
              <a:ext uri="{FF2B5EF4-FFF2-40B4-BE49-F238E27FC236}">
                <a16:creationId xmlns:a16="http://schemas.microsoft.com/office/drawing/2014/main" id="{D78D5BD0-2F95-94FE-8C91-B0C28AD3F786}"/>
              </a:ext>
            </a:extLst>
          </p:cNvPr>
          <p:cNvSpPr>
            <a:spLocks noEditPoints="1"/>
          </p:cNvSpPr>
          <p:nvPr/>
        </p:nvSpPr>
        <p:spPr bwMode="auto">
          <a:xfrm>
            <a:off x="1534008" y="53070"/>
            <a:ext cx="332542" cy="264150"/>
          </a:xfrm>
          <a:custGeom>
            <a:avLst/>
            <a:gdLst>
              <a:gd name="T0" fmla="*/ 154 w 257"/>
              <a:gd name="T1" fmla="*/ 27 h 203"/>
              <a:gd name="T2" fmla="*/ 107 w 257"/>
              <a:gd name="T3" fmla="*/ 36 h 203"/>
              <a:gd name="T4" fmla="*/ 76 w 257"/>
              <a:gd name="T5" fmla="*/ 3 h 203"/>
              <a:gd name="T6" fmla="*/ 31 w 257"/>
              <a:gd name="T7" fmla="*/ 110 h 203"/>
              <a:gd name="T8" fmla="*/ 53 w 257"/>
              <a:gd name="T9" fmla="*/ 123 h 203"/>
              <a:gd name="T10" fmla="*/ 80 w 257"/>
              <a:gd name="T11" fmla="*/ 172 h 203"/>
              <a:gd name="T12" fmla="*/ 136 w 257"/>
              <a:gd name="T13" fmla="*/ 202 h 203"/>
              <a:gd name="T14" fmla="*/ 143 w 257"/>
              <a:gd name="T15" fmla="*/ 201 h 203"/>
              <a:gd name="T16" fmla="*/ 148 w 257"/>
              <a:gd name="T17" fmla="*/ 197 h 203"/>
              <a:gd name="T18" fmla="*/ 152 w 257"/>
              <a:gd name="T19" fmla="*/ 193 h 203"/>
              <a:gd name="T20" fmla="*/ 156 w 257"/>
              <a:gd name="T21" fmla="*/ 194 h 203"/>
              <a:gd name="T22" fmla="*/ 163 w 257"/>
              <a:gd name="T23" fmla="*/ 194 h 203"/>
              <a:gd name="T24" fmla="*/ 169 w 257"/>
              <a:gd name="T25" fmla="*/ 191 h 203"/>
              <a:gd name="T26" fmla="*/ 173 w 257"/>
              <a:gd name="T27" fmla="*/ 186 h 203"/>
              <a:gd name="T28" fmla="*/ 175 w 257"/>
              <a:gd name="T29" fmla="*/ 183 h 203"/>
              <a:gd name="T30" fmla="*/ 195 w 257"/>
              <a:gd name="T31" fmla="*/ 163 h 203"/>
              <a:gd name="T32" fmla="*/ 194 w 257"/>
              <a:gd name="T33" fmla="*/ 159 h 203"/>
              <a:gd name="T34" fmla="*/ 198 w 257"/>
              <a:gd name="T35" fmla="*/ 155 h 203"/>
              <a:gd name="T36" fmla="*/ 202 w 257"/>
              <a:gd name="T37" fmla="*/ 149 h 203"/>
              <a:gd name="T38" fmla="*/ 203 w 257"/>
              <a:gd name="T39" fmla="*/ 142 h 203"/>
              <a:gd name="T40" fmla="*/ 202 w 257"/>
              <a:gd name="T41" fmla="*/ 137 h 203"/>
              <a:gd name="T42" fmla="*/ 200 w 257"/>
              <a:gd name="T43" fmla="*/ 133 h 203"/>
              <a:gd name="T44" fmla="*/ 222 w 257"/>
              <a:gd name="T45" fmla="*/ 103 h 203"/>
              <a:gd name="T46" fmla="*/ 255 w 257"/>
              <a:gd name="T47" fmla="*/ 81 h 203"/>
              <a:gd name="T48" fmla="*/ 149 w 257"/>
              <a:gd name="T49" fmla="*/ 62 h 203"/>
              <a:gd name="T50" fmla="*/ 108 w 257"/>
              <a:gd name="T51" fmla="*/ 77 h 203"/>
              <a:gd name="T52" fmla="*/ 123 w 257"/>
              <a:gd name="T53" fmla="*/ 48 h 203"/>
              <a:gd name="T54" fmla="*/ 204 w 257"/>
              <a:gd name="T55" fmla="*/ 104 h 203"/>
              <a:gd name="T56" fmla="*/ 31 w 257"/>
              <a:gd name="T57" fmla="*/ 96 h 203"/>
              <a:gd name="T58" fmla="*/ 31 w 257"/>
              <a:gd name="T59" fmla="*/ 96 h 203"/>
              <a:gd name="T60" fmla="*/ 66 w 257"/>
              <a:gd name="T61" fmla="*/ 145 h 203"/>
              <a:gd name="T62" fmla="*/ 85 w 257"/>
              <a:gd name="T63" fmla="*/ 158 h 203"/>
              <a:gd name="T64" fmla="*/ 93 w 257"/>
              <a:gd name="T65" fmla="*/ 166 h 203"/>
              <a:gd name="T66" fmla="*/ 107 w 257"/>
              <a:gd name="T67" fmla="*/ 185 h 203"/>
              <a:gd name="T68" fmla="*/ 107 w 257"/>
              <a:gd name="T69" fmla="*/ 185 h 203"/>
              <a:gd name="T70" fmla="*/ 171 w 257"/>
              <a:gd name="T71" fmla="*/ 165 h 203"/>
              <a:gd name="T72" fmla="*/ 170 w 257"/>
              <a:gd name="T73" fmla="*/ 165 h 203"/>
              <a:gd name="T74" fmla="*/ 170 w 257"/>
              <a:gd name="T75" fmla="*/ 165 h 203"/>
              <a:gd name="T76" fmla="*/ 170 w 257"/>
              <a:gd name="T77" fmla="*/ 165 h 203"/>
              <a:gd name="T78" fmla="*/ 124 w 257"/>
              <a:gd name="T79" fmla="*/ 127 h 203"/>
              <a:gd name="T80" fmla="*/ 163 w 257"/>
              <a:gd name="T81" fmla="*/ 175 h 203"/>
              <a:gd name="T82" fmla="*/ 117 w 257"/>
              <a:gd name="T83" fmla="*/ 142 h 203"/>
              <a:gd name="T84" fmla="*/ 139 w 257"/>
              <a:gd name="T85" fmla="*/ 181 h 203"/>
              <a:gd name="T86" fmla="*/ 141 w 257"/>
              <a:gd name="T87" fmla="*/ 184 h 203"/>
              <a:gd name="T88" fmla="*/ 65 w 257"/>
              <a:gd name="T89" fmla="*/ 121 h 203"/>
              <a:gd name="T90" fmla="*/ 96 w 257"/>
              <a:gd name="T91" fmla="*/ 48 h 203"/>
              <a:gd name="T92" fmla="*/ 105 w 257"/>
              <a:gd name="T93" fmla="*/ 91 h 203"/>
              <a:gd name="T94" fmla="*/ 137 w 257"/>
              <a:gd name="T95" fmla="*/ 85 h 203"/>
              <a:gd name="T96" fmla="*/ 189 w 257"/>
              <a:gd name="T97" fmla="*/ 139 h 203"/>
              <a:gd name="T98" fmla="*/ 182 w 257"/>
              <a:gd name="T99" fmla="*/ 146 h 203"/>
              <a:gd name="T100" fmla="*/ 181 w 257"/>
              <a:gd name="T101" fmla="*/ 162 h 203"/>
              <a:gd name="T102" fmla="*/ 224 w 257"/>
              <a:gd name="T103" fmla="*/ 88 h 203"/>
              <a:gd name="T104" fmla="*/ 182 w 257"/>
              <a:gd name="T105" fmla="*/ 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203">
                <a:moveTo>
                  <a:pt x="255" y="73"/>
                </a:moveTo>
                <a:cubicBezTo>
                  <a:pt x="186" y="4"/>
                  <a:pt x="186" y="4"/>
                  <a:pt x="186" y="4"/>
                </a:cubicBezTo>
                <a:cubicBezTo>
                  <a:pt x="184" y="1"/>
                  <a:pt x="180" y="1"/>
                  <a:pt x="177" y="4"/>
                </a:cubicBezTo>
                <a:cubicBezTo>
                  <a:pt x="154" y="27"/>
                  <a:pt x="154" y="27"/>
                  <a:pt x="154" y="27"/>
                </a:cubicBezTo>
                <a:cubicBezTo>
                  <a:pt x="153" y="28"/>
                  <a:pt x="153" y="29"/>
                  <a:pt x="153" y="31"/>
                </a:cubicBezTo>
                <a:cubicBezTo>
                  <a:pt x="153" y="32"/>
                  <a:pt x="153" y="34"/>
                  <a:pt x="154" y="35"/>
                </a:cubicBezTo>
                <a:cubicBezTo>
                  <a:pt x="156" y="36"/>
                  <a:pt x="156" y="36"/>
                  <a:pt x="156" y="36"/>
                </a:cubicBezTo>
                <a:cubicBezTo>
                  <a:pt x="107" y="36"/>
                  <a:pt x="107" y="36"/>
                  <a:pt x="107" y="36"/>
                </a:cubicBezTo>
                <a:cubicBezTo>
                  <a:pt x="108" y="35"/>
                  <a:pt x="108" y="35"/>
                  <a:pt x="108" y="35"/>
                </a:cubicBezTo>
                <a:cubicBezTo>
                  <a:pt x="110" y="33"/>
                  <a:pt x="110" y="29"/>
                  <a:pt x="108" y="27"/>
                </a:cubicBezTo>
                <a:cubicBezTo>
                  <a:pt x="84" y="3"/>
                  <a:pt x="84" y="3"/>
                  <a:pt x="84" y="3"/>
                </a:cubicBezTo>
                <a:cubicBezTo>
                  <a:pt x="82" y="0"/>
                  <a:pt x="78" y="0"/>
                  <a:pt x="76" y="3"/>
                </a:cubicBezTo>
                <a:cubicBezTo>
                  <a:pt x="2" y="76"/>
                  <a:pt x="2" y="76"/>
                  <a:pt x="2" y="76"/>
                </a:cubicBezTo>
                <a:cubicBezTo>
                  <a:pt x="0" y="78"/>
                  <a:pt x="0" y="82"/>
                  <a:pt x="2" y="84"/>
                </a:cubicBezTo>
                <a:cubicBezTo>
                  <a:pt x="26" y="108"/>
                  <a:pt x="26" y="108"/>
                  <a:pt x="26" y="108"/>
                </a:cubicBezTo>
                <a:cubicBezTo>
                  <a:pt x="27" y="109"/>
                  <a:pt x="29" y="110"/>
                  <a:pt x="31" y="110"/>
                </a:cubicBezTo>
                <a:cubicBezTo>
                  <a:pt x="32" y="110"/>
                  <a:pt x="34" y="109"/>
                  <a:pt x="35" y="108"/>
                </a:cubicBezTo>
                <a:cubicBezTo>
                  <a:pt x="41" y="102"/>
                  <a:pt x="41" y="102"/>
                  <a:pt x="41" y="102"/>
                </a:cubicBezTo>
                <a:cubicBezTo>
                  <a:pt x="53" y="114"/>
                  <a:pt x="53" y="114"/>
                  <a:pt x="53" y="114"/>
                </a:cubicBezTo>
                <a:cubicBezTo>
                  <a:pt x="53" y="123"/>
                  <a:pt x="53" y="123"/>
                  <a:pt x="53" y="123"/>
                </a:cubicBezTo>
                <a:cubicBezTo>
                  <a:pt x="53" y="125"/>
                  <a:pt x="53" y="126"/>
                  <a:pt x="54" y="127"/>
                </a:cubicBezTo>
                <a:cubicBezTo>
                  <a:pt x="53" y="128"/>
                  <a:pt x="49" y="133"/>
                  <a:pt x="49" y="139"/>
                </a:cubicBezTo>
                <a:cubicBezTo>
                  <a:pt x="49" y="148"/>
                  <a:pt x="55" y="155"/>
                  <a:pt x="64" y="156"/>
                </a:cubicBezTo>
                <a:cubicBezTo>
                  <a:pt x="65" y="164"/>
                  <a:pt x="72" y="171"/>
                  <a:pt x="80" y="172"/>
                </a:cubicBezTo>
                <a:cubicBezTo>
                  <a:pt x="81" y="180"/>
                  <a:pt x="87" y="186"/>
                  <a:pt x="95" y="187"/>
                </a:cubicBezTo>
                <a:cubicBezTo>
                  <a:pt x="96" y="196"/>
                  <a:pt x="103" y="203"/>
                  <a:pt x="112" y="203"/>
                </a:cubicBezTo>
                <a:cubicBezTo>
                  <a:pt x="118" y="203"/>
                  <a:pt x="123" y="198"/>
                  <a:pt x="124" y="197"/>
                </a:cubicBezTo>
                <a:cubicBezTo>
                  <a:pt x="126" y="199"/>
                  <a:pt x="130" y="202"/>
                  <a:pt x="136" y="202"/>
                </a:cubicBezTo>
                <a:cubicBezTo>
                  <a:pt x="137" y="202"/>
                  <a:pt x="138" y="202"/>
                  <a:pt x="139" y="202"/>
                </a:cubicBezTo>
                <a:cubicBezTo>
                  <a:pt x="139" y="202"/>
                  <a:pt x="139" y="202"/>
                  <a:pt x="140" y="202"/>
                </a:cubicBezTo>
                <a:cubicBezTo>
                  <a:pt x="140" y="202"/>
                  <a:pt x="141" y="201"/>
                  <a:pt x="142" y="201"/>
                </a:cubicBezTo>
                <a:cubicBezTo>
                  <a:pt x="142" y="201"/>
                  <a:pt x="142" y="201"/>
                  <a:pt x="143" y="201"/>
                </a:cubicBezTo>
                <a:cubicBezTo>
                  <a:pt x="143" y="200"/>
                  <a:pt x="144" y="200"/>
                  <a:pt x="145" y="199"/>
                </a:cubicBezTo>
                <a:cubicBezTo>
                  <a:pt x="145" y="199"/>
                  <a:pt x="146" y="199"/>
                  <a:pt x="146" y="199"/>
                </a:cubicBezTo>
                <a:cubicBezTo>
                  <a:pt x="146" y="198"/>
                  <a:pt x="147" y="198"/>
                  <a:pt x="148" y="197"/>
                </a:cubicBezTo>
                <a:cubicBezTo>
                  <a:pt x="148" y="197"/>
                  <a:pt x="148" y="197"/>
                  <a:pt x="148" y="197"/>
                </a:cubicBezTo>
                <a:cubicBezTo>
                  <a:pt x="149" y="196"/>
                  <a:pt x="150" y="195"/>
                  <a:pt x="150" y="194"/>
                </a:cubicBezTo>
                <a:cubicBezTo>
                  <a:pt x="150" y="194"/>
                  <a:pt x="150" y="194"/>
                  <a:pt x="150" y="194"/>
                </a:cubicBezTo>
                <a:cubicBezTo>
                  <a:pt x="151" y="194"/>
                  <a:pt x="151" y="193"/>
                  <a:pt x="151" y="192"/>
                </a:cubicBezTo>
                <a:cubicBezTo>
                  <a:pt x="151" y="193"/>
                  <a:pt x="152" y="193"/>
                  <a:pt x="152" y="193"/>
                </a:cubicBezTo>
                <a:cubicBezTo>
                  <a:pt x="152" y="193"/>
                  <a:pt x="152" y="193"/>
                  <a:pt x="153" y="193"/>
                </a:cubicBezTo>
                <a:cubicBezTo>
                  <a:pt x="153" y="193"/>
                  <a:pt x="153" y="193"/>
                  <a:pt x="154" y="194"/>
                </a:cubicBezTo>
                <a:cubicBezTo>
                  <a:pt x="154" y="194"/>
                  <a:pt x="154" y="194"/>
                  <a:pt x="154" y="194"/>
                </a:cubicBezTo>
                <a:cubicBezTo>
                  <a:pt x="155" y="194"/>
                  <a:pt x="155" y="194"/>
                  <a:pt x="156" y="194"/>
                </a:cubicBezTo>
                <a:cubicBezTo>
                  <a:pt x="156" y="194"/>
                  <a:pt x="156" y="194"/>
                  <a:pt x="156" y="194"/>
                </a:cubicBezTo>
                <a:cubicBezTo>
                  <a:pt x="157" y="194"/>
                  <a:pt x="158" y="195"/>
                  <a:pt x="159" y="195"/>
                </a:cubicBezTo>
                <a:cubicBezTo>
                  <a:pt x="160" y="195"/>
                  <a:pt x="161" y="194"/>
                  <a:pt x="162" y="194"/>
                </a:cubicBezTo>
                <a:cubicBezTo>
                  <a:pt x="162" y="194"/>
                  <a:pt x="162" y="194"/>
                  <a:pt x="163" y="194"/>
                </a:cubicBezTo>
                <a:cubicBezTo>
                  <a:pt x="164" y="194"/>
                  <a:pt x="164" y="194"/>
                  <a:pt x="165" y="193"/>
                </a:cubicBezTo>
                <a:cubicBezTo>
                  <a:pt x="165" y="193"/>
                  <a:pt x="166" y="193"/>
                  <a:pt x="166" y="193"/>
                </a:cubicBezTo>
                <a:cubicBezTo>
                  <a:pt x="167" y="193"/>
                  <a:pt x="167" y="192"/>
                  <a:pt x="168" y="192"/>
                </a:cubicBezTo>
                <a:cubicBezTo>
                  <a:pt x="168" y="192"/>
                  <a:pt x="168" y="192"/>
                  <a:pt x="169" y="191"/>
                </a:cubicBezTo>
                <a:cubicBezTo>
                  <a:pt x="169" y="191"/>
                  <a:pt x="170" y="190"/>
                  <a:pt x="171" y="189"/>
                </a:cubicBezTo>
                <a:cubicBezTo>
                  <a:pt x="171" y="189"/>
                  <a:pt x="171" y="189"/>
                  <a:pt x="171" y="189"/>
                </a:cubicBezTo>
                <a:cubicBezTo>
                  <a:pt x="172" y="189"/>
                  <a:pt x="172" y="188"/>
                  <a:pt x="173" y="187"/>
                </a:cubicBezTo>
                <a:cubicBezTo>
                  <a:pt x="173" y="187"/>
                  <a:pt x="173" y="186"/>
                  <a:pt x="173" y="186"/>
                </a:cubicBezTo>
                <a:cubicBezTo>
                  <a:pt x="174" y="186"/>
                  <a:pt x="174" y="185"/>
                  <a:pt x="174" y="184"/>
                </a:cubicBezTo>
                <a:cubicBezTo>
                  <a:pt x="175" y="184"/>
                  <a:pt x="175" y="184"/>
                  <a:pt x="175" y="183"/>
                </a:cubicBezTo>
                <a:cubicBezTo>
                  <a:pt x="175" y="183"/>
                  <a:pt x="175" y="183"/>
                  <a:pt x="175" y="183"/>
                </a:cubicBezTo>
                <a:cubicBezTo>
                  <a:pt x="175" y="183"/>
                  <a:pt x="175" y="183"/>
                  <a:pt x="175" y="183"/>
                </a:cubicBezTo>
                <a:cubicBezTo>
                  <a:pt x="176" y="183"/>
                  <a:pt x="177" y="183"/>
                  <a:pt x="178" y="183"/>
                </a:cubicBezTo>
                <a:cubicBezTo>
                  <a:pt x="187" y="183"/>
                  <a:pt x="195" y="175"/>
                  <a:pt x="195" y="165"/>
                </a:cubicBezTo>
                <a:cubicBezTo>
                  <a:pt x="195" y="165"/>
                  <a:pt x="195" y="164"/>
                  <a:pt x="195" y="163"/>
                </a:cubicBezTo>
                <a:cubicBezTo>
                  <a:pt x="195" y="163"/>
                  <a:pt x="195" y="163"/>
                  <a:pt x="195" y="163"/>
                </a:cubicBezTo>
                <a:cubicBezTo>
                  <a:pt x="195" y="162"/>
                  <a:pt x="195" y="162"/>
                  <a:pt x="195" y="161"/>
                </a:cubicBezTo>
                <a:cubicBezTo>
                  <a:pt x="195" y="161"/>
                  <a:pt x="194" y="161"/>
                  <a:pt x="194" y="161"/>
                </a:cubicBezTo>
                <a:cubicBezTo>
                  <a:pt x="194" y="160"/>
                  <a:pt x="194" y="160"/>
                  <a:pt x="194" y="159"/>
                </a:cubicBezTo>
                <a:cubicBezTo>
                  <a:pt x="194" y="159"/>
                  <a:pt x="194" y="159"/>
                  <a:pt x="194" y="159"/>
                </a:cubicBezTo>
                <a:cubicBezTo>
                  <a:pt x="193" y="159"/>
                  <a:pt x="193" y="158"/>
                  <a:pt x="193" y="158"/>
                </a:cubicBezTo>
                <a:cubicBezTo>
                  <a:pt x="194" y="158"/>
                  <a:pt x="195" y="157"/>
                  <a:pt x="195" y="157"/>
                </a:cubicBezTo>
                <a:cubicBezTo>
                  <a:pt x="195" y="157"/>
                  <a:pt x="195" y="157"/>
                  <a:pt x="195" y="157"/>
                </a:cubicBezTo>
                <a:cubicBezTo>
                  <a:pt x="196" y="156"/>
                  <a:pt x="197" y="156"/>
                  <a:pt x="198" y="155"/>
                </a:cubicBezTo>
                <a:cubicBezTo>
                  <a:pt x="198" y="155"/>
                  <a:pt x="198" y="155"/>
                  <a:pt x="198" y="154"/>
                </a:cubicBezTo>
                <a:cubicBezTo>
                  <a:pt x="199" y="154"/>
                  <a:pt x="199" y="153"/>
                  <a:pt x="200" y="153"/>
                </a:cubicBezTo>
                <a:cubicBezTo>
                  <a:pt x="200" y="152"/>
                  <a:pt x="200" y="152"/>
                  <a:pt x="200" y="152"/>
                </a:cubicBezTo>
                <a:cubicBezTo>
                  <a:pt x="201" y="151"/>
                  <a:pt x="201" y="150"/>
                  <a:pt x="202" y="149"/>
                </a:cubicBezTo>
                <a:cubicBezTo>
                  <a:pt x="202" y="149"/>
                  <a:pt x="202" y="149"/>
                  <a:pt x="202" y="149"/>
                </a:cubicBezTo>
                <a:cubicBezTo>
                  <a:pt x="202" y="148"/>
                  <a:pt x="202" y="147"/>
                  <a:pt x="203" y="146"/>
                </a:cubicBezTo>
                <a:cubicBezTo>
                  <a:pt x="203" y="146"/>
                  <a:pt x="203" y="146"/>
                  <a:pt x="203" y="146"/>
                </a:cubicBezTo>
                <a:cubicBezTo>
                  <a:pt x="203" y="145"/>
                  <a:pt x="203" y="143"/>
                  <a:pt x="203" y="142"/>
                </a:cubicBezTo>
                <a:cubicBezTo>
                  <a:pt x="203" y="142"/>
                  <a:pt x="203" y="141"/>
                  <a:pt x="203" y="140"/>
                </a:cubicBezTo>
                <a:cubicBezTo>
                  <a:pt x="203" y="140"/>
                  <a:pt x="203" y="139"/>
                  <a:pt x="203" y="139"/>
                </a:cubicBezTo>
                <a:cubicBezTo>
                  <a:pt x="202" y="139"/>
                  <a:pt x="202" y="138"/>
                  <a:pt x="202" y="137"/>
                </a:cubicBezTo>
                <a:cubicBezTo>
                  <a:pt x="202" y="137"/>
                  <a:pt x="202" y="137"/>
                  <a:pt x="202" y="137"/>
                </a:cubicBezTo>
                <a:cubicBezTo>
                  <a:pt x="202" y="136"/>
                  <a:pt x="201" y="136"/>
                  <a:pt x="201" y="135"/>
                </a:cubicBezTo>
                <a:cubicBezTo>
                  <a:pt x="201" y="135"/>
                  <a:pt x="201" y="135"/>
                  <a:pt x="201" y="135"/>
                </a:cubicBezTo>
                <a:cubicBezTo>
                  <a:pt x="200" y="134"/>
                  <a:pt x="200" y="134"/>
                  <a:pt x="200" y="133"/>
                </a:cubicBezTo>
                <a:cubicBezTo>
                  <a:pt x="200" y="133"/>
                  <a:pt x="200" y="133"/>
                  <a:pt x="200" y="133"/>
                </a:cubicBezTo>
                <a:cubicBezTo>
                  <a:pt x="213" y="120"/>
                  <a:pt x="213" y="120"/>
                  <a:pt x="213" y="120"/>
                </a:cubicBezTo>
                <a:cubicBezTo>
                  <a:pt x="214" y="119"/>
                  <a:pt x="215" y="117"/>
                  <a:pt x="215" y="115"/>
                </a:cubicBezTo>
                <a:cubicBezTo>
                  <a:pt x="215" y="110"/>
                  <a:pt x="215" y="110"/>
                  <a:pt x="215" y="110"/>
                </a:cubicBezTo>
                <a:cubicBezTo>
                  <a:pt x="222" y="103"/>
                  <a:pt x="222" y="103"/>
                  <a:pt x="222" y="103"/>
                </a:cubicBezTo>
                <a:cubicBezTo>
                  <a:pt x="224" y="104"/>
                  <a:pt x="224" y="104"/>
                  <a:pt x="224" y="104"/>
                </a:cubicBezTo>
                <a:cubicBezTo>
                  <a:pt x="225" y="105"/>
                  <a:pt x="226" y="106"/>
                  <a:pt x="228" y="106"/>
                </a:cubicBezTo>
                <a:cubicBezTo>
                  <a:pt x="229" y="106"/>
                  <a:pt x="231" y="105"/>
                  <a:pt x="232" y="104"/>
                </a:cubicBezTo>
                <a:cubicBezTo>
                  <a:pt x="255" y="81"/>
                  <a:pt x="255" y="81"/>
                  <a:pt x="255" y="81"/>
                </a:cubicBezTo>
                <a:cubicBezTo>
                  <a:pt x="257" y="79"/>
                  <a:pt x="257" y="75"/>
                  <a:pt x="255" y="73"/>
                </a:cubicBezTo>
                <a:close/>
                <a:moveTo>
                  <a:pt x="191" y="124"/>
                </a:moveTo>
                <a:cubicBezTo>
                  <a:pt x="149" y="82"/>
                  <a:pt x="149" y="82"/>
                  <a:pt x="149" y="82"/>
                </a:cubicBezTo>
                <a:cubicBezTo>
                  <a:pt x="149" y="62"/>
                  <a:pt x="149" y="62"/>
                  <a:pt x="149" y="62"/>
                </a:cubicBezTo>
                <a:cubicBezTo>
                  <a:pt x="149" y="58"/>
                  <a:pt x="147" y="56"/>
                  <a:pt x="143" y="56"/>
                </a:cubicBezTo>
                <a:cubicBezTo>
                  <a:pt x="132" y="56"/>
                  <a:pt x="132" y="56"/>
                  <a:pt x="132" y="56"/>
                </a:cubicBezTo>
                <a:cubicBezTo>
                  <a:pt x="130" y="56"/>
                  <a:pt x="129" y="56"/>
                  <a:pt x="127" y="57"/>
                </a:cubicBezTo>
                <a:cubicBezTo>
                  <a:pt x="108" y="77"/>
                  <a:pt x="108" y="77"/>
                  <a:pt x="108" y="77"/>
                </a:cubicBezTo>
                <a:cubicBezTo>
                  <a:pt x="107" y="78"/>
                  <a:pt x="105" y="79"/>
                  <a:pt x="105" y="79"/>
                </a:cubicBezTo>
                <a:cubicBezTo>
                  <a:pt x="102" y="79"/>
                  <a:pt x="99" y="76"/>
                  <a:pt x="99" y="73"/>
                </a:cubicBezTo>
                <a:cubicBezTo>
                  <a:pt x="99" y="73"/>
                  <a:pt x="100" y="71"/>
                  <a:pt x="101" y="70"/>
                </a:cubicBezTo>
                <a:cubicBezTo>
                  <a:pt x="123" y="48"/>
                  <a:pt x="123" y="48"/>
                  <a:pt x="123" y="48"/>
                </a:cubicBezTo>
                <a:cubicBezTo>
                  <a:pt x="168" y="48"/>
                  <a:pt x="168" y="48"/>
                  <a:pt x="168" y="48"/>
                </a:cubicBezTo>
                <a:cubicBezTo>
                  <a:pt x="175" y="56"/>
                  <a:pt x="175" y="56"/>
                  <a:pt x="175" y="56"/>
                </a:cubicBezTo>
                <a:cubicBezTo>
                  <a:pt x="214" y="94"/>
                  <a:pt x="214" y="94"/>
                  <a:pt x="214" y="94"/>
                </a:cubicBezTo>
                <a:cubicBezTo>
                  <a:pt x="204" y="104"/>
                  <a:pt x="204" y="104"/>
                  <a:pt x="204" y="104"/>
                </a:cubicBezTo>
                <a:cubicBezTo>
                  <a:pt x="203" y="105"/>
                  <a:pt x="203" y="106"/>
                  <a:pt x="203" y="108"/>
                </a:cubicBezTo>
                <a:cubicBezTo>
                  <a:pt x="203" y="113"/>
                  <a:pt x="203" y="113"/>
                  <a:pt x="203" y="113"/>
                </a:cubicBezTo>
                <a:lnTo>
                  <a:pt x="191" y="124"/>
                </a:lnTo>
                <a:close/>
                <a:moveTo>
                  <a:pt x="31" y="96"/>
                </a:moveTo>
                <a:cubicBezTo>
                  <a:pt x="15" y="80"/>
                  <a:pt x="15" y="80"/>
                  <a:pt x="15" y="80"/>
                </a:cubicBezTo>
                <a:cubicBezTo>
                  <a:pt x="80" y="15"/>
                  <a:pt x="80" y="15"/>
                  <a:pt x="80" y="15"/>
                </a:cubicBezTo>
                <a:cubicBezTo>
                  <a:pt x="95" y="31"/>
                  <a:pt x="95" y="31"/>
                  <a:pt x="95" y="31"/>
                </a:cubicBezTo>
                <a:lnTo>
                  <a:pt x="31" y="96"/>
                </a:lnTo>
                <a:close/>
                <a:moveTo>
                  <a:pt x="61" y="139"/>
                </a:moveTo>
                <a:cubicBezTo>
                  <a:pt x="61" y="138"/>
                  <a:pt x="62" y="137"/>
                  <a:pt x="63" y="136"/>
                </a:cubicBezTo>
                <a:cubicBezTo>
                  <a:pt x="70" y="143"/>
                  <a:pt x="70" y="143"/>
                  <a:pt x="70" y="143"/>
                </a:cubicBezTo>
                <a:cubicBezTo>
                  <a:pt x="69" y="143"/>
                  <a:pt x="67" y="145"/>
                  <a:pt x="66" y="145"/>
                </a:cubicBezTo>
                <a:cubicBezTo>
                  <a:pt x="63" y="145"/>
                  <a:pt x="61" y="142"/>
                  <a:pt x="61" y="139"/>
                </a:cubicBezTo>
                <a:close/>
                <a:moveTo>
                  <a:pt x="76" y="154"/>
                </a:moveTo>
                <a:cubicBezTo>
                  <a:pt x="76" y="154"/>
                  <a:pt x="77" y="152"/>
                  <a:pt x="78" y="151"/>
                </a:cubicBezTo>
                <a:cubicBezTo>
                  <a:pt x="85" y="158"/>
                  <a:pt x="85" y="158"/>
                  <a:pt x="85" y="158"/>
                </a:cubicBezTo>
                <a:cubicBezTo>
                  <a:pt x="84" y="159"/>
                  <a:pt x="82" y="160"/>
                  <a:pt x="82" y="160"/>
                </a:cubicBezTo>
                <a:cubicBezTo>
                  <a:pt x="79" y="160"/>
                  <a:pt x="76" y="157"/>
                  <a:pt x="76" y="154"/>
                </a:cubicBezTo>
                <a:close/>
                <a:moveTo>
                  <a:pt x="91" y="170"/>
                </a:moveTo>
                <a:cubicBezTo>
                  <a:pt x="91" y="169"/>
                  <a:pt x="92" y="167"/>
                  <a:pt x="93" y="166"/>
                </a:cubicBezTo>
                <a:cubicBezTo>
                  <a:pt x="100" y="173"/>
                  <a:pt x="100" y="173"/>
                  <a:pt x="100" y="173"/>
                </a:cubicBezTo>
                <a:cubicBezTo>
                  <a:pt x="99" y="174"/>
                  <a:pt x="98" y="175"/>
                  <a:pt x="97" y="175"/>
                </a:cubicBezTo>
                <a:cubicBezTo>
                  <a:pt x="94" y="175"/>
                  <a:pt x="91" y="173"/>
                  <a:pt x="91" y="170"/>
                </a:cubicBezTo>
                <a:close/>
                <a:moveTo>
                  <a:pt x="107" y="185"/>
                </a:moveTo>
                <a:cubicBezTo>
                  <a:pt x="107" y="185"/>
                  <a:pt x="108" y="183"/>
                  <a:pt x="109" y="182"/>
                </a:cubicBezTo>
                <a:cubicBezTo>
                  <a:pt x="116" y="189"/>
                  <a:pt x="116" y="189"/>
                  <a:pt x="116" y="189"/>
                </a:cubicBezTo>
                <a:cubicBezTo>
                  <a:pt x="115" y="190"/>
                  <a:pt x="113" y="191"/>
                  <a:pt x="112" y="191"/>
                </a:cubicBezTo>
                <a:cubicBezTo>
                  <a:pt x="109" y="191"/>
                  <a:pt x="107" y="188"/>
                  <a:pt x="107" y="185"/>
                </a:cubicBezTo>
                <a:close/>
                <a:moveTo>
                  <a:pt x="178" y="171"/>
                </a:moveTo>
                <a:cubicBezTo>
                  <a:pt x="178" y="171"/>
                  <a:pt x="177" y="171"/>
                  <a:pt x="177" y="171"/>
                </a:cubicBezTo>
                <a:cubicBezTo>
                  <a:pt x="176" y="170"/>
                  <a:pt x="175" y="170"/>
                  <a:pt x="174" y="169"/>
                </a:cubicBezTo>
                <a:cubicBezTo>
                  <a:pt x="171" y="165"/>
                  <a:pt x="171" y="165"/>
                  <a:pt x="171" y="165"/>
                </a:cubicBezTo>
                <a:cubicBezTo>
                  <a:pt x="171" y="165"/>
                  <a:pt x="171" y="165"/>
                  <a:pt x="171" y="165"/>
                </a:cubicBezTo>
                <a:cubicBezTo>
                  <a:pt x="171" y="165"/>
                  <a:pt x="171" y="165"/>
                  <a:pt x="171" y="165"/>
                </a:cubicBezTo>
                <a:cubicBezTo>
                  <a:pt x="171" y="165"/>
                  <a:pt x="171" y="165"/>
                  <a:pt x="171"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32" y="127"/>
                  <a:pt x="132" y="127"/>
                  <a:pt x="132" y="127"/>
                </a:cubicBezTo>
                <a:cubicBezTo>
                  <a:pt x="130" y="124"/>
                  <a:pt x="126" y="124"/>
                  <a:pt x="124" y="127"/>
                </a:cubicBezTo>
                <a:cubicBezTo>
                  <a:pt x="121" y="129"/>
                  <a:pt x="121" y="133"/>
                  <a:pt x="124" y="135"/>
                </a:cubicBezTo>
                <a:cubicBezTo>
                  <a:pt x="162" y="174"/>
                  <a:pt x="162" y="174"/>
                  <a:pt x="162" y="174"/>
                </a:cubicBezTo>
                <a:cubicBezTo>
                  <a:pt x="163" y="174"/>
                  <a:pt x="163" y="175"/>
                  <a:pt x="163" y="175"/>
                </a:cubicBezTo>
                <a:cubicBezTo>
                  <a:pt x="163" y="175"/>
                  <a:pt x="163" y="175"/>
                  <a:pt x="163" y="175"/>
                </a:cubicBezTo>
                <a:cubicBezTo>
                  <a:pt x="164" y="176"/>
                  <a:pt x="164" y="177"/>
                  <a:pt x="164" y="177"/>
                </a:cubicBezTo>
                <a:cubicBezTo>
                  <a:pt x="164" y="180"/>
                  <a:pt x="162" y="183"/>
                  <a:pt x="159" y="183"/>
                </a:cubicBezTo>
                <a:cubicBezTo>
                  <a:pt x="158" y="182"/>
                  <a:pt x="156" y="181"/>
                  <a:pt x="155" y="180"/>
                </a:cubicBezTo>
                <a:cubicBezTo>
                  <a:pt x="117" y="142"/>
                  <a:pt x="117" y="142"/>
                  <a:pt x="117" y="142"/>
                </a:cubicBezTo>
                <a:cubicBezTo>
                  <a:pt x="114" y="140"/>
                  <a:pt x="111" y="140"/>
                  <a:pt x="108" y="142"/>
                </a:cubicBezTo>
                <a:cubicBezTo>
                  <a:pt x="106" y="144"/>
                  <a:pt x="106" y="148"/>
                  <a:pt x="108" y="150"/>
                </a:cubicBezTo>
                <a:cubicBezTo>
                  <a:pt x="139" y="181"/>
                  <a:pt x="139" y="181"/>
                  <a:pt x="139" y="181"/>
                </a:cubicBezTo>
                <a:cubicBezTo>
                  <a:pt x="139" y="181"/>
                  <a:pt x="139" y="181"/>
                  <a:pt x="139" y="181"/>
                </a:cubicBezTo>
                <a:cubicBezTo>
                  <a:pt x="139" y="182"/>
                  <a:pt x="140" y="182"/>
                  <a:pt x="140" y="183"/>
                </a:cubicBezTo>
                <a:cubicBezTo>
                  <a:pt x="140" y="183"/>
                  <a:pt x="140" y="183"/>
                  <a:pt x="140" y="183"/>
                </a:cubicBezTo>
                <a:cubicBezTo>
                  <a:pt x="141" y="183"/>
                  <a:pt x="141" y="184"/>
                  <a:pt x="141" y="184"/>
                </a:cubicBezTo>
                <a:cubicBezTo>
                  <a:pt x="141" y="184"/>
                  <a:pt x="141" y="184"/>
                  <a:pt x="141" y="184"/>
                </a:cubicBezTo>
                <a:cubicBezTo>
                  <a:pt x="141" y="184"/>
                  <a:pt x="141" y="185"/>
                  <a:pt x="141" y="185"/>
                </a:cubicBezTo>
                <a:cubicBezTo>
                  <a:pt x="141" y="188"/>
                  <a:pt x="139" y="190"/>
                  <a:pt x="136" y="190"/>
                </a:cubicBezTo>
                <a:cubicBezTo>
                  <a:pt x="135" y="190"/>
                  <a:pt x="133" y="189"/>
                  <a:pt x="132" y="188"/>
                </a:cubicBezTo>
                <a:cubicBezTo>
                  <a:pt x="65" y="121"/>
                  <a:pt x="65" y="121"/>
                  <a:pt x="65" y="121"/>
                </a:cubicBezTo>
                <a:cubicBezTo>
                  <a:pt x="65" y="112"/>
                  <a:pt x="65" y="112"/>
                  <a:pt x="65" y="112"/>
                </a:cubicBezTo>
                <a:cubicBezTo>
                  <a:pt x="65" y="110"/>
                  <a:pt x="64" y="109"/>
                  <a:pt x="63" y="107"/>
                </a:cubicBezTo>
                <a:cubicBezTo>
                  <a:pt x="50" y="94"/>
                  <a:pt x="50" y="94"/>
                  <a:pt x="50" y="94"/>
                </a:cubicBezTo>
                <a:cubicBezTo>
                  <a:pt x="96" y="48"/>
                  <a:pt x="96" y="48"/>
                  <a:pt x="96" y="48"/>
                </a:cubicBezTo>
                <a:cubicBezTo>
                  <a:pt x="106" y="48"/>
                  <a:pt x="106" y="48"/>
                  <a:pt x="106" y="48"/>
                </a:cubicBezTo>
                <a:cubicBezTo>
                  <a:pt x="93" y="61"/>
                  <a:pt x="93" y="61"/>
                  <a:pt x="93" y="61"/>
                </a:cubicBezTo>
                <a:cubicBezTo>
                  <a:pt x="92" y="62"/>
                  <a:pt x="87" y="67"/>
                  <a:pt x="87" y="73"/>
                </a:cubicBezTo>
                <a:cubicBezTo>
                  <a:pt x="87" y="83"/>
                  <a:pt x="95" y="91"/>
                  <a:pt x="105" y="91"/>
                </a:cubicBezTo>
                <a:cubicBezTo>
                  <a:pt x="111" y="91"/>
                  <a:pt x="116" y="86"/>
                  <a:pt x="117" y="85"/>
                </a:cubicBezTo>
                <a:cubicBezTo>
                  <a:pt x="134" y="68"/>
                  <a:pt x="134" y="68"/>
                  <a:pt x="134" y="68"/>
                </a:cubicBezTo>
                <a:cubicBezTo>
                  <a:pt x="137" y="68"/>
                  <a:pt x="137" y="68"/>
                  <a:pt x="137" y="68"/>
                </a:cubicBezTo>
                <a:cubicBezTo>
                  <a:pt x="137" y="85"/>
                  <a:pt x="137" y="85"/>
                  <a:pt x="137" y="85"/>
                </a:cubicBezTo>
                <a:cubicBezTo>
                  <a:pt x="137" y="86"/>
                  <a:pt x="138" y="88"/>
                  <a:pt x="139" y="89"/>
                </a:cubicBezTo>
                <a:cubicBezTo>
                  <a:pt x="185" y="135"/>
                  <a:pt x="185" y="135"/>
                  <a:pt x="185" y="135"/>
                </a:cubicBezTo>
                <a:cubicBezTo>
                  <a:pt x="185" y="135"/>
                  <a:pt x="185" y="135"/>
                  <a:pt x="185" y="135"/>
                </a:cubicBezTo>
                <a:cubicBezTo>
                  <a:pt x="189" y="139"/>
                  <a:pt x="189" y="139"/>
                  <a:pt x="189" y="139"/>
                </a:cubicBezTo>
                <a:cubicBezTo>
                  <a:pt x="190" y="140"/>
                  <a:pt x="191" y="142"/>
                  <a:pt x="191" y="142"/>
                </a:cubicBezTo>
                <a:cubicBezTo>
                  <a:pt x="191" y="145"/>
                  <a:pt x="189" y="148"/>
                  <a:pt x="186" y="148"/>
                </a:cubicBezTo>
                <a:cubicBezTo>
                  <a:pt x="185" y="148"/>
                  <a:pt x="183" y="147"/>
                  <a:pt x="182" y="146"/>
                </a:cubicBezTo>
                <a:cubicBezTo>
                  <a:pt x="182" y="146"/>
                  <a:pt x="182" y="146"/>
                  <a:pt x="182" y="146"/>
                </a:cubicBezTo>
                <a:cubicBezTo>
                  <a:pt x="147" y="111"/>
                  <a:pt x="147" y="111"/>
                  <a:pt x="147" y="111"/>
                </a:cubicBezTo>
                <a:cubicBezTo>
                  <a:pt x="145" y="109"/>
                  <a:pt x="141" y="109"/>
                  <a:pt x="139" y="111"/>
                </a:cubicBezTo>
                <a:cubicBezTo>
                  <a:pt x="137" y="114"/>
                  <a:pt x="137" y="117"/>
                  <a:pt x="139" y="120"/>
                </a:cubicBezTo>
                <a:cubicBezTo>
                  <a:pt x="181" y="162"/>
                  <a:pt x="181" y="162"/>
                  <a:pt x="181" y="162"/>
                </a:cubicBezTo>
                <a:cubicBezTo>
                  <a:pt x="182" y="163"/>
                  <a:pt x="183" y="165"/>
                  <a:pt x="183" y="165"/>
                </a:cubicBezTo>
                <a:cubicBezTo>
                  <a:pt x="183" y="168"/>
                  <a:pt x="181" y="171"/>
                  <a:pt x="178" y="171"/>
                </a:cubicBezTo>
                <a:close/>
                <a:moveTo>
                  <a:pt x="228" y="92"/>
                </a:moveTo>
                <a:cubicBezTo>
                  <a:pt x="224" y="88"/>
                  <a:pt x="224" y="88"/>
                  <a:pt x="224" y="88"/>
                </a:cubicBezTo>
                <a:cubicBezTo>
                  <a:pt x="224" y="88"/>
                  <a:pt x="224" y="88"/>
                  <a:pt x="224" y="88"/>
                </a:cubicBezTo>
                <a:cubicBezTo>
                  <a:pt x="175" y="39"/>
                  <a:pt x="175" y="39"/>
                  <a:pt x="175" y="39"/>
                </a:cubicBezTo>
                <a:cubicBezTo>
                  <a:pt x="167" y="31"/>
                  <a:pt x="167" y="31"/>
                  <a:pt x="167" y="31"/>
                </a:cubicBezTo>
                <a:cubicBezTo>
                  <a:pt x="182" y="16"/>
                  <a:pt x="182" y="16"/>
                  <a:pt x="182" y="16"/>
                </a:cubicBezTo>
                <a:cubicBezTo>
                  <a:pt x="242" y="77"/>
                  <a:pt x="242" y="77"/>
                  <a:pt x="242" y="77"/>
                </a:cubicBezTo>
                <a:lnTo>
                  <a:pt x="228" y="9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defTabSz="685748">
              <a:defRPr/>
            </a:pPr>
            <a:endParaRPr lang="da-DK" sz="1350" dirty="0">
              <a:solidFill>
                <a:srgbClr val="211A52"/>
              </a:solidFill>
              <a:latin typeface="Arial"/>
            </a:endParaRPr>
          </a:p>
        </p:txBody>
      </p:sp>
      <p:sp>
        <p:nvSpPr>
          <p:cNvPr id="8" name="Titel 1">
            <a:extLst>
              <a:ext uri="{FF2B5EF4-FFF2-40B4-BE49-F238E27FC236}">
                <a16:creationId xmlns:a16="http://schemas.microsoft.com/office/drawing/2014/main" id="{F6C5EDF2-4C88-532F-76C8-DC9E6F9831CA}"/>
              </a:ext>
            </a:extLst>
          </p:cNvPr>
          <p:cNvSpPr>
            <a:spLocks noGrp="1"/>
          </p:cNvSpPr>
          <p:nvPr>
            <p:ph type="title"/>
          </p:nvPr>
        </p:nvSpPr>
        <p:spPr>
          <a:xfrm>
            <a:off x="615214" y="382427"/>
            <a:ext cx="6530383" cy="1621619"/>
          </a:xfrm>
        </p:spPr>
        <p:txBody>
          <a:bodyPr/>
          <a:lstStyle/>
          <a:p>
            <a:r>
              <a:rPr lang="da-DK" sz="3000" dirty="0">
                <a:solidFill>
                  <a:srgbClr val="211A52"/>
                </a:solidFill>
                <a:latin typeface="Arial Black" panose="020B0604020202020204" pitchFamily="34" charset="0"/>
                <a:cs typeface="Arial Black" panose="020B0604020202020204" pitchFamily="34" charset="0"/>
              </a:rPr>
              <a:t>VIDENSAMARBEJDE</a:t>
            </a:r>
            <a:br>
              <a:rPr lang="da-DK" sz="3000" dirty="0">
                <a:solidFill>
                  <a:srgbClr val="211A52"/>
                </a:solidFill>
                <a:latin typeface="Arial Black" panose="020B0604020202020204" pitchFamily="34" charset="0"/>
                <a:cs typeface="Arial Black" panose="020B0604020202020204" pitchFamily="34" charset="0"/>
              </a:rPr>
            </a:br>
            <a:r>
              <a:rPr lang="da-DK" sz="3000" dirty="0">
                <a:solidFill>
                  <a:srgbClr val="211A52"/>
                </a:solidFill>
                <a:latin typeface="Arial Black" panose="020B0604020202020204" pitchFamily="34" charset="0"/>
                <a:cs typeface="Arial Black" panose="020B0604020202020204" pitchFamily="34" charset="0"/>
              </a:rPr>
              <a:t>- FORPLIGTENDE, FOKUSERET, GENSIDIGT </a:t>
            </a:r>
          </a:p>
        </p:txBody>
      </p:sp>
      <p:pic>
        <p:nvPicPr>
          <p:cNvPr id="14" name="Pladsholder til billede 13" descr="Et billede, der indeholder person, Mobiltelefon, tøj, finger&#10;&#10;Indhold genereret af kunstig intelligens kan være forkert.">
            <a:extLst>
              <a:ext uri="{FF2B5EF4-FFF2-40B4-BE49-F238E27FC236}">
                <a16:creationId xmlns:a16="http://schemas.microsoft.com/office/drawing/2014/main" id="{86D18A93-E19F-4337-424D-20AEE3E2E220}"/>
              </a:ext>
            </a:extLst>
          </p:cNvPr>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8877314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587373" y="381865"/>
            <a:ext cx="7788141" cy="1474385"/>
          </a:xfrm>
        </p:spPr>
        <p:txBody>
          <a:bodyPr rtlCol="0"/>
          <a:lstStyle/>
          <a:p>
            <a:pPr rtl="0"/>
            <a:r>
              <a:rPr lang="en-gb" sz="3000" dirty="0">
                <a:solidFill>
                  <a:srgbClr val="211A52"/>
                </a:solidFill>
                <a:latin typeface="Arial Black" panose="020B0604020202020204" pitchFamily="34" charset="0"/>
                <a:cs typeface="Arial Black" panose="020B0604020202020204" pitchFamily="34" charset="0"/>
              </a:rPr>
              <a:t>SKABER VÆRDI I SAMFUNDET</a:t>
            </a:r>
            <a:endParaRPr lang="da-DK" sz="3000" dirty="0">
              <a:solidFill>
                <a:srgbClr val="211A52"/>
              </a:solidFill>
              <a:latin typeface="Arial Black" panose="020B0604020202020204" pitchFamily="34" charset="0"/>
              <a:cs typeface="Arial Black" panose="020B0604020202020204" pitchFamily="34" charset="0"/>
            </a:endParaRPr>
          </a:p>
        </p:txBody>
      </p:sp>
      <p:sp>
        <p:nvSpPr>
          <p:cNvPr id="4" name="TextBox 19"/>
          <p:cNvSpPr txBox="1"/>
          <p:nvPr/>
        </p:nvSpPr>
        <p:spPr>
          <a:xfrm>
            <a:off x="587375" y="3709125"/>
            <a:ext cx="3063192" cy="830997"/>
          </a:xfrm>
          <a:prstGeom prst="rect">
            <a:avLst/>
          </a:prstGeom>
          <a:noFill/>
        </p:spPr>
        <p:txBody>
          <a:bodyPr wrap="square" lIns="0" rIns="0" rtlCol="0">
            <a:spAutoFit/>
          </a:bodyPr>
          <a:lstStyle/>
          <a:p>
            <a:pPr algn="ctr"/>
            <a:r>
              <a:rPr kumimoji="0" lang="da-DK" sz="1600" b="1" u="none" strike="noStrike" kern="1200" cap="none" spc="0" normalizeH="0" baseline="0" noProof="0" dirty="0">
                <a:ln>
                  <a:noFill/>
                </a:ln>
                <a:solidFill>
                  <a:srgbClr val="211A52"/>
                </a:solidFill>
                <a:effectLst/>
                <a:uLnTx/>
                <a:uFillTx/>
                <a:latin typeface="Arial Black" panose="020B0604020202020204" pitchFamily="34" charset="0"/>
                <a:cs typeface="Arial Black" panose="020B0604020202020204" pitchFamily="34" charset="0"/>
              </a:rPr>
              <a:t>KONKURRENCEEVNEN </a:t>
            </a:r>
          </a:p>
          <a:p>
            <a:pPr algn="ctr"/>
            <a:r>
              <a:rPr kumimoji="0" lang="da-DK" sz="1600" b="1" u="none" strike="noStrike" kern="1200" cap="none" spc="0" normalizeH="0" baseline="0" noProof="0" dirty="0">
                <a:ln>
                  <a:noFill/>
                </a:ln>
                <a:solidFill>
                  <a:srgbClr val="211A52"/>
                </a:solidFill>
                <a:effectLst/>
                <a:uLnTx/>
                <a:uFillTx/>
                <a:latin typeface="Arial Black" panose="020B0604020202020204" pitchFamily="34" charset="0"/>
                <a:cs typeface="Arial Black" panose="020B0604020202020204" pitchFamily="34" charset="0"/>
              </a:rPr>
              <a:t>STYRKES</a:t>
            </a:r>
          </a:p>
          <a:p>
            <a:pPr marL="0" marR="0" lvl="0" indent="0" algn="l" defTabSz="914220" rtl="0" eaLnBrk="1" fontAlgn="auto" latinLnBrk="0" hangingPunct="1">
              <a:lnSpc>
                <a:spcPct val="100000"/>
              </a:lnSpc>
              <a:spcBef>
                <a:spcPts val="0"/>
              </a:spcBef>
              <a:spcAft>
                <a:spcPts val="0"/>
              </a:spcAft>
              <a:buClrTx/>
              <a:buSzTx/>
              <a:buFontTx/>
              <a:buNone/>
              <a:tabLst/>
              <a:defRPr/>
            </a:pPr>
            <a:endParaRPr kumimoji="0" lang="da-DK" sz="1600" b="1" u="none" strike="noStrike" kern="1200" cap="none" spc="0" normalizeH="0" baseline="0" noProof="0" dirty="0">
              <a:ln>
                <a:noFill/>
              </a:ln>
              <a:solidFill>
                <a:prstClr val="black"/>
              </a:solidFill>
              <a:effectLst/>
              <a:uLnTx/>
              <a:uFillTx/>
              <a:latin typeface="Arial Black" panose="020B0604020202020204" pitchFamily="34" charset="0"/>
              <a:cs typeface="Arial Black" panose="020B0604020202020204" pitchFamily="34" charset="0"/>
            </a:endParaRPr>
          </a:p>
        </p:txBody>
      </p:sp>
      <p:sp>
        <p:nvSpPr>
          <p:cNvPr id="6" name="TextBox 20"/>
          <p:cNvSpPr txBox="1"/>
          <p:nvPr/>
        </p:nvSpPr>
        <p:spPr>
          <a:xfrm>
            <a:off x="817030" y="4415536"/>
            <a:ext cx="3759505" cy="1323439"/>
          </a:xfrm>
          <a:prstGeom prst="rect">
            <a:avLst/>
          </a:prstGeom>
          <a:noFill/>
        </p:spPr>
        <p:txBody>
          <a:bodyPr wrap="square" lIns="0" rIns="0" rtlCol="0">
            <a:spAutoFit/>
          </a:bodyPr>
          <a:lstStyle/>
          <a:p>
            <a:r>
              <a:rPr kumimoji="0" lang="da-DK" sz="1600" b="0" i="0" u="none" strike="noStrike" kern="1200" cap="none" spc="0" normalizeH="0" baseline="0" noProof="0" dirty="0">
                <a:ln>
                  <a:noFill/>
                </a:ln>
                <a:solidFill>
                  <a:srgbClr val="211A52"/>
                </a:solidFill>
                <a:effectLst/>
                <a:uLnTx/>
                <a:uFillTx/>
                <a:latin typeface="Arial" panose="020B0604020202020204" pitchFamily="34" charset="0"/>
                <a:cs typeface="Arial" panose="020B0604020202020204" pitchFamily="34" charset="0"/>
              </a:rPr>
              <a:t>Mere end 75 % af virksomhederne vurderer, at samarbejdet med AAU i høj eller i nogen grad har medvirket til at styrke deres konkurrenceevne på et eller flere områder.</a:t>
            </a:r>
            <a:endParaRPr kumimoji="0" lang="da-DK" sz="1600" b="1" i="0" u="none" strike="noStrike" kern="1200" cap="none" spc="0" normalizeH="0" baseline="0" noProof="0" dirty="0">
              <a:ln>
                <a:noFill/>
              </a:ln>
              <a:solidFill>
                <a:srgbClr val="211A52"/>
              </a:solidFill>
              <a:effectLst/>
              <a:uLnTx/>
              <a:uFillTx/>
              <a:latin typeface="Arial" panose="020B0604020202020204" pitchFamily="34" charset="0"/>
              <a:cs typeface="Arial" panose="020B0604020202020204" pitchFamily="34" charset="0"/>
            </a:endParaRPr>
          </a:p>
        </p:txBody>
      </p:sp>
      <p:sp>
        <p:nvSpPr>
          <p:cNvPr id="7" name="TextBox 19"/>
          <p:cNvSpPr txBox="1"/>
          <p:nvPr/>
        </p:nvSpPr>
        <p:spPr>
          <a:xfrm>
            <a:off x="4791400" y="3686524"/>
            <a:ext cx="2417825" cy="806375"/>
          </a:xfrm>
          <a:prstGeom prst="rect">
            <a:avLst/>
          </a:prstGeom>
          <a:noFill/>
        </p:spPr>
        <p:txBody>
          <a:bodyPr wrap="square" lIns="0" rIns="0" rtlCol="0">
            <a:spAutoFit/>
          </a:bodyPr>
          <a:lstStyle/>
          <a:p>
            <a:pPr algn="ctr"/>
            <a:r>
              <a:rPr kumimoji="0" lang="da-DK" sz="1600" b="1" strike="noStrike" kern="1200" cap="none" spc="0" normalizeH="0" baseline="0" noProof="0" dirty="0">
                <a:ln>
                  <a:noFill/>
                </a:ln>
                <a:solidFill>
                  <a:srgbClr val="211A52"/>
                </a:solidFill>
                <a:effectLst/>
                <a:uLnTx/>
                <a:uFillTx/>
                <a:latin typeface="Arial Black" panose="020B0604020202020204" pitchFamily="34" charset="0"/>
                <a:cs typeface="Arial Black" panose="020B0604020202020204" pitchFamily="34" charset="0"/>
              </a:rPr>
              <a:t>PRODUKTIVITEN </a:t>
            </a:r>
          </a:p>
          <a:p>
            <a:pPr algn="ctr"/>
            <a:r>
              <a:rPr kumimoji="0" lang="da-DK" sz="1600" b="1" strike="noStrike" kern="1200" cap="none" spc="0" normalizeH="0" baseline="0" noProof="0" dirty="0">
                <a:ln>
                  <a:noFill/>
                </a:ln>
                <a:solidFill>
                  <a:srgbClr val="211A52"/>
                </a:solidFill>
                <a:effectLst/>
                <a:uLnTx/>
                <a:uFillTx/>
                <a:latin typeface="Arial Black" panose="020B0604020202020204" pitchFamily="34" charset="0"/>
                <a:cs typeface="Arial Black" panose="020B0604020202020204" pitchFamily="34" charset="0"/>
              </a:rPr>
              <a:t>VOKSER</a:t>
            </a:r>
          </a:p>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da-DK" sz="1440" b="1" u="none" strike="noStrike" kern="1200" cap="none" spc="0" normalizeH="0" baseline="0" noProof="0" dirty="0">
              <a:ln>
                <a:noFill/>
              </a:ln>
              <a:solidFill>
                <a:prstClr val="black"/>
              </a:solidFill>
              <a:effectLst/>
              <a:uLnTx/>
              <a:uFillTx/>
              <a:latin typeface="Arial Black" panose="020B0604020202020204" pitchFamily="34" charset="0"/>
              <a:cs typeface="Arial Black" panose="020B0604020202020204" pitchFamily="34" charset="0"/>
            </a:endParaRPr>
          </a:p>
        </p:txBody>
      </p:sp>
      <p:sp>
        <p:nvSpPr>
          <p:cNvPr id="8" name="TextBox 20"/>
          <p:cNvSpPr txBox="1"/>
          <p:nvPr/>
        </p:nvSpPr>
        <p:spPr>
          <a:xfrm>
            <a:off x="4797044" y="4415536"/>
            <a:ext cx="2774303" cy="997196"/>
          </a:xfrm>
          <a:prstGeom prst="rect">
            <a:avLst/>
          </a:prstGeom>
          <a:noFill/>
        </p:spPr>
        <p:txBody>
          <a:bodyPr wrap="square" lIns="0" rIns="0" rtlCol="0">
            <a:spAutoFit/>
          </a:bodyPr>
          <a:lstStyle/>
          <a:p>
            <a:pPr marL="0" marR="0" lvl="0" indent="0" defTabSz="91433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211A52"/>
                </a:solidFill>
                <a:effectLst/>
                <a:uLnTx/>
                <a:uFillTx/>
                <a:latin typeface="Arial" panose="020B0604020202020204" pitchFamily="34" charset="0"/>
                <a:cs typeface="Arial" panose="020B0604020202020204" pitchFamily="34" charset="0"/>
              </a:rPr>
              <a:t>Virksomhedernes produktivitet vokser i gennemsnit 12 </a:t>
            </a:r>
            <a:r>
              <a:rPr lang="da-DK" sz="1600" dirty="0">
                <a:solidFill>
                  <a:srgbClr val="211A52"/>
                </a:solidFill>
                <a:latin typeface="Arial" panose="020B0604020202020204" pitchFamily="34" charset="0"/>
                <a:cs typeface="Arial" panose="020B0604020202020204" pitchFamily="34" charset="0"/>
              </a:rPr>
              <a:t>%</a:t>
            </a:r>
            <a:r>
              <a:rPr kumimoji="0" lang="da-DK" sz="1600" b="0" i="0" u="none" strike="noStrike" kern="1200" cap="none" spc="0" normalizeH="0" baseline="0" noProof="0" dirty="0">
                <a:ln>
                  <a:noFill/>
                </a:ln>
                <a:solidFill>
                  <a:srgbClr val="211A52"/>
                </a:solidFill>
                <a:effectLst/>
                <a:uLnTx/>
                <a:uFillTx/>
                <a:latin typeface="Arial" panose="020B0604020202020204" pitchFamily="34" charset="0"/>
                <a:cs typeface="Arial" panose="020B0604020202020204" pitchFamily="34" charset="0"/>
              </a:rPr>
              <a:t>, når de samarbejder med AAU. </a:t>
            </a:r>
            <a:endParaRPr kumimoji="0" lang="da-DK" sz="1600" b="1" i="0" u="none" strike="noStrike" kern="1200" cap="none" spc="0" normalizeH="0" baseline="0" noProof="0" dirty="0">
              <a:ln>
                <a:noFill/>
              </a:ln>
              <a:solidFill>
                <a:srgbClr val="211A52"/>
              </a:solidFill>
              <a:effectLst/>
              <a:uLnTx/>
              <a:uFillTx/>
              <a:latin typeface="Arial" panose="020B0604020202020204" pitchFamily="34" charset="0"/>
              <a:cs typeface="Arial" panose="020B0604020202020204" pitchFamily="34" charset="0"/>
            </a:endParaRPr>
          </a:p>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da-DK" sz="108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 name="Ellipse 13"/>
          <p:cNvSpPr/>
          <p:nvPr/>
        </p:nvSpPr>
        <p:spPr>
          <a:xfrm>
            <a:off x="10041538" y="3670684"/>
            <a:ext cx="108012" cy="101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a:ea typeface="+mn-ea"/>
              <a:cs typeface="+mn-cs"/>
            </a:endParaRPr>
          </a:p>
        </p:txBody>
      </p:sp>
      <p:sp>
        <p:nvSpPr>
          <p:cNvPr id="21" name="Tekstfelt 20"/>
          <p:cNvSpPr txBox="1"/>
          <p:nvPr/>
        </p:nvSpPr>
        <p:spPr>
          <a:xfrm>
            <a:off x="8488861" y="4415536"/>
            <a:ext cx="3434057" cy="1323439"/>
          </a:xfrm>
          <a:prstGeom prst="rect">
            <a:avLst/>
          </a:prstGeom>
          <a:noFill/>
        </p:spPr>
        <p:txBody>
          <a:bodyPr wrap="square" rtlCol="0">
            <a:spAutoFit/>
          </a:bodyPr>
          <a:lstStyle/>
          <a:p>
            <a:pPr marL="0" marR="0" lvl="0" indent="0" defTabSz="91433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211A52"/>
                </a:solidFill>
                <a:effectLst/>
                <a:uLnTx/>
                <a:uFillTx/>
                <a:latin typeface="Arial" panose="020B0604020202020204" pitchFamily="34" charset="0"/>
                <a:cs typeface="Arial" panose="020B0604020202020204" pitchFamily="34" charset="0"/>
              </a:rPr>
              <a:t>Mere end 90 % af offentlige samarbejdspartnere angiver, at de i høj eller nogen grad har fået ny inspiration og faglige kompetencer efter samarbejde med AAU.</a:t>
            </a:r>
          </a:p>
        </p:txBody>
      </p:sp>
      <p:sp>
        <p:nvSpPr>
          <p:cNvPr id="23" name="Tekstfelt 22"/>
          <p:cNvSpPr txBox="1"/>
          <p:nvPr/>
        </p:nvSpPr>
        <p:spPr>
          <a:xfrm>
            <a:off x="8135193" y="3670119"/>
            <a:ext cx="3368667" cy="806375"/>
          </a:xfrm>
          <a:prstGeom prst="rect">
            <a:avLst/>
          </a:prstGeom>
          <a:noFill/>
        </p:spPr>
        <p:txBody>
          <a:bodyPr wrap="square" rtlCol="0">
            <a:spAutoFit/>
          </a:bodyPr>
          <a:lstStyle/>
          <a:p>
            <a:pPr algn="ctr"/>
            <a:r>
              <a:rPr kumimoji="0" lang="da-DK" sz="1600" b="1" u="none" strike="noStrike" kern="1200" cap="none" spc="0" normalizeH="0" baseline="0" noProof="0" dirty="0">
                <a:ln>
                  <a:noFill/>
                </a:ln>
                <a:solidFill>
                  <a:srgbClr val="211A52"/>
                </a:solidFill>
                <a:effectLst/>
                <a:uLnTx/>
                <a:uFillTx/>
                <a:latin typeface="Arial Black" panose="020B0604020202020204" pitchFamily="34" charset="0"/>
                <a:cs typeface="Arial Black" panose="020B0604020202020204" pitchFamily="34" charset="0"/>
              </a:rPr>
              <a:t>STYRKET </a:t>
            </a:r>
          </a:p>
          <a:p>
            <a:pPr algn="ctr"/>
            <a:r>
              <a:rPr kumimoji="0" lang="da-DK" sz="1600" b="1" u="none" strike="noStrike" kern="1200" cap="none" spc="0" normalizeH="0" baseline="0" noProof="0" dirty="0">
                <a:ln>
                  <a:noFill/>
                </a:ln>
                <a:solidFill>
                  <a:srgbClr val="211A52"/>
                </a:solidFill>
                <a:effectLst/>
                <a:uLnTx/>
                <a:uFillTx/>
                <a:latin typeface="Arial Black" panose="020B0604020202020204" pitchFamily="34" charset="0"/>
                <a:cs typeface="Arial Black" panose="020B0604020202020204" pitchFamily="34" charset="0"/>
              </a:rPr>
              <a:t>INNOVATIONSKULTUR</a:t>
            </a:r>
          </a:p>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da-DK" sz="1440" b="1" u="none" strike="noStrike" kern="1200" cap="none" spc="0" normalizeH="0" baseline="0" noProof="0" dirty="0">
              <a:ln>
                <a:noFill/>
              </a:ln>
              <a:solidFill>
                <a:prstClr val="black"/>
              </a:solidFill>
              <a:effectLst/>
              <a:uLnTx/>
              <a:uFillTx/>
              <a:latin typeface="Arial Black" panose="020B0604020202020204" pitchFamily="34" charset="0"/>
              <a:cs typeface="Arial Black" panose="020B0604020202020204" pitchFamily="34" charset="0"/>
            </a:endParaRPr>
          </a:p>
        </p:txBody>
      </p:sp>
      <p:pic>
        <p:nvPicPr>
          <p:cNvPr id="16" name="Billede 1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34008" y="1902446"/>
            <a:ext cx="1190576" cy="1331449"/>
          </a:xfrm>
          <a:prstGeom prst="rect">
            <a:avLst/>
          </a:prstGeom>
        </p:spPr>
      </p:pic>
      <p:pic>
        <p:nvPicPr>
          <p:cNvPr id="17" name="Billede 1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332908" y="2072972"/>
            <a:ext cx="1334808" cy="1335838"/>
          </a:xfrm>
          <a:prstGeom prst="rect">
            <a:avLst/>
          </a:prstGeom>
        </p:spPr>
      </p:pic>
      <p:pic>
        <p:nvPicPr>
          <p:cNvPr id="18" name="Billede 1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148595" y="1939720"/>
            <a:ext cx="1341861" cy="1318481"/>
          </a:xfrm>
          <a:prstGeom prst="rect">
            <a:avLst/>
          </a:prstGeom>
        </p:spPr>
      </p:pic>
      <p:sp>
        <p:nvSpPr>
          <p:cNvPr id="15" name="Tekstfelt 14"/>
          <p:cNvSpPr txBox="1"/>
          <p:nvPr/>
        </p:nvSpPr>
        <p:spPr>
          <a:xfrm>
            <a:off x="0" y="0"/>
            <a:ext cx="3200400" cy="370290"/>
          </a:xfrm>
          <a:prstGeom prst="rect">
            <a:avLst/>
          </a:prstGeom>
          <a:solidFill>
            <a:srgbClr val="211A52"/>
          </a:solidFill>
        </p:spPr>
        <p:txBody>
          <a:bodyPr wrap="square" rtlCol="0">
            <a:spAutoFit/>
          </a:bodyPr>
          <a:lstStyle/>
          <a:p>
            <a:pPr marL="0" marR="0" lvl="0" indent="0" algn="l" defTabSz="91422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a:ea typeface="+mn-ea"/>
                <a:cs typeface="+mn-cs"/>
              </a:rPr>
              <a:t>Samarbejde  </a:t>
            </a:r>
          </a:p>
        </p:txBody>
      </p:sp>
      <p:sp>
        <p:nvSpPr>
          <p:cNvPr id="19" name="Freeform 14">
            <a:extLst>
              <a:ext uri="{FF2B5EF4-FFF2-40B4-BE49-F238E27FC236}">
                <a16:creationId xmlns:a16="http://schemas.microsoft.com/office/drawing/2014/main" id="{44399B7B-586C-6F40-8CB5-07109E07EB7E}"/>
              </a:ext>
            </a:extLst>
          </p:cNvPr>
          <p:cNvSpPr>
            <a:spLocks noEditPoints="1"/>
          </p:cNvSpPr>
          <p:nvPr/>
        </p:nvSpPr>
        <p:spPr bwMode="auto">
          <a:xfrm>
            <a:off x="1534008" y="53070"/>
            <a:ext cx="332542" cy="264150"/>
          </a:xfrm>
          <a:custGeom>
            <a:avLst/>
            <a:gdLst>
              <a:gd name="T0" fmla="*/ 154 w 257"/>
              <a:gd name="T1" fmla="*/ 27 h 203"/>
              <a:gd name="T2" fmla="*/ 107 w 257"/>
              <a:gd name="T3" fmla="*/ 36 h 203"/>
              <a:gd name="T4" fmla="*/ 76 w 257"/>
              <a:gd name="T5" fmla="*/ 3 h 203"/>
              <a:gd name="T6" fmla="*/ 31 w 257"/>
              <a:gd name="T7" fmla="*/ 110 h 203"/>
              <a:gd name="T8" fmla="*/ 53 w 257"/>
              <a:gd name="T9" fmla="*/ 123 h 203"/>
              <a:gd name="T10" fmla="*/ 80 w 257"/>
              <a:gd name="T11" fmla="*/ 172 h 203"/>
              <a:gd name="T12" fmla="*/ 136 w 257"/>
              <a:gd name="T13" fmla="*/ 202 h 203"/>
              <a:gd name="T14" fmla="*/ 143 w 257"/>
              <a:gd name="T15" fmla="*/ 201 h 203"/>
              <a:gd name="T16" fmla="*/ 148 w 257"/>
              <a:gd name="T17" fmla="*/ 197 h 203"/>
              <a:gd name="T18" fmla="*/ 152 w 257"/>
              <a:gd name="T19" fmla="*/ 193 h 203"/>
              <a:gd name="T20" fmla="*/ 156 w 257"/>
              <a:gd name="T21" fmla="*/ 194 h 203"/>
              <a:gd name="T22" fmla="*/ 163 w 257"/>
              <a:gd name="T23" fmla="*/ 194 h 203"/>
              <a:gd name="T24" fmla="*/ 169 w 257"/>
              <a:gd name="T25" fmla="*/ 191 h 203"/>
              <a:gd name="T26" fmla="*/ 173 w 257"/>
              <a:gd name="T27" fmla="*/ 186 h 203"/>
              <a:gd name="T28" fmla="*/ 175 w 257"/>
              <a:gd name="T29" fmla="*/ 183 h 203"/>
              <a:gd name="T30" fmla="*/ 195 w 257"/>
              <a:gd name="T31" fmla="*/ 163 h 203"/>
              <a:gd name="T32" fmla="*/ 194 w 257"/>
              <a:gd name="T33" fmla="*/ 159 h 203"/>
              <a:gd name="T34" fmla="*/ 198 w 257"/>
              <a:gd name="T35" fmla="*/ 155 h 203"/>
              <a:gd name="T36" fmla="*/ 202 w 257"/>
              <a:gd name="T37" fmla="*/ 149 h 203"/>
              <a:gd name="T38" fmla="*/ 203 w 257"/>
              <a:gd name="T39" fmla="*/ 142 h 203"/>
              <a:gd name="T40" fmla="*/ 202 w 257"/>
              <a:gd name="T41" fmla="*/ 137 h 203"/>
              <a:gd name="T42" fmla="*/ 200 w 257"/>
              <a:gd name="T43" fmla="*/ 133 h 203"/>
              <a:gd name="T44" fmla="*/ 222 w 257"/>
              <a:gd name="T45" fmla="*/ 103 h 203"/>
              <a:gd name="T46" fmla="*/ 255 w 257"/>
              <a:gd name="T47" fmla="*/ 81 h 203"/>
              <a:gd name="T48" fmla="*/ 149 w 257"/>
              <a:gd name="T49" fmla="*/ 62 h 203"/>
              <a:gd name="T50" fmla="*/ 108 w 257"/>
              <a:gd name="T51" fmla="*/ 77 h 203"/>
              <a:gd name="T52" fmla="*/ 123 w 257"/>
              <a:gd name="T53" fmla="*/ 48 h 203"/>
              <a:gd name="T54" fmla="*/ 204 w 257"/>
              <a:gd name="T55" fmla="*/ 104 h 203"/>
              <a:gd name="T56" fmla="*/ 31 w 257"/>
              <a:gd name="T57" fmla="*/ 96 h 203"/>
              <a:gd name="T58" fmla="*/ 31 w 257"/>
              <a:gd name="T59" fmla="*/ 96 h 203"/>
              <a:gd name="T60" fmla="*/ 66 w 257"/>
              <a:gd name="T61" fmla="*/ 145 h 203"/>
              <a:gd name="T62" fmla="*/ 85 w 257"/>
              <a:gd name="T63" fmla="*/ 158 h 203"/>
              <a:gd name="T64" fmla="*/ 93 w 257"/>
              <a:gd name="T65" fmla="*/ 166 h 203"/>
              <a:gd name="T66" fmla="*/ 107 w 257"/>
              <a:gd name="T67" fmla="*/ 185 h 203"/>
              <a:gd name="T68" fmla="*/ 107 w 257"/>
              <a:gd name="T69" fmla="*/ 185 h 203"/>
              <a:gd name="T70" fmla="*/ 171 w 257"/>
              <a:gd name="T71" fmla="*/ 165 h 203"/>
              <a:gd name="T72" fmla="*/ 170 w 257"/>
              <a:gd name="T73" fmla="*/ 165 h 203"/>
              <a:gd name="T74" fmla="*/ 170 w 257"/>
              <a:gd name="T75" fmla="*/ 165 h 203"/>
              <a:gd name="T76" fmla="*/ 170 w 257"/>
              <a:gd name="T77" fmla="*/ 165 h 203"/>
              <a:gd name="T78" fmla="*/ 124 w 257"/>
              <a:gd name="T79" fmla="*/ 127 h 203"/>
              <a:gd name="T80" fmla="*/ 163 w 257"/>
              <a:gd name="T81" fmla="*/ 175 h 203"/>
              <a:gd name="T82" fmla="*/ 117 w 257"/>
              <a:gd name="T83" fmla="*/ 142 h 203"/>
              <a:gd name="T84" fmla="*/ 139 w 257"/>
              <a:gd name="T85" fmla="*/ 181 h 203"/>
              <a:gd name="T86" fmla="*/ 141 w 257"/>
              <a:gd name="T87" fmla="*/ 184 h 203"/>
              <a:gd name="T88" fmla="*/ 65 w 257"/>
              <a:gd name="T89" fmla="*/ 121 h 203"/>
              <a:gd name="T90" fmla="*/ 96 w 257"/>
              <a:gd name="T91" fmla="*/ 48 h 203"/>
              <a:gd name="T92" fmla="*/ 105 w 257"/>
              <a:gd name="T93" fmla="*/ 91 h 203"/>
              <a:gd name="T94" fmla="*/ 137 w 257"/>
              <a:gd name="T95" fmla="*/ 85 h 203"/>
              <a:gd name="T96" fmla="*/ 189 w 257"/>
              <a:gd name="T97" fmla="*/ 139 h 203"/>
              <a:gd name="T98" fmla="*/ 182 w 257"/>
              <a:gd name="T99" fmla="*/ 146 h 203"/>
              <a:gd name="T100" fmla="*/ 181 w 257"/>
              <a:gd name="T101" fmla="*/ 162 h 203"/>
              <a:gd name="T102" fmla="*/ 224 w 257"/>
              <a:gd name="T103" fmla="*/ 88 h 203"/>
              <a:gd name="T104" fmla="*/ 182 w 257"/>
              <a:gd name="T105" fmla="*/ 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203">
                <a:moveTo>
                  <a:pt x="255" y="73"/>
                </a:moveTo>
                <a:cubicBezTo>
                  <a:pt x="186" y="4"/>
                  <a:pt x="186" y="4"/>
                  <a:pt x="186" y="4"/>
                </a:cubicBezTo>
                <a:cubicBezTo>
                  <a:pt x="184" y="1"/>
                  <a:pt x="180" y="1"/>
                  <a:pt x="177" y="4"/>
                </a:cubicBezTo>
                <a:cubicBezTo>
                  <a:pt x="154" y="27"/>
                  <a:pt x="154" y="27"/>
                  <a:pt x="154" y="27"/>
                </a:cubicBezTo>
                <a:cubicBezTo>
                  <a:pt x="153" y="28"/>
                  <a:pt x="153" y="29"/>
                  <a:pt x="153" y="31"/>
                </a:cubicBezTo>
                <a:cubicBezTo>
                  <a:pt x="153" y="32"/>
                  <a:pt x="153" y="34"/>
                  <a:pt x="154" y="35"/>
                </a:cubicBezTo>
                <a:cubicBezTo>
                  <a:pt x="156" y="36"/>
                  <a:pt x="156" y="36"/>
                  <a:pt x="156" y="36"/>
                </a:cubicBezTo>
                <a:cubicBezTo>
                  <a:pt x="107" y="36"/>
                  <a:pt x="107" y="36"/>
                  <a:pt x="107" y="36"/>
                </a:cubicBezTo>
                <a:cubicBezTo>
                  <a:pt x="108" y="35"/>
                  <a:pt x="108" y="35"/>
                  <a:pt x="108" y="35"/>
                </a:cubicBezTo>
                <a:cubicBezTo>
                  <a:pt x="110" y="33"/>
                  <a:pt x="110" y="29"/>
                  <a:pt x="108" y="27"/>
                </a:cubicBezTo>
                <a:cubicBezTo>
                  <a:pt x="84" y="3"/>
                  <a:pt x="84" y="3"/>
                  <a:pt x="84" y="3"/>
                </a:cubicBezTo>
                <a:cubicBezTo>
                  <a:pt x="82" y="0"/>
                  <a:pt x="78" y="0"/>
                  <a:pt x="76" y="3"/>
                </a:cubicBezTo>
                <a:cubicBezTo>
                  <a:pt x="2" y="76"/>
                  <a:pt x="2" y="76"/>
                  <a:pt x="2" y="76"/>
                </a:cubicBezTo>
                <a:cubicBezTo>
                  <a:pt x="0" y="78"/>
                  <a:pt x="0" y="82"/>
                  <a:pt x="2" y="84"/>
                </a:cubicBezTo>
                <a:cubicBezTo>
                  <a:pt x="26" y="108"/>
                  <a:pt x="26" y="108"/>
                  <a:pt x="26" y="108"/>
                </a:cubicBezTo>
                <a:cubicBezTo>
                  <a:pt x="27" y="109"/>
                  <a:pt x="29" y="110"/>
                  <a:pt x="31" y="110"/>
                </a:cubicBezTo>
                <a:cubicBezTo>
                  <a:pt x="32" y="110"/>
                  <a:pt x="34" y="109"/>
                  <a:pt x="35" y="108"/>
                </a:cubicBezTo>
                <a:cubicBezTo>
                  <a:pt x="41" y="102"/>
                  <a:pt x="41" y="102"/>
                  <a:pt x="41" y="102"/>
                </a:cubicBezTo>
                <a:cubicBezTo>
                  <a:pt x="53" y="114"/>
                  <a:pt x="53" y="114"/>
                  <a:pt x="53" y="114"/>
                </a:cubicBezTo>
                <a:cubicBezTo>
                  <a:pt x="53" y="123"/>
                  <a:pt x="53" y="123"/>
                  <a:pt x="53" y="123"/>
                </a:cubicBezTo>
                <a:cubicBezTo>
                  <a:pt x="53" y="125"/>
                  <a:pt x="53" y="126"/>
                  <a:pt x="54" y="127"/>
                </a:cubicBezTo>
                <a:cubicBezTo>
                  <a:pt x="53" y="128"/>
                  <a:pt x="49" y="133"/>
                  <a:pt x="49" y="139"/>
                </a:cubicBezTo>
                <a:cubicBezTo>
                  <a:pt x="49" y="148"/>
                  <a:pt x="55" y="155"/>
                  <a:pt x="64" y="156"/>
                </a:cubicBezTo>
                <a:cubicBezTo>
                  <a:pt x="65" y="164"/>
                  <a:pt x="72" y="171"/>
                  <a:pt x="80" y="172"/>
                </a:cubicBezTo>
                <a:cubicBezTo>
                  <a:pt x="81" y="180"/>
                  <a:pt x="87" y="186"/>
                  <a:pt x="95" y="187"/>
                </a:cubicBezTo>
                <a:cubicBezTo>
                  <a:pt x="96" y="196"/>
                  <a:pt x="103" y="203"/>
                  <a:pt x="112" y="203"/>
                </a:cubicBezTo>
                <a:cubicBezTo>
                  <a:pt x="118" y="203"/>
                  <a:pt x="123" y="198"/>
                  <a:pt x="124" y="197"/>
                </a:cubicBezTo>
                <a:cubicBezTo>
                  <a:pt x="126" y="199"/>
                  <a:pt x="130" y="202"/>
                  <a:pt x="136" y="202"/>
                </a:cubicBezTo>
                <a:cubicBezTo>
                  <a:pt x="137" y="202"/>
                  <a:pt x="138" y="202"/>
                  <a:pt x="139" y="202"/>
                </a:cubicBezTo>
                <a:cubicBezTo>
                  <a:pt x="139" y="202"/>
                  <a:pt x="139" y="202"/>
                  <a:pt x="140" y="202"/>
                </a:cubicBezTo>
                <a:cubicBezTo>
                  <a:pt x="140" y="202"/>
                  <a:pt x="141" y="201"/>
                  <a:pt x="142" y="201"/>
                </a:cubicBezTo>
                <a:cubicBezTo>
                  <a:pt x="142" y="201"/>
                  <a:pt x="142" y="201"/>
                  <a:pt x="143" y="201"/>
                </a:cubicBezTo>
                <a:cubicBezTo>
                  <a:pt x="143" y="200"/>
                  <a:pt x="144" y="200"/>
                  <a:pt x="145" y="199"/>
                </a:cubicBezTo>
                <a:cubicBezTo>
                  <a:pt x="145" y="199"/>
                  <a:pt x="146" y="199"/>
                  <a:pt x="146" y="199"/>
                </a:cubicBezTo>
                <a:cubicBezTo>
                  <a:pt x="146" y="198"/>
                  <a:pt x="147" y="198"/>
                  <a:pt x="148" y="197"/>
                </a:cubicBezTo>
                <a:cubicBezTo>
                  <a:pt x="148" y="197"/>
                  <a:pt x="148" y="197"/>
                  <a:pt x="148" y="197"/>
                </a:cubicBezTo>
                <a:cubicBezTo>
                  <a:pt x="149" y="196"/>
                  <a:pt x="150" y="195"/>
                  <a:pt x="150" y="194"/>
                </a:cubicBezTo>
                <a:cubicBezTo>
                  <a:pt x="150" y="194"/>
                  <a:pt x="150" y="194"/>
                  <a:pt x="150" y="194"/>
                </a:cubicBezTo>
                <a:cubicBezTo>
                  <a:pt x="151" y="194"/>
                  <a:pt x="151" y="193"/>
                  <a:pt x="151" y="192"/>
                </a:cubicBezTo>
                <a:cubicBezTo>
                  <a:pt x="151" y="193"/>
                  <a:pt x="152" y="193"/>
                  <a:pt x="152" y="193"/>
                </a:cubicBezTo>
                <a:cubicBezTo>
                  <a:pt x="152" y="193"/>
                  <a:pt x="152" y="193"/>
                  <a:pt x="153" y="193"/>
                </a:cubicBezTo>
                <a:cubicBezTo>
                  <a:pt x="153" y="193"/>
                  <a:pt x="153" y="193"/>
                  <a:pt x="154" y="194"/>
                </a:cubicBezTo>
                <a:cubicBezTo>
                  <a:pt x="154" y="194"/>
                  <a:pt x="154" y="194"/>
                  <a:pt x="154" y="194"/>
                </a:cubicBezTo>
                <a:cubicBezTo>
                  <a:pt x="155" y="194"/>
                  <a:pt x="155" y="194"/>
                  <a:pt x="156" y="194"/>
                </a:cubicBezTo>
                <a:cubicBezTo>
                  <a:pt x="156" y="194"/>
                  <a:pt x="156" y="194"/>
                  <a:pt x="156" y="194"/>
                </a:cubicBezTo>
                <a:cubicBezTo>
                  <a:pt x="157" y="194"/>
                  <a:pt x="158" y="195"/>
                  <a:pt x="159" y="195"/>
                </a:cubicBezTo>
                <a:cubicBezTo>
                  <a:pt x="160" y="195"/>
                  <a:pt x="161" y="194"/>
                  <a:pt x="162" y="194"/>
                </a:cubicBezTo>
                <a:cubicBezTo>
                  <a:pt x="162" y="194"/>
                  <a:pt x="162" y="194"/>
                  <a:pt x="163" y="194"/>
                </a:cubicBezTo>
                <a:cubicBezTo>
                  <a:pt x="164" y="194"/>
                  <a:pt x="164" y="194"/>
                  <a:pt x="165" y="193"/>
                </a:cubicBezTo>
                <a:cubicBezTo>
                  <a:pt x="165" y="193"/>
                  <a:pt x="166" y="193"/>
                  <a:pt x="166" y="193"/>
                </a:cubicBezTo>
                <a:cubicBezTo>
                  <a:pt x="167" y="193"/>
                  <a:pt x="167" y="192"/>
                  <a:pt x="168" y="192"/>
                </a:cubicBezTo>
                <a:cubicBezTo>
                  <a:pt x="168" y="192"/>
                  <a:pt x="168" y="192"/>
                  <a:pt x="169" y="191"/>
                </a:cubicBezTo>
                <a:cubicBezTo>
                  <a:pt x="169" y="191"/>
                  <a:pt x="170" y="190"/>
                  <a:pt x="171" y="189"/>
                </a:cubicBezTo>
                <a:cubicBezTo>
                  <a:pt x="171" y="189"/>
                  <a:pt x="171" y="189"/>
                  <a:pt x="171" y="189"/>
                </a:cubicBezTo>
                <a:cubicBezTo>
                  <a:pt x="172" y="189"/>
                  <a:pt x="172" y="188"/>
                  <a:pt x="173" y="187"/>
                </a:cubicBezTo>
                <a:cubicBezTo>
                  <a:pt x="173" y="187"/>
                  <a:pt x="173" y="186"/>
                  <a:pt x="173" y="186"/>
                </a:cubicBezTo>
                <a:cubicBezTo>
                  <a:pt x="174" y="186"/>
                  <a:pt x="174" y="185"/>
                  <a:pt x="174" y="184"/>
                </a:cubicBezTo>
                <a:cubicBezTo>
                  <a:pt x="175" y="184"/>
                  <a:pt x="175" y="184"/>
                  <a:pt x="175" y="183"/>
                </a:cubicBezTo>
                <a:cubicBezTo>
                  <a:pt x="175" y="183"/>
                  <a:pt x="175" y="183"/>
                  <a:pt x="175" y="183"/>
                </a:cubicBezTo>
                <a:cubicBezTo>
                  <a:pt x="175" y="183"/>
                  <a:pt x="175" y="183"/>
                  <a:pt x="175" y="183"/>
                </a:cubicBezTo>
                <a:cubicBezTo>
                  <a:pt x="176" y="183"/>
                  <a:pt x="177" y="183"/>
                  <a:pt x="178" y="183"/>
                </a:cubicBezTo>
                <a:cubicBezTo>
                  <a:pt x="187" y="183"/>
                  <a:pt x="195" y="175"/>
                  <a:pt x="195" y="165"/>
                </a:cubicBezTo>
                <a:cubicBezTo>
                  <a:pt x="195" y="165"/>
                  <a:pt x="195" y="164"/>
                  <a:pt x="195" y="163"/>
                </a:cubicBezTo>
                <a:cubicBezTo>
                  <a:pt x="195" y="163"/>
                  <a:pt x="195" y="163"/>
                  <a:pt x="195" y="163"/>
                </a:cubicBezTo>
                <a:cubicBezTo>
                  <a:pt x="195" y="162"/>
                  <a:pt x="195" y="162"/>
                  <a:pt x="195" y="161"/>
                </a:cubicBezTo>
                <a:cubicBezTo>
                  <a:pt x="195" y="161"/>
                  <a:pt x="194" y="161"/>
                  <a:pt x="194" y="161"/>
                </a:cubicBezTo>
                <a:cubicBezTo>
                  <a:pt x="194" y="160"/>
                  <a:pt x="194" y="160"/>
                  <a:pt x="194" y="159"/>
                </a:cubicBezTo>
                <a:cubicBezTo>
                  <a:pt x="194" y="159"/>
                  <a:pt x="194" y="159"/>
                  <a:pt x="194" y="159"/>
                </a:cubicBezTo>
                <a:cubicBezTo>
                  <a:pt x="193" y="159"/>
                  <a:pt x="193" y="158"/>
                  <a:pt x="193" y="158"/>
                </a:cubicBezTo>
                <a:cubicBezTo>
                  <a:pt x="194" y="158"/>
                  <a:pt x="195" y="157"/>
                  <a:pt x="195" y="157"/>
                </a:cubicBezTo>
                <a:cubicBezTo>
                  <a:pt x="195" y="157"/>
                  <a:pt x="195" y="157"/>
                  <a:pt x="195" y="157"/>
                </a:cubicBezTo>
                <a:cubicBezTo>
                  <a:pt x="196" y="156"/>
                  <a:pt x="197" y="156"/>
                  <a:pt x="198" y="155"/>
                </a:cubicBezTo>
                <a:cubicBezTo>
                  <a:pt x="198" y="155"/>
                  <a:pt x="198" y="155"/>
                  <a:pt x="198" y="154"/>
                </a:cubicBezTo>
                <a:cubicBezTo>
                  <a:pt x="199" y="154"/>
                  <a:pt x="199" y="153"/>
                  <a:pt x="200" y="153"/>
                </a:cubicBezTo>
                <a:cubicBezTo>
                  <a:pt x="200" y="152"/>
                  <a:pt x="200" y="152"/>
                  <a:pt x="200" y="152"/>
                </a:cubicBezTo>
                <a:cubicBezTo>
                  <a:pt x="201" y="151"/>
                  <a:pt x="201" y="150"/>
                  <a:pt x="202" y="149"/>
                </a:cubicBezTo>
                <a:cubicBezTo>
                  <a:pt x="202" y="149"/>
                  <a:pt x="202" y="149"/>
                  <a:pt x="202" y="149"/>
                </a:cubicBezTo>
                <a:cubicBezTo>
                  <a:pt x="202" y="148"/>
                  <a:pt x="202" y="147"/>
                  <a:pt x="203" y="146"/>
                </a:cubicBezTo>
                <a:cubicBezTo>
                  <a:pt x="203" y="146"/>
                  <a:pt x="203" y="146"/>
                  <a:pt x="203" y="146"/>
                </a:cubicBezTo>
                <a:cubicBezTo>
                  <a:pt x="203" y="145"/>
                  <a:pt x="203" y="143"/>
                  <a:pt x="203" y="142"/>
                </a:cubicBezTo>
                <a:cubicBezTo>
                  <a:pt x="203" y="142"/>
                  <a:pt x="203" y="141"/>
                  <a:pt x="203" y="140"/>
                </a:cubicBezTo>
                <a:cubicBezTo>
                  <a:pt x="203" y="140"/>
                  <a:pt x="203" y="139"/>
                  <a:pt x="203" y="139"/>
                </a:cubicBezTo>
                <a:cubicBezTo>
                  <a:pt x="202" y="139"/>
                  <a:pt x="202" y="138"/>
                  <a:pt x="202" y="137"/>
                </a:cubicBezTo>
                <a:cubicBezTo>
                  <a:pt x="202" y="137"/>
                  <a:pt x="202" y="137"/>
                  <a:pt x="202" y="137"/>
                </a:cubicBezTo>
                <a:cubicBezTo>
                  <a:pt x="202" y="136"/>
                  <a:pt x="201" y="136"/>
                  <a:pt x="201" y="135"/>
                </a:cubicBezTo>
                <a:cubicBezTo>
                  <a:pt x="201" y="135"/>
                  <a:pt x="201" y="135"/>
                  <a:pt x="201" y="135"/>
                </a:cubicBezTo>
                <a:cubicBezTo>
                  <a:pt x="200" y="134"/>
                  <a:pt x="200" y="134"/>
                  <a:pt x="200" y="133"/>
                </a:cubicBezTo>
                <a:cubicBezTo>
                  <a:pt x="200" y="133"/>
                  <a:pt x="200" y="133"/>
                  <a:pt x="200" y="133"/>
                </a:cubicBezTo>
                <a:cubicBezTo>
                  <a:pt x="213" y="120"/>
                  <a:pt x="213" y="120"/>
                  <a:pt x="213" y="120"/>
                </a:cubicBezTo>
                <a:cubicBezTo>
                  <a:pt x="214" y="119"/>
                  <a:pt x="215" y="117"/>
                  <a:pt x="215" y="115"/>
                </a:cubicBezTo>
                <a:cubicBezTo>
                  <a:pt x="215" y="110"/>
                  <a:pt x="215" y="110"/>
                  <a:pt x="215" y="110"/>
                </a:cubicBezTo>
                <a:cubicBezTo>
                  <a:pt x="222" y="103"/>
                  <a:pt x="222" y="103"/>
                  <a:pt x="222" y="103"/>
                </a:cubicBezTo>
                <a:cubicBezTo>
                  <a:pt x="224" y="104"/>
                  <a:pt x="224" y="104"/>
                  <a:pt x="224" y="104"/>
                </a:cubicBezTo>
                <a:cubicBezTo>
                  <a:pt x="225" y="105"/>
                  <a:pt x="226" y="106"/>
                  <a:pt x="228" y="106"/>
                </a:cubicBezTo>
                <a:cubicBezTo>
                  <a:pt x="229" y="106"/>
                  <a:pt x="231" y="105"/>
                  <a:pt x="232" y="104"/>
                </a:cubicBezTo>
                <a:cubicBezTo>
                  <a:pt x="255" y="81"/>
                  <a:pt x="255" y="81"/>
                  <a:pt x="255" y="81"/>
                </a:cubicBezTo>
                <a:cubicBezTo>
                  <a:pt x="257" y="79"/>
                  <a:pt x="257" y="75"/>
                  <a:pt x="255" y="73"/>
                </a:cubicBezTo>
                <a:close/>
                <a:moveTo>
                  <a:pt x="191" y="124"/>
                </a:moveTo>
                <a:cubicBezTo>
                  <a:pt x="149" y="82"/>
                  <a:pt x="149" y="82"/>
                  <a:pt x="149" y="82"/>
                </a:cubicBezTo>
                <a:cubicBezTo>
                  <a:pt x="149" y="62"/>
                  <a:pt x="149" y="62"/>
                  <a:pt x="149" y="62"/>
                </a:cubicBezTo>
                <a:cubicBezTo>
                  <a:pt x="149" y="58"/>
                  <a:pt x="147" y="56"/>
                  <a:pt x="143" y="56"/>
                </a:cubicBezTo>
                <a:cubicBezTo>
                  <a:pt x="132" y="56"/>
                  <a:pt x="132" y="56"/>
                  <a:pt x="132" y="56"/>
                </a:cubicBezTo>
                <a:cubicBezTo>
                  <a:pt x="130" y="56"/>
                  <a:pt x="129" y="56"/>
                  <a:pt x="127" y="57"/>
                </a:cubicBezTo>
                <a:cubicBezTo>
                  <a:pt x="108" y="77"/>
                  <a:pt x="108" y="77"/>
                  <a:pt x="108" y="77"/>
                </a:cubicBezTo>
                <a:cubicBezTo>
                  <a:pt x="107" y="78"/>
                  <a:pt x="105" y="79"/>
                  <a:pt x="105" y="79"/>
                </a:cubicBezTo>
                <a:cubicBezTo>
                  <a:pt x="102" y="79"/>
                  <a:pt x="99" y="76"/>
                  <a:pt x="99" y="73"/>
                </a:cubicBezTo>
                <a:cubicBezTo>
                  <a:pt x="99" y="73"/>
                  <a:pt x="100" y="71"/>
                  <a:pt x="101" y="70"/>
                </a:cubicBezTo>
                <a:cubicBezTo>
                  <a:pt x="123" y="48"/>
                  <a:pt x="123" y="48"/>
                  <a:pt x="123" y="48"/>
                </a:cubicBezTo>
                <a:cubicBezTo>
                  <a:pt x="168" y="48"/>
                  <a:pt x="168" y="48"/>
                  <a:pt x="168" y="48"/>
                </a:cubicBezTo>
                <a:cubicBezTo>
                  <a:pt x="175" y="56"/>
                  <a:pt x="175" y="56"/>
                  <a:pt x="175" y="56"/>
                </a:cubicBezTo>
                <a:cubicBezTo>
                  <a:pt x="214" y="94"/>
                  <a:pt x="214" y="94"/>
                  <a:pt x="214" y="94"/>
                </a:cubicBezTo>
                <a:cubicBezTo>
                  <a:pt x="204" y="104"/>
                  <a:pt x="204" y="104"/>
                  <a:pt x="204" y="104"/>
                </a:cubicBezTo>
                <a:cubicBezTo>
                  <a:pt x="203" y="105"/>
                  <a:pt x="203" y="106"/>
                  <a:pt x="203" y="108"/>
                </a:cubicBezTo>
                <a:cubicBezTo>
                  <a:pt x="203" y="113"/>
                  <a:pt x="203" y="113"/>
                  <a:pt x="203" y="113"/>
                </a:cubicBezTo>
                <a:lnTo>
                  <a:pt x="191" y="124"/>
                </a:lnTo>
                <a:close/>
                <a:moveTo>
                  <a:pt x="31" y="96"/>
                </a:moveTo>
                <a:cubicBezTo>
                  <a:pt x="15" y="80"/>
                  <a:pt x="15" y="80"/>
                  <a:pt x="15" y="80"/>
                </a:cubicBezTo>
                <a:cubicBezTo>
                  <a:pt x="80" y="15"/>
                  <a:pt x="80" y="15"/>
                  <a:pt x="80" y="15"/>
                </a:cubicBezTo>
                <a:cubicBezTo>
                  <a:pt x="95" y="31"/>
                  <a:pt x="95" y="31"/>
                  <a:pt x="95" y="31"/>
                </a:cubicBezTo>
                <a:lnTo>
                  <a:pt x="31" y="96"/>
                </a:lnTo>
                <a:close/>
                <a:moveTo>
                  <a:pt x="61" y="139"/>
                </a:moveTo>
                <a:cubicBezTo>
                  <a:pt x="61" y="138"/>
                  <a:pt x="62" y="137"/>
                  <a:pt x="63" y="136"/>
                </a:cubicBezTo>
                <a:cubicBezTo>
                  <a:pt x="70" y="143"/>
                  <a:pt x="70" y="143"/>
                  <a:pt x="70" y="143"/>
                </a:cubicBezTo>
                <a:cubicBezTo>
                  <a:pt x="69" y="143"/>
                  <a:pt x="67" y="145"/>
                  <a:pt x="66" y="145"/>
                </a:cubicBezTo>
                <a:cubicBezTo>
                  <a:pt x="63" y="145"/>
                  <a:pt x="61" y="142"/>
                  <a:pt x="61" y="139"/>
                </a:cubicBezTo>
                <a:close/>
                <a:moveTo>
                  <a:pt x="76" y="154"/>
                </a:moveTo>
                <a:cubicBezTo>
                  <a:pt x="76" y="154"/>
                  <a:pt x="77" y="152"/>
                  <a:pt x="78" y="151"/>
                </a:cubicBezTo>
                <a:cubicBezTo>
                  <a:pt x="85" y="158"/>
                  <a:pt x="85" y="158"/>
                  <a:pt x="85" y="158"/>
                </a:cubicBezTo>
                <a:cubicBezTo>
                  <a:pt x="84" y="159"/>
                  <a:pt x="82" y="160"/>
                  <a:pt x="82" y="160"/>
                </a:cubicBezTo>
                <a:cubicBezTo>
                  <a:pt x="79" y="160"/>
                  <a:pt x="76" y="157"/>
                  <a:pt x="76" y="154"/>
                </a:cubicBezTo>
                <a:close/>
                <a:moveTo>
                  <a:pt x="91" y="170"/>
                </a:moveTo>
                <a:cubicBezTo>
                  <a:pt x="91" y="169"/>
                  <a:pt x="92" y="167"/>
                  <a:pt x="93" y="166"/>
                </a:cubicBezTo>
                <a:cubicBezTo>
                  <a:pt x="100" y="173"/>
                  <a:pt x="100" y="173"/>
                  <a:pt x="100" y="173"/>
                </a:cubicBezTo>
                <a:cubicBezTo>
                  <a:pt x="99" y="174"/>
                  <a:pt x="98" y="175"/>
                  <a:pt x="97" y="175"/>
                </a:cubicBezTo>
                <a:cubicBezTo>
                  <a:pt x="94" y="175"/>
                  <a:pt x="91" y="173"/>
                  <a:pt x="91" y="170"/>
                </a:cubicBezTo>
                <a:close/>
                <a:moveTo>
                  <a:pt x="107" y="185"/>
                </a:moveTo>
                <a:cubicBezTo>
                  <a:pt x="107" y="185"/>
                  <a:pt x="108" y="183"/>
                  <a:pt x="109" y="182"/>
                </a:cubicBezTo>
                <a:cubicBezTo>
                  <a:pt x="116" y="189"/>
                  <a:pt x="116" y="189"/>
                  <a:pt x="116" y="189"/>
                </a:cubicBezTo>
                <a:cubicBezTo>
                  <a:pt x="115" y="190"/>
                  <a:pt x="113" y="191"/>
                  <a:pt x="112" y="191"/>
                </a:cubicBezTo>
                <a:cubicBezTo>
                  <a:pt x="109" y="191"/>
                  <a:pt x="107" y="188"/>
                  <a:pt x="107" y="185"/>
                </a:cubicBezTo>
                <a:close/>
                <a:moveTo>
                  <a:pt x="178" y="171"/>
                </a:moveTo>
                <a:cubicBezTo>
                  <a:pt x="178" y="171"/>
                  <a:pt x="177" y="171"/>
                  <a:pt x="177" y="171"/>
                </a:cubicBezTo>
                <a:cubicBezTo>
                  <a:pt x="176" y="170"/>
                  <a:pt x="175" y="170"/>
                  <a:pt x="174" y="169"/>
                </a:cubicBezTo>
                <a:cubicBezTo>
                  <a:pt x="171" y="165"/>
                  <a:pt x="171" y="165"/>
                  <a:pt x="171" y="165"/>
                </a:cubicBezTo>
                <a:cubicBezTo>
                  <a:pt x="171" y="165"/>
                  <a:pt x="171" y="165"/>
                  <a:pt x="171" y="165"/>
                </a:cubicBezTo>
                <a:cubicBezTo>
                  <a:pt x="171" y="165"/>
                  <a:pt x="171" y="165"/>
                  <a:pt x="171" y="165"/>
                </a:cubicBezTo>
                <a:cubicBezTo>
                  <a:pt x="171" y="165"/>
                  <a:pt x="171" y="165"/>
                  <a:pt x="171"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32" y="127"/>
                  <a:pt x="132" y="127"/>
                  <a:pt x="132" y="127"/>
                </a:cubicBezTo>
                <a:cubicBezTo>
                  <a:pt x="130" y="124"/>
                  <a:pt x="126" y="124"/>
                  <a:pt x="124" y="127"/>
                </a:cubicBezTo>
                <a:cubicBezTo>
                  <a:pt x="121" y="129"/>
                  <a:pt x="121" y="133"/>
                  <a:pt x="124" y="135"/>
                </a:cubicBezTo>
                <a:cubicBezTo>
                  <a:pt x="162" y="174"/>
                  <a:pt x="162" y="174"/>
                  <a:pt x="162" y="174"/>
                </a:cubicBezTo>
                <a:cubicBezTo>
                  <a:pt x="163" y="174"/>
                  <a:pt x="163" y="175"/>
                  <a:pt x="163" y="175"/>
                </a:cubicBezTo>
                <a:cubicBezTo>
                  <a:pt x="163" y="175"/>
                  <a:pt x="163" y="175"/>
                  <a:pt x="163" y="175"/>
                </a:cubicBezTo>
                <a:cubicBezTo>
                  <a:pt x="164" y="176"/>
                  <a:pt x="164" y="177"/>
                  <a:pt x="164" y="177"/>
                </a:cubicBezTo>
                <a:cubicBezTo>
                  <a:pt x="164" y="180"/>
                  <a:pt x="162" y="183"/>
                  <a:pt x="159" y="183"/>
                </a:cubicBezTo>
                <a:cubicBezTo>
                  <a:pt x="158" y="182"/>
                  <a:pt x="156" y="181"/>
                  <a:pt x="155" y="180"/>
                </a:cubicBezTo>
                <a:cubicBezTo>
                  <a:pt x="117" y="142"/>
                  <a:pt x="117" y="142"/>
                  <a:pt x="117" y="142"/>
                </a:cubicBezTo>
                <a:cubicBezTo>
                  <a:pt x="114" y="140"/>
                  <a:pt x="111" y="140"/>
                  <a:pt x="108" y="142"/>
                </a:cubicBezTo>
                <a:cubicBezTo>
                  <a:pt x="106" y="144"/>
                  <a:pt x="106" y="148"/>
                  <a:pt x="108" y="150"/>
                </a:cubicBezTo>
                <a:cubicBezTo>
                  <a:pt x="139" y="181"/>
                  <a:pt x="139" y="181"/>
                  <a:pt x="139" y="181"/>
                </a:cubicBezTo>
                <a:cubicBezTo>
                  <a:pt x="139" y="181"/>
                  <a:pt x="139" y="181"/>
                  <a:pt x="139" y="181"/>
                </a:cubicBezTo>
                <a:cubicBezTo>
                  <a:pt x="139" y="182"/>
                  <a:pt x="140" y="182"/>
                  <a:pt x="140" y="183"/>
                </a:cubicBezTo>
                <a:cubicBezTo>
                  <a:pt x="140" y="183"/>
                  <a:pt x="140" y="183"/>
                  <a:pt x="140" y="183"/>
                </a:cubicBezTo>
                <a:cubicBezTo>
                  <a:pt x="141" y="183"/>
                  <a:pt x="141" y="184"/>
                  <a:pt x="141" y="184"/>
                </a:cubicBezTo>
                <a:cubicBezTo>
                  <a:pt x="141" y="184"/>
                  <a:pt x="141" y="184"/>
                  <a:pt x="141" y="184"/>
                </a:cubicBezTo>
                <a:cubicBezTo>
                  <a:pt x="141" y="184"/>
                  <a:pt x="141" y="185"/>
                  <a:pt x="141" y="185"/>
                </a:cubicBezTo>
                <a:cubicBezTo>
                  <a:pt x="141" y="188"/>
                  <a:pt x="139" y="190"/>
                  <a:pt x="136" y="190"/>
                </a:cubicBezTo>
                <a:cubicBezTo>
                  <a:pt x="135" y="190"/>
                  <a:pt x="133" y="189"/>
                  <a:pt x="132" y="188"/>
                </a:cubicBezTo>
                <a:cubicBezTo>
                  <a:pt x="65" y="121"/>
                  <a:pt x="65" y="121"/>
                  <a:pt x="65" y="121"/>
                </a:cubicBezTo>
                <a:cubicBezTo>
                  <a:pt x="65" y="112"/>
                  <a:pt x="65" y="112"/>
                  <a:pt x="65" y="112"/>
                </a:cubicBezTo>
                <a:cubicBezTo>
                  <a:pt x="65" y="110"/>
                  <a:pt x="64" y="109"/>
                  <a:pt x="63" y="107"/>
                </a:cubicBezTo>
                <a:cubicBezTo>
                  <a:pt x="50" y="94"/>
                  <a:pt x="50" y="94"/>
                  <a:pt x="50" y="94"/>
                </a:cubicBezTo>
                <a:cubicBezTo>
                  <a:pt x="96" y="48"/>
                  <a:pt x="96" y="48"/>
                  <a:pt x="96" y="48"/>
                </a:cubicBezTo>
                <a:cubicBezTo>
                  <a:pt x="106" y="48"/>
                  <a:pt x="106" y="48"/>
                  <a:pt x="106" y="48"/>
                </a:cubicBezTo>
                <a:cubicBezTo>
                  <a:pt x="93" y="61"/>
                  <a:pt x="93" y="61"/>
                  <a:pt x="93" y="61"/>
                </a:cubicBezTo>
                <a:cubicBezTo>
                  <a:pt x="92" y="62"/>
                  <a:pt x="87" y="67"/>
                  <a:pt x="87" y="73"/>
                </a:cubicBezTo>
                <a:cubicBezTo>
                  <a:pt x="87" y="83"/>
                  <a:pt x="95" y="91"/>
                  <a:pt x="105" y="91"/>
                </a:cubicBezTo>
                <a:cubicBezTo>
                  <a:pt x="111" y="91"/>
                  <a:pt x="116" y="86"/>
                  <a:pt x="117" y="85"/>
                </a:cubicBezTo>
                <a:cubicBezTo>
                  <a:pt x="134" y="68"/>
                  <a:pt x="134" y="68"/>
                  <a:pt x="134" y="68"/>
                </a:cubicBezTo>
                <a:cubicBezTo>
                  <a:pt x="137" y="68"/>
                  <a:pt x="137" y="68"/>
                  <a:pt x="137" y="68"/>
                </a:cubicBezTo>
                <a:cubicBezTo>
                  <a:pt x="137" y="85"/>
                  <a:pt x="137" y="85"/>
                  <a:pt x="137" y="85"/>
                </a:cubicBezTo>
                <a:cubicBezTo>
                  <a:pt x="137" y="86"/>
                  <a:pt x="138" y="88"/>
                  <a:pt x="139" y="89"/>
                </a:cubicBezTo>
                <a:cubicBezTo>
                  <a:pt x="185" y="135"/>
                  <a:pt x="185" y="135"/>
                  <a:pt x="185" y="135"/>
                </a:cubicBezTo>
                <a:cubicBezTo>
                  <a:pt x="185" y="135"/>
                  <a:pt x="185" y="135"/>
                  <a:pt x="185" y="135"/>
                </a:cubicBezTo>
                <a:cubicBezTo>
                  <a:pt x="189" y="139"/>
                  <a:pt x="189" y="139"/>
                  <a:pt x="189" y="139"/>
                </a:cubicBezTo>
                <a:cubicBezTo>
                  <a:pt x="190" y="140"/>
                  <a:pt x="191" y="142"/>
                  <a:pt x="191" y="142"/>
                </a:cubicBezTo>
                <a:cubicBezTo>
                  <a:pt x="191" y="145"/>
                  <a:pt x="189" y="148"/>
                  <a:pt x="186" y="148"/>
                </a:cubicBezTo>
                <a:cubicBezTo>
                  <a:pt x="185" y="148"/>
                  <a:pt x="183" y="147"/>
                  <a:pt x="182" y="146"/>
                </a:cubicBezTo>
                <a:cubicBezTo>
                  <a:pt x="182" y="146"/>
                  <a:pt x="182" y="146"/>
                  <a:pt x="182" y="146"/>
                </a:cubicBezTo>
                <a:cubicBezTo>
                  <a:pt x="147" y="111"/>
                  <a:pt x="147" y="111"/>
                  <a:pt x="147" y="111"/>
                </a:cubicBezTo>
                <a:cubicBezTo>
                  <a:pt x="145" y="109"/>
                  <a:pt x="141" y="109"/>
                  <a:pt x="139" y="111"/>
                </a:cubicBezTo>
                <a:cubicBezTo>
                  <a:pt x="137" y="114"/>
                  <a:pt x="137" y="117"/>
                  <a:pt x="139" y="120"/>
                </a:cubicBezTo>
                <a:cubicBezTo>
                  <a:pt x="181" y="162"/>
                  <a:pt x="181" y="162"/>
                  <a:pt x="181" y="162"/>
                </a:cubicBezTo>
                <a:cubicBezTo>
                  <a:pt x="182" y="163"/>
                  <a:pt x="183" y="165"/>
                  <a:pt x="183" y="165"/>
                </a:cubicBezTo>
                <a:cubicBezTo>
                  <a:pt x="183" y="168"/>
                  <a:pt x="181" y="171"/>
                  <a:pt x="178" y="171"/>
                </a:cubicBezTo>
                <a:close/>
                <a:moveTo>
                  <a:pt x="228" y="92"/>
                </a:moveTo>
                <a:cubicBezTo>
                  <a:pt x="224" y="88"/>
                  <a:pt x="224" y="88"/>
                  <a:pt x="224" y="88"/>
                </a:cubicBezTo>
                <a:cubicBezTo>
                  <a:pt x="224" y="88"/>
                  <a:pt x="224" y="88"/>
                  <a:pt x="224" y="88"/>
                </a:cubicBezTo>
                <a:cubicBezTo>
                  <a:pt x="175" y="39"/>
                  <a:pt x="175" y="39"/>
                  <a:pt x="175" y="39"/>
                </a:cubicBezTo>
                <a:cubicBezTo>
                  <a:pt x="167" y="31"/>
                  <a:pt x="167" y="31"/>
                  <a:pt x="167" y="31"/>
                </a:cubicBezTo>
                <a:cubicBezTo>
                  <a:pt x="182" y="16"/>
                  <a:pt x="182" y="16"/>
                  <a:pt x="182" y="16"/>
                </a:cubicBezTo>
                <a:cubicBezTo>
                  <a:pt x="242" y="77"/>
                  <a:pt x="242" y="77"/>
                  <a:pt x="242" y="77"/>
                </a:cubicBezTo>
                <a:lnTo>
                  <a:pt x="228" y="9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marL="0" marR="0" lvl="0" indent="0" algn="l" defTabSz="685748" rtl="0" eaLnBrk="1" fontAlgn="auto" latinLnBrk="0" hangingPunct="1">
              <a:lnSpc>
                <a:spcPct val="100000"/>
              </a:lnSpc>
              <a:spcBef>
                <a:spcPts val="0"/>
              </a:spcBef>
              <a:spcAft>
                <a:spcPts val="0"/>
              </a:spcAft>
              <a:buClrTx/>
              <a:buSzTx/>
              <a:buFontTx/>
              <a:buNone/>
              <a:tabLst/>
              <a:defRPr/>
            </a:pPr>
            <a:endParaRPr kumimoji="0" lang="da-DK" sz="1350" b="0" i="0" u="none" strike="noStrike" kern="1200" cap="none" spc="0" normalizeH="0" baseline="0" noProof="0" dirty="0">
              <a:ln>
                <a:noFill/>
              </a:ln>
              <a:solidFill>
                <a:srgbClr val="211A52"/>
              </a:solidFill>
              <a:effectLst/>
              <a:uLnTx/>
              <a:uFillTx/>
              <a:latin typeface="Arial"/>
              <a:ea typeface="+mn-ea"/>
              <a:cs typeface="+mn-cs"/>
            </a:endParaRPr>
          </a:p>
        </p:txBody>
      </p:sp>
    </p:spTree>
    <p:extLst>
      <p:ext uri="{BB962C8B-B14F-4D97-AF65-F5344CB8AC3E}">
        <p14:creationId xmlns:p14="http://schemas.microsoft.com/office/powerpoint/2010/main" val="13715737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øjet pil 4"/>
          <p:cNvSpPr/>
          <p:nvPr/>
        </p:nvSpPr>
        <p:spPr>
          <a:xfrm>
            <a:off x="2717798" y="4785516"/>
            <a:ext cx="828477" cy="573562"/>
          </a:xfrm>
          <a:prstGeom prst="bentArrow">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da-DK">
              <a:solidFill>
                <a:schemeClr val="tx1"/>
              </a:solidFill>
            </a:endParaRPr>
          </a:p>
        </p:txBody>
      </p:sp>
      <p:sp>
        <p:nvSpPr>
          <p:cNvPr id="6" name="Bøjet pil 5"/>
          <p:cNvSpPr/>
          <p:nvPr/>
        </p:nvSpPr>
        <p:spPr>
          <a:xfrm>
            <a:off x="3592506" y="4377009"/>
            <a:ext cx="828477" cy="573562"/>
          </a:xfrm>
          <a:prstGeom prst="bentArrow">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da-DK">
              <a:solidFill>
                <a:schemeClr val="tx1"/>
              </a:solidFill>
            </a:endParaRPr>
          </a:p>
        </p:txBody>
      </p:sp>
      <p:sp>
        <p:nvSpPr>
          <p:cNvPr id="7" name="Bøjet pil 6"/>
          <p:cNvSpPr/>
          <p:nvPr/>
        </p:nvSpPr>
        <p:spPr>
          <a:xfrm>
            <a:off x="4502567" y="3957115"/>
            <a:ext cx="828477" cy="573562"/>
          </a:xfrm>
          <a:prstGeom prst="bentArrow">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da-DK">
              <a:solidFill>
                <a:schemeClr val="tx1"/>
              </a:solidFill>
            </a:endParaRPr>
          </a:p>
        </p:txBody>
      </p:sp>
      <p:sp>
        <p:nvSpPr>
          <p:cNvPr id="8" name="Bøjet pil 7"/>
          <p:cNvSpPr/>
          <p:nvPr/>
        </p:nvSpPr>
        <p:spPr>
          <a:xfrm>
            <a:off x="5411519" y="3553949"/>
            <a:ext cx="828477" cy="573562"/>
          </a:xfrm>
          <a:prstGeom prst="bentArrow">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da-DK">
              <a:solidFill>
                <a:schemeClr val="tx1"/>
              </a:solidFill>
            </a:endParaRPr>
          </a:p>
        </p:txBody>
      </p:sp>
      <p:sp>
        <p:nvSpPr>
          <p:cNvPr id="9" name="Bøjet pil 8"/>
          <p:cNvSpPr/>
          <p:nvPr/>
        </p:nvSpPr>
        <p:spPr>
          <a:xfrm>
            <a:off x="6344724" y="3124817"/>
            <a:ext cx="828477" cy="573562"/>
          </a:xfrm>
          <a:prstGeom prst="bentArrow">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da-DK">
              <a:solidFill>
                <a:schemeClr val="tx1"/>
              </a:solidFill>
            </a:endParaRPr>
          </a:p>
        </p:txBody>
      </p:sp>
      <p:sp>
        <p:nvSpPr>
          <p:cNvPr id="10" name="Bøjet pil 9"/>
          <p:cNvSpPr/>
          <p:nvPr/>
        </p:nvSpPr>
        <p:spPr>
          <a:xfrm>
            <a:off x="7289547" y="2697284"/>
            <a:ext cx="828477" cy="573562"/>
          </a:xfrm>
          <a:prstGeom prst="bentArrow">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da-DK">
              <a:solidFill>
                <a:schemeClr val="tx1"/>
              </a:solidFill>
            </a:endParaRPr>
          </a:p>
        </p:txBody>
      </p:sp>
      <p:sp>
        <p:nvSpPr>
          <p:cNvPr id="17" name="Tekstboks 16"/>
          <p:cNvSpPr txBox="1"/>
          <p:nvPr/>
        </p:nvSpPr>
        <p:spPr>
          <a:xfrm>
            <a:off x="2932651" y="5079041"/>
            <a:ext cx="1920213" cy="349203"/>
          </a:xfrm>
          <a:prstGeom prst="rect">
            <a:avLst/>
          </a:prstGeom>
          <a:noFill/>
        </p:spPr>
        <p:txBody>
          <a:bodyPr wrap="square" lIns="117226" tIns="58613" rIns="117226" bIns="58613" rtlCol="0">
            <a:spAutoFit/>
          </a:bodyPr>
          <a:lstStyle/>
          <a:p>
            <a:r>
              <a:rPr lang="da-DK" sz="1500" b="1" dirty="0">
                <a:solidFill>
                  <a:srgbClr val="211A52"/>
                </a:solidFill>
                <a:latin typeface="Arial" panose="020B0604020202020204" pitchFamily="34" charset="0"/>
                <a:cs typeface="Arial" panose="020B0604020202020204" pitchFamily="34" charset="0"/>
              </a:rPr>
              <a:t>Solution Camp</a:t>
            </a:r>
          </a:p>
        </p:txBody>
      </p:sp>
      <p:sp>
        <p:nvSpPr>
          <p:cNvPr id="18" name="Tekstboks 17"/>
          <p:cNvSpPr txBox="1"/>
          <p:nvPr/>
        </p:nvSpPr>
        <p:spPr>
          <a:xfrm>
            <a:off x="3845152" y="4670535"/>
            <a:ext cx="1392155" cy="349203"/>
          </a:xfrm>
          <a:prstGeom prst="rect">
            <a:avLst/>
          </a:prstGeom>
          <a:noFill/>
        </p:spPr>
        <p:txBody>
          <a:bodyPr wrap="square" lIns="117226" tIns="58613" rIns="117226" bIns="58613" rtlCol="0">
            <a:spAutoFit/>
          </a:bodyPr>
          <a:lstStyle/>
          <a:p>
            <a:r>
              <a:rPr lang="da-DK" sz="1500" b="1" dirty="0">
                <a:solidFill>
                  <a:srgbClr val="211A52"/>
                </a:solidFill>
                <a:latin typeface="Arial" panose="020B0604020202020204" pitchFamily="34" charset="0"/>
                <a:cs typeface="Arial" panose="020B0604020202020204" pitchFamily="34" charset="0"/>
              </a:rPr>
              <a:t>Wofie</a:t>
            </a:r>
          </a:p>
        </p:txBody>
      </p:sp>
      <p:sp>
        <p:nvSpPr>
          <p:cNvPr id="20" name="Tekstboks 19"/>
          <p:cNvSpPr txBox="1"/>
          <p:nvPr/>
        </p:nvSpPr>
        <p:spPr>
          <a:xfrm>
            <a:off x="5598117" y="3840729"/>
            <a:ext cx="2592288" cy="349203"/>
          </a:xfrm>
          <a:prstGeom prst="rect">
            <a:avLst/>
          </a:prstGeom>
          <a:noFill/>
        </p:spPr>
        <p:txBody>
          <a:bodyPr wrap="square" lIns="117226" tIns="58613" rIns="117226" bIns="58613" rtlCol="0">
            <a:spAutoFit/>
          </a:bodyPr>
          <a:lstStyle/>
          <a:p>
            <a:r>
              <a:rPr lang="da-DK" sz="1500" b="1" dirty="0">
                <a:solidFill>
                  <a:srgbClr val="211A52"/>
                </a:solidFill>
                <a:latin typeface="Arial" panose="020B0604020202020204" pitchFamily="34" charset="0"/>
                <a:cs typeface="Arial" panose="020B0604020202020204" pitchFamily="34" charset="0"/>
              </a:rPr>
              <a:t>Spin In</a:t>
            </a:r>
          </a:p>
        </p:txBody>
      </p:sp>
      <p:sp>
        <p:nvSpPr>
          <p:cNvPr id="21" name="Tekstboks 20"/>
          <p:cNvSpPr txBox="1"/>
          <p:nvPr/>
        </p:nvSpPr>
        <p:spPr>
          <a:xfrm>
            <a:off x="6600521" y="3411598"/>
            <a:ext cx="3563777" cy="349203"/>
          </a:xfrm>
          <a:prstGeom prst="rect">
            <a:avLst/>
          </a:prstGeom>
          <a:noFill/>
        </p:spPr>
        <p:txBody>
          <a:bodyPr wrap="square" lIns="117226" tIns="58613" rIns="117226" bIns="58613" rtlCol="0">
            <a:spAutoFit/>
          </a:bodyPr>
          <a:lstStyle/>
          <a:p>
            <a:r>
              <a:rPr lang="da-DK" sz="1500" b="1" dirty="0">
                <a:solidFill>
                  <a:srgbClr val="211A52"/>
                </a:solidFill>
                <a:latin typeface="Arial" panose="020B0604020202020204" pitchFamily="34" charset="0"/>
                <a:cs typeface="Arial" panose="020B0604020202020204" pitchFamily="34" charset="0"/>
              </a:rPr>
              <a:t>Venture Cup – Idea Competition</a:t>
            </a:r>
          </a:p>
        </p:txBody>
      </p:sp>
      <p:sp>
        <p:nvSpPr>
          <p:cNvPr id="23" name="Bøjet pil 22"/>
          <p:cNvSpPr/>
          <p:nvPr/>
        </p:nvSpPr>
        <p:spPr>
          <a:xfrm>
            <a:off x="8190406" y="2265236"/>
            <a:ext cx="828477" cy="573562"/>
          </a:xfrm>
          <a:prstGeom prst="bentArrow">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da-DK">
              <a:solidFill>
                <a:schemeClr val="accent3">
                  <a:lumMod val="75000"/>
                </a:schemeClr>
              </a:solidFill>
            </a:endParaRPr>
          </a:p>
        </p:txBody>
      </p:sp>
      <p:sp>
        <p:nvSpPr>
          <p:cNvPr id="22" name="Tekstboks 21"/>
          <p:cNvSpPr txBox="1"/>
          <p:nvPr/>
        </p:nvSpPr>
        <p:spPr>
          <a:xfrm>
            <a:off x="7536140" y="2986318"/>
            <a:ext cx="4512501" cy="349203"/>
          </a:xfrm>
          <a:prstGeom prst="rect">
            <a:avLst/>
          </a:prstGeom>
          <a:noFill/>
        </p:spPr>
        <p:txBody>
          <a:bodyPr wrap="square" lIns="117226" tIns="58613" rIns="117226" bIns="58613" rtlCol="0">
            <a:spAutoFit/>
          </a:bodyPr>
          <a:lstStyle/>
          <a:p>
            <a:r>
              <a:rPr lang="da-DK" sz="1500" b="1" dirty="0">
                <a:solidFill>
                  <a:srgbClr val="211A52"/>
                </a:solidFill>
                <a:latin typeface="Arial" panose="020B0604020202020204" pitchFamily="34" charset="0"/>
                <a:cs typeface="Arial" panose="020B0604020202020204" pitchFamily="34" charset="0"/>
              </a:rPr>
              <a:t>Venture Cup – </a:t>
            </a:r>
            <a:r>
              <a:rPr lang="da-DK" sz="1500" b="1" dirty="0" err="1">
                <a:solidFill>
                  <a:srgbClr val="211A52"/>
                </a:solidFill>
                <a:latin typeface="Arial" panose="020B0604020202020204" pitchFamily="34" charset="0"/>
                <a:cs typeface="Arial" panose="020B0604020202020204" pitchFamily="34" charset="0"/>
              </a:rPr>
              <a:t>Startup</a:t>
            </a:r>
            <a:r>
              <a:rPr lang="da-DK" sz="1500" b="1" dirty="0">
                <a:solidFill>
                  <a:srgbClr val="211A52"/>
                </a:solidFill>
                <a:latin typeface="Arial" panose="020B0604020202020204" pitchFamily="34" charset="0"/>
                <a:cs typeface="Arial" panose="020B0604020202020204" pitchFamily="34" charset="0"/>
              </a:rPr>
              <a:t> Competition</a:t>
            </a:r>
          </a:p>
        </p:txBody>
      </p:sp>
      <p:sp>
        <p:nvSpPr>
          <p:cNvPr id="24" name="Tekstboks 23"/>
          <p:cNvSpPr txBox="1"/>
          <p:nvPr/>
        </p:nvSpPr>
        <p:spPr>
          <a:xfrm>
            <a:off x="8382427" y="2552017"/>
            <a:ext cx="3168352" cy="349203"/>
          </a:xfrm>
          <a:prstGeom prst="rect">
            <a:avLst/>
          </a:prstGeom>
          <a:noFill/>
        </p:spPr>
        <p:txBody>
          <a:bodyPr wrap="square" lIns="117226" tIns="58613" rIns="117226" bIns="58613" rtlCol="0">
            <a:spAutoFit/>
          </a:bodyPr>
          <a:lstStyle/>
          <a:p>
            <a:r>
              <a:rPr lang="da-DK" sz="1500" b="1" dirty="0" err="1">
                <a:solidFill>
                  <a:srgbClr val="211A52"/>
                </a:solidFill>
                <a:latin typeface="Arial" panose="020B0604020202020204" pitchFamily="34" charset="0"/>
                <a:cs typeface="Arial" panose="020B0604020202020204" pitchFamily="34" charset="0"/>
              </a:rPr>
              <a:t>Inkubatorordningen</a:t>
            </a:r>
            <a:endParaRPr lang="da-DK" sz="1500" b="1" dirty="0">
              <a:solidFill>
                <a:srgbClr val="211A52"/>
              </a:solidFill>
              <a:latin typeface="Arial" panose="020B0604020202020204" pitchFamily="34" charset="0"/>
              <a:cs typeface="Arial" panose="020B0604020202020204" pitchFamily="34" charset="0"/>
            </a:endParaRPr>
          </a:p>
        </p:txBody>
      </p:sp>
      <p:sp>
        <p:nvSpPr>
          <p:cNvPr id="26" name="Retvinklet trekant 25"/>
          <p:cNvSpPr/>
          <p:nvPr/>
        </p:nvSpPr>
        <p:spPr>
          <a:xfrm>
            <a:off x="4526081" y="2651314"/>
            <a:ext cx="7687673" cy="4203460"/>
          </a:xfrm>
          <a:custGeom>
            <a:avLst/>
            <a:gdLst>
              <a:gd name="connsiteX0" fmla="*/ 0 w 3816424"/>
              <a:gd name="connsiteY0" fmla="*/ 2376264 h 2376264"/>
              <a:gd name="connsiteX1" fmla="*/ 0 w 3816424"/>
              <a:gd name="connsiteY1" fmla="*/ 0 h 2376264"/>
              <a:gd name="connsiteX2" fmla="*/ 3816424 w 3816424"/>
              <a:gd name="connsiteY2" fmla="*/ 2376264 h 2376264"/>
              <a:gd name="connsiteX3" fmla="*/ 0 w 3816424"/>
              <a:gd name="connsiteY3" fmla="*/ 2376264 h 2376264"/>
              <a:gd name="connsiteX0" fmla="*/ 5237018 w 5237018"/>
              <a:gd name="connsiteY0" fmla="*/ 1544991 h 2376264"/>
              <a:gd name="connsiteX1" fmla="*/ 0 w 5237018"/>
              <a:gd name="connsiteY1" fmla="*/ 0 h 2376264"/>
              <a:gd name="connsiteX2" fmla="*/ 3816424 w 5237018"/>
              <a:gd name="connsiteY2" fmla="*/ 2376264 h 2376264"/>
              <a:gd name="connsiteX3" fmla="*/ 5237018 w 5237018"/>
              <a:gd name="connsiteY3" fmla="*/ 1544991 h 2376264"/>
              <a:gd name="connsiteX0" fmla="*/ 1420594 w 1466776"/>
              <a:gd name="connsiteY0" fmla="*/ 2071463 h 2902736"/>
              <a:gd name="connsiteX1" fmla="*/ 1466776 w 1466776"/>
              <a:gd name="connsiteY1" fmla="*/ 0 h 2902736"/>
              <a:gd name="connsiteX2" fmla="*/ 0 w 1466776"/>
              <a:gd name="connsiteY2" fmla="*/ 2902736 h 2902736"/>
              <a:gd name="connsiteX3" fmla="*/ 1420594 w 1466776"/>
              <a:gd name="connsiteY3" fmla="*/ 2071463 h 2902736"/>
              <a:gd name="connsiteX0" fmla="*/ 3877467 w 3923649"/>
              <a:gd name="connsiteY0" fmla="*/ 2071463 h 2108409"/>
              <a:gd name="connsiteX1" fmla="*/ 3923649 w 3923649"/>
              <a:gd name="connsiteY1" fmla="*/ 0 h 2108409"/>
              <a:gd name="connsiteX2" fmla="*/ 0 w 3923649"/>
              <a:gd name="connsiteY2" fmla="*/ 2108409 h 2108409"/>
              <a:gd name="connsiteX3" fmla="*/ 3877467 w 3923649"/>
              <a:gd name="connsiteY3" fmla="*/ 2071463 h 2108409"/>
              <a:gd name="connsiteX0" fmla="*/ 3877467 w 3886703"/>
              <a:gd name="connsiteY0" fmla="*/ 2071463 h 2108409"/>
              <a:gd name="connsiteX1" fmla="*/ 3886703 w 3886703"/>
              <a:gd name="connsiteY1" fmla="*/ 0 h 2108409"/>
              <a:gd name="connsiteX2" fmla="*/ 0 w 3886703"/>
              <a:gd name="connsiteY2" fmla="*/ 2108409 h 2108409"/>
              <a:gd name="connsiteX3" fmla="*/ 3877467 w 3886703"/>
              <a:gd name="connsiteY3" fmla="*/ 2071463 h 2108409"/>
              <a:gd name="connsiteX0" fmla="*/ 3877467 w 3932885"/>
              <a:gd name="connsiteY0" fmla="*/ 2911972 h 2948918"/>
              <a:gd name="connsiteX1" fmla="*/ 3932885 w 3932885"/>
              <a:gd name="connsiteY1" fmla="*/ 0 h 2948918"/>
              <a:gd name="connsiteX2" fmla="*/ 0 w 3932885"/>
              <a:gd name="connsiteY2" fmla="*/ 2948918 h 2948918"/>
              <a:gd name="connsiteX3" fmla="*/ 3877467 w 3932885"/>
              <a:gd name="connsiteY3" fmla="*/ 2911972 h 2948918"/>
              <a:gd name="connsiteX0" fmla="*/ 3877467 w 3932885"/>
              <a:gd name="connsiteY0" fmla="*/ 3262954 h 3299900"/>
              <a:gd name="connsiteX1" fmla="*/ 3932885 w 3932885"/>
              <a:gd name="connsiteY1" fmla="*/ 0 h 3299900"/>
              <a:gd name="connsiteX2" fmla="*/ 0 w 3932885"/>
              <a:gd name="connsiteY2" fmla="*/ 3299900 h 3299900"/>
              <a:gd name="connsiteX3" fmla="*/ 3877467 w 3932885"/>
              <a:gd name="connsiteY3" fmla="*/ 3262954 h 3299900"/>
              <a:gd name="connsiteX0" fmla="*/ 5992595 w 6048013"/>
              <a:gd name="connsiteY0" fmla="*/ 3262954 h 3281427"/>
              <a:gd name="connsiteX1" fmla="*/ 6048013 w 6048013"/>
              <a:gd name="connsiteY1" fmla="*/ 0 h 3281427"/>
              <a:gd name="connsiteX2" fmla="*/ 0 w 6048013"/>
              <a:gd name="connsiteY2" fmla="*/ 3281427 h 3281427"/>
              <a:gd name="connsiteX3" fmla="*/ 5992595 w 6048013"/>
              <a:gd name="connsiteY3" fmla="*/ 3262954 h 3281427"/>
              <a:gd name="connsiteX0" fmla="*/ 6029286 w 6048013"/>
              <a:gd name="connsiteY0" fmla="*/ 3244481 h 3281427"/>
              <a:gd name="connsiteX1" fmla="*/ 6048013 w 6048013"/>
              <a:gd name="connsiteY1" fmla="*/ 0 h 3281427"/>
              <a:gd name="connsiteX2" fmla="*/ 0 w 6048013"/>
              <a:gd name="connsiteY2" fmla="*/ 3281427 h 3281427"/>
              <a:gd name="connsiteX3" fmla="*/ 6029286 w 6048013"/>
              <a:gd name="connsiteY3" fmla="*/ 3244481 h 3281427"/>
              <a:gd name="connsiteX0" fmla="*/ 6029286 w 6048013"/>
              <a:gd name="connsiteY0" fmla="*/ 3272191 h 3281427"/>
              <a:gd name="connsiteX1" fmla="*/ 6048013 w 6048013"/>
              <a:gd name="connsiteY1" fmla="*/ 0 h 3281427"/>
              <a:gd name="connsiteX2" fmla="*/ 0 w 6048013"/>
              <a:gd name="connsiteY2" fmla="*/ 3281427 h 3281427"/>
              <a:gd name="connsiteX3" fmla="*/ 6029286 w 6048013"/>
              <a:gd name="connsiteY3" fmla="*/ 3272191 h 3281427"/>
            </a:gdLst>
            <a:ahLst/>
            <a:cxnLst>
              <a:cxn ang="0">
                <a:pos x="connsiteX0" y="connsiteY0"/>
              </a:cxn>
              <a:cxn ang="0">
                <a:pos x="connsiteX1" y="connsiteY1"/>
              </a:cxn>
              <a:cxn ang="0">
                <a:pos x="connsiteX2" y="connsiteY2"/>
              </a:cxn>
              <a:cxn ang="0">
                <a:pos x="connsiteX3" y="connsiteY3"/>
              </a:cxn>
            </a:cxnLst>
            <a:rect l="l" t="t" r="r" b="b"/>
            <a:pathLst>
              <a:path w="6048013" h="3281427">
                <a:moveTo>
                  <a:pt x="6029286" y="3272191"/>
                </a:moveTo>
                <a:cubicBezTo>
                  <a:pt x="6032365" y="2581703"/>
                  <a:pt x="6044934" y="690488"/>
                  <a:pt x="6048013" y="0"/>
                </a:cubicBezTo>
                <a:lnTo>
                  <a:pt x="0" y="3281427"/>
                </a:lnTo>
                <a:lnTo>
                  <a:pt x="6029286" y="3272191"/>
                </a:lnTo>
                <a:close/>
              </a:path>
            </a:pathLst>
          </a:cu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da-DK"/>
          </a:p>
        </p:txBody>
      </p:sp>
      <p:sp>
        <p:nvSpPr>
          <p:cNvPr id="27" name="Tekstboks 26"/>
          <p:cNvSpPr txBox="1"/>
          <p:nvPr/>
        </p:nvSpPr>
        <p:spPr>
          <a:xfrm>
            <a:off x="8016215" y="5434102"/>
            <a:ext cx="3660788" cy="518480"/>
          </a:xfrm>
          <a:prstGeom prst="rect">
            <a:avLst/>
          </a:prstGeom>
          <a:noFill/>
        </p:spPr>
        <p:txBody>
          <a:bodyPr wrap="square" lIns="117226" tIns="58613" rIns="117226" bIns="58613" rtlCol="0">
            <a:spAutoFit/>
          </a:bodyPr>
          <a:lstStyle/>
          <a:p>
            <a:pPr algn="ctr"/>
            <a:r>
              <a:rPr lang="da-DK" sz="2600" dirty="0">
                <a:solidFill>
                  <a:schemeClr val="bg1"/>
                </a:solidFill>
                <a:latin typeface="Arial" panose="020B0604020202020204" pitchFamily="34" charset="0"/>
                <a:cs typeface="Arial" panose="020B0604020202020204" pitchFamily="34" charset="0"/>
              </a:rPr>
              <a:t>Business Booth</a:t>
            </a:r>
          </a:p>
        </p:txBody>
      </p:sp>
      <p:sp>
        <p:nvSpPr>
          <p:cNvPr id="28" name="Tekstboks 27"/>
          <p:cNvSpPr txBox="1"/>
          <p:nvPr/>
        </p:nvSpPr>
        <p:spPr>
          <a:xfrm>
            <a:off x="7542351" y="5854159"/>
            <a:ext cx="4608512" cy="580036"/>
          </a:xfrm>
          <a:prstGeom prst="rect">
            <a:avLst/>
          </a:prstGeom>
          <a:noFill/>
        </p:spPr>
        <p:txBody>
          <a:bodyPr wrap="square" lIns="117226" tIns="58613" rIns="117226" bIns="58613" rtlCol="0">
            <a:spAutoFit/>
          </a:bodyPr>
          <a:lstStyle/>
          <a:p>
            <a:pPr algn="ctr"/>
            <a:r>
              <a:rPr lang="da-DK" sz="1500" dirty="0">
                <a:solidFill>
                  <a:schemeClr val="bg1"/>
                </a:solidFill>
                <a:latin typeface="Arial" panose="020B0604020202020204" pitchFamily="34" charset="0"/>
                <a:cs typeface="Arial" panose="020B0604020202020204" pitchFamily="34" charset="0"/>
              </a:rPr>
              <a:t>Drop-in rådgivning til iværksættere uanset hvilket step de er på. </a:t>
            </a:r>
          </a:p>
        </p:txBody>
      </p:sp>
      <p:sp>
        <p:nvSpPr>
          <p:cNvPr id="29" name="Tekstboks 28"/>
          <p:cNvSpPr txBox="1"/>
          <p:nvPr/>
        </p:nvSpPr>
        <p:spPr>
          <a:xfrm>
            <a:off x="507765" y="1922446"/>
            <a:ext cx="6723609" cy="1355633"/>
          </a:xfrm>
          <a:prstGeom prst="rect">
            <a:avLst/>
          </a:prstGeom>
          <a:noFill/>
        </p:spPr>
        <p:txBody>
          <a:bodyPr wrap="square" lIns="117226" tIns="58613" rIns="117226" bIns="58613" rtlCol="0">
            <a:spAutoFit/>
          </a:bodyPr>
          <a:lstStyle/>
          <a:p>
            <a:pPr>
              <a:lnSpc>
                <a:spcPct val="120000"/>
              </a:lnSpc>
              <a:spcAft>
                <a:spcPts val="1200"/>
              </a:spcAft>
            </a:pPr>
            <a:r>
              <a:rPr lang="da-DK" sz="1600" dirty="0">
                <a:solidFill>
                  <a:srgbClr val="002060"/>
                </a:solidFill>
                <a:latin typeface="Arial" panose="020B0604020202020204" pitchFamily="34" charset="0"/>
                <a:cs typeface="Arial" panose="020B0604020202020204" pitchFamily="34" charset="0"/>
              </a:rPr>
              <a:t>AAU arbejder strategisk med entreprenørskab for studerende og forskere.</a:t>
            </a:r>
          </a:p>
          <a:p>
            <a:r>
              <a:rPr lang="da-DK" sz="1600" dirty="0">
                <a:solidFill>
                  <a:srgbClr val="002060"/>
                </a:solidFill>
                <a:latin typeface="Arial" panose="020B0604020202020204" pitchFamily="34" charset="0"/>
                <a:cs typeface="Arial" panose="020B0604020202020204" pitchFamily="34" charset="0"/>
              </a:rPr>
              <a:t>AAU Science and Innovation Hub er blevet</a:t>
            </a:r>
            <a:br>
              <a:rPr lang="da-DK" sz="1600" dirty="0">
                <a:solidFill>
                  <a:srgbClr val="002060"/>
                </a:solidFill>
                <a:latin typeface="Arial" panose="020B0604020202020204" pitchFamily="34" charset="0"/>
                <a:cs typeface="Arial" panose="020B0604020202020204" pitchFamily="34" charset="0"/>
              </a:rPr>
            </a:br>
            <a:r>
              <a:rPr lang="da-DK" sz="1600" dirty="0">
                <a:solidFill>
                  <a:srgbClr val="002060"/>
                </a:solidFill>
                <a:latin typeface="Arial" panose="020B0604020202020204" pitchFamily="34" charset="0"/>
                <a:cs typeface="Arial" panose="020B0604020202020204" pitchFamily="34" charset="0"/>
              </a:rPr>
              <a:t>knudepunkt for tværvidenskabelig innovation.</a:t>
            </a:r>
          </a:p>
        </p:txBody>
      </p:sp>
      <p:pic>
        <p:nvPicPr>
          <p:cNvPr id="1025" name="Billede 102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358434" y="6008002"/>
            <a:ext cx="1254023" cy="537439"/>
          </a:xfrm>
          <a:prstGeom prst="rect">
            <a:avLst/>
          </a:prstGeom>
        </p:spPr>
      </p:pic>
      <p:sp>
        <p:nvSpPr>
          <p:cNvPr id="3" name="Tekstboks 2"/>
          <p:cNvSpPr txBox="1"/>
          <p:nvPr/>
        </p:nvSpPr>
        <p:spPr>
          <a:xfrm rot="19880947">
            <a:off x="4541276" y="4660576"/>
            <a:ext cx="8529344" cy="395370"/>
          </a:xfrm>
          <a:prstGeom prst="rect">
            <a:avLst/>
          </a:prstGeom>
          <a:noFill/>
        </p:spPr>
        <p:txBody>
          <a:bodyPr wrap="square" lIns="117226" tIns="58613" rIns="117226" bIns="58613" rtlCol="0">
            <a:spAutoFit/>
          </a:bodyPr>
          <a:lstStyle/>
          <a:p>
            <a:pPr algn="ctr"/>
            <a:r>
              <a:rPr lang="da-DK" dirty="0">
                <a:solidFill>
                  <a:schemeClr val="bg1"/>
                </a:solidFill>
                <a:latin typeface="Arial" panose="020B0604020202020204" pitchFamily="34" charset="0"/>
                <a:cs typeface="Arial" panose="020B0604020202020204" pitchFamily="34" charset="0"/>
              </a:rPr>
              <a:t>Entreprenørskabs- og innovationskurser integreret i studieordninger</a:t>
            </a:r>
          </a:p>
        </p:txBody>
      </p:sp>
      <p:sp>
        <p:nvSpPr>
          <p:cNvPr id="13" name="Titel 12"/>
          <p:cNvSpPr>
            <a:spLocks noGrp="1"/>
          </p:cNvSpPr>
          <p:nvPr>
            <p:ph type="title"/>
          </p:nvPr>
        </p:nvSpPr>
        <p:spPr>
          <a:xfrm>
            <a:off x="587374" y="388182"/>
            <a:ext cx="9309101" cy="1386092"/>
          </a:xfrm>
        </p:spPr>
        <p:txBody>
          <a:bodyPr>
            <a:normAutofit/>
          </a:bodyPr>
          <a:lstStyle/>
          <a:p>
            <a:r>
              <a:rPr lang="da-DK" sz="3000" dirty="0">
                <a:solidFill>
                  <a:srgbClr val="002060"/>
                </a:solidFill>
                <a:latin typeface="Arial Black" panose="020B0604020202020204" pitchFamily="34" charset="0"/>
                <a:cs typeface="Arial Black" panose="020B0604020202020204" pitchFamily="34" charset="0"/>
              </a:rPr>
              <a:t>INNOVATION- OG ENTREPRENØRSKAB</a:t>
            </a:r>
            <a:br>
              <a:rPr lang="da-DK" sz="3000" dirty="0">
                <a:solidFill>
                  <a:srgbClr val="211A52"/>
                </a:solidFill>
                <a:latin typeface="Arial Black" panose="020B0604020202020204" pitchFamily="34" charset="0"/>
                <a:cs typeface="Arial Black" panose="020B0604020202020204" pitchFamily="34" charset="0"/>
              </a:rPr>
            </a:br>
            <a:endParaRPr lang="da-DK" sz="3000" dirty="0">
              <a:solidFill>
                <a:srgbClr val="211A52"/>
              </a:solidFill>
              <a:latin typeface="Arial Black" panose="020B0604020202020204" pitchFamily="34" charset="0"/>
              <a:cs typeface="Arial Black" panose="020B0604020202020204" pitchFamily="34" charset="0"/>
            </a:endParaRPr>
          </a:p>
        </p:txBody>
      </p:sp>
      <p:cxnSp>
        <p:nvCxnSpPr>
          <p:cNvPr id="1026" name="Lige forbindelse 1025"/>
          <p:cNvCxnSpPr/>
          <p:nvPr/>
        </p:nvCxnSpPr>
        <p:spPr>
          <a:xfrm flipV="1">
            <a:off x="5084893" y="2838797"/>
            <a:ext cx="8064896" cy="43487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kstboks 29"/>
          <p:cNvSpPr txBox="1"/>
          <p:nvPr/>
        </p:nvSpPr>
        <p:spPr>
          <a:xfrm>
            <a:off x="4730897" y="4244765"/>
            <a:ext cx="1392155" cy="349203"/>
          </a:xfrm>
          <a:prstGeom prst="rect">
            <a:avLst/>
          </a:prstGeom>
          <a:noFill/>
        </p:spPr>
        <p:txBody>
          <a:bodyPr wrap="square" lIns="117226" tIns="58613" rIns="117226" bIns="58613" rtlCol="0">
            <a:spAutoFit/>
          </a:bodyPr>
          <a:lstStyle/>
          <a:p>
            <a:r>
              <a:rPr lang="da-DK" sz="1500" b="1" dirty="0">
                <a:solidFill>
                  <a:srgbClr val="211A52"/>
                </a:solidFill>
                <a:latin typeface="Arial" panose="020B0604020202020204" pitchFamily="34" charset="0"/>
                <a:cs typeface="Arial" panose="020B0604020202020204" pitchFamily="34" charset="0"/>
              </a:rPr>
              <a:t>Workshops</a:t>
            </a:r>
          </a:p>
        </p:txBody>
      </p:sp>
      <p:sp>
        <p:nvSpPr>
          <p:cNvPr id="25" name="Tekstfelt 24"/>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rPr>
              <a:t>Samarbejde  </a:t>
            </a:r>
          </a:p>
        </p:txBody>
      </p:sp>
      <p:sp>
        <p:nvSpPr>
          <p:cNvPr id="31" name="Freeform 14">
            <a:extLst>
              <a:ext uri="{FF2B5EF4-FFF2-40B4-BE49-F238E27FC236}">
                <a16:creationId xmlns:a16="http://schemas.microsoft.com/office/drawing/2014/main" id="{44399B7B-586C-6F40-8CB5-07109E07EB7E}"/>
              </a:ext>
            </a:extLst>
          </p:cNvPr>
          <p:cNvSpPr>
            <a:spLocks noEditPoints="1"/>
          </p:cNvSpPr>
          <p:nvPr/>
        </p:nvSpPr>
        <p:spPr bwMode="auto">
          <a:xfrm>
            <a:off x="1534008" y="53070"/>
            <a:ext cx="332542" cy="264150"/>
          </a:xfrm>
          <a:custGeom>
            <a:avLst/>
            <a:gdLst>
              <a:gd name="T0" fmla="*/ 154 w 257"/>
              <a:gd name="T1" fmla="*/ 27 h 203"/>
              <a:gd name="T2" fmla="*/ 107 w 257"/>
              <a:gd name="T3" fmla="*/ 36 h 203"/>
              <a:gd name="T4" fmla="*/ 76 w 257"/>
              <a:gd name="T5" fmla="*/ 3 h 203"/>
              <a:gd name="T6" fmla="*/ 31 w 257"/>
              <a:gd name="T7" fmla="*/ 110 h 203"/>
              <a:gd name="T8" fmla="*/ 53 w 257"/>
              <a:gd name="T9" fmla="*/ 123 h 203"/>
              <a:gd name="T10" fmla="*/ 80 w 257"/>
              <a:gd name="T11" fmla="*/ 172 h 203"/>
              <a:gd name="T12" fmla="*/ 136 w 257"/>
              <a:gd name="T13" fmla="*/ 202 h 203"/>
              <a:gd name="T14" fmla="*/ 143 w 257"/>
              <a:gd name="T15" fmla="*/ 201 h 203"/>
              <a:gd name="T16" fmla="*/ 148 w 257"/>
              <a:gd name="T17" fmla="*/ 197 h 203"/>
              <a:gd name="T18" fmla="*/ 152 w 257"/>
              <a:gd name="T19" fmla="*/ 193 h 203"/>
              <a:gd name="T20" fmla="*/ 156 w 257"/>
              <a:gd name="T21" fmla="*/ 194 h 203"/>
              <a:gd name="T22" fmla="*/ 163 w 257"/>
              <a:gd name="T23" fmla="*/ 194 h 203"/>
              <a:gd name="T24" fmla="*/ 169 w 257"/>
              <a:gd name="T25" fmla="*/ 191 h 203"/>
              <a:gd name="T26" fmla="*/ 173 w 257"/>
              <a:gd name="T27" fmla="*/ 186 h 203"/>
              <a:gd name="T28" fmla="*/ 175 w 257"/>
              <a:gd name="T29" fmla="*/ 183 h 203"/>
              <a:gd name="T30" fmla="*/ 195 w 257"/>
              <a:gd name="T31" fmla="*/ 163 h 203"/>
              <a:gd name="T32" fmla="*/ 194 w 257"/>
              <a:gd name="T33" fmla="*/ 159 h 203"/>
              <a:gd name="T34" fmla="*/ 198 w 257"/>
              <a:gd name="T35" fmla="*/ 155 h 203"/>
              <a:gd name="T36" fmla="*/ 202 w 257"/>
              <a:gd name="T37" fmla="*/ 149 h 203"/>
              <a:gd name="T38" fmla="*/ 203 w 257"/>
              <a:gd name="T39" fmla="*/ 142 h 203"/>
              <a:gd name="T40" fmla="*/ 202 w 257"/>
              <a:gd name="T41" fmla="*/ 137 h 203"/>
              <a:gd name="T42" fmla="*/ 200 w 257"/>
              <a:gd name="T43" fmla="*/ 133 h 203"/>
              <a:gd name="T44" fmla="*/ 222 w 257"/>
              <a:gd name="T45" fmla="*/ 103 h 203"/>
              <a:gd name="T46" fmla="*/ 255 w 257"/>
              <a:gd name="T47" fmla="*/ 81 h 203"/>
              <a:gd name="T48" fmla="*/ 149 w 257"/>
              <a:gd name="T49" fmla="*/ 62 h 203"/>
              <a:gd name="T50" fmla="*/ 108 w 257"/>
              <a:gd name="T51" fmla="*/ 77 h 203"/>
              <a:gd name="T52" fmla="*/ 123 w 257"/>
              <a:gd name="T53" fmla="*/ 48 h 203"/>
              <a:gd name="T54" fmla="*/ 204 w 257"/>
              <a:gd name="T55" fmla="*/ 104 h 203"/>
              <a:gd name="T56" fmla="*/ 31 w 257"/>
              <a:gd name="T57" fmla="*/ 96 h 203"/>
              <a:gd name="T58" fmla="*/ 31 w 257"/>
              <a:gd name="T59" fmla="*/ 96 h 203"/>
              <a:gd name="T60" fmla="*/ 66 w 257"/>
              <a:gd name="T61" fmla="*/ 145 h 203"/>
              <a:gd name="T62" fmla="*/ 85 w 257"/>
              <a:gd name="T63" fmla="*/ 158 h 203"/>
              <a:gd name="T64" fmla="*/ 93 w 257"/>
              <a:gd name="T65" fmla="*/ 166 h 203"/>
              <a:gd name="T66" fmla="*/ 107 w 257"/>
              <a:gd name="T67" fmla="*/ 185 h 203"/>
              <a:gd name="T68" fmla="*/ 107 w 257"/>
              <a:gd name="T69" fmla="*/ 185 h 203"/>
              <a:gd name="T70" fmla="*/ 171 w 257"/>
              <a:gd name="T71" fmla="*/ 165 h 203"/>
              <a:gd name="T72" fmla="*/ 170 w 257"/>
              <a:gd name="T73" fmla="*/ 165 h 203"/>
              <a:gd name="T74" fmla="*/ 170 w 257"/>
              <a:gd name="T75" fmla="*/ 165 h 203"/>
              <a:gd name="T76" fmla="*/ 170 w 257"/>
              <a:gd name="T77" fmla="*/ 165 h 203"/>
              <a:gd name="T78" fmla="*/ 124 w 257"/>
              <a:gd name="T79" fmla="*/ 127 h 203"/>
              <a:gd name="T80" fmla="*/ 163 w 257"/>
              <a:gd name="T81" fmla="*/ 175 h 203"/>
              <a:gd name="T82" fmla="*/ 117 w 257"/>
              <a:gd name="T83" fmla="*/ 142 h 203"/>
              <a:gd name="T84" fmla="*/ 139 w 257"/>
              <a:gd name="T85" fmla="*/ 181 h 203"/>
              <a:gd name="T86" fmla="*/ 141 w 257"/>
              <a:gd name="T87" fmla="*/ 184 h 203"/>
              <a:gd name="T88" fmla="*/ 65 w 257"/>
              <a:gd name="T89" fmla="*/ 121 h 203"/>
              <a:gd name="T90" fmla="*/ 96 w 257"/>
              <a:gd name="T91" fmla="*/ 48 h 203"/>
              <a:gd name="T92" fmla="*/ 105 w 257"/>
              <a:gd name="T93" fmla="*/ 91 h 203"/>
              <a:gd name="T94" fmla="*/ 137 w 257"/>
              <a:gd name="T95" fmla="*/ 85 h 203"/>
              <a:gd name="T96" fmla="*/ 189 w 257"/>
              <a:gd name="T97" fmla="*/ 139 h 203"/>
              <a:gd name="T98" fmla="*/ 182 w 257"/>
              <a:gd name="T99" fmla="*/ 146 h 203"/>
              <a:gd name="T100" fmla="*/ 181 w 257"/>
              <a:gd name="T101" fmla="*/ 162 h 203"/>
              <a:gd name="T102" fmla="*/ 224 w 257"/>
              <a:gd name="T103" fmla="*/ 88 h 203"/>
              <a:gd name="T104" fmla="*/ 182 w 257"/>
              <a:gd name="T105" fmla="*/ 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203">
                <a:moveTo>
                  <a:pt x="255" y="73"/>
                </a:moveTo>
                <a:cubicBezTo>
                  <a:pt x="186" y="4"/>
                  <a:pt x="186" y="4"/>
                  <a:pt x="186" y="4"/>
                </a:cubicBezTo>
                <a:cubicBezTo>
                  <a:pt x="184" y="1"/>
                  <a:pt x="180" y="1"/>
                  <a:pt x="177" y="4"/>
                </a:cubicBezTo>
                <a:cubicBezTo>
                  <a:pt x="154" y="27"/>
                  <a:pt x="154" y="27"/>
                  <a:pt x="154" y="27"/>
                </a:cubicBezTo>
                <a:cubicBezTo>
                  <a:pt x="153" y="28"/>
                  <a:pt x="153" y="29"/>
                  <a:pt x="153" y="31"/>
                </a:cubicBezTo>
                <a:cubicBezTo>
                  <a:pt x="153" y="32"/>
                  <a:pt x="153" y="34"/>
                  <a:pt x="154" y="35"/>
                </a:cubicBezTo>
                <a:cubicBezTo>
                  <a:pt x="156" y="36"/>
                  <a:pt x="156" y="36"/>
                  <a:pt x="156" y="36"/>
                </a:cubicBezTo>
                <a:cubicBezTo>
                  <a:pt x="107" y="36"/>
                  <a:pt x="107" y="36"/>
                  <a:pt x="107" y="36"/>
                </a:cubicBezTo>
                <a:cubicBezTo>
                  <a:pt x="108" y="35"/>
                  <a:pt x="108" y="35"/>
                  <a:pt x="108" y="35"/>
                </a:cubicBezTo>
                <a:cubicBezTo>
                  <a:pt x="110" y="33"/>
                  <a:pt x="110" y="29"/>
                  <a:pt x="108" y="27"/>
                </a:cubicBezTo>
                <a:cubicBezTo>
                  <a:pt x="84" y="3"/>
                  <a:pt x="84" y="3"/>
                  <a:pt x="84" y="3"/>
                </a:cubicBezTo>
                <a:cubicBezTo>
                  <a:pt x="82" y="0"/>
                  <a:pt x="78" y="0"/>
                  <a:pt x="76" y="3"/>
                </a:cubicBezTo>
                <a:cubicBezTo>
                  <a:pt x="2" y="76"/>
                  <a:pt x="2" y="76"/>
                  <a:pt x="2" y="76"/>
                </a:cubicBezTo>
                <a:cubicBezTo>
                  <a:pt x="0" y="78"/>
                  <a:pt x="0" y="82"/>
                  <a:pt x="2" y="84"/>
                </a:cubicBezTo>
                <a:cubicBezTo>
                  <a:pt x="26" y="108"/>
                  <a:pt x="26" y="108"/>
                  <a:pt x="26" y="108"/>
                </a:cubicBezTo>
                <a:cubicBezTo>
                  <a:pt x="27" y="109"/>
                  <a:pt x="29" y="110"/>
                  <a:pt x="31" y="110"/>
                </a:cubicBezTo>
                <a:cubicBezTo>
                  <a:pt x="32" y="110"/>
                  <a:pt x="34" y="109"/>
                  <a:pt x="35" y="108"/>
                </a:cubicBezTo>
                <a:cubicBezTo>
                  <a:pt x="41" y="102"/>
                  <a:pt x="41" y="102"/>
                  <a:pt x="41" y="102"/>
                </a:cubicBezTo>
                <a:cubicBezTo>
                  <a:pt x="53" y="114"/>
                  <a:pt x="53" y="114"/>
                  <a:pt x="53" y="114"/>
                </a:cubicBezTo>
                <a:cubicBezTo>
                  <a:pt x="53" y="123"/>
                  <a:pt x="53" y="123"/>
                  <a:pt x="53" y="123"/>
                </a:cubicBezTo>
                <a:cubicBezTo>
                  <a:pt x="53" y="125"/>
                  <a:pt x="53" y="126"/>
                  <a:pt x="54" y="127"/>
                </a:cubicBezTo>
                <a:cubicBezTo>
                  <a:pt x="53" y="128"/>
                  <a:pt x="49" y="133"/>
                  <a:pt x="49" y="139"/>
                </a:cubicBezTo>
                <a:cubicBezTo>
                  <a:pt x="49" y="148"/>
                  <a:pt x="55" y="155"/>
                  <a:pt x="64" y="156"/>
                </a:cubicBezTo>
                <a:cubicBezTo>
                  <a:pt x="65" y="164"/>
                  <a:pt x="72" y="171"/>
                  <a:pt x="80" y="172"/>
                </a:cubicBezTo>
                <a:cubicBezTo>
                  <a:pt x="81" y="180"/>
                  <a:pt x="87" y="186"/>
                  <a:pt x="95" y="187"/>
                </a:cubicBezTo>
                <a:cubicBezTo>
                  <a:pt x="96" y="196"/>
                  <a:pt x="103" y="203"/>
                  <a:pt x="112" y="203"/>
                </a:cubicBezTo>
                <a:cubicBezTo>
                  <a:pt x="118" y="203"/>
                  <a:pt x="123" y="198"/>
                  <a:pt x="124" y="197"/>
                </a:cubicBezTo>
                <a:cubicBezTo>
                  <a:pt x="126" y="199"/>
                  <a:pt x="130" y="202"/>
                  <a:pt x="136" y="202"/>
                </a:cubicBezTo>
                <a:cubicBezTo>
                  <a:pt x="137" y="202"/>
                  <a:pt x="138" y="202"/>
                  <a:pt x="139" y="202"/>
                </a:cubicBezTo>
                <a:cubicBezTo>
                  <a:pt x="139" y="202"/>
                  <a:pt x="139" y="202"/>
                  <a:pt x="140" y="202"/>
                </a:cubicBezTo>
                <a:cubicBezTo>
                  <a:pt x="140" y="202"/>
                  <a:pt x="141" y="201"/>
                  <a:pt x="142" y="201"/>
                </a:cubicBezTo>
                <a:cubicBezTo>
                  <a:pt x="142" y="201"/>
                  <a:pt x="142" y="201"/>
                  <a:pt x="143" y="201"/>
                </a:cubicBezTo>
                <a:cubicBezTo>
                  <a:pt x="143" y="200"/>
                  <a:pt x="144" y="200"/>
                  <a:pt x="145" y="199"/>
                </a:cubicBezTo>
                <a:cubicBezTo>
                  <a:pt x="145" y="199"/>
                  <a:pt x="146" y="199"/>
                  <a:pt x="146" y="199"/>
                </a:cubicBezTo>
                <a:cubicBezTo>
                  <a:pt x="146" y="198"/>
                  <a:pt x="147" y="198"/>
                  <a:pt x="148" y="197"/>
                </a:cubicBezTo>
                <a:cubicBezTo>
                  <a:pt x="148" y="197"/>
                  <a:pt x="148" y="197"/>
                  <a:pt x="148" y="197"/>
                </a:cubicBezTo>
                <a:cubicBezTo>
                  <a:pt x="149" y="196"/>
                  <a:pt x="150" y="195"/>
                  <a:pt x="150" y="194"/>
                </a:cubicBezTo>
                <a:cubicBezTo>
                  <a:pt x="150" y="194"/>
                  <a:pt x="150" y="194"/>
                  <a:pt x="150" y="194"/>
                </a:cubicBezTo>
                <a:cubicBezTo>
                  <a:pt x="151" y="194"/>
                  <a:pt x="151" y="193"/>
                  <a:pt x="151" y="192"/>
                </a:cubicBezTo>
                <a:cubicBezTo>
                  <a:pt x="151" y="193"/>
                  <a:pt x="152" y="193"/>
                  <a:pt x="152" y="193"/>
                </a:cubicBezTo>
                <a:cubicBezTo>
                  <a:pt x="152" y="193"/>
                  <a:pt x="152" y="193"/>
                  <a:pt x="153" y="193"/>
                </a:cubicBezTo>
                <a:cubicBezTo>
                  <a:pt x="153" y="193"/>
                  <a:pt x="153" y="193"/>
                  <a:pt x="154" y="194"/>
                </a:cubicBezTo>
                <a:cubicBezTo>
                  <a:pt x="154" y="194"/>
                  <a:pt x="154" y="194"/>
                  <a:pt x="154" y="194"/>
                </a:cubicBezTo>
                <a:cubicBezTo>
                  <a:pt x="155" y="194"/>
                  <a:pt x="155" y="194"/>
                  <a:pt x="156" y="194"/>
                </a:cubicBezTo>
                <a:cubicBezTo>
                  <a:pt x="156" y="194"/>
                  <a:pt x="156" y="194"/>
                  <a:pt x="156" y="194"/>
                </a:cubicBezTo>
                <a:cubicBezTo>
                  <a:pt x="157" y="194"/>
                  <a:pt x="158" y="195"/>
                  <a:pt x="159" y="195"/>
                </a:cubicBezTo>
                <a:cubicBezTo>
                  <a:pt x="160" y="195"/>
                  <a:pt x="161" y="194"/>
                  <a:pt x="162" y="194"/>
                </a:cubicBezTo>
                <a:cubicBezTo>
                  <a:pt x="162" y="194"/>
                  <a:pt x="162" y="194"/>
                  <a:pt x="163" y="194"/>
                </a:cubicBezTo>
                <a:cubicBezTo>
                  <a:pt x="164" y="194"/>
                  <a:pt x="164" y="194"/>
                  <a:pt x="165" y="193"/>
                </a:cubicBezTo>
                <a:cubicBezTo>
                  <a:pt x="165" y="193"/>
                  <a:pt x="166" y="193"/>
                  <a:pt x="166" y="193"/>
                </a:cubicBezTo>
                <a:cubicBezTo>
                  <a:pt x="167" y="193"/>
                  <a:pt x="167" y="192"/>
                  <a:pt x="168" y="192"/>
                </a:cubicBezTo>
                <a:cubicBezTo>
                  <a:pt x="168" y="192"/>
                  <a:pt x="168" y="192"/>
                  <a:pt x="169" y="191"/>
                </a:cubicBezTo>
                <a:cubicBezTo>
                  <a:pt x="169" y="191"/>
                  <a:pt x="170" y="190"/>
                  <a:pt x="171" y="189"/>
                </a:cubicBezTo>
                <a:cubicBezTo>
                  <a:pt x="171" y="189"/>
                  <a:pt x="171" y="189"/>
                  <a:pt x="171" y="189"/>
                </a:cubicBezTo>
                <a:cubicBezTo>
                  <a:pt x="172" y="189"/>
                  <a:pt x="172" y="188"/>
                  <a:pt x="173" y="187"/>
                </a:cubicBezTo>
                <a:cubicBezTo>
                  <a:pt x="173" y="187"/>
                  <a:pt x="173" y="186"/>
                  <a:pt x="173" y="186"/>
                </a:cubicBezTo>
                <a:cubicBezTo>
                  <a:pt x="174" y="186"/>
                  <a:pt x="174" y="185"/>
                  <a:pt x="174" y="184"/>
                </a:cubicBezTo>
                <a:cubicBezTo>
                  <a:pt x="175" y="184"/>
                  <a:pt x="175" y="184"/>
                  <a:pt x="175" y="183"/>
                </a:cubicBezTo>
                <a:cubicBezTo>
                  <a:pt x="175" y="183"/>
                  <a:pt x="175" y="183"/>
                  <a:pt x="175" y="183"/>
                </a:cubicBezTo>
                <a:cubicBezTo>
                  <a:pt x="175" y="183"/>
                  <a:pt x="175" y="183"/>
                  <a:pt x="175" y="183"/>
                </a:cubicBezTo>
                <a:cubicBezTo>
                  <a:pt x="176" y="183"/>
                  <a:pt x="177" y="183"/>
                  <a:pt x="178" y="183"/>
                </a:cubicBezTo>
                <a:cubicBezTo>
                  <a:pt x="187" y="183"/>
                  <a:pt x="195" y="175"/>
                  <a:pt x="195" y="165"/>
                </a:cubicBezTo>
                <a:cubicBezTo>
                  <a:pt x="195" y="165"/>
                  <a:pt x="195" y="164"/>
                  <a:pt x="195" y="163"/>
                </a:cubicBezTo>
                <a:cubicBezTo>
                  <a:pt x="195" y="163"/>
                  <a:pt x="195" y="163"/>
                  <a:pt x="195" y="163"/>
                </a:cubicBezTo>
                <a:cubicBezTo>
                  <a:pt x="195" y="162"/>
                  <a:pt x="195" y="162"/>
                  <a:pt x="195" y="161"/>
                </a:cubicBezTo>
                <a:cubicBezTo>
                  <a:pt x="195" y="161"/>
                  <a:pt x="194" y="161"/>
                  <a:pt x="194" y="161"/>
                </a:cubicBezTo>
                <a:cubicBezTo>
                  <a:pt x="194" y="160"/>
                  <a:pt x="194" y="160"/>
                  <a:pt x="194" y="159"/>
                </a:cubicBezTo>
                <a:cubicBezTo>
                  <a:pt x="194" y="159"/>
                  <a:pt x="194" y="159"/>
                  <a:pt x="194" y="159"/>
                </a:cubicBezTo>
                <a:cubicBezTo>
                  <a:pt x="193" y="159"/>
                  <a:pt x="193" y="158"/>
                  <a:pt x="193" y="158"/>
                </a:cubicBezTo>
                <a:cubicBezTo>
                  <a:pt x="194" y="158"/>
                  <a:pt x="195" y="157"/>
                  <a:pt x="195" y="157"/>
                </a:cubicBezTo>
                <a:cubicBezTo>
                  <a:pt x="195" y="157"/>
                  <a:pt x="195" y="157"/>
                  <a:pt x="195" y="157"/>
                </a:cubicBezTo>
                <a:cubicBezTo>
                  <a:pt x="196" y="156"/>
                  <a:pt x="197" y="156"/>
                  <a:pt x="198" y="155"/>
                </a:cubicBezTo>
                <a:cubicBezTo>
                  <a:pt x="198" y="155"/>
                  <a:pt x="198" y="155"/>
                  <a:pt x="198" y="154"/>
                </a:cubicBezTo>
                <a:cubicBezTo>
                  <a:pt x="199" y="154"/>
                  <a:pt x="199" y="153"/>
                  <a:pt x="200" y="153"/>
                </a:cubicBezTo>
                <a:cubicBezTo>
                  <a:pt x="200" y="152"/>
                  <a:pt x="200" y="152"/>
                  <a:pt x="200" y="152"/>
                </a:cubicBezTo>
                <a:cubicBezTo>
                  <a:pt x="201" y="151"/>
                  <a:pt x="201" y="150"/>
                  <a:pt x="202" y="149"/>
                </a:cubicBezTo>
                <a:cubicBezTo>
                  <a:pt x="202" y="149"/>
                  <a:pt x="202" y="149"/>
                  <a:pt x="202" y="149"/>
                </a:cubicBezTo>
                <a:cubicBezTo>
                  <a:pt x="202" y="148"/>
                  <a:pt x="202" y="147"/>
                  <a:pt x="203" y="146"/>
                </a:cubicBezTo>
                <a:cubicBezTo>
                  <a:pt x="203" y="146"/>
                  <a:pt x="203" y="146"/>
                  <a:pt x="203" y="146"/>
                </a:cubicBezTo>
                <a:cubicBezTo>
                  <a:pt x="203" y="145"/>
                  <a:pt x="203" y="143"/>
                  <a:pt x="203" y="142"/>
                </a:cubicBezTo>
                <a:cubicBezTo>
                  <a:pt x="203" y="142"/>
                  <a:pt x="203" y="141"/>
                  <a:pt x="203" y="140"/>
                </a:cubicBezTo>
                <a:cubicBezTo>
                  <a:pt x="203" y="140"/>
                  <a:pt x="203" y="139"/>
                  <a:pt x="203" y="139"/>
                </a:cubicBezTo>
                <a:cubicBezTo>
                  <a:pt x="202" y="139"/>
                  <a:pt x="202" y="138"/>
                  <a:pt x="202" y="137"/>
                </a:cubicBezTo>
                <a:cubicBezTo>
                  <a:pt x="202" y="137"/>
                  <a:pt x="202" y="137"/>
                  <a:pt x="202" y="137"/>
                </a:cubicBezTo>
                <a:cubicBezTo>
                  <a:pt x="202" y="136"/>
                  <a:pt x="201" y="136"/>
                  <a:pt x="201" y="135"/>
                </a:cubicBezTo>
                <a:cubicBezTo>
                  <a:pt x="201" y="135"/>
                  <a:pt x="201" y="135"/>
                  <a:pt x="201" y="135"/>
                </a:cubicBezTo>
                <a:cubicBezTo>
                  <a:pt x="200" y="134"/>
                  <a:pt x="200" y="134"/>
                  <a:pt x="200" y="133"/>
                </a:cubicBezTo>
                <a:cubicBezTo>
                  <a:pt x="200" y="133"/>
                  <a:pt x="200" y="133"/>
                  <a:pt x="200" y="133"/>
                </a:cubicBezTo>
                <a:cubicBezTo>
                  <a:pt x="213" y="120"/>
                  <a:pt x="213" y="120"/>
                  <a:pt x="213" y="120"/>
                </a:cubicBezTo>
                <a:cubicBezTo>
                  <a:pt x="214" y="119"/>
                  <a:pt x="215" y="117"/>
                  <a:pt x="215" y="115"/>
                </a:cubicBezTo>
                <a:cubicBezTo>
                  <a:pt x="215" y="110"/>
                  <a:pt x="215" y="110"/>
                  <a:pt x="215" y="110"/>
                </a:cubicBezTo>
                <a:cubicBezTo>
                  <a:pt x="222" y="103"/>
                  <a:pt x="222" y="103"/>
                  <a:pt x="222" y="103"/>
                </a:cubicBezTo>
                <a:cubicBezTo>
                  <a:pt x="224" y="104"/>
                  <a:pt x="224" y="104"/>
                  <a:pt x="224" y="104"/>
                </a:cubicBezTo>
                <a:cubicBezTo>
                  <a:pt x="225" y="105"/>
                  <a:pt x="226" y="106"/>
                  <a:pt x="228" y="106"/>
                </a:cubicBezTo>
                <a:cubicBezTo>
                  <a:pt x="229" y="106"/>
                  <a:pt x="231" y="105"/>
                  <a:pt x="232" y="104"/>
                </a:cubicBezTo>
                <a:cubicBezTo>
                  <a:pt x="255" y="81"/>
                  <a:pt x="255" y="81"/>
                  <a:pt x="255" y="81"/>
                </a:cubicBezTo>
                <a:cubicBezTo>
                  <a:pt x="257" y="79"/>
                  <a:pt x="257" y="75"/>
                  <a:pt x="255" y="73"/>
                </a:cubicBezTo>
                <a:close/>
                <a:moveTo>
                  <a:pt x="191" y="124"/>
                </a:moveTo>
                <a:cubicBezTo>
                  <a:pt x="149" y="82"/>
                  <a:pt x="149" y="82"/>
                  <a:pt x="149" y="82"/>
                </a:cubicBezTo>
                <a:cubicBezTo>
                  <a:pt x="149" y="62"/>
                  <a:pt x="149" y="62"/>
                  <a:pt x="149" y="62"/>
                </a:cubicBezTo>
                <a:cubicBezTo>
                  <a:pt x="149" y="58"/>
                  <a:pt x="147" y="56"/>
                  <a:pt x="143" y="56"/>
                </a:cubicBezTo>
                <a:cubicBezTo>
                  <a:pt x="132" y="56"/>
                  <a:pt x="132" y="56"/>
                  <a:pt x="132" y="56"/>
                </a:cubicBezTo>
                <a:cubicBezTo>
                  <a:pt x="130" y="56"/>
                  <a:pt x="129" y="56"/>
                  <a:pt x="127" y="57"/>
                </a:cubicBezTo>
                <a:cubicBezTo>
                  <a:pt x="108" y="77"/>
                  <a:pt x="108" y="77"/>
                  <a:pt x="108" y="77"/>
                </a:cubicBezTo>
                <a:cubicBezTo>
                  <a:pt x="107" y="78"/>
                  <a:pt x="105" y="79"/>
                  <a:pt x="105" y="79"/>
                </a:cubicBezTo>
                <a:cubicBezTo>
                  <a:pt x="102" y="79"/>
                  <a:pt x="99" y="76"/>
                  <a:pt x="99" y="73"/>
                </a:cubicBezTo>
                <a:cubicBezTo>
                  <a:pt x="99" y="73"/>
                  <a:pt x="100" y="71"/>
                  <a:pt x="101" y="70"/>
                </a:cubicBezTo>
                <a:cubicBezTo>
                  <a:pt x="123" y="48"/>
                  <a:pt x="123" y="48"/>
                  <a:pt x="123" y="48"/>
                </a:cubicBezTo>
                <a:cubicBezTo>
                  <a:pt x="168" y="48"/>
                  <a:pt x="168" y="48"/>
                  <a:pt x="168" y="48"/>
                </a:cubicBezTo>
                <a:cubicBezTo>
                  <a:pt x="175" y="56"/>
                  <a:pt x="175" y="56"/>
                  <a:pt x="175" y="56"/>
                </a:cubicBezTo>
                <a:cubicBezTo>
                  <a:pt x="214" y="94"/>
                  <a:pt x="214" y="94"/>
                  <a:pt x="214" y="94"/>
                </a:cubicBezTo>
                <a:cubicBezTo>
                  <a:pt x="204" y="104"/>
                  <a:pt x="204" y="104"/>
                  <a:pt x="204" y="104"/>
                </a:cubicBezTo>
                <a:cubicBezTo>
                  <a:pt x="203" y="105"/>
                  <a:pt x="203" y="106"/>
                  <a:pt x="203" y="108"/>
                </a:cubicBezTo>
                <a:cubicBezTo>
                  <a:pt x="203" y="113"/>
                  <a:pt x="203" y="113"/>
                  <a:pt x="203" y="113"/>
                </a:cubicBezTo>
                <a:lnTo>
                  <a:pt x="191" y="124"/>
                </a:lnTo>
                <a:close/>
                <a:moveTo>
                  <a:pt x="31" y="96"/>
                </a:moveTo>
                <a:cubicBezTo>
                  <a:pt x="15" y="80"/>
                  <a:pt x="15" y="80"/>
                  <a:pt x="15" y="80"/>
                </a:cubicBezTo>
                <a:cubicBezTo>
                  <a:pt x="80" y="15"/>
                  <a:pt x="80" y="15"/>
                  <a:pt x="80" y="15"/>
                </a:cubicBezTo>
                <a:cubicBezTo>
                  <a:pt x="95" y="31"/>
                  <a:pt x="95" y="31"/>
                  <a:pt x="95" y="31"/>
                </a:cubicBezTo>
                <a:lnTo>
                  <a:pt x="31" y="96"/>
                </a:lnTo>
                <a:close/>
                <a:moveTo>
                  <a:pt x="61" y="139"/>
                </a:moveTo>
                <a:cubicBezTo>
                  <a:pt x="61" y="138"/>
                  <a:pt x="62" y="137"/>
                  <a:pt x="63" y="136"/>
                </a:cubicBezTo>
                <a:cubicBezTo>
                  <a:pt x="70" y="143"/>
                  <a:pt x="70" y="143"/>
                  <a:pt x="70" y="143"/>
                </a:cubicBezTo>
                <a:cubicBezTo>
                  <a:pt x="69" y="143"/>
                  <a:pt x="67" y="145"/>
                  <a:pt x="66" y="145"/>
                </a:cubicBezTo>
                <a:cubicBezTo>
                  <a:pt x="63" y="145"/>
                  <a:pt x="61" y="142"/>
                  <a:pt x="61" y="139"/>
                </a:cubicBezTo>
                <a:close/>
                <a:moveTo>
                  <a:pt x="76" y="154"/>
                </a:moveTo>
                <a:cubicBezTo>
                  <a:pt x="76" y="154"/>
                  <a:pt x="77" y="152"/>
                  <a:pt x="78" y="151"/>
                </a:cubicBezTo>
                <a:cubicBezTo>
                  <a:pt x="85" y="158"/>
                  <a:pt x="85" y="158"/>
                  <a:pt x="85" y="158"/>
                </a:cubicBezTo>
                <a:cubicBezTo>
                  <a:pt x="84" y="159"/>
                  <a:pt x="82" y="160"/>
                  <a:pt x="82" y="160"/>
                </a:cubicBezTo>
                <a:cubicBezTo>
                  <a:pt x="79" y="160"/>
                  <a:pt x="76" y="157"/>
                  <a:pt x="76" y="154"/>
                </a:cubicBezTo>
                <a:close/>
                <a:moveTo>
                  <a:pt x="91" y="170"/>
                </a:moveTo>
                <a:cubicBezTo>
                  <a:pt x="91" y="169"/>
                  <a:pt x="92" y="167"/>
                  <a:pt x="93" y="166"/>
                </a:cubicBezTo>
                <a:cubicBezTo>
                  <a:pt x="100" y="173"/>
                  <a:pt x="100" y="173"/>
                  <a:pt x="100" y="173"/>
                </a:cubicBezTo>
                <a:cubicBezTo>
                  <a:pt x="99" y="174"/>
                  <a:pt x="98" y="175"/>
                  <a:pt x="97" y="175"/>
                </a:cubicBezTo>
                <a:cubicBezTo>
                  <a:pt x="94" y="175"/>
                  <a:pt x="91" y="173"/>
                  <a:pt x="91" y="170"/>
                </a:cubicBezTo>
                <a:close/>
                <a:moveTo>
                  <a:pt x="107" y="185"/>
                </a:moveTo>
                <a:cubicBezTo>
                  <a:pt x="107" y="185"/>
                  <a:pt x="108" y="183"/>
                  <a:pt x="109" y="182"/>
                </a:cubicBezTo>
                <a:cubicBezTo>
                  <a:pt x="116" y="189"/>
                  <a:pt x="116" y="189"/>
                  <a:pt x="116" y="189"/>
                </a:cubicBezTo>
                <a:cubicBezTo>
                  <a:pt x="115" y="190"/>
                  <a:pt x="113" y="191"/>
                  <a:pt x="112" y="191"/>
                </a:cubicBezTo>
                <a:cubicBezTo>
                  <a:pt x="109" y="191"/>
                  <a:pt x="107" y="188"/>
                  <a:pt x="107" y="185"/>
                </a:cubicBezTo>
                <a:close/>
                <a:moveTo>
                  <a:pt x="178" y="171"/>
                </a:moveTo>
                <a:cubicBezTo>
                  <a:pt x="178" y="171"/>
                  <a:pt x="177" y="171"/>
                  <a:pt x="177" y="171"/>
                </a:cubicBezTo>
                <a:cubicBezTo>
                  <a:pt x="176" y="170"/>
                  <a:pt x="175" y="170"/>
                  <a:pt x="174" y="169"/>
                </a:cubicBezTo>
                <a:cubicBezTo>
                  <a:pt x="171" y="165"/>
                  <a:pt x="171" y="165"/>
                  <a:pt x="171" y="165"/>
                </a:cubicBezTo>
                <a:cubicBezTo>
                  <a:pt x="171" y="165"/>
                  <a:pt x="171" y="165"/>
                  <a:pt x="171" y="165"/>
                </a:cubicBezTo>
                <a:cubicBezTo>
                  <a:pt x="171" y="165"/>
                  <a:pt x="171" y="165"/>
                  <a:pt x="171" y="165"/>
                </a:cubicBezTo>
                <a:cubicBezTo>
                  <a:pt x="171" y="165"/>
                  <a:pt x="171" y="165"/>
                  <a:pt x="171"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32" y="127"/>
                  <a:pt x="132" y="127"/>
                  <a:pt x="132" y="127"/>
                </a:cubicBezTo>
                <a:cubicBezTo>
                  <a:pt x="130" y="124"/>
                  <a:pt x="126" y="124"/>
                  <a:pt x="124" y="127"/>
                </a:cubicBezTo>
                <a:cubicBezTo>
                  <a:pt x="121" y="129"/>
                  <a:pt x="121" y="133"/>
                  <a:pt x="124" y="135"/>
                </a:cubicBezTo>
                <a:cubicBezTo>
                  <a:pt x="162" y="174"/>
                  <a:pt x="162" y="174"/>
                  <a:pt x="162" y="174"/>
                </a:cubicBezTo>
                <a:cubicBezTo>
                  <a:pt x="163" y="174"/>
                  <a:pt x="163" y="175"/>
                  <a:pt x="163" y="175"/>
                </a:cubicBezTo>
                <a:cubicBezTo>
                  <a:pt x="163" y="175"/>
                  <a:pt x="163" y="175"/>
                  <a:pt x="163" y="175"/>
                </a:cubicBezTo>
                <a:cubicBezTo>
                  <a:pt x="164" y="176"/>
                  <a:pt x="164" y="177"/>
                  <a:pt x="164" y="177"/>
                </a:cubicBezTo>
                <a:cubicBezTo>
                  <a:pt x="164" y="180"/>
                  <a:pt x="162" y="183"/>
                  <a:pt x="159" y="183"/>
                </a:cubicBezTo>
                <a:cubicBezTo>
                  <a:pt x="158" y="182"/>
                  <a:pt x="156" y="181"/>
                  <a:pt x="155" y="180"/>
                </a:cubicBezTo>
                <a:cubicBezTo>
                  <a:pt x="117" y="142"/>
                  <a:pt x="117" y="142"/>
                  <a:pt x="117" y="142"/>
                </a:cubicBezTo>
                <a:cubicBezTo>
                  <a:pt x="114" y="140"/>
                  <a:pt x="111" y="140"/>
                  <a:pt x="108" y="142"/>
                </a:cubicBezTo>
                <a:cubicBezTo>
                  <a:pt x="106" y="144"/>
                  <a:pt x="106" y="148"/>
                  <a:pt x="108" y="150"/>
                </a:cubicBezTo>
                <a:cubicBezTo>
                  <a:pt x="139" y="181"/>
                  <a:pt x="139" y="181"/>
                  <a:pt x="139" y="181"/>
                </a:cubicBezTo>
                <a:cubicBezTo>
                  <a:pt x="139" y="181"/>
                  <a:pt x="139" y="181"/>
                  <a:pt x="139" y="181"/>
                </a:cubicBezTo>
                <a:cubicBezTo>
                  <a:pt x="139" y="182"/>
                  <a:pt x="140" y="182"/>
                  <a:pt x="140" y="183"/>
                </a:cubicBezTo>
                <a:cubicBezTo>
                  <a:pt x="140" y="183"/>
                  <a:pt x="140" y="183"/>
                  <a:pt x="140" y="183"/>
                </a:cubicBezTo>
                <a:cubicBezTo>
                  <a:pt x="141" y="183"/>
                  <a:pt x="141" y="184"/>
                  <a:pt x="141" y="184"/>
                </a:cubicBezTo>
                <a:cubicBezTo>
                  <a:pt x="141" y="184"/>
                  <a:pt x="141" y="184"/>
                  <a:pt x="141" y="184"/>
                </a:cubicBezTo>
                <a:cubicBezTo>
                  <a:pt x="141" y="184"/>
                  <a:pt x="141" y="185"/>
                  <a:pt x="141" y="185"/>
                </a:cubicBezTo>
                <a:cubicBezTo>
                  <a:pt x="141" y="188"/>
                  <a:pt x="139" y="190"/>
                  <a:pt x="136" y="190"/>
                </a:cubicBezTo>
                <a:cubicBezTo>
                  <a:pt x="135" y="190"/>
                  <a:pt x="133" y="189"/>
                  <a:pt x="132" y="188"/>
                </a:cubicBezTo>
                <a:cubicBezTo>
                  <a:pt x="65" y="121"/>
                  <a:pt x="65" y="121"/>
                  <a:pt x="65" y="121"/>
                </a:cubicBezTo>
                <a:cubicBezTo>
                  <a:pt x="65" y="112"/>
                  <a:pt x="65" y="112"/>
                  <a:pt x="65" y="112"/>
                </a:cubicBezTo>
                <a:cubicBezTo>
                  <a:pt x="65" y="110"/>
                  <a:pt x="64" y="109"/>
                  <a:pt x="63" y="107"/>
                </a:cubicBezTo>
                <a:cubicBezTo>
                  <a:pt x="50" y="94"/>
                  <a:pt x="50" y="94"/>
                  <a:pt x="50" y="94"/>
                </a:cubicBezTo>
                <a:cubicBezTo>
                  <a:pt x="96" y="48"/>
                  <a:pt x="96" y="48"/>
                  <a:pt x="96" y="48"/>
                </a:cubicBezTo>
                <a:cubicBezTo>
                  <a:pt x="106" y="48"/>
                  <a:pt x="106" y="48"/>
                  <a:pt x="106" y="48"/>
                </a:cubicBezTo>
                <a:cubicBezTo>
                  <a:pt x="93" y="61"/>
                  <a:pt x="93" y="61"/>
                  <a:pt x="93" y="61"/>
                </a:cubicBezTo>
                <a:cubicBezTo>
                  <a:pt x="92" y="62"/>
                  <a:pt x="87" y="67"/>
                  <a:pt x="87" y="73"/>
                </a:cubicBezTo>
                <a:cubicBezTo>
                  <a:pt x="87" y="83"/>
                  <a:pt x="95" y="91"/>
                  <a:pt x="105" y="91"/>
                </a:cubicBezTo>
                <a:cubicBezTo>
                  <a:pt x="111" y="91"/>
                  <a:pt x="116" y="86"/>
                  <a:pt x="117" y="85"/>
                </a:cubicBezTo>
                <a:cubicBezTo>
                  <a:pt x="134" y="68"/>
                  <a:pt x="134" y="68"/>
                  <a:pt x="134" y="68"/>
                </a:cubicBezTo>
                <a:cubicBezTo>
                  <a:pt x="137" y="68"/>
                  <a:pt x="137" y="68"/>
                  <a:pt x="137" y="68"/>
                </a:cubicBezTo>
                <a:cubicBezTo>
                  <a:pt x="137" y="85"/>
                  <a:pt x="137" y="85"/>
                  <a:pt x="137" y="85"/>
                </a:cubicBezTo>
                <a:cubicBezTo>
                  <a:pt x="137" y="86"/>
                  <a:pt x="138" y="88"/>
                  <a:pt x="139" y="89"/>
                </a:cubicBezTo>
                <a:cubicBezTo>
                  <a:pt x="185" y="135"/>
                  <a:pt x="185" y="135"/>
                  <a:pt x="185" y="135"/>
                </a:cubicBezTo>
                <a:cubicBezTo>
                  <a:pt x="185" y="135"/>
                  <a:pt x="185" y="135"/>
                  <a:pt x="185" y="135"/>
                </a:cubicBezTo>
                <a:cubicBezTo>
                  <a:pt x="189" y="139"/>
                  <a:pt x="189" y="139"/>
                  <a:pt x="189" y="139"/>
                </a:cubicBezTo>
                <a:cubicBezTo>
                  <a:pt x="190" y="140"/>
                  <a:pt x="191" y="142"/>
                  <a:pt x="191" y="142"/>
                </a:cubicBezTo>
                <a:cubicBezTo>
                  <a:pt x="191" y="145"/>
                  <a:pt x="189" y="148"/>
                  <a:pt x="186" y="148"/>
                </a:cubicBezTo>
                <a:cubicBezTo>
                  <a:pt x="185" y="148"/>
                  <a:pt x="183" y="147"/>
                  <a:pt x="182" y="146"/>
                </a:cubicBezTo>
                <a:cubicBezTo>
                  <a:pt x="182" y="146"/>
                  <a:pt x="182" y="146"/>
                  <a:pt x="182" y="146"/>
                </a:cubicBezTo>
                <a:cubicBezTo>
                  <a:pt x="147" y="111"/>
                  <a:pt x="147" y="111"/>
                  <a:pt x="147" y="111"/>
                </a:cubicBezTo>
                <a:cubicBezTo>
                  <a:pt x="145" y="109"/>
                  <a:pt x="141" y="109"/>
                  <a:pt x="139" y="111"/>
                </a:cubicBezTo>
                <a:cubicBezTo>
                  <a:pt x="137" y="114"/>
                  <a:pt x="137" y="117"/>
                  <a:pt x="139" y="120"/>
                </a:cubicBezTo>
                <a:cubicBezTo>
                  <a:pt x="181" y="162"/>
                  <a:pt x="181" y="162"/>
                  <a:pt x="181" y="162"/>
                </a:cubicBezTo>
                <a:cubicBezTo>
                  <a:pt x="182" y="163"/>
                  <a:pt x="183" y="165"/>
                  <a:pt x="183" y="165"/>
                </a:cubicBezTo>
                <a:cubicBezTo>
                  <a:pt x="183" y="168"/>
                  <a:pt x="181" y="171"/>
                  <a:pt x="178" y="171"/>
                </a:cubicBezTo>
                <a:close/>
                <a:moveTo>
                  <a:pt x="228" y="92"/>
                </a:moveTo>
                <a:cubicBezTo>
                  <a:pt x="224" y="88"/>
                  <a:pt x="224" y="88"/>
                  <a:pt x="224" y="88"/>
                </a:cubicBezTo>
                <a:cubicBezTo>
                  <a:pt x="224" y="88"/>
                  <a:pt x="224" y="88"/>
                  <a:pt x="224" y="88"/>
                </a:cubicBezTo>
                <a:cubicBezTo>
                  <a:pt x="175" y="39"/>
                  <a:pt x="175" y="39"/>
                  <a:pt x="175" y="39"/>
                </a:cubicBezTo>
                <a:cubicBezTo>
                  <a:pt x="167" y="31"/>
                  <a:pt x="167" y="31"/>
                  <a:pt x="167" y="31"/>
                </a:cubicBezTo>
                <a:cubicBezTo>
                  <a:pt x="182" y="16"/>
                  <a:pt x="182" y="16"/>
                  <a:pt x="182" y="16"/>
                </a:cubicBezTo>
                <a:cubicBezTo>
                  <a:pt x="242" y="77"/>
                  <a:pt x="242" y="77"/>
                  <a:pt x="242" y="77"/>
                </a:cubicBezTo>
                <a:lnTo>
                  <a:pt x="228" y="9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defTabSz="685748">
              <a:defRPr/>
            </a:pPr>
            <a:endParaRPr lang="da-DK" sz="1350">
              <a:solidFill>
                <a:srgbClr val="211A52"/>
              </a:solidFill>
              <a:latin typeface="Arial"/>
            </a:endParaRPr>
          </a:p>
        </p:txBody>
      </p:sp>
      <p:pic>
        <p:nvPicPr>
          <p:cNvPr id="14" name="Grafik 13" descr="Puslespilsbrikker kontur">
            <a:extLst>
              <a:ext uri="{FF2B5EF4-FFF2-40B4-BE49-F238E27FC236}">
                <a16:creationId xmlns:a16="http://schemas.microsoft.com/office/drawing/2014/main" id="{1400F35B-F64F-AB20-4E2D-F43B816F63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30542" y="1212453"/>
            <a:ext cx="994680" cy="994680"/>
          </a:xfrm>
          <a:prstGeom prst="rect">
            <a:avLst/>
          </a:prstGeom>
        </p:spPr>
      </p:pic>
    </p:spTree>
    <p:extLst>
      <p:ext uri="{BB962C8B-B14F-4D97-AF65-F5344CB8AC3E}">
        <p14:creationId xmlns:p14="http://schemas.microsoft.com/office/powerpoint/2010/main" val="3335811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4F9B6FD-8DFD-11BC-6E2C-CE28BC6575F3}"/>
              </a:ext>
            </a:extLst>
          </p:cNvPr>
          <p:cNvSpPr/>
          <p:nvPr/>
        </p:nvSpPr>
        <p:spPr>
          <a:xfrm>
            <a:off x="6858000" y="3025293"/>
            <a:ext cx="1632857" cy="310725"/>
          </a:xfrm>
          <a:prstGeom prst="rect">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itel 3"/>
          <p:cNvSpPr>
            <a:spLocks noGrp="1"/>
          </p:cNvSpPr>
          <p:nvPr>
            <p:ph type="title"/>
          </p:nvPr>
        </p:nvSpPr>
        <p:spPr>
          <a:xfrm>
            <a:off x="587375" y="390950"/>
            <a:ext cx="11247040" cy="1143000"/>
          </a:xfrm>
        </p:spPr>
        <p:txBody>
          <a:bodyPr>
            <a:normAutofit/>
          </a:bodyPr>
          <a:lstStyle/>
          <a:p>
            <a:r>
              <a:rPr lang="da-DK" sz="3000" dirty="0">
                <a:solidFill>
                  <a:srgbClr val="211A52"/>
                </a:solidFill>
                <a:latin typeface="Arial Black" panose="020B0604020202020204" pitchFamily="34" charset="0"/>
                <a:cs typeface="Arial Black" panose="020B0604020202020204" pitchFamily="34" charset="0"/>
              </a:rPr>
              <a:t>ENGINEERING - ORGANISATION</a:t>
            </a:r>
          </a:p>
        </p:txBody>
      </p:sp>
      <p:sp>
        <p:nvSpPr>
          <p:cNvPr id="16" name="Tekstfelt 15">
            <a:extLst>
              <a:ext uri="{FF2B5EF4-FFF2-40B4-BE49-F238E27FC236}">
                <a16:creationId xmlns:a16="http://schemas.microsoft.com/office/drawing/2014/main" id="{8348B6E6-020A-B519-AC8A-01799F13BA79}"/>
              </a:ext>
            </a:extLst>
          </p:cNvPr>
          <p:cNvSpPr txBox="1"/>
          <p:nvPr/>
        </p:nvSpPr>
        <p:spPr>
          <a:xfrm>
            <a:off x="4147457" y="1578345"/>
            <a:ext cx="4343400" cy="276999"/>
          </a:xfrm>
          <a:prstGeom prst="rect">
            <a:avLst/>
          </a:prstGeom>
          <a:solidFill>
            <a:srgbClr val="211A52"/>
          </a:solidFill>
        </p:spPr>
        <p:txBody>
          <a:bodyPr wrap="square" rtlCol="0">
            <a:spAutoFit/>
          </a:bodyPr>
          <a:lstStyle/>
          <a:p>
            <a:pPr algn="ctr"/>
            <a:r>
              <a:rPr lang="da-DK" sz="1200" dirty="0">
                <a:solidFill>
                  <a:schemeClr val="bg1"/>
                </a:solidFill>
              </a:rPr>
              <a:t>Dekanat</a:t>
            </a:r>
          </a:p>
        </p:txBody>
      </p:sp>
      <p:sp>
        <p:nvSpPr>
          <p:cNvPr id="21" name="Tekstfelt 20">
            <a:extLst>
              <a:ext uri="{FF2B5EF4-FFF2-40B4-BE49-F238E27FC236}">
                <a16:creationId xmlns:a16="http://schemas.microsoft.com/office/drawing/2014/main" id="{4A7C423B-8ACE-8081-035D-EA913DEF25B9}"/>
              </a:ext>
            </a:extLst>
          </p:cNvPr>
          <p:cNvSpPr txBox="1"/>
          <p:nvPr/>
        </p:nvSpPr>
        <p:spPr>
          <a:xfrm>
            <a:off x="5223215" y="1938855"/>
            <a:ext cx="2191884" cy="400110"/>
          </a:xfrm>
          <a:prstGeom prst="rect">
            <a:avLst/>
          </a:prstGeom>
          <a:noFill/>
          <a:ln w="12700">
            <a:solidFill>
              <a:srgbClr val="211A52"/>
            </a:solidFill>
          </a:ln>
        </p:spPr>
        <p:txBody>
          <a:bodyPr wrap="square" rtlCol="0">
            <a:spAutoFit/>
          </a:bodyPr>
          <a:lstStyle/>
          <a:p>
            <a:pPr algn="ctr"/>
            <a:r>
              <a:rPr lang="da-DK" sz="1000" dirty="0">
                <a:solidFill>
                  <a:srgbClr val="211A52"/>
                </a:solidFill>
              </a:rPr>
              <a:t>Jesper Wengel</a:t>
            </a:r>
          </a:p>
          <a:p>
            <a:pPr algn="ctr"/>
            <a:r>
              <a:rPr lang="da-DK" sz="1000" dirty="0">
                <a:solidFill>
                  <a:srgbClr val="211A52"/>
                </a:solidFill>
              </a:rPr>
              <a:t>Dekan</a:t>
            </a:r>
          </a:p>
        </p:txBody>
      </p:sp>
      <p:sp>
        <p:nvSpPr>
          <p:cNvPr id="22" name="Tekstfelt 21">
            <a:extLst>
              <a:ext uri="{FF2B5EF4-FFF2-40B4-BE49-F238E27FC236}">
                <a16:creationId xmlns:a16="http://schemas.microsoft.com/office/drawing/2014/main" id="{3FE42856-25B5-BAB2-21FD-592CCBBC4054}"/>
              </a:ext>
            </a:extLst>
          </p:cNvPr>
          <p:cNvSpPr txBox="1"/>
          <p:nvPr/>
        </p:nvSpPr>
        <p:spPr>
          <a:xfrm>
            <a:off x="6428271" y="2446834"/>
            <a:ext cx="2191884" cy="400110"/>
          </a:xfrm>
          <a:prstGeom prst="rect">
            <a:avLst/>
          </a:prstGeom>
          <a:noFill/>
          <a:ln w="12700">
            <a:solidFill>
              <a:srgbClr val="211A52"/>
            </a:solidFill>
          </a:ln>
        </p:spPr>
        <p:txBody>
          <a:bodyPr wrap="square" rtlCol="0">
            <a:spAutoFit/>
          </a:bodyPr>
          <a:lstStyle/>
          <a:p>
            <a:pPr algn="ctr"/>
            <a:r>
              <a:rPr lang="da-DK" sz="1000" dirty="0">
                <a:solidFill>
                  <a:srgbClr val="211A52"/>
                </a:solidFill>
              </a:rPr>
              <a:t>Michael Toft Overgaard</a:t>
            </a:r>
          </a:p>
          <a:p>
            <a:pPr algn="ctr"/>
            <a:r>
              <a:rPr lang="da-DK" sz="1000" dirty="0">
                <a:solidFill>
                  <a:srgbClr val="211A52"/>
                </a:solidFill>
              </a:rPr>
              <a:t>Prodekan, forskning og innovation</a:t>
            </a:r>
          </a:p>
        </p:txBody>
      </p:sp>
      <p:sp>
        <p:nvSpPr>
          <p:cNvPr id="23" name="Tekstfelt 22">
            <a:extLst>
              <a:ext uri="{FF2B5EF4-FFF2-40B4-BE49-F238E27FC236}">
                <a16:creationId xmlns:a16="http://schemas.microsoft.com/office/drawing/2014/main" id="{16184F73-D5F5-53D2-2B32-2AAD600CA1A3}"/>
              </a:ext>
            </a:extLst>
          </p:cNvPr>
          <p:cNvSpPr txBox="1"/>
          <p:nvPr/>
        </p:nvSpPr>
        <p:spPr>
          <a:xfrm>
            <a:off x="4019011" y="2439296"/>
            <a:ext cx="2191884" cy="400110"/>
          </a:xfrm>
          <a:prstGeom prst="rect">
            <a:avLst/>
          </a:prstGeom>
          <a:noFill/>
          <a:ln w="12700">
            <a:solidFill>
              <a:srgbClr val="211A52"/>
            </a:solidFill>
          </a:ln>
        </p:spPr>
        <p:txBody>
          <a:bodyPr wrap="square" rtlCol="0">
            <a:spAutoFit/>
          </a:bodyPr>
          <a:lstStyle/>
          <a:p>
            <a:pPr algn="ctr"/>
            <a:r>
              <a:rPr lang="da-DK" sz="1000" dirty="0">
                <a:solidFill>
                  <a:srgbClr val="211A52"/>
                </a:solidFill>
              </a:rPr>
              <a:t>Olav Geil</a:t>
            </a:r>
          </a:p>
          <a:p>
            <a:pPr algn="ctr"/>
            <a:r>
              <a:rPr lang="da-DK" sz="1000" dirty="0">
                <a:solidFill>
                  <a:srgbClr val="211A52"/>
                </a:solidFill>
              </a:rPr>
              <a:t>Prodekan, uddannelse</a:t>
            </a:r>
          </a:p>
        </p:txBody>
      </p:sp>
      <p:sp>
        <p:nvSpPr>
          <p:cNvPr id="24" name="Tekstfelt 23">
            <a:extLst>
              <a:ext uri="{FF2B5EF4-FFF2-40B4-BE49-F238E27FC236}">
                <a16:creationId xmlns:a16="http://schemas.microsoft.com/office/drawing/2014/main" id="{EF3A7E14-4631-849A-DFE1-F5D41DFBF4D0}"/>
              </a:ext>
            </a:extLst>
          </p:cNvPr>
          <p:cNvSpPr txBox="1"/>
          <p:nvPr/>
        </p:nvSpPr>
        <p:spPr>
          <a:xfrm>
            <a:off x="3265907" y="4574468"/>
            <a:ext cx="1561205" cy="397032"/>
          </a:xfrm>
          <a:prstGeom prst="rect">
            <a:avLst/>
          </a:prstGeom>
          <a:noFill/>
          <a:ln w="12700">
            <a:solidFill>
              <a:srgbClr val="211A52"/>
            </a:solidFill>
          </a:ln>
        </p:spPr>
        <p:txBody>
          <a:bodyPr wrap="square" rtlCol="0">
            <a:spAutoFit/>
          </a:bodyPr>
          <a:lstStyle/>
          <a:p>
            <a:pPr algn="ctr"/>
            <a:r>
              <a:rPr lang="da-DK" sz="990" dirty="0">
                <a:solidFill>
                  <a:srgbClr val="211A52"/>
                </a:solidFill>
              </a:rPr>
              <a:t>Institut for</a:t>
            </a:r>
          </a:p>
          <a:p>
            <a:pPr algn="ctr"/>
            <a:r>
              <a:rPr lang="da-DK" sz="990" dirty="0">
                <a:solidFill>
                  <a:srgbClr val="211A52"/>
                </a:solidFill>
              </a:rPr>
              <a:t>Materialer og Produktion</a:t>
            </a:r>
          </a:p>
        </p:txBody>
      </p:sp>
      <p:sp>
        <p:nvSpPr>
          <p:cNvPr id="25" name="Tekstfelt 24">
            <a:extLst>
              <a:ext uri="{FF2B5EF4-FFF2-40B4-BE49-F238E27FC236}">
                <a16:creationId xmlns:a16="http://schemas.microsoft.com/office/drawing/2014/main" id="{52EEB281-7D9A-5163-7C5F-86807BCE0E37}"/>
              </a:ext>
            </a:extLst>
          </p:cNvPr>
          <p:cNvSpPr txBox="1"/>
          <p:nvPr/>
        </p:nvSpPr>
        <p:spPr>
          <a:xfrm>
            <a:off x="1811338" y="5513910"/>
            <a:ext cx="1278252" cy="246221"/>
          </a:xfrm>
          <a:prstGeom prst="rect">
            <a:avLst/>
          </a:prstGeom>
          <a:noFill/>
          <a:ln w="12700">
            <a:solidFill>
              <a:srgbClr val="211A52"/>
            </a:solidFill>
          </a:ln>
        </p:spPr>
        <p:txBody>
          <a:bodyPr wrap="square" rtlCol="0">
            <a:spAutoFit/>
          </a:bodyPr>
          <a:lstStyle/>
          <a:p>
            <a:pPr algn="ctr"/>
            <a:r>
              <a:rPr lang="da-DK" sz="1000" dirty="0">
                <a:solidFill>
                  <a:srgbClr val="211A52"/>
                </a:solidFill>
              </a:rPr>
              <a:t>Institutråd</a:t>
            </a:r>
          </a:p>
        </p:txBody>
      </p:sp>
      <p:sp>
        <p:nvSpPr>
          <p:cNvPr id="26" name="Tekstfelt 25">
            <a:extLst>
              <a:ext uri="{FF2B5EF4-FFF2-40B4-BE49-F238E27FC236}">
                <a16:creationId xmlns:a16="http://schemas.microsoft.com/office/drawing/2014/main" id="{BA46DCF4-9FE7-E961-0EEF-9D876DCB9255}"/>
              </a:ext>
            </a:extLst>
          </p:cNvPr>
          <p:cNvSpPr txBox="1"/>
          <p:nvPr/>
        </p:nvSpPr>
        <p:spPr>
          <a:xfrm>
            <a:off x="3266589" y="5020404"/>
            <a:ext cx="1560524" cy="400110"/>
          </a:xfrm>
          <a:prstGeom prst="rect">
            <a:avLst/>
          </a:prstGeom>
          <a:noFill/>
          <a:ln w="12700">
            <a:solidFill>
              <a:srgbClr val="211A52"/>
            </a:solidFill>
          </a:ln>
        </p:spPr>
        <p:txBody>
          <a:bodyPr wrap="square" rtlCol="0">
            <a:spAutoFit/>
          </a:bodyPr>
          <a:lstStyle/>
          <a:p>
            <a:pPr algn="ctr"/>
            <a:r>
              <a:rPr lang="da-DK" sz="1000" dirty="0">
                <a:solidFill>
                  <a:srgbClr val="211A52"/>
                </a:solidFill>
              </a:rPr>
              <a:t>Institut for</a:t>
            </a:r>
          </a:p>
          <a:p>
            <a:pPr algn="ctr"/>
            <a:r>
              <a:rPr lang="da-DK" sz="1000" dirty="0">
                <a:solidFill>
                  <a:srgbClr val="211A52"/>
                </a:solidFill>
              </a:rPr>
              <a:t>Kemi og Biovidenskab</a:t>
            </a:r>
          </a:p>
        </p:txBody>
      </p:sp>
      <p:sp>
        <p:nvSpPr>
          <p:cNvPr id="27" name="Tekstfelt 26">
            <a:extLst>
              <a:ext uri="{FF2B5EF4-FFF2-40B4-BE49-F238E27FC236}">
                <a16:creationId xmlns:a16="http://schemas.microsoft.com/office/drawing/2014/main" id="{8C69B9E3-C55D-0CF7-2AFC-F2233958F110}"/>
              </a:ext>
            </a:extLst>
          </p:cNvPr>
          <p:cNvSpPr txBox="1"/>
          <p:nvPr/>
        </p:nvSpPr>
        <p:spPr>
          <a:xfrm>
            <a:off x="3266588" y="5491185"/>
            <a:ext cx="1560524" cy="400110"/>
          </a:xfrm>
          <a:prstGeom prst="rect">
            <a:avLst/>
          </a:prstGeom>
          <a:noFill/>
          <a:ln w="12700">
            <a:solidFill>
              <a:srgbClr val="211A52"/>
            </a:solidFill>
          </a:ln>
        </p:spPr>
        <p:txBody>
          <a:bodyPr wrap="square" rtlCol="0">
            <a:spAutoFit/>
          </a:bodyPr>
          <a:lstStyle/>
          <a:p>
            <a:pPr algn="ctr"/>
            <a:r>
              <a:rPr lang="da-DK" sz="1000" dirty="0">
                <a:solidFill>
                  <a:srgbClr val="211A52"/>
                </a:solidFill>
              </a:rPr>
              <a:t>Institut for</a:t>
            </a:r>
          </a:p>
          <a:p>
            <a:pPr algn="ctr"/>
            <a:r>
              <a:rPr lang="da-DK" sz="1000" dirty="0">
                <a:solidFill>
                  <a:srgbClr val="211A52"/>
                </a:solidFill>
              </a:rPr>
              <a:t>Matematiske Fag</a:t>
            </a:r>
          </a:p>
        </p:txBody>
      </p:sp>
      <p:sp>
        <p:nvSpPr>
          <p:cNvPr id="28" name="Tekstfelt 27">
            <a:extLst>
              <a:ext uri="{FF2B5EF4-FFF2-40B4-BE49-F238E27FC236}">
                <a16:creationId xmlns:a16="http://schemas.microsoft.com/office/drawing/2014/main" id="{6253560C-9E67-9270-0455-F6EE3DADCB5A}"/>
              </a:ext>
            </a:extLst>
          </p:cNvPr>
          <p:cNvSpPr txBox="1"/>
          <p:nvPr/>
        </p:nvSpPr>
        <p:spPr>
          <a:xfrm>
            <a:off x="3266589" y="5961965"/>
            <a:ext cx="1560523" cy="400110"/>
          </a:xfrm>
          <a:prstGeom prst="rect">
            <a:avLst/>
          </a:prstGeom>
          <a:noFill/>
          <a:ln w="12700">
            <a:solidFill>
              <a:srgbClr val="211A52"/>
            </a:solidFill>
          </a:ln>
        </p:spPr>
        <p:txBody>
          <a:bodyPr wrap="square" rtlCol="0">
            <a:spAutoFit/>
          </a:bodyPr>
          <a:lstStyle/>
          <a:p>
            <a:pPr algn="ctr"/>
            <a:r>
              <a:rPr lang="da-DK" sz="1000" dirty="0">
                <a:solidFill>
                  <a:srgbClr val="211A52"/>
                </a:solidFill>
              </a:rPr>
              <a:t>Institut for</a:t>
            </a:r>
          </a:p>
          <a:p>
            <a:pPr algn="ctr"/>
            <a:r>
              <a:rPr lang="da-DK" sz="1000" dirty="0">
                <a:solidFill>
                  <a:srgbClr val="211A52"/>
                </a:solidFill>
              </a:rPr>
              <a:t>Energi</a:t>
            </a:r>
          </a:p>
        </p:txBody>
      </p:sp>
      <p:sp>
        <p:nvSpPr>
          <p:cNvPr id="29" name="Tekstfelt 28">
            <a:extLst>
              <a:ext uri="{FF2B5EF4-FFF2-40B4-BE49-F238E27FC236}">
                <a16:creationId xmlns:a16="http://schemas.microsoft.com/office/drawing/2014/main" id="{06215D67-ADBF-3DD2-1CAB-BF981779E5EC}"/>
              </a:ext>
            </a:extLst>
          </p:cNvPr>
          <p:cNvSpPr txBox="1"/>
          <p:nvPr/>
        </p:nvSpPr>
        <p:spPr>
          <a:xfrm>
            <a:off x="1811338" y="4590434"/>
            <a:ext cx="1278252" cy="400110"/>
          </a:xfrm>
          <a:prstGeom prst="rect">
            <a:avLst/>
          </a:prstGeom>
          <a:noFill/>
          <a:ln w="12700">
            <a:solidFill>
              <a:srgbClr val="211A52"/>
            </a:solidFill>
          </a:ln>
        </p:spPr>
        <p:txBody>
          <a:bodyPr wrap="square" rtlCol="0">
            <a:spAutoFit/>
          </a:bodyPr>
          <a:lstStyle/>
          <a:p>
            <a:pPr algn="ctr"/>
            <a:r>
              <a:rPr lang="da-DK" sz="1000" dirty="0">
                <a:solidFill>
                  <a:srgbClr val="211A52"/>
                </a:solidFill>
              </a:rPr>
              <a:t>Arbejdsmiljøudvalg</a:t>
            </a:r>
          </a:p>
          <a:p>
            <a:pPr algn="ctr"/>
            <a:r>
              <a:rPr lang="da-DK" sz="1000" dirty="0">
                <a:solidFill>
                  <a:srgbClr val="211A52"/>
                </a:solidFill>
              </a:rPr>
              <a:t>(AMJU)</a:t>
            </a:r>
          </a:p>
        </p:txBody>
      </p:sp>
      <p:sp>
        <p:nvSpPr>
          <p:cNvPr id="30" name="Tekstfelt 29">
            <a:extLst>
              <a:ext uri="{FF2B5EF4-FFF2-40B4-BE49-F238E27FC236}">
                <a16:creationId xmlns:a16="http://schemas.microsoft.com/office/drawing/2014/main" id="{58C18B1B-1614-2A9B-9C81-CBB48BE11997}"/>
              </a:ext>
            </a:extLst>
          </p:cNvPr>
          <p:cNvSpPr txBox="1"/>
          <p:nvPr/>
        </p:nvSpPr>
        <p:spPr>
          <a:xfrm>
            <a:off x="1811338" y="5052172"/>
            <a:ext cx="1278252" cy="400110"/>
          </a:xfrm>
          <a:prstGeom prst="rect">
            <a:avLst/>
          </a:prstGeom>
          <a:noFill/>
          <a:ln w="12700">
            <a:solidFill>
              <a:srgbClr val="211A52"/>
            </a:solidFill>
          </a:ln>
        </p:spPr>
        <p:txBody>
          <a:bodyPr wrap="square" rtlCol="0">
            <a:spAutoFit/>
          </a:bodyPr>
          <a:lstStyle/>
          <a:p>
            <a:pPr algn="ctr"/>
            <a:r>
              <a:rPr lang="da-DK" sz="1000" dirty="0">
                <a:solidFill>
                  <a:srgbClr val="211A52"/>
                </a:solidFill>
              </a:rPr>
              <a:t>Samarbejdsudvalg</a:t>
            </a:r>
          </a:p>
          <a:p>
            <a:pPr algn="ctr"/>
            <a:r>
              <a:rPr lang="da-DK" sz="1000" dirty="0">
                <a:solidFill>
                  <a:srgbClr val="211A52"/>
                </a:solidFill>
              </a:rPr>
              <a:t>(SU)</a:t>
            </a:r>
          </a:p>
        </p:txBody>
      </p:sp>
      <p:sp>
        <p:nvSpPr>
          <p:cNvPr id="31" name="Tekstfelt 30">
            <a:extLst>
              <a:ext uri="{FF2B5EF4-FFF2-40B4-BE49-F238E27FC236}">
                <a16:creationId xmlns:a16="http://schemas.microsoft.com/office/drawing/2014/main" id="{139351C3-2B33-AA01-6AFF-92BD0E91B972}"/>
              </a:ext>
            </a:extLst>
          </p:cNvPr>
          <p:cNvSpPr txBox="1"/>
          <p:nvPr/>
        </p:nvSpPr>
        <p:spPr>
          <a:xfrm>
            <a:off x="8077719" y="3759329"/>
            <a:ext cx="1551471" cy="246221"/>
          </a:xfrm>
          <a:prstGeom prst="rect">
            <a:avLst/>
          </a:prstGeom>
          <a:solidFill>
            <a:srgbClr val="211A52"/>
          </a:solidFill>
        </p:spPr>
        <p:txBody>
          <a:bodyPr wrap="square" rtlCol="0">
            <a:spAutoFit/>
          </a:bodyPr>
          <a:lstStyle/>
          <a:p>
            <a:pPr algn="ctr"/>
            <a:r>
              <a:rPr lang="da-DK" sz="1000" dirty="0">
                <a:solidFill>
                  <a:schemeClr val="bg1"/>
                </a:solidFill>
              </a:rPr>
              <a:t>Adgangskursus (AK)</a:t>
            </a:r>
          </a:p>
        </p:txBody>
      </p:sp>
      <p:sp>
        <p:nvSpPr>
          <p:cNvPr id="32" name="Tekstfelt 31">
            <a:extLst>
              <a:ext uri="{FF2B5EF4-FFF2-40B4-BE49-F238E27FC236}">
                <a16:creationId xmlns:a16="http://schemas.microsoft.com/office/drawing/2014/main" id="{476D8EC6-C73B-8E8E-A646-156217A16EA7}"/>
              </a:ext>
            </a:extLst>
          </p:cNvPr>
          <p:cNvSpPr txBox="1"/>
          <p:nvPr/>
        </p:nvSpPr>
        <p:spPr>
          <a:xfrm>
            <a:off x="3275641" y="4121795"/>
            <a:ext cx="1551471" cy="400110"/>
          </a:xfrm>
          <a:prstGeom prst="rect">
            <a:avLst/>
          </a:prstGeom>
          <a:noFill/>
          <a:ln w="12700">
            <a:solidFill>
              <a:srgbClr val="211A52"/>
            </a:solidFill>
          </a:ln>
        </p:spPr>
        <p:txBody>
          <a:bodyPr wrap="square" rtlCol="0">
            <a:spAutoFit/>
          </a:bodyPr>
          <a:lstStyle/>
          <a:p>
            <a:pPr algn="ctr"/>
            <a:r>
              <a:rPr lang="da-DK" sz="1000" dirty="0">
                <a:solidFill>
                  <a:srgbClr val="211A52"/>
                </a:solidFill>
              </a:rPr>
              <a:t>Institut for</a:t>
            </a:r>
          </a:p>
          <a:p>
            <a:pPr algn="ctr"/>
            <a:r>
              <a:rPr lang="da-DK" sz="1000" dirty="0">
                <a:solidFill>
                  <a:srgbClr val="211A52"/>
                </a:solidFill>
              </a:rPr>
              <a:t>Byggeri, By og Miljø</a:t>
            </a:r>
          </a:p>
        </p:txBody>
      </p:sp>
      <p:sp>
        <p:nvSpPr>
          <p:cNvPr id="33" name="Tekstfelt 32">
            <a:extLst>
              <a:ext uri="{FF2B5EF4-FFF2-40B4-BE49-F238E27FC236}">
                <a16:creationId xmlns:a16="http://schemas.microsoft.com/office/drawing/2014/main" id="{B4FCC446-F395-39E5-6879-86BD8126B442}"/>
              </a:ext>
            </a:extLst>
          </p:cNvPr>
          <p:cNvSpPr txBox="1"/>
          <p:nvPr/>
        </p:nvSpPr>
        <p:spPr>
          <a:xfrm>
            <a:off x="4876800" y="4573081"/>
            <a:ext cx="1552776" cy="400110"/>
          </a:xfrm>
          <a:prstGeom prst="rect">
            <a:avLst/>
          </a:prstGeom>
          <a:noFill/>
          <a:ln w="12700">
            <a:solidFill>
              <a:srgbClr val="211A52"/>
            </a:solidFill>
          </a:ln>
        </p:spPr>
        <p:txBody>
          <a:bodyPr wrap="square" rtlCol="0">
            <a:spAutoFit/>
          </a:bodyPr>
          <a:lstStyle/>
          <a:p>
            <a:pPr algn="ctr"/>
            <a:r>
              <a:rPr lang="da-DK" sz="1000" dirty="0">
                <a:solidFill>
                  <a:srgbClr val="211A52"/>
                </a:solidFill>
              </a:rPr>
              <a:t>Jens Chr. </a:t>
            </a:r>
            <a:r>
              <a:rPr lang="da-DK" sz="1000" dirty="0" err="1">
                <a:solidFill>
                  <a:srgbClr val="211A52"/>
                </a:solidFill>
              </a:rPr>
              <a:t>Rauhe</a:t>
            </a:r>
            <a:endParaRPr lang="da-DK" sz="1000" dirty="0">
              <a:solidFill>
                <a:srgbClr val="211A52"/>
              </a:solidFill>
            </a:endParaRPr>
          </a:p>
          <a:p>
            <a:pPr algn="ctr"/>
            <a:r>
              <a:rPr lang="da-DK" sz="1000" dirty="0">
                <a:solidFill>
                  <a:srgbClr val="211A52"/>
                </a:solidFill>
              </a:rPr>
              <a:t>Institutleder</a:t>
            </a:r>
          </a:p>
        </p:txBody>
      </p:sp>
      <p:sp>
        <p:nvSpPr>
          <p:cNvPr id="34" name="Tekstfelt 33">
            <a:extLst>
              <a:ext uri="{FF2B5EF4-FFF2-40B4-BE49-F238E27FC236}">
                <a16:creationId xmlns:a16="http://schemas.microsoft.com/office/drawing/2014/main" id="{B4BFF76F-5806-5729-3A03-37DE929C261A}"/>
              </a:ext>
            </a:extLst>
          </p:cNvPr>
          <p:cNvSpPr txBox="1"/>
          <p:nvPr/>
        </p:nvSpPr>
        <p:spPr>
          <a:xfrm>
            <a:off x="4876800" y="5027871"/>
            <a:ext cx="1552776" cy="400110"/>
          </a:xfrm>
          <a:prstGeom prst="rect">
            <a:avLst/>
          </a:prstGeom>
          <a:noFill/>
          <a:ln w="12700">
            <a:solidFill>
              <a:srgbClr val="211A52"/>
            </a:solidFill>
          </a:ln>
        </p:spPr>
        <p:txBody>
          <a:bodyPr wrap="square" rtlCol="0">
            <a:spAutoFit/>
          </a:bodyPr>
          <a:lstStyle/>
          <a:p>
            <a:pPr algn="ctr"/>
            <a:r>
              <a:rPr lang="da-DK" sz="1000" dirty="0">
                <a:solidFill>
                  <a:srgbClr val="211A52"/>
                </a:solidFill>
              </a:rPr>
              <a:t>Kim Lambertsen Larsen</a:t>
            </a:r>
          </a:p>
          <a:p>
            <a:pPr algn="ctr"/>
            <a:r>
              <a:rPr lang="da-DK" sz="1000" dirty="0">
                <a:solidFill>
                  <a:srgbClr val="211A52"/>
                </a:solidFill>
              </a:rPr>
              <a:t>Institutleder</a:t>
            </a:r>
          </a:p>
        </p:txBody>
      </p:sp>
      <p:sp>
        <p:nvSpPr>
          <p:cNvPr id="35" name="Tekstfelt 34">
            <a:extLst>
              <a:ext uri="{FF2B5EF4-FFF2-40B4-BE49-F238E27FC236}">
                <a16:creationId xmlns:a16="http://schemas.microsoft.com/office/drawing/2014/main" id="{03EA89E8-50F0-A502-649F-DE0438E7EBB9}"/>
              </a:ext>
            </a:extLst>
          </p:cNvPr>
          <p:cNvSpPr txBox="1"/>
          <p:nvPr/>
        </p:nvSpPr>
        <p:spPr>
          <a:xfrm>
            <a:off x="4876800" y="5954882"/>
            <a:ext cx="1552776" cy="400110"/>
          </a:xfrm>
          <a:prstGeom prst="rect">
            <a:avLst/>
          </a:prstGeom>
          <a:noFill/>
          <a:ln w="12700">
            <a:solidFill>
              <a:srgbClr val="211A52"/>
            </a:solidFill>
          </a:ln>
        </p:spPr>
        <p:txBody>
          <a:bodyPr wrap="square" rtlCol="0">
            <a:spAutoFit/>
          </a:bodyPr>
          <a:lstStyle/>
          <a:p>
            <a:pPr algn="ctr"/>
            <a:r>
              <a:rPr lang="da-DK" sz="1000" dirty="0">
                <a:solidFill>
                  <a:srgbClr val="211A52"/>
                </a:solidFill>
              </a:rPr>
              <a:t>Lars Storm Pedersen</a:t>
            </a:r>
          </a:p>
          <a:p>
            <a:pPr algn="ctr"/>
            <a:r>
              <a:rPr lang="da-DK" sz="1000" dirty="0">
                <a:solidFill>
                  <a:srgbClr val="211A52"/>
                </a:solidFill>
              </a:rPr>
              <a:t>Institutleder</a:t>
            </a:r>
          </a:p>
        </p:txBody>
      </p:sp>
      <p:sp>
        <p:nvSpPr>
          <p:cNvPr id="36" name="Tekstfelt 35">
            <a:extLst>
              <a:ext uri="{FF2B5EF4-FFF2-40B4-BE49-F238E27FC236}">
                <a16:creationId xmlns:a16="http://schemas.microsoft.com/office/drawing/2014/main" id="{1E076850-2CE7-ED52-4EE0-A1B266B248A4}"/>
              </a:ext>
            </a:extLst>
          </p:cNvPr>
          <p:cNvSpPr txBox="1"/>
          <p:nvPr/>
        </p:nvSpPr>
        <p:spPr>
          <a:xfrm>
            <a:off x="6476654" y="4124172"/>
            <a:ext cx="1551471" cy="400110"/>
          </a:xfrm>
          <a:prstGeom prst="rect">
            <a:avLst/>
          </a:prstGeom>
          <a:noFill/>
          <a:ln w="12700">
            <a:solidFill>
              <a:srgbClr val="211A52"/>
            </a:solidFill>
          </a:ln>
        </p:spPr>
        <p:txBody>
          <a:bodyPr wrap="square" rtlCol="0">
            <a:spAutoFit/>
          </a:bodyPr>
          <a:lstStyle/>
          <a:p>
            <a:pPr algn="ctr"/>
            <a:r>
              <a:rPr lang="da-DK" sz="1000" dirty="0" err="1">
                <a:solidFill>
                  <a:srgbClr val="211A52"/>
                </a:solidFill>
              </a:rPr>
              <a:t>vacant</a:t>
            </a:r>
            <a:endParaRPr lang="da-DK" sz="1000" dirty="0">
              <a:solidFill>
                <a:srgbClr val="211A52"/>
              </a:solidFill>
            </a:endParaRPr>
          </a:p>
          <a:p>
            <a:pPr algn="ctr"/>
            <a:r>
              <a:rPr lang="da-DK" sz="1000" dirty="0">
                <a:solidFill>
                  <a:srgbClr val="211A52"/>
                </a:solidFill>
              </a:rPr>
              <a:t>Ph.d. - Skoleleder</a:t>
            </a:r>
          </a:p>
        </p:txBody>
      </p:sp>
      <p:sp>
        <p:nvSpPr>
          <p:cNvPr id="37" name="Tekstfelt 36">
            <a:extLst>
              <a:ext uri="{FF2B5EF4-FFF2-40B4-BE49-F238E27FC236}">
                <a16:creationId xmlns:a16="http://schemas.microsoft.com/office/drawing/2014/main" id="{8E24789C-4721-5E66-5D8E-12299CABA589}"/>
              </a:ext>
            </a:extLst>
          </p:cNvPr>
          <p:cNvSpPr txBox="1"/>
          <p:nvPr/>
        </p:nvSpPr>
        <p:spPr>
          <a:xfrm>
            <a:off x="8076508" y="4121795"/>
            <a:ext cx="1551470" cy="400110"/>
          </a:xfrm>
          <a:prstGeom prst="rect">
            <a:avLst/>
          </a:prstGeom>
          <a:noFill/>
          <a:ln w="12700">
            <a:solidFill>
              <a:srgbClr val="211A52"/>
            </a:solidFill>
          </a:ln>
        </p:spPr>
        <p:txBody>
          <a:bodyPr wrap="square" rtlCol="0">
            <a:spAutoFit/>
          </a:bodyPr>
          <a:lstStyle/>
          <a:p>
            <a:pPr algn="ctr"/>
            <a:r>
              <a:rPr lang="da-DK" sz="1000" dirty="0">
                <a:solidFill>
                  <a:srgbClr val="211A52"/>
                </a:solidFill>
              </a:rPr>
              <a:t>Henrik </a:t>
            </a:r>
            <a:r>
              <a:rPr lang="da-DK" sz="1000" dirty="0" err="1">
                <a:solidFill>
                  <a:srgbClr val="211A52"/>
                </a:solidFill>
              </a:rPr>
              <a:t>Brohus</a:t>
            </a:r>
            <a:endParaRPr lang="da-DK" sz="1000" dirty="0">
              <a:solidFill>
                <a:srgbClr val="211A52"/>
              </a:solidFill>
            </a:endParaRPr>
          </a:p>
          <a:p>
            <a:pPr algn="ctr"/>
            <a:r>
              <a:rPr lang="da-DK" sz="1000" dirty="0">
                <a:solidFill>
                  <a:srgbClr val="211A52"/>
                </a:solidFill>
              </a:rPr>
              <a:t>Leder</a:t>
            </a:r>
          </a:p>
        </p:txBody>
      </p:sp>
      <p:sp>
        <p:nvSpPr>
          <p:cNvPr id="38" name="Tekstfelt 37">
            <a:extLst>
              <a:ext uri="{FF2B5EF4-FFF2-40B4-BE49-F238E27FC236}">
                <a16:creationId xmlns:a16="http://schemas.microsoft.com/office/drawing/2014/main" id="{AB4C037C-83E2-D174-78B3-1A6F94A50494}"/>
              </a:ext>
            </a:extLst>
          </p:cNvPr>
          <p:cNvSpPr txBox="1"/>
          <p:nvPr/>
        </p:nvSpPr>
        <p:spPr>
          <a:xfrm>
            <a:off x="8243045" y="4989463"/>
            <a:ext cx="1278253" cy="553998"/>
          </a:xfrm>
          <a:prstGeom prst="rect">
            <a:avLst/>
          </a:prstGeom>
          <a:noFill/>
          <a:ln w="12700">
            <a:solidFill>
              <a:srgbClr val="211A52"/>
            </a:solidFill>
          </a:ln>
        </p:spPr>
        <p:txBody>
          <a:bodyPr wrap="square" rtlCol="0">
            <a:spAutoFit/>
          </a:bodyPr>
          <a:lstStyle/>
          <a:p>
            <a:pPr algn="ctr"/>
            <a:r>
              <a:rPr lang="da-DK" sz="1000" dirty="0">
                <a:solidFill>
                  <a:srgbClr val="211A52"/>
                </a:solidFill>
              </a:rPr>
              <a:t>Fakultetets</a:t>
            </a:r>
          </a:p>
          <a:p>
            <a:pPr algn="ctr"/>
            <a:r>
              <a:rPr lang="da-DK" sz="1000" dirty="0">
                <a:solidFill>
                  <a:srgbClr val="211A52"/>
                </a:solidFill>
              </a:rPr>
              <a:t>Samarbejdsudvalg</a:t>
            </a:r>
          </a:p>
          <a:p>
            <a:pPr algn="ctr"/>
            <a:r>
              <a:rPr lang="da-DK" sz="1000" dirty="0">
                <a:solidFill>
                  <a:srgbClr val="211A52"/>
                </a:solidFill>
              </a:rPr>
              <a:t>(FSU)</a:t>
            </a:r>
          </a:p>
        </p:txBody>
      </p:sp>
      <p:sp>
        <p:nvSpPr>
          <p:cNvPr id="39" name="Tekstfelt 38">
            <a:extLst>
              <a:ext uri="{FF2B5EF4-FFF2-40B4-BE49-F238E27FC236}">
                <a16:creationId xmlns:a16="http://schemas.microsoft.com/office/drawing/2014/main" id="{80C3BC83-E86A-0431-B3B7-558D8B4017F2}"/>
              </a:ext>
            </a:extLst>
          </p:cNvPr>
          <p:cNvSpPr txBox="1"/>
          <p:nvPr/>
        </p:nvSpPr>
        <p:spPr>
          <a:xfrm>
            <a:off x="8243045" y="5619103"/>
            <a:ext cx="1278253" cy="400110"/>
          </a:xfrm>
          <a:prstGeom prst="rect">
            <a:avLst/>
          </a:prstGeom>
          <a:noFill/>
          <a:ln w="12700">
            <a:solidFill>
              <a:srgbClr val="211A52"/>
            </a:solidFill>
          </a:ln>
        </p:spPr>
        <p:txBody>
          <a:bodyPr wrap="square" rtlCol="0">
            <a:spAutoFit/>
          </a:bodyPr>
          <a:lstStyle/>
          <a:p>
            <a:pPr algn="ctr"/>
            <a:r>
              <a:rPr lang="da-DK" sz="1000" dirty="0">
                <a:solidFill>
                  <a:srgbClr val="211A52"/>
                </a:solidFill>
              </a:rPr>
              <a:t>Akademisk Råd</a:t>
            </a:r>
          </a:p>
          <a:p>
            <a:pPr algn="ctr"/>
            <a:r>
              <a:rPr lang="da-DK" sz="1000" dirty="0">
                <a:solidFill>
                  <a:srgbClr val="211A52"/>
                </a:solidFill>
              </a:rPr>
              <a:t>(AR)</a:t>
            </a:r>
          </a:p>
        </p:txBody>
      </p:sp>
      <p:sp>
        <p:nvSpPr>
          <p:cNvPr id="40" name="Tekstfelt 39">
            <a:extLst>
              <a:ext uri="{FF2B5EF4-FFF2-40B4-BE49-F238E27FC236}">
                <a16:creationId xmlns:a16="http://schemas.microsoft.com/office/drawing/2014/main" id="{FDBBA8C8-0A03-3523-777C-FFAA05A47261}"/>
              </a:ext>
            </a:extLst>
          </p:cNvPr>
          <p:cNvSpPr txBox="1"/>
          <p:nvPr/>
        </p:nvSpPr>
        <p:spPr>
          <a:xfrm>
            <a:off x="3266589" y="3759829"/>
            <a:ext cx="1560524" cy="246221"/>
          </a:xfrm>
          <a:prstGeom prst="rect">
            <a:avLst/>
          </a:prstGeom>
          <a:solidFill>
            <a:srgbClr val="211A52"/>
          </a:solidFill>
        </p:spPr>
        <p:txBody>
          <a:bodyPr wrap="square" rtlCol="0">
            <a:spAutoFit/>
          </a:bodyPr>
          <a:lstStyle/>
          <a:p>
            <a:pPr algn="ctr"/>
            <a:r>
              <a:rPr lang="da-DK" sz="1000" dirty="0">
                <a:solidFill>
                  <a:schemeClr val="bg1"/>
                </a:solidFill>
              </a:rPr>
              <a:t>Institutter</a:t>
            </a:r>
          </a:p>
        </p:txBody>
      </p:sp>
      <p:sp>
        <p:nvSpPr>
          <p:cNvPr id="41" name="Tekstfelt 40">
            <a:extLst>
              <a:ext uri="{FF2B5EF4-FFF2-40B4-BE49-F238E27FC236}">
                <a16:creationId xmlns:a16="http://schemas.microsoft.com/office/drawing/2014/main" id="{37802F1A-D15A-B07A-2ADD-722965093E03}"/>
              </a:ext>
            </a:extLst>
          </p:cNvPr>
          <p:cNvSpPr txBox="1"/>
          <p:nvPr/>
        </p:nvSpPr>
        <p:spPr>
          <a:xfrm>
            <a:off x="4875496" y="3759828"/>
            <a:ext cx="1552776" cy="246221"/>
          </a:xfrm>
          <a:prstGeom prst="rect">
            <a:avLst/>
          </a:prstGeom>
          <a:solidFill>
            <a:srgbClr val="211A52"/>
          </a:solidFill>
        </p:spPr>
        <p:txBody>
          <a:bodyPr wrap="square" rtlCol="0">
            <a:spAutoFit/>
          </a:bodyPr>
          <a:lstStyle/>
          <a:p>
            <a:pPr algn="ctr"/>
            <a:r>
              <a:rPr lang="da-DK" sz="1000" dirty="0">
                <a:solidFill>
                  <a:schemeClr val="bg1"/>
                </a:solidFill>
              </a:rPr>
              <a:t>Institutledere</a:t>
            </a:r>
          </a:p>
        </p:txBody>
      </p:sp>
      <p:sp>
        <p:nvSpPr>
          <p:cNvPr id="42" name="Tekstfelt 41">
            <a:extLst>
              <a:ext uri="{FF2B5EF4-FFF2-40B4-BE49-F238E27FC236}">
                <a16:creationId xmlns:a16="http://schemas.microsoft.com/office/drawing/2014/main" id="{8FCE7584-88CC-ACA3-8709-133785B07FEC}"/>
              </a:ext>
            </a:extLst>
          </p:cNvPr>
          <p:cNvSpPr txBox="1"/>
          <p:nvPr/>
        </p:nvSpPr>
        <p:spPr>
          <a:xfrm>
            <a:off x="6476655" y="3759329"/>
            <a:ext cx="1552681" cy="246221"/>
          </a:xfrm>
          <a:prstGeom prst="rect">
            <a:avLst/>
          </a:prstGeom>
          <a:solidFill>
            <a:srgbClr val="211A52"/>
          </a:solidFill>
        </p:spPr>
        <p:txBody>
          <a:bodyPr wrap="square" rtlCol="0">
            <a:spAutoFit/>
          </a:bodyPr>
          <a:lstStyle/>
          <a:p>
            <a:pPr algn="ctr"/>
            <a:r>
              <a:rPr lang="da-DK" sz="1000" dirty="0" err="1">
                <a:solidFill>
                  <a:schemeClr val="bg1"/>
                </a:solidFill>
              </a:rPr>
              <a:t>Ph</a:t>
            </a:r>
            <a:r>
              <a:rPr lang="da-DK" sz="1000" dirty="0">
                <a:solidFill>
                  <a:schemeClr val="bg1"/>
                </a:solidFill>
              </a:rPr>
              <a:t>. d.-skole</a:t>
            </a:r>
          </a:p>
        </p:txBody>
      </p:sp>
      <p:sp>
        <p:nvSpPr>
          <p:cNvPr id="43" name="Tekstfelt 42">
            <a:extLst>
              <a:ext uri="{FF2B5EF4-FFF2-40B4-BE49-F238E27FC236}">
                <a16:creationId xmlns:a16="http://schemas.microsoft.com/office/drawing/2014/main" id="{2C209258-287C-62AE-0BC6-8ADBFB371116}"/>
              </a:ext>
            </a:extLst>
          </p:cNvPr>
          <p:cNvSpPr txBox="1"/>
          <p:nvPr/>
        </p:nvSpPr>
        <p:spPr>
          <a:xfrm>
            <a:off x="6858000" y="3060922"/>
            <a:ext cx="1632857" cy="246221"/>
          </a:xfrm>
          <a:prstGeom prst="rect">
            <a:avLst/>
          </a:prstGeom>
          <a:noFill/>
        </p:spPr>
        <p:txBody>
          <a:bodyPr wrap="square" rtlCol="0">
            <a:spAutoFit/>
          </a:bodyPr>
          <a:lstStyle/>
          <a:p>
            <a:pPr algn="ctr"/>
            <a:r>
              <a:rPr lang="da-DK" sz="1000" dirty="0">
                <a:solidFill>
                  <a:schemeClr val="bg1"/>
                </a:solidFill>
              </a:rPr>
              <a:t>Dekansekretariat</a:t>
            </a:r>
          </a:p>
        </p:txBody>
      </p:sp>
      <p:sp>
        <p:nvSpPr>
          <p:cNvPr id="44" name="Tekstfelt 43">
            <a:extLst>
              <a:ext uri="{FF2B5EF4-FFF2-40B4-BE49-F238E27FC236}">
                <a16:creationId xmlns:a16="http://schemas.microsoft.com/office/drawing/2014/main" id="{BC14207F-827F-4DA9-7C33-87CC25007106}"/>
              </a:ext>
            </a:extLst>
          </p:cNvPr>
          <p:cNvSpPr txBox="1"/>
          <p:nvPr/>
        </p:nvSpPr>
        <p:spPr>
          <a:xfrm>
            <a:off x="4876800" y="4122100"/>
            <a:ext cx="1551471" cy="400110"/>
          </a:xfrm>
          <a:prstGeom prst="rect">
            <a:avLst/>
          </a:prstGeom>
          <a:noFill/>
          <a:ln w="12700">
            <a:solidFill>
              <a:srgbClr val="211A52"/>
            </a:solidFill>
          </a:ln>
        </p:spPr>
        <p:txBody>
          <a:bodyPr wrap="square" rtlCol="0">
            <a:spAutoFit/>
          </a:bodyPr>
          <a:lstStyle/>
          <a:p>
            <a:pPr algn="ctr"/>
            <a:r>
              <a:rPr lang="da-DK" sz="1000" dirty="0">
                <a:solidFill>
                  <a:srgbClr val="211A52"/>
                </a:solidFill>
              </a:rPr>
              <a:t>Kasper Lynge</a:t>
            </a:r>
          </a:p>
          <a:p>
            <a:pPr algn="ctr"/>
            <a:r>
              <a:rPr lang="da-DK" sz="1000" dirty="0">
                <a:solidFill>
                  <a:srgbClr val="211A52"/>
                </a:solidFill>
              </a:rPr>
              <a:t>Institutleder</a:t>
            </a:r>
          </a:p>
        </p:txBody>
      </p:sp>
      <p:sp>
        <p:nvSpPr>
          <p:cNvPr id="45" name="Tekstfelt 44">
            <a:extLst>
              <a:ext uri="{FF2B5EF4-FFF2-40B4-BE49-F238E27FC236}">
                <a16:creationId xmlns:a16="http://schemas.microsoft.com/office/drawing/2014/main" id="{443DB8FB-8E08-BE80-60F8-C3EE56A3D127}"/>
              </a:ext>
            </a:extLst>
          </p:cNvPr>
          <p:cNvSpPr txBox="1"/>
          <p:nvPr/>
        </p:nvSpPr>
        <p:spPr>
          <a:xfrm>
            <a:off x="4876800" y="5488626"/>
            <a:ext cx="1552776" cy="400110"/>
          </a:xfrm>
          <a:prstGeom prst="rect">
            <a:avLst/>
          </a:prstGeom>
          <a:noFill/>
          <a:ln w="12700">
            <a:solidFill>
              <a:srgbClr val="211A52"/>
            </a:solidFill>
          </a:ln>
        </p:spPr>
        <p:txBody>
          <a:bodyPr wrap="square" rtlCol="0">
            <a:spAutoFit/>
          </a:bodyPr>
          <a:lstStyle/>
          <a:p>
            <a:pPr algn="ctr"/>
            <a:r>
              <a:rPr lang="da-DK" sz="1000" dirty="0">
                <a:solidFill>
                  <a:srgbClr val="211A52"/>
                </a:solidFill>
              </a:rPr>
              <a:t>Morten Willatzen</a:t>
            </a:r>
          </a:p>
          <a:p>
            <a:pPr algn="ctr"/>
            <a:r>
              <a:rPr lang="da-DK" sz="1000" dirty="0">
                <a:solidFill>
                  <a:srgbClr val="211A52"/>
                </a:solidFill>
              </a:rPr>
              <a:t>Institutleder</a:t>
            </a:r>
          </a:p>
        </p:txBody>
      </p:sp>
      <p:cxnSp>
        <p:nvCxnSpPr>
          <p:cNvPr id="47" name="Lige forbindelse 46">
            <a:extLst>
              <a:ext uri="{FF2B5EF4-FFF2-40B4-BE49-F238E27FC236}">
                <a16:creationId xmlns:a16="http://schemas.microsoft.com/office/drawing/2014/main" id="{B6BD46BF-E450-B0E7-9EFF-96BC1C1BB5B3}"/>
              </a:ext>
            </a:extLst>
          </p:cNvPr>
          <p:cNvCxnSpPr>
            <a:stCxn id="21" idx="2"/>
          </p:cNvCxnSpPr>
          <p:nvPr/>
        </p:nvCxnSpPr>
        <p:spPr>
          <a:xfrm>
            <a:off x="6319157" y="2338965"/>
            <a:ext cx="0" cy="1197985"/>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cxnSp>
        <p:nvCxnSpPr>
          <p:cNvPr id="49" name="Lige forbindelse 48">
            <a:extLst>
              <a:ext uri="{FF2B5EF4-FFF2-40B4-BE49-F238E27FC236}">
                <a16:creationId xmlns:a16="http://schemas.microsoft.com/office/drawing/2014/main" id="{E28A7F06-1C98-0A60-4E07-43A498025929}"/>
              </a:ext>
            </a:extLst>
          </p:cNvPr>
          <p:cNvCxnSpPr>
            <a:cxnSpLocks/>
          </p:cNvCxnSpPr>
          <p:nvPr/>
        </p:nvCxnSpPr>
        <p:spPr>
          <a:xfrm>
            <a:off x="4046851" y="3536950"/>
            <a:ext cx="5873763" cy="0"/>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cxnSp>
        <p:nvCxnSpPr>
          <p:cNvPr id="51" name="Lige forbindelse 50">
            <a:extLst>
              <a:ext uri="{FF2B5EF4-FFF2-40B4-BE49-F238E27FC236}">
                <a16:creationId xmlns:a16="http://schemas.microsoft.com/office/drawing/2014/main" id="{2B2DA953-5BF1-3686-53D3-2E4368343A88}"/>
              </a:ext>
            </a:extLst>
          </p:cNvPr>
          <p:cNvCxnSpPr>
            <a:cxnSpLocks/>
            <a:endCxn id="40" idx="0"/>
          </p:cNvCxnSpPr>
          <p:nvPr/>
        </p:nvCxnSpPr>
        <p:spPr>
          <a:xfrm>
            <a:off x="4046851" y="3536950"/>
            <a:ext cx="0" cy="222879"/>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cxnSp>
        <p:nvCxnSpPr>
          <p:cNvPr id="54" name="Lige forbindelse 53">
            <a:extLst>
              <a:ext uri="{FF2B5EF4-FFF2-40B4-BE49-F238E27FC236}">
                <a16:creationId xmlns:a16="http://schemas.microsoft.com/office/drawing/2014/main" id="{9E23F4E8-2220-4366-0621-4A6F4E8D86B4}"/>
              </a:ext>
            </a:extLst>
          </p:cNvPr>
          <p:cNvCxnSpPr>
            <a:cxnSpLocks/>
          </p:cNvCxnSpPr>
          <p:nvPr/>
        </p:nvCxnSpPr>
        <p:spPr>
          <a:xfrm>
            <a:off x="7253751" y="3536950"/>
            <a:ext cx="0" cy="222879"/>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cxnSp>
        <p:nvCxnSpPr>
          <p:cNvPr id="55" name="Lige forbindelse 54">
            <a:extLst>
              <a:ext uri="{FF2B5EF4-FFF2-40B4-BE49-F238E27FC236}">
                <a16:creationId xmlns:a16="http://schemas.microsoft.com/office/drawing/2014/main" id="{96E20637-85DD-2715-2B75-BDE7DB16716B}"/>
              </a:ext>
            </a:extLst>
          </p:cNvPr>
          <p:cNvCxnSpPr>
            <a:cxnSpLocks/>
          </p:cNvCxnSpPr>
          <p:nvPr/>
        </p:nvCxnSpPr>
        <p:spPr>
          <a:xfrm>
            <a:off x="8848534" y="3536950"/>
            <a:ext cx="0" cy="222879"/>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cxnSp>
        <p:nvCxnSpPr>
          <p:cNvPr id="58" name="Lige forbindelse 57">
            <a:extLst>
              <a:ext uri="{FF2B5EF4-FFF2-40B4-BE49-F238E27FC236}">
                <a16:creationId xmlns:a16="http://schemas.microsoft.com/office/drawing/2014/main" id="{7B028CFC-0264-BAC5-56A9-069701045664}"/>
              </a:ext>
            </a:extLst>
          </p:cNvPr>
          <p:cNvCxnSpPr>
            <a:cxnSpLocks/>
          </p:cNvCxnSpPr>
          <p:nvPr/>
        </p:nvCxnSpPr>
        <p:spPr>
          <a:xfrm>
            <a:off x="9906984" y="3536950"/>
            <a:ext cx="13419" cy="2264536"/>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cxnSp>
        <p:nvCxnSpPr>
          <p:cNvPr id="61" name="Lige forbindelse 60">
            <a:extLst>
              <a:ext uri="{FF2B5EF4-FFF2-40B4-BE49-F238E27FC236}">
                <a16:creationId xmlns:a16="http://schemas.microsoft.com/office/drawing/2014/main" id="{4993A01D-0CEA-B9A6-101D-7D1ED3F2BA1F}"/>
              </a:ext>
            </a:extLst>
          </p:cNvPr>
          <p:cNvCxnSpPr>
            <a:cxnSpLocks/>
            <a:stCxn id="38" idx="3"/>
          </p:cNvCxnSpPr>
          <p:nvPr/>
        </p:nvCxnSpPr>
        <p:spPr>
          <a:xfrm flipV="1">
            <a:off x="9521298" y="5259279"/>
            <a:ext cx="399316" cy="7183"/>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cxnSp>
        <p:nvCxnSpPr>
          <p:cNvPr id="64" name="Lige forbindelse 63">
            <a:extLst>
              <a:ext uri="{FF2B5EF4-FFF2-40B4-BE49-F238E27FC236}">
                <a16:creationId xmlns:a16="http://schemas.microsoft.com/office/drawing/2014/main" id="{A09DA326-CA15-768B-0493-499E8EAA957E}"/>
              </a:ext>
            </a:extLst>
          </p:cNvPr>
          <p:cNvCxnSpPr>
            <a:cxnSpLocks/>
          </p:cNvCxnSpPr>
          <p:nvPr/>
        </p:nvCxnSpPr>
        <p:spPr>
          <a:xfrm flipV="1">
            <a:off x="9521298" y="5801486"/>
            <a:ext cx="399316" cy="7183"/>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cxnSp>
        <p:nvCxnSpPr>
          <p:cNvPr id="68" name="Lige forbindelse 67">
            <a:extLst>
              <a:ext uri="{FF2B5EF4-FFF2-40B4-BE49-F238E27FC236}">
                <a16:creationId xmlns:a16="http://schemas.microsoft.com/office/drawing/2014/main" id="{D32702EC-750C-1BB5-DD1C-295C1630CA92}"/>
              </a:ext>
            </a:extLst>
          </p:cNvPr>
          <p:cNvCxnSpPr>
            <a:cxnSpLocks/>
            <a:stCxn id="40" idx="1"/>
          </p:cNvCxnSpPr>
          <p:nvPr/>
        </p:nvCxnSpPr>
        <p:spPr>
          <a:xfrm flipH="1">
            <a:off x="1635020" y="3882940"/>
            <a:ext cx="1631569" cy="0"/>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cxnSp>
        <p:nvCxnSpPr>
          <p:cNvPr id="70" name="Lige forbindelse 69">
            <a:extLst>
              <a:ext uri="{FF2B5EF4-FFF2-40B4-BE49-F238E27FC236}">
                <a16:creationId xmlns:a16="http://schemas.microsoft.com/office/drawing/2014/main" id="{3A46D44F-5F55-EC8A-702D-A2DDCC64CF63}"/>
              </a:ext>
            </a:extLst>
          </p:cNvPr>
          <p:cNvCxnSpPr>
            <a:cxnSpLocks/>
          </p:cNvCxnSpPr>
          <p:nvPr/>
        </p:nvCxnSpPr>
        <p:spPr>
          <a:xfrm flipV="1">
            <a:off x="1635020" y="3882940"/>
            <a:ext cx="0" cy="1736163"/>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cxnSp>
        <p:nvCxnSpPr>
          <p:cNvPr id="75" name="Lige forbindelse 74">
            <a:extLst>
              <a:ext uri="{FF2B5EF4-FFF2-40B4-BE49-F238E27FC236}">
                <a16:creationId xmlns:a16="http://schemas.microsoft.com/office/drawing/2014/main" id="{57E2D5C4-DD78-4AF9-7763-6988E5B2CBBC}"/>
              </a:ext>
            </a:extLst>
          </p:cNvPr>
          <p:cNvCxnSpPr>
            <a:cxnSpLocks/>
            <a:stCxn id="29" idx="1"/>
          </p:cNvCxnSpPr>
          <p:nvPr/>
        </p:nvCxnSpPr>
        <p:spPr>
          <a:xfrm flipH="1">
            <a:off x="1635020" y="4790489"/>
            <a:ext cx="176318" cy="0"/>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cxnSp>
        <p:nvCxnSpPr>
          <p:cNvPr id="77" name="Lige forbindelse 76">
            <a:extLst>
              <a:ext uri="{FF2B5EF4-FFF2-40B4-BE49-F238E27FC236}">
                <a16:creationId xmlns:a16="http://schemas.microsoft.com/office/drawing/2014/main" id="{73B1F7FA-0C48-B521-D099-DB0DF8329C57}"/>
              </a:ext>
            </a:extLst>
          </p:cNvPr>
          <p:cNvCxnSpPr>
            <a:cxnSpLocks/>
          </p:cNvCxnSpPr>
          <p:nvPr/>
        </p:nvCxnSpPr>
        <p:spPr>
          <a:xfrm flipH="1">
            <a:off x="1635020" y="5220459"/>
            <a:ext cx="176318" cy="0"/>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cxnSp>
        <p:nvCxnSpPr>
          <p:cNvPr id="78" name="Lige forbindelse 77">
            <a:extLst>
              <a:ext uri="{FF2B5EF4-FFF2-40B4-BE49-F238E27FC236}">
                <a16:creationId xmlns:a16="http://schemas.microsoft.com/office/drawing/2014/main" id="{EA9A1C30-63A0-9A82-3D68-767A5B73DD93}"/>
              </a:ext>
            </a:extLst>
          </p:cNvPr>
          <p:cNvCxnSpPr>
            <a:cxnSpLocks/>
          </p:cNvCxnSpPr>
          <p:nvPr/>
        </p:nvCxnSpPr>
        <p:spPr>
          <a:xfrm flipH="1">
            <a:off x="1635020" y="5617324"/>
            <a:ext cx="176318" cy="0"/>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cxnSp>
        <p:nvCxnSpPr>
          <p:cNvPr id="83" name="Lige forbindelse 82">
            <a:extLst>
              <a:ext uri="{FF2B5EF4-FFF2-40B4-BE49-F238E27FC236}">
                <a16:creationId xmlns:a16="http://schemas.microsoft.com/office/drawing/2014/main" id="{FF807B78-01D5-8681-110E-455AE3A41AA0}"/>
              </a:ext>
            </a:extLst>
          </p:cNvPr>
          <p:cNvCxnSpPr>
            <a:cxnSpLocks/>
            <a:stCxn id="44" idx="1"/>
            <a:endCxn id="32" idx="3"/>
          </p:cNvCxnSpPr>
          <p:nvPr/>
        </p:nvCxnSpPr>
        <p:spPr>
          <a:xfrm flipH="1" flipV="1">
            <a:off x="4827112" y="4321850"/>
            <a:ext cx="49688" cy="305"/>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cxnSp>
        <p:nvCxnSpPr>
          <p:cNvPr id="86" name="Lige forbindelse 85">
            <a:extLst>
              <a:ext uri="{FF2B5EF4-FFF2-40B4-BE49-F238E27FC236}">
                <a16:creationId xmlns:a16="http://schemas.microsoft.com/office/drawing/2014/main" id="{807E633A-5188-71EC-230E-0813AD468DA0}"/>
              </a:ext>
            </a:extLst>
          </p:cNvPr>
          <p:cNvCxnSpPr>
            <a:cxnSpLocks/>
          </p:cNvCxnSpPr>
          <p:nvPr/>
        </p:nvCxnSpPr>
        <p:spPr>
          <a:xfrm flipH="1" flipV="1">
            <a:off x="4827112" y="4791750"/>
            <a:ext cx="49688" cy="305"/>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cxnSp>
        <p:nvCxnSpPr>
          <p:cNvPr id="89" name="Lige forbindelse 88">
            <a:extLst>
              <a:ext uri="{FF2B5EF4-FFF2-40B4-BE49-F238E27FC236}">
                <a16:creationId xmlns:a16="http://schemas.microsoft.com/office/drawing/2014/main" id="{9D8644F6-79F8-EF9B-38B6-DC4C094F5B20}"/>
              </a:ext>
            </a:extLst>
          </p:cNvPr>
          <p:cNvCxnSpPr>
            <a:cxnSpLocks/>
          </p:cNvCxnSpPr>
          <p:nvPr/>
        </p:nvCxnSpPr>
        <p:spPr>
          <a:xfrm flipH="1" flipV="1">
            <a:off x="4827112" y="5252074"/>
            <a:ext cx="49688" cy="305"/>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cxnSp>
        <p:nvCxnSpPr>
          <p:cNvPr id="91" name="Lige forbindelse 90">
            <a:extLst>
              <a:ext uri="{FF2B5EF4-FFF2-40B4-BE49-F238E27FC236}">
                <a16:creationId xmlns:a16="http://schemas.microsoft.com/office/drawing/2014/main" id="{403E466B-5707-B4F2-5683-BC933400642F}"/>
              </a:ext>
            </a:extLst>
          </p:cNvPr>
          <p:cNvCxnSpPr>
            <a:cxnSpLocks/>
          </p:cNvCxnSpPr>
          <p:nvPr/>
        </p:nvCxnSpPr>
        <p:spPr>
          <a:xfrm flipH="1" flipV="1">
            <a:off x="4827112" y="5696574"/>
            <a:ext cx="49688" cy="305"/>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cxnSp>
        <p:nvCxnSpPr>
          <p:cNvPr id="92" name="Lige forbindelse 91">
            <a:extLst>
              <a:ext uri="{FF2B5EF4-FFF2-40B4-BE49-F238E27FC236}">
                <a16:creationId xmlns:a16="http://schemas.microsoft.com/office/drawing/2014/main" id="{FED31403-015A-2DC8-28CB-3C095A5BC84E}"/>
              </a:ext>
            </a:extLst>
          </p:cNvPr>
          <p:cNvCxnSpPr>
            <a:cxnSpLocks/>
          </p:cNvCxnSpPr>
          <p:nvPr/>
        </p:nvCxnSpPr>
        <p:spPr>
          <a:xfrm flipH="1" flipV="1">
            <a:off x="4827112" y="6163299"/>
            <a:ext cx="49688" cy="305"/>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cxnSp>
        <p:nvCxnSpPr>
          <p:cNvPr id="94" name="Lige forbindelse 93">
            <a:extLst>
              <a:ext uri="{FF2B5EF4-FFF2-40B4-BE49-F238E27FC236}">
                <a16:creationId xmlns:a16="http://schemas.microsoft.com/office/drawing/2014/main" id="{B73A8FF2-13A7-C327-96C5-194973BD8283}"/>
              </a:ext>
            </a:extLst>
          </p:cNvPr>
          <p:cNvCxnSpPr>
            <a:cxnSpLocks/>
            <a:stCxn id="43" idx="1"/>
          </p:cNvCxnSpPr>
          <p:nvPr/>
        </p:nvCxnSpPr>
        <p:spPr>
          <a:xfrm flipH="1">
            <a:off x="6319157" y="3184033"/>
            <a:ext cx="538843" cy="0"/>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cxnSp>
        <p:nvCxnSpPr>
          <p:cNvPr id="2" name="Lige forbindelse 1">
            <a:extLst>
              <a:ext uri="{FF2B5EF4-FFF2-40B4-BE49-F238E27FC236}">
                <a16:creationId xmlns:a16="http://schemas.microsoft.com/office/drawing/2014/main" id="{FCA84789-B297-2937-C660-F4046C0D5DB1}"/>
              </a:ext>
            </a:extLst>
          </p:cNvPr>
          <p:cNvCxnSpPr>
            <a:cxnSpLocks/>
          </p:cNvCxnSpPr>
          <p:nvPr/>
        </p:nvCxnSpPr>
        <p:spPr>
          <a:xfrm flipH="1">
            <a:off x="8490857" y="3184033"/>
            <a:ext cx="488837" cy="0"/>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sp>
        <p:nvSpPr>
          <p:cNvPr id="3" name="Tekstfelt 2">
            <a:extLst>
              <a:ext uri="{FF2B5EF4-FFF2-40B4-BE49-F238E27FC236}">
                <a16:creationId xmlns:a16="http://schemas.microsoft.com/office/drawing/2014/main" id="{033EFDC7-7626-B86F-E34D-3F71237FB22A}"/>
              </a:ext>
            </a:extLst>
          </p:cNvPr>
          <p:cNvSpPr txBox="1"/>
          <p:nvPr/>
        </p:nvSpPr>
        <p:spPr>
          <a:xfrm>
            <a:off x="8979694" y="2960382"/>
            <a:ext cx="1551470" cy="400110"/>
          </a:xfrm>
          <a:prstGeom prst="rect">
            <a:avLst/>
          </a:prstGeom>
          <a:noFill/>
          <a:ln w="12700">
            <a:solidFill>
              <a:srgbClr val="211A52"/>
            </a:solidFill>
          </a:ln>
        </p:spPr>
        <p:txBody>
          <a:bodyPr wrap="square" rtlCol="0">
            <a:spAutoFit/>
          </a:bodyPr>
          <a:lstStyle/>
          <a:p>
            <a:pPr algn="ctr"/>
            <a:r>
              <a:rPr lang="da-DK" sz="1000" dirty="0">
                <a:solidFill>
                  <a:srgbClr val="211A52"/>
                </a:solidFill>
              </a:rPr>
              <a:t>Jacob Glensvang</a:t>
            </a:r>
          </a:p>
          <a:p>
            <a:pPr algn="ctr"/>
            <a:r>
              <a:rPr lang="da-DK" sz="1000" dirty="0">
                <a:solidFill>
                  <a:srgbClr val="211A52"/>
                </a:solidFill>
              </a:rPr>
              <a:t>Sekretariatschef</a:t>
            </a:r>
          </a:p>
        </p:txBody>
      </p:sp>
    </p:spTree>
    <p:extLst>
      <p:ext uri="{BB962C8B-B14F-4D97-AF65-F5344CB8AC3E}">
        <p14:creationId xmlns:p14="http://schemas.microsoft.com/office/powerpoint/2010/main" val="3932784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594BEA0-EA1E-ECF2-98DA-CF183E6D3B5C}"/>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294" y="-1"/>
            <a:ext cx="12267185" cy="8178123"/>
          </a:xfrm>
          <a:prstGeom prst="rect">
            <a:avLst/>
          </a:prstGeom>
          <a:noFill/>
          <a:extLst>
            <a:ext uri="{909E8E84-426E-40DD-AFC4-6F175D3DCCD1}">
              <a14:hiddenFill xmlns:a14="http://schemas.microsoft.com/office/drawing/2010/main">
                <a:solidFill>
                  <a:srgbClr val="FFFFFF"/>
                </a:solidFill>
              </a14:hiddenFill>
            </a:ext>
          </a:extLst>
        </p:spPr>
      </p:pic>
      <p:sp>
        <p:nvSpPr>
          <p:cNvPr id="5" name="Titel 4"/>
          <p:cNvSpPr>
            <a:spLocks noGrp="1"/>
          </p:cNvSpPr>
          <p:nvPr>
            <p:ph type="title"/>
          </p:nvPr>
        </p:nvSpPr>
        <p:spPr>
          <a:xfrm>
            <a:off x="804666" y="-158706"/>
            <a:ext cx="10529264" cy="1278050"/>
          </a:xfrm>
        </p:spPr>
        <p:txBody>
          <a:bodyPr/>
          <a:lstStyle/>
          <a:p>
            <a:pPr algn="ctr"/>
            <a:br>
              <a:rPr lang="da-DK" sz="3000" dirty="0">
                <a:solidFill>
                  <a:schemeClr val="bg1"/>
                </a:solidFill>
                <a:latin typeface="Arial Black" panose="020B0604020202020204" pitchFamily="34" charset="0"/>
                <a:cs typeface="Arial Black" panose="020B0604020202020204" pitchFamily="34" charset="0"/>
              </a:rPr>
            </a:br>
            <a:r>
              <a:rPr lang="da-DK" sz="3000" dirty="0">
                <a:solidFill>
                  <a:schemeClr val="bg1"/>
                </a:solidFill>
                <a:latin typeface="Arial Black" panose="020B0604020202020204" pitchFamily="34" charset="0"/>
                <a:cs typeface="Arial Black" panose="020B0604020202020204" pitchFamily="34" charset="0"/>
              </a:rPr>
              <a:t>    </a:t>
            </a:r>
            <a:r>
              <a:rPr lang="da-DK" dirty="0">
                <a:solidFill>
                  <a:schemeClr val="bg1"/>
                </a:solidFill>
                <a:latin typeface="Arial Black" panose="020B0604020202020204" pitchFamily="34" charset="0"/>
                <a:cs typeface="Arial Black" panose="020B0604020202020204" pitchFamily="34" charset="0"/>
              </a:rPr>
              <a:t>AAU INNOVATE</a:t>
            </a:r>
            <a:br>
              <a:rPr lang="da-DK" sz="2800" dirty="0">
                <a:latin typeface="Arial" panose="020B0604020202020204" pitchFamily="34" charset="0"/>
                <a:cs typeface="Arial" panose="020B0604020202020204" pitchFamily="34" charset="0"/>
              </a:rPr>
            </a:br>
            <a:endParaRPr lang="da-DK" sz="2800" dirty="0">
              <a:solidFill>
                <a:srgbClr val="FF0000"/>
              </a:solidFill>
              <a:latin typeface="Arial" panose="020B0604020202020204" pitchFamily="34" charset="0"/>
              <a:cs typeface="Arial" panose="020B0604020202020204" pitchFamily="34" charset="0"/>
            </a:endParaRPr>
          </a:p>
        </p:txBody>
      </p:sp>
      <p:sp>
        <p:nvSpPr>
          <p:cNvPr id="10" name="Ellipse 9"/>
          <p:cNvSpPr/>
          <p:nvPr/>
        </p:nvSpPr>
        <p:spPr>
          <a:xfrm>
            <a:off x="1382790" y="1172414"/>
            <a:ext cx="1684194" cy="1650000"/>
          </a:xfrm>
          <a:prstGeom prst="ellipse">
            <a:avLst/>
          </a:prstGeom>
          <a:solidFill>
            <a:srgbClr val="211A52"/>
          </a:solidFill>
          <a:ln>
            <a:noFill/>
          </a:ln>
        </p:spPr>
        <p:style>
          <a:lnRef idx="2">
            <a:schemeClr val="accent1">
              <a:shade val="50000"/>
            </a:schemeClr>
          </a:lnRef>
          <a:fillRef idx="1001">
            <a:schemeClr val="dk2"/>
          </a:fillRef>
          <a:effectRef idx="0">
            <a:schemeClr val="accent1"/>
          </a:effectRef>
          <a:fontRef idx="minor">
            <a:schemeClr val="lt1"/>
          </a:fontRef>
        </p:style>
        <p:txBody>
          <a:bodyPr lIns="0" tIns="0" rIns="0" bIns="0" rtlCol="0" anchor="ctr"/>
          <a:lstStyle/>
          <a:p>
            <a:pPr algn="ctr"/>
            <a:r>
              <a:rPr lang="da-DK" sz="1100" dirty="0">
                <a:solidFill>
                  <a:schemeClr val="bg1"/>
                </a:solidFill>
                <a:latin typeface="Arial" panose="020B0604020202020204" pitchFamily="34" charset="0"/>
                <a:cs typeface="Arial" panose="020B0604020202020204" pitchFamily="34" charset="0"/>
              </a:rPr>
              <a:t>TALENT- OG VIRKSOMHEDS-UDVIKLING</a:t>
            </a:r>
          </a:p>
        </p:txBody>
      </p:sp>
      <p:sp>
        <p:nvSpPr>
          <p:cNvPr id="11" name="Ellipse 10"/>
          <p:cNvSpPr/>
          <p:nvPr/>
        </p:nvSpPr>
        <p:spPr>
          <a:xfrm>
            <a:off x="7350650" y="1510358"/>
            <a:ext cx="1730288" cy="1650000"/>
          </a:xfrm>
          <a:prstGeom prst="ellipse">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sz="1100" dirty="0">
              <a:solidFill>
                <a:prstClr val="white"/>
              </a:solidFill>
              <a:latin typeface="Barlow Medium" panose="00000600000000000000" pitchFamily="2" charset="0"/>
              <a:cs typeface="Arial" panose="020B0604020202020204" pitchFamily="34" charset="0"/>
            </a:endParaRPr>
          </a:p>
          <a:p>
            <a:pPr algn="ctr"/>
            <a:r>
              <a:rPr lang="da-DK" sz="1100" dirty="0">
                <a:solidFill>
                  <a:prstClr val="white"/>
                </a:solidFill>
                <a:latin typeface="Arial" panose="020B0604020202020204" pitchFamily="34" charset="0"/>
                <a:cs typeface="Arial" panose="020B0604020202020204" pitchFamily="34" charset="0"/>
              </a:rPr>
              <a:t>TVÆR-</a:t>
            </a:r>
          </a:p>
          <a:p>
            <a:pPr algn="ctr"/>
            <a:r>
              <a:rPr lang="da-DK" sz="1100" dirty="0">
                <a:solidFill>
                  <a:prstClr val="white"/>
                </a:solidFill>
                <a:latin typeface="Arial" panose="020B0604020202020204" pitchFamily="34" charset="0"/>
                <a:cs typeface="Arial" panose="020B0604020202020204" pitchFamily="34" charset="0"/>
              </a:rPr>
              <a:t>VIDENSKABELIG FORSKING</a:t>
            </a:r>
          </a:p>
          <a:p>
            <a:pPr algn="ctr"/>
            <a:endParaRPr lang="da-DK" sz="1100" dirty="0">
              <a:solidFill>
                <a:prstClr val="white"/>
              </a:solidFill>
              <a:latin typeface="Arial" panose="020B0604020202020204" pitchFamily="34" charset="0"/>
              <a:cs typeface="Arial" panose="020B0604020202020204" pitchFamily="34" charset="0"/>
            </a:endParaRPr>
          </a:p>
        </p:txBody>
      </p:sp>
      <p:sp>
        <p:nvSpPr>
          <p:cNvPr id="12" name="Ellipse 11"/>
          <p:cNvSpPr/>
          <p:nvPr/>
        </p:nvSpPr>
        <p:spPr>
          <a:xfrm>
            <a:off x="2224887" y="4678081"/>
            <a:ext cx="1839670" cy="1770000"/>
          </a:xfrm>
          <a:prstGeom prst="ellipse">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a-DK" sz="1100" dirty="0">
                <a:solidFill>
                  <a:prstClr val="white"/>
                </a:solidFill>
                <a:latin typeface="Arial" panose="020B0604020202020204" pitchFamily="34" charset="0"/>
                <a:cs typeface="Arial" panose="020B0604020202020204" pitchFamily="34" charset="0"/>
              </a:rPr>
              <a:t>INKUBATORMILJØ FOR STUDERENDE /</a:t>
            </a:r>
          </a:p>
          <a:p>
            <a:pPr algn="ctr"/>
            <a:r>
              <a:rPr lang="da-DK" sz="1100" dirty="0">
                <a:solidFill>
                  <a:prstClr val="white"/>
                </a:solidFill>
                <a:latin typeface="Arial" panose="020B0604020202020204" pitchFamily="34" charset="0"/>
                <a:cs typeface="Arial" panose="020B0604020202020204" pitchFamily="34" charset="0"/>
              </a:rPr>
              <a:t>UNGE FORSKERE</a:t>
            </a:r>
          </a:p>
        </p:txBody>
      </p:sp>
      <p:sp>
        <p:nvSpPr>
          <p:cNvPr id="9" name="Ellipse 8"/>
          <p:cNvSpPr/>
          <p:nvPr/>
        </p:nvSpPr>
        <p:spPr>
          <a:xfrm>
            <a:off x="8134320" y="4260826"/>
            <a:ext cx="1832793" cy="1749972"/>
          </a:xfrm>
          <a:prstGeom prst="ellipse">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a-DK" sz="1100" dirty="0">
                <a:solidFill>
                  <a:prstClr val="white"/>
                </a:solidFill>
                <a:latin typeface="Arial" panose="020B0604020202020204" pitchFamily="34" charset="0"/>
                <a:cs typeface="Arial" panose="020B0604020202020204" pitchFamily="34" charset="0"/>
              </a:rPr>
              <a:t>VÆRKSTEDER </a:t>
            </a:r>
          </a:p>
          <a:p>
            <a:pPr algn="ctr"/>
            <a:r>
              <a:rPr lang="da-DK" sz="1100" dirty="0">
                <a:solidFill>
                  <a:prstClr val="white"/>
                </a:solidFill>
                <a:latin typeface="Arial" panose="020B0604020202020204" pitchFamily="34" charset="0"/>
                <a:cs typeface="Arial" panose="020B0604020202020204" pitchFamily="34" charset="0"/>
              </a:rPr>
              <a:t>OG PROTOTYPELABS</a:t>
            </a:r>
          </a:p>
        </p:txBody>
      </p:sp>
      <p:sp>
        <p:nvSpPr>
          <p:cNvPr id="8" name="Tekstfelt 7"/>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rPr>
              <a:t>Samarbejde  </a:t>
            </a:r>
          </a:p>
        </p:txBody>
      </p:sp>
      <p:sp>
        <p:nvSpPr>
          <p:cNvPr id="13" name="Freeform 14">
            <a:extLst>
              <a:ext uri="{FF2B5EF4-FFF2-40B4-BE49-F238E27FC236}">
                <a16:creationId xmlns:a16="http://schemas.microsoft.com/office/drawing/2014/main" id="{44399B7B-586C-6F40-8CB5-07109E07EB7E}"/>
              </a:ext>
            </a:extLst>
          </p:cNvPr>
          <p:cNvSpPr>
            <a:spLocks noEditPoints="1"/>
          </p:cNvSpPr>
          <p:nvPr/>
        </p:nvSpPr>
        <p:spPr bwMode="auto">
          <a:xfrm>
            <a:off x="1534008" y="53070"/>
            <a:ext cx="332542" cy="264150"/>
          </a:xfrm>
          <a:custGeom>
            <a:avLst/>
            <a:gdLst>
              <a:gd name="T0" fmla="*/ 154 w 257"/>
              <a:gd name="T1" fmla="*/ 27 h 203"/>
              <a:gd name="T2" fmla="*/ 107 w 257"/>
              <a:gd name="T3" fmla="*/ 36 h 203"/>
              <a:gd name="T4" fmla="*/ 76 w 257"/>
              <a:gd name="T5" fmla="*/ 3 h 203"/>
              <a:gd name="T6" fmla="*/ 31 w 257"/>
              <a:gd name="T7" fmla="*/ 110 h 203"/>
              <a:gd name="T8" fmla="*/ 53 w 257"/>
              <a:gd name="T9" fmla="*/ 123 h 203"/>
              <a:gd name="T10" fmla="*/ 80 w 257"/>
              <a:gd name="T11" fmla="*/ 172 h 203"/>
              <a:gd name="T12" fmla="*/ 136 w 257"/>
              <a:gd name="T13" fmla="*/ 202 h 203"/>
              <a:gd name="T14" fmla="*/ 143 w 257"/>
              <a:gd name="T15" fmla="*/ 201 h 203"/>
              <a:gd name="T16" fmla="*/ 148 w 257"/>
              <a:gd name="T17" fmla="*/ 197 h 203"/>
              <a:gd name="T18" fmla="*/ 152 w 257"/>
              <a:gd name="T19" fmla="*/ 193 h 203"/>
              <a:gd name="T20" fmla="*/ 156 w 257"/>
              <a:gd name="T21" fmla="*/ 194 h 203"/>
              <a:gd name="T22" fmla="*/ 163 w 257"/>
              <a:gd name="T23" fmla="*/ 194 h 203"/>
              <a:gd name="T24" fmla="*/ 169 w 257"/>
              <a:gd name="T25" fmla="*/ 191 h 203"/>
              <a:gd name="T26" fmla="*/ 173 w 257"/>
              <a:gd name="T27" fmla="*/ 186 h 203"/>
              <a:gd name="T28" fmla="*/ 175 w 257"/>
              <a:gd name="T29" fmla="*/ 183 h 203"/>
              <a:gd name="T30" fmla="*/ 195 w 257"/>
              <a:gd name="T31" fmla="*/ 163 h 203"/>
              <a:gd name="T32" fmla="*/ 194 w 257"/>
              <a:gd name="T33" fmla="*/ 159 h 203"/>
              <a:gd name="T34" fmla="*/ 198 w 257"/>
              <a:gd name="T35" fmla="*/ 155 h 203"/>
              <a:gd name="T36" fmla="*/ 202 w 257"/>
              <a:gd name="T37" fmla="*/ 149 h 203"/>
              <a:gd name="T38" fmla="*/ 203 w 257"/>
              <a:gd name="T39" fmla="*/ 142 h 203"/>
              <a:gd name="T40" fmla="*/ 202 w 257"/>
              <a:gd name="T41" fmla="*/ 137 h 203"/>
              <a:gd name="T42" fmla="*/ 200 w 257"/>
              <a:gd name="T43" fmla="*/ 133 h 203"/>
              <a:gd name="T44" fmla="*/ 222 w 257"/>
              <a:gd name="T45" fmla="*/ 103 h 203"/>
              <a:gd name="T46" fmla="*/ 255 w 257"/>
              <a:gd name="T47" fmla="*/ 81 h 203"/>
              <a:gd name="T48" fmla="*/ 149 w 257"/>
              <a:gd name="T49" fmla="*/ 62 h 203"/>
              <a:gd name="T50" fmla="*/ 108 w 257"/>
              <a:gd name="T51" fmla="*/ 77 h 203"/>
              <a:gd name="T52" fmla="*/ 123 w 257"/>
              <a:gd name="T53" fmla="*/ 48 h 203"/>
              <a:gd name="T54" fmla="*/ 204 w 257"/>
              <a:gd name="T55" fmla="*/ 104 h 203"/>
              <a:gd name="T56" fmla="*/ 31 w 257"/>
              <a:gd name="T57" fmla="*/ 96 h 203"/>
              <a:gd name="T58" fmla="*/ 31 w 257"/>
              <a:gd name="T59" fmla="*/ 96 h 203"/>
              <a:gd name="T60" fmla="*/ 66 w 257"/>
              <a:gd name="T61" fmla="*/ 145 h 203"/>
              <a:gd name="T62" fmla="*/ 85 w 257"/>
              <a:gd name="T63" fmla="*/ 158 h 203"/>
              <a:gd name="T64" fmla="*/ 93 w 257"/>
              <a:gd name="T65" fmla="*/ 166 h 203"/>
              <a:gd name="T66" fmla="*/ 107 w 257"/>
              <a:gd name="T67" fmla="*/ 185 h 203"/>
              <a:gd name="T68" fmla="*/ 107 w 257"/>
              <a:gd name="T69" fmla="*/ 185 h 203"/>
              <a:gd name="T70" fmla="*/ 171 w 257"/>
              <a:gd name="T71" fmla="*/ 165 h 203"/>
              <a:gd name="T72" fmla="*/ 170 w 257"/>
              <a:gd name="T73" fmla="*/ 165 h 203"/>
              <a:gd name="T74" fmla="*/ 170 w 257"/>
              <a:gd name="T75" fmla="*/ 165 h 203"/>
              <a:gd name="T76" fmla="*/ 170 w 257"/>
              <a:gd name="T77" fmla="*/ 165 h 203"/>
              <a:gd name="T78" fmla="*/ 124 w 257"/>
              <a:gd name="T79" fmla="*/ 127 h 203"/>
              <a:gd name="T80" fmla="*/ 163 w 257"/>
              <a:gd name="T81" fmla="*/ 175 h 203"/>
              <a:gd name="T82" fmla="*/ 117 w 257"/>
              <a:gd name="T83" fmla="*/ 142 h 203"/>
              <a:gd name="T84" fmla="*/ 139 w 257"/>
              <a:gd name="T85" fmla="*/ 181 h 203"/>
              <a:gd name="T86" fmla="*/ 141 w 257"/>
              <a:gd name="T87" fmla="*/ 184 h 203"/>
              <a:gd name="T88" fmla="*/ 65 w 257"/>
              <a:gd name="T89" fmla="*/ 121 h 203"/>
              <a:gd name="T90" fmla="*/ 96 w 257"/>
              <a:gd name="T91" fmla="*/ 48 h 203"/>
              <a:gd name="T92" fmla="*/ 105 w 257"/>
              <a:gd name="T93" fmla="*/ 91 h 203"/>
              <a:gd name="T94" fmla="*/ 137 w 257"/>
              <a:gd name="T95" fmla="*/ 85 h 203"/>
              <a:gd name="T96" fmla="*/ 189 w 257"/>
              <a:gd name="T97" fmla="*/ 139 h 203"/>
              <a:gd name="T98" fmla="*/ 182 w 257"/>
              <a:gd name="T99" fmla="*/ 146 h 203"/>
              <a:gd name="T100" fmla="*/ 181 w 257"/>
              <a:gd name="T101" fmla="*/ 162 h 203"/>
              <a:gd name="T102" fmla="*/ 224 w 257"/>
              <a:gd name="T103" fmla="*/ 88 h 203"/>
              <a:gd name="T104" fmla="*/ 182 w 257"/>
              <a:gd name="T105" fmla="*/ 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203">
                <a:moveTo>
                  <a:pt x="255" y="73"/>
                </a:moveTo>
                <a:cubicBezTo>
                  <a:pt x="186" y="4"/>
                  <a:pt x="186" y="4"/>
                  <a:pt x="186" y="4"/>
                </a:cubicBezTo>
                <a:cubicBezTo>
                  <a:pt x="184" y="1"/>
                  <a:pt x="180" y="1"/>
                  <a:pt x="177" y="4"/>
                </a:cubicBezTo>
                <a:cubicBezTo>
                  <a:pt x="154" y="27"/>
                  <a:pt x="154" y="27"/>
                  <a:pt x="154" y="27"/>
                </a:cubicBezTo>
                <a:cubicBezTo>
                  <a:pt x="153" y="28"/>
                  <a:pt x="153" y="29"/>
                  <a:pt x="153" y="31"/>
                </a:cubicBezTo>
                <a:cubicBezTo>
                  <a:pt x="153" y="32"/>
                  <a:pt x="153" y="34"/>
                  <a:pt x="154" y="35"/>
                </a:cubicBezTo>
                <a:cubicBezTo>
                  <a:pt x="156" y="36"/>
                  <a:pt x="156" y="36"/>
                  <a:pt x="156" y="36"/>
                </a:cubicBezTo>
                <a:cubicBezTo>
                  <a:pt x="107" y="36"/>
                  <a:pt x="107" y="36"/>
                  <a:pt x="107" y="36"/>
                </a:cubicBezTo>
                <a:cubicBezTo>
                  <a:pt x="108" y="35"/>
                  <a:pt x="108" y="35"/>
                  <a:pt x="108" y="35"/>
                </a:cubicBezTo>
                <a:cubicBezTo>
                  <a:pt x="110" y="33"/>
                  <a:pt x="110" y="29"/>
                  <a:pt x="108" y="27"/>
                </a:cubicBezTo>
                <a:cubicBezTo>
                  <a:pt x="84" y="3"/>
                  <a:pt x="84" y="3"/>
                  <a:pt x="84" y="3"/>
                </a:cubicBezTo>
                <a:cubicBezTo>
                  <a:pt x="82" y="0"/>
                  <a:pt x="78" y="0"/>
                  <a:pt x="76" y="3"/>
                </a:cubicBezTo>
                <a:cubicBezTo>
                  <a:pt x="2" y="76"/>
                  <a:pt x="2" y="76"/>
                  <a:pt x="2" y="76"/>
                </a:cubicBezTo>
                <a:cubicBezTo>
                  <a:pt x="0" y="78"/>
                  <a:pt x="0" y="82"/>
                  <a:pt x="2" y="84"/>
                </a:cubicBezTo>
                <a:cubicBezTo>
                  <a:pt x="26" y="108"/>
                  <a:pt x="26" y="108"/>
                  <a:pt x="26" y="108"/>
                </a:cubicBezTo>
                <a:cubicBezTo>
                  <a:pt x="27" y="109"/>
                  <a:pt x="29" y="110"/>
                  <a:pt x="31" y="110"/>
                </a:cubicBezTo>
                <a:cubicBezTo>
                  <a:pt x="32" y="110"/>
                  <a:pt x="34" y="109"/>
                  <a:pt x="35" y="108"/>
                </a:cubicBezTo>
                <a:cubicBezTo>
                  <a:pt x="41" y="102"/>
                  <a:pt x="41" y="102"/>
                  <a:pt x="41" y="102"/>
                </a:cubicBezTo>
                <a:cubicBezTo>
                  <a:pt x="53" y="114"/>
                  <a:pt x="53" y="114"/>
                  <a:pt x="53" y="114"/>
                </a:cubicBezTo>
                <a:cubicBezTo>
                  <a:pt x="53" y="123"/>
                  <a:pt x="53" y="123"/>
                  <a:pt x="53" y="123"/>
                </a:cubicBezTo>
                <a:cubicBezTo>
                  <a:pt x="53" y="125"/>
                  <a:pt x="53" y="126"/>
                  <a:pt x="54" y="127"/>
                </a:cubicBezTo>
                <a:cubicBezTo>
                  <a:pt x="53" y="128"/>
                  <a:pt x="49" y="133"/>
                  <a:pt x="49" y="139"/>
                </a:cubicBezTo>
                <a:cubicBezTo>
                  <a:pt x="49" y="148"/>
                  <a:pt x="55" y="155"/>
                  <a:pt x="64" y="156"/>
                </a:cubicBezTo>
                <a:cubicBezTo>
                  <a:pt x="65" y="164"/>
                  <a:pt x="72" y="171"/>
                  <a:pt x="80" y="172"/>
                </a:cubicBezTo>
                <a:cubicBezTo>
                  <a:pt x="81" y="180"/>
                  <a:pt x="87" y="186"/>
                  <a:pt x="95" y="187"/>
                </a:cubicBezTo>
                <a:cubicBezTo>
                  <a:pt x="96" y="196"/>
                  <a:pt x="103" y="203"/>
                  <a:pt x="112" y="203"/>
                </a:cubicBezTo>
                <a:cubicBezTo>
                  <a:pt x="118" y="203"/>
                  <a:pt x="123" y="198"/>
                  <a:pt x="124" y="197"/>
                </a:cubicBezTo>
                <a:cubicBezTo>
                  <a:pt x="126" y="199"/>
                  <a:pt x="130" y="202"/>
                  <a:pt x="136" y="202"/>
                </a:cubicBezTo>
                <a:cubicBezTo>
                  <a:pt x="137" y="202"/>
                  <a:pt x="138" y="202"/>
                  <a:pt x="139" y="202"/>
                </a:cubicBezTo>
                <a:cubicBezTo>
                  <a:pt x="139" y="202"/>
                  <a:pt x="139" y="202"/>
                  <a:pt x="140" y="202"/>
                </a:cubicBezTo>
                <a:cubicBezTo>
                  <a:pt x="140" y="202"/>
                  <a:pt x="141" y="201"/>
                  <a:pt x="142" y="201"/>
                </a:cubicBezTo>
                <a:cubicBezTo>
                  <a:pt x="142" y="201"/>
                  <a:pt x="142" y="201"/>
                  <a:pt x="143" y="201"/>
                </a:cubicBezTo>
                <a:cubicBezTo>
                  <a:pt x="143" y="200"/>
                  <a:pt x="144" y="200"/>
                  <a:pt x="145" y="199"/>
                </a:cubicBezTo>
                <a:cubicBezTo>
                  <a:pt x="145" y="199"/>
                  <a:pt x="146" y="199"/>
                  <a:pt x="146" y="199"/>
                </a:cubicBezTo>
                <a:cubicBezTo>
                  <a:pt x="146" y="198"/>
                  <a:pt x="147" y="198"/>
                  <a:pt x="148" y="197"/>
                </a:cubicBezTo>
                <a:cubicBezTo>
                  <a:pt x="148" y="197"/>
                  <a:pt x="148" y="197"/>
                  <a:pt x="148" y="197"/>
                </a:cubicBezTo>
                <a:cubicBezTo>
                  <a:pt x="149" y="196"/>
                  <a:pt x="150" y="195"/>
                  <a:pt x="150" y="194"/>
                </a:cubicBezTo>
                <a:cubicBezTo>
                  <a:pt x="150" y="194"/>
                  <a:pt x="150" y="194"/>
                  <a:pt x="150" y="194"/>
                </a:cubicBezTo>
                <a:cubicBezTo>
                  <a:pt x="151" y="194"/>
                  <a:pt x="151" y="193"/>
                  <a:pt x="151" y="192"/>
                </a:cubicBezTo>
                <a:cubicBezTo>
                  <a:pt x="151" y="193"/>
                  <a:pt x="152" y="193"/>
                  <a:pt x="152" y="193"/>
                </a:cubicBezTo>
                <a:cubicBezTo>
                  <a:pt x="152" y="193"/>
                  <a:pt x="152" y="193"/>
                  <a:pt x="153" y="193"/>
                </a:cubicBezTo>
                <a:cubicBezTo>
                  <a:pt x="153" y="193"/>
                  <a:pt x="153" y="193"/>
                  <a:pt x="154" y="194"/>
                </a:cubicBezTo>
                <a:cubicBezTo>
                  <a:pt x="154" y="194"/>
                  <a:pt x="154" y="194"/>
                  <a:pt x="154" y="194"/>
                </a:cubicBezTo>
                <a:cubicBezTo>
                  <a:pt x="155" y="194"/>
                  <a:pt x="155" y="194"/>
                  <a:pt x="156" y="194"/>
                </a:cubicBezTo>
                <a:cubicBezTo>
                  <a:pt x="156" y="194"/>
                  <a:pt x="156" y="194"/>
                  <a:pt x="156" y="194"/>
                </a:cubicBezTo>
                <a:cubicBezTo>
                  <a:pt x="157" y="194"/>
                  <a:pt x="158" y="195"/>
                  <a:pt x="159" y="195"/>
                </a:cubicBezTo>
                <a:cubicBezTo>
                  <a:pt x="160" y="195"/>
                  <a:pt x="161" y="194"/>
                  <a:pt x="162" y="194"/>
                </a:cubicBezTo>
                <a:cubicBezTo>
                  <a:pt x="162" y="194"/>
                  <a:pt x="162" y="194"/>
                  <a:pt x="163" y="194"/>
                </a:cubicBezTo>
                <a:cubicBezTo>
                  <a:pt x="164" y="194"/>
                  <a:pt x="164" y="194"/>
                  <a:pt x="165" y="193"/>
                </a:cubicBezTo>
                <a:cubicBezTo>
                  <a:pt x="165" y="193"/>
                  <a:pt x="166" y="193"/>
                  <a:pt x="166" y="193"/>
                </a:cubicBezTo>
                <a:cubicBezTo>
                  <a:pt x="167" y="193"/>
                  <a:pt x="167" y="192"/>
                  <a:pt x="168" y="192"/>
                </a:cubicBezTo>
                <a:cubicBezTo>
                  <a:pt x="168" y="192"/>
                  <a:pt x="168" y="192"/>
                  <a:pt x="169" y="191"/>
                </a:cubicBezTo>
                <a:cubicBezTo>
                  <a:pt x="169" y="191"/>
                  <a:pt x="170" y="190"/>
                  <a:pt x="171" y="189"/>
                </a:cubicBezTo>
                <a:cubicBezTo>
                  <a:pt x="171" y="189"/>
                  <a:pt x="171" y="189"/>
                  <a:pt x="171" y="189"/>
                </a:cubicBezTo>
                <a:cubicBezTo>
                  <a:pt x="172" y="189"/>
                  <a:pt x="172" y="188"/>
                  <a:pt x="173" y="187"/>
                </a:cubicBezTo>
                <a:cubicBezTo>
                  <a:pt x="173" y="187"/>
                  <a:pt x="173" y="186"/>
                  <a:pt x="173" y="186"/>
                </a:cubicBezTo>
                <a:cubicBezTo>
                  <a:pt x="174" y="186"/>
                  <a:pt x="174" y="185"/>
                  <a:pt x="174" y="184"/>
                </a:cubicBezTo>
                <a:cubicBezTo>
                  <a:pt x="175" y="184"/>
                  <a:pt x="175" y="184"/>
                  <a:pt x="175" y="183"/>
                </a:cubicBezTo>
                <a:cubicBezTo>
                  <a:pt x="175" y="183"/>
                  <a:pt x="175" y="183"/>
                  <a:pt x="175" y="183"/>
                </a:cubicBezTo>
                <a:cubicBezTo>
                  <a:pt x="175" y="183"/>
                  <a:pt x="175" y="183"/>
                  <a:pt x="175" y="183"/>
                </a:cubicBezTo>
                <a:cubicBezTo>
                  <a:pt x="176" y="183"/>
                  <a:pt x="177" y="183"/>
                  <a:pt x="178" y="183"/>
                </a:cubicBezTo>
                <a:cubicBezTo>
                  <a:pt x="187" y="183"/>
                  <a:pt x="195" y="175"/>
                  <a:pt x="195" y="165"/>
                </a:cubicBezTo>
                <a:cubicBezTo>
                  <a:pt x="195" y="165"/>
                  <a:pt x="195" y="164"/>
                  <a:pt x="195" y="163"/>
                </a:cubicBezTo>
                <a:cubicBezTo>
                  <a:pt x="195" y="163"/>
                  <a:pt x="195" y="163"/>
                  <a:pt x="195" y="163"/>
                </a:cubicBezTo>
                <a:cubicBezTo>
                  <a:pt x="195" y="162"/>
                  <a:pt x="195" y="162"/>
                  <a:pt x="195" y="161"/>
                </a:cubicBezTo>
                <a:cubicBezTo>
                  <a:pt x="195" y="161"/>
                  <a:pt x="194" y="161"/>
                  <a:pt x="194" y="161"/>
                </a:cubicBezTo>
                <a:cubicBezTo>
                  <a:pt x="194" y="160"/>
                  <a:pt x="194" y="160"/>
                  <a:pt x="194" y="159"/>
                </a:cubicBezTo>
                <a:cubicBezTo>
                  <a:pt x="194" y="159"/>
                  <a:pt x="194" y="159"/>
                  <a:pt x="194" y="159"/>
                </a:cubicBezTo>
                <a:cubicBezTo>
                  <a:pt x="193" y="159"/>
                  <a:pt x="193" y="158"/>
                  <a:pt x="193" y="158"/>
                </a:cubicBezTo>
                <a:cubicBezTo>
                  <a:pt x="194" y="158"/>
                  <a:pt x="195" y="157"/>
                  <a:pt x="195" y="157"/>
                </a:cubicBezTo>
                <a:cubicBezTo>
                  <a:pt x="195" y="157"/>
                  <a:pt x="195" y="157"/>
                  <a:pt x="195" y="157"/>
                </a:cubicBezTo>
                <a:cubicBezTo>
                  <a:pt x="196" y="156"/>
                  <a:pt x="197" y="156"/>
                  <a:pt x="198" y="155"/>
                </a:cubicBezTo>
                <a:cubicBezTo>
                  <a:pt x="198" y="155"/>
                  <a:pt x="198" y="155"/>
                  <a:pt x="198" y="154"/>
                </a:cubicBezTo>
                <a:cubicBezTo>
                  <a:pt x="199" y="154"/>
                  <a:pt x="199" y="153"/>
                  <a:pt x="200" y="153"/>
                </a:cubicBezTo>
                <a:cubicBezTo>
                  <a:pt x="200" y="152"/>
                  <a:pt x="200" y="152"/>
                  <a:pt x="200" y="152"/>
                </a:cubicBezTo>
                <a:cubicBezTo>
                  <a:pt x="201" y="151"/>
                  <a:pt x="201" y="150"/>
                  <a:pt x="202" y="149"/>
                </a:cubicBezTo>
                <a:cubicBezTo>
                  <a:pt x="202" y="149"/>
                  <a:pt x="202" y="149"/>
                  <a:pt x="202" y="149"/>
                </a:cubicBezTo>
                <a:cubicBezTo>
                  <a:pt x="202" y="148"/>
                  <a:pt x="202" y="147"/>
                  <a:pt x="203" y="146"/>
                </a:cubicBezTo>
                <a:cubicBezTo>
                  <a:pt x="203" y="146"/>
                  <a:pt x="203" y="146"/>
                  <a:pt x="203" y="146"/>
                </a:cubicBezTo>
                <a:cubicBezTo>
                  <a:pt x="203" y="145"/>
                  <a:pt x="203" y="143"/>
                  <a:pt x="203" y="142"/>
                </a:cubicBezTo>
                <a:cubicBezTo>
                  <a:pt x="203" y="142"/>
                  <a:pt x="203" y="141"/>
                  <a:pt x="203" y="140"/>
                </a:cubicBezTo>
                <a:cubicBezTo>
                  <a:pt x="203" y="140"/>
                  <a:pt x="203" y="139"/>
                  <a:pt x="203" y="139"/>
                </a:cubicBezTo>
                <a:cubicBezTo>
                  <a:pt x="202" y="139"/>
                  <a:pt x="202" y="138"/>
                  <a:pt x="202" y="137"/>
                </a:cubicBezTo>
                <a:cubicBezTo>
                  <a:pt x="202" y="137"/>
                  <a:pt x="202" y="137"/>
                  <a:pt x="202" y="137"/>
                </a:cubicBezTo>
                <a:cubicBezTo>
                  <a:pt x="202" y="136"/>
                  <a:pt x="201" y="136"/>
                  <a:pt x="201" y="135"/>
                </a:cubicBezTo>
                <a:cubicBezTo>
                  <a:pt x="201" y="135"/>
                  <a:pt x="201" y="135"/>
                  <a:pt x="201" y="135"/>
                </a:cubicBezTo>
                <a:cubicBezTo>
                  <a:pt x="200" y="134"/>
                  <a:pt x="200" y="134"/>
                  <a:pt x="200" y="133"/>
                </a:cubicBezTo>
                <a:cubicBezTo>
                  <a:pt x="200" y="133"/>
                  <a:pt x="200" y="133"/>
                  <a:pt x="200" y="133"/>
                </a:cubicBezTo>
                <a:cubicBezTo>
                  <a:pt x="213" y="120"/>
                  <a:pt x="213" y="120"/>
                  <a:pt x="213" y="120"/>
                </a:cubicBezTo>
                <a:cubicBezTo>
                  <a:pt x="214" y="119"/>
                  <a:pt x="215" y="117"/>
                  <a:pt x="215" y="115"/>
                </a:cubicBezTo>
                <a:cubicBezTo>
                  <a:pt x="215" y="110"/>
                  <a:pt x="215" y="110"/>
                  <a:pt x="215" y="110"/>
                </a:cubicBezTo>
                <a:cubicBezTo>
                  <a:pt x="222" y="103"/>
                  <a:pt x="222" y="103"/>
                  <a:pt x="222" y="103"/>
                </a:cubicBezTo>
                <a:cubicBezTo>
                  <a:pt x="224" y="104"/>
                  <a:pt x="224" y="104"/>
                  <a:pt x="224" y="104"/>
                </a:cubicBezTo>
                <a:cubicBezTo>
                  <a:pt x="225" y="105"/>
                  <a:pt x="226" y="106"/>
                  <a:pt x="228" y="106"/>
                </a:cubicBezTo>
                <a:cubicBezTo>
                  <a:pt x="229" y="106"/>
                  <a:pt x="231" y="105"/>
                  <a:pt x="232" y="104"/>
                </a:cubicBezTo>
                <a:cubicBezTo>
                  <a:pt x="255" y="81"/>
                  <a:pt x="255" y="81"/>
                  <a:pt x="255" y="81"/>
                </a:cubicBezTo>
                <a:cubicBezTo>
                  <a:pt x="257" y="79"/>
                  <a:pt x="257" y="75"/>
                  <a:pt x="255" y="73"/>
                </a:cubicBezTo>
                <a:close/>
                <a:moveTo>
                  <a:pt x="191" y="124"/>
                </a:moveTo>
                <a:cubicBezTo>
                  <a:pt x="149" y="82"/>
                  <a:pt x="149" y="82"/>
                  <a:pt x="149" y="82"/>
                </a:cubicBezTo>
                <a:cubicBezTo>
                  <a:pt x="149" y="62"/>
                  <a:pt x="149" y="62"/>
                  <a:pt x="149" y="62"/>
                </a:cubicBezTo>
                <a:cubicBezTo>
                  <a:pt x="149" y="58"/>
                  <a:pt x="147" y="56"/>
                  <a:pt x="143" y="56"/>
                </a:cubicBezTo>
                <a:cubicBezTo>
                  <a:pt x="132" y="56"/>
                  <a:pt x="132" y="56"/>
                  <a:pt x="132" y="56"/>
                </a:cubicBezTo>
                <a:cubicBezTo>
                  <a:pt x="130" y="56"/>
                  <a:pt x="129" y="56"/>
                  <a:pt x="127" y="57"/>
                </a:cubicBezTo>
                <a:cubicBezTo>
                  <a:pt x="108" y="77"/>
                  <a:pt x="108" y="77"/>
                  <a:pt x="108" y="77"/>
                </a:cubicBezTo>
                <a:cubicBezTo>
                  <a:pt x="107" y="78"/>
                  <a:pt x="105" y="79"/>
                  <a:pt x="105" y="79"/>
                </a:cubicBezTo>
                <a:cubicBezTo>
                  <a:pt x="102" y="79"/>
                  <a:pt x="99" y="76"/>
                  <a:pt x="99" y="73"/>
                </a:cubicBezTo>
                <a:cubicBezTo>
                  <a:pt x="99" y="73"/>
                  <a:pt x="100" y="71"/>
                  <a:pt x="101" y="70"/>
                </a:cubicBezTo>
                <a:cubicBezTo>
                  <a:pt x="123" y="48"/>
                  <a:pt x="123" y="48"/>
                  <a:pt x="123" y="48"/>
                </a:cubicBezTo>
                <a:cubicBezTo>
                  <a:pt x="168" y="48"/>
                  <a:pt x="168" y="48"/>
                  <a:pt x="168" y="48"/>
                </a:cubicBezTo>
                <a:cubicBezTo>
                  <a:pt x="175" y="56"/>
                  <a:pt x="175" y="56"/>
                  <a:pt x="175" y="56"/>
                </a:cubicBezTo>
                <a:cubicBezTo>
                  <a:pt x="214" y="94"/>
                  <a:pt x="214" y="94"/>
                  <a:pt x="214" y="94"/>
                </a:cubicBezTo>
                <a:cubicBezTo>
                  <a:pt x="204" y="104"/>
                  <a:pt x="204" y="104"/>
                  <a:pt x="204" y="104"/>
                </a:cubicBezTo>
                <a:cubicBezTo>
                  <a:pt x="203" y="105"/>
                  <a:pt x="203" y="106"/>
                  <a:pt x="203" y="108"/>
                </a:cubicBezTo>
                <a:cubicBezTo>
                  <a:pt x="203" y="113"/>
                  <a:pt x="203" y="113"/>
                  <a:pt x="203" y="113"/>
                </a:cubicBezTo>
                <a:lnTo>
                  <a:pt x="191" y="124"/>
                </a:lnTo>
                <a:close/>
                <a:moveTo>
                  <a:pt x="31" y="96"/>
                </a:moveTo>
                <a:cubicBezTo>
                  <a:pt x="15" y="80"/>
                  <a:pt x="15" y="80"/>
                  <a:pt x="15" y="80"/>
                </a:cubicBezTo>
                <a:cubicBezTo>
                  <a:pt x="80" y="15"/>
                  <a:pt x="80" y="15"/>
                  <a:pt x="80" y="15"/>
                </a:cubicBezTo>
                <a:cubicBezTo>
                  <a:pt x="95" y="31"/>
                  <a:pt x="95" y="31"/>
                  <a:pt x="95" y="31"/>
                </a:cubicBezTo>
                <a:lnTo>
                  <a:pt x="31" y="96"/>
                </a:lnTo>
                <a:close/>
                <a:moveTo>
                  <a:pt x="61" y="139"/>
                </a:moveTo>
                <a:cubicBezTo>
                  <a:pt x="61" y="138"/>
                  <a:pt x="62" y="137"/>
                  <a:pt x="63" y="136"/>
                </a:cubicBezTo>
                <a:cubicBezTo>
                  <a:pt x="70" y="143"/>
                  <a:pt x="70" y="143"/>
                  <a:pt x="70" y="143"/>
                </a:cubicBezTo>
                <a:cubicBezTo>
                  <a:pt x="69" y="143"/>
                  <a:pt x="67" y="145"/>
                  <a:pt x="66" y="145"/>
                </a:cubicBezTo>
                <a:cubicBezTo>
                  <a:pt x="63" y="145"/>
                  <a:pt x="61" y="142"/>
                  <a:pt x="61" y="139"/>
                </a:cubicBezTo>
                <a:close/>
                <a:moveTo>
                  <a:pt x="76" y="154"/>
                </a:moveTo>
                <a:cubicBezTo>
                  <a:pt x="76" y="154"/>
                  <a:pt x="77" y="152"/>
                  <a:pt x="78" y="151"/>
                </a:cubicBezTo>
                <a:cubicBezTo>
                  <a:pt x="85" y="158"/>
                  <a:pt x="85" y="158"/>
                  <a:pt x="85" y="158"/>
                </a:cubicBezTo>
                <a:cubicBezTo>
                  <a:pt x="84" y="159"/>
                  <a:pt x="82" y="160"/>
                  <a:pt x="82" y="160"/>
                </a:cubicBezTo>
                <a:cubicBezTo>
                  <a:pt x="79" y="160"/>
                  <a:pt x="76" y="157"/>
                  <a:pt x="76" y="154"/>
                </a:cubicBezTo>
                <a:close/>
                <a:moveTo>
                  <a:pt x="91" y="170"/>
                </a:moveTo>
                <a:cubicBezTo>
                  <a:pt x="91" y="169"/>
                  <a:pt x="92" y="167"/>
                  <a:pt x="93" y="166"/>
                </a:cubicBezTo>
                <a:cubicBezTo>
                  <a:pt x="100" y="173"/>
                  <a:pt x="100" y="173"/>
                  <a:pt x="100" y="173"/>
                </a:cubicBezTo>
                <a:cubicBezTo>
                  <a:pt x="99" y="174"/>
                  <a:pt x="98" y="175"/>
                  <a:pt x="97" y="175"/>
                </a:cubicBezTo>
                <a:cubicBezTo>
                  <a:pt x="94" y="175"/>
                  <a:pt x="91" y="173"/>
                  <a:pt x="91" y="170"/>
                </a:cubicBezTo>
                <a:close/>
                <a:moveTo>
                  <a:pt x="107" y="185"/>
                </a:moveTo>
                <a:cubicBezTo>
                  <a:pt x="107" y="185"/>
                  <a:pt x="108" y="183"/>
                  <a:pt x="109" y="182"/>
                </a:cubicBezTo>
                <a:cubicBezTo>
                  <a:pt x="116" y="189"/>
                  <a:pt x="116" y="189"/>
                  <a:pt x="116" y="189"/>
                </a:cubicBezTo>
                <a:cubicBezTo>
                  <a:pt x="115" y="190"/>
                  <a:pt x="113" y="191"/>
                  <a:pt x="112" y="191"/>
                </a:cubicBezTo>
                <a:cubicBezTo>
                  <a:pt x="109" y="191"/>
                  <a:pt x="107" y="188"/>
                  <a:pt x="107" y="185"/>
                </a:cubicBezTo>
                <a:close/>
                <a:moveTo>
                  <a:pt x="178" y="171"/>
                </a:moveTo>
                <a:cubicBezTo>
                  <a:pt x="178" y="171"/>
                  <a:pt x="177" y="171"/>
                  <a:pt x="177" y="171"/>
                </a:cubicBezTo>
                <a:cubicBezTo>
                  <a:pt x="176" y="170"/>
                  <a:pt x="175" y="170"/>
                  <a:pt x="174" y="169"/>
                </a:cubicBezTo>
                <a:cubicBezTo>
                  <a:pt x="171" y="165"/>
                  <a:pt x="171" y="165"/>
                  <a:pt x="171" y="165"/>
                </a:cubicBezTo>
                <a:cubicBezTo>
                  <a:pt x="171" y="165"/>
                  <a:pt x="171" y="165"/>
                  <a:pt x="171" y="165"/>
                </a:cubicBezTo>
                <a:cubicBezTo>
                  <a:pt x="171" y="165"/>
                  <a:pt x="171" y="165"/>
                  <a:pt x="171" y="165"/>
                </a:cubicBezTo>
                <a:cubicBezTo>
                  <a:pt x="171" y="165"/>
                  <a:pt x="171" y="165"/>
                  <a:pt x="171"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32" y="127"/>
                  <a:pt x="132" y="127"/>
                  <a:pt x="132" y="127"/>
                </a:cubicBezTo>
                <a:cubicBezTo>
                  <a:pt x="130" y="124"/>
                  <a:pt x="126" y="124"/>
                  <a:pt x="124" y="127"/>
                </a:cubicBezTo>
                <a:cubicBezTo>
                  <a:pt x="121" y="129"/>
                  <a:pt x="121" y="133"/>
                  <a:pt x="124" y="135"/>
                </a:cubicBezTo>
                <a:cubicBezTo>
                  <a:pt x="162" y="174"/>
                  <a:pt x="162" y="174"/>
                  <a:pt x="162" y="174"/>
                </a:cubicBezTo>
                <a:cubicBezTo>
                  <a:pt x="163" y="174"/>
                  <a:pt x="163" y="175"/>
                  <a:pt x="163" y="175"/>
                </a:cubicBezTo>
                <a:cubicBezTo>
                  <a:pt x="163" y="175"/>
                  <a:pt x="163" y="175"/>
                  <a:pt x="163" y="175"/>
                </a:cubicBezTo>
                <a:cubicBezTo>
                  <a:pt x="164" y="176"/>
                  <a:pt x="164" y="177"/>
                  <a:pt x="164" y="177"/>
                </a:cubicBezTo>
                <a:cubicBezTo>
                  <a:pt x="164" y="180"/>
                  <a:pt x="162" y="183"/>
                  <a:pt x="159" y="183"/>
                </a:cubicBezTo>
                <a:cubicBezTo>
                  <a:pt x="158" y="182"/>
                  <a:pt x="156" y="181"/>
                  <a:pt x="155" y="180"/>
                </a:cubicBezTo>
                <a:cubicBezTo>
                  <a:pt x="117" y="142"/>
                  <a:pt x="117" y="142"/>
                  <a:pt x="117" y="142"/>
                </a:cubicBezTo>
                <a:cubicBezTo>
                  <a:pt x="114" y="140"/>
                  <a:pt x="111" y="140"/>
                  <a:pt x="108" y="142"/>
                </a:cubicBezTo>
                <a:cubicBezTo>
                  <a:pt x="106" y="144"/>
                  <a:pt x="106" y="148"/>
                  <a:pt x="108" y="150"/>
                </a:cubicBezTo>
                <a:cubicBezTo>
                  <a:pt x="139" y="181"/>
                  <a:pt x="139" y="181"/>
                  <a:pt x="139" y="181"/>
                </a:cubicBezTo>
                <a:cubicBezTo>
                  <a:pt x="139" y="181"/>
                  <a:pt x="139" y="181"/>
                  <a:pt x="139" y="181"/>
                </a:cubicBezTo>
                <a:cubicBezTo>
                  <a:pt x="139" y="182"/>
                  <a:pt x="140" y="182"/>
                  <a:pt x="140" y="183"/>
                </a:cubicBezTo>
                <a:cubicBezTo>
                  <a:pt x="140" y="183"/>
                  <a:pt x="140" y="183"/>
                  <a:pt x="140" y="183"/>
                </a:cubicBezTo>
                <a:cubicBezTo>
                  <a:pt x="141" y="183"/>
                  <a:pt x="141" y="184"/>
                  <a:pt x="141" y="184"/>
                </a:cubicBezTo>
                <a:cubicBezTo>
                  <a:pt x="141" y="184"/>
                  <a:pt x="141" y="184"/>
                  <a:pt x="141" y="184"/>
                </a:cubicBezTo>
                <a:cubicBezTo>
                  <a:pt x="141" y="184"/>
                  <a:pt x="141" y="185"/>
                  <a:pt x="141" y="185"/>
                </a:cubicBezTo>
                <a:cubicBezTo>
                  <a:pt x="141" y="188"/>
                  <a:pt x="139" y="190"/>
                  <a:pt x="136" y="190"/>
                </a:cubicBezTo>
                <a:cubicBezTo>
                  <a:pt x="135" y="190"/>
                  <a:pt x="133" y="189"/>
                  <a:pt x="132" y="188"/>
                </a:cubicBezTo>
                <a:cubicBezTo>
                  <a:pt x="65" y="121"/>
                  <a:pt x="65" y="121"/>
                  <a:pt x="65" y="121"/>
                </a:cubicBezTo>
                <a:cubicBezTo>
                  <a:pt x="65" y="112"/>
                  <a:pt x="65" y="112"/>
                  <a:pt x="65" y="112"/>
                </a:cubicBezTo>
                <a:cubicBezTo>
                  <a:pt x="65" y="110"/>
                  <a:pt x="64" y="109"/>
                  <a:pt x="63" y="107"/>
                </a:cubicBezTo>
                <a:cubicBezTo>
                  <a:pt x="50" y="94"/>
                  <a:pt x="50" y="94"/>
                  <a:pt x="50" y="94"/>
                </a:cubicBezTo>
                <a:cubicBezTo>
                  <a:pt x="96" y="48"/>
                  <a:pt x="96" y="48"/>
                  <a:pt x="96" y="48"/>
                </a:cubicBezTo>
                <a:cubicBezTo>
                  <a:pt x="106" y="48"/>
                  <a:pt x="106" y="48"/>
                  <a:pt x="106" y="48"/>
                </a:cubicBezTo>
                <a:cubicBezTo>
                  <a:pt x="93" y="61"/>
                  <a:pt x="93" y="61"/>
                  <a:pt x="93" y="61"/>
                </a:cubicBezTo>
                <a:cubicBezTo>
                  <a:pt x="92" y="62"/>
                  <a:pt x="87" y="67"/>
                  <a:pt x="87" y="73"/>
                </a:cubicBezTo>
                <a:cubicBezTo>
                  <a:pt x="87" y="83"/>
                  <a:pt x="95" y="91"/>
                  <a:pt x="105" y="91"/>
                </a:cubicBezTo>
                <a:cubicBezTo>
                  <a:pt x="111" y="91"/>
                  <a:pt x="116" y="86"/>
                  <a:pt x="117" y="85"/>
                </a:cubicBezTo>
                <a:cubicBezTo>
                  <a:pt x="134" y="68"/>
                  <a:pt x="134" y="68"/>
                  <a:pt x="134" y="68"/>
                </a:cubicBezTo>
                <a:cubicBezTo>
                  <a:pt x="137" y="68"/>
                  <a:pt x="137" y="68"/>
                  <a:pt x="137" y="68"/>
                </a:cubicBezTo>
                <a:cubicBezTo>
                  <a:pt x="137" y="85"/>
                  <a:pt x="137" y="85"/>
                  <a:pt x="137" y="85"/>
                </a:cubicBezTo>
                <a:cubicBezTo>
                  <a:pt x="137" y="86"/>
                  <a:pt x="138" y="88"/>
                  <a:pt x="139" y="89"/>
                </a:cubicBezTo>
                <a:cubicBezTo>
                  <a:pt x="185" y="135"/>
                  <a:pt x="185" y="135"/>
                  <a:pt x="185" y="135"/>
                </a:cubicBezTo>
                <a:cubicBezTo>
                  <a:pt x="185" y="135"/>
                  <a:pt x="185" y="135"/>
                  <a:pt x="185" y="135"/>
                </a:cubicBezTo>
                <a:cubicBezTo>
                  <a:pt x="189" y="139"/>
                  <a:pt x="189" y="139"/>
                  <a:pt x="189" y="139"/>
                </a:cubicBezTo>
                <a:cubicBezTo>
                  <a:pt x="190" y="140"/>
                  <a:pt x="191" y="142"/>
                  <a:pt x="191" y="142"/>
                </a:cubicBezTo>
                <a:cubicBezTo>
                  <a:pt x="191" y="145"/>
                  <a:pt x="189" y="148"/>
                  <a:pt x="186" y="148"/>
                </a:cubicBezTo>
                <a:cubicBezTo>
                  <a:pt x="185" y="148"/>
                  <a:pt x="183" y="147"/>
                  <a:pt x="182" y="146"/>
                </a:cubicBezTo>
                <a:cubicBezTo>
                  <a:pt x="182" y="146"/>
                  <a:pt x="182" y="146"/>
                  <a:pt x="182" y="146"/>
                </a:cubicBezTo>
                <a:cubicBezTo>
                  <a:pt x="147" y="111"/>
                  <a:pt x="147" y="111"/>
                  <a:pt x="147" y="111"/>
                </a:cubicBezTo>
                <a:cubicBezTo>
                  <a:pt x="145" y="109"/>
                  <a:pt x="141" y="109"/>
                  <a:pt x="139" y="111"/>
                </a:cubicBezTo>
                <a:cubicBezTo>
                  <a:pt x="137" y="114"/>
                  <a:pt x="137" y="117"/>
                  <a:pt x="139" y="120"/>
                </a:cubicBezTo>
                <a:cubicBezTo>
                  <a:pt x="181" y="162"/>
                  <a:pt x="181" y="162"/>
                  <a:pt x="181" y="162"/>
                </a:cubicBezTo>
                <a:cubicBezTo>
                  <a:pt x="182" y="163"/>
                  <a:pt x="183" y="165"/>
                  <a:pt x="183" y="165"/>
                </a:cubicBezTo>
                <a:cubicBezTo>
                  <a:pt x="183" y="168"/>
                  <a:pt x="181" y="171"/>
                  <a:pt x="178" y="171"/>
                </a:cubicBezTo>
                <a:close/>
                <a:moveTo>
                  <a:pt x="228" y="92"/>
                </a:moveTo>
                <a:cubicBezTo>
                  <a:pt x="224" y="88"/>
                  <a:pt x="224" y="88"/>
                  <a:pt x="224" y="88"/>
                </a:cubicBezTo>
                <a:cubicBezTo>
                  <a:pt x="224" y="88"/>
                  <a:pt x="224" y="88"/>
                  <a:pt x="224" y="88"/>
                </a:cubicBezTo>
                <a:cubicBezTo>
                  <a:pt x="175" y="39"/>
                  <a:pt x="175" y="39"/>
                  <a:pt x="175" y="39"/>
                </a:cubicBezTo>
                <a:cubicBezTo>
                  <a:pt x="167" y="31"/>
                  <a:pt x="167" y="31"/>
                  <a:pt x="167" y="31"/>
                </a:cubicBezTo>
                <a:cubicBezTo>
                  <a:pt x="182" y="16"/>
                  <a:pt x="182" y="16"/>
                  <a:pt x="182" y="16"/>
                </a:cubicBezTo>
                <a:cubicBezTo>
                  <a:pt x="242" y="77"/>
                  <a:pt x="242" y="77"/>
                  <a:pt x="242" y="77"/>
                </a:cubicBezTo>
                <a:lnTo>
                  <a:pt x="228" y="9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defTabSz="685748">
              <a:defRPr/>
            </a:pPr>
            <a:endParaRPr lang="da-DK" sz="1350">
              <a:solidFill>
                <a:srgbClr val="211A52"/>
              </a:solidFill>
              <a:latin typeface="Arial"/>
            </a:endParaRPr>
          </a:p>
        </p:txBody>
      </p:sp>
    </p:spTree>
    <p:extLst>
      <p:ext uri="{BB962C8B-B14F-4D97-AF65-F5344CB8AC3E}">
        <p14:creationId xmlns:p14="http://schemas.microsoft.com/office/powerpoint/2010/main" val="9921716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dsholder til indhold 3"/>
          <p:cNvSpPr txBox="1">
            <a:spLocks/>
          </p:cNvSpPr>
          <p:nvPr/>
        </p:nvSpPr>
        <p:spPr>
          <a:xfrm>
            <a:off x="840259" y="2038067"/>
            <a:ext cx="10716039" cy="5399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0"/>
            <a:endParaRPr lang="da-DK" sz="1400">
              <a:solidFill>
                <a:srgbClr val="002060"/>
              </a:solidFill>
              <a:cs typeface="Arial" panose="020B0604020202020204" pitchFamily="34" charset="0"/>
            </a:endParaRPr>
          </a:p>
        </p:txBody>
      </p:sp>
      <p:sp>
        <p:nvSpPr>
          <p:cNvPr id="2" name="Titel 1"/>
          <p:cNvSpPr>
            <a:spLocks noGrp="1"/>
          </p:cNvSpPr>
          <p:nvPr>
            <p:ph type="title"/>
          </p:nvPr>
        </p:nvSpPr>
        <p:spPr>
          <a:xfrm>
            <a:off x="587374" y="370290"/>
            <a:ext cx="8695419" cy="1474385"/>
          </a:xfrm>
        </p:spPr>
        <p:txBody>
          <a:bodyPr rtlCol="0">
            <a:normAutofit fontScale="90000"/>
          </a:bodyPr>
          <a:lstStyle/>
          <a:p>
            <a:pPr rtl="0"/>
            <a:r>
              <a:rPr lang="da-DK" dirty="0">
                <a:solidFill>
                  <a:srgbClr val="002060"/>
                </a:solidFill>
              </a:rPr>
              <a:t>AALBORG UNIVERSITETS VISION</a:t>
            </a:r>
            <a:r>
              <a:rPr lang="en-gb" dirty="0">
                <a:solidFill>
                  <a:srgbClr val="002060"/>
                </a:solidFill>
              </a:rPr>
              <a:t> </a:t>
            </a:r>
            <a:br>
              <a:rPr lang="da-DK" dirty="0">
                <a:solidFill>
                  <a:srgbClr val="002060"/>
                </a:solidFill>
              </a:rPr>
            </a:br>
            <a:r>
              <a:rPr lang="da-DK" dirty="0">
                <a:solidFill>
                  <a:srgbClr val="002060"/>
                </a:solidFill>
              </a:rPr>
              <a:t>MOD 2021</a:t>
            </a:r>
            <a:br>
              <a:rPr lang="da-DK" dirty="0">
                <a:solidFill>
                  <a:srgbClr val="002060"/>
                </a:solidFill>
              </a:rPr>
            </a:br>
            <a:endParaRPr lang="da-DK" dirty="0"/>
          </a:p>
        </p:txBody>
      </p:sp>
      <p:sp>
        <p:nvSpPr>
          <p:cNvPr id="3" name="Pladsholder til tekst 2"/>
          <p:cNvSpPr>
            <a:spLocks noGrp="1"/>
          </p:cNvSpPr>
          <p:nvPr>
            <p:ph type="body" sz="quarter" idx="12"/>
          </p:nvPr>
        </p:nvSpPr>
        <p:spPr>
          <a:xfrm>
            <a:off x="587374" y="2065337"/>
            <a:ext cx="10679340" cy="3703696"/>
          </a:xfrm>
        </p:spPr>
        <p:txBody>
          <a:bodyPr rtlCol="0">
            <a:normAutofit/>
          </a:bodyPr>
          <a:lstStyle/>
          <a:p>
            <a:pPr rtl="0"/>
            <a:r>
              <a:rPr lang="da-DK" dirty="0"/>
              <a:t>AAU fungerer og anerkendes som et universitet med en </a:t>
            </a:r>
            <a:r>
              <a:rPr lang="da-DK" b="1" dirty="0"/>
              <a:t>unik profil </a:t>
            </a:r>
            <a:r>
              <a:rPr lang="da-DK" dirty="0"/>
              <a:t>og med </a:t>
            </a:r>
            <a:r>
              <a:rPr lang="da-DK" b="1" dirty="0"/>
              <a:t>høj kvalitet </a:t>
            </a:r>
            <a:r>
              <a:rPr lang="da-DK" dirty="0"/>
              <a:t>i alle aktiviteter. </a:t>
            </a:r>
          </a:p>
          <a:p>
            <a:pPr rtl="0"/>
            <a:r>
              <a:rPr lang="da-DK" dirty="0"/>
              <a:t>AAU er internationalt anerkendt for </a:t>
            </a:r>
            <a:r>
              <a:rPr lang="da-DK" b="1" dirty="0"/>
              <a:t>fremragende problem- og løsningsorienteret forskning</a:t>
            </a:r>
            <a:r>
              <a:rPr lang="da-DK" dirty="0"/>
              <a:t>.</a:t>
            </a:r>
          </a:p>
          <a:p>
            <a:pPr rtl="0"/>
            <a:r>
              <a:rPr lang="da-DK" dirty="0"/>
              <a:t>AAU uddanner </a:t>
            </a:r>
            <a:r>
              <a:rPr lang="da-DK" b="1" dirty="0"/>
              <a:t>studerende til fremtidens samfund</a:t>
            </a:r>
            <a:r>
              <a:rPr lang="da-DK" dirty="0"/>
              <a:t>.</a:t>
            </a:r>
          </a:p>
          <a:p>
            <a:pPr rtl="0"/>
            <a:r>
              <a:rPr lang="da-DK" dirty="0"/>
              <a:t>AAU </a:t>
            </a:r>
            <a:r>
              <a:rPr lang="da-DK" b="1" dirty="0"/>
              <a:t>udlever</a:t>
            </a:r>
            <a:r>
              <a:rPr lang="da-DK" dirty="0"/>
              <a:t> </a:t>
            </a:r>
            <a:r>
              <a:rPr lang="da-DK" b="1" dirty="0"/>
              <a:t>dets grundprincipper</a:t>
            </a:r>
            <a:r>
              <a:rPr lang="da-DK" dirty="0"/>
              <a:t> for problem- og projektbaseret læring og er internatonalt anerkendt for læringsformens dokumenterede resultater. </a:t>
            </a:r>
          </a:p>
          <a:p>
            <a:pPr rtl="0"/>
            <a:r>
              <a:rPr lang="da-DK" dirty="0"/>
              <a:t>AAU er en </a:t>
            </a:r>
            <a:r>
              <a:rPr lang="da-DK" b="1" dirty="0"/>
              <a:t>attraktiv samarbejdspartner </a:t>
            </a:r>
            <a:r>
              <a:rPr lang="da-DK" dirty="0"/>
              <a:t>for virksomheder, myndigheder og institutioner, og vores vidensamarbejder er gensidige, fokuserede og særligt udvalgte. </a:t>
            </a:r>
            <a:endParaRPr lang="en-US" dirty="0"/>
          </a:p>
        </p:txBody>
      </p:sp>
      <p:pic>
        <p:nvPicPr>
          <p:cNvPr id="4" name="Billed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494" y="-967726"/>
            <a:ext cx="12471544" cy="8324756"/>
          </a:xfrm>
          <a:prstGeom prst="rect">
            <a:avLst/>
          </a:prstGeom>
        </p:spPr>
      </p:pic>
      <p:sp>
        <p:nvSpPr>
          <p:cNvPr id="6" name="Titel 2"/>
          <p:cNvSpPr txBox="1">
            <a:spLocks/>
          </p:cNvSpPr>
          <p:nvPr/>
        </p:nvSpPr>
        <p:spPr>
          <a:xfrm>
            <a:off x="2441575" y="2676493"/>
            <a:ext cx="7341129" cy="1036319"/>
          </a:xfrm>
          <a:prstGeom prst="rect">
            <a:avLst/>
          </a:prstGeom>
          <a:solidFill>
            <a:schemeClr val="bg1"/>
          </a:solidFill>
          <a:effectLst/>
        </p:spPr>
        <p:txBody>
          <a:bodyPr vert="horz" lIns="0" tIns="192024" rIns="0" bIns="0" rtlCol="0" anchor="t" anchorCtr="0">
            <a:noAutofit/>
          </a:bodyPr>
          <a:lst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a:lstStyle>
          <a:p>
            <a:pPr algn="ctr"/>
            <a:r>
              <a:rPr lang="en-gb" dirty="0">
                <a:solidFill>
                  <a:srgbClr val="211A52"/>
                </a:solidFill>
                <a:latin typeface="+mj-lt"/>
              </a:rPr>
              <a:t>BÆREDYGTIGHED PÅ AAU</a:t>
            </a:r>
            <a:br>
              <a:rPr lang="da-DK" dirty="0">
                <a:solidFill>
                  <a:srgbClr val="211A52"/>
                </a:solidFill>
              </a:rPr>
            </a:br>
            <a:endParaRPr lang="da-DK" dirty="0"/>
          </a:p>
        </p:txBody>
      </p:sp>
    </p:spTree>
    <p:extLst>
      <p:ext uri="{BB962C8B-B14F-4D97-AF65-F5344CB8AC3E}">
        <p14:creationId xmlns:p14="http://schemas.microsoft.com/office/powerpoint/2010/main" val="39018804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A64FA-63D1-1DF6-8432-0D8597A15BE7}"/>
            </a:ext>
          </a:extLst>
        </p:cNvPr>
        <p:cNvGrpSpPr/>
        <p:nvPr/>
      </p:nvGrpSpPr>
      <p:grpSpPr>
        <a:xfrm>
          <a:off x="0" y="0"/>
          <a:ext cx="0" cy="0"/>
          <a:chOff x="0" y="0"/>
          <a:chExt cx="0" cy="0"/>
        </a:xfrm>
      </p:grpSpPr>
      <p:sp>
        <p:nvSpPr>
          <p:cNvPr id="4" name="Tekstfelt 3">
            <a:extLst>
              <a:ext uri="{FF2B5EF4-FFF2-40B4-BE49-F238E27FC236}">
                <a16:creationId xmlns:a16="http://schemas.microsoft.com/office/drawing/2014/main" id="{D388E533-80D6-868A-BA64-59BD2C5C7B8E}"/>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Bæredygtighed </a:t>
            </a:r>
          </a:p>
        </p:txBody>
      </p:sp>
      <p:pic>
        <p:nvPicPr>
          <p:cNvPr id="18" name="Grafik 17" descr="Åben hånd med plante kontur">
            <a:extLst>
              <a:ext uri="{FF2B5EF4-FFF2-40B4-BE49-F238E27FC236}">
                <a16:creationId xmlns:a16="http://schemas.microsoft.com/office/drawing/2014/main" id="{4E2BC658-5664-8D33-75AF-434EDE4035D5}"/>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83449" y="-55065"/>
            <a:ext cx="480420" cy="480420"/>
          </a:xfrm>
          <a:prstGeom prst="rect">
            <a:avLst/>
          </a:prstGeom>
        </p:spPr>
      </p:pic>
      <p:sp>
        <p:nvSpPr>
          <p:cNvPr id="9" name="Titel 2">
            <a:extLst>
              <a:ext uri="{FF2B5EF4-FFF2-40B4-BE49-F238E27FC236}">
                <a16:creationId xmlns:a16="http://schemas.microsoft.com/office/drawing/2014/main" id="{7FAF5E0C-BC3E-EEC8-90E2-41F60FFD1318}"/>
              </a:ext>
            </a:extLst>
          </p:cNvPr>
          <p:cNvSpPr>
            <a:spLocks noGrp="1"/>
          </p:cNvSpPr>
          <p:nvPr>
            <p:ph type="title"/>
          </p:nvPr>
        </p:nvSpPr>
        <p:spPr>
          <a:xfrm>
            <a:off x="587374" y="399509"/>
            <a:ext cx="6978347" cy="1621619"/>
          </a:xfrm>
        </p:spPr>
        <p:txBody>
          <a:bodyPr/>
          <a:lstStyle/>
          <a:p>
            <a:r>
              <a:rPr lang="da-DK" sz="3000" dirty="0">
                <a:latin typeface="Arial Black" panose="020B0604020202020204" pitchFamily="34" charset="0"/>
                <a:cs typeface="Arial Black" panose="020B0604020202020204" pitchFamily="34" charset="0"/>
              </a:rPr>
              <a:t>POLITIK FOR BÆREDYGTIG UDVIKLING PÅ AAU </a:t>
            </a:r>
            <a:br>
              <a:rPr lang="da-DK" sz="3000" dirty="0">
                <a:latin typeface="Arial Black" panose="020B0604020202020204" pitchFamily="34" charset="0"/>
                <a:cs typeface="Arial Black" panose="020B0604020202020204" pitchFamily="34" charset="0"/>
              </a:rPr>
            </a:br>
            <a:endParaRPr lang="da-DK" sz="2000" b="0" dirty="0">
              <a:latin typeface="Arial" panose="020B0604020202020204" pitchFamily="34" charset="0"/>
              <a:cs typeface="Arial" panose="020B0604020202020204" pitchFamily="34" charset="0"/>
            </a:endParaRPr>
          </a:p>
        </p:txBody>
      </p:sp>
      <p:sp>
        <p:nvSpPr>
          <p:cNvPr id="10" name="Pladsholder til tekst 3">
            <a:extLst>
              <a:ext uri="{FF2B5EF4-FFF2-40B4-BE49-F238E27FC236}">
                <a16:creationId xmlns:a16="http://schemas.microsoft.com/office/drawing/2014/main" id="{4C0E84A9-16AA-B647-95C7-3ACFEFCC53AE}"/>
              </a:ext>
            </a:extLst>
          </p:cNvPr>
          <p:cNvSpPr>
            <a:spLocks noGrp="1"/>
          </p:cNvSpPr>
          <p:nvPr>
            <p:ph type="body" sz="quarter" idx="12"/>
          </p:nvPr>
        </p:nvSpPr>
        <p:spPr>
          <a:xfrm>
            <a:off x="587374" y="1711318"/>
            <a:ext cx="6664521" cy="4378586"/>
          </a:xfrm>
        </p:spPr>
        <p:txBody>
          <a:bodyPr>
            <a:noAutofit/>
          </a:bodyPr>
          <a:lstStyle/>
          <a:p>
            <a:pPr marL="0" indent="0">
              <a:lnSpc>
                <a:spcPct val="120000"/>
              </a:lnSpc>
              <a:spcBef>
                <a:spcPts val="1200"/>
              </a:spcBef>
              <a:buNone/>
            </a:pPr>
            <a:r>
              <a:rPr lang="da-DK" sz="1400" b="1" dirty="0">
                <a:solidFill>
                  <a:srgbClr val="211A52"/>
                </a:solidFill>
                <a:latin typeface="Arial" panose="020B0604020202020204" pitchFamily="34" charset="0"/>
                <a:cs typeface="Arial" panose="020B0604020202020204" pitchFamily="34" charset="0"/>
              </a:rPr>
              <a:t>AAU arbejder hver dag for at: </a:t>
            </a:r>
          </a:p>
          <a:p>
            <a:pPr>
              <a:lnSpc>
                <a:spcPct val="120000"/>
              </a:lnSpc>
              <a:spcBef>
                <a:spcPts val="900"/>
              </a:spcBef>
            </a:pPr>
            <a:r>
              <a:rPr lang="da-DK" sz="1400" dirty="0">
                <a:solidFill>
                  <a:srgbClr val="211A52"/>
                </a:solidFill>
                <a:latin typeface="Arial" panose="020B0604020202020204" pitchFamily="34" charset="0"/>
                <a:cs typeface="Arial" panose="020B0604020202020204" pitchFamily="34" charset="0"/>
              </a:rPr>
              <a:t>Integrere miljømæssig, økonomisk og social bæredygtighed på alle niveauer af</a:t>
            </a:r>
            <a:br>
              <a:rPr lang="da-DK" sz="1400" dirty="0">
                <a:solidFill>
                  <a:srgbClr val="211A52"/>
                </a:solidFill>
                <a:latin typeface="Arial" panose="020B0604020202020204" pitchFamily="34" charset="0"/>
                <a:cs typeface="Arial" panose="020B0604020202020204" pitchFamily="34" charset="0"/>
              </a:rPr>
            </a:br>
            <a:r>
              <a:rPr lang="da-DK" sz="1400" dirty="0">
                <a:solidFill>
                  <a:srgbClr val="211A52"/>
                </a:solidFill>
                <a:latin typeface="Arial" panose="020B0604020202020204" pitchFamily="34" charset="0"/>
                <a:cs typeface="Arial" panose="020B0604020202020204" pitchFamily="34" charset="0"/>
              </a:rPr>
              <a:t>strategiske og operationelle aktiviteter.</a:t>
            </a:r>
          </a:p>
          <a:p>
            <a:pPr>
              <a:lnSpc>
                <a:spcPct val="120000"/>
              </a:lnSpc>
              <a:spcBef>
                <a:spcPts val="900"/>
              </a:spcBef>
            </a:pPr>
            <a:r>
              <a:rPr lang="da-DK" sz="1400" dirty="0">
                <a:solidFill>
                  <a:srgbClr val="211A52"/>
                </a:solidFill>
                <a:latin typeface="Arial" panose="020B0604020202020204" pitchFamily="34" charset="0"/>
                <a:cs typeface="Arial" panose="020B0604020202020204" pitchFamily="34" charset="0"/>
              </a:rPr>
              <a:t>Være karakteriseret ved åbenhed, medbestemmelse og respekt for lighed og lige levevilkår. </a:t>
            </a:r>
          </a:p>
          <a:p>
            <a:pPr>
              <a:lnSpc>
                <a:spcPct val="120000"/>
              </a:lnSpc>
              <a:spcBef>
                <a:spcPts val="900"/>
              </a:spcBef>
            </a:pPr>
            <a:r>
              <a:rPr lang="da-DK" sz="1400" dirty="0">
                <a:solidFill>
                  <a:srgbClr val="211A52"/>
                </a:solidFill>
                <a:latin typeface="Arial" panose="020B0604020202020204" pitchFamily="34" charset="0"/>
                <a:cs typeface="Arial" panose="020B0604020202020204" pitchFamily="34" charset="0"/>
              </a:rPr>
              <a:t>Tilbyde uddannelse af højeste kvalitet, der gør det muligt for fremtidens kandidater at bidrage til et bæredygtigt samfund.</a:t>
            </a:r>
          </a:p>
          <a:p>
            <a:pPr>
              <a:lnSpc>
                <a:spcPct val="120000"/>
              </a:lnSpc>
              <a:spcBef>
                <a:spcPts val="900"/>
              </a:spcBef>
            </a:pPr>
            <a:r>
              <a:rPr lang="da-DK" sz="1400" dirty="0">
                <a:solidFill>
                  <a:srgbClr val="211A52"/>
                </a:solidFill>
                <a:latin typeface="Arial" panose="020B0604020202020204" pitchFamily="34" charset="0"/>
                <a:cs typeface="Arial" panose="020B0604020202020204" pitchFamily="34" charset="0"/>
              </a:rPr>
              <a:t>Levere forskning af højeste kvalitet, der bidrager til bæredygtige og innovative løsninger på samfundsudfordringer. </a:t>
            </a:r>
          </a:p>
          <a:p>
            <a:pPr>
              <a:lnSpc>
                <a:spcPct val="120000"/>
              </a:lnSpc>
              <a:spcBef>
                <a:spcPts val="900"/>
              </a:spcBef>
            </a:pPr>
            <a:r>
              <a:rPr lang="da-DK" sz="1400" dirty="0">
                <a:solidFill>
                  <a:srgbClr val="211A52"/>
                </a:solidFill>
                <a:latin typeface="Arial" panose="020B0604020202020204" pitchFamily="34" charset="0"/>
                <a:cs typeface="Arial" panose="020B0604020202020204" pitchFamily="34" charset="0"/>
              </a:rPr>
              <a:t>Iværksætte forebyggende foranstaltninger med det formål at beskytte miljøet og forhindre miljøpåvirkninger fra AAU’s drift. </a:t>
            </a:r>
          </a:p>
          <a:p>
            <a:pPr>
              <a:lnSpc>
                <a:spcPct val="120000"/>
              </a:lnSpc>
              <a:spcBef>
                <a:spcPts val="900"/>
              </a:spcBef>
            </a:pPr>
            <a:r>
              <a:rPr lang="da-DK" sz="1400" dirty="0">
                <a:solidFill>
                  <a:srgbClr val="211A52"/>
                </a:solidFill>
                <a:latin typeface="Arial" panose="020B0604020202020204" pitchFamily="34" charset="0"/>
                <a:cs typeface="Arial" panose="020B0604020202020204" pitchFamily="34" charset="0"/>
              </a:rPr>
              <a:t>Samarbejde med partnere, der bidrager til en bæredygtig udvikling og fremmer bæredygtig udvikling i samarbejde med lokale, nationale og globale aktører.</a:t>
            </a:r>
          </a:p>
          <a:p>
            <a:pPr>
              <a:lnSpc>
                <a:spcPts val="1780"/>
              </a:lnSpc>
              <a:spcBef>
                <a:spcPts val="900"/>
              </a:spcBef>
            </a:pPr>
            <a:endParaRPr lang="da-DK" sz="1400" dirty="0"/>
          </a:p>
          <a:p>
            <a:pPr>
              <a:lnSpc>
                <a:spcPct val="140000"/>
              </a:lnSpc>
              <a:spcBef>
                <a:spcPts val="900"/>
              </a:spcBef>
            </a:pPr>
            <a:endParaRPr lang="da-DK" sz="1400" dirty="0"/>
          </a:p>
        </p:txBody>
      </p:sp>
      <p:pic>
        <p:nvPicPr>
          <p:cNvPr id="11" name="Pladsholder til billede 9" descr="Et billede, der indeholder Natsværmere og sommerfugle, insekt, udendørs, Bestøver&#10;&#10;Automatisk genereret beskrivelse">
            <a:extLst>
              <a:ext uri="{FF2B5EF4-FFF2-40B4-BE49-F238E27FC236}">
                <a16:creationId xmlns:a16="http://schemas.microsoft.com/office/drawing/2014/main" id="{A40B58C7-32A5-450E-43A0-6F4E59A1E1A2}"/>
              </a:ext>
            </a:extLst>
          </p:cNvPr>
          <p:cNvPicPr>
            <a:picLocks noGrp="1" noChangeAspect="1"/>
          </p:cNvPicPr>
          <p:nvPr>
            <p:ph type="pic" sz="quarter" idx="11"/>
          </p:nvPr>
        </p:nvPicPr>
        <p:blipFill>
          <a:blip r:embed="rId5" cstate="email">
            <a:extLst>
              <a:ext uri="{28A0092B-C50C-407E-A947-70E740481C1C}">
                <a14:useLocalDpi xmlns:a14="http://schemas.microsoft.com/office/drawing/2010/main" val="0"/>
              </a:ext>
            </a:extLst>
          </a:blip>
          <a:srcRect/>
          <a:stretch>
            <a:fillRect/>
          </a:stretch>
        </p:blipFill>
        <p:spPr>
          <a:xfrm>
            <a:off x="7438768" y="0"/>
            <a:ext cx="4753232" cy="6858000"/>
          </a:xfrm>
        </p:spPr>
      </p:pic>
    </p:spTree>
    <p:extLst>
      <p:ext uri="{BB962C8B-B14F-4D97-AF65-F5344CB8AC3E}">
        <p14:creationId xmlns:p14="http://schemas.microsoft.com/office/powerpoint/2010/main" val="38089027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6A7688F-6CDA-4335-83EE-BD8D74201A13}"/>
              </a:ext>
            </a:extLst>
          </p:cNvPr>
          <p:cNvSpPr>
            <a:spLocks noGrp="1"/>
          </p:cNvSpPr>
          <p:nvPr>
            <p:ph type="title"/>
          </p:nvPr>
        </p:nvSpPr>
        <p:spPr>
          <a:xfrm>
            <a:off x="587374" y="359273"/>
            <a:ext cx="5771481" cy="1621619"/>
          </a:xfrm>
        </p:spPr>
        <p:txBody>
          <a:bodyPr/>
          <a:lstStyle/>
          <a:p>
            <a:r>
              <a:rPr lang="da-DK" sz="3000" dirty="0">
                <a:latin typeface="+mj-lt"/>
              </a:rPr>
              <a:t>KLIMAMÅL FOR AAU</a:t>
            </a:r>
          </a:p>
        </p:txBody>
      </p:sp>
      <p:sp>
        <p:nvSpPr>
          <p:cNvPr id="4" name="Pladsholder til tekst 3">
            <a:extLst>
              <a:ext uri="{FF2B5EF4-FFF2-40B4-BE49-F238E27FC236}">
                <a16:creationId xmlns:a16="http://schemas.microsoft.com/office/drawing/2014/main" id="{049BDC13-7BE6-4539-9DD3-35412BFA459B}"/>
              </a:ext>
            </a:extLst>
          </p:cNvPr>
          <p:cNvSpPr>
            <a:spLocks noGrp="1"/>
          </p:cNvSpPr>
          <p:nvPr>
            <p:ph type="body" sz="quarter" idx="12"/>
          </p:nvPr>
        </p:nvSpPr>
        <p:spPr>
          <a:xfrm>
            <a:off x="587374" y="1832966"/>
            <a:ext cx="6383877" cy="3752115"/>
          </a:xfrm>
        </p:spPr>
        <p:txBody>
          <a:bodyPr/>
          <a:lstStyle/>
          <a:p>
            <a:r>
              <a:rPr lang="da-DK" dirty="0"/>
              <a:t>AAU har reduceret udledningen af drivhusgasser med 70 % i 2030 (ift. 1990).</a:t>
            </a:r>
          </a:p>
          <a:p>
            <a:pPr marL="0" indent="0">
              <a:buNone/>
            </a:pPr>
            <a:endParaRPr lang="da-DK" dirty="0"/>
          </a:p>
          <a:p>
            <a:r>
              <a:rPr lang="da-DK" dirty="0"/>
              <a:t>AAU er klimaneutralt senest i 2045.</a:t>
            </a:r>
          </a:p>
          <a:p>
            <a:endParaRPr lang="da-DK" dirty="0"/>
          </a:p>
          <a:p>
            <a:r>
              <a:rPr lang="da-DK" dirty="0">
                <a:solidFill>
                  <a:srgbClr val="211A52"/>
                </a:solidFill>
              </a:rPr>
              <a:t>AAU vil bidrage til, at Danmark bedst og billigst kan opfylde målsætningen om de 70 % i 2023 og klimaneutralitet i 2045 samt at arbejde for, at det bliver teknologisk, organisatorisk</a:t>
            </a:r>
            <a:r>
              <a:rPr lang="da-DK" strike="sngStrike" dirty="0">
                <a:solidFill>
                  <a:srgbClr val="211A52"/>
                </a:solidFill>
              </a:rPr>
              <a:t>,</a:t>
            </a:r>
            <a:r>
              <a:rPr lang="da-DK" dirty="0">
                <a:solidFill>
                  <a:srgbClr val="211A52"/>
                </a:solidFill>
              </a:rPr>
              <a:t> og menneskeligt muligt at skærpe disse målsætninger yderligere. </a:t>
            </a:r>
          </a:p>
          <a:p>
            <a:pPr marL="0" indent="0">
              <a:buNone/>
            </a:pPr>
            <a:endParaRPr lang="da-DK" dirty="0">
              <a:solidFill>
                <a:srgbClr val="211A52"/>
              </a:solidFill>
            </a:endParaRPr>
          </a:p>
          <a:p>
            <a:r>
              <a:rPr lang="da-DK" sz="1600" dirty="0"/>
              <a:t>Opnåelse af klimamål – jf. årsrapport 2023. Regnskabet viser, at AAU har reduceret den samlede CO2 -udledning pr. bruger med 81 % siden 1990 fra 16 ton til 3 ton i 2022. </a:t>
            </a:r>
            <a:endParaRPr lang="da-DK" dirty="0"/>
          </a:p>
          <a:p>
            <a:endParaRPr lang="da-DK" dirty="0"/>
          </a:p>
        </p:txBody>
      </p:sp>
      <p:pic>
        <p:nvPicPr>
          <p:cNvPr id="10" name="Pladsholder til billede 9" descr="Et billede, der indeholder blomst, kage, plante, dekoreret&#10;&#10;Automatisk genereret beskrivelse">
            <a:extLst>
              <a:ext uri="{FF2B5EF4-FFF2-40B4-BE49-F238E27FC236}">
                <a16:creationId xmlns:a16="http://schemas.microsoft.com/office/drawing/2014/main" id="{B94899F3-25F6-4721-ACCF-1F04B41C341F}"/>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val="0"/>
              </a:ext>
            </a:extLst>
          </a:blip>
          <a:srcRect/>
          <a:stretch/>
        </p:blipFill>
        <p:spPr>
          <a:xfrm>
            <a:off x="7438768" y="0"/>
            <a:ext cx="4753232" cy="6858000"/>
          </a:xfrm>
        </p:spPr>
      </p:pic>
      <p:sp>
        <p:nvSpPr>
          <p:cNvPr id="2" name="Tekstfelt 1">
            <a:extLst>
              <a:ext uri="{FF2B5EF4-FFF2-40B4-BE49-F238E27FC236}">
                <a16:creationId xmlns:a16="http://schemas.microsoft.com/office/drawing/2014/main" id="{62A91F0E-2673-6566-CE1E-579CEDE46977}"/>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Bæredygtighed  </a:t>
            </a:r>
          </a:p>
        </p:txBody>
      </p:sp>
      <p:pic>
        <p:nvPicPr>
          <p:cNvPr id="5" name="Grafik 4" descr="Åben hånd med plante kontur">
            <a:extLst>
              <a:ext uri="{FF2B5EF4-FFF2-40B4-BE49-F238E27FC236}">
                <a16:creationId xmlns:a16="http://schemas.microsoft.com/office/drawing/2014/main" id="{3194EE5F-FB7A-6308-C8D9-F6D67C0A1411}"/>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83449" y="-55065"/>
            <a:ext cx="480420" cy="480420"/>
          </a:xfrm>
          <a:prstGeom prst="rect">
            <a:avLst/>
          </a:prstGeom>
        </p:spPr>
      </p:pic>
    </p:spTree>
    <p:extLst>
      <p:ext uri="{BB962C8B-B14F-4D97-AF65-F5344CB8AC3E}">
        <p14:creationId xmlns:p14="http://schemas.microsoft.com/office/powerpoint/2010/main" val="9884444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991F4A1-9598-45E6-880A-47CD68CAB6D3}"/>
              </a:ext>
            </a:extLst>
          </p:cNvPr>
          <p:cNvSpPr>
            <a:spLocks noGrp="1"/>
          </p:cNvSpPr>
          <p:nvPr>
            <p:ph type="title"/>
          </p:nvPr>
        </p:nvSpPr>
        <p:spPr>
          <a:xfrm>
            <a:off x="587374" y="359273"/>
            <a:ext cx="11148824" cy="1621619"/>
          </a:xfrm>
        </p:spPr>
        <p:txBody>
          <a:bodyPr/>
          <a:lstStyle/>
          <a:p>
            <a:r>
              <a:rPr lang="da-DK" sz="3000" dirty="0">
                <a:solidFill>
                  <a:srgbClr val="002060"/>
                </a:solidFill>
                <a:latin typeface="+mj-lt"/>
              </a:rPr>
              <a:t>BÆREDYGTIG UDVIKLING PÅ HØJESTE INTERNATIONALE NIVEAU</a:t>
            </a:r>
          </a:p>
        </p:txBody>
      </p:sp>
      <p:pic>
        <p:nvPicPr>
          <p:cNvPr id="4" name="Billede 3">
            <a:extLst>
              <a:ext uri="{FF2B5EF4-FFF2-40B4-BE49-F238E27FC236}">
                <a16:creationId xmlns:a16="http://schemas.microsoft.com/office/drawing/2014/main" id="{4EEAAFE2-7C91-40DD-B51C-8BD800731A3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84025" y="2058048"/>
            <a:ext cx="2207804" cy="2207804"/>
          </a:xfrm>
          <a:prstGeom prst="rect">
            <a:avLst/>
          </a:prstGeom>
        </p:spPr>
      </p:pic>
      <p:sp>
        <p:nvSpPr>
          <p:cNvPr id="9" name="Tekstfelt 8">
            <a:extLst>
              <a:ext uri="{FF2B5EF4-FFF2-40B4-BE49-F238E27FC236}">
                <a16:creationId xmlns:a16="http://schemas.microsoft.com/office/drawing/2014/main" id="{F5012C58-E846-4111-82EE-DC102A3919A6}"/>
              </a:ext>
            </a:extLst>
          </p:cNvPr>
          <p:cNvSpPr txBox="1"/>
          <p:nvPr/>
        </p:nvSpPr>
        <p:spPr>
          <a:xfrm>
            <a:off x="1006575" y="4347458"/>
            <a:ext cx="39967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srgbClr val="211A52"/>
                </a:solidFill>
                <a:effectLst/>
                <a:uLnTx/>
                <a:uFillTx/>
                <a:latin typeface="Arial Black"/>
                <a:ea typeface="+mn-ea"/>
                <a:cs typeface="+mn-cs"/>
              </a:rPr>
              <a:t>BLANDT DE BEDSTE INDENFOR BÆREDYGTIG UDVIKLING</a:t>
            </a:r>
          </a:p>
        </p:txBody>
      </p:sp>
      <p:sp>
        <p:nvSpPr>
          <p:cNvPr id="10" name="Tekstfelt 9">
            <a:extLst>
              <a:ext uri="{FF2B5EF4-FFF2-40B4-BE49-F238E27FC236}">
                <a16:creationId xmlns:a16="http://schemas.microsoft.com/office/drawing/2014/main" id="{A27EBB7B-D70D-4EEA-B6BD-D1DB0032D9B8}"/>
              </a:ext>
            </a:extLst>
          </p:cNvPr>
          <p:cNvSpPr txBox="1"/>
          <p:nvPr/>
        </p:nvSpPr>
        <p:spPr>
          <a:xfrm>
            <a:off x="1006575" y="5015880"/>
            <a:ext cx="355739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211A52"/>
                </a:solidFill>
                <a:effectLst/>
                <a:uLnTx/>
                <a:uFillTx/>
                <a:latin typeface="Arial"/>
                <a:ea typeface="+mn-ea"/>
                <a:cs typeface="+mn-cs"/>
              </a:rPr>
              <a:t>AAU ligger nr. 4 i verden indenfor det samlede bidrag til FN’s verdensmål. </a:t>
            </a:r>
          </a:p>
        </p:txBody>
      </p:sp>
      <p:pic>
        <p:nvPicPr>
          <p:cNvPr id="14" name="Billede 13">
            <a:extLst>
              <a:ext uri="{FF2B5EF4-FFF2-40B4-BE49-F238E27FC236}">
                <a16:creationId xmlns:a16="http://schemas.microsoft.com/office/drawing/2014/main" id="{942C19B9-51ED-96AE-6041-929B898D0A9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096000" y="2406034"/>
            <a:ext cx="1501224" cy="1501224"/>
          </a:xfrm>
          <a:prstGeom prst="rect">
            <a:avLst/>
          </a:prstGeom>
        </p:spPr>
      </p:pic>
      <p:pic>
        <p:nvPicPr>
          <p:cNvPr id="17" name="Billede 16" descr="Et billede, der indeholder tekst, Grafik, Font/skrifttype, logo&#10;&#10;Automatisk genereret beskrivelse">
            <a:extLst>
              <a:ext uri="{FF2B5EF4-FFF2-40B4-BE49-F238E27FC236}">
                <a16:creationId xmlns:a16="http://schemas.microsoft.com/office/drawing/2014/main" id="{39836C48-536F-329A-D351-A1F657D1751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909151" y="2406034"/>
            <a:ext cx="1501200" cy="1501200"/>
          </a:xfrm>
          <a:prstGeom prst="rect">
            <a:avLst/>
          </a:prstGeom>
        </p:spPr>
      </p:pic>
      <p:sp>
        <p:nvSpPr>
          <p:cNvPr id="18" name="Tekstfelt 17">
            <a:extLst>
              <a:ext uri="{FF2B5EF4-FFF2-40B4-BE49-F238E27FC236}">
                <a16:creationId xmlns:a16="http://schemas.microsoft.com/office/drawing/2014/main" id="{377561E2-2FC5-763A-5FC7-D8B9AE792727}"/>
              </a:ext>
            </a:extLst>
          </p:cNvPr>
          <p:cNvSpPr txBox="1"/>
          <p:nvPr/>
        </p:nvSpPr>
        <p:spPr>
          <a:xfrm>
            <a:off x="5837936" y="4347458"/>
            <a:ext cx="624413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srgbClr val="211A52"/>
                </a:solidFill>
                <a:effectLst/>
                <a:uLnTx/>
                <a:uFillTx/>
                <a:latin typeface="Arial Black"/>
                <a:ea typeface="+mn-ea"/>
                <a:cs typeface="+mn-cs"/>
              </a:rPr>
              <a:t>I TOPPEN INDENFOR UDDANNELSE, MINDRE ULIGHED OG PARTNERSKABER</a:t>
            </a:r>
          </a:p>
        </p:txBody>
      </p:sp>
      <p:sp>
        <p:nvSpPr>
          <p:cNvPr id="19" name="Tekstfelt 18">
            <a:extLst>
              <a:ext uri="{FF2B5EF4-FFF2-40B4-BE49-F238E27FC236}">
                <a16:creationId xmlns:a16="http://schemas.microsoft.com/office/drawing/2014/main" id="{BDA13901-01F4-B0EF-5AC5-6F9A5DFBD006}"/>
              </a:ext>
            </a:extLst>
          </p:cNvPr>
          <p:cNvSpPr txBox="1"/>
          <p:nvPr/>
        </p:nvSpPr>
        <p:spPr>
          <a:xfrm>
            <a:off x="5812418" y="5003101"/>
            <a:ext cx="541077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211A52"/>
                </a:solidFill>
                <a:effectLst/>
                <a:uLnTx/>
                <a:uFillTx/>
                <a:latin typeface="Arial"/>
                <a:ea typeface="+mn-ea"/>
                <a:cs typeface="+mn-cs"/>
              </a:rPr>
              <a:t>AAU ligger nr. 1 i verden indenfor verdensmål 4 om kvalitetsuddannelse, nr. 3 på verdensmål 14 om liv i havet og nr. 4 på verdensmål 10 om mindre ulighed</a:t>
            </a:r>
          </a:p>
        </p:txBody>
      </p:sp>
      <p:pic>
        <p:nvPicPr>
          <p:cNvPr id="2" name="Picture 6" descr="Mål 14: Livet i havet | Verdensmålene.dk">
            <a:extLst>
              <a:ext uri="{FF2B5EF4-FFF2-40B4-BE49-F238E27FC236}">
                <a16:creationId xmlns:a16="http://schemas.microsoft.com/office/drawing/2014/main" id="{DDAD74D3-DF8F-FA02-EFB1-0528F54E043D}"/>
              </a:ext>
            </a:extLst>
          </p:cNvPr>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t="-6249" b="-29868"/>
          <a:stretch/>
        </p:blipFill>
        <p:spPr bwMode="auto">
          <a:xfrm>
            <a:off x="9721969" y="2300748"/>
            <a:ext cx="1501224" cy="2057781"/>
          </a:xfrm>
          <a:prstGeom prst="rect">
            <a:avLst/>
          </a:prstGeom>
          <a:noFill/>
          <a:extLst>
            <a:ext uri="{909E8E84-426E-40DD-AFC4-6F175D3DCCD1}">
              <a14:hiddenFill xmlns:a14="http://schemas.microsoft.com/office/drawing/2010/main">
                <a:solidFill>
                  <a:srgbClr val="FFFFFF"/>
                </a:solidFill>
              </a14:hiddenFill>
            </a:ext>
          </a:extLst>
        </p:spPr>
      </p:pic>
      <p:sp>
        <p:nvSpPr>
          <p:cNvPr id="5" name="Tekstfelt 4">
            <a:extLst>
              <a:ext uri="{FF2B5EF4-FFF2-40B4-BE49-F238E27FC236}">
                <a16:creationId xmlns:a16="http://schemas.microsoft.com/office/drawing/2014/main" id="{EC8F3C71-AB4A-4815-9FF4-17314379ABF1}"/>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Bæredygtighed  </a:t>
            </a:r>
          </a:p>
        </p:txBody>
      </p:sp>
      <p:pic>
        <p:nvPicPr>
          <p:cNvPr id="6" name="Grafik 5" descr="Åben hånd med plante kontur">
            <a:extLst>
              <a:ext uri="{FF2B5EF4-FFF2-40B4-BE49-F238E27FC236}">
                <a16:creationId xmlns:a16="http://schemas.microsoft.com/office/drawing/2014/main" id="{CBC312FA-5332-6108-FEEB-27BF3E1C372C}"/>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83449" y="-55065"/>
            <a:ext cx="480420" cy="480420"/>
          </a:xfrm>
          <a:prstGeom prst="rect">
            <a:avLst/>
          </a:prstGeom>
        </p:spPr>
      </p:pic>
    </p:spTree>
    <p:extLst>
      <p:ext uri="{BB962C8B-B14F-4D97-AF65-F5344CB8AC3E}">
        <p14:creationId xmlns:p14="http://schemas.microsoft.com/office/powerpoint/2010/main" val="3550558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descr="Simpelt kort og planter">
            <a:extLst>
              <a:ext uri="{FF2B5EF4-FFF2-40B4-BE49-F238E27FC236}">
                <a16:creationId xmlns:a16="http://schemas.microsoft.com/office/drawing/2014/main" id="{C11A93FA-00D9-720C-7F66-08DF9984BA6A}"/>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7081882" y="1591056"/>
            <a:ext cx="5093208" cy="5266944"/>
          </a:xfrm>
          <a:prstGeom prst="rect">
            <a:avLst/>
          </a:prstGeom>
        </p:spPr>
      </p:pic>
      <p:sp>
        <p:nvSpPr>
          <p:cNvPr id="3" name="Titel 2"/>
          <p:cNvSpPr>
            <a:spLocks noGrp="1"/>
          </p:cNvSpPr>
          <p:nvPr>
            <p:ph type="title"/>
          </p:nvPr>
        </p:nvSpPr>
        <p:spPr>
          <a:xfrm>
            <a:off x="573519" y="388333"/>
            <a:ext cx="11446846" cy="1621619"/>
          </a:xfrm>
        </p:spPr>
        <p:txBody>
          <a:bodyPr/>
          <a:lstStyle/>
          <a:p>
            <a:r>
              <a:rPr lang="da-DK" sz="3000" dirty="0">
                <a:solidFill>
                  <a:srgbClr val="211A51"/>
                </a:solidFill>
                <a:effectLst/>
                <a:latin typeface="Arial Black" panose="020B0604020202020204" pitchFamily="34" charset="0"/>
                <a:cs typeface="Arial Black" panose="020B0604020202020204" pitchFamily="34" charset="0"/>
              </a:rPr>
              <a:t>ENGINEERING </a:t>
            </a:r>
            <a:r>
              <a:rPr lang="da-DK" sz="3000" dirty="0">
                <a:solidFill>
                  <a:srgbClr val="211A51"/>
                </a:solidFill>
                <a:latin typeface="Arial Black" panose="020B0604020202020204" pitchFamily="34" charset="0"/>
                <a:cs typeface="Arial Black" panose="020B0604020202020204" pitchFamily="34" charset="0"/>
              </a:rPr>
              <a:t>BIDRAGER MED </a:t>
            </a:r>
            <a:r>
              <a:rPr lang="da-DK" sz="3000" dirty="0">
                <a:solidFill>
                  <a:srgbClr val="211A51"/>
                </a:solidFill>
                <a:effectLst/>
                <a:latin typeface="Arial Black" panose="020B0604020202020204" pitchFamily="34" charset="0"/>
                <a:cs typeface="Arial Black" panose="020B0604020202020204" pitchFamily="34" charset="0"/>
              </a:rPr>
              <a:t>9 FOKUSOMRÅDER INDEN FOR </a:t>
            </a:r>
            <a:r>
              <a:rPr lang="da-DK" sz="3000" dirty="0">
                <a:solidFill>
                  <a:srgbClr val="211A51"/>
                </a:solidFill>
                <a:latin typeface="Arial Black" panose="020B0604020202020204" pitchFamily="34" charset="0"/>
                <a:cs typeface="Arial Black" panose="020B0604020202020204" pitchFamily="34" charset="0"/>
              </a:rPr>
              <a:t>BÆREDYGTIGHED</a:t>
            </a:r>
            <a:endParaRPr lang="da-DK" sz="3000" dirty="0">
              <a:solidFill>
                <a:srgbClr val="211A51"/>
              </a:solidFill>
              <a:effectLst/>
              <a:latin typeface="Arial Black" panose="020B0604020202020204" pitchFamily="34" charset="0"/>
              <a:cs typeface="Arial Black" panose="020B0604020202020204" pitchFamily="34" charset="0"/>
            </a:endParaRPr>
          </a:p>
        </p:txBody>
      </p:sp>
      <p:sp>
        <p:nvSpPr>
          <p:cNvPr id="7" name="Pladsholder til tekst 6"/>
          <p:cNvSpPr>
            <a:spLocks noGrp="1"/>
          </p:cNvSpPr>
          <p:nvPr>
            <p:ph type="body" sz="quarter" idx="12"/>
          </p:nvPr>
        </p:nvSpPr>
        <p:spPr>
          <a:xfrm>
            <a:off x="604837" y="1955298"/>
            <a:ext cx="5191125" cy="4258383"/>
          </a:xfrm>
        </p:spPr>
        <p:txBody>
          <a:bodyPr>
            <a:normAutofit/>
          </a:bodyPr>
          <a:lstStyle/>
          <a:p>
            <a:pPr marL="457200" indent="-457200">
              <a:lnSpc>
                <a:spcPct val="120000"/>
              </a:lnSpc>
              <a:spcBef>
                <a:spcPts val="1000"/>
              </a:spcBef>
              <a:buFont typeface="+mj-lt"/>
              <a:buAutoNum type="arabicPeriod"/>
            </a:pPr>
            <a:r>
              <a:rPr lang="da-DK" dirty="0">
                <a:solidFill>
                  <a:srgbClr val="211A52"/>
                </a:solidFill>
                <a:latin typeface="Arial" panose="020B0604020202020204" pitchFamily="34" charset="0"/>
                <a:cs typeface="Arial" panose="020B0604020202020204" pitchFamily="34" charset="0"/>
              </a:rPr>
              <a:t>Energiproduktion og –distribution</a:t>
            </a:r>
          </a:p>
          <a:p>
            <a:pPr marL="457200" indent="-457200">
              <a:lnSpc>
                <a:spcPct val="120000"/>
              </a:lnSpc>
              <a:spcBef>
                <a:spcPts val="1000"/>
              </a:spcBef>
              <a:buFont typeface="+mj-lt"/>
              <a:buAutoNum type="arabicPeriod"/>
            </a:pPr>
            <a:r>
              <a:rPr lang="da-DK" dirty="0">
                <a:solidFill>
                  <a:srgbClr val="211A52"/>
                </a:solidFill>
                <a:latin typeface="Arial" panose="020B0604020202020204" pitchFamily="34" charset="0"/>
                <a:cs typeface="Arial" panose="020B0604020202020204" pitchFamily="34" charset="0"/>
              </a:rPr>
              <a:t>Fleksibelt og effektivt energiforbrug</a:t>
            </a:r>
          </a:p>
          <a:p>
            <a:pPr marL="457200" indent="-457200">
              <a:lnSpc>
                <a:spcPct val="120000"/>
              </a:lnSpc>
              <a:spcBef>
                <a:spcPts val="1000"/>
              </a:spcBef>
              <a:buFont typeface="+mj-lt"/>
              <a:buAutoNum type="arabicPeriod"/>
            </a:pPr>
            <a:r>
              <a:rPr lang="da-DK" dirty="0">
                <a:solidFill>
                  <a:srgbClr val="211A52"/>
                </a:solidFill>
                <a:latin typeface="Arial" panose="020B0604020202020204" pitchFamily="34" charset="0"/>
                <a:cs typeface="Arial" panose="020B0604020202020204" pitchFamily="34" charset="0"/>
              </a:rPr>
              <a:t>Fremtiden transport og mobilitet</a:t>
            </a:r>
          </a:p>
          <a:p>
            <a:pPr marL="457200" indent="-457200">
              <a:lnSpc>
                <a:spcPct val="120000"/>
              </a:lnSpc>
              <a:spcBef>
                <a:spcPts val="1000"/>
              </a:spcBef>
              <a:buFont typeface="+mj-lt"/>
              <a:buAutoNum type="arabicPeriod"/>
            </a:pPr>
            <a:r>
              <a:rPr lang="da-DK" dirty="0">
                <a:solidFill>
                  <a:srgbClr val="211A52"/>
                </a:solidFill>
                <a:latin typeface="Arial" panose="020B0604020202020204" pitchFamily="34" charset="0"/>
                <a:cs typeface="Arial" panose="020B0604020202020204" pitchFamily="34" charset="0"/>
              </a:rPr>
              <a:t>Bæredygtige byer, bygninger og komponenter</a:t>
            </a:r>
          </a:p>
          <a:p>
            <a:pPr marL="457200" indent="-457200">
              <a:lnSpc>
                <a:spcPct val="120000"/>
              </a:lnSpc>
              <a:spcBef>
                <a:spcPts val="1000"/>
              </a:spcBef>
              <a:buFont typeface="+mj-lt"/>
              <a:buAutoNum type="arabicPeriod"/>
            </a:pPr>
            <a:r>
              <a:rPr lang="da-DK" dirty="0">
                <a:solidFill>
                  <a:srgbClr val="211A52"/>
                </a:solidFill>
                <a:latin typeface="Arial" panose="020B0604020202020204" pitchFamily="34" charset="0"/>
                <a:cs typeface="Arial" panose="020B0604020202020204" pitchFamily="34" charset="0"/>
              </a:rPr>
              <a:t>Miljøteknologi, natur og biodiversitet</a:t>
            </a:r>
          </a:p>
          <a:p>
            <a:pPr marL="457200" indent="-457200">
              <a:lnSpc>
                <a:spcPct val="120000"/>
              </a:lnSpc>
              <a:spcBef>
                <a:spcPts val="1000"/>
              </a:spcBef>
              <a:buFont typeface="+mj-lt"/>
              <a:buAutoNum type="arabicPeriod"/>
            </a:pPr>
            <a:r>
              <a:rPr lang="da-DK" dirty="0">
                <a:solidFill>
                  <a:srgbClr val="211A52"/>
                </a:solidFill>
                <a:latin typeface="Arial" panose="020B0604020202020204" pitchFamily="34" charset="0"/>
                <a:cs typeface="Arial" panose="020B0604020202020204" pitchFamily="34" charset="0"/>
              </a:rPr>
              <a:t>Jordbrug- og fødevareteknologi</a:t>
            </a:r>
          </a:p>
          <a:p>
            <a:pPr marL="457200" indent="-457200">
              <a:lnSpc>
                <a:spcPct val="120000"/>
              </a:lnSpc>
              <a:spcBef>
                <a:spcPts val="1000"/>
              </a:spcBef>
              <a:buFont typeface="+mj-lt"/>
              <a:buAutoNum type="arabicPeriod"/>
            </a:pPr>
            <a:r>
              <a:rPr lang="da-DK" dirty="0">
                <a:solidFill>
                  <a:srgbClr val="211A52"/>
                </a:solidFill>
                <a:latin typeface="Arial" panose="020B0604020202020204" pitchFamily="34" charset="0"/>
                <a:cs typeface="Arial" panose="020B0604020202020204" pitchFamily="34" charset="0"/>
              </a:rPr>
              <a:t>Bæredygtig produktion</a:t>
            </a:r>
          </a:p>
          <a:p>
            <a:pPr marL="457200" indent="-457200">
              <a:lnSpc>
                <a:spcPct val="120000"/>
              </a:lnSpc>
              <a:spcBef>
                <a:spcPts val="1000"/>
              </a:spcBef>
              <a:buFont typeface="+mj-lt"/>
              <a:buAutoNum type="arabicPeriod"/>
            </a:pPr>
            <a:r>
              <a:rPr lang="da-DK" dirty="0">
                <a:solidFill>
                  <a:srgbClr val="211A52"/>
                </a:solidFill>
                <a:latin typeface="Arial" panose="020B0604020202020204" pitchFamily="34" charset="0"/>
                <a:cs typeface="Arial" panose="020B0604020202020204" pitchFamily="34" charset="0"/>
              </a:rPr>
              <a:t>Genbrug og cirkulær økonomi</a:t>
            </a:r>
          </a:p>
          <a:p>
            <a:pPr marL="457200" indent="-457200">
              <a:lnSpc>
                <a:spcPct val="120000"/>
              </a:lnSpc>
              <a:spcBef>
                <a:spcPts val="1000"/>
              </a:spcBef>
              <a:buFont typeface="+mj-lt"/>
              <a:buAutoNum type="arabicPeriod"/>
            </a:pPr>
            <a:r>
              <a:rPr lang="da-DK" dirty="0">
                <a:solidFill>
                  <a:srgbClr val="211A52"/>
                </a:solidFill>
                <a:latin typeface="Arial" panose="020B0604020202020204" pitchFamily="34" charset="0"/>
                <a:cs typeface="Arial" panose="020B0604020202020204" pitchFamily="34" charset="0"/>
              </a:rPr>
              <a:t>Medicinsk, sundheds- og velfærdsteknologi</a:t>
            </a:r>
          </a:p>
          <a:p>
            <a:pPr>
              <a:lnSpc>
                <a:spcPct val="120000"/>
              </a:lnSpc>
              <a:spcBef>
                <a:spcPts val="1000"/>
              </a:spcBef>
            </a:pPr>
            <a:endParaRPr lang="da-DK" dirty="0"/>
          </a:p>
          <a:p>
            <a:pPr>
              <a:lnSpc>
                <a:spcPct val="120000"/>
              </a:lnSpc>
              <a:spcBef>
                <a:spcPts val="1000"/>
              </a:spcBef>
            </a:pPr>
            <a:endParaRPr lang="da-DK" dirty="0"/>
          </a:p>
        </p:txBody>
      </p:sp>
      <p:pic>
        <p:nvPicPr>
          <p:cNvPr id="10" name="Billede 9">
            <a:extLst>
              <a:ext uri="{FF2B5EF4-FFF2-40B4-BE49-F238E27FC236}">
                <a16:creationId xmlns:a16="http://schemas.microsoft.com/office/drawing/2014/main" id="{910F6B45-BAB1-6043-9B73-AB0A5F9BB42B}"/>
              </a:ext>
            </a:extLst>
          </p:cNvPr>
          <p:cNvPicPr>
            <a:picLocks noChangeAspect="1"/>
          </p:cNvPicPr>
          <p:nvPr/>
        </p:nvPicPr>
        <p:blipFill>
          <a:blip r:embed="rId4" cstate="email">
            <a:lum bright="70000" contrast="-70000"/>
            <a:extLst>
              <a:ext uri="{28A0092B-C50C-407E-A947-70E740481C1C}">
                <a14:useLocalDpi xmlns:a14="http://schemas.microsoft.com/office/drawing/2010/main" val="0"/>
              </a:ext>
            </a:extLst>
          </a:blip>
          <a:stretch>
            <a:fillRect/>
          </a:stretch>
        </p:blipFill>
        <p:spPr>
          <a:xfrm>
            <a:off x="1285920" y="15755"/>
            <a:ext cx="232805" cy="334393"/>
          </a:xfrm>
          <a:prstGeom prst="rect">
            <a:avLst/>
          </a:prstGeom>
        </p:spPr>
      </p:pic>
      <mc:AlternateContent xmlns:mc="http://schemas.openxmlformats.org/markup-compatibility/2006" xmlns:p14="http://schemas.microsoft.com/office/powerpoint/2010/main">
        <mc:Choice Requires="p14">
          <p:contentPart p14:bwMode="auto" r:id="rId5">
            <p14:nvContentPartPr>
              <p14:cNvPr id="4" name="Håndskrift 3">
                <a:extLst>
                  <a:ext uri="{FF2B5EF4-FFF2-40B4-BE49-F238E27FC236}">
                    <a16:creationId xmlns:a16="http://schemas.microsoft.com/office/drawing/2014/main" id="{E00B6684-F602-046D-B43D-7231FDC79068}"/>
                  </a:ext>
                </a:extLst>
              </p14:cNvPr>
              <p14:cNvContentPartPr/>
              <p14:nvPr/>
            </p14:nvContentPartPr>
            <p14:xfrm>
              <a:off x="6074060" y="-345534"/>
              <a:ext cx="360" cy="360"/>
            </p14:xfrm>
          </p:contentPart>
        </mc:Choice>
        <mc:Fallback xmlns="">
          <p:pic>
            <p:nvPicPr>
              <p:cNvPr id="4" name="Håndskrift 3">
                <a:extLst>
                  <a:ext uri="{FF2B5EF4-FFF2-40B4-BE49-F238E27FC236}">
                    <a16:creationId xmlns:a16="http://schemas.microsoft.com/office/drawing/2014/main" id="{E00B6684-F602-046D-B43D-7231FDC79068}"/>
                  </a:ext>
                </a:extLst>
              </p:cNvPr>
              <p:cNvPicPr/>
              <p:nvPr/>
            </p:nvPicPr>
            <p:blipFill>
              <a:blip r:embed="rId6"/>
              <a:stretch>
                <a:fillRect/>
              </a:stretch>
            </p:blipFill>
            <p:spPr>
              <a:xfrm>
                <a:off x="6067940" y="-351654"/>
                <a:ext cx="12600" cy="12600"/>
              </a:xfrm>
              <a:prstGeom prst="rect">
                <a:avLst/>
              </a:prstGeom>
            </p:spPr>
          </p:pic>
        </mc:Fallback>
      </mc:AlternateContent>
      <p:sp>
        <p:nvSpPr>
          <p:cNvPr id="5" name="Tekstfelt 1">
            <a:extLst>
              <a:ext uri="{FF2B5EF4-FFF2-40B4-BE49-F238E27FC236}">
                <a16:creationId xmlns:a16="http://schemas.microsoft.com/office/drawing/2014/main" id="{D32E72CE-2CC2-D7EB-7C5F-77209338C1AC}"/>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Bæredygtighed  </a:t>
            </a:r>
          </a:p>
        </p:txBody>
      </p:sp>
      <p:pic>
        <p:nvPicPr>
          <p:cNvPr id="2" name="Grafik 1" descr="Åben hånd med plante kontur">
            <a:extLst>
              <a:ext uri="{FF2B5EF4-FFF2-40B4-BE49-F238E27FC236}">
                <a16:creationId xmlns:a16="http://schemas.microsoft.com/office/drawing/2014/main" id="{C5917995-2006-ADB2-048C-509EF48B11AC}"/>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83449" y="-55065"/>
            <a:ext cx="480420" cy="480420"/>
          </a:xfrm>
          <a:prstGeom prst="rect">
            <a:avLst/>
          </a:prstGeom>
        </p:spPr>
      </p:pic>
    </p:spTree>
    <p:extLst>
      <p:ext uri="{BB962C8B-B14F-4D97-AF65-F5344CB8AC3E}">
        <p14:creationId xmlns:p14="http://schemas.microsoft.com/office/powerpoint/2010/main" val="25016834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a:xfrm>
            <a:off x="578583" y="385215"/>
            <a:ext cx="10822747" cy="849821"/>
          </a:xfrm>
        </p:spPr>
        <p:txBody>
          <a:bodyPr anchor="t">
            <a:normAutofit fontScale="90000"/>
          </a:bodyPr>
          <a:lstStyle/>
          <a:p>
            <a:r>
              <a:rPr lang="da-DK" sz="3300" dirty="0">
                <a:solidFill>
                  <a:srgbClr val="211A52"/>
                </a:solidFill>
                <a:latin typeface="Arial Black" panose="020B0604020202020204" pitchFamily="34" charset="0"/>
                <a:cs typeface="Arial Black" panose="020B0604020202020204" pitchFamily="34" charset="0"/>
              </a:rPr>
              <a:t>BÆREDYGTIGHEDSOMRÅDER </a:t>
            </a:r>
            <a:br>
              <a:rPr lang="da-DK" sz="3000" dirty="0">
                <a:solidFill>
                  <a:srgbClr val="211A52"/>
                </a:solidFill>
                <a:latin typeface="Arial Black" panose="020B0604020202020204" pitchFamily="34" charset="0"/>
                <a:cs typeface="Arial Black" panose="020B0604020202020204" pitchFamily="34" charset="0"/>
              </a:rPr>
            </a:br>
            <a:endParaRPr lang="da-DK" sz="3000" dirty="0">
              <a:solidFill>
                <a:srgbClr val="211A52"/>
              </a:solidFill>
              <a:latin typeface="Arial Black" panose="020B0604020202020204" pitchFamily="34" charset="0"/>
              <a:cs typeface="Arial Black" panose="020B0604020202020204" pitchFamily="34" charset="0"/>
            </a:endParaRPr>
          </a:p>
        </p:txBody>
      </p:sp>
      <p:graphicFrame>
        <p:nvGraphicFramePr>
          <p:cNvPr id="18" name="Pladsholder til tekst 13">
            <a:extLst>
              <a:ext uri="{FF2B5EF4-FFF2-40B4-BE49-F238E27FC236}">
                <a16:creationId xmlns:a16="http://schemas.microsoft.com/office/drawing/2014/main" id="{6E051AA3-B54E-2D35-BC62-FBD1DAD0B3F0}"/>
              </a:ext>
            </a:extLst>
          </p:cNvPr>
          <p:cNvGraphicFramePr/>
          <p:nvPr/>
        </p:nvGraphicFramePr>
        <p:xfrm>
          <a:off x="6096003" y="2050227"/>
          <a:ext cx="5524500" cy="3572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ladsholder til billede 16" descr="Et billede, der indeholder tekst&#10;&#10;Automatisk genereret beskrivelse">
            <a:extLst>
              <a:ext uri="{FF2B5EF4-FFF2-40B4-BE49-F238E27FC236}">
                <a16:creationId xmlns:a16="http://schemas.microsoft.com/office/drawing/2014/main" id="{336DF870-33DD-47FE-8CCB-D1B0EA655433}"/>
              </a:ext>
            </a:extLst>
          </p:cNvPr>
          <p:cNvPicPr>
            <a:picLocks noGrp="1" noChangeAspect="1"/>
          </p:cNvPicPr>
          <p:nvPr>
            <p:ph type="pic" sz="quarter" idx="11"/>
          </p:nvPr>
        </p:nvPicPr>
        <p:blipFill rotWithShape="1">
          <a:blip r:embed="rId8" cstate="email">
            <a:extLst>
              <a:ext uri="{28A0092B-C50C-407E-A947-70E740481C1C}">
                <a14:useLocalDpi xmlns:a14="http://schemas.microsoft.com/office/drawing/2010/main" val="0"/>
              </a:ext>
            </a:extLst>
          </a:blip>
          <a:srcRect/>
          <a:stretch/>
        </p:blipFill>
        <p:spPr>
          <a:xfrm>
            <a:off x="186679" y="1976008"/>
            <a:ext cx="5287688" cy="4881991"/>
          </a:xfrm>
          <a:noFill/>
        </p:spPr>
      </p:pic>
      <p:pic>
        <p:nvPicPr>
          <p:cNvPr id="7" name="Billede 6">
            <a:extLst>
              <a:ext uri="{FF2B5EF4-FFF2-40B4-BE49-F238E27FC236}">
                <a16:creationId xmlns:a16="http://schemas.microsoft.com/office/drawing/2014/main" id="{FE7B7CC0-4217-4798-A41B-CC24C4811EC7}"/>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598234" y="2068619"/>
            <a:ext cx="3737489" cy="3447731"/>
          </a:xfrm>
          <a:prstGeom prst="rect">
            <a:avLst/>
          </a:prstGeom>
        </p:spPr>
      </p:pic>
      <p:sp>
        <p:nvSpPr>
          <p:cNvPr id="2" name="Tekstfelt 1">
            <a:extLst>
              <a:ext uri="{FF2B5EF4-FFF2-40B4-BE49-F238E27FC236}">
                <a16:creationId xmlns:a16="http://schemas.microsoft.com/office/drawing/2014/main" id="{622532B4-8A87-E52E-9953-91B49D7EC62B}"/>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Bæredygtighed  </a:t>
            </a:r>
          </a:p>
        </p:txBody>
      </p:sp>
      <p:pic>
        <p:nvPicPr>
          <p:cNvPr id="3" name="Grafik 2" descr="Åben hånd med plante kontur">
            <a:extLst>
              <a:ext uri="{FF2B5EF4-FFF2-40B4-BE49-F238E27FC236}">
                <a16:creationId xmlns:a16="http://schemas.microsoft.com/office/drawing/2014/main" id="{A0A29FB3-9C5F-ACB9-58F3-1A5B0B815CA7}"/>
              </a:ext>
            </a:extLst>
          </p:cNvPr>
          <p:cNvPicPr>
            <a:picLocks noChangeAspect="1"/>
          </p:cNvPicPr>
          <p:nvPr/>
        </p:nvPicPr>
        <p:blipFill>
          <a:blip r:embed="rId10" cstate="email">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83449" y="-55065"/>
            <a:ext cx="480420" cy="480420"/>
          </a:xfrm>
          <a:prstGeom prst="rect">
            <a:avLst/>
          </a:prstGeom>
        </p:spPr>
      </p:pic>
    </p:spTree>
    <p:extLst>
      <p:ext uri="{BB962C8B-B14F-4D97-AF65-F5344CB8AC3E}">
        <p14:creationId xmlns:p14="http://schemas.microsoft.com/office/powerpoint/2010/main" val="3263653094"/>
      </p:ext>
    </p:extLst>
  </p:cSld>
  <p:clrMapOvr>
    <a:masterClrMapping/>
  </p:clrMapOvr>
  <mc:AlternateContent xmlns:mc="http://schemas.openxmlformats.org/markup-compatibility/2006" xmlns:p14="http://schemas.microsoft.com/office/powerpoint/2010/main">
    <mc:Choice Requires="p14">
      <p:transition p14:dur="0" advTm="2253"/>
    </mc:Choice>
    <mc:Fallback xmlns="">
      <p:transition advTm="2253"/>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C8E454C4-F4F9-D837-DC95-4F242376143A}"/>
              </a:ext>
            </a:extLst>
          </p:cNvPr>
          <p:cNvSpPr>
            <a:spLocks noGrp="1"/>
          </p:cNvSpPr>
          <p:nvPr>
            <p:ph type="title"/>
          </p:nvPr>
        </p:nvSpPr>
        <p:spPr>
          <a:xfrm>
            <a:off x="568715" y="380099"/>
            <a:ext cx="7190368" cy="1473911"/>
          </a:xfrm>
        </p:spPr>
        <p:txBody>
          <a:bodyPr/>
          <a:lstStyle/>
          <a:p>
            <a:r>
              <a:rPr lang="da-DK" sz="3000" dirty="0">
                <a:solidFill>
                  <a:srgbClr val="211A52"/>
                </a:solidFill>
                <a:latin typeface="Arial Black" panose="020B0604020202020204" pitchFamily="34" charset="0"/>
                <a:cs typeface="Arial Black" panose="020B0604020202020204" pitchFamily="34" charset="0"/>
              </a:rPr>
              <a:t>BÆREDYGTIGHEDS</a:t>
            </a:r>
            <a:r>
              <a:rPr lang="da-DK" sz="3000" dirty="0">
                <a:solidFill>
                  <a:srgbClr val="B19335"/>
                </a:solidFill>
                <a:latin typeface="Arial Black" panose="020B0604020202020204" pitchFamily="34" charset="0"/>
                <a:cs typeface="Arial Black" panose="020B0604020202020204" pitchFamily="34" charset="0"/>
              </a:rPr>
              <a:t>OMRÅDER</a:t>
            </a:r>
            <a:endParaRPr lang="en-US" sz="3000" dirty="0">
              <a:latin typeface="Arial Black" panose="020B0604020202020204" pitchFamily="34" charset="0"/>
              <a:cs typeface="Arial Black" panose="020B0604020202020204" pitchFamily="34" charset="0"/>
            </a:endParaRPr>
          </a:p>
        </p:txBody>
      </p:sp>
      <p:sp>
        <p:nvSpPr>
          <p:cNvPr id="17" name="Text Placeholder 3">
            <a:extLst>
              <a:ext uri="{FF2B5EF4-FFF2-40B4-BE49-F238E27FC236}">
                <a16:creationId xmlns:a16="http://schemas.microsoft.com/office/drawing/2014/main" id="{BCA23834-F51C-B1F2-B418-03977E9A6099}"/>
              </a:ext>
            </a:extLst>
          </p:cNvPr>
          <p:cNvSpPr>
            <a:spLocks noGrp="1"/>
          </p:cNvSpPr>
          <p:nvPr>
            <p:ph type="body" sz="quarter" idx="12"/>
          </p:nvPr>
        </p:nvSpPr>
        <p:spPr>
          <a:xfrm>
            <a:off x="587378" y="2065341"/>
            <a:ext cx="4516439" cy="3243263"/>
          </a:xfrm>
        </p:spPr>
        <p:txBody>
          <a:bodyPr/>
          <a:lstStyle/>
          <a:p>
            <a:endParaRPr lang="en-US" dirty="0"/>
          </a:p>
        </p:txBody>
      </p:sp>
      <p:graphicFrame>
        <p:nvGraphicFramePr>
          <p:cNvPr id="25" name="Pladsholder til tekst 13">
            <a:extLst>
              <a:ext uri="{FF2B5EF4-FFF2-40B4-BE49-F238E27FC236}">
                <a16:creationId xmlns:a16="http://schemas.microsoft.com/office/drawing/2014/main" id="{35CC0897-EF13-43C5-96D3-04EEEC15DA13}"/>
              </a:ext>
            </a:extLst>
          </p:cNvPr>
          <p:cNvGraphicFramePr/>
          <p:nvPr>
            <p:extLst>
              <p:ext uri="{D42A27DB-BD31-4B8C-83A1-F6EECF244321}">
                <p14:modId xmlns:p14="http://schemas.microsoft.com/office/powerpoint/2010/main" val="1479359351"/>
              </p:ext>
            </p:extLst>
          </p:nvPr>
        </p:nvGraphicFramePr>
        <p:xfrm>
          <a:off x="6059488" y="1722014"/>
          <a:ext cx="5545134" cy="4077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Billede 6">
            <a:extLst>
              <a:ext uri="{FF2B5EF4-FFF2-40B4-BE49-F238E27FC236}">
                <a16:creationId xmlns:a16="http://schemas.microsoft.com/office/drawing/2014/main" id="{85EDB09F-411E-43D2-A3C1-55C95B106B98}"/>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87375" y="2065340"/>
            <a:ext cx="3742476" cy="3454595"/>
          </a:xfrm>
          <a:prstGeom prst="rect">
            <a:avLst/>
          </a:prstGeom>
        </p:spPr>
      </p:pic>
      <p:sp>
        <p:nvSpPr>
          <p:cNvPr id="2" name="Tekstfelt 1">
            <a:extLst>
              <a:ext uri="{FF2B5EF4-FFF2-40B4-BE49-F238E27FC236}">
                <a16:creationId xmlns:a16="http://schemas.microsoft.com/office/drawing/2014/main" id="{3F2C14B3-8027-E712-F6A2-9347A18FD652}"/>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Bæredygtighed  </a:t>
            </a:r>
          </a:p>
        </p:txBody>
      </p:sp>
      <p:pic>
        <p:nvPicPr>
          <p:cNvPr id="3" name="Grafik 2" descr="Åben hånd med plante kontur">
            <a:extLst>
              <a:ext uri="{FF2B5EF4-FFF2-40B4-BE49-F238E27FC236}">
                <a16:creationId xmlns:a16="http://schemas.microsoft.com/office/drawing/2014/main" id="{415F5940-50D2-3AFD-9B9E-4F3467D84B96}"/>
              </a:ext>
            </a:extLst>
          </p:cNvPr>
          <p:cNvPicPr>
            <a:picLocks noChangeAspect="1"/>
          </p:cNvPicPr>
          <p:nvPr/>
        </p:nvPicPr>
        <p:blipFill>
          <a:blip r:embed="rId9"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83449" y="-55065"/>
            <a:ext cx="480420" cy="480420"/>
          </a:xfrm>
          <a:prstGeom prst="rect">
            <a:avLst/>
          </a:prstGeom>
        </p:spPr>
      </p:pic>
    </p:spTree>
    <p:extLst>
      <p:ext uri="{BB962C8B-B14F-4D97-AF65-F5344CB8AC3E}">
        <p14:creationId xmlns:p14="http://schemas.microsoft.com/office/powerpoint/2010/main" val="28954575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p:cNvPicPr>
            <a:picLocks noGrp="1" noChangeAspect="1"/>
          </p:cNvPicPr>
          <p:nvPr>
            <p:ph type="pic" sz="quarter" idx="11"/>
          </p:nvPr>
        </p:nvPicPr>
        <p:blipFill>
          <a:blip r:embed="rId2" cstate="email">
            <a:extLst>
              <a:ext uri="{28A0092B-C50C-407E-A947-70E740481C1C}">
                <a14:useLocalDpi xmlns:a14="http://schemas.microsoft.com/office/drawing/2010/main" val="0"/>
              </a:ext>
            </a:extLst>
          </a:blip>
          <a:srcRect/>
          <a:stretch>
            <a:fillRect/>
          </a:stretch>
        </p:blipFill>
        <p:spPr>
          <a:xfrm>
            <a:off x="587375" y="2059802"/>
            <a:ext cx="3726717" cy="3440780"/>
          </a:xfrm>
        </p:spPr>
      </p:pic>
      <p:sp>
        <p:nvSpPr>
          <p:cNvPr id="9" name="Rektangel 8">
            <a:extLst>
              <a:ext uri="{FF2B5EF4-FFF2-40B4-BE49-F238E27FC236}">
                <a16:creationId xmlns:a16="http://schemas.microsoft.com/office/drawing/2014/main" id="{2A037191-25F1-4C2F-AA86-588D62737C30}"/>
              </a:ext>
            </a:extLst>
          </p:cNvPr>
          <p:cNvSpPr/>
          <p:nvPr/>
        </p:nvSpPr>
        <p:spPr>
          <a:xfrm>
            <a:off x="6054217" y="1050580"/>
            <a:ext cx="5285670" cy="2401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aphicFrame>
        <p:nvGraphicFramePr>
          <p:cNvPr id="7" name="Pladsholder til tekst 13">
            <a:extLst>
              <a:ext uri="{FF2B5EF4-FFF2-40B4-BE49-F238E27FC236}">
                <a16:creationId xmlns:a16="http://schemas.microsoft.com/office/drawing/2014/main" id="{4D6FCEBD-AED4-4242-B95C-E0E06108325C}"/>
              </a:ext>
            </a:extLst>
          </p:cNvPr>
          <p:cNvGraphicFramePr/>
          <p:nvPr>
            <p:extLst>
              <p:ext uri="{D42A27DB-BD31-4B8C-83A1-F6EECF244321}">
                <p14:modId xmlns:p14="http://schemas.microsoft.com/office/powerpoint/2010/main" val="1015749426"/>
              </p:ext>
            </p:extLst>
          </p:nvPr>
        </p:nvGraphicFramePr>
        <p:xfrm>
          <a:off x="6096000" y="2059802"/>
          <a:ext cx="5524500" cy="40186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2">
            <a:extLst>
              <a:ext uri="{FF2B5EF4-FFF2-40B4-BE49-F238E27FC236}">
                <a16:creationId xmlns:a16="http://schemas.microsoft.com/office/drawing/2014/main" id="{86273BD8-3B16-0AAE-B0CE-71B31E17A47E}"/>
              </a:ext>
            </a:extLst>
          </p:cNvPr>
          <p:cNvSpPr txBox="1">
            <a:spLocks/>
          </p:cNvSpPr>
          <p:nvPr/>
        </p:nvSpPr>
        <p:spPr>
          <a:xfrm>
            <a:off x="568715" y="380099"/>
            <a:ext cx="7384159" cy="1473911"/>
          </a:xfrm>
          <a:prstGeom prst="rect">
            <a:avLst/>
          </a:prstGeom>
          <a:effectLst/>
        </p:spPr>
        <p:txBody>
          <a:bodyPr vert="horz" lIns="0" tIns="192001" rIns="0" bIns="0" rtlCol="0" anchor="t" anchorCtr="0">
            <a:noAutofit/>
          </a:bodyPr>
          <a:lstStyle>
            <a:lvl1pPr algn="l" defTabSz="914207" rtl="0" eaLnBrk="1" latinLnBrk="0" hangingPunct="1">
              <a:lnSpc>
                <a:spcPct val="100000"/>
              </a:lnSpc>
              <a:spcBef>
                <a:spcPct val="0"/>
              </a:spcBef>
              <a:buNone/>
              <a:defRPr sz="3600" b="1" kern="1200" spc="300" baseline="0">
                <a:solidFill>
                  <a:schemeClr val="tx1"/>
                </a:solidFill>
                <a:latin typeface="+mn-lt"/>
                <a:ea typeface="+mj-ea"/>
                <a:cs typeface="+mj-cs"/>
              </a:defRPr>
            </a:lvl1pPr>
          </a:lstStyle>
          <a:p>
            <a:r>
              <a:rPr lang="da-DK" sz="3000" dirty="0">
                <a:solidFill>
                  <a:srgbClr val="211A52"/>
                </a:solidFill>
                <a:latin typeface="Arial Black" panose="020B0604020202020204" pitchFamily="34" charset="0"/>
                <a:cs typeface="Arial Black" panose="020B0604020202020204" pitchFamily="34" charset="0"/>
              </a:rPr>
              <a:t>BÆREDYGTIGHEDS</a:t>
            </a:r>
            <a:r>
              <a:rPr lang="da-DK" sz="3000" dirty="0">
                <a:solidFill>
                  <a:srgbClr val="D87304"/>
                </a:solidFill>
                <a:latin typeface="Arial Black" panose="020B0604020202020204" pitchFamily="34" charset="0"/>
                <a:cs typeface="Arial Black" panose="020B0604020202020204" pitchFamily="34" charset="0"/>
              </a:rPr>
              <a:t>OMRÅDER</a:t>
            </a:r>
            <a:endParaRPr lang="en-US" sz="3000" dirty="0">
              <a:solidFill>
                <a:srgbClr val="D87304"/>
              </a:solidFill>
              <a:latin typeface="Arial Black" panose="020B0604020202020204" pitchFamily="34" charset="0"/>
              <a:cs typeface="Arial Black" panose="020B0604020202020204" pitchFamily="34" charset="0"/>
            </a:endParaRPr>
          </a:p>
        </p:txBody>
      </p:sp>
      <p:sp>
        <p:nvSpPr>
          <p:cNvPr id="2" name="Tekstfelt 1">
            <a:extLst>
              <a:ext uri="{FF2B5EF4-FFF2-40B4-BE49-F238E27FC236}">
                <a16:creationId xmlns:a16="http://schemas.microsoft.com/office/drawing/2014/main" id="{EE125941-90CE-C21E-AC5B-E1A41CC5F64A}"/>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Bæredygtighed  </a:t>
            </a:r>
          </a:p>
        </p:txBody>
      </p:sp>
      <p:pic>
        <p:nvPicPr>
          <p:cNvPr id="3" name="Grafik 2" descr="Åben hånd med plante kontur">
            <a:extLst>
              <a:ext uri="{FF2B5EF4-FFF2-40B4-BE49-F238E27FC236}">
                <a16:creationId xmlns:a16="http://schemas.microsoft.com/office/drawing/2014/main" id="{8F4E5259-5E07-3843-F60D-A8DFE7674982}"/>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83449" y="-55065"/>
            <a:ext cx="480420" cy="480420"/>
          </a:xfrm>
          <a:prstGeom prst="rect">
            <a:avLst/>
          </a:prstGeom>
        </p:spPr>
      </p:pic>
    </p:spTree>
    <p:extLst>
      <p:ext uri="{BB962C8B-B14F-4D97-AF65-F5344CB8AC3E}">
        <p14:creationId xmlns:p14="http://schemas.microsoft.com/office/powerpoint/2010/main" val="32487410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p:cNvPicPr>
            <a:picLocks noGrp="1" noChangeAspect="1"/>
          </p:cNvPicPr>
          <p:nvPr>
            <p:ph type="pic" sz="quarter" idx="11"/>
          </p:nvPr>
        </p:nvPicPr>
        <p:blipFill>
          <a:blip r:embed="rId2" cstate="email">
            <a:extLst>
              <a:ext uri="{28A0092B-C50C-407E-A947-70E740481C1C}">
                <a14:useLocalDpi xmlns:a14="http://schemas.microsoft.com/office/drawing/2010/main" val="0"/>
              </a:ext>
            </a:extLst>
          </a:blip>
          <a:srcRect/>
          <a:stretch>
            <a:fillRect/>
          </a:stretch>
        </p:blipFill>
        <p:spPr>
          <a:xfrm>
            <a:off x="603724" y="2043952"/>
            <a:ext cx="3721208" cy="3435694"/>
          </a:xfrm>
        </p:spPr>
      </p:pic>
      <p:sp>
        <p:nvSpPr>
          <p:cNvPr id="26" name="Rektangel 25">
            <a:extLst>
              <a:ext uri="{FF2B5EF4-FFF2-40B4-BE49-F238E27FC236}">
                <a16:creationId xmlns:a16="http://schemas.microsoft.com/office/drawing/2014/main" id="{0C3E85C2-F903-47C8-A437-FC310DA90F99}"/>
              </a:ext>
            </a:extLst>
          </p:cNvPr>
          <p:cNvSpPr/>
          <p:nvPr/>
        </p:nvSpPr>
        <p:spPr>
          <a:xfrm>
            <a:off x="6275070" y="820389"/>
            <a:ext cx="2743200" cy="23914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aphicFrame>
        <p:nvGraphicFramePr>
          <p:cNvPr id="7" name="Pladsholder til tekst 13">
            <a:extLst>
              <a:ext uri="{FF2B5EF4-FFF2-40B4-BE49-F238E27FC236}">
                <a16:creationId xmlns:a16="http://schemas.microsoft.com/office/drawing/2014/main" id="{116EE8CB-014F-4F6F-A08C-EC136779690D}"/>
              </a:ext>
            </a:extLst>
          </p:cNvPr>
          <p:cNvGraphicFramePr/>
          <p:nvPr/>
        </p:nvGraphicFramePr>
        <p:xfrm>
          <a:off x="6096000" y="2061094"/>
          <a:ext cx="5815355" cy="42928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2">
            <a:extLst>
              <a:ext uri="{FF2B5EF4-FFF2-40B4-BE49-F238E27FC236}">
                <a16:creationId xmlns:a16="http://schemas.microsoft.com/office/drawing/2014/main" id="{EA8E73F1-C2EB-CF27-7628-629CC98DFBB0}"/>
              </a:ext>
            </a:extLst>
          </p:cNvPr>
          <p:cNvSpPr txBox="1">
            <a:spLocks/>
          </p:cNvSpPr>
          <p:nvPr/>
        </p:nvSpPr>
        <p:spPr>
          <a:xfrm>
            <a:off x="568715" y="380099"/>
            <a:ext cx="9080611" cy="1473911"/>
          </a:xfrm>
          <a:prstGeom prst="rect">
            <a:avLst/>
          </a:prstGeom>
          <a:effectLst/>
        </p:spPr>
        <p:txBody>
          <a:bodyPr vert="horz" lIns="0" tIns="192001" rIns="0" bIns="0" rtlCol="0" anchor="t" anchorCtr="0">
            <a:noAutofit/>
          </a:bodyPr>
          <a:lstStyle>
            <a:lvl1pPr algn="l" defTabSz="914207" rtl="0" eaLnBrk="1" latinLnBrk="0" hangingPunct="1">
              <a:lnSpc>
                <a:spcPct val="100000"/>
              </a:lnSpc>
              <a:spcBef>
                <a:spcPct val="0"/>
              </a:spcBef>
              <a:buNone/>
              <a:defRPr sz="3600" b="1" kern="1200" spc="300" baseline="0">
                <a:solidFill>
                  <a:schemeClr val="tx1"/>
                </a:solidFill>
                <a:latin typeface="+mn-lt"/>
                <a:ea typeface="+mj-ea"/>
                <a:cs typeface="+mj-cs"/>
              </a:defRPr>
            </a:lvl1pPr>
          </a:lstStyle>
          <a:p>
            <a:r>
              <a:rPr lang="da-DK" sz="3000" dirty="0">
                <a:solidFill>
                  <a:srgbClr val="211A52"/>
                </a:solidFill>
                <a:latin typeface="Arial Black" panose="020B0604020202020204" pitchFamily="34" charset="0"/>
                <a:cs typeface="Arial Black" panose="020B0604020202020204" pitchFamily="34" charset="0"/>
              </a:rPr>
              <a:t>BÆREDYGTIGHEDS</a:t>
            </a:r>
            <a:r>
              <a:rPr lang="da-DK" sz="3000" dirty="0">
                <a:solidFill>
                  <a:srgbClr val="A8633E"/>
                </a:solidFill>
                <a:latin typeface="Arial Black" panose="020B0604020202020204" pitchFamily="34" charset="0"/>
                <a:cs typeface="Arial Black" panose="020B0604020202020204" pitchFamily="34" charset="0"/>
              </a:rPr>
              <a:t>OMRÅDER</a:t>
            </a:r>
            <a:endParaRPr lang="en-US" sz="3000" dirty="0">
              <a:solidFill>
                <a:srgbClr val="A8633E"/>
              </a:solidFill>
              <a:latin typeface="Arial Black" panose="020B0604020202020204" pitchFamily="34" charset="0"/>
              <a:cs typeface="Arial Black" panose="020B0604020202020204" pitchFamily="34" charset="0"/>
            </a:endParaRPr>
          </a:p>
        </p:txBody>
      </p:sp>
      <p:sp>
        <p:nvSpPr>
          <p:cNvPr id="2" name="Tekstfelt 1">
            <a:extLst>
              <a:ext uri="{FF2B5EF4-FFF2-40B4-BE49-F238E27FC236}">
                <a16:creationId xmlns:a16="http://schemas.microsoft.com/office/drawing/2014/main" id="{0DBA6603-F80C-A617-EDDB-B80A83E76AFE}"/>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Bæredygtighed  </a:t>
            </a:r>
          </a:p>
        </p:txBody>
      </p:sp>
      <p:pic>
        <p:nvPicPr>
          <p:cNvPr id="3" name="Grafik 2" descr="Åben hånd med plante kontur">
            <a:extLst>
              <a:ext uri="{FF2B5EF4-FFF2-40B4-BE49-F238E27FC236}">
                <a16:creationId xmlns:a16="http://schemas.microsoft.com/office/drawing/2014/main" id="{052DE61D-99AA-D9E4-615A-056AB8705D11}"/>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83449" y="-55065"/>
            <a:ext cx="480420" cy="480420"/>
          </a:xfrm>
          <a:prstGeom prst="rect">
            <a:avLst/>
          </a:prstGeom>
        </p:spPr>
      </p:pic>
    </p:spTree>
    <p:extLst>
      <p:ext uri="{BB962C8B-B14F-4D97-AF65-F5344CB8AC3E}">
        <p14:creationId xmlns:p14="http://schemas.microsoft.com/office/powerpoint/2010/main" val="1874646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75800" y="396738"/>
            <a:ext cx="11247040" cy="1143000"/>
          </a:xfrm>
        </p:spPr>
        <p:txBody>
          <a:bodyPr>
            <a:normAutofit/>
          </a:bodyPr>
          <a:lstStyle/>
          <a:p>
            <a:r>
              <a:rPr lang="da-DK" sz="3000" dirty="0">
                <a:solidFill>
                  <a:srgbClr val="002060"/>
                </a:solidFill>
                <a:latin typeface="Arial Black" panose="020B0604020202020204" pitchFamily="34" charset="0"/>
                <a:cs typeface="Arial Black" panose="020B0604020202020204" pitchFamily="34" charset="0"/>
              </a:rPr>
              <a:t>LEDELSE PÅ ENGINEERING</a:t>
            </a:r>
          </a:p>
        </p:txBody>
      </p:sp>
      <p:sp>
        <p:nvSpPr>
          <p:cNvPr id="6" name="Tekstboks 3">
            <a:extLst>
              <a:ext uri="{FF2B5EF4-FFF2-40B4-BE49-F238E27FC236}">
                <a16:creationId xmlns:a16="http://schemas.microsoft.com/office/drawing/2014/main" id="{ED2E338B-EE50-9E9A-DE8B-678CB66565FB}"/>
              </a:ext>
            </a:extLst>
          </p:cNvPr>
          <p:cNvSpPr txBox="1"/>
          <p:nvPr/>
        </p:nvSpPr>
        <p:spPr>
          <a:xfrm>
            <a:off x="475906" y="2801505"/>
            <a:ext cx="1725347" cy="518450"/>
          </a:xfrm>
          <a:prstGeom prst="rect">
            <a:avLst/>
          </a:prstGeom>
          <a:noFill/>
        </p:spPr>
        <p:txBody>
          <a:bodyPr wrap="square" lIns="117198" tIns="58598" rIns="117198" bIns="58598" rtlCol="0">
            <a:spAutoFit/>
          </a:bodyPr>
          <a:lstStyle/>
          <a:p>
            <a:pPr defTabSz="1171980"/>
            <a:r>
              <a:rPr lang="da-DK" sz="1300" b="1" dirty="0">
                <a:solidFill>
                  <a:srgbClr val="211A52"/>
                </a:solidFill>
                <a:latin typeface="Arial" panose="020B0604020202020204" pitchFamily="34" charset="0"/>
                <a:cs typeface="Arial" panose="020B0604020202020204" pitchFamily="34" charset="0"/>
              </a:rPr>
              <a:t>Jesper Wengel</a:t>
            </a:r>
            <a:endParaRPr lang="da-DK" sz="1300" b="1" i="0" u="none" strike="noStrike" dirty="0">
              <a:solidFill>
                <a:srgbClr val="211A52"/>
              </a:solidFill>
              <a:effectLst/>
              <a:latin typeface="Arial" panose="020B0604020202020204" pitchFamily="34" charset="0"/>
              <a:cs typeface="Arial" panose="020B0604020202020204" pitchFamily="34" charset="0"/>
            </a:endParaRPr>
          </a:p>
          <a:p>
            <a:pPr defTabSz="1171980"/>
            <a:r>
              <a:rPr lang="da-DK" sz="1300" dirty="0">
                <a:solidFill>
                  <a:srgbClr val="211A52"/>
                </a:solidFill>
                <a:latin typeface="Arial" panose="020B0604020202020204" pitchFamily="34" charset="0"/>
                <a:cs typeface="Arial" panose="020B0604020202020204" pitchFamily="34" charset="0"/>
              </a:rPr>
              <a:t>Dekan</a:t>
            </a:r>
          </a:p>
        </p:txBody>
      </p:sp>
      <p:sp>
        <p:nvSpPr>
          <p:cNvPr id="8" name="Tekstboks 22">
            <a:extLst>
              <a:ext uri="{FF2B5EF4-FFF2-40B4-BE49-F238E27FC236}">
                <a16:creationId xmlns:a16="http://schemas.microsoft.com/office/drawing/2014/main" id="{03710C3B-2A3E-7111-BF89-78B426A61EA6}"/>
              </a:ext>
            </a:extLst>
          </p:cNvPr>
          <p:cNvSpPr txBox="1"/>
          <p:nvPr/>
        </p:nvSpPr>
        <p:spPr>
          <a:xfrm>
            <a:off x="500030" y="5018161"/>
            <a:ext cx="1831913" cy="718505"/>
          </a:xfrm>
          <a:prstGeom prst="rect">
            <a:avLst/>
          </a:prstGeom>
          <a:noFill/>
        </p:spPr>
        <p:txBody>
          <a:bodyPr wrap="square" lIns="117198" tIns="58598" rIns="117198" bIns="58598" rtlCol="0">
            <a:spAutoFit/>
          </a:bodyPr>
          <a:lstStyle/>
          <a:p>
            <a:pPr defTabSz="1171980"/>
            <a:r>
              <a:rPr lang="da-DK" sz="1300" b="1" i="0" u="none" strike="noStrike" dirty="0">
                <a:solidFill>
                  <a:srgbClr val="211A52"/>
                </a:solidFill>
                <a:effectLst/>
                <a:latin typeface="Arial" panose="020B0604020202020204" pitchFamily="34" charset="0"/>
                <a:cs typeface="Arial" panose="020B0604020202020204" pitchFamily="34" charset="0"/>
              </a:rPr>
              <a:t>Kasper Lynge</a:t>
            </a:r>
            <a:endParaRPr lang="da-DK" sz="1300" b="0" i="0" u="none" strike="noStrike" dirty="0">
              <a:solidFill>
                <a:srgbClr val="211A52"/>
              </a:solidFill>
              <a:effectLst/>
              <a:latin typeface="Arial" panose="020B0604020202020204" pitchFamily="34" charset="0"/>
              <a:cs typeface="Arial" panose="020B0604020202020204" pitchFamily="34" charset="0"/>
            </a:endParaRPr>
          </a:p>
          <a:p>
            <a:pPr defTabSz="1171980"/>
            <a:r>
              <a:rPr lang="da-DK" sz="1300" dirty="0">
                <a:solidFill>
                  <a:srgbClr val="211A52"/>
                </a:solidFill>
                <a:latin typeface="Arial" panose="020B0604020202020204" pitchFamily="34" charset="0"/>
                <a:cs typeface="Arial" panose="020B0604020202020204" pitchFamily="34" charset="0"/>
              </a:rPr>
              <a:t>Institutleder</a:t>
            </a:r>
          </a:p>
          <a:p>
            <a:pPr defTabSz="1171980"/>
            <a:r>
              <a:rPr lang="da-DK" sz="1300" dirty="0">
                <a:solidFill>
                  <a:srgbClr val="211A52"/>
                </a:solidFill>
                <a:latin typeface="Arial" panose="020B0604020202020204" pitchFamily="34" charset="0"/>
                <a:cs typeface="Arial" panose="020B0604020202020204" pitchFamily="34" charset="0"/>
              </a:rPr>
              <a:t>Byggeri, By og Miljø</a:t>
            </a:r>
          </a:p>
        </p:txBody>
      </p:sp>
      <p:sp>
        <p:nvSpPr>
          <p:cNvPr id="10" name="Tekstboks 25">
            <a:extLst>
              <a:ext uri="{FF2B5EF4-FFF2-40B4-BE49-F238E27FC236}">
                <a16:creationId xmlns:a16="http://schemas.microsoft.com/office/drawing/2014/main" id="{C687FFB7-0CCC-5C0D-F5D5-CB0AE64E53B7}"/>
              </a:ext>
            </a:extLst>
          </p:cNvPr>
          <p:cNvSpPr txBox="1"/>
          <p:nvPr/>
        </p:nvSpPr>
        <p:spPr>
          <a:xfrm>
            <a:off x="6934998" y="5018161"/>
            <a:ext cx="2015104" cy="718505"/>
          </a:xfrm>
          <a:prstGeom prst="rect">
            <a:avLst/>
          </a:prstGeom>
          <a:noFill/>
        </p:spPr>
        <p:txBody>
          <a:bodyPr wrap="square" lIns="117198" tIns="58598" rIns="117198" bIns="58598" rtlCol="0">
            <a:spAutoFit/>
          </a:bodyPr>
          <a:lstStyle/>
          <a:p>
            <a:pPr defTabSz="1171980"/>
            <a:r>
              <a:rPr lang="da-DK" sz="1300" b="1" i="0" u="none" strike="noStrike" dirty="0">
                <a:solidFill>
                  <a:srgbClr val="211A52"/>
                </a:solidFill>
                <a:effectLst/>
                <a:latin typeface="Arial" panose="020B0604020202020204" pitchFamily="34" charset="0"/>
                <a:cs typeface="Arial" panose="020B0604020202020204" pitchFamily="34" charset="0"/>
              </a:rPr>
              <a:t>Morten Willatzen</a:t>
            </a:r>
          </a:p>
          <a:p>
            <a:pPr defTabSz="1171980"/>
            <a:r>
              <a:rPr lang="da-DK" sz="1300" dirty="0">
                <a:solidFill>
                  <a:srgbClr val="211A52"/>
                </a:solidFill>
                <a:latin typeface="Arial" panose="020B0604020202020204" pitchFamily="34" charset="0"/>
                <a:cs typeface="Arial" panose="020B0604020202020204" pitchFamily="34" charset="0"/>
              </a:rPr>
              <a:t>Institutleder</a:t>
            </a:r>
          </a:p>
          <a:p>
            <a:pPr defTabSz="1171980"/>
            <a:r>
              <a:rPr lang="da-DK" sz="1300" dirty="0">
                <a:solidFill>
                  <a:srgbClr val="211A52"/>
                </a:solidFill>
                <a:latin typeface="Arial" panose="020B0604020202020204" pitchFamily="34" charset="0"/>
                <a:cs typeface="Arial" panose="020B0604020202020204" pitchFamily="34" charset="0"/>
              </a:rPr>
              <a:t>Matematiske Fag</a:t>
            </a:r>
          </a:p>
        </p:txBody>
      </p:sp>
      <p:sp>
        <p:nvSpPr>
          <p:cNvPr id="12" name="Tekstboks 29">
            <a:extLst>
              <a:ext uri="{FF2B5EF4-FFF2-40B4-BE49-F238E27FC236}">
                <a16:creationId xmlns:a16="http://schemas.microsoft.com/office/drawing/2014/main" id="{324DFC2E-EC3D-9BD3-A83A-A515B8187D13}"/>
              </a:ext>
            </a:extLst>
          </p:cNvPr>
          <p:cNvSpPr txBox="1"/>
          <p:nvPr/>
        </p:nvSpPr>
        <p:spPr>
          <a:xfrm>
            <a:off x="2597824" y="2798598"/>
            <a:ext cx="2015104" cy="718505"/>
          </a:xfrm>
          <a:prstGeom prst="rect">
            <a:avLst/>
          </a:prstGeom>
          <a:noFill/>
        </p:spPr>
        <p:txBody>
          <a:bodyPr wrap="square" lIns="117198" tIns="58598" rIns="117198" bIns="58598" rtlCol="0">
            <a:spAutoFit/>
          </a:bodyPr>
          <a:lstStyle/>
          <a:p>
            <a:pPr defTabSz="1171980"/>
            <a:r>
              <a:rPr lang="da-DK" sz="1300" b="1" dirty="0">
                <a:solidFill>
                  <a:srgbClr val="211A52"/>
                </a:solidFill>
                <a:latin typeface="Arial" panose="020B0604020202020204" pitchFamily="34" charset="0"/>
                <a:cs typeface="Arial" panose="020B0604020202020204" pitchFamily="34" charset="0"/>
              </a:rPr>
              <a:t>Michael T. Overgaard</a:t>
            </a:r>
          </a:p>
          <a:p>
            <a:pPr defTabSz="1171980"/>
            <a:r>
              <a:rPr lang="da-DK" sz="1300" dirty="0">
                <a:solidFill>
                  <a:srgbClr val="211A52"/>
                </a:solidFill>
                <a:latin typeface="Arial" panose="020B0604020202020204" pitchFamily="34" charset="0"/>
                <a:cs typeface="Arial" panose="020B0604020202020204" pitchFamily="34" charset="0"/>
              </a:rPr>
              <a:t>Prodekan for forskning </a:t>
            </a:r>
          </a:p>
          <a:p>
            <a:pPr defTabSz="1171980"/>
            <a:r>
              <a:rPr lang="da-DK" sz="1300" dirty="0">
                <a:solidFill>
                  <a:srgbClr val="211A52"/>
                </a:solidFill>
                <a:latin typeface="Arial" panose="020B0604020202020204" pitchFamily="34" charset="0"/>
                <a:cs typeface="Arial" panose="020B0604020202020204" pitchFamily="34" charset="0"/>
              </a:rPr>
              <a:t>og innovation</a:t>
            </a:r>
          </a:p>
        </p:txBody>
      </p:sp>
      <p:sp>
        <p:nvSpPr>
          <p:cNvPr id="15" name="Tekstboks 26">
            <a:extLst>
              <a:ext uri="{FF2B5EF4-FFF2-40B4-BE49-F238E27FC236}">
                <a16:creationId xmlns:a16="http://schemas.microsoft.com/office/drawing/2014/main" id="{4B167CFB-1188-0445-2177-A36DCB9A62D7}"/>
              </a:ext>
            </a:extLst>
          </p:cNvPr>
          <p:cNvSpPr txBox="1"/>
          <p:nvPr/>
        </p:nvSpPr>
        <p:spPr>
          <a:xfrm>
            <a:off x="2583712" y="5018160"/>
            <a:ext cx="2159901" cy="718505"/>
          </a:xfrm>
          <a:prstGeom prst="rect">
            <a:avLst/>
          </a:prstGeom>
          <a:noFill/>
        </p:spPr>
        <p:txBody>
          <a:bodyPr wrap="square" lIns="117198" tIns="58598" rIns="117198" bIns="58598" rtlCol="0">
            <a:spAutoFit/>
          </a:bodyPr>
          <a:lstStyle/>
          <a:p>
            <a:pPr defTabSz="1171980"/>
            <a:r>
              <a:rPr lang="da-DK" sz="1300" b="1" dirty="0">
                <a:solidFill>
                  <a:srgbClr val="211A52"/>
                </a:solidFill>
                <a:latin typeface="Arial" panose="020B0604020202020204" pitchFamily="34" charset="0"/>
                <a:cs typeface="Arial" panose="020B0604020202020204" pitchFamily="34" charset="0"/>
              </a:rPr>
              <a:t>Jens Chr. Rauhe </a:t>
            </a:r>
          </a:p>
          <a:p>
            <a:pPr defTabSz="1171980"/>
            <a:r>
              <a:rPr lang="da-DK" sz="1300" dirty="0">
                <a:solidFill>
                  <a:srgbClr val="211A52"/>
                </a:solidFill>
                <a:latin typeface="Arial" panose="020B0604020202020204" pitchFamily="34" charset="0"/>
                <a:cs typeface="Arial" panose="020B0604020202020204" pitchFamily="34" charset="0"/>
              </a:rPr>
              <a:t>Institutleder</a:t>
            </a:r>
          </a:p>
          <a:p>
            <a:pPr defTabSz="1171980"/>
            <a:r>
              <a:rPr lang="da-DK" sz="1300" dirty="0">
                <a:solidFill>
                  <a:srgbClr val="211A52"/>
                </a:solidFill>
                <a:latin typeface="Arial" panose="020B0604020202020204" pitchFamily="34" charset="0"/>
                <a:cs typeface="Arial" panose="020B0604020202020204" pitchFamily="34" charset="0"/>
              </a:rPr>
              <a:t>Materialer og Produktion</a:t>
            </a:r>
          </a:p>
        </p:txBody>
      </p:sp>
      <p:sp>
        <p:nvSpPr>
          <p:cNvPr id="17" name="Tekstboks 27">
            <a:extLst>
              <a:ext uri="{FF2B5EF4-FFF2-40B4-BE49-F238E27FC236}">
                <a16:creationId xmlns:a16="http://schemas.microsoft.com/office/drawing/2014/main" id="{A19607E9-362A-AAD3-5DBA-C61143466192}"/>
              </a:ext>
            </a:extLst>
          </p:cNvPr>
          <p:cNvSpPr txBox="1"/>
          <p:nvPr/>
        </p:nvSpPr>
        <p:spPr>
          <a:xfrm>
            <a:off x="4791542" y="5018161"/>
            <a:ext cx="2015104" cy="718505"/>
          </a:xfrm>
          <a:prstGeom prst="rect">
            <a:avLst/>
          </a:prstGeom>
          <a:noFill/>
        </p:spPr>
        <p:txBody>
          <a:bodyPr wrap="square" lIns="117198" tIns="58598" rIns="117198" bIns="58598" rtlCol="0">
            <a:spAutoFit/>
          </a:bodyPr>
          <a:lstStyle/>
          <a:p>
            <a:pPr defTabSz="1171980"/>
            <a:r>
              <a:rPr lang="da-DK" sz="1300" b="1" dirty="0">
                <a:solidFill>
                  <a:srgbClr val="211A52"/>
                </a:solidFill>
                <a:latin typeface="Arial" panose="020B0604020202020204" pitchFamily="34" charset="0"/>
                <a:cs typeface="Arial" panose="020B0604020202020204" pitchFamily="34" charset="0"/>
              </a:rPr>
              <a:t>Lars Storm Pedersen</a:t>
            </a:r>
          </a:p>
          <a:p>
            <a:pPr defTabSz="1171980"/>
            <a:r>
              <a:rPr lang="da-DK" sz="1300" dirty="0">
                <a:solidFill>
                  <a:srgbClr val="211A52"/>
                </a:solidFill>
                <a:latin typeface="Arial" panose="020B0604020202020204" pitchFamily="34" charset="0"/>
                <a:cs typeface="Arial" panose="020B0604020202020204" pitchFamily="34" charset="0"/>
              </a:rPr>
              <a:t>Institutleder</a:t>
            </a:r>
          </a:p>
          <a:p>
            <a:pPr defTabSz="1171980"/>
            <a:r>
              <a:rPr lang="da-DK" sz="1300" dirty="0">
                <a:solidFill>
                  <a:srgbClr val="211A52"/>
                </a:solidFill>
                <a:latin typeface="Arial" panose="020B0604020202020204" pitchFamily="34" charset="0"/>
                <a:cs typeface="Arial" panose="020B0604020202020204" pitchFamily="34" charset="0"/>
              </a:rPr>
              <a:t>Energi</a:t>
            </a:r>
          </a:p>
        </p:txBody>
      </p:sp>
      <p:sp>
        <p:nvSpPr>
          <p:cNvPr id="19" name="Tekstboks 19">
            <a:extLst>
              <a:ext uri="{FF2B5EF4-FFF2-40B4-BE49-F238E27FC236}">
                <a16:creationId xmlns:a16="http://schemas.microsoft.com/office/drawing/2014/main" id="{E177C81C-D893-0BC6-8E89-71B014447AE3}"/>
              </a:ext>
            </a:extLst>
          </p:cNvPr>
          <p:cNvSpPr txBox="1"/>
          <p:nvPr/>
        </p:nvSpPr>
        <p:spPr>
          <a:xfrm>
            <a:off x="4734729" y="2801505"/>
            <a:ext cx="2110962" cy="518450"/>
          </a:xfrm>
          <a:prstGeom prst="rect">
            <a:avLst/>
          </a:prstGeom>
          <a:noFill/>
        </p:spPr>
        <p:txBody>
          <a:bodyPr wrap="square" lIns="117198" tIns="58598" rIns="117198" bIns="58598" rtlCol="0">
            <a:spAutoFit/>
          </a:bodyPr>
          <a:lstStyle/>
          <a:p>
            <a:pPr defTabSz="1171980"/>
            <a:r>
              <a:rPr lang="da-DK" sz="1300" b="1" dirty="0">
                <a:solidFill>
                  <a:srgbClr val="211A52"/>
                </a:solidFill>
                <a:latin typeface="Arial" panose="020B0604020202020204" pitchFamily="34" charset="0"/>
                <a:cs typeface="Arial" panose="020B0604020202020204" pitchFamily="34" charset="0"/>
              </a:rPr>
              <a:t>Olav Geil</a:t>
            </a:r>
          </a:p>
          <a:p>
            <a:pPr defTabSz="1171980"/>
            <a:r>
              <a:rPr lang="da-DK" sz="1300" dirty="0">
                <a:solidFill>
                  <a:srgbClr val="211A52"/>
                </a:solidFill>
                <a:latin typeface="Arial" panose="020B0604020202020204" pitchFamily="34" charset="0"/>
                <a:cs typeface="Arial" panose="020B0604020202020204" pitchFamily="34" charset="0"/>
              </a:rPr>
              <a:t>Prodekan for uddannelse</a:t>
            </a:r>
          </a:p>
        </p:txBody>
      </p:sp>
      <p:sp>
        <p:nvSpPr>
          <p:cNvPr id="22" name="Tekstboks 24">
            <a:extLst>
              <a:ext uri="{FF2B5EF4-FFF2-40B4-BE49-F238E27FC236}">
                <a16:creationId xmlns:a16="http://schemas.microsoft.com/office/drawing/2014/main" id="{C5C6082C-090D-912F-CB42-FD6C33D1358F}"/>
              </a:ext>
            </a:extLst>
          </p:cNvPr>
          <p:cNvSpPr txBox="1"/>
          <p:nvPr/>
        </p:nvSpPr>
        <p:spPr>
          <a:xfrm>
            <a:off x="9078454" y="5002445"/>
            <a:ext cx="2372679" cy="718505"/>
          </a:xfrm>
          <a:prstGeom prst="rect">
            <a:avLst/>
          </a:prstGeom>
          <a:noFill/>
        </p:spPr>
        <p:txBody>
          <a:bodyPr wrap="square" lIns="117198" tIns="58598" rIns="117198" bIns="58598" rtlCol="0">
            <a:spAutoFit/>
          </a:bodyPr>
          <a:lstStyle/>
          <a:p>
            <a:pPr defTabSz="1171980"/>
            <a:r>
              <a:rPr lang="da-DK" sz="1300" b="1" dirty="0">
                <a:solidFill>
                  <a:srgbClr val="211A52"/>
                </a:solidFill>
                <a:latin typeface="Arial" panose="020B0604020202020204" pitchFamily="34" charset="0"/>
                <a:cs typeface="Arial" panose="020B0604020202020204" pitchFamily="34" charset="0"/>
              </a:rPr>
              <a:t>Kim Lambertsen Larsen </a:t>
            </a:r>
            <a:br>
              <a:rPr lang="da-DK" sz="1300" b="1" dirty="0">
                <a:solidFill>
                  <a:srgbClr val="211A52"/>
                </a:solidFill>
                <a:latin typeface="Arial" panose="020B0604020202020204" pitchFamily="34" charset="0"/>
                <a:cs typeface="Arial" panose="020B0604020202020204" pitchFamily="34" charset="0"/>
              </a:rPr>
            </a:br>
            <a:r>
              <a:rPr lang="da-DK" sz="1300" dirty="0">
                <a:solidFill>
                  <a:srgbClr val="211A52"/>
                </a:solidFill>
                <a:latin typeface="Arial" panose="020B0604020202020204" pitchFamily="34" charset="0"/>
                <a:cs typeface="Arial" panose="020B0604020202020204" pitchFamily="34" charset="0"/>
              </a:rPr>
              <a:t>Institutleder</a:t>
            </a:r>
          </a:p>
          <a:p>
            <a:pPr defTabSz="1171980"/>
            <a:r>
              <a:rPr lang="da-DK" sz="1300" dirty="0">
                <a:solidFill>
                  <a:srgbClr val="211A52"/>
                </a:solidFill>
                <a:latin typeface="Arial" panose="020B0604020202020204" pitchFamily="34" charset="0"/>
                <a:cs typeface="Arial" panose="020B0604020202020204" pitchFamily="34" charset="0"/>
              </a:rPr>
              <a:t>Kemi og Biovidenskab</a:t>
            </a:r>
          </a:p>
        </p:txBody>
      </p:sp>
      <p:sp>
        <p:nvSpPr>
          <p:cNvPr id="24" name="Tekstboks 28">
            <a:extLst>
              <a:ext uri="{FF2B5EF4-FFF2-40B4-BE49-F238E27FC236}">
                <a16:creationId xmlns:a16="http://schemas.microsoft.com/office/drawing/2014/main" id="{C7CA8A3D-4BE5-615B-6AFA-6F0B7A09F8AA}"/>
              </a:ext>
            </a:extLst>
          </p:cNvPr>
          <p:cNvSpPr txBox="1"/>
          <p:nvPr/>
        </p:nvSpPr>
        <p:spPr>
          <a:xfrm>
            <a:off x="8998272" y="2793235"/>
            <a:ext cx="2234441" cy="718505"/>
          </a:xfrm>
          <a:prstGeom prst="rect">
            <a:avLst/>
          </a:prstGeom>
          <a:noFill/>
        </p:spPr>
        <p:txBody>
          <a:bodyPr wrap="square" lIns="117198" tIns="58598" rIns="117198" bIns="58598" rtlCol="0">
            <a:spAutoFit/>
          </a:bodyPr>
          <a:lstStyle/>
          <a:p>
            <a:pPr defTabSz="1171980"/>
            <a:r>
              <a:rPr lang="da-DK" sz="1300" b="1" dirty="0">
                <a:solidFill>
                  <a:srgbClr val="211A52"/>
                </a:solidFill>
                <a:latin typeface="Arial" panose="020B0604020202020204" pitchFamily="34" charset="0"/>
                <a:cs typeface="Arial" panose="020B0604020202020204" pitchFamily="34" charset="0"/>
              </a:rPr>
              <a:t>Henrik </a:t>
            </a:r>
            <a:r>
              <a:rPr lang="da-DK" sz="1300" b="1" dirty="0" err="1">
                <a:solidFill>
                  <a:srgbClr val="211A52"/>
                </a:solidFill>
                <a:latin typeface="Arial" panose="020B0604020202020204" pitchFamily="34" charset="0"/>
                <a:cs typeface="Arial" panose="020B0604020202020204" pitchFamily="34" charset="0"/>
              </a:rPr>
              <a:t>Brohus</a:t>
            </a:r>
            <a:endParaRPr lang="da-DK" sz="1300" b="1" dirty="0">
              <a:solidFill>
                <a:srgbClr val="211A52"/>
              </a:solidFill>
              <a:latin typeface="Arial" panose="020B0604020202020204" pitchFamily="34" charset="0"/>
              <a:cs typeface="Arial" panose="020B0604020202020204" pitchFamily="34" charset="0"/>
            </a:endParaRPr>
          </a:p>
          <a:p>
            <a:pPr defTabSz="1171980"/>
            <a:r>
              <a:rPr lang="da-DK" sz="1300" dirty="0">
                <a:solidFill>
                  <a:srgbClr val="211A52"/>
                </a:solidFill>
                <a:latin typeface="Arial" panose="020B0604020202020204" pitchFamily="34" charset="0"/>
                <a:cs typeface="Arial" panose="020B0604020202020204" pitchFamily="34" charset="0"/>
              </a:rPr>
              <a:t>Leder af Adgangskursus og af EVU på fakultetet</a:t>
            </a:r>
          </a:p>
        </p:txBody>
      </p:sp>
      <mc:AlternateContent xmlns:mc="http://schemas.openxmlformats.org/markup-compatibility/2006" xmlns:p14="http://schemas.microsoft.com/office/powerpoint/2010/main">
        <mc:Choice Requires="p14">
          <p:contentPart p14:bwMode="auto" r:id="rId3">
            <p14:nvContentPartPr>
              <p14:cNvPr id="27" name="Håndskrift 26">
                <a:extLst>
                  <a:ext uri="{FF2B5EF4-FFF2-40B4-BE49-F238E27FC236}">
                    <a16:creationId xmlns:a16="http://schemas.microsoft.com/office/drawing/2014/main" id="{8D65DB71-B275-2258-1A20-BB3827DE6FDF}"/>
                  </a:ext>
                </a:extLst>
              </p14:cNvPr>
              <p14:cNvContentPartPr/>
              <p14:nvPr/>
            </p14:nvContentPartPr>
            <p14:xfrm>
              <a:off x="5169378" y="6239664"/>
              <a:ext cx="360" cy="360"/>
            </p14:xfrm>
          </p:contentPart>
        </mc:Choice>
        <mc:Fallback xmlns="">
          <p:pic>
            <p:nvPicPr>
              <p:cNvPr id="27" name="Håndskrift 26">
                <a:extLst>
                  <a:ext uri="{FF2B5EF4-FFF2-40B4-BE49-F238E27FC236}">
                    <a16:creationId xmlns:a16="http://schemas.microsoft.com/office/drawing/2014/main" id="{8D65DB71-B275-2258-1A20-BB3827DE6FDF}"/>
                  </a:ext>
                </a:extLst>
              </p:cNvPr>
              <p:cNvPicPr/>
              <p:nvPr/>
            </p:nvPicPr>
            <p:blipFill>
              <a:blip r:embed="rId4"/>
              <a:stretch>
                <a:fillRect/>
              </a:stretch>
            </p:blipFill>
            <p:spPr>
              <a:xfrm>
                <a:off x="5163258" y="6233544"/>
                <a:ext cx="12600" cy="12600"/>
              </a:xfrm>
              <a:prstGeom prst="rect">
                <a:avLst/>
              </a:prstGeom>
            </p:spPr>
          </p:pic>
        </mc:Fallback>
      </mc:AlternateContent>
      <p:pic>
        <p:nvPicPr>
          <p:cNvPr id="1026" name="Picture 2" descr="Billede af Kasper Lynge Jensen">
            <a:extLst>
              <a:ext uri="{FF2B5EF4-FFF2-40B4-BE49-F238E27FC236}">
                <a16:creationId xmlns:a16="http://schemas.microsoft.com/office/drawing/2014/main" id="{D29DEFEF-443F-1A78-34EF-247010121F45}"/>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16765" y="3789989"/>
            <a:ext cx="874800" cy="1166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A9E5E61-AC03-2199-B5A6-D03BCCCFBB9E}"/>
              </a:ext>
            </a:extLst>
          </p:cNvPr>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r="-1"/>
          <a:stretch/>
        </p:blipFill>
        <p:spPr bwMode="auto">
          <a:xfrm>
            <a:off x="6967138" y="3761980"/>
            <a:ext cx="874800" cy="1166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921A367-AA72-51A6-C966-2868DE92C1BB}"/>
              </a:ext>
            </a:extLst>
          </p:cNvPr>
          <p:cNvPicPr>
            <a:picLocks noChangeArrowheads="1"/>
          </p:cNvPicPr>
          <p:nvPr/>
        </p:nvPicPr>
        <p:blipFill rotWithShape="1">
          <a:blip r:embed="rId7" cstate="email">
            <a:extLst>
              <a:ext uri="{28A0092B-C50C-407E-A947-70E740481C1C}">
                <a14:useLocalDpi xmlns:a14="http://schemas.microsoft.com/office/drawing/2010/main" val="0"/>
              </a:ext>
            </a:extLst>
          </a:blip>
          <a:srcRect/>
          <a:stretch/>
        </p:blipFill>
        <p:spPr bwMode="auto">
          <a:xfrm>
            <a:off x="616765" y="1548334"/>
            <a:ext cx="874800" cy="1166398"/>
          </a:xfrm>
          <a:prstGeom prst="rect">
            <a:avLst/>
          </a:prstGeom>
          <a:noFill/>
          <a:extLst>
            <a:ext uri="{909E8E84-426E-40DD-AFC4-6F175D3DCCD1}">
              <a14:hiddenFill xmlns:a14="http://schemas.microsoft.com/office/drawing/2010/main">
                <a:solidFill>
                  <a:srgbClr val="FFFFFF"/>
                </a:solidFill>
              </a14:hiddenFill>
            </a:ext>
          </a:extLst>
        </p:spPr>
      </p:pic>
      <p:pic>
        <p:nvPicPr>
          <p:cNvPr id="14" name="Billede 13" descr="Et billede, der indeholder mand, person, briller&#10;&#10;Automatisk genereret beskrivelse">
            <a:extLst>
              <a:ext uri="{FF2B5EF4-FFF2-40B4-BE49-F238E27FC236}">
                <a16:creationId xmlns:a16="http://schemas.microsoft.com/office/drawing/2014/main" id="{61F9C39E-7711-369B-B4C3-4BC9CBBD2F8F}"/>
              </a:ext>
            </a:extLst>
          </p:cNvPr>
          <p:cNvPicPr>
            <a:picLocks noChangeAspect="1"/>
          </p:cNvPicPr>
          <p:nvPr/>
        </p:nvPicPr>
        <p:blipFill>
          <a:blip r:embed="rId8" cstate="email">
            <a:extLst>
              <a:ext uri="{28A0092B-C50C-407E-A947-70E740481C1C}">
                <a14:useLocalDpi xmlns:a14="http://schemas.microsoft.com/office/drawing/2010/main" val="0"/>
              </a:ext>
            </a:extLst>
          </a:blip>
          <a:srcRect/>
          <a:stretch/>
        </p:blipFill>
        <p:spPr>
          <a:xfrm>
            <a:off x="2723830" y="3789989"/>
            <a:ext cx="874800" cy="1166398"/>
          </a:xfrm>
          <a:prstGeom prst="rect">
            <a:avLst/>
          </a:prstGeom>
        </p:spPr>
      </p:pic>
      <p:pic>
        <p:nvPicPr>
          <p:cNvPr id="20" name="Billede 19">
            <a:extLst>
              <a:ext uri="{FF2B5EF4-FFF2-40B4-BE49-F238E27FC236}">
                <a16:creationId xmlns:a16="http://schemas.microsoft.com/office/drawing/2014/main" id="{3D70FA10-46E6-9CAC-2F65-8FD2102FC220}"/>
              </a:ext>
            </a:extLst>
          </p:cNvPr>
          <p:cNvPicPr>
            <a:picLocks noChangeAspect="1"/>
          </p:cNvPicPr>
          <p:nvPr/>
        </p:nvPicPr>
        <p:blipFill>
          <a:blip r:embed="rId9" cstate="email">
            <a:extLst>
              <a:ext uri="{28A0092B-C50C-407E-A947-70E740481C1C}">
                <a14:useLocalDpi xmlns:a14="http://schemas.microsoft.com/office/drawing/2010/main" val="0"/>
              </a:ext>
            </a:extLst>
          </a:blip>
          <a:srcRect t="-635"/>
          <a:stretch/>
        </p:blipFill>
        <p:spPr>
          <a:xfrm>
            <a:off x="4840532" y="1546630"/>
            <a:ext cx="873600" cy="1168102"/>
          </a:xfrm>
          <a:prstGeom prst="rect">
            <a:avLst/>
          </a:prstGeom>
        </p:spPr>
      </p:pic>
      <p:pic>
        <p:nvPicPr>
          <p:cNvPr id="3" name="Billede 2">
            <a:extLst>
              <a:ext uri="{FF2B5EF4-FFF2-40B4-BE49-F238E27FC236}">
                <a16:creationId xmlns:a16="http://schemas.microsoft.com/office/drawing/2014/main" id="{37DF40F3-55C8-F505-4990-A2DDBECDD493}"/>
              </a:ext>
            </a:extLst>
          </p:cNvPr>
          <p:cNvPicPr>
            <a:picLocks noChangeAspect="1"/>
          </p:cNvPicPr>
          <p:nvPr/>
        </p:nvPicPr>
        <p:blipFill>
          <a:blip r:embed="rId10" cstate="email">
            <a:extLst>
              <a:ext uri="{28A0092B-C50C-407E-A947-70E740481C1C}">
                <a14:useLocalDpi xmlns:a14="http://schemas.microsoft.com/office/drawing/2010/main" val="0"/>
              </a:ext>
            </a:extLst>
          </a:blip>
          <a:srcRect r="-138"/>
          <a:stretch/>
        </p:blipFill>
        <p:spPr>
          <a:xfrm>
            <a:off x="9120940" y="3761980"/>
            <a:ext cx="874800" cy="1166400"/>
          </a:xfrm>
          <a:prstGeom prst="rect">
            <a:avLst/>
          </a:prstGeom>
        </p:spPr>
      </p:pic>
      <p:pic>
        <p:nvPicPr>
          <p:cNvPr id="23" name="Billede 22">
            <a:extLst>
              <a:ext uri="{FF2B5EF4-FFF2-40B4-BE49-F238E27FC236}">
                <a16:creationId xmlns:a16="http://schemas.microsoft.com/office/drawing/2014/main" id="{F1534C52-4668-9AE4-D964-85C3446D2B40}"/>
              </a:ext>
            </a:extLst>
          </p:cNvPr>
          <p:cNvPicPr>
            <a:picLocks noChangeAspect="1"/>
          </p:cNvPicPr>
          <p:nvPr/>
        </p:nvPicPr>
        <p:blipFill>
          <a:blip r:embed="rId11" cstate="email">
            <a:extLst>
              <a:ext uri="{28A0092B-C50C-407E-A947-70E740481C1C}">
                <a14:useLocalDpi xmlns:a14="http://schemas.microsoft.com/office/drawing/2010/main" val="0"/>
              </a:ext>
            </a:extLst>
          </a:blip>
          <a:srcRect/>
          <a:stretch/>
        </p:blipFill>
        <p:spPr>
          <a:xfrm>
            <a:off x="9083727" y="1539738"/>
            <a:ext cx="873600" cy="1166398"/>
          </a:xfrm>
          <a:prstGeom prst="rect">
            <a:avLst/>
          </a:prstGeom>
        </p:spPr>
      </p:pic>
      <p:pic>
        <p:nvPicPr>
          <p:cNvPr id="5" name="Billede 4" descr="Et billede, der indeholder Ansigt, person, tøj, slips&#10;&#10;Indhold genereret af kunstig intelligens kan være forkert.">
            <a:extLst>
              <a:ext uri="{FF2B5EF4-FFF2-40B4-BE49-F238E27FC236}">
                <a16:creationId xmlns:a16="http://schemas.microsoft.com/office/drawing/2014/main" id="{6192CF7E-DDF8-86A1-21D3-463CBEE12166}"/>
              </a:ext>
            </a:extLst>
          </p:cNvPr>
          <p:cNvPicPr>
            <a:picLocks noChangeAspect="1"/>
          </p:cNvPicPr>
          <p:nvPr/>
        </p:nvPicPr>
        <p:blipFill>
          <a:blip r:embed="rId12" cstate="email">
            <a:extLst>
              <a:ext uri="{28A0092B-C50C-407E-A947-70E740481C1C}">
                <a14:useLocalDpi xmlns:a14="http://schemas.microsoft.com/office/drawing/2010/main" val="0"/>
              </a:ext>
            </a:extLst>
          </a:blip>
          <a:srcRect/>
          <a:stretch/>
        </p:blipFill>
        <p:spPr>
          <a:xfrm>
            <a:off x="4863741" y="3786553"/>
            <a:ext cx="881449" cy="1166400"/>
          </a:xfrm>
          <a:prstGeom prst="rect">
            <a:avLst/>
          </a:prstGeom>
        </p:spPr>
      </p:pic>
      <p:sp>
        <p:nvSpPr>
          <p:cNvPr id="2" name="Tekstboks 28">
            <a:extLst>
              <a:ext uri="{FF2B5EF4-FFF2-40B4-BE49-F238E27FC236}">
                <a16:creationId xmlns:a16="http://schemas.microsoft.com/office/drawing/2014/main" id="{04B0339D-E3CB-A437-DB99-C676F50D1D59}"/>
              </a:ext>
            </a:extLst>
          </p:cNvPr>
          <p:cNvSpPr txBox="1"/>
          <p:nvPr/>
        </p:nvSpPr>
        <p:spPr>
          <a:xfrm>
            <a:off x="6806646" y="2804205"/>
            <a:ext cx="2234441" cy="718505"/>
          </a:xfrm>
          <a:prstGeom prst="rect">
            <a:avLst/>
          </a:prstGeom>
          <a:noFill/>
        </p:spPr>
        <p:txBody>
          <a:bodyPr wrap="square" lIns="117198" tIns="58598" rIns="117198" bIns="58598" rtlCol="0">
            <a:spAutoFit/>
          </a:bodyPr>
          <a:lstStyle/>
          <a:p>
            <a:pPr defTabSz="1171980"/>
            <a:r>
              <a:rPr lang="da-DK" sz="1300" b="1" dirty="0">
                <a:solidFill>
                  <a:srgbClr val="211A52"/>
                </a:solidFill>
                <a:latin typeface="Arial" panose="020B0604020202020204" pitchFamily="34" charset="0"/>
                <a:cs typeface="Arial" panose="020B0604020202020204" pitchFamily="34" charset="0"/>
              </a:rPr>
              <a:t>Jacob Glensvang</a:t>
            </a:r>
          </a:p>
          <a:p>
            <a:pPr defTabSz="1171980"/>
            <a:r>
              <a:rPr lang="da-DK" sz="1300" dirty="0">
                <a:solidFill>
                  <a:srgbClr val="211A52"/>
                </a:solidFill>
                <a:latin typeface="Arial" panose="020B0604020202020204" pitchFamily="34" charset="0"/>
                <a:cs typeface="Arial" panose="020B0604020202020204" pitchFamily="34" charset="0"/>
              </a:rPr>
              <a:t>Sekretariatschef, dekansekretariatet</a:t>
            </a:r>
          </a:p>
        </p:txBody>
      </p:sp>
      <p:pic>
        <p:nvPicPr>
          <p:cNvPr id="7" name="Picture 2">
            <a:extLst>
              <a:ext uri="{FF2B5EF4-FFF2-40B4-BE49-F238E27FC236}">
                <a16:creationId xmlns:a16="http://schemas.microsoft.com/office/drawing/2014/main" id="{99EFBC50-25F0-D9C4-3F4E-035E99D0352E}"/>
              </a:ext>
            </a:extLst>
          </p:cNvPr>
          <p:cNvPicPr>
            <a:picLocks noChangeAspect="1" noChangeArrowheads="1"/>
          </p:cNvPicPr>
          <p:nvPr/>
        </p:nvPicPr>
        <p:blipFill rotWithShape="1">
          <a:blip r:embed="rId13" cstate="email">
            <a:extLst>
              <a:ext uri="{28A0092B-C50C-407E-A947-70E740481C1C}">
                <a14:useLocalDpi xmlns:a14="http://schemas.microsoft.com/office/drawing/2010/main" val="0"/>
              </a:ext>
            </a:extLst>
          </a:blip>
          <a:srcRect/>
          <a:stretch>
            <a:fillRect/>
          </a:stretch>
        </p:blipFill>
        <p:spPr bwMode="auto">
          <a:xfrm>
            <a:off x="6934998" y="1539738"/>
            <a:ext cx="874801" cy="1166400"/>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2" descr="Image result for michael toft overgaard aau">
            <a:extLst>
              <a:ext uri="{FF2B5EF4-FFF2-40B4-BE49-F238E27FC236}">
                <a16:creationId xmlns:a16="http://schemas.microsoft.com/office/drawing/2014/main" id="{0DE36265-D2ED-9271-7876-4D5BC9E4679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11" name="Billede 10">
            <a:extLst>
              <a:ext uri="{FF2B5EF4-FFF2-40B4-BE49-F238E27FC236}">
                <a16:creationId xmlns:a16="http://schemas.microsoft.com/office/drawing/2014/main" id="{02A6BB5F-704B-3A76-B870-8E786D44E189}"/>
              </a:ext>
            </a:extLst>
          </p:cNvPr>
          <p:cNvPicPr>
            <a:picLocks noChangeAspect="1"/>
          </p:cNvPicPr>
          <p:nvPr/>
        </p:nvPicPr>
        <p:blipFill>
          <a:blip r:embed="rId14"/>
          <a:stretch>
            <a:fillRect/>
          </a:stretch>
        </p:blipFill>
        <p:spPr>
          <a:xfrm>
            <a:off x="2723830" y="1548334"/>
            <a:ext cx="849601" cy="1188491"/>
          </a:xfrm>
          <a:prstGeom prst="rect">
            <a:avLst/>
          </a:prstGeom>
        </p:spPr>
      </p:pic>
    </p:spTree>
    <p:extLst>
      <p:ext uri="{BB962C8B-B14F-4D97-AF65-F5344CB8AC3E}">
        <p14:creationId xmlns:p14="http://schemas.microsoft.com/office/powerpoint/2010/main" val="631360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a:stretch>
            <a:fillRect/>
          </a:stretch>
        </p:blipFill>
        <p:spPr>
          <a:xfrm>
            <a:off x="593945" y="2051538"/>
            <a:ext cx="3733004" cy="3446585"/>
          </a:xfrm>
        </p:spPr>
      </p:pic>
      <p:sp>
        <p:nvSpPr>
          <p:cNvPr id="3" name="Rektangel 2">
            <a:extLst>
              <a:ext uri="{FF2B5EF4-FFF2-40B4-BE49-F238E27FC236}">
                <a16:creationId xmlns:a16="http://schemas.microsoft.com/office/drawing/2014/main" id="{6C75F952-91FC-4BCC-82C1-C5732445E36D}"/>
              </a:ext>
            </a:extLst>
          </p:cNvPr>
          <p:cNvSpPr/>
          <p:nvPr/>
        </p:nvSpPr>
        <p:spPr>
          <a:xfrm>
            <a:off x="6255513" y="820389"/>
            <a:ext cx="5084374" cy="231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bg1"/>
              </a:solidFill>
            </a:endParaRPr>
          </a:p>
        </p:txBody>
      </p:sp>
      <p:graphicFrame>
        <p:nvGraphicFramePr>
          <p:cNvPr id="8" name="Pladsholder til tekst 13">
            <a:extLst>
              <a:ext uri="{FF2B5EF4-FFF2-40B4-BE49-F238E27FC236}">
                <a16:creationId xmlns:a16="http://schemas.microsoft.com/office/drawing/2014/main" id="{F422BF1B-343F-4FCE-B9A0-E730AE9B5554}"/>
              </a:ext>
            </a:extLst>
          </p:cNvPr>
          <p:cNvGraphicFramePr/>
          <p:nvPr/>
        </p:nvGraphicFramePr>
        <p:xfrm>
          <a:off x="6096000" y="1999996"/>
          <a:ext cx="5524500" cy="43893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itle 2">
            <a:extLst>
              <a:ext uri="{FF2B5EF4-FFF2-40B4-BE49-F238E27FC236}">
                <a16:creationId xmlns:a16="http://schemas.microsoft.com/office/drawing/2014/main" id="{4C879203-6384-68E9-0BF5-956CC0E2AD25}"/>
              </a:ext>
            </a:extLst>
          </p:cNvPr>
          <p:cNvSpPr txBox="1">
            <a:spLocks/>
          </p:cNvSpPr>
          <p:nvPr/>
        </p:nvSpPr>
        <p:spPr>
          <a:xfrm>
            <a:off x="568715" y="380099"/>
            <a:ext cx="8081990" cy="1473911"/>
          </a:xfrm>
          <a:prstGeom prst="rect">
            <a:avLst/>
          </a:prstGeom>
          <a:effectLst/>
        </p:spPr>
        <p:txBody>
          <a:bodyPr vert="horz" lIns="0" tIns="192001" rIns="0" bIns="0" rtlCol="0" anchor="t" anchorCtr="0">
            <a:noAutofit/>
          </a:bodyPr>
          <a:lstStyle>
            <a:lvl1pPr algn="l" defTabSz="914207" rtl="0" eaLnBrk="1" latinLnBrk="0" hangingPunct="1">
              <a:lnSpc>
                <a:spcPct val="100000"/>
              </a:lnSpc>
              <a:spcBef>
                <a:spcPct val="0"/>
              </a:spcBef>
              <a:buNone/>
              <a:defRPr sz="3600" b="1" kern="1200" spc="300" baseline="0">
                <a:solidFill>
                  <a:schemeClr val="tx1"/>
                </a:solidFill>
                <a:latin typeface="+mn-lt"/>
                <a:ea typeface="+mj-ea"/>
                <a:cs typeface="+mj-cs"/>
              </a:defRPr>
            </a:lvl1pPr>
          </a:lstStyle>
          <a:p>
            <a:r>
              <a:rPr lang="da-DK" sz="3000" dirty="0">
                <a:solidFill>
                  <a:srgbClr val="211A52"/>
                </a:solidFill>
                <a:latin typeface="Arial Black" panose="020B0604020202020204" pitchFamily="34" charset="0"/>
                <a:cs typeface="Arial Black" panose="020B0604020202020204" pitchFamily="34" charset="0"/>
              </a:rPr>
              <a:t>BÆREDYGTIGHEDS</a:t>
            </a:r>
            <a:r>
              <a:rPr lang="da-DK" sz="3000" dirty="0">
                <a:solidFill>
                  <a:srgbClr val="0179A4"/>
                </a:solidFill>
                <a:latin typeface="Arial Black" panose="020B0604020202020204" pitchFamily="34" charset="0"/>
                <a:cs typeface="Arial Black" panose="020B0604020202020204" pitchFamily="34" charset="0"/>
              </a:rPr>
              <a:t>OMRÅDER</a:t>
            </a:r>
            <a:endParaRPr lang="en-US" sz="3000" dirty="0">
              <a:solidFill>
                <a:srgbClr val="0179A4"/>
              </a:solidFill>
              <a:latin typeface="Arial Black" panose="020B0604020202020204" pitchFamily="34" charset="0"/>
              <a:cs typeface="Arial Black" panose="020B0604020202020204" pitchFamily="34" charset="0"/>
            </a:endParaRPr>
          </a:p>
        </p:txBody>
      </p:sp>
      <p:sp>
        <p:nvSpPr>
          <p:cNvPr id="2" name="Tekstfelt 1">
            <a:extLst>
              <a:ext uri="{FF2B5EF4-FFF2-40B4-BE49-F238E27FC236}">
                <a16:creationId xmlns:a16="http://schemas.microsoft.com/office/drawing/2014/main" id="{7A76A53E-6359-C1AD-60EF-BED0A8FBEC54}"/>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Bæredygtighed  </a:t>
            </a:r>
          </a:p>
        </p:txBody>
      </p:sp>
      <p:pic>
        <p:nvPicPr>
          <p:cNvPr id="4" name="Grafik 3" descr="Åben hånd med plante kontur">
            <a:extLst>
              <a:ext uri="{FF2B5EF4-FFF2-40B4-BE49-F238E27FC236}">
                <a16:creationId xmlns:a16="http://schemas.microsoft.com/office/drawing/2014/main" id="{ECA824FE-9A39-6BCA-99F9-142FB7DFD8F4}"/>
              </a:ext>
            </a:extLst>
          </p:cNvPr>
          <p:cNvPicPr>
            <a:picLocks noChangeAspect="1"/>
          </p:cNvPicPr>
          <p:nvPr/>
        </p:nvPicPr>
        <p:blipFill>
          <a:blip r:embed="rId9"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83449" y="-55065"/>
            <a:ext cx="480420" cy="480420"/>
          </a:xfrm>
          <a:prstGeom prst="rect">
            <a:avLst/>
          </a:prstGeom>
        </p:spPr>
      </p:pic>
    </p:spTree>
    <p:extLst>
      <p:ext uri="{BB962C8B-B14F-4D97-AF65-F5344CB8AC3E}">
        <p14:creationId xmlns:p14="http://schemas.microsoft.com/office/powerpoint/2010/main" val="36871867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a:stretch>
            <a:fillRect/>
          </a:stretch>
        </p:blipFill>
        <p:spPr>
          <a:xfrm>
            <a:off x="587375" y="2074985"/>
            <a:ext cx="3691664" cy="3408416"/>
          </a:xfrm>
        </p:spPr>
      </p:pic>
      <p:sp>
        <p:nvSpPr>
          <p:cNvPr id="3" name="Rektangel 2">
            <a:extLst>
              <a:ext uri="{FF2B5EF4-FFF2-40B4-BE49-F238E27FC236}">
                <a16:creationId xmlns:a16="http://schemas.microsoft.com/office/drawing/2014/main" id="{B2CC8B2B-2A4D-442F-91C8-078F41C1FA6C}"/>
              </a:ext>
            </a:extLst>
          </p:cNvPr>
          <p:cNvSpPr/>
          <p:nvPr/>
        </p:nvSpPr>
        <p:spPr>
          <a:xfrm>
            <a:off x="6217920" y="820389"/>
            <a:ext cx="2754630" cy="2391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aphicFrame>
        <p:nvGraphicFramePr>
          <p:cNvPr id="7" name="Pladsholder til tekst 13">
            <a:extLst>
              <a:ext uri="{FF2B5EF4-FFF2-40B4-BE49-F238E27FC236}">
                <a16:creationId xmlns:a16="http://schemas.microsoft.com/office/drawing/2014/main" id="{DC37BA0F-C3D5-4BB3-9195-7235DE05D4F3}"/>
              </a:ext>
            </a:extLst>
          </p:cNvPr>
          <p:cNvGraphicFramePr/>
          <p:nvPr/>
        </p:nvGraphicFramePr>
        <p:xfrm>
          <a:off x="6059488" y="1240077"/>
          <a:ext cx="5667298" cy="548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itle 2">
            <a:extLst>
              <a:ext uri="{FF2B5EF4-FFF2-40B4-BE49-F238E27FC236}">
                <a16:creationId xmlns:a16="http://schemas.microsoft.com/office/drawing/2014/main" id="{E53DEC76-8549-0293-60E4-3CEA2C77F6B0}"/>
              </a:ext>
            </a:extLst>
          </p:cNvPr>
          <p:cNvSpPr txBox="1">
            <a:spLocks/>
          </p:cNvSpPr>
          <p:nvPr/>
        </p:nvSpPr>
        <p:spPr>
          <a:xfrm>
            <a:off x="568715" y="380099"/>
            <a:ext cx="7997769" cy="1473911"/>
          </a:xfrm>
          <a:prstGeom prst="rect">
            <a:avLst/>
          </a:prstGeom>
          <a:effectLst/>
        </p:spPr>
        <p:txBody>
          <a:bodyPr vert="horz" lIns="0" tIns="192001" rIns="0" bIns="0" rtlCol="0" anchor="t" anchorCtr="0">
            <a:noAutofit/>
          </a:bodyPr>
          <a:lstStyle>
            <a:lvl1pPr algn="l" defTabSz="914207" rtl="0" eaLnBrk="1" latinLnBrk="0" hangingPunct="1">
              <a:lnSpc>
                <a:spcPct val="100000"/>
              </a:lnSpc>
              <a:spcBef>
                <a:spcPct val="0"/>
              </a:spcBef>
              <a:buNone/>
              <a:defRPr sz="3600" b="1" kern="1200" spc="300" baseline="0">
                <a:solidFill>
                  <a:schemeClr val="tx1"/>
                </a:solidFill>
                <a:latin typeface="+mn-lt"/>
                <a:ea typeface="+mj-ea"/>
                <a:cs typeface="+mj-cs"/>
              </a:defRPr>
            </a:lvl1pPr>
          </a:lstStyle>
          <a:p>
            <a:r>
              <a:rPr lang="da-DK" sz="3000" dirty="0">
                <a:solidFill>
                  <a:srgbClr val="211A52"/>
                </a:solidFill>
                <a:latin typeface="Arial Black" panose="020B0604020202020204" pitchFamily="34" charset="0"/>
                <a:cs typeface="Arial Black" panose="020B0604020202020204" pitchFamily="34" charset="0"/>
              </a:rPr>
              <a:t>BÆREDYGTIGHEDS</a:t>
            </a:r>
            <a:r>
              <a:rPr lang="da-DK" sz="3000" dirty="0">
                <a:solidFill>
                  <a:srgbClr val="008B68"/>
                </a:solidFill>
                <a:latin typeface="Arial Black" panose="020B0604020202020204" pitchFamily="34" charset="0"/>
                <a:cs typeface="Arial Black" panose="020B0604020202020204" pitchFamily="34" charset="0"/>
              </a:rPr>
              <a:t>OMRÅDER</a:t>
            </a:r>
            <a:endParaRPr lang="en-US" sz="3000" dirty="0">
              <a:solidFill>
                <a:srgbClr val="008B68"/>
              </a:solidFill>
              <a:latin typeface="Arial Black" panose="020B0604020202020204" pitchFamily="34" charset="0"/>
              <a:cs typeface="Arial Black" panose="020B0604020202020204" pitchFamily="34" charset="0"/>
            </a:endParaRPr>
          </a:p>
        </p:txBody>
      </p:sp>
      <p:sp>
        <p:nvSpPr>
          <p:cNvPr id="2" name="Tekstfelt 1">
            <a:extLst>
              <a:ext uri="{FF2B5EF4-FFF2-40B4-BE49-F238E27FC236}">
                <a16:creationId xmlns:a16="http://schemas.microsoft.com/office/drawing/2014/main" id="{E6992D9C-C8B7-86E2-11FA-E33AECFF0C8C}"/>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Bæredygtighed  </a:t>
            </a:r>
          </a:p>
        </p:txBody>
      </p:sp>
      <p:pic>
        <p:nvPicPr>
          <p:cNvPr id="4" name="Grafik 3" descr="Åben hånd med plante kontur">
            <a:extLst>
              <a:ext uri="{FF2B5EF4-FFF2-40B4-BE49-F238E27FC236}">
                <a16:creationId xmlns:a16="http://schemas.microsoft.com/office/drawing/2014/main" id="{116ED625-6CA8-CC58-F54E-F816961FB2CA}"/>
              </a:ext>
            </a:extLst>
          </p:cNvPr>
          <p:cNvPicPr>
            <a:picLocks noChangeAspect="1"/>
          </p:cNvPicPr>
          <p:nvPr/>
        </p:nvPicPr>
        <p:blipFill>
          <a:blip r:embed="rId9"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83449" y="-55065"/>
            <a:ext cx="480420" cy="480420"/>
          </a:xfrm>
          <a:prstGeom prst="rect">
            <a:avLst/>
          </a:prstGeom>
        </p:spPr>
      </p:pic>
    </p:spTree>
    <p:extLst>
      <p:ext uri="{BB962C8B-B14F-4D97-AF65-F5344CB8AC3E}">
        <p14:creationId xmlns:p14="http://schemas.microsoft.com/office/powerpoint/2010/main" val="36021748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a:stretch>
            <a:fillRect/>
          </a:stretch>
        </p:blipFill>
        <p:spPr>
          <a:xfrm>
            <a:off x="610879" y="2063261"/>
            <a:ext cx="3721208" cy="3435694"/>
          </a:xfrm>
        </p:spPr>
      </p:pic>
      <p:sp>
        <p:nvSpPr>
          <p:cNvPr id="3" name="Rektangel 2">
            <a:extLst>
              <a:ext uri="{FF2B5EF4-FFF2-40B4-BE49-F238E27FC236}">
                <a16:creationId xmlns:a16="http://schemas.microsoft.com/office/drawing/2014/main" id="{64A4788B-31FA-4611-BC6D-8C18C005F993}"/>
              </a:ext>
            </a:extLst>
          </p:cNvPr>
          <p:cNvSpPr/>
          <p:nvPr/>
        </p:nvSpPr>
        <p:spPr>
          <a:xfrm>
            <a:off x="6096000" y="948690"/>
            <a:ext cx="3802380" cy="2011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aphicFrame>
        <p:nvGraphicFramePr>
          <p:cNvPr id="7" name="Pladsholder til tekst 13">
            <a:extLst>
              <a:ext uri="{FF2B5EF4-FFF2-40B4-BE49-F238E27FC236}">
                <a16:creationId xmlns:a16="http://schemas.microsoft.com/office/drawing/2014/main" id="{8C7FCC54-D3CE-4657-8B8A-217A99861A48}"/>
              </a:ext>
            </a:extLst>
          </p:cNvPr>
          <p:cNvGraphicFramePr/>
          <p:nvPr/>
        </p:nvGraphicFramePr>
        <p:xfrm>
          <a:off x="6096001" y="1894342"/>
          <a:ext cx="5524500" cy="45542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itle 2">
            <a:extLst>
              <a:ext uri="{FF2B5EF4-FFF2-40B4-BE49-F238E27FC236}">
                <a16:creationId xmlns:a16="http://schemas.microsoft.com/office/drawing/2014/main" id="{7E669C22-7A17-44DC-1BB3-A7B47E58A611}"/>
              </a:ext>
            </a:extLst>
          </p:cNvPr>
          <p:cNvSpPr>
            <a:spLocks noGrp="1"/>
          </p:cNvSpPr>
          <p:nvPr>
            <p:ph type="title"/>
          </p:nvPr>
        </p:nvSpPr>
        <p:spPr>
          <a:xfrm>
            <a:off x="568715" y="380099"/>
            <a:ext cx="8623411" cy="1473911"/>
          </a:xfrm>
        </p:spPr>
        <p:txBody>
          <a:bodyPr/>
          <a:lstStyle/>
          <a:p>
            <a:r>
              <a:rPr lang="da-DK" sz="3000" dirty="0">
                <a:solidFill>
                  <a:srgbClr val="211A52"/>
                </a:solidFill>
                <a:latin typeface="Arial Black" panose="020B0604020202020204" pitchFamily="34" charset="0"/>
                <a:cs typeface="Arial Black" panose="020B0604020202020204" pitchFamily="34" charset="0"/>
              </a:rPr>
              <a:t>BÆREDYGTIGHEDS</a:t>
            </a:r>
            <a:r>
              <a:rPr lang="da-DK" sz="3000" dirty="0">
                <a:solidFill>
                  <a:srgbClr val="D24359"/>
                </a:solidFill>
                <a:latin typeface="Arial Black" panose="020B0604020202020204" pitchFamily="34" charset="0"/>
                <a:cs typeface="Arial Black" panose="020B0604020202020204" pitchFamily="34" charset="0"/>
              </a:rPr>
              <a:t>OMRÅDER</a:t>
            </a:r>
            <a:endParaRPr lang="en-US" sz="3000" dirty="0">
              <a:solidFill>
                <a:srgbClr val="D24359"/>
              </a:solidFill>
              <a:latin typeface="Arial Black" panose="020B0604020202020204" pitchFamily="34" charset="0"/>
              <a:cs typeface="Arial Black" panose="020B0604020202020204" pitchFamily="34" charset="0"/>
            </a:endParaRPr>
          </a:p>
        </p:txBody>
      </p:sp>
      <p:sp>
        <p:nvSpPr>
          <p:cNvPr id="2" name="Tekstfelt 1">
            <a:extLst>
              <a:ext uri="{FF2B5EF4-FFF2-40B4-BE49-F238E27FC236}">
                <a16:creationId xmlns:a16="http://schemas.microsoft.com/office/drawing/2014/main" id="{58B69E41-86C4-2E21-D598-2B84BB4ED2DB}"/>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Bæredygtighed  </a:t>
            </a:r>
          </a:p>
        </p:txBody>
      </p:sp>
      <p:pic>
        <p:nvPicPr>
          <p:cNvPr id="4" name="Grafik 3" descr="Åben hånd med plante kontur">
            <a:extLst>
              <a:ext uri="{FF2B5EF4-FFF2-40B4-BE49-F238E27FC236}">
                <a16:creationId xmlns:a16="http://schemas.microsoft.com/office/drawing/2014/main" id="{A7840251-77BF-AE0D-7CA6-C96C2145AACF}"/>
              </a:ext>
            </a:extLst>
          </p:cNvPr>
          <p:cNvPicPr>
            <a:picLocks noChangeAspect="1"/>
          </p:cNvPicPr>
          <p:nvPr/>
        </p:nvPicPr>
        <p:blipFill>
          <a:blip r:embed="rId9"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83449" y="-55065"/>
            <a:ext cx="480420" cy="480420"/>
          </a:xfrm>
          <a:prstGeom prst="rect">
            <a:avLst/>
          </a:prstGeom>
        </p:spPr>
      </p:pic>
    </p:spTree>
    <p:extLst>
      <p:ext uri="{BB962C8B-B14F-4D97-AF65-F5344CB8AC3E}">
        <p14:creationId xmlns:p14="http://schemas.microsoft.com/office/powerpoint/2010/main" val="9620110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a:stretch>
            <a:fillRect/>
          </a:stretch>
        </p:blipFill>
        <p:spPr>
          <a:xfrm>
            <a:off x="603339" y="2063261"/>
            <a:ext cx="3738734" cy="3451876"/>
          </a:xfrm>
        </p:spPr>
      </p:pic>
      <p:sp>
        <p:nvSpPr>
          <p:cNvPr id="3" name="Rektangel 2">
            <a:extLst>
              <a:ext uri="{FF2B5EF4-FFF2-40B4-BE49-F238E27FC236}">
                <a16:creationId xmlns:a16="http://schemas.microsoft.com/office/drawing/2014/main" id="{1D4C8DF7-7E74-4DC0-B2CD-19DD58CA0A63}"/>
              </a:ext>
            </a:extLst>
          </p:cNvPr>
          <p:cNvSpPr/>
          <p:nvPr/>
        </p:nvSpPr>
        <p:spPr>
          <a:xfrm>
            <a:off x="6297930" y="820389"/>
            <a:ext cx="3086100" cy="2802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aphicFrame>
        <p:nvGraphicFramePr>
          <p:cNvPr id="7" name="Pladsholder til tekst 13">
            <a:extLst>
              <a:ext uri="{FF2B5EF4-FFF2-40B4-BE49-F238E27FC236}">
                <a16:creationId xmlns:a16="http://schemas.microsoft.com/office/drawing/2014/main" id="{5036813A-16DA-4A48-AB36-84AD9D7F418C}"/>
              </a:ext>
            </a:extLst>
          </p:cNvPr>
          <p:cNvGraphicFramePr/>
          <p:nvPr/>
        </p:nvGraphicFramePr>
        <p:xfrm>
          <a:off x="6096001" y="1913249"/>
          <a:ext cx="5527830" cy="45542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itle 2">
            <a:extLst>
              <a:ext uri="{FF2B5EF4-FFF2-40B4-BE49-F238E27FC236}">
                <a16:creationId xmlns:a16="http://schemas.microsoft.com/office/drawing/2014/main" id="{41438A9D-A19D-AD27-7365-B28F9FAA4D43}"/>
              </a:ext>
            </a:extLst>
          </p:cNvPr>
          <p:cNvSpPr txBox="1">
            <a:spLocks/>
          </p:cNvSpPr>
          <p:nvPr/>
        </p:nvSpPr>
        <p:spPr>
          <a:xfrm>
            <a:off x="568715" y="380099"/>
            <a:ext cx="8081990" cy="1473911"/>
          </a:xfrm>
          <a:prstGeom prst="rect">
            <a:avLst/>
          </a:prstGeom>
          <a:effectLst/>
        </p:spPr>
        <p:txBody>
          <a:bodyPr vert="horz" lIns="0" tIns="192001" rIns="0" bIns="0" rtlCol="0" anchor="t" anchorCtr="0">
            <a:noAutofit/>
          </a:bodyPr>
          <a:lstStyle>
            <a:lvl1pPr algn="l" defTabSz="914207" rtl="0" eaLnBrk="1" latinLnBrk="0" hangingPunct="1">
              <a:lnSpc>
                <a:spcPct val="100000"/>
              </a:lnSpc>
              <a:spcBef>
                <a:spcPct val="0"/>
              </a:spcBef>
              <a:buNone/>
              <a:defRPr sz="3600" b="1" kern="1200" spc="300" baseline="0">
                <a:solidFill>
                  <a:schemeClr val="tx1"/>
                </a:solidFill>
                <a:latin typeface="+mn-lt"/>
                <a:ea typeface="+mj-ea"/>
                <a:cs typeface="+mj-cs"/>
              </a:defRPr>
            </a:lvl1pPr>
          </a:lstStyle>
          <a:p>
            <a:r>
              <a:rPr lang="da-DK" sz="3000" dirty="0">
                <a:solidFill>
                  <a:srgbClr val="211A52"/>
                </a:solidFill>
                <a:latin typeface="Arial Black" panose="020B0604020202020204" pitchFamily="34" charset="0"/>
                <a:cs typeface="Arial Black" panose="020B0604020202020204" pitchFamily="34" charset="0"/>
              </a:rPr>
              <a:t>BÆREDYGTIGHEDS</a:t>
            </a:r>
            <a:r>
              <a:rPr lang="da-DK" sz="3000" dirty="0">
                <a:solidFill>
                  <a:srgbClr val="60AD8B"/>
                </a:solidFill>
                <a:latin typeface="Arial Black" panose="020B0604020202020204" pitchFamily="34" charset="0"/>
                <a:cs typeface="Arial Black" panose="020B0604020202020204" pitchFamily="34" charset="0"/>
              </a:rPr>
              <a:t>OMRÅDER</a:t>
            </a:r>
            <a:endParaRPr lang="en-US" sz="3000" dirty="0">
              <a:solidFill>
                <a:srgbClr val="60AD8B"/>
              </a:solidFill>
              <a:latin typeface="Arial Black" panose="020B0604020202020204" pitchFamily="34" charset="0"/>
              <a:cs typeface="Arial Black" panose="020B0604020202020204" pitchFamily="34" charset="0"/>
            </a:endParaRPr>
          </a:p>
        </p:txBody>
      </p:sp>
      <p:sp>
        <p:nvSpPr>
          <p:cNvPr id="2" name="Tekstfelt 1">
            <a:extLst>
              <a:ext uri="{FF2B5EF4-FFF2-40B4-BE49-F238E27FC236}">
                <a16:creationId xmlns:a16="http://schemas.microsoft.com/office/drawing/2014/main" id="{45345494-551B-8275-C2F7-30CB91547800}"/>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Bæredygtighed  </a:t>
            </a:r>
          </a:p>
        </p:txBody>
      </p:sp>
      <p:pic>
        <p:nvPicPr>
          <p:cNvPr id="4" name="Grafik 3" descr="Åben hånd med plante kontur">
            <a:extLst>
              <a:ext uri="{FF2B5EF4-FFF2-40B4-BE49-F238E27FC236}">
                <a16:creationId xmlns:a16="http://schemas.microsoft.com/office/drawing/2014/main" id="{0FB199E7-7F5E-3F03-D125-6C32363CB46B}"/>
              </a:ext>
            </a:extLst>
          </p:cNvPr>
          <p:cNvPicPr>
            <a:picLocks noChangeAspect="1"/>
          </p:cNvPicPr>
          <p:nvPr/>
        </p:nvPicPr>
        <p:blipFill>
          <a:blip r:embed="rId9"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83449" y="-55065"/>
            <a:ext cx="480420" cy="480420"/>
          </a:xfrm>
          <a:prstGeom prst="rect">
            <a:avLst/>
          </a:prstGeom>
        </p:spPr>
      </p:pic>
    </p:spTree>
    <p:extLst>
      <p:ext uri="{BB962C8B-B14F-4D97-AF65-F5344CB8AC3E}">
        <p14:creationId xmlns:p14="http://schemas.microsoft.com/office/powerpoint/2010/main" val="1867500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a:stretch>
            <a:fillRect/>
          </a:stretch>
        </p:blipFill>
        <p:spPr>
          <a:xfrm>
            <a:off x="614254" y="2074984"/>
            <a:ext cx="3726835" cy="3440889"/>
          </a:xfrm>
        </p:spPr>
      </p:pic>
      <p:sp>
        <p:nvSpPr>
          <p:cNvPr id="3" name="Rektangel 2">
            <a:extLst>
              <a:ext uri="{FF2B5EF4-FFF2-40B4-BE49-F238E27FC236}">
                <a16:creationId xmlns:a16="http://schemas.microsoft.com/office/drawing/2014/main" id="{443127CA-6258-4E8E-9219-A967B375A014}"/>
              </a:ext>
            </a:extLst>
          </p:cNvPr>
          <p:cNvSpPr/>
          <p:nvPr/>
        </p:nvSpPr>
        <p:spPr>
          <a:xfrm>
            <a:off x="6423660" y="925830"/>
            <a:ext cx="3337560" cy="177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aphicFrame>
        <p:nvGraphicFramePr>
          <p:cNvPr id="7" name="Pladsholder til tekst 13">
            <a:extLst>
              <a:ext uri="{FF2B5EF4-FFF2-40B4-BE49-F238E27FC236}">
                <a16:creationId xmlns:a16="http://schemas.microsoft.com/office/drawing/2014/main" id="{AB24E415-A1AC-4AA2-804D-0B6C921E7409}"/>
              </a:ext>
            </a:extLst>
          </p:cNvPr>
          <p:cNvGraphicFramePr/>
          <p:nvPr/>
        </p:nvGraphicFramePr>
        <p:xfrm>
          <a:off x="6101121" y="1911740"/>
          <a:ext cx="5524500" cy="410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itle 2">
            <a:extLst>
              <a:ext uri="{FF2B5EF4-FFF2-40B4-BE49-F238E27FC236}">
                <a16:creationId xmlns:a16="http://schemas.microsoft.com/office/drawing/2014/main" id="{27FE781F-7135-63B6-2D38-C33FFEF906CC}"/>
              </a:ext>
            </a:extLst>
          </p:cNvPr>
          <p:cNvSpPr txBox="1">
            <a:spLocks/>
          </p:cNvSpPr>
          <p:nvPr/>
        </p:nvSpPr>
        <p:spPr>
          <a:xfrm>
            <a:off x="568715" y="380099"/>
            <a:ext cx="9970948" cy="1473911"/>
          </a:xfrm>
          <a:prstGeom prst="rect">
            <a:avLst/>
          </a:prstGeom>
          <a:effectLst/>
        </p:spPr>
        <p:txBody>
          <a:bodyPr vert="horz" lIns="0" tIns="192001" rIns="0" bIns="0" rtlCol="0" anchor="t" anchorCtr="0">
            <a:noAutofit/>
          </a:bodyPr>
          <a:lstStyle>
            <a:lvl1pPr algn="l" defTabSz="914207" rtl="0" eaLnBrk="1" latinLnBrk="0" hangingPunct="1">
              <a:lnSpc>
                <a:spcPct val="100000"/>
              </a:lnSpc>
              <a:spcBef>
                <a:spcPct val="0"/>
              </a:spcBef>
              <a:buNone/>
              <a:defRPr sz="3600" b="1" kern="1200" spc="300" baseline="0">
                <a:solidFill>
                  <a:schemeClr val="tx1"/>
                </a:solidFill>
                <a:latin typeface="+mn-lt"/>
                <a:ea typeface="+mj-ea"/>
                <a:cs typeface="+mj-cs"/>
              </a:defRPr>
            </a:lvl1pPr>
          </a:lstStyle>
          <a:p>
            <a:r>
              <a:rPr lang="da-DK" sz="3000" dirty="0">
                <a:solidFill>
                  <a:srgbClr val="211A52"/>
                </a:solidFill>
                <a:latin typeface="Arial Black" panose="020B0604020202020204" pitchFamily="34" charset="0"/>
                <a:cs typeface="Arial Black" panose="020B0604020202020204" pitchFamily="34" charset="0"/>
              </a:rPr>
              <a:t>BÆREDYGTIGHEDS</a:t>
            </a:r>
            <a:r>
              <a:rPr lang="da-DK" sz="3000" dirty="0">
                <a:solidFill>
                  <a:srgbClr val="012553"/>
                </a:solidFill>
                <a:latin typeface="Arial Black" panose="020B0604020202020204" pitchFamily="34" charset="0"/>
                <a:cs typeface="Arial Black" panose="020B0604020202020204" pitchFamily="34" charset="0"/>
              </a:rPr>
              <a:t>OMRÅDER</a:t>
            </a:r>
            <a:endParaRPr lang="en-US" sz="3000" dirty="0">
              <a:solidFill>
                <a:srgbClr val="012553"/>
              </a:solidFill>
              <a:latin typeface="Arial Black" panose="020B0604020202020204" pitchFamily="34" charset="0"/>
              <a:cs typeface="Arial Black" panose="020B0604020202020204" pitchFamily="34" charset="0"/>
            </a:endParaRPr>
          </a:p>
        </p:txBody>
      </p:sp>
      <p:sp>
        <p:nvSpPr>
          <p:cNvPr id="2" name="Tekstfelt 1">
            <a:extLst>
              <a:ext uri="{FF2B5EF4-FFF2-40B4-BE49-F238E27FC236}">
                <a16:creationId xmlns:a16="http://schemas.microsoft.com/office/drawing/2014/main" id="{F988A2CC-9B32-8484-209D-478E36A0F1C2}"/>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Bæredygtighed  </a:t>
            </a:r>
          </a:p>
        </p:txBody>
      </p:sp>
      <p:pic>
        <p:nvPicPr>
          <p:cNvPr id="4" name="Grafik 3" descr="Åben hånd med plante kontur">
            <a:extLst>
              <a:ext uri="{FF2B5EF4-FFF2-40B4-BE49-F238E27FC236}">
                <a16:creationId xmlns:a16="http://schemas.microsoft.com/office/drawing/2014/main" id="{BE559172-8F0F-770C-70D4-033B0B96DF1F}"/>
              </a:ext>
            </a:extLst>
          </p:cNvPr>
          <p:cNvPicPr>
            <a:picLocks noChangeAspect="1"/>
          </p:cNvPicPr>
          <p:nvPr/>
        </p:nvPicPr>
        <p:blipFill>
          <a:blip r:embed="rId9"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83449" y="-55065"/>
            <a:ext cx="480420" cy="480420"/>
          </a:xfrm>
          <a:prstGeom prst="rect">
            <a:avLst/>
          </a:prstGeom>
        </p:spPr>
      </p:pic>
    </p:spTree>
    <p:extLst>
      <p:ext uri="{BB962C8B-B14F-4D97-AF65-F5344CB8AC3E}">
        <p14:creationId xmlns:p14="http://schemas.microsoft.com/office/powerpoint/2010/main" val="5731964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lede 10" descr="Et billede, der indeholder tekst, skærmbillede, Font/skrifttype, Grafik&#10;&#10;Automatisk genereret beskrivelse">
            <a:extLst>
              <a:ext uri="{FF2B5EF4-FFF2-40B4-BE49-F238E27FC236}">
                <a16:creationId xmlns:a16="http://schemas.microsoft.com/office/drawing/2014/main" id="{F2E3BC7C-EE5D-A9A1-F94A-EFED15D0FF25}"/>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0" y="10"/>
            <a:ext cx="12191980" cy="6857990"/>
          </a:xfrm>
          <a:prstGeom prst="rect">
            <a:avLst/>
          </a:prstGeom>
          <a:noFill/>
        </p:spPr>
      </p:pic>
      <p:sp>
        <p:nvSpPr>
          <p:cNvPr id="9" name="Titel 5">
            <a:extLst>
              <a:ext uri="{FF2B5EF4-FFF2-40B4-BE49-F238E27FC236}">
                <a16:creationId xmlns:a16="http://schemas.microsoft.com/office/drawing/2014/main" id="{785B9C49-2369-456C-8432-DFE9FA2D8126}"/>
              </a:ext>
            </a:extLst>
          </p:cNvPr>
          <p:cNvSpPr txBox="1">
            <a:spLocks/>
          </p:cNvSpPr>
          <p:nvPr/>
        </p:nvSpPr>
        <p:spPr>
          <a:xfrm>
            <a:off x="2441575" y="2676496"/>
            <a:ext cx="7341129" cy="1036319"/>
          </a:xfrm>
          <a:prstGeom prst="rect">
            <a:avLst/>
          </a:prstGeom>
          <a:solidFill>
            <a:schemeClr val="bg1"/>
          </a:solidFill>
          <a:effectLst/>
        </p:spPr>
        <p:txBody>
          <a:bodyPr vert="horz" lIns="0" tIns="107988" rIns="0" bIns="0" rtlCol="0" anchor="t" anchorCtr="0">
            <a:normAutofit/>
          </a:bodyPr>
          <a:lstStyle>
            <a:lvl1pPr algn="l" defTabSz="914207" rtl="0" eaLnBrk="1" latinLnBrk="0" hangingPunct="1">
              <a:lnSpc>
                <a:spcPct val="100000"/>
              </a:lnSpc>
              <a:spcBef>
                <a:spcPct val="0"/>
              </a:spcBef>
              <a:buNone/>
              <a:defRPr sz="3600" b="1" kern="1200" spc="300" baseline="0">
                <a:solidFill>
                  <a:schemeClr val="tx1"/>
                </a:solidFill>
                <a:latin typeface="+mn-lt"/>
                <a:ea typeface="+mj-ea"/>
                <a:cs typeface="+mj-cs"/>
              </a:defRPr>
            </a:lvl1pPr>
          </a:lstStyle>
          <a:p>
            <a:pPr algn="ctr">
              <a:spcAft>
                <a:spcPts val="600"/>
              </a:spcAft>
            </a:pPr>
            <a:r>
              <a:rPr lang="en-US" sz="2800" kern="1200" spc="300" baseline="0" dirty="0">
                <a:solidFill>
                  <a:srgbClr val="211A52"/>
                </a:solidFill>
                <a:latin typeface="Arial Black" panose="020B0604020202020204" pitchFamily="34" charset="0"/>
                <a:cs typeface="Arial Black" panose="020B0604020202020204" pitchFamily="34" charset="0"/>
              </a:rPr>
              <a:t>AAU STRATEGI</a:t>
            </a:r>
            <a:br>
              <a:rPr lang="en-US" sz="2800" kern="1200" spc="300" baseline="0" dirty="0">
                <a:solidFill>
                  <a:srgbClr val="211A52"/>
                </a:solidFill>
                <a:latin typeface="Arial Black" panose="020B0604020202020204" pitchFamily="34" charset="0"/>
                <a:cs typeface="Arial Black" panose="020B0604020202020204" pitchFamily="34" charset="0"/>
              </a:rPr>
            </a:br>
            <a:r>
              <a:rPr lang="en-US" sz="2800" kern="1200" spc="300" baseline="0" dirty="0">
                <a:solidFill>
                  <a:srgbClr val="211A52"/>
                </a:solidFill>
                <a:latin typeface="Arial Black" panose="020B0604020202020204" pitchFamily="34" charset="0"/>
                <a:cs typeface="Arial Black" panose="020B0604020202020204" pitchFamily="34" charset="0"/>
              </a:rPr>
              <a:t>VIDEN FOR VERDEN 2022-26</a:t>
            </a:r>
          </a:p>
        </p:txBody>
      </p:sp>
      <p:sp>
        <p:nvSpPr>
          <p:cNvPr id="2" name="Pladsholder til slidenummer 1" hidden="1">
            <a:extLst>
              <a:ext uri="{FF2B5EF4-FFF2-40B4-BE49-F238E27FC236}">
                <a16:creationId xmlns:a16="http://schemas.microsoft.com/office/drawing/2014/main" id="{94895894-5B1F-453A-B047-C286B974B376}"/>
              </a:ext>
            </a:extLst>
          </p:cNvPr>
          <p:cNvSpPr>
            <a:spLocks noGrp="1"/>
          </p:cNvSpPr>
          <p:nvPr>
            <p:ph type="sldNum" sz="quarter" idx="4294967295"/>
          </p:nvPr>
        </p:nvSpPr>
        <p:spPr>
          <a:xfrm>
            <a:off x="11339887" y="593225"/>
            <a:ext cx="571468" cy="227164"/>
          </a:xfrm>
        </p:spPr>
        <p:txBody>
          <a:bodyPr/>
          <a:lstStyle/>
          <a:p>
            <a:pPr>
              <a:spcAft>
                <a:spcPts val="600"/>
              </a:spcAft>
            </a:pPr>
            <a:fld id="{D8D877B3-D348-4611-9BDB-C5374591D951}" type="slidenum">
              <a:rPr lang="en-US" smtClean="0"/>
              <a:pPr>
                <a:spcAft>
                  <a:spcPts val="600"/>
                </a:spcAft>
              </a:pPr>
              <a:t>55</a:t>
            </a:fld>
            <a:endParaRPr lang="en-US"/>
          </a:p>
        </p:txBody>
      </p:sp>
    </p:spTree>
    <p:extLst>
      <p:ext uri="{BB962C8B-B14F-4D97-AF65-F5344CB8AC3E}">
        <p14:creationId xmlns:p14="http://schemas.microsoft.com/office/powerpoint/2010/main" val="40968300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A64FA-63D1-1DF6-8432-0D8597A15BE7}"/>
            </a:ext>
          </a:extLst>
        </p:cNvPr>
        <p:cNvGrpSpPr/>
        <p:nvPr/>
      </p:nvGrpSpPr>
      <p:grpSpPr>
        <a:xfrm>
          <a:off x="0" y="0"/>
          <a:ext cx="0" cy="0"/>
          <a:chOff x="0" y="0"/>
          <a:chExt cx="0" cy="0"/>
        </a:xfrm>
      </p:grpSpPr>
      <p:sp>
        <p:nvSpPr>
          <p:cNvPr id="5" name="Freeform 14">
            <a:extLst>
              <a:ext uri="{FF2B5EF4-FFF2-40B4-BE49-F238E27FC236}">
                <a16:creationId xmlns:a16="http://schemas.microsoft.com/office/drawing/2014/main" id="{9A5DA648-DCB2-6463-BC53-EE00C2C0C675}"/>
              </a:ext>
            </a:extLst>
          </p:cNvPr>
          <p:cNvSpPr>
            <a:spLocks noEditPoints="1"/>
          </p:cNvSpPr>
          <p:nvPr/>
        </p:nvSpPr>
        <p:spPr bwMode="auto">
          <a:xfrm>
            <a:off x="1534008" y="53070"/>
            <a:ext cx="332542" cy="264150"/>
          </a:xfrm>
          <a:custGeom>
            <a:avLst/>
            <a:gdLst>
              <a:gd name="T0" fmla="*/ 154 w 257"/>
              <a:gd name="T1" fmla="*/ 27 h 203"/>
              <a:gd name="T2" fmla="*/ 107 w 257"/>
              <a:gd name="T3" fmla="*/ 36 h 203"/>
              <a:gd name="T4" fmla="*/ 76 w 257"/>
              <a:gd name="T5" fmla="*/ 3 h 203"/>
              <a:gd name="T6" fmla="*/ 31 w 257"/>
              <a:gd name="T7" fmla="*/ 110 h 203"/>
              <a:gd name="T8" fmla="*/ 53 w 257"/>
              <a:gd name="T9" fmla="*/ 123 h 203"/>
              <a:gd name="T10" fmla="*/ 80 w 257"/>
              <a:gd name="T11" fmla="*/ 172 h 203"/>
              <a:gd name="T12" fmla="*/ 136 w 257"/>
              <a:gd name="T13" fmla="*/ 202 h 203"/>
              <a:gd name="T14" fmla="*/ 143 w 257"/>
              <a:gd name="T15" fmla="*/ 201 h 203"/>
              <a:gd name="T16" fmla="*/ 148 w 257"/>
              <a:gd name="T17" fmla="*/ 197 h 203"/>
              <a:gd name="T18" fmla="*/ 152 w 257"/>
              <a:gd name="T19" fmla="*/ 193 h 203"/>
              <a:gd name="T20" fmla="*/ 156 w 257"/>
              <a:gd name="T21" fmla="*/ 194 h 203"/>
              <a:gd name="T22" fmla="*/ 163 w 257"/>
              <a:gd name="T23" fmla="*/ 194 h 203"/>
              <a:gd name="T24" fmla="*/ 169 w 257"/>
              <a:gd name="T25" fmla="*/ 191 h 203"/>
              <a:gd name="T26" fmla="*/ 173 w 257"/>
              <a:gd name="T27" fmla="*/ 186 h 203"/>
              <a:gd name="T28" fmla="*/ 175 w 257"/>
              <a:gd name="T29" fmla="*/ 183 h 203"/>
              <a:gd name="T30" fmla="*/ 195 w 257"/>
              <a:gd name="T31" fmla="*/ 163 h 203"/>
              <a:gd name="T32" fmla="*/ 194 w 257"/>
              <a:gd name="T33" fmla="*/ 159 h 203"/>
              <a:gd name="T34" fmla="*/ 198 w 257"/>
              <a:gd name="T35" fmla="*/ 155 h 203"/>
              <a:gd name="T36" fmla="*/ 202 w 257"/>
              <a:gd name="T37" fmla="*/ 149 h 203"/>
              <a:gd name="T38" fmla="*/ 203 w 257"/>
              <a:gd name="T39" fmla="*/ 142 h 203"/>
              <a:gd name="T40" fmla="*/ 202 w 257"/>
              <a:gd name="T41" fmla="*/ 137 h 203"/>
              <a:gd name="T42" fmla="*/ 200 w 257"/>
              <a:gd name="T43" fmla="*/ 133 h 203"/>
              <a:gd name="T44" fmla="*/ 222 w 257"/>
              <a:gd name="T45" fmla="*/ 103 h 203"/>
              <a:gd name="T46" fmla="*/ 255 w 257"/>
              <a:gd name="T47" fmla="*/ 81 h 203"/>
              <a:gd name="T48" fmla="*/ 149 w 257"/>
              <a:gd name="T49" fmla="*/ 62 h 203"/>
              <a:gd name="T50" fmla="*/ 108 w 257"/>
              <a:gd name="T51" fmla="*/ 77 h 203"/>
              <a:gd name="T52" fmla="*/ 123 w 257"/>
              <a:gd name="T53" fmla="*/ 48 h 203"/>
              <a:gd name="T54" fmla="*/ 204 w 257"/>
              <a:gd name="T55" fmla="*/ 104 h 203"/>
              <a:gd name="T56" fmla="*/ 31 w 257"/>
              <a:gd name="T57" fmla="*/ 96 h 203"/>
              <a:gd name="T58" fmla="*/ 31 w 257"/>
              <a:gd name="T59" fmla="*/ 96 h 203"/>
              <a:gd name="T60" fmla="*/ 66 w 257"/>
              <a:gd name="T61" fmla="*/ 145 h 203"/>
              <a:gd name="T62" fmla="*/ 85 w 257"/>
              <a:gd name="T63" fmla="*/ 158 h 203"/>
              <a:gd name="T64" fmla="*/ 93 w 257"/>
              <a:gd name="T65" fmla="*/ 166 h 203"/>
              <a:gd name="T66" fmla="*/ 107 w 257"/>
              <a:gd name="T67" fmla="*/ 185 h 203"/>
              <a:gd name="T68" fmla="*/ 107 w 257"/>
              <a:gd name="T69" fmla="*/ 185 h 203"/>
              <a:gd name="T70" fmla="*/ 171 w 257"/>
              <a:gd name="T71" fmla="*/ 165 h 203"/>
              <a:gd name="T72" fmla="*/ 170 w 257"/>
              <a:gd name="T73" fmla="*/ 165 h 203"/>
              <a:gd name="T74" fmla="*/ 170 w 257"/>
              <a:gd name="T75" fmla="*/ 165 h 203"/>
              <a:gd name="T76" fmla="*/ 170 w 257"/>
              <a:gd name="T77" fmla="*/ 165 h 203"/>
              <a:gd name="T78" fmla="*/ 124 w 257"/>
              <a:gd name="T79" fmla="*/ 127 h 203"/>
              <a:gd name="T80" fmla="*/ 163 w 257"/>
              <a:gd name="T81" fmla="*/ 175 h 203"/>
              <a:gd name="T82" fmla="*/ 117 w 257"/>
              <a:gd name="T83" fmla="*/ 142 h 203"/>
              <a:gd name="T84" fmla="*/ 139 w 257"/>
              <a:gd name="T85" fmla="*/ 181 h 203"/>
              <a:gd name="T86" fmla="*/ 141 w 257"/>
              <a:gd name="T87" fmla="*/ 184 h 203"/>
              <a:gd name="T88" fmla="*/ 65 w 257"/>
              <a:gd name="T89" fmla="*/ 121 h 203"/>
              <a:gd name="T90" fmla="*/ 96 w 257"/>
              <a:gd name="T91" fmla="*/ 48 h 203"/>
              <a:gd name="T92" fmla="*/ 105 w 257"/>
              <a:gd name="T93" fmla="*/ 91 h 203"/>
              <a:gd name="T94" fmla="*/ 137 w 257"/>
              <a:gd name="T95" fmla="*/ 85 h 203"/>
              <a:gd name="T96" fmla="*/ 189 w 257"/>
              <a:gd name="T97" fmla="*/ 139 h 203"/>
              <a:gd name="T98" fmla="*/ 182 w 257"/>
              <a:gd name="T99" fmla="*/ 146 h 203"/>
              <a:gd name="T100" fmla="*/ 181 w 257"/>
              <a:gd name="T101" fmla="*/ 162 h 203"/>
              <a:gd name="T102" fmla="*/ 224 w 257"/>
              <a:gd name="T103" fmla="*/ 88 h 203"/>
              <a:gd name="T104" fmla="*/ 182 w 257"/>
              <a:gd name="T105" fmla="*/ 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203">
                <a:moveTo>
                  <a:pt x="255" y="73"/>
                </a:moveTo>
                <a:cubicBezTo>
                  <a:pt x="186" y="4"/>
                  <a:pt x="186" y="4"/>
                  <a:pt x="186" y="4"/>
                </a:cubicBezTo>
                <a:cubicBezTo>
                  <a:pt x="184" y="1"/>
                  <a:pt x="180" y="1"/>
                  <a:pt x="177" y="4"/>
                </a:cubicBezTo>
                <a:cubicBezTo>
                  <a:pt x="154" y="27"/>
                  <a:pt x="154" y="27"/>
                  <a:pt x="154" y="27"/>
                </a:cubicBezTo>
                <a:cubicBezTo>
                  <a:pt x="153" y="28"/>
                  <a:pt x="153" y="29"/>
                  <a:pt x="153" y="31"/>
                </a:cubicBezTo>
                <a:cubicBezTo>
                  <a:pt x="153" y="32"/>
                  <a:pt x="153" y="34"/>
                  <a:pt x="154" y="35"/>
                </a:cubicBezTo>
                <a:cubicBezTo>
                  <a:pt x="156" y="36"/>
                  <a:pt x="156" y="36"/>
                  <a:pt x="156" y="36"/>
                </a:cubicBezTo>
                <a:cubicBezTo>
                  <a:pt x="107" y="36"/>
                  <a:pt x="107" y="36"/>
                  <a:pt x="107" y="36"/>
                </a:cubicBezTo>
                <a:cubicBezTo>
                  <a:pt x="108" y="35"/>
                  <a:pt x="108" y="35"/>
                  <a:pt x="108" y="35"/>
                </a:cubicBezTo>
                <a:cubicBezTo>
                  <a:pt x="110" y="33"/>
                  <a:pt x="110" y="29"/>
                  <a:pt x="108" y="27"/>
                </a:cubicBezTo>
                <a:cubicBezTo>
                  <a:pt x="84" y="3"/>
                  <a:pt x="84" y="3"/>
                  <a:pt x="84" y="3"/>
                </a:cubicBezTo>
                <a:cubicBezTo>
                  <a:pt x="82" y="0"/>
                  <a:pt x="78" y="0"/>
                  <a:pt x="76" y="3"/>
                </a:cubicBezTo>
                <a:cubicBezTo>
                  <a:pt x="2" y="76"/>
                  <a:pt x="2" y="76"/>
                  <a:pt x="2" y="76"/>
                </a:cubicBezTo>
                <a:cubicBezTo>
                  <a:pt x="0" y="78"/>
                  <a:pt x="0" y="82"/>
                  <a:pt x="2" y="84"/>
                </a:cubicBezTo>
                <a:cubicBezTo>
                  <a:pt x="26" y="108"/>
                  <a:pt x="26" y="108"/>
                  <a:pt x="26" y="108"/>
                </a:cubicBezTo>
                <a:cubicBezTo>
                  <a:pt x="27" y="109"/>
                  <a:pt x="29" y="110"/>
                  <a:pt x="31" y="110"/>
                </a:cubicBezTo>
                <a:cubicBezTo>
                  <a:pt x="32" y="110"/>
                  <a:pt x="34" y="109"/>
                  <a:pt x="35" y="108"/>
                </a:cubicBezTo>
                <a:cubicBezTo>
                  <a:pt x="41" y="102"/>
                  <a:pt x="41" y="102"/>
                  <a:pt x="41" y="102"/>
                </a:cubicBezTo>
                <a:cubicBezTo>
                  <a:pt x="53" y="114"/>
                  <a:pt x="53" y="114"/>
                  <a:pt x="53" y="114"/>
                </a:cubicBezTo>
                <a:cubicBezTo>
                  <a:pt x="53" y="123"/>
                  <a:pt x="53" y="123"/>
                  <a:pt x="53" y="123"/>
                </a:cubicBezTo>
                <a:cubicBezTo>
                  <a:pt x="53" y="125"/>
                  <a:pt x="53" y="126"/>
                  <a:pt x="54" y="127"/>
                </a:cubicBezTo>
                <a:cubicBezTo>
                  <a:pt x="53" y="128"/>
                  <a:pt x="49" y="133"/>
                  <a:pt x="49" y="139"/>
                </a:cubicBezTo>
                <a:cubicBezTo>
                  <a:pt x="49" y="148"/>
                  <a:pt x="55" y="155"/>
                  <a:pt x="64" y="156"/>
                </a:cubicBezTo>
                <a:cubicBezTo>
                  <a:pt x="65" y="164"/>
                  <a:pt x="72" y="171"/>
                  <a:pt x="80" y="172"/>
                </a:cubicBezTo>
                <a:cubicBezTo>
                  <a:pt x="81" y="180"/>
                  <a:pt x="87" y="186"/>
                  <a:pt x="95" y="187"/>
                </a:cubicBezTo>
                <a:cubicBezTo>
                  <a:pt x="96" y="196"/>
                  <a:pt x="103" y="203"/>
                  <a:pt x="112" y="203"/>
                </a:cubicBezTo>
                <a:cubicBezTo>
                  <a:pt x="118" y="203"/>
                  <a:pt x="123" y="198"/>
                  <a:pt x="124" y="197"/>
                </a:cubicBezTo>
                <a:cubicBezTo>
                  <a:pt x="126" y="199"/>
                  <a:pt x="130" y="202"/>
                  <a:pt x="136" y="202"/>
                </a:cubicBezTo>
                <a:cubicBezTo>
                  <a:pt x="137" y="202"/>
                  <a:pt x="138" y="202"/>
                  <a:pt x="139" y="202"/>
                </a:cubicBezTo>
                <a:cubicBezTo>
                  <a:pt x="139" y="202"/>
                  <a:pt x="139" y="202"/>
                  <a:pt x="140" y="202"/>
                </a:cubicBezTo>
                <a:cubicBezTo>
                  <a:pt x="140" y="202"/>
                  <a:pt x="141" y="201"/>
                  <a:pt x="142" y="201"/>
                </a:cubicBezTo>
                <a:cubicBezTo>
                  <a:pt x="142" y="201"/>
                  <a:pt x="142" y="201"/>
                  <a:pt x="143" y="201"/>
                </a:cubicBezTo>
                <a:cubicBezTo>
                  <a:pt x="143" y="200"/>
                  <a:pt x="144" y="200"/>
                  <a:pt x="145" y="199"/>
                </a:cubicBezTo>
                <a:cubicBezTo>
                  <a:pt x="145" y="199"/>
                  <a:pt x="146" y="199"/>
                  <a:pt x="146" y="199"/>
                </a:cubicBezTo>
                <a:cubicBezTo>
                  <a:pt x="146" y="198"/>
                  <a:pt x="147" y="198"/>
                  <a:pt x="148" y="197"/>
                </a:cubicBezTo>
                <a:cubicBezTo>
                  <a:pt x="148" y="197"/>
                  <a:pt x="148" y="197"/>
                  <a:pt x="148" y="197"/>
                </a:cubicBezTo>
                <a:cubicBezTo>
                  <a:pt x="149" y="196"/>
                  <a:pt x="150" y="195"/>
                  <a:pt x="150" y="194"/>
                </a:cubicBezTo>
                <a:cubicBezTo>
                  <a:pt x="150" y="194"/>
                  <a:pt x="150" y="194"/>
                  <a:pt x="150" y="194"/>
                </a:cubicBezTo>
                <a:cubicBezTo>
                  <a:pt x="151" y="194"/>
                  <a:pt x="151" y="193"/>
                  <a:pt x="151" y="192"/>
                </a:cubicBezTo>
                <a:cubicBezTo>
                  <a:pt x="151" y="193"/>
                  <a:pt x="152" y="193"/>
                  <a:pt x="152" y="193"/>
                </a:cubicBezTo>
                <a:cubicBezTo>
                  <a:pt x="152" y="193"/>
                  <a:pt x="152" y="193"/>
                  <a:pt x="153" y="193"/>
                </a:cubicBezTo>
                <a:cubicBezTo>
                  <a:pt x="153" y="193"/>
                  <a:pt x="153" y="193"/>
                  <a:pt x="154" y="194"/>
                </a:cubicBezTo>
                <a:cubicBezTo>
                  <a:pt x="154" y="194"/>
                  <a:pt x="154" y="194"/>
                  <a:pt x="154" y="194"/>
                </a:cubicBezTo>
                <a:cubicBezTo>
                  <a:pt x="155" y="194"/>
                  <a:pt x="155" y="194"/>
                  <a:pt x="156" y="194"/>
                </a:cubicBezTo>
                <a:cubicBezTo>
                  <a:pt x="156" y="194"/>
                  <a:pt x="156" y="194"/>
                  <a:pt x="156" y="194"/>
                </a:cubicBezTo>
                <a:cubicBezTo>
                  <a:pt x="157" y="194"/>
                  <a:pt x="158" y="195"/>
                  <a:pt x="159" y="195"/>
                </a:cubicBezTo>
                <a:cubicBezTo>
                  <a:pt x="160" y="195"/>
                  <a:pt x="161" y="194"/>
                  <a:pt x="162" y="194"/>
                </a:cubicBezTo>
                <a:cubicBezTo>
                  <a:pt x="162" y="194"/>
                  <a:pt x="162" y="194"/>
                  <a:pt x="163" y="194"/>
                </a:cubicBezTo>
                <a:cubicBezTo>
                  <a:pt x="164" y="194"/>
                  <a:pt x="164" y="194"/>
                  <a:pt x="165" y="193"/>
                </a:cubicBezTo>
                <a:cubicBezTo>
                  <a:pt x="165" y="193"/>
                  <a:pt x="166" y="193"/>
                  <a:pt x="166" y="193"/>
                </a:cubicBezTo>
                <a:cubicBezTo>
                  <a:pt x="167" y="193"/>
                  <a:pt x="167" y="192"/>
                  <a:pt x="168" y="192"/>
                </a:cubicBezTo>
                <a:cubicBezTo>
                  <a:pt x="168" y="192"/>
                  <a:pt x="168" y="192"/>
                  <a:pt x="169" y="191"/>
                </a:cubicBezTo>
                <a:cubicBezTo>
                  <a:pt x="169" y="191"/>
                  <a:pt x="170" y="190"/>
                  <a:pt x="171" y="189"/>
                </a:cubicBezTo>
                <a:cubicBezTo>
                  <a:pt x="171" y="189"/>
                  <a:pt x="171" y="189"/>
                  <a:pt x="171" y="189"/>
                </a:cubicBezTo>
                <a:cubicBezTo>
                  <a:pt x="172" y="189"/>
                  <a:pt x="172" y="188"/>
                  <a:pt x="173" y="187"/>
                </a:cubicBezTo>
                <a:cubicBezTo>
                  <a:pt x="173" y="187"/>
                  <a:pt x="173" y="186"/>
                  <a:pt x="173" y="186"/>
                </a:cubicBezTo>
                <a:cubicBezTo>
                  <a:pt x="174" y="186"/>
                  <a:pt x="174" y="185"/>
                  <a:pt x="174" y="184"/>
                </a:cubicBezTo>
                <a:cubicBezTo>
                  <a:pt x="175" y="184"/>
                  <a:pt x="175" y="184"/>
                  <a:pt x="175" y="183"/>
                </a:cubicBezTo>
                <a:cubicBezTo>
                  <a:pt x="175" y="183"/>
                  <a:pt x="175" y="183"/>
                  <a:pt x="175" y="183"/>
                </a:cubicBezTo>
                <a:cubicBezTo>
                  <a:pt x="175" y="183"/>
                  <a:pt x="175" y="183"/>
                  <a:pt x="175" y="183"/>
                </a:cubicBezTo>
                <a:cubicBezTo>
                  <a:pt x="176" y="183"/>
                  <a:pt x="177" y="183"/>
                  <a:pt x="178" y="183"/>
                </a:cubicBezTo>
                <a:cubicBezTo>
                  <a:pt x="187" y="183"/>
                  <a:pt x="195" y="175"/>
                  <a:pt x="195" y="165"/>
                </a:cubicBezTo>
                <a:cubicBezTo>
                  <a:pt x="195" y="165"/>
                  <a:pt x="195" y="164"/>
                  <a:pt x="195" y="163"/>
                </a:cubicBezTo>
                <a:cubicBezTo>
                  <a:pt x="195" y="163"/>
                  <a:pt x="195" y="163"/>
                  <a:pt x="195" y="163"/>
                </a:cubicBezTo>
                <a:cubicBezTo>
                  <a:pt x="195" y="162"/>
                  <a:pt x="195" y="162"/>
                  <a:pt x="195" y="161"/>
                </a:cubicBezTo>
                <a:cubicBezTo>
                  <a:pt x="195" y="161"/>
                  <a:pt x="194" y="161"/>
                  <a:pt x="194" y="161"/>
                </a:cubicBezTo>
                <a:cubicBezTo>
                  <a:pt x="194" y="160"/>
                  <a:pt x="194" y="160"/>
                  <a:pt x="194" y="159"/>
                </a:cubicBezTo>
                <a:cubicBezTo>
                  <a:pt x="194" y="159"/>
                  <a:pt x="194" y="159"/>
                  <a:pt x="194" y="159"/>
                </a:cubicBezTo>
                <a:cubicBezTo>
                  <a:pt x="193" y="159"/>
                  <a:pt x="193" y="158"/>
                  <a:pt x="193" y="158"/>
                </a:cubicBezTo>
                <a:cubicBezTo>
                  <a:pt x="194" y="158"/>
                  <a:pt x="195" y="157"/>
                  <a:pt x="195" y="157"/>
                </a:cubicBezTo>
                <a:cubicBezTo>
                  <a:pt x="195" y="157"/>
                  <a:pt x="195" y="157"/>
                  <a:pt x="195" y="157"/>
                </a:cubicBezTo>
                <a:cubicBezTo>
                  <a:pt x="196" y="156"/>
                  <a:pt x="197" y="156"/>
                  <a:pt x="198" y="155"/>
                </a:cubicBezTo>
                <a:cubicBezTo>
                  <a:pt x="198" y="155"/>
                  <a:pt x="198" y="155"/>
                  <a:pt x="198" y="154"/>
                </a:cubicBezTo>
                <a:cubicBezTo>
                  <a:pt x="199" y="154"/>
                  <a:pt x="199" y="153"/>
                  <a:pt x="200" y="153"/>
                </a:cubicBezTo>
                <a:cubicBezTo>
                  <a:pt x="200" y="152"/>
                  <a:pt x="200" y="152"/>
                  <a:pt x="200" y="152"/>
                </a:cubicBezTo>
                <a:cubicBezTo>
                  <a:pt x="201" y="151"/>
                  <a:pt x="201" y="150"/>
                  <a:pt x="202" y="149"/>
                </a:cubicBezTo>
                <a:cubicBezTo>
                  <a:pt x="202" y="149"/>
                  <a:pt x="202" y="149"/>
                  <a:pt x="202" y="149"/>
                </a:cubicBezTo>
                <a:cubicBezTo>
                  <a:pt x="202" y="148"/>
                  <a:pt x="202" y="147"/>
                  <a:pt x="203" y="146"/>
                </a:cubicBezTo>
                <a:cubicBezTo>
                  <a:pt x="203" y="146"/>
                  <a:pt x="203" y="146"/>
                  <a:pt x="203" y="146"/>
                </a:cubicBezTo>
                <a:cubicBezTo>
                  <a:pt x="203" y="145"/>
                  <a:pt x="203" y="143"/>
                  <a:pt x="203" y="142"/>
                </a:cubicBezTo>
                <a:cubicBezTo>
                  <a:pt x="203" y="142"/>
                  <a:pt x="203" y="141"/>
                  <a:pt x="203" y="140"/>
                </a:cubicBezTo>
                <a:cubicBezTo>
                  <a:pt x="203" y="140"/>
                  <a:pt x="203" y="139"/>
                  <a:pt x="203" y="139"/>
                </a:cubicBezTo>
                <a:cubicBezTo>
                  <a:pt x="202" y="139"/>
                  <a:pt x="202" y="138"/>
                  <a:pt x="202" y="137"/>
                </a:cubicBezTo>
                <a:cubicBezTo>
                  <a:pt x="202" y="137"/>
                  <a:pt x="202" y="137"/>
                  <a:pt x="202" y="137"/>
                </a:cubicBezTo>
                <a:cubicBezTo>
                  <a:pt x="202" y="136"/>
                  <a:pt x="201" y="136"/>
                  <a:pt x="201" y="135"/>
                </a:cubicBezTo>
                <a:cubicBezTo>
                  <a:pt x="201" y="135"/>
                  <a:pt x="201" y="135"/>
                  <a:pt x="201" y="135"/>
                </a:cubicBezTo>
                <a:cubicBezTo>
                  <a:pt x="200" y="134"/>
                  <a:pt x="200" y="134"/>
                  <a:pt x="200" y="133"/>
                </a:cubicBezTo>
                <a:cubicBezTo>
                  <a:pt x="200" y="133"/>
                  <a:pt x="200" y="133"/>
                  <a:pt x="200" y="133"/>
                </a:cubicBezTo>
                <a:cubicBezTo>
                  <a:pt x="213" y="120"/>
                  <a:pt x="213" y="120"/>
                  <a:pt x="213" y="120"/>
                </a:cubicBezTo>
                <a:cubicBezTo>
                  <a:pt x="214" y="119"/>
                  <a:pt x="215" y="117"/>
                  <a:pt x="215" y="115"/>
                </a:cubicBezTo>
                <a:cubicBezTo>
                  <a:pt x="215" y="110"/>
                  <a:pt x="215" y="110"/>
                  <a:pt x="215" y="110"/>
                </a:cubicBezTo>
                <a:cubicBezTo>
                  <a:pt x="222" y="103"/>
                  <a:pt x="222" y="103"/>
                  <a:pt x="222" y="103"/>
                </a:cubicBezTo>
                <a:cubicBezTo>
                  <a:pt x="224" y="104"/>
                  <a:pt x="224" y="104"/>
                  <a:pt x="224" y="104"/>
                </a:cubicBezTo>
                <a:cubicBezTo>
                  <a:pt x="225" y="105"/>
                  <a:pt x="226" y="106"/>
                  <a:pt x="228" y="106"/>
                </a:cubicBezTo>
                <a:cubicBezTo>
                  <a:pt x="229" y="106"/>
                  <a:pt x="231" y="105"/>
                  <a:pt x="232" y="104"/>
                </a:cubicBezTo>
                <a:cubicBezTo>
                  <a:pt x="255" y="81"/>
                  <a:pt x="255" y="81"/>
                  <a:pt x="255" y="81"/>
                </a:cubicBezTo>
                <a:cubicBezTo>
                  <a:pt x="257" y="79"/>
                  <a:pt x="257" y="75"/>
                  <a:pt x="255" y="73"/>
                </a:cubicBezTo>
                <a:close/>
                <a:moveTo>
                  <a:pt x="191" y="124"/>
                </a:moveTo>
                <a:cubicBezTo>
                  <a:pt x="149" y="82"/>
                  <a:pt x="149" y="82"/>
                  <a:pt x="149" y="82"/>
                </a:cubicBezTo>
                <a:cubicBezTo>
                  <a:pt x="149" y="62"/>
                  <a:pt x="149" y="62"/>
                  <a:pt x="149" y="62"/>
                </a:cubicBezTo>
                <a:cubicBezTo>
                  <a:pt x="149" y="58"/>
                  <a:pt x="147" y="56"/>
                  <a:pt x="143" y="56"/>
                </a:cubicBezTo>
                <a:cubicBezTo>
                  <a:pt x="132" y="56"/>
                  <a:pt x="132" y="56"/>
                  <a:pt x="132" y="56"/>
                </a:cubicBezTo>
                <a:cubicBezTo>
                  <a:pt x="130" y="56"/>
                  <a:pt x="129" y="56"/>
                  <a:pt x="127" y="57"/>
                </a:cubicBezTo>
                <a:cubicBezTo>
                  <a:pt x="108" y="77"/>
                  <a:pt x="108" y="77"/>
                  <a:pt x="108" y="77"/>
                </a:cubicBezTo>
                <a:cubicBezTo>
                  <a:pt x="107" y="78"/>
                  <a:pt x="105" y="79"/>
                  <a:pt x="105" y="79"/>
                </a:cubicBezTo>
                <a:cubicBezTo>
                  <a:pt x="102" y="79"/>
                  <a:pt x="99" y="76"/>
                  <a:pt x="99" y="73"/>
                </a:cubicBezTo>
                <a:cubicBezTo>
                  <a:pt x="99" y="73"/>
                  <a:pt x="100" y="71"/>
                  <a:pt x="101" y="70"/>
                </a:cubicBezTo>
                <a:cubicBezTo>
                  <a:pt x="123" y="48"/>
                  <a:pt x="123" y="48"/>
                  <a:pt x="123" y="48"/>
                </a:cubicBezTo>
                <a:cubicBezTo>
                  <a:pt x="168" y="48"/>
                  <a:pt x="168" y="48"/>
                  <a:pt x="168" y="48"/>
                </a:cubicBezTo>
                <a:cubicBezTo>
                  <a:pt x="175" y="56"/>
                  <a:pt x="175" y="56"/>
                  <a:pt x="175" y="56"/>
                </a:cubicBezTo>
                <a:cubicBezTo>
                  <a:pt x="214" y="94"/>
                  <a:pt x="214" y="94"/>
                  <a:pt x="214" y="94"/>
                </a:cubicBezTo>
                <a:cubicBezTo>
                  <a:pt x="204" y="104"/>
                  <a:pt x="204" y="104"/>
                  <a:pt x="204" y="104"/>
                </a:cubicBezTo>
                <a:cubicBezTo>
                  <a:pt x="203" y="105"/>
                  <a:pt x="203" y="106"/>
                  <a:pt x="203" y="108"/>
                </a:cubicBezTo>
                <a:cubicBezTo>
                  <a:pt x="203" y="113"/>
                  <a:pt x="203" y="113"/>
                  <a:pt x="203" y="113"/>
                </a:cubicBezTo>
                <a:lnTo>
                  <a:pt x="191" y="124"/>
                </a:lnTo>
                <a:close/>
                <a:moveTo>
                  <a:pt x="31" y="96"/>
                </a:moveTo>
                <a:cubicBezTo>
                  <a:pt x="15" y="80"/>
                  <a:pt x="15" y="80"/>
                  <a:pt x="15" y="80"/>
                </a:cubicBezTo>
                <a:cubicBezTo>
                  <a:pt x="80" y="15"/>
                  <a:pt x="80" y="15"/>
                  <a:pt x="80" y="15"/>
                </a:cubicBezTo>
                <a:cubicBezTo>
                  <a:pt x="95" y="31"/>
                  <a:pt x="95" y="31"/>
                  <a:pt x="95" y="31"/>
                </a:cubicBezTo>
                <a:lnTo>
                  <a:pt x="31" y="96"/>
                </a:lnTo>
                <a:close/>
                <a:moveTo>
                  <a:pt x="61" y="139"/>
                </a:moveTo>
                <a:cubicBezTo>
                  <a:pt x="61" y="138"/>
                  <a:pt x="62" y="137"/>
                  <a:pt x="63" y="136"/>
                </a:cubicBezTo>
                <a:cubicBezTo>
                  <a:pt x="70" y="143"/>
                  <a:pt x="70" y="143"/>
                  <a:pt x="70" y="143"/>
                </a:cubicBezTo>
                <a:cubicBezTo>
                  <a:pt x="69" y="143"/>
                  <a:pt x="67" y="145"/>
                  <a:pt x="66" y="145"/>
                </a:cubicBezTo>
                <a:cubicBezTo>
                  <a:pt x="63" y="145"/>
                  <a:pt x="61" y="142"/>
                  <a:pt x="61" y="139"/>
                </a:cubicBezTo>
                <a:close/>
                <a:moveTo>
                  <a:pt x="76" y="154"/>
                </a:moveTo>
                <a:cubicBezTo>
                  <a:pt x="76" y="154"/>
                  <a:pt x="77" y="152"/>
                  <a:pt x="78" y="151"/>
                </a:cubicBezTo>
                <a:cubicBezTo>
                  <a:pt x="85" y="158"/>
                  <a:pt x="85" y="158"/>
                  <a:pt x="85" y="158"/>
                </a:cubicBezTo>
                <a:cubicBezTo>
                  <a:pt x="84" y="159"/>
                  <a:pt x="82" y="160"/>
                  <a:pt x="82" y="160"/>
                </a:cubicBezTo>
                <a:cubicBezTo>
                  <a:pt x="79" y="160"/>
                  <a:pt x="76" y="157"/>
                  <a:pt x="76" y="154"/>
                </a:cubicBezTo>
                <a:close/>
                <a:moveTo>
                  <a:pt x="91" y="170"/>
                </a:moveTo>
                <a:cubicBezTo>
                  <a:pt x="91" y="169"/>
                  <a:pt x="92" y="167"/>
                  <a:pt x="93" y="166"/>
                </a:cubicBezTo>
                <a:cubicBezTo>
                  <a:pt x="100" y="173"/>
                  <a:pt x="100" y="173"/>
                  <a:pt x="100" y="173"/>
                </a:cubicBezTo>
                <a:cubicBezTo>
                  <a:pt x="99" y="174"/>
                  <a:pt x="98" y="175"/>
                  <a:pt x="97" y="175"/>
                </a:cubicBezTo>
                <a:cubicBezTo>
                  <a:pt x="94" y="175"/>
                  <a:pt x="91" y="173"/>
                  <a:pt x="91" y="170"/>
                </a:cubicBezTo>
                <a:close/>
                <a:moveTo>
                  <a:pt x="107" y="185"/>
                </a:moveTo>
                <a:cubicBezTo>
                  <a:pt x="107" y="185"/>
                  <a:pt x="108" y="183"/>
                  <a:pt x="109" y="182"/>
                </a:cubicBezTo>
                <a:cubicBezTo>
                  <a:pt x="116" y="189"/>
                  <a:pt x="116" y="189"/>
                  <a:pt x="116" y="189"/>
                </a:cubicBezTo>
                <a:cubicBezTo>
                  <a:pt x="115" y="190"/>
                  <a:pt x="113" y="191"/>
                  <a:pt x="112" y="191"/>
                </a:cubicBezTo>
                <a:cubicBezTo>
                  <a:pt x="109" y="191"/>
                  <a:pt x="107" y="188"/>
                  <a:pt x="107" y="185"/>
                </a:cubicBezTo>
                <a:close/>
                <a:moveTo>
                  <a:pt x="178" y="171"/>
                </a:moveTo>
                <a:cubicBezTo>
                  <a:pt x="178" y="171"/>
                  <a:pt x="177" y="171"/>
                  <a:pt x="177" y="171"/>
                </a:cubicBezTo>
                <a:cubicBezTo>
                  <a:pt x="176" y="170"/>
                  <a:pt x="175" y="170"/>
                  <a:pt x="174" y="169"/>
                </a:cubicBezTo>
                <a:cubicBezTo>
                  <a:pt x="171" y="165"/>
                  <a:pt x="171" y="165"/>
                  <a:pt x="171" y="165"/>
                </a:cubicBezTo>
                <a:cubicBezTo>
                  <a:pt x="171" y="165"/>
                  <a:pt x="171" y="165"/>
                  <a:pt x="171" y="165"/>
                </a:cubicBezTo>
                <a:cubicBezTo>
                  <a:pt x="171" y="165"/>
                  <a:pt x="171" y="165"/>
                  <a:pt x="171" y="165"/>
                </a:cubicBezTo>
                <a:cubicBezTo>
                  <a:pt x="171" y="165"/>
                  <a:pt x="171" y="165"/>
                  <a:pt x="171"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32" y="127"/>
                  <a:pt x="132" y="127"/>
                  <a:pt x="132" y="127"/>
                </a:cubicBezTo>
                <a:cubicBezTo>
                  <a:pt x="130" y="124"/>
                  <a:pt x="126" y="124"/>
                  <a:pt x="124" y="127"/>
                </a:cubicBezTo>
                <a:cubicBezTo>
                  <a:pt x="121" y="129"/>
                  <a:pt x="121" y="133"/>
                  <a:pt x="124" y="135"/>
                </a:cubicBezTo>
                <a:cubicBezTo>
                  <a:pt x="162" y="174"/>
                  <a:pt x="162" y="174"/>
                  <a:pt x="162" y="174"/>
                </a:cubicBezTo>
                <a:cubicBezTo>
                  <a:pt x="163" y="174"/>
                  <a:pt x="163" y="175"/>
                  <a:pt x="163" y="175"/>
                </a:cubicBezTo>
                <a:cubicBezTo>
                  <a:pt x="163" y="175"/>
                  <a:pt x="163" y="175"/>
                  <a:pt x="163" y="175"/>
                </a:cubicBezTo>
                <a:cubicBezTo>
                  <a:pt x="164" y="176"/>
                  <a:pt x="164" y="177"/>
                  <a:pt x="164" y="177"/>
                </a:cubicBezTo>
                <a:cubicBezTo>
                  <a:pt x="164" y="180"/>
                  <a:pt x="162" y="183"/>
                  <a:pt x="159" y="183"/>
                </a:cubicBezTo>
                <a:cubicBezTo>
                  <a:pt x="158" y="182"/>
                  <a:pt x="156" y="181"/>
                  <a:pt x="155" y="180"/>
                </a:cubicBezTo>
                <a:cubicBezTo>
                  <a:pt x="117" y="142"/>
                  <a:pt x="117" y="142"/>
                  <a:pt x="117" y="142"/>
                </a:cubicBezTo>
                <a:cubicBezTo>
                  <a:pt x="114" y="140"/>
                  <a:pt x="111" y="140"/>
                  <a:pt x="108" y="142"/>
                </a:cubicBezTo>
                <a:cubicBezTo>
                  <a:pt x="106" y="144"/>
                  <a:pt x="106" y="148"/>
                  <a:pt x="108" y="150"/>
                </a:cubicBezTo>
                <a:cubicBezTo>
                  <a:pt x="139" y="181"/>
                  <a:pt x="139" y="181"/>
                  <a:pt x="139" y="181"/>
                </a:cubicBezTo>
                <a:cubicBezTo>
                  <a:pt x="139" y="181"/>
                  <a:pt x="139" y="181"/>
                  <a:pt x="139" y="181"/>
                </a:cubicBezTo>
                <a:cubicBezTo>
                  <a:pt x="139" y="182"/>
                  <a:pt x="140" y="182"/>
                  <a:pt x="140" y="183"/>
                </a:cubicBezTo>
                <a:cubicBezTo>
                  <a:pt x="140" y="183"/>
                  <a:pt x="140" y="183"/>
                  <a:pt x="140" y="183"/>
                </a:cubicBezTo>
                <a:cubicBezTo>
                  <a:pt x="141" y="183"/>
                  <a:pt x="141" y="184"/>
                  <a:pt x="141" y="184"/>
                </a:cubicBezTo>
                <a:cubicBezTo>
                  <a:pt x="141" y="184"/>
                  <a:pt x="141" y="184"/>
                  <a:pt x="141" y="184"/>
                </a:cubicBezTo>
                <a:cubicBezTo>
                  <a:pt x="141" y="184"/>
                  <a:pt x="141" y="185"/>
                  <a:pt x="141" y="185"/>
                </a:cubicBezTo>
                <a:cubicBezTo>
                  <a:pt x="141" y="188"/>
                  <a:pt x="139" y="190"/>
                  <a:pt x="136" y="190"/>
                </a:cubicBezTo>
                <a:cubicBezTo>
                  <a:pt x="135" y="190"/>
                  <a:pt x="133" y="189"/>
                  <a:pt x="132" y="188"/>
                </a:cubicBezTo>
                <a:cubicBezTo>
                  <a:pt x="65" y="121"/>
                  <a:pt x="65" y="121"/>
                  <a:pt x="65" y="121"/>
                </a:cubicBezTo>
                <a:cubicBezTo>
                  <a:pt x="65" y="112"/>
                  <a:pt x="65" y="112"/>
                  <a:pt x="65" y="112"/>
                </a:cubicBezTo>
                <a:cubicBezTo>
                  <a:pt x="65" y="110"/>
                  <a:pt x="64" y="109"/>
                  <a:pt x="63" y="107"/>
                </a:cubicBezTo>
                <a:cubicBezTo>
                  <a:pt x="50" y="94"/>
                  <a:pt x="50" y="94"/>
                  <a:pt x="50" y="94"/>
                </a:cubicBezTo>
                <a:cubicBezTo>
                  <a:pt x="96" y="48"/>
                  <a:pt x="96" y="48"/>
                  <a:pt x="96" y="48"/>
                </a:cubicBezTo>
                <a:cubicBezTo>
                  <a:pt x="106" y="48"/>
                  <a:pt x="106" y="48"/>
                  <a:pt x="106" y="48"/>
                </a:cubicBezTo>
                <a:cubicBezTo>
                  <a:pt x="93" y="61"/>
                  <a:pt x="93" y="61"/>
                  <a:pt x="93" y="61"/>
                </a:cubicBezTo>
                <a:cubicBezTo>
                  <a:pt x="92" y="62"/>
                  <a:pt x="87" y="67"/>
                  <a:pt x="87" y="73"/>
                </a:cubicBezTo>
                <a:cubicBezTo>
                  <a:pt x="87" y="83"/>
                  <a:pt x="95" y="91"/>
                  <a:pt x="105" y="91"/>
                </a:cubicBezTo>
                <a:cubicBezTo>
                  <a:pt x="111" y="91"/>
                  <a:pt x="116" y="86"/>
                  <a:pt x="117" y="85"/>
                </a:cubicBezTo>
                <a:cubicBezTo>
                  <a:pt x="134" y="68"/>
                  <a:pt x="134" y="68"/>
                  <a:pt x="134" y="68"/>
                </a:cubicBezTo>
                <a:cubicBezTo>
                  <a:pt x="137" y="68"/>
                  <a:pt x="137" y="68"/>
                  <a:pt x="137" y="68"/>
                </a:cubicBezTo>
                <a:cubicBezTo>
                  <a:pt x="137" y="85"/>
                  <a:pt x="137" y="85"/>
                  <a:pt x="137" y="85"/>
                </a:cubicBezTo>
                <a:cubicBezTo>
                  <a:pt x="137" y="86"/>
                  <a:pt x="138" y="88"/>
                  <a:pt x="139" y="89"/>
                </a:cubicBezTo>
                <a:cubicBezTo>
                  <a:pt x="185" y="135"/>
                  <a:pt x="185" y="135"/>
                  <a:pt x="185" y="135"/>
                </a:cubicBezTo>
                <a:cubicBezTo>
                  <a:pt x="185" y="135"/>
                  <a:pt x="185" y="135"/>
                  <a:pt x="185" y="135"/>
                </a:cubicBezTo>
                <a:cubicBezTo>
                  <a:pt x="189" y="139"/>
                  <a:pt x="189" y="139"/>
                  <a:pt x="189" y="139"/>
                </a:cubicBezTo>
                <a:cubicBezTo>
                  <a:pt x="190" y="140"/>
                  <a:pt x="191" y="142"/>
                  <a:pt x="191" y="142"/>
                </a:cubicBezTo>
                <a:cubicBezTo>
                  <a:pt x="191" y="145"/>
                  <a:pt x="189" y="148"/>
                  <a:pt x="186" y="148"/>
                </a:cubicBezTo>
                <a:cubicBezTo>
                  <a:pt x="185" y="148"/>
                  <a:pt x="183" y="147"/>
                  <a:pt x="182" y="146"/>
                </a:cubicBezTo>
                <a:cubicBezTo>
                  <a:pt x="182" y="146"/>
                  <a:pt x="182" y="146"/>
                  <a:pt x="182" y="146"/>
                </a:cubicBezTo>
                <a:cubicBezTo>
                  <a:pt x="147" y="111"/>
                  <a:pt x="147" y="111"/>
                  <a:pt x="147" y="111"/>
                </a:cubicBezTo>
                <a:cubicBezTo>
                  <a:pt x="145" y="109"/>
                  <a:pt x="141" y="109"/>
                  <a:pt x="139" y="111"/>
                </a:cubicBezTo>
                <a:cubicBezTo>
                  <a:pt x="137" y="114"/>
                  <a:pt x="137" y="117"/>
                  <a:pt x="139" y="120"/>
                </a:cubicBezTo>
                <a:cubicBezTo>
                  <a:pt x="181" y="162"/>
                  <a:pt x="181" y="162"/>
                  <a:pt x="181" y="162"/>
                </a:cubicBezTo>
                <a:cubicBezTo>
                  <a:pt x="182" y="163"/>
                  <a:pt x="183" y="165"/>
                  <a:pt x="183" y="165"/>
                </a:cubicBezTo>
                <a:cubicBezTo>
                  <a:pt x="183" y="168"/>
                  <a:pt x="181" y="171"/>
                  <a:pt x="178" y="171"/>
                </a:cubicBezTo>
                <a:close/>
                <a:moveTo>
                  <a:pt x="228" y="92"/>
                </a:moveTo>
                <a:cubicBezTo>
                  <a:pt x="224" y="88"/>
                  <a:pt x="224" y="88"/>
                  <a:pt x="224" y="88"/>
                </a:cubicBezTo>
                <a:cubicBezTo>
                  <a:pt x="224" y="88"/>
                  <a:pt x="224" y="88"/>
                  <a:pt x="224" y="88"/>
                </a:cubicBezTo>
                <a:cubicBezTo>
                  <a:pt x="175" y="39"/>
                  <a:pt x="175" y="39"/>
                  <a:pt x="175" y="39"/>
                </a:cubicBezTo>
                <a:cubicBezTo>
                  <a:pt x="167" y="31"/>
                  <a:pt x="167" y="31"/>
                  <a:pt x="167" y="31"/>
                </a:cubicBezTo>
                <a:cubicBezTo>
                  <a:pt x="182" y="16"/>
                  <a:pt x="182" y="16"/>
                  <a:pt x="182" y="16"/>
                </a:cubicBezTo>
                <a:cubicBezTo>
                  <a:pt x="242" y="77"/>
                  <a:pt x="242" y="77"/>
                  <a:pt x="242" y="77"/>
                </a:cubicBezTo>
                <a:lnTo>
                  <a:pt x="228" y="9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defTabSz="685748">
              <a:defRPr/>
            </a:pPr>
            <a:endParaRPr lang="da-DK" sz="1350" dirty="0">
              <a:solidFill>
                <a:srgbClr val="211A52"/>
              </a:solidFill>
              <a:latin typeface="Arial"/>
            </a:endParaRPr>
          </a:p>
        </p:txBody>
      </p:sp>
      <p:sp>
        <p:nvSpPr>
          <p:cNvPr id="18" name="Rektangel: afrundede hjørner 5">
            <a:extLst>
              <a:ext uri="{FF2B5EF4-FFF2-40B4-BE49-F238E27FC236}">
                <a16:creationId xmlns:a16="http://schemas.microsoft.com/office/drawing/2014/main" id="{8F29968C-F75E-BC39-FCD3-D21E75091275}"/>
              </a:ext>
            </a:extLst>
          </p:cNvPr>
          <p:cNvSpPr/>
          <p:nvPr/>
        </p:nvSpPr>
        <p:spPr>
          <a:xfrm>
            <a:off x="864752" y="1836030"/>
            <a:ext cx="10587147" cy="3797299"/>
          </a:xfrm>
          <a:prstGeom prst="round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da-DK" dirty="0"/>
          </a:p>
        </p:txBody>
      </p:sp>
      <p:sp>
        <p:nvSpPr>
          <p:cNvPr id="19" name="Rektangel: afrundede hjørner 13">
            <a:extLst>
              <a:ext uri="{FF2B5EF4-FFF2-40B4-BE49-F238E27FC236}">
                <a16:creationId xmlns:a16="http://schemas.microsoft.com/office/drawing/2014/main" id="{467F04B4-84C3-DCCC-D595-B4A48E3C2A32}"/>
              </a:ext>
            </a:extLst>
          </p:cNvPr>
          <p:cNvSpPr/>
          <p:nvPr/>
        </p:nvSpPr>
        <p:spPr>
          <a:xfrm>
            <a:off x="1087786" y="2255187"/>
            <a:ext cx="10141080" cy="29589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Rounded Rectangle 3">
            <a:extLst>
              <a:ext uri="{FF2B5EF4-FFF2-40B4-BE49-F238E27FC236}">
                <a16:creationId xmlns:a16="http://schemas.microsoft.com/office/drawing/2014/main" id="{6ED5D8BB-5C35-0260-6667-3124A7B28BA3}"/>
              </a:ext>
            </a:extLst>
          </p:cNvPr>
          <p:cNvSpPr>
            <a:spLocks noChangeAspect="1"/>
          </p:cNvSpPr>
          <p:nvPr/>
        </p:nvSpPr>
        <p:spPr bwMode="auto">
          <a:xfrm flipV="1">
            <a:off x="1087786" y="2273364"/>
            <a:ext cx="9954124" cy="2958986"/>
          </a:xfrm>
          <a:prstGeom prst="roundRect">
            <a:avLst>
              <a:gd name="adj" fmla="val 13048"/>
            </a:avLst>
          </a:prstGeom>
          <a:ln>
            <a:solidFill>
              <a:schemeClr val="bg1"/>
            </a:solidFill>
          </a:ln>
        </p:spPr>
        <p:style>
          <a:lnRef idx="2">
            <a:schemeClr val="dk1"/>
          </a:lnRef>
          <a:fillRef idx="1">
            <a:schemeClr val="lt1"/>
          </a:fillRef>
          <a:effectRef idx="0">
            <a:schemeClr val="dk1"/>
          </a:effectRef>
          <a:fontRef idx="minor">
            <a:schemeClr val="dk1"/>
          </a:fontRef>
        </p:style>
        <p:txBody>
          <a:bodyPr vert="vert" lIns="36000" tIns="36000" rIns="36000" bIns="36000" anchor="t"/>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altLang="da-DK" sz="3200" b="1" i="1" u="none" strike="noStrike" kern="1200" cap="none" spc="0" normalizeH="0" baseline="0" noProof="0" dirty="0">
                <a:ln>
                  <a:noFill/>
                </a:ln>
                <a:effectLst/>
                <a:uLnTx/>
                <a:uFillTx/>
                <a:latin typeface="Arial" panose="020B0604020202020204" pitchFamily="34" charset="0"/>
                <a:cs typeface="Arial" panose="020B0604020202020204" pitchFamily="34" charset="0"/>
              </a:rPr>
              <a:t>Viden for verden</a:t>
            </a:r>
          </a:p>
        </p:txBody>
      </p:sp>
      <p:grpSp>
        <p:nvGrpSpPr>
          <p:cNvPr id="21" name="Gruppe 20">
            <a:extLst>
              <a:ext uri="{FF2B5EF4-FFF2-40B4-BE49-F238E27FC236}">
                <a16:creationId xmlns:a16="http://schemas.microsoft.com/office/drawing/2014/main" id="{A4361487-FFBA-FE41-CC2E-8ABCBD6346AB}"/>
              </a:ext>
            </a:extLst>
          </p:cNvPr>
          <p:cNvGrpSpPr/>
          <p:nvPr/>
        </p:nvGrpSpPr>
        <p:grpSpPr>
          <a:xfrm rot="21378307">
            <a:off x="6285598" y="2661864"/>
            <a:ext cx="3075028" cy="3139738"/>
            <a:chOff x="2537071" y="3295649"/>
            <a:chExt cx="1968977" cy="1610395"/>
          </a:xfrm>
        </p:grpSpPr>
        <p:sp>
          <p:nvSpPr>
            <p:cNvPr id="22" name="Bue 21">
              <a:extLst>
                <a:ext uri="{FF2B5EF4-FFF2-40B4-BE49-F238E27FC236}">
                  <a16:creationId xmlns:a16="http://schemas.microsoft.com/office/drawing/2014/main" id="{FF3E6584-3301-8853-CC77-B68A9F025A29}"/>
                </a:ext>
              </a:extLst>
            </p:cNvPr>
            <p:cNvSpPr/>
            <p:nvPr/>
          </p:nvSpPr>
          <p:spPr>
            <a:xfrm flipH="1">
              <a:off x="2537071" y="3826544"/>
              <a:ext cx="1316235" cy="1079500"/>
            </a:xfrm>
            <a:prstGeom prst="arc">
              <a:avLst/>
            </a:prstGeom>
            <a:ln>
              <a:headEnd type="arrow"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002060"/>
                </a:solidFill>
                <a:effectLst/>
                <a:uLnTx/>
                <a:uFillTx/>
                <a:latin typeface="Arial"/>
                <a:ea typeface="+mn-ea"/>
                <a:cs typeface="+mn-cs"/>
              </a:endParaRPr>
            </a:p>
          </p:txBody>
        </p:sp>
        <p:sp>
          <p:nvSpPr>
            <p:cNvPr id="23" name="Bue 22">
              <a:extLst>
                <a:ext uri="{FF2B5EF4-FFF2-40B4-BE49-F238E27FC236}">
                  <a16:creationId xmlns:a16="http://schemas.microsoft.com/office/drawing/2014/main" id="{663FF4F2-A727-1713-5D8B-2D02330F4080}"/>
                </a:ext>
              </a:extLst>
            </p:cNvPr>
            <p:cNvSpPr/>
            <p:nvPr/>
          </p:nvSpPr>
          <p:spPr>
            <a:xfrm flipH="1">
              <a:off x="3189813" y="3295649"/>
              <a:ext cx="1316235" cy="1079500"/>
            </a:xfrm>
            <a:prstGeom prst="arc">
              <a:avLst/>
            </a:prstGeom>
            <a:ln>
              <a:headEnd type="arrow"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002060"/>
                </a:solidFill>
                <a:effectLst/>
                <a:uLnTx/>
                <a:uFillTx/>
                <a:latin typeface="Arial"/>
                <a:ea typeface="+mn-ea"/>
                <a:cs typeface="+mn-cs"/>
              </a:endParaRPr>
            </a:p>
          </p:txBody>
        </p:sp>
      </p:grpSp>
      <p:sp>
        <p:nvSpPr>
          <p:cNvPr id="25" name="Rektangel 24">
            <a:extLst>
              <a:ext uri="{FF2B5EF4-FFF2-40B4-BE49-F238E27FC236}">
                <a16:creationId xmlns:a16="http://schemas.microsoft.com/office/drawing/2014/main" id="{EB8C3F85-740B-BEF0-A136-82102667E6D8}"/>
              </a:ext>
            </a:extLst>
          </p:cNvPr>
          <p:cNvSpPr/>
          <p:nvPr/>
        </p:nvSpPr>
        <p:spPr>
          <a:xfrm>
            <a:off x="6820427" y="3901823"/>
            <a:ext cx="3135916" cy="1077218"/>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6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effectLst/>
                <a:uLnTx/>
                <a:uFillTx/>
                <a:latin typeface="Arial" panose="020B0604020202020204" pitchFamily="34" charset="0"/>
                <a:cs typeface="Arial" panose="020B0604020202020204" pitchFamily="34" charset="0"/>
              </a:rPr>
              <a:t>Kvalitet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effectLst/>
                <a:uLnTx/>
                <a:uFillTx/>
                <a:latin typeface="Arial" panose="020B0604020202020204" pitchFamily="34" charset="0"/>
                <a:cs typeface="Arial" panose="020B0604020202020204" pitchFamily="34" charset="0"/>
              </a:rPr>
              <a:t>Professionalisering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effectLst/>
                <a:uLnTx/>
                <a:uFillTx/>
                <a:latin typeface="Arial" panose="020B0604020202020204" pitchFamily="34" charset="0"/>
                <a:cs typeface="Arial" panose="020B0604020202020204" pitchFamily="34" charset="0"/>
              </a:rPr>
              <a:t>Identitet</a:t>
            </a:r>
          </a:p>
        </p:txBody>
      </p:sp>
      <p:sp>
        <p:nvSpPr>
          <p:cNvPr id="26" name="Rektangel 25">
            <a:extLst>
              <a:ext uri="{FF2B5EF4-FFF2-40B4-BE49-F238E27FC236}">
                <a16:creationId xmlns:a16="http://schemas.microsoft.com/office/drawing/2014/main" id="{BE8792B0-EA4C-506B-3C12-C816763D013C}"/>
              </a:ext>
            </a:extLst>
          </p:cNvPr>
          <p:cNvSpPr/>
          <p:nvPr/>
        </p:nvSpPr>
        <p:spPr>
          <a:xfrm>
            <a:off x="2541302" y="3848873"/>
            <a:ext cx="3909999"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600" b="1"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1" i="1" u="none" strike="noStrike" kern="1200" cap="none" spc="0" normalizeH="0" baseline="0" noProof="0" dirty="0">
                <a:ln>
                  <a:noFill/>
                </a:ln>
                <a:effectLst/>
                <a:uLnTx/>
                <a:uFillTx/>
                <a:latin typeface="Arial" panose="020B0604020202020204" pitchFamily="34" charset="0"/>
                <a:cs typeface="Arial" panose="020B0604020202020204" pitchFamily="34" charset="0"/>
              </a:rPr>
              <a:t>Viden for verden </a:t>
            </a:r>
            <a:r>
              <a:rPr kumimoji="0" lang="da-DK" sz="1600" b="1" i="0" u="none" strike="noStrike" kern="1200" cap="none" spc="0" normalizeH="0" baseline="0" noProof="0" dirty="0">
                <a:ln>
                  <a:noFill/>
                </a:ln>
                <a:effectLst/>
                <a:uLnTx/>
                <a:uFillTx/>
                <a:latin typeface="Arial" panose="020B0604020202020204" pitchFamily="34" charset="0"/>
                <a:cs typeface="Arial" panose="020B0604020202020204" pitchFamily="34" charset="0"/>
              </a:rPr>
              <a:t>2016-21</a:t>
            </a:r>
            <a:br>
              <a:rPr kumimoji="0" lang="da-DK" sz="16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kumimoji="0" lang="da-DK" sz="1600" b="1" i="0" u="none" strike="noStrike" kern="1200" cap="none" spc="0" normalizeH="0" baseline="0" noProof="0" dirty="0">
                <a:ln>
                  <a:noFill/>
                </a:ln>
                <a:effectLst/>
                <a:uLnTx/>
                <a:uFillTx/>
                <a:latin typeface="Arial" panose="020B0604020202020204" pitchFamily="34" charset="0"/>
                <a:cs typeface="Arial" panose="020B0604020202020204" pitchFamily="34" charset="0"/>
              </a:rPr>
              <a:t>Ét sammenhængende og konsolideret AAU</a:t>
            </a:r>
          </a:p>
        </p:txBody>
      </p:sp>
      <p:sp>
        <p:nvSpPr>
          <p:cNvPr id="28" name="Rektangel 27">
            <a:extLst>
              <a:ext uri="{FF2B5EF4-FFF2-40B4-BE49-F238E27FC236}">
                <a16:creationId xmlns:a16="http://schemas.microsoft.com/office/drawing/2014/main" id="{770D230A-62D4-0BFA-2746-61BECA5F5C90}"/>
              </a:ext>
            </a:extLst>
          </p:cNvPr>
          <p:cNvSpPr/>
          <p:nvPr/>
        </p:nvSpPr>
        <p:spPr>
          <a:xfrm>
            <a:off x="3601867" y="2521106"/>
            <a:ext cx="4157645" cy="1323439"/>
          </a:xfrm>
          <a:prstGeom prst="rect">
            <a:avLst/>
          </a:prstGeom>
        </p:spPr>
        <p:txBody>
          <a:bodyPr wrap="square">
            <a:spAutoFit/>
          </a:bodyPr>
          <a:lstStyle/>
          <a:p>
            <a:pPr marL="0" marR="0" lvl="0" indent="0" algn="l" defTabSz="914330" rtl="0" eaLnBrk="1" fontAlgn="auto" latinLnBrk="0" hangingPunct="1">
              <a:lnSpc>
                <a:spcPct val="100000"/>
              </a:lnSpc>
              <a:spcBef>
                <a:spcPts val="0"/>
              </a:spcBef>
              <a:spcAft>
                <a:spcPts val="0"/>
              </a:spcAft>
              <a:buClrTx/>
              <a:buSzTx/>
              <a:buFontTx/>
              <a:buNone/>
              <a:tabLst/>
              <a:defRPr/>
            </a:pPr>
            <a:r>
              <a:rPr kumimoji="0" lang="da-DK" sz="1600" b="1" i="1" u="none" strike="noStrike" kern="1200" cap="none" spc="0" normalizeH="0" baseline="0" noProof="0" dirty="0">
                <a:ln>
                  <a:noFill/>
                </a:ln>
                <a:effectLst/>
                <a:uLnTx/>
                <a:uFillTx/>
                <a:latin typeface="Arial" panose="020B0604020202020204" pitchFamily="34" charset="0"/>
                <a:cs typeface="Arial" panose="020B0604020202020204" pitchFamily="34" charset="0"/>
              </a:rPr>
              <a:t>Viden for verden </a:t>
            </a:r>
            <a:r>
              <a:rPr kumimoji="0" lang="da-DK" sz="1600" b="1" i="0" u="none" strike="noStrike" kern="1200" cap="none" spc="0" normalizeH="0" baseline="0" noProof="0" dirty="0">
                <a:ln>
                  <a:noFill/>
                </a:ln>
                <a:effectLst/>
                <a:uLnTx/>
                <a:uFillTx/>
                <a:latin typeface="Arial" panose="020B0604020202020204" pitchFamily="34" charset="0"/>
                <a:cs typeface="Arial" panose="020B0604020202020204" pitchFamily="34" charset="0"/>
              </a:rPr>
              <a:t>2022-26</a:t>
            </a:r>
          </a:p>
          <a:p>
            <a:pPr marL="0" marR="0" lvl="0" indent="0" algn="l" defTabSz="914330" rtl="0" eaLnBrk="1" fontAlgn="auto" latinLnBrk="0" hangingPunct="1">
              <a:lnSpc>
                <a:spcPct val="100000"/>
              </a:lnSpc>
              <a:spcBef>
                <a:spcPts val="0"/>
              </a:spcBef>
              <a:spcAft>
                <a:spcPts val="0"/>
              </a:spcAft>
              <a:buClrTx/>
              <a:buSzTx/>
              <a:buFontTx/>
              <a:buNone/>
              <a:tabLst/>
              <a:defRPr/>
            </a:pPr>
            <a:br>
              <a:rPr kumimoji="0" lang="da-DK" sz="16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kumimoji="0" lang="da-DK" sz="1600" b="1" i="0" u="none" strike="noStrike" kern="1200" cap="none" spc="0" normalizeH="0" baseline="0" noProof="0" dirty="0">
                <a:ln>
                  <a:noFill/>
                </a:ln>
                <a:effectLst/>
                <a:uLnTx/>
                <a:uFillTx/>
                <a:latin typeface="Arial" panose="020B0604020202020204" pitchFamily="34" charset="0"/>
                <a:cs typeface="Arial" panose="020B0604020202020204" pitchFamily="34" charset="0"/>
              </a:rPr>
              <a:t>Vi er internationalt anerkendt som et missionsdrevet universitet, der bidrager </a:t>
            </a:r>
          </a:p>
          <a:p>
            <a:pPr marL="0" marR="0" lvl="0" indent="0" algn="l" defTabSz="91433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effectLst/>
                <a:uLnTx/>
                <a:uFillTx/>
                <a:latin typeface="Arial" panose="020B0604020202020204" pitchFamily="34" charset="0"/>
                <a:cs typeface="Arial" panose="020B0604020202020204" pitchFamily="34" charset="0"/>
              </a:rPr>
              <a:t>til en bæredygtig udvikling</a:t>
            </a:r>
            <a:endParaRPr kumimoji="0" lang="da-DK" sz="1600" b="1"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0" name="Tekstfelt 29">
            <a:extLst>
              <a:ext uri="{FF2B5EF4-FFF2-40B4-BE49-F238E27FC236}">
                <a16:creationId xmlns:a16="http://schemas.microsoft.com/office/drawing/2014/main" id="{D63DF406-E54F-005A-D27F-40F8C396F69D}"/>
              </a:ext>
            </a:extLst>
          </p:cNvPr>
          <p:cNvSpPr txBox="1"/>
          <p:nvPr/>
        </p:nvSpPr>
        <p:spPr>
          <a:xfrm>
            <a:off x="7885351" y="2700348"/>
            <a:ext cx="3387596" cy="1323439"/>
          </a:xfrm>
          <a:prstGeom prst="rect">
            <a:avLst/>
          </a:prstGeom>
          <a:noFill/>
        </p:spPr>
        <p:txBody>
          <a:bodyPr wrap="square" rtlCol="0">
            <a:spAutoFit/>
          </a:bodyPr>
          <a:lstStyle/>
          <a:p>
            <a:pPr marL="285750" marR="0" lvl="0" indent="-285750" algn="l" defTabSz="9143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effectLst/>
                <a:uLnTx/>
                <a:uFillTx/>
                <a:latin typeface="Arial" panose="020B0604020202020204" pitchFamily="34" charset="0"/>
                <a:cs typeface="Arial" panose="020B0604020202020204" pitchFamily="34" charset="0"/>
              </a:rPr>
              <a:t>Prioritering og råderum</a:t>
            </a:r>
          </a:p>
          <a:p>
            <a:pPr marL="285750" marR="0" lvl="0" indent="-285750" algn="l" defTabSz="9143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effectLst/>
                <a:uLnTx/>
                <a:uFillTx/>
                <a:latin typeface="Arial" panose="020B0604020202020204" pitchFamily="34" charset="0"/>
                <a:cs typeface="Arial" panose="020B0604020202020204" pitchFamily="34" charset="0"/>
              </a:rPr>
              <a:t>Videreudvikling af AAU-særkender</a:t>
            </a:r>
          </a:p>
          <a:p>
            <a:pPr marL="285750" marR="0" lvl="0" indent="-285750" algn="l" defTabSz="9143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effectLst/>
                <a:uLnTx/>
                <a:uFillTx/>
                <a:latin typeface="Arial" panose="020B0604020202020204" pitchFamily="34" charset="0"/>
                <a:cs typeface="Arial" panose="020B0604020202020204" pitchFamily="34" charset="0"/>
              </a:rPr>
              <a:t>Strategisk ageren</a:t>
            </a:r>
          </a:p>
          <a:p>
            <a:pPr marL="285750" marR="0" lvl="0" indent="-285750" algn="l" defTabSz="9143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effectLst/>
                <a:uLnTx/>
                <a:uFillTx/>
                <a:latin typeface="Arial" panose="020B0604020202020204" pitchFamily="34" charset="0"/>
                <a:cs typeface="Arial" panose="020B0604020202020204" pitchFamily="34" charset="0"/>
              </a:rPr>
              <a:t>Digitale muligheder</a:t>
            </a:r>
          </a:p>
        </p:txBody>
      </p:sp>
      <p:sp>
        <p:nvSpPr>
          <p:cNvPr id="31" name="Tekstfelt 30">
            <a:extLst>
              <a:ext uri="{FF2B5EF4-FFF2-40B4-BE49-F238E27FC236}">
                <a16:creationId xmlns:a16="http://schemas.microsoft.com/office/drawing/2014/main" id="{727BFCD9-A066-E7C1-D30C-C9BE7CC5DB4B}"/>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rPr>
              <a:t>Strategi</a:t>
            </a:r>
          </a:p>
        </p:txBody>
      </p:sp>
      <p:pic>
        <p:nvPicPr>
          <p:cNvPr id="32" name="Grafik 31" descr="Lyspære og blyant kontur">
            <a:extLst>
              <a:ext uri="{FF2B5EF4-FFF2-40B4-BE49-F238E27FC236}">
                <a16:creationId xmlns:a16="http://schemas.microsoft.com/office/drawing/2014/main" id="{21DD9D7F-8B2B-EC01-A188-2AA63A2037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74075" y="0"/>
            <a:ext cx="914400" cy="914400"/>
          </a:xfrm>
          <a:prstGeom prst="rect">
            <a:avLst/>
          </a:prstGeom>
        </p:spPr>
      </p:pic>
      <p:sp>
        <p:nvSpPr>
          <p:cNvPr id="33" name="Titel 20">
            <a:extLst>
              <a:ext uri="{FF2B5EF4-FFF2-40B4-BE49-F238E27FC236}">
                <a16:creationId xmlns:a16="http://schemas.microsoft.com/office/drawing/2014/main" id="{1B9746A6-461F-7C71-328D-9A47A100DC5B}"/>
              </a:ext>
            </a:extLst>
          </p:cNvPr>
          <p:cNvSpPr>
            <a:spLocks noGrp="1"/>
          </p:cNvSpPr>
          <p:nvPr>
            <p:ph type="title"/>
          </p:nvPr>
        </p:nvSpPr>
        <p:spPr>
          <a:xfrm>
            <a:off x="587374" y="398000"/>
            <a:ext cx="6143626" cy="1474385"/>
          </a:xfrm>
        </p:spPr>
        <p:txBody>
          <a:bodyPr/>
          <a:lstStyle/>
          <a:p>
            <a:r>
              <a:rPr lang="da-DK" sz="3000" dirty="0">
                <a:latin typeface="Arial Black" panose="020B0604020202020204" pitchFamily="34" charset="0"/>
                <a:cs typeface="Arial Black" panose="020B0604020202020204" pitchFamily="34" charset="0"/>
              </a:rPr>
              <a:t>VIDEN FOR VERDEN</a:t>
            </a:r>
          </a:p>
        </p:txBody>
      </p:sp>
      <p:pic>
        <p:nvPicPr>
          <p:cNvPr id="34" name="Grafik 33" descr="Mål kontur">
            <a:extLst>
              <a:ext uri="{FF2B5EF4-FFF2-40B4-BE49-F238E27FC236}">
                <a16:creationId xmlns:a16="http://schemas.microsoft.com/office/drawing/2014/main" id="{6F1AFDF6-1F60-4587-A7B8-F228B63E9B06}"/>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7786" y="0"/>
            <a:ext cx="370290" cy="370290"/>
          </a:xfrm>
          <a:prstGeom prst="rect">
            <a:avLst/>
          </a:prstGeom>
        </p:spPr>
      </p:pic>
    </p:spTree>
    <p:extLst>
      <p:ext uri="{BB962C8B-B14F-4D97-AF65-F5344CB8AC3E}">
        <p14:creationId xmlns:p14="http://schemas.microsoft.com/office/powerpoint/2010/main" val="41286667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A64FA-63D1-1DF6-8432-0D8597A15BE7}"/>
            </a:ext>
          </a:extLst>
        </p:cNvPr>
        <p:cNvGrpSpPr/>
        <p:nvPr/>
      </p:nvGrpSpPr>
      <p:grpSpPr>
        <a:xfrm>
          <a:off x="0" y="0"/>
          <a:ext cx="0" cy="0"/>
          <a:chOff x="0" y="0"/>
          <a:chExt cx="0" cy="0"/>
        </a:xfrm>
      </p:grpSpPr>
      <p:sp>
        <p:nvSpPr>
          <p:cNvPr id="5" name="Freeform 14">
            <a:extLst>
              <a:ext uri="{FF2B5EF4-FFF2-40B4-BE49-F238E27FC236}">
                <a16:creationId xmlns:a16="http://schemas.microsoft.com/office/drawing/2014/main" id="{9A5DA648-DCB2-6463-BC53-EE00C2C0C675}"/>
              </a:ext>
            </a:extLst>
          </p:cNvPr>
          <p:cNvSpPr>
            <a:spLocks noEditPoints="1"/>
          </p:cNvSpPr>
          <p:nvPr/>
        </p:nvSpPr>
        <p:spPr bwMode="auto">
          <a:xfrm>
            <a:off x="1534008" y="53070"/>
            <a:ext cx="332542" cy="264150"/>
          </a:xfrm>
          <a:custGeom>
            <a:avLst/>
            <a:gdLst>
              <a:gd name="T0" fmla="*/ 154 w 257"/>
              <a:gd name="T1" fmla="*/ 27 h 203"/>
              <a:gd name="T2" fmla="*/ 107 w 257"/>
              <a:gd name="T3" fmla="*/ 36 h 203"/>
              <a:gd name="T4" fmla="*/ 76 w 257"/>
              <a:gd name="T5" fmla="*/ 3 h 203"/>
              <a:gd name="T6" fmla="*/ 31 w 257"/>
              <a:gd name="T7" fmla="*/ 110 h 203"/>
              <a:gd name="T8" fmla="*/ 53 w 257"/>
              <a:gd name="T9" fmla="*/ 123 h 203"/>
              <a:gd name="T10" fmla="*/ 80 w 257"/>
              <a:gd name="T11" fmla="*/ 172 h 203"/>
              <a:gd name="T12" fmla="*/ 136 w 257"/>
              <a:gd name="T13" fmla="*/ 202 h 203"/>
              <a:gd name="T14" fmla="*/ 143 w 257"/>
              <a:gd name="T15" fmla="*/ 201 h 203"/>
              <a:gd name="T16" fmla="*/ 148 w 257"/>
              <a:gd name="T17" fmla="*/ 197 h 203"/>
              <a:gd name="T18" fmla="*/ 152 w 257"/>
              <a:gd name="T19" fmla="*/ 193 h 203"/>
              <a:gd name="T20" fmla="*/ 156 w 257"/>
              <a:gd name="T21" fmla="*/ 194 h 203"/>
              <a:gd name="T22" fmla="*/ 163 w 257"/>
              <a:gd name="T23" fmla="*/ 194 h 203"/>
              <a:gd name="T24" fmla="*/ 169 w 257"/>
              <a:gd name="T25" fmla="*/ 191 h 203"/>
              <a:gd name="T26" fmla="*/ 173 w 257"/>
              <a:gd name="T27" fmla="*/ 186 h 203"/>
              <a:gd name="T28" fmla="*/ 175 w 257"/>
              <a:gd name="T29" fmla="*/ 183 h 203"/>
              <a:gd name="T30" fmla="*/ 195 w 257"/>
              <a:gd name="T31" fmla="*/ 163 h 203"/>
              <a:gd name="T32" fmla="*/ 194 w 257"/>
              <a:gd name="T33" fmla="*/ 159 h 203"/>
              <a:gd name="T34" fmla="*/ 198 w 257"/>
              <a:gd name="T35" fmla="*/ 155 h 203"/>
              <a:gd name="T36" fmla="*/ 202 w 257"/>
              <a:gd name="T37" fmla="*/ 149 h 203"/>
              <a:gd name="T38" fmla="*/ 203 w 257"/>
              <a:gd name="T39" fmla="*/ 142 h 203"/>
              <a:gd name="T40" fmla="*/ 202 w 257"/>
              <a:gd name="T41" fmla="*/ 137 h 203"/>
              <a:gd name="T42" fmla="*/ 200 w 257"/>
              <a:gd name="T43" fmla="*/ 133 h 203"/>
              <a:gd name="T44" fmla="*/ 222 w 257"/>
              <a:gd name="T45" fmla="*/ 103 h 203"/>
              <a:gd name="T46" fmla="*/ 255 w 257"/>
              <a:gd name="T47" fmla="*/ 81 h 203"/>
              <a:gd name="T48" fmla="*/ 149 w 257"/>
              <a:gd name="T49" fmla="*/ 62 h 203"/>
              <a:gd name="T50" fmla="*/ 108 w 257"/>
              <a:gd name="T51" fmla="*/ 77 h 203"/>
              <a:gd name="T52" fmla="*/ 123 w 257"/>
              <a:gd name="T53" fmla="*/ 48 h 203"/>
              <a:gd name="T54" fmla="*/ 204 w 257"/>
              <a:gd name="T55" fmla="*/ 104 h 203"/>
              <a:gd name="T56" fmla="*/ 31 w 257"/>
              <a:gd name="T57" fmla="*/ 96 h 203"/>
              <a:gd name="T58" fmla="*/ 31 w 257"/>
              <a:gd name="T59" fmla="*/ 96 h 203"/>
              <a:gd name="T60" fmla="*/ 66 w 257"/>
              <a:gd name="T61" fmla="*/ 145 h 203"/>
              <a:gd name="T62" fmla="*/ 85 w 257"/>
              <a:gd name="T63" fmla="*/ 158 h 203"/>
              <a:gd name="T64" fmla="*/ 93 w 257"/>
              <a:gd name="T65" fmla="*/ 166 h 203"/>
              <a:gd name="T66" fmla="*/ 107 w 257"/>
              <a:gd name="T67" fmla="*/ 185 h 203"/>
              <a:gd name="T68" fmla="*/ 107 w 257"/>
              <a:gd name="T69" fmla="*/ 185 h 203"/>
              <a:gd name="T70" fmla="*/ 171 w 257"/>
              <a:gd name="T71" fmla="*/ 165 h 203"/>
              <a:gd name="T72" fmla="*/ 170 w 257"/>
              <a:gd name="T73" fmla="*/ 165 h 203"/>
              <a:gd name="T74" fmla="*/ 170 w 257"/>
              <a:gd name="T75" fmla="*/ 165 h 203"/>
              <a:gd name="T76" fmla="*/ 170 w 257"/>
              <a:gd name="T77" fmla="*/ 165 h 203"/>
              <a:gd name="T78" fmla="*/ 124 w 257"/>
              <a:gd name="T79" fmla="*/ 127 h 203"/>
              <a:gd name="T80" fmla="*/ 163 w 257"/>
              <a:gd name="T81" fmla="*/ 175 h 203"/>
              <a:gd name="T82" fmla="*/ 117 w 257"/>
              <a:gd name="T83" fmla="*/ 142 h 203"/>
              <a:gd name="T84" fmla="*/ 139 w 257"/>
              <a:gd name="T85" fmla="*/ 181 h 203"/>
              <a:gd name="T86" fmla="*/ 141 w 257"/>
              <a:gd name="T87" fmla="*/ 184 h 203"/>
              <a:gd name="T88" fmla="*/ 65 w 257"/>
              <a:gd name="T89" fmla="*/ 121 h 203"/>
              <a:gd name="T90" fmla="*/ 96 w 257"/>
              <a:gd name="T91" fmla="*/ 48 h 203"/>
              <a:gd name="T92" fmla="*/ 105 w 257"/>
              <a:gd name="T93" fmla="*/ 91 h 203"/>
              <a:gd name="T94" fmla="*/ 137 w 257"/>
              <a:gd name="T95" fmla="*/ 85 h 203"/>
              <a:gd name="T96" fmla="*/ 189 w 257"/>
              <a:gd name="T97" fmla="*/ 139 h 203"/>
              <a:gd name="T98" fmla="*/ 182 w 257"/>
              <a:gd name="T99" fmla="*/ 146 h 203"/>
              <a:gd name="T100" fmla="*/ 181 w 257"/>
              <a:gd name="T101" fmla="*/ 162 h 203"/>
              <a:gd name="T102" fmla="*/ 224 w 257"/>
              <a:gd name="T103" fmla="*/ 88 h 203"/>
              <a:gd name="T104" fmla="*/ 182 w 257"/>
              <a:gd name="T105" fmla="*/ 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203">
                <a:moveTo>
                  <a:pt x="255" y="73"/>
                </a:moveTo>
                <a:cubicBezTo>
                  <a:pt x="186" y="4"/>
                  <a:pt x="186" y="4"/>
                  <a:pt x="186" y="4"/>
                </a:cubicBezTo>
                <a:cubicBezTo>
                  <a:pt x="184" y="1"/>
                  <a:pt x="180" y="1"/>
                  <a:pt x="177" y="4"/>
                </a:cubicBezTo>
                <a:cubicBezTo>
                  <a:pt x="154" y="27"/>
                  <a:pt x="154" y="27"/>
                  <a:pt x="154" y="27"/>
                </a:cubicBezTo>
                <a:cubicBezTo>
                  <a:pt x="153" y="28"/>
                  <a:pt x="153" y="29"/>
                  <a:pt x="153" y="31"/>
                </a:cubicBezTo>
                <a:cubicBezTo>
                  <a:pt x="153" y="32"/>
                  <a:pt x="153" y="34"/>
                  <a:pt x="154" y="35"/>
                </a:cubicBezTo>
                <a:cubicBezTo>
                  <a:pt x="156" y="36"/>
                  <a:pt x="156" y="36"/>
                  <a:pt x="156" y="36"/>
                </a:cubicBezTo>
                <a:cubicBezTo>
                  <a:pt x="107" y="36"/>
                  <a:pt x="107" y="36"/>
                  <a:pt x="107" y="36"/>
                </a:cubicBezTo>
                <a:cubicBezTo>
                  <a:pt x="108" y="35"/>
                  <a:pt x="108" y="35"/>
                  <a:pt x="108" y="35"/>
                </a:cubicBezTo>
                <a:cubicBezTo>
                  <a:pt x="110" y="33"/>
                  <a:pt x="110" y="29"/>
                  <a:pt x="108" y="27"/>
                </a:cubicBezTo>
                <a:cubicBezTo>
                  <a:pt x="84" y="3"/>
                  <a:pt x="84" y="3"/>
                  <a:pt x="84" y="3"/>
                </a:cubicBezTo>
                <a:cubicBezTo>
                  <a:pt x="82" y="0"/>
                  <a:pt x="78" y="0"/>
                  <a:pt x="76" y="3"/>
                </a:cubicBezTo>
                <a:cubicBezTo>
                  <a:pt x="2" y="76"/>
                  <a:pt x="2" y="76"/>
                  <a:pt x="2" y="76"/>
                </a:cubicBezTo>
                <a:cubicBezTo>
                  <a:pt x="0" y="78"/>
                  <a:pt x="0" y="82"/>
                  <a:pt x="2" y="84"/>
                </a:cubicBezTo>
                <a:cubicBezTo>
                  <a:pt x="26" y="108"/>
                  <a:pt x="26" y="108"/>
                  <a:pt x="26" y="108"/>
                </a:cubicBezTo>
                <a:cubicBezTo>
                  <a:pt x="27" y="109"/>
                  <a:pt x="29" y="110"/>
                  <a:pt x="31" y="110"/>
                </a:cubicBezTo>
                <a:cubicBezTo>
                  <a:pt x="32" y="110"/>
                  <a:pt x="34" y="109"/>
                  <a:pt x="35" y="108"/>
                </a:cubicBezTo>
                <a:cubicBezTo>
                  <a:pt x="41" y="102"/>
                  <a:pt x="41" y="102"/>
                  <a:pt x="41" y="102"/>
                </a:cubicBezTo>
                <a:cubicBezTo>
                  <a:pt x="53" y="114"/>
                  <a:pt x="53" y="114"/>
                  <a:pt x="53" y="114"/>
                </a:cubicBezTo>
                <a:cubicBezTo>
                  <a:pt x="53" y="123"/>
                  <a:pt x="53" y="123"/>
                  <a:pt x="53" y="123"/>
                </a:cubicBezTo>
                <a:cubicBezTo>
                  <a:pt x="53" y="125"/>
                  <a:pt x="53" y="126"/>
                  <a:pt x="54" y="127"/>
                </a:cubicBezTo>
                <a:cubicBezTo>
                  <a:pt x="53" y="128"/>
                  <a:pt x="49" y="133"/>
                  <a:pt x="49" y="139"/>
                </a:cubicBezTo>
                <a:cubicBezTo>
                  <a:pt x="49" y="148"/>
                  <a:pt x="55" y="155"/>
                  <a:pt x="64" y="156"/>
                </a:cubicBezTo>
                <a:cubicBezTo>
                  <a:pt x="65" y="164"/>
                  <a:pt x="72" y="171"/>
                  <a:pt x="80" y="172"/>
                </a:cubicBezTo>
                <a:cubicBezTo>
                  <a:pt x="81" y="180"/>
                  <a:pt x="87" y="186"/>
                  <a:pt x="95" y="187"/>
                </a:cubicBezTo>
                <a:cubicBezTo>
                  <a:pt x="96" y="196"/>
                  <a:pt x="103" y="203"/>
                  <a:pt x="112" y="203"/>
                </a:cubicBezTo>
                <a:cubicBezTo>
                  <a:pt x="118" y="203"/>
                  <a:pt x="123" y="198"/>
                  <a:pt x="124" y="197"/>
                </a:cubicBezTo>
                <a:cubicBezTo>
                  <a:pt x="126" y="199"/>
                  <a:pt x="130" y="202"/>
                  <a:pt x="136" y="202"/>
                </a:cubicBezTo>
                <a:cubicBezTo>
                  <a:pt x="137" y="202"/>
                  <a:pt x="138" y="202"/>
                  <a:pt x="139" y="202"/>
                </a:cubicBezTo>
                <a:cubicBezTo>
                  <a:pt x="139" y="202"/>
                  <a:pt x="139" y="202"/>
                  <a:pt x="140" y="202"/>
                </a:cubicBezTo>
                <a:cubicBezTo>
                  <a:pt x="140" y="202"/>
                  <a:pt x="141" y="201"/>
                  <a:pt x="142" y="201"/>
                </a:cubicBezTo>
                <a:cubicBezTo>
                  <a:pt x="142" y="201"/>
                  <a:pt x="142" y="201"/>
                  <a:pt x="143" y="201"/>
                </a:cubicBezTo>
                <a:cubicBezTo>
                  <a:pt x="143" y="200"/>
                  <a:pt x="144" y="200"/>
                  <a:pt x="145" y="199"/>
                </a:cubicBezTo>
                <a:cubicBezTo>
                  <a:pt x="145" y="199"/>
                  <a:pt x="146" y="199"/>
                  <a:pt x="146" y="199"/>
                </a:cubicBezTo>
                <a:cubicBezTo>
                  <a:pt x="146" y="198"/>
                  <a:pt x="147" y="198"/>
                  <a:pt x="148" y="197"/>
                </a:cubicBezTo>
                <a:cubicBezTo>
                  <a:pt x="148" y="197"/>
                  <a:pt x="148" y="197"/>
                  <a:pt x="148" y="197"/>
                </a:cubicBezTo>
                <a:cubicBezTo>
                  <a:pt x="149" y="196"/>
                  <a:pt x="150" y="195"/>
                  <a:pt x="150" y="194"/>
                </a:cubicBezTo>
                <a:cubicBezTo>
                  <a:pt x="150" y="194"/>
                  <a:pt x="150" y="194"/>
                  <a:pt x="150" y="194"/>
                </a:cubicBezTo>
                <a:cubicBezTo>
                  <a:pt x="151" y="194"/>
                  <a:pt x="151" y="193"/>
                  <a:pt x="151" y="192"/>
                </a:cubicBezTo>
                <a:cubicBezTo>
                  <a:pt x="151" y="193"/>
                  <a:pt x="152" y="193"/>
                  <a:pt x="152" y="193"/>
                </a:cubicBezTo>
                <a:cubicBezTo>
                  <a:pt x="152" y="193"/>
                  <a:pt x="152" y="193"/>
                  <a:pt x="153" y="193"/>
                </a:cubicBezTo>
                <a:cubicBezTo>
                  <a:pt x="153" y="193"/>
                  <a:pt x="153" y="193"/>
                  <a:pt x="154" y="194"/>
                </a:cubicBezTo>
                <a:cubicBezTo>
                  <a:pt x="154" y="194"/>
                  <a:pt x="154" y="194"/>
                  <a:pt x="154" y="194"/>
                </a:cubicBezTo>
                <a:cubicBezTo>
                  <a:pt x="155" y="194"/>
                  <a:pt x="155" y="194"/>
                  <a:pt x="156" y="194"/>
                </a:cubicBezTo>
                <a:cubicBezTo>
                  <a:pt x="156" y="194"/>
                  <a:pt x="156" y="194"/>
                  <a:pt x="156" y="194"/>
                </a:cubicBezTo>
                <a:cubicBezTo>
                  <a:pt x="157" y="194"/>
                  <a:pt x="158" y="195"/>
                  <a:pt x="159" y="195"/>
                </a:cubicBezTo>
                <a:cubicBezTo>
                  <a:pt x="160" y="195"/>
                  <a:pt x="161" y="194"/>
                  <a:pt x="162" y="194"/>
                </a:cubicBezTo>
                <a:cubicBezTo>
                  <a:pt x="162" y="194"/>
                  <a:pt x="162" y="194"/>
                  <a:pt x="163" y="194"/>
                </a:cubicBezTo>
                <a:cubicBezTo>
                  <a:pt x="164" y="194"/>
                  <a:pt x="164" y="194"/>
                  <a:pt x="165" y="193"/>
                </a:cubicBezTo>
                <a:cubicBezTo>
                  <a:pt x="165" y="193"/>
                  <a:pt x="166" y="193"/>
                  <a:pt x="166" y="193"/>
                </a:cubicBezTo>
                <a:cubicBezTo>
                  <a:pt x="167" y="193"/>
                  <a:pt x="167" y="192"/>
                  <a:pt x="168" y="192"/>
                </a:cubicBezTo>
                <a:cubicBezTo>
                  <a:pt x="168" y="192"/>
                  <a:pt x="168" y="192"/>
                  <a:pt x="169" y="191"/>
                </a:cubicBezTo>
                <a:cubicBezTo>
                  <a:pt x="169" y="191"/>
                  <a:pt x="170" y="190"/>
                  <a:pt x="171" y="189"/>
                </a:cubicBezTo>
                <a:cubicBezTo>
                  <a:pt x="171" y="189"/>
                  <a:pt x="171" y="189"/>
                  <a:pt x="171" y="189"/>
                </a:cubicBezTo>
                <a:cubicBezTo>
                  <a:pt x="172" y="189"/>
                  <a:pt x="172" y="188"/>
                  <a:pt x="173" y="187"/>
                </a:cubicBezTo>
                <a:cubicBezTo>
                  <a:pt x="173" y="187"/>
                  <a:pt x="173" y="186"/>
                  <a:pt x="173" y="186"/>
                </a:cubicBezTo>
                <a:cubicBezTo>
                  <a:pt x="174" y="186"/>
                  <a:pt x="174" y="185"/>
                  <a:pt x="174" y="184"/>
                </a:cubicBezTo>
                <a:cubicBezTo>
                  <a:pt x="175" y="184"/>
                  <a:pt x="175" y="184"/>
                  <a:pt x="175" y="183"/>
                </a:cubicBezTo>
                <a:cubicBezTo>
                  <a:pt x="175" y="183"/>
                  <a:pt x="175" y="183"/>
                  <a:pt x="175" y="183"/>
                </a:cubicBezTo>
                <a:cubicBezTo>
                  <a:pt x="175" y="183"/>
                  <a:pt x="175" y="183"/>
                  <a:pt x="175" y="183"/>
                </a:cubicBezTo>
                <a:cubicBezTo>
                  <a:pt x="176" y="183"/>
                  <a:pt x="177" y="183"/>
                  <a:pt x="178" y="183"/>
                </a:cubicBezTo>
                <a:cubicBezTo>
                  <a:pt x="187" y="183"/>
                  <a:pt x="195" y="175"/>
                  <a:pt x="195" y="165"/>
                </a:cubicBezTo>
                <a:cubicBezTo>
                  <a:pt x="195" y="165"/>
                  <a:pt x="195" y="164"/>
                  <a:pt x="195" y="163"/>
                </a:cubicBezTo>
                <a:cubicBezTo>
                  <a:pt x="195" y="163"/>
                  <a:pt x="195" y="163"/>
                  <a:pt x="195" y="163"/>
                </a:cubicBezTo>
                <a:cubicBezTo>
                  <a:pt x="195" y="162"/>
                  <a:pt x="195" y="162"/>
                  <a:pt x="195" y="161"/>
                </a:cubicBezTo>
                <a:cubicBezTo>
                  <a:pt x="195" y="161"/>
                  <a:pt x="194" y="161"/>
                  <a:pt x="194" y="161"/>
                </a:cubicBezTo>
                <a:cubicBezTo>
                  <a:pt x="194" y="160"/>
                  <a:pt x="194" y="160"/>
                  <a:pt x="194" y="159"/>
                </a:cubicBezTo>
                <a:cubicBezTo>
                  <a:pt x="194" y="159"/>
                  <a:pt x="194" y="159"/>
                  <a:pt x="194" y="159"/>
                </a:cubicBezTo>
                <a:cubicBezTo>
                  <a:pt x="193" y="159"/>
                  <a:pt x="193" y="158"/>
                  <a:pt x="193" y="158"/>
                </a:cubicBezTo>
                <a:cubicBezTo>
                  <a:pt x="194" y="158"/>
                  <a:pt x="195" y="157"/>
                  <a:pt x="195" y="157"/>
                </a:cubicBezTo>
                <a:cubicBezTo>
                  <a:pt x="195" y="157"/>
                  <a:pt x="195" y="157"/>
                  <a:pt x="195" y="157"/>
                </a:cubicBezTo>
                <a:cubicBezTo>
                  <a:pt x="196" y="156"/>
                  <a:pt x="197" y="156"/>
                  <a:pt x="198" y="155"/>
                </a:cubicBezTo>
                <a:cubicBezTo>
                  <a:pt x="198" y="155"/>
                  <a:pt x="198" y="155"/>
                  <a:pt x="198" y="154"/>
                </a:cubicBezTo>
                <a:cubicBezTo>
                  <a:pt x="199" y="154"/>
                  <a:pt x="199" y="153"/>
                  <a:pt x="200" y="153"/>
                </a:cubicBezTo>
                <a:cubicBezTo>
                  <a:pt x="200" y="152"/>
                  <a:pt x="200" y="152"/>
                  <a:pt x="200" y="152"/>
                </a:cubicBezTo>
                <a:cubicBezTo>
                  <a:pt x="201" y="151"/>
                  <a:pt x="201" y="150"/>
                  <a:pt x="202" y="149"/>
                </a:cubicBezTo>
                <a:cubicBezTo>
                  <a:pt x="202" y="149"/>
                  <a:pt x="202" y="149"/>
                  <a:pt x="202" y="149"/>
                </a:cubicBezTo>
                <a:cubicBezTo>
                  <a:pt x="202" y="148"/>
                  <a:pt x="202" y="147"/>
                  <a:pt x="203" y="146"/>
                </a:cubicBezTo>
                <a:cubicBezTo>
                  <a:pt x="203" y="146"/>
                  <a:pt x="203" y="146"/>
                  <a:pt x="203" y="146"/>
                </a:cubicBezTo>
                <a:cubicBezTo>
                  <a:pt x="203" y="145"/>
                  <a:pt x="203" y="143"/>
                  <a:pt x="203" y="142"/>
                </a:cubicBezTo>
                <a:cubicBezTo>
                  <a:pt x="203" y="142"/>
                  <a:pt x="203" y="141"/>
                  <a:pt x="203" y="140"/>
                </a:cubicBezTo>
                <a:cubicBezTo>
                  <a:pt x="203" y="140"/>
                  <a:pt x="203" y="139"/>
                  <a:pt x="203" y="139"/>
                </a:cubicBezTo>
                <a:cubicBezTo>
                  <a:pt x="202" y="139"/>
                  <a:pt x="202" y="138"/>
                  <a:pt x="202" y="137"/>
                </a:cubicBezTo>
                <a:cubicBezTo>
                  <a:pt x="202" y="137"/>
                  <a:pt x="202" y="137"/>
                  <a:pt x="202" y="137"/>
                </a:cubicBezTo>
                <a:cubicBezTo>
                  <a:pt x="202" y="136"/>
                  <a:pt x="201" y="136"/>
                  <a:pt x="201" y="135"/>
                </a:cubicBezTo>
                <a:cubicBezTo>
                  <a:pt x="201" y="135"/>
                  <a:pt x="201" y="135"/>
                  <a:pt x="201" y="135"/>
                </a:cubicBezTo>
                <a:cubicBezTo>
                  <a:pt x="200" y="134"/>
                  <a:pt x="200" y="134"/>
                  <a:pt x="200" y="133"/>
                </a:cubicBezTo>
                <a:cubicBezTo>
                  <a:pt x="200" y="133"/>
                  <a:pt x="200" y="133"/>
                  <a:pt x="200" y="133"/>
                </a:cubicBezTo>
                <a:cubicBezTo>
                  <a:pt x="213" y="120"/>
                  <a:pt x="213" y="120"/>
                  <a:pt x="213" y="120"/>
                </a:cubicBezTo>
                <a:cubicBezTo>
                  <a:pt x="214" y="119"/>
                  <a:pt x="215" y="117"/>
                  <a:pt x="215" y="115"/>
                </a:cubicBezTo>
                <a:cubicBezTo>
                  <a:pt x="215" y="110"/>
                  <a:pt x="215" y="110"/>
                  <a:pt x="215" y="110"/>
                </a:cubicBezTo>
                <a:cubicBezTo>
                  <a:pt x="222" y="103"/>
                  <a:pt x="222" y="103"/>
                  <a:pt x="222" y="103"/>
                </a:cubicBezTo>
                <a:cubicBezTo>
                  <a:pt x="224" y="104"/>
                  <a:pt x="224" y="104"/>
                  <a:pt x="224" y="104"/>
                </a:cubicBezTo>
                <a:cubicBezTo>
                  <a:pt x="225" y="105"/>
                  <a:pt x="226" y="106"/>
                  <a:pt x="228" y="106"/>
                </a:cubicBezTo>
                <a:cubicBezTo>
                  <a:pt x="229" y="106"/>
                  <a:pt x="231" y="105"/>
                  <a:pt x="232" y="104"/>
                </a:cubicBezTo>
                <a:cubicBezTo>
                  <a:pt x="255" y="81"/>
                  <a:pt x="255" y="81"/>
                  <a:pt x="255" y="81"/>
                </a:cubicBezTo>
                <a:cubicBezTo>
                  <a:pt x="257" y="79"/>
                  <a:pt x="257" y="75"/>
                  <a:pt x="255" y="73"/>
                </a:cubicBezTo>
                <a:close/>
                <a:moveTo>
                  <a:pt x="191" y="124"/>
                </a:moveTo>
                <a:cubicBezTo>
                  <a:pt x="149" y="82"/>
                  <a:pt x="149" y="82"/>
                  <a:pt x="149" y="82"/>
                </a:cubicBezTo>
                <a:cubicBezTo>
                  <a:pt x="149" y="62"/>
                  <a:pt x="149" y="62"/>
                  <a:pt x="149" y="62"/>
                </a:cubicBezTo>
                <a:cubicBezTo>
                  <a:pt x="149" y="58"/>
                  <a:pt x="147" y="56"/>
                  <a:pt x="143" y="56"/>
                </a:cubicBezTo>
                <a:cubicBezTo>
                  <a:pt x="132" y="56"/>
                  <a:pt x="132" y="56"/>
                  <a:pt x="132" y="56"/>
                </a:cubicBezTo>
                <a:cubicBezTo>
                  <a:pt x="130" y="56"/>
                  <a:pt x="129" y="56"/>
                  <a:pt x="127" y="57"/>
                </a:cubicBezTo>
                <a:cubicBezTo>
                  <a:pt x="108" y="77"/>
                  <a:pt x="108" y="77"/>
                  <a:pt x="108" y="77"/>
                </a:cubicBezTo>
                <a:cubicBezTo>
                  <a:pt x="107" y="78"/>
                  <a:pt x="105" y="79"/>
                  <a:pt x="105" y="79"/>
                </a:cubicBezTo>
                <a:cubicBezTo>
                  <a:pt x="102" y="79"/>
                  <a:pt x="99" y="76"/>
                  <a:pt x="99" y="73"/>
                </a:cubicBezTo>
                <a:cubicBezTo>
                  <a:pt x="99" y="73"/>
                  <a:pt x="100" y="71"/>
                  <a:pt x="101" y="70"/>
                </a:cubicBezTo>
                <a:cubicBezTo>
                  <a:pt x="123" y="48"/>
                  <a:pt x="123" y="48"/>
                  <a:pt x="123" y="48"/>
                </a:cubicBezTo>
                <a:cubicBezTo>
                  <a:pt x="168" y="48"/>
                  <a:pt x="168" y="48"/>
                  <a:pt x="168" y="48"/>
                </a:cubicBezTo>
                <a:cubicBezTo>
                  <a:pt x="175" y="56"/>
                  <a:pt x="175" y="56"/>
                  <a:pt x="175" y="56"/>
                </a:cubicBezTo>
                <a:cubicBezTo>
                  <a:pt x="214" y="94"/>
                  <a:pt x="214" y="94"/>
                  <a:pt x="214" y="94"/>
                </a:cubicBezTo>
                <a:cubicBezTo>
                  <a:pt x="204" y="104"/>
                  <a:pt x="204" y="104"/>
                  <a:pt x="204" y="104"/>
                </a:cubicBezTo>
                <a:cubicBezTo>
                  <a:pt x="203" y="105"/>
                  <a:pt x="203" y="106"/>
                  <a:pt x="203" y="108"/>
                </a:cubicBezTo>
                <a:cubicBezTo>
                  <a:pt x="203" y="113"/>
                  <a:pt x="203" y="113"/>
                  <a:pt x="203" y="113"/>
                </a:cubicBezTo>
                <a:lnTo>
                  <a:pt x="191" y="124"/>
                </a:lnTo>
                <a:close/>
                <a:moveTo>
                  <a:pt x="31" y="96"/>
                </a:moveTo>
                <a:cubicBezTo>
                  <a:pt x="15" y="80"/>
                  <a:pt x="15" y="80"/>
                  <a:pt x="15" y="80"/>
                </a:cubicBezTo>
                <a:cubicBezTo>
                  <a:pt x="80" y="15"/>
                  <a:pt x="80" y="15"/>
                  <a:pt x="80" y="15"/>
                </a:cubicBezTo>
                <a:cubicBezTo>
                  <a:pt x="95" y="31"/>
                  <a:pt x="95" y="31"/>
                  <a:pt x="95" y="31"/>
                </a:cubicBezTo>
                <a:lnTo>
                  <a:pt x="31" y="96"/>
                </a:lnTo>
                <a:close/>
                <a:moveTo>
                  <a:pt x="61" y="139"/>
                </a:moveTo>
                <a:cubicBezTo>
                  <a:pt x="61" y="138"/>
                  <a:pt x="62" y="137"/>
                  <a:pt x="63" y="136"/>
                </a:cubicBezTo>
                <a:cubicBezTo>
                  <a:pt x="70" y="143"/>
                  <a:pt x="70" y="143"/>
                  <a:pt x="70" y="143"/>
                </a:cubicBezTo>
                <a:cubicBezTo>
                  <a:pt x="69" y="143"/>
                  <a:pt x="67" y="145"/>
                  <a:pt x="66" y="145"/>
                </a:cubicBezTo>
                <a:cubicBezTo>
                  <a:pt x="63" y="145"/>
                  <a:pt x="61" y="142"/>
                  <a:pt x="61" y="139"/>
                </a:cubicBezTo>
                <a:close/>
                <a:moveTo>
                  <a:pt x="76" y="154"/>
                </a:moveTo>
                <a:cubicBezTo>
                  <a:pt x="76" y="154"/>
                  <a:pt x="77" y="152"/>
                  <a:pt x="78" y="151"/>
                </a:cubicBezTo>
                <a:cubicBezTo>
                  <a:pt x="85" y="158"/>
                  <a:pt x="85" y="158"/>
                  <a:pt x="85" y="158"/>
                </a:cubicBezTo>
                <a:cubicBezTo>
                  <a:pt x="84" y="159"/>
                  <a:pt x="82" y="160"/>
                  <a:pt x="82" y="160"/>
                </a:cubicBezTo>
                <a:cubicBezTo>
                  <a:pt x="79" y="160"/>
                  <a:pt x="76" y="157"/>
                  <a:pt x="76" y="154"/>
                </a:cubicBezTo>
                <a:close/>
                <a:moveTo>
                  <a:pt x="91" y="170"/>
                </a:moveTo>
                <a:cubicBezTo>
                  <a:pt x="91" y="169"/>
                  <a:pt x="92" y="167"/>
                  <a:pt x="93" y="166"/>
                </a:cubicBezTo>
                <a:cubicBezTo>
                  <a:pt x="100" y="173"/>
                  <a:pt x="100" y="173"/>
                  <a:pt x="100" y="173"/>
                </a:cubicBezTo>
                <a:cubicBezTo>
                  <a:pt x="99" y="174"/>
                  <a:pt x="98" y="175"/>
                  <a:pt x="97" y="175"/>
                </a:cubicBezTo>
                <a:cubicBezTo>
                  <a:pt x="94" y="175"/>
                  <a:pt x="91" y="173"/>
                  <a:pt x="91" y="170"/>
                </a:cubicBezTo>
                <a:close/>
                <a:moveTo>
                  <a:pt x="107" y="185"/>
                </a:moveTo>
                <a:cubicBezTo>
                  <a:pt x="107" y="185"/>
                  <a:pt x="108" y="183"/>
                  <a:pt x="109" y="182"/>
                </a:cubicBezTo>
                <a:cubicBezTo>
                  <a:pt x="116" y="189"/>
                  <a:pt x="116" y="189"/>
                  <a:pt x="116" y="189"/>
                </a:cubicBezTo>
                <a:cubicBezTo>
                  <a:pt x="115" y="190"/>
                  <a:pt x="113" y="191"/>
                  <a:pt x="112" y="191"/>
                </a:cubicBezTo>
                <a:cubicBezTo>
                  <a:pt x="109" y="191"/>
                  <a:pt x="107" y="188"/>
                  <a:pt x="107" y="185"/>
                </a:cubicBezTo>
                <a:close/>
                <a:moveTo>
                  <a:pt x="178" y="171"/>
                </a:moveTo>
                <a:cubicBezTo>
                  <a:pt x="178" y="171"/>
                  <a:pt x="177" y="171"/>
                  <a:pt x="177" y="171"/>
                </a:cubicBezTo>
                <a:cubicBezTo>
                  <a:pt x="176" y="170"/>
                  <a:pt x="175" y="170"/>
                  <a:pt x="174" y="169"/>
                </a:cubicBezTo>
                <a:cubicBezTo>
                  <a:pt x="171" y="165"/>
                  <a:pt x="171" y="165"/>
                  <a:pt x="171" y="165"/>
                </a:cubicBezTo>
                <a:cubicBezTo>
                  <a:pt x="171" y="165"/>
                  <a:pt x="171" y="165"/>
                  <a:pt x="171" y="165"/>
                </a:cubicBezTo>
                <a:cubicBezTo>
                  <a:pt x="171" y="165"/>
                  <a:pt x="171" y="165"/>
                  <a:pt x="171" y="165"/>
                </a:cubicBezTo>
                <a:cubicBezTo>
                  <a:pt x="171" y="165"/>
                  <a:pt x="171" y="165"/>
                  <a:pt x="171"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32" y="127"/>
                  <a:pt x="132" y="127"/>
                  <a:pt x="132" y="127"/>
                </a:cubicBezTo>
                <a:cubicBezTo>
                  <a:pt x="130" y="124"/>
                  <a:pt x="126" y="124"/>
                  <a:pt x="124" y="127"/>
                </a:cubicBezTo>
                <a:cubicBezTo>
                  <a:pt x="121" y="129"/>
                  <a:pt x="121" y="133"/>
                  <a:pt x="124" y="135"/>
                </a:cubicBezTo>
                <a:cubicBezTo>
                  <a:pt x="162" y="174"/>
                  <a:pt x="162" y="174"/>
                  <a:pt x="162" y="174"/>
                </a:cubicBezTo>
                <a:cubicBezTo>
                  <a:pt x="163" y="174"/>
                  <a:pt x="163" y="175"/>
                  <a:pt x="163" y="175"/>
                </a:cubicBezTo>
                <a:cubicBezTo>
                  <a:pt x="163" y="175"/>
                  <a:pt x="163" y="175"/>
                  <a:pt x="163" y="175"/>
                </a:cubicBezTo>
                <a:cubicBezTo>
                  <a:pt x="164" y="176"/>
                  <a:pt x="164" y="177"/>
                  <a:pt x="164" y="177"/>
                </a:cubicBezTo>
                <a:cubicBezTo>
                  <a:pt x="164" y="180"/>
                  <a:pt x="162" y="183"/>
                  <a:pt x="159" y="183"/>
                </a:cubicBezTo>
                <a:cubicBezTo>
                  <a:pt x="158" y="182"/>
                  <a:pt x="156" y="181"/>
                  <a:pt x="155" y="180"/>
                </a:cubicBezTo>
                <a:cubicBezTo>
                  <a:pt x="117" y="142"/>
                  <a:pt x="117" y="142"/>
                  <a:pt x="117" y="142"/>
                </a:cubicBezTo>
                <a:cubicBezTo>
                  <a:pt x="114" y="140"/>
                  <a:pt x="111" y="140"/>
                  <a:pt x="108" y="142"/>
                </a:cubicBezTo>
                <a:cubicBezTo>
                  <a:pt x="106" y="144"/>
                  <a:pt x="106" y="148"/>
                  <a:pt x="108" y="150"/>
                </a:cubicBezTo>
                <a:cubicBezTo>
                  <a:pt x="139" y="181"/>
                  <a:pt x="139" y="181"/>
                  <a:pt x="139" y="181"/>
                </a:cubicBezTo>
                <a:cubicBezTo>
                  <a:pt x="139" y="181"/>
                  <a:pt x="139" y="181"/>
                  <a:pt x="139" y="181"/>
                </a:cubicBezTo>
                <a:cubicBezTo>
                  <a:pt x="139" y="182"/>
                  <a:pt x="140" y="182"/>
                  <a:pt x="140" y="183"/>
                </a:cubicBezTo>
                <a:cubicBezTo>
                  <a:pt x="140" y="183"/>
                  <a:pt x="140" y="183"/>
                  <a:pt x="140" y="183"/>
                </a:cubicBezTo>
                <a:cubicBezTo>
                  <a:pt x="141" y="183"/>
                  <a:pt x="141" y="184"/>
                  <a:pt x="141" y="184"/>
                </a:cubicBezTo>
                <a:cubicBezTo>
                  <a:pt x="141" y="184"/>
                  <a:pt x="141" y="184"/>
                  <a:pt x="141" y="184"/>
                </a:cubicBezTo>
                <a:cubicBezTo>
                  <a:pt x="141" y="184"/>
                  <a:pt x="141" y="185"/>
                  <a:pt x="141" y="185"/>
                </a:cubicBezTo>
                <a:cubicBezTo>
                  <a:pt x="141" y="188"/>
                  <a:pt x="139" y="190"/>
                  <a:pt x="136" y="190"/>
                </a:cubicBezTo>
                <a:cubicBezTo>
                  <a:pt x="135" y="190"/>
                  <a:pt x="133" y="189"/>
                  <a:pt x="132" y="188"/>
                </a:cubicBezTo>
                <a:cubicBezTo>
                  <a:pt x="65" y="121"/>
                  <a:pt x="65" y="121"/>
                  <a:pt x="65" y="121"/>
                </a:cubicBezTo>
                <a:cubicBezTo>
                  <a:pt x="65" y="112"/>
                  <a:pt x="65" y="112"/>
                  <a:pt x="65" y="112"/>
                </a:cubicBezTo>
                <a:cubicBezTo>
                  <a:pt x="65" y="110"/>
                  <a:pt x="64" y="109"/>
                  <a:pt x="63" y="107"/>
                </a:cubicBezTo>
                <a:cubicBezTo>
                  <a:pt x="50" y="94"/>
                  <a:pt x="50" y="94"/>
                  <a:pt x="50" y="94"/>
                </a:cubicBezTo>
                <a:cubicBezTo>
                  <a:pt x="96" y="48"/>
                  <a:pt x="96" y="48"/>
                  <a:pt x="96" y="48"/>
                </a:cubicBezTo>
                <a:cubicBezTo>
                  <a:pt x="106" y="48"/>
                  <a:pt x="106" y="48"/>
                  <a:pt x="106" y="48"/>
                </a:cubicBezTo>
                <a:cubicBezTo>
                  <a:pt x="93" y="61"/>
                  <a:pt x="93" y="61"/>
                  <a:pt x="93" y="61"/>
                </a:cubicBezTo>
                <a:cubicBezTo>
                  <a:pt x="92" y="62"/>
                  <a:pt x="87" y="67"/>
                  <a:pt x="87" y="73"/>
                </a:cubicBezTo>
                <a:cubicBezTo>
                  <a:pt x="87" y="83"/>
                  <a:pt x="95" y="91"/>
                  <a:pt x="105" y="91"/>
                </a:cubicBezTo>
                <a:cubicBezTo>
                  <a:pt x="111" y="91"/>
                  <a:pt x="116" y="86"/>
                  <a:pt x="117" y="85"/>
                </a:cubicBezTo>
                <a:cubicBezTo>
                  <a:pt x="134" y="68"/>
                  <a:pt x="134" y="68"/>
                  <a:pt x="134" y="68"/>
                </a:cubicBezTo>
                <a:cubicBezTo>
                  <a:pt x="137" y="68"/>
                  <a:pt x="137" y="68"/>
                  <a:pt x="137" y="68"/>
                </a:cubicBezTo>
                <a:cubicBezTo>
                  <a:pt x="137" y="85"/>
                  <a:pt x="137" y="85"/>
                  <a:pt x="137" y="85"/>
                </a:cubicBezTo>
                <a:cubicBezTo>
                  <a:pt x="137" y="86"/>
                  <a:pt x="138" y="88"/>
                  <a:pt x="139" y="89"/>
                </a:cubicBezTo>
                <a:cubicBezTo>
                  <a:pt x="185" y="135"/>
                  <a:pt x="185" y="135"/>
                  <a:pt x="185" y="135"/>
                </a:cubicBezTo>
                <a:cubicBezTo>
                  <a:pt x="185" y="135"/>
                  <a:pt x="185" y="135"/>
                  <a:pt x="185" y="135"/>
                </a:cubicBezTo>
                <a:cubicBezTo>
                  <a:pt x="189" y="139"/>
                  <a:pt x="189" y="139"/>
                  <a:pt x="189" y="139"/>
                </a:cubicBezTo>
                <a:cubicBezTo>
                  <a:pt x="190" y="140"/>
                  <a:pt x="191" y="142"/>
                  <a:pt x="191" y="142"/>
                </a:cubicBezTo>
                <a:cubicBezTo>
                  <a:pt x="191" y="145"/>
                  <a:pt x="189" y="148"/>
                  <a:pt x="186" y="148"/>
                </a:cubicBezTo>
                <a:cubicBezTo>
                  <a:pt x="185" y="148"/>
                  <a:pt x="183" y="147"/>
                  <a:pt x="182" y="146"/>
                </a:cubicBezTo>
                <a:cubicBezTo>
                  <a:pt x="182" y="146"/>
                  <a:pt x="182" y="146"/>
                  <a:pt x="182" y="146"/>
                </a:cubicBezTo>
                <a:cubicBezTo>
                  <a:pt x="147" y="111"/>
                  <a:pt x="147" y="111"/>
                  <a:pt x="147" y="111"/>
                </a:cubicBezTo>
                <a:cubicBezTo>
                  <a:pt x="145" y="109"/>
                  <a:pt x="141" y="109"/>
                  <a:pt x="139" y="111"/>
                </a:cubicBezTo>
                <a:cubicBezTo>
                  <a:pt x="137" y="114"/>
                  <a:pt x="137" y="117"/>
                  <a:pt x="139" y="120"/>
                </a:cubicBezTo>
                <a:cubicBezTo>
                  <a:pt x="181" y="162"/>
                  <a:pt x="181" y="162"/>
                  <a:pt x="181" y="162"/>
                </a:cubicBezTo>
                <a:cubicBezTo>
                  <a:pt x="182" y="163"/>
                  <a:pt x="183" y="165"/>
                  <a:pt x="183" y="165"/>
                </a:cubicBezTo>
                <a:cubicBezTo>
                  <a:pt x="183" y="168"/>
                  <a:pt x="181" y="171"/>
                  <a:pt x="178" y="171"/>
                </a:cubicBezTo>
                <a:close/>
                <a:moveTo>
                  <a:pt x="228" y="92"/>
                </a:moveTo>
                <a:cubicBezTo>
                  <a:pt x="224" y="88"/>
                  <a:pt x="224" y="88"/>
                  <a:pt x="224" y="88"/>
                </a:cubicBezTo>
                <a:cubicBezTo>
                  <a:pt x="224" y="88"/>
                  <a:pt x="224" y="88"/>
                  <a:pt x="224" y="88"/>
                </a:cubicBezTo>
                <a:cubicBezTo>
                  <a:pt x="175" y="39"/>
                  <a:pt x="175" y="39"/>
                  <a:pt x="175" y="39"/>
                </a:cubicBezTo>
                <a:cubicBezTo>
                  <a:pt x="167" y="31"/>
                  <a:pt x="167" y="31"/>
                  <a:pt x="167" y="31"/>
                </a:cubicBezTo>
                <a:cubicBezTo>
                  <a:pt x="182" y="16"/>
                  <a:pt x="182" y="16"/>
                  <a:pt x="182" y="16"/>
                </a:cubicBezTo>
                <a:cubicBezTo>
                  <a:pt x="242" y="77"/>
                  <a:pt x="242" y="77"/>
                  <a:pt x="242" y="77"/>
                </a:cubicBezTo>
                <a:lnTo>
                  <a:pt x="228" y="9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defTabSz="685748">
              <a:defRPr/>
            </a:pPr>
            <a:endParaRPr lang="da-DK" sz="1350" dirty="0">
              <a:solidFill>
                <a:srgbClr val="211A52"/>
              </a:solidFill>
              <a:latin typeface="Arial"/>
            </a:endParaRPr>
          </a:p>
        </p:txBody>
      </p:sp>
      <p:sp>
        <p:nvSpPr>
          <p:cNvPr id="19" name="Rektangel: afrundede hjørner 13">
            <a:extLst>
              <a:ext uri="{FF2B5EF4-FFF2-40B4-BE49-F238E27FC236}">
                <a16:creationId xmlns:a16="http://schemas.microsoft.com/office/drawing/2014/main" id="{467F04B4-84C3-DCCC-D595-B4A48E3C2A32}"/>
              </a:ext>
            </a:extLst>
          </p:cNvPr>
          <p:cNvSpPr/>
          <p:nvPr/>
        </p:nvSpPr>
        <p:spPr>
          <a:xfrm>
            <a:off x="1087786" y="2255187"/>
            <a:ext cx="10141080" cy="29589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itle 2">
            <a:extLst>
              <a:ext uri="{FF2B5EF4-FFF2-40B4-BE49-F238E27FC236}">
                <a16:creationId xmlns:a16="http://schemas.microsoft.com/office/drawing/2014/main" id="{05542AC7-4306-78B5-0E5C-10217C434560}"/>
              </a:ext>
            </a:extLst>
          </p:cNvPr>
          <p:cNvSpPr>
            <a:spLocks noGrp="1"/>
          </p:cNvSpPr>
          <p:nvPr>
            <p:ph type="title"/>
          </p:nvPr>
        </p:nvSpPr>
        <p:spPr>
          <a:xfrm>
            <a:off x="587374" y="386983"/>
            <a:ext cx="4490445" cy="1621619"/>
          </a:xfrm>
        </p:spPr>
        <p:txBody>
          <a:bodyPr anchor="t">
            <a:normAutofit/>
          </a:bodyPr>
          <a:lstStyle/>
          <a:p>
            <a:r>
              <a:rPr lang="da-DK" sz="3000" dirty="0">
                <a:latin typeface="Arial Black" panose="020B0604020202020204" pitchFamily="34" charset="0"/>
                <a:cs typeface="Arial Black" panose="020B0604020202020204" pitchFamily="34" charset="0"/>
              </a:rPr>
              <a:t>AAU VISION 2026</a:t>
            </a:r>
            <a:endParaRPr lang="en-US" sz="3000" dirty="0">
              <a:latin typeface="Arial Black" panose="020B0604020202020204" pitchFamily="34" charset="0"/>
              <a:cs typeface="Arial Black" panose="020B0604020202020204" pitchFamily="34" charset="0"/>
            </a:endParaRPr>
          </a:p>
        </p:txBody>
      </p:sp>
      <p:sp>
        <p:nvSpPr>
          <p:cNvPr id="6" name="Text Placeholder 3">
            <a:extLst>
              <a:ext uri="{FF2B5EF4-FFF2-40B4-BE49-F238E27FC236}">
                <a16:creationId xmlns:a16="http://schemas.microsoft.com/office/drawing/2014/main" id="{BF4446DE-F515-FF28-414F-8AD2D5CAD182}"/>
              </a:ext>
            </a:extLst>
          </p:cNvPr>
          <p:cNvSpPr>
            <a:spLocks noGrp="1"/>
          </p:cNvSpPr>
          <p:nvPr>
            <p:ph type="body" sz="quarter" idx="12"/>
          </p:nvPr>
        </p:nvSpPr>
        <p:spPr>
          <a:xfrm>
            <a:off x="587374" y="1471212"/>
            <a:ext cx="6627814" cy="4016668"/>
          </a:xfrm>
        </p:spPr>
        <p:txBody>
          <a:bodyPr>
            <a:normAutofit/>
          </a:bodyPr>
          <a:lstStyle/>
          <a:p>
            <a:pPr marL="0" indent="0">
              <a:lnSpc>
                <a:spcPct val="120000"/>
              </a:lnSpc>
              <a:spcBef>
                <a:spcPts val="1200"/>
              </a:spcBef>
              <a:buNone/>
            </a:pPr>
            <a:r>
              <a:rPr lang="da-DK" b="1" dirty="0">
                <a:solidFill>
                  <a:srgbClr val="211A52"/>
                </a:solidFill>
                <a:effectLst/>
                <a:latin typeface="Arial" panose="020B0604020202020204" pitchFamily="34" charset="0"/>
                <a:cs typeface="Arial" panose="020B0604020202020204" pitchFamily="34" charset="0"/>
              </a:rPr>
              <a:t>AAU er internationalt anerkendt som et missionsdrevet</a:t>
            </a:r>
            <a:br>
              <a:rPr lang="da-DK" b="1" dirty="0">
                <a:solidFill>
                  <a:srgbClr val="211A52"/>
                </a:solidFill>
                <a:effectLst/>
                <a:latin typeface="Arial" panose="020B0604020202020204" pitchFamily="34" charset="0"/>
                <a:cs typeface="Arial" panose="020B0604020202020204" pitchFamily="34" charset="0"/>
              </a:rPr>
            </a:br>
            <a:r>
              <a:rPr lang="da-DK" b="1" dirty="0">
                <a:solidFill>
                  <a:srgbClr val="211A52"/>
                </a:solidFill>
                <a:effectLst/>
                <a:latin typeface="Arial" panose="020B0604020202020204" pitchFamily="34" charset="0"/>
                <a:cs typeface="Arial" panose="020B0604020202020204" pitchFamily="34" charset="0"/>
              </a:rPr>
              <a:t>universitet, der bidrager til en bæredygtig udvikling</a:t>
            </a:r>
            <a:endParaRPr lang="da-DK" b="1" dirty="0">
              <a:solidFill>
                <a:srgbClr val="211A52"/>
              </a:solidFill>
              <a:latin typeface="Arial" panose="020B0604020202020204" pitchFamily="34" charset="0"/>
              <a:cs typeface="Arial" panose="020B0604020202020204" pitchFamily="34" charset="0"/>
            </a:endParaRPr>
          </a:p>
          <a:p>
            <a:pPr>
              <a:lnSpc>
                <a:spcPct val="120000"/>
              </a:lnSpc>
              <a:spcBef>
                <a:spcPts val="1200"/>
              </a:spcBef>
            </a:pPr>
            <a:r>
              <a:rPr lang="da-DK" dirty="0">
                <a:solidFill>
                  <a:srgbClr val="211A52"/>
                </a:solidFill>
                <a:effectLst/>
                <a:latin typeface="Arial" panose="020B0604020202020204" pitchFamily="34" charset="0"/>
                <a:ea typeface="Times New Roman" panose="02020603050405020304" pitchFamily="18" charset="0"/>
                <a:cs typeface="Arial" panose="020B0604020202020204" pitchFamily="34" charset="0"/>
              </a:rPr>
              <a:t>Fremragende grundlagsskabende, transformativ og tværvidenskabelig forskning.</a:t>
            </a:r>
          </a:p>
          <a:p>
            <a:pPr>
              <a:lnSpc>
                <a:spcPct val="120000"/>
              </a:lnSpc>
              <a:spcBef>
                <a:spcPts val="1200"/>
              </a:spcBef>
            </a:pPr>
            <a:r>
              <a:rPr lang="da-DK" dirty="0">
                <a:solidFill>
                  <a:srgbClr val="211A52"/>
                </a:solidFill>
                <a:effectLst/>
                <a:latin typeface="Arial" panose="020B0604020202020204" pitchFamily="34" charset="0"/>
                <a:ea typeface="Times New Roman" panose="02020603050405020304" pitchFamily="18" charset="0"/>
                <a:cs typeface="Arial" panose="020B0604020202020204" pitchFamily="34" charset="0"/>
              </a:rPr>
              <a:t>Dimittender med dybdefaglighed og fokus på helhedstænkning. </a:t>
            </a:r>
          </a:p>
          <a:p>
            <a:pPr>
              <a:lnSpc>
                <a:spcPct val="120000"/>
              </a:lnSpc>
              <a:spcBef>
                <a:spcPts val="1200"/>
              </a:spcBef>
            </a:pPr>
            <a:r>
              <a:rPr lang="da-DK" dirty="0">
                <a:solidFill>
                  <a:srgbClr val="211A52"/>
                </a:solidFill>
                <a:effectLst/>
                <a:latin typeface="Arial" panose="020B0604020202020204" pitchFamily="34" charset="0"/>
                <a:ea typeface="Times New Roman" panose="02020603050405020304" pitchFamily="18" charset="0"/>
                <a:cs typeface="Arial" panose="020B0604020202020204" pitchFamily="34" charset="0"/>
              </a:rPr>
              <a:t>Udvikling af problem- og projektbaserede læringsmodel med fokus på digitalisering, entreprenørskab mv.</a:t>
            </a:r>
          </a:p>
          <a:p>
            <a:pPr>
              <a:lnSpc>
                <a:spcPct val="120000"/>
              </a:lnSpc>
              <a:spcBef>
                <a:spcPts val="1200"/>
              </a:spcBef>
            </a:pPr>
            <a:r>
              <a:rPr lang="da-DK" dirty="0">
                <a:solidFill>
                  <a:srgbClr val="211A52"/>
                </a:solidFill>
                <a:effectLst/>
                <a:latin typeface="Arial" panose="020B0604020202020204" pitchFamily="34" charset="0"/>
                <a:ea typeface="Times New Roman" panose="02020603050405020304" pitchFamily="18" charset="0"/>
                <a:cs typeface="Arial" panose="020B0604020202020204" pitchFamily="34" charset="0"/>
              </a:rPr>
              <a:t>Attraktiv samarbejdspartner for virksomheder, myndigheder og institutioner.</a:t>
            </a:r>
          </a:p>
          <a:p>
            <a:pPr>
              <a:lnSpc>
                <a:spcPct val="120000"/>
              </a:lnSpc>
              <a:spcBef>
                <a:spcPts val="1200"/>
              </a:spcBef>
            </a:pPr>
            <a:r>
              <a:rPr lang="da-DK" dirty="0">
                <a:solidFill>
                  <a:srgbClr val="211A52"/>
                </a:solidFill>
                <a:effectLst/>
                <a:latin typeface="Arial" panose="020B0604020202020204" pitchFamily="34" charset="0"/>
                <a:ea typeface="Times New Roman" panose="02020603050405020304" pitchFamily="18" charset="0"/>
                <a:cs typeface="Arial" panose="020B0604020202020204" pitchFamily="34" charset="0"/>
              </a:rPr>
              <a:t>Bæredygtighed som centralt tema.</a:t>
            </a:r>
          </a:p>
        </p:txBody>
      </p:sp>
      <p:sp>
        <p:nvSpPr>
          <p:cNvPr id="7" name="Tekstfelt 6">
            <a:extLst>
              <a:ext uri="{FF2B5EF4-FFF2-40B4-BE49-F238E27FC236}">
                <a16:creationId xmlns:a16="http://schemas.microsoft.com/office/drawing/2014/main" id="{1A7AC821-05DE-4C18-7A4D-CEC1ADDD1BCC}"/>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Strategi</a:t>
            </a:r>
          </a:p>
        </p:txBody>
      </p:sp>
      <p:pic>
        <p:nvPicPr>
          <p:cNvPr id="8" name="Pladsholder til billede 7" descr="Et billede, der indeholder vand, sfære/kugle, lys/lygte&#10;&#10;Automatisk genereret beskrivelse">
            <a:extLst>
              <a:ext uri="{FF2B5EF4-FFF2-40B4-BE49-F238E27FC236}">
                <a16:creationId xmlns:a16="http://schemas.microsoft.com/office/drawing/2014/main" id="{9E56D490-9A4B-573F-660D-933B4B35B349}"/>
              </a:ext>
            </a:extLst>
          </p:cNvPr>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a:stretch>
            <a:fillRect/>
          </a:stretch>
        </p:blipFill>
        <p:spPr>
          <a:xfrm>
            <a:off x="7438768" y="0"/>
            <a:ext cx="4753232" cy="6858000"/>
          </a:xfrm>
        </p:spPr>
      </p:pic>
      <p:pic>
        <p:nvPicPr>
          <p:cNvPr id="9" name="Grafik 8" descr="Mål kontur">
            <a:extLst>
              <a:ext uri="{FF2B5EF4-FFF2-40B4-BE49-F238E27FC236}">
                <a16:creationId xmlns:a16="http://schemas.microsoft.com/office/drawing/2014/main" id="{7854029C-CEE1-ACFC-CB44-DB18D742093F}"/>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7786" y="0"/>
            <a:ext cx="370290" cy="370290"/>
          </a:xfrm>
          <a:prstGeom prst="rect">
            <a:avLst/>
          </a:prstGeom>
        </p:spPr>
      </p:pic>
    </p:spTree>
    <p:extLst>
      <p:ext uri="{BB962C8B-B14F-4D97-AF65-F5344CB8AC3E}">
        <p14:creationId xmlns:p14="http://schemas.microsoft.com/office/powerpoint/2010/main" val="22185806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A64FA-63D1-1DF6-8432-0D8597A15BE7}"/>
            </a:ext>
          </a:extLst>
        </p:cNvPr>
        <p:cNvGrpSpPr/>
        <p:nvPr/>
      </p:nvGrpSpPr>
      <p:grpSpPr>
        <a:xfrm>
          <a:off x="0" y="0"/>
          <a:ext cx="0" cy="0"/>
          <a:chOff x="0" y="0"/>
          <a:chExt cx="0" cy="0"/>
        </a:xfrm>
      </p:grpSpPr>
      <p:sp>
        <p:nvSpPr>
          <p:cNvPr id="5" name="Freeform 14">
            <a:extLst>
              <a:ext uri="{FF2B5EF4-FFF2-40B4-BE49-F238E27FC236}">
                <a16:creationId xmlns:a16="http://schemas.microsoft.com/office/drawing/2014/main" id="{9A5DA648-DCB2-6463-BC53-EE00C2C0C675}"/>
              </a:ext>
            </a:extLst>
          </p:cNvPr>
          <p:cNvSpPr>
            <a:spLocks noEditPoints="1"/>
          </p:cNvSpPr>
          <p:nvPr/>
        </p:nvSpPr>
        <p:spPr bwMode="auto">
          <a:xfrm>
            <a:off x="1534008" y="53070"/>
            <a:ext cx="332542" cy="264150"/>
          </a:xfrm>
          <a:custGeom>
            <a:avLst/>
            <a:gdLst>
              <a:gd name="T0" fmla="*/ 154 w 257"/>
              <a:gd name="T1" fmla="*/ 27 h 203"/>
              <a:gd name="T2" fmla="*/ 107 w 257"/>
              <a:gd name="T3" fmla="*/ 36 h 203"/>
              <a:gd name="T4" fmla="*/ 76 w 257"/>
              <a:gd name="T5" fmla="*/ 3 h 203"/>
              <a:gd name="T6" fmla="*/ 31 w 257"/>
              <a:gd name="T7" fmla="*/ 110 h 203"/>
              <a:gd name="T8" fmla="*/ 53 w 257"/>
              <a:gd name="T9" fmla="*/ 123 h 203"/>
              <a:gd name="T10" fmla="*/ 80 w 257"/>
              <a:gd name="T11" fmla="*/ 172 h 203"/>
              <a:gd name="T12" fmla="*/ 136 w 257"/>
              <a:gd name="T13" fmla="*/ 202 h 203"/>
              <a:gd name="T14" fmla="*/ 143 w 257"/>
              <a:gd name="T15" fmla="*/ 201 h 203"/>
              <a:gd name="T16" fmla="*/ 148 w 257"/>
              <a:gd name="T17" fmla="*/ 197 h 203"/>
              <a:gd name="T18" fmla="*/ 152 w 257"/>
              <a:gd name="T19" fmla="*/ 193 h 203"/>
              <a:gd name="T20" fmla="*/ 156 w 257"/>
              <a:gd name="T21" fmla="*/ 194 h 203"/>
              <a:gd name="T22" fmla="*/ 163 w 257"/>
              <a:gd name="T23" fmla="*/ 194 h 203"/>
              <a:gd name="T24" fmla="*/ 169 w 257"/>
              <a:gd name="T25" fmla="*/ 191 h 203"/>
              <a:gd name="T26" fmla="*/ 173 w 257"/>
              <a:gd name="T27" fmla="*/ 186 h 203"/>
              <a:gd name="T28" fmla="*/ 175 w 257"/>
              <a:gd name="T29" fmla="*/ 183 h 203"/>
              <a:gd name="T30" fmla="*/ 195 w 257"/>
              <a:gd name="T31" fmla="*/ 163 h 203"/>
              <a:gd name="T32" fmla="*/ 194 w 257"/>
              <a:gd name="T33" fmla="*/ 159 h 203"/>
              <a:gd name="T34" fmla="*/ 198 w 257"/>
              <a:gd name="T35" fmla="*/ 155 h 203"/>
              <a:gd name="T36" fmla="*/ 202 w 257"/>
              <a:gd name="T37" fmla="*/ 149 h 203"/>
              <a:gd name="T38" fmla="*/ 203 w 257"/>
              <a:gd name="T39" fmla="*/ 142 h 203"/>
              <a:gd name="T40" fmla="*/ 202 w 257"/>
              <a:gd name="T41" fmla="*/ 137 h 203"/>
              <a:gd name="T42" fmla="*/ 200 w 257"/>
              <a:gd name="T43" fmla="*/ 133 h 203"/>
              <a:gd name="T44" fmla="*/ 222 w 257"/>
              <a:gd name="T45" fmla="*/ 103 h 203"/>
              <a:gd name="T46" fmla="*/ 255 w 257"/>
              <a:gd name="T47" fmla="*/ 81 h 203"/>
              <a:gd name="T48" fmla="*/ 149 w 257"/>
              <a:gd name="T49" fmla="*/ 62 h 203"/>
              <a:gd name="T50" fmla="*/ 108 w 257"/>
              <a:gd name="T51" fmla="*/ 77 h 203"/>
              <a:gd name="T52" fmla="*/ 123 w 257"/>
              <a:gd name="T53" fmla="*/ 48 h 203"/>
              <a:gd name="T54" fmla="*/ 204 w 257"/>
              <a:gd name="T55" fmla="*/ 104 h 203"/>
              <a:gd name="T56" fmla="*/ 31 w 257"/>
              <a:gd name="T57" fmla="*/ 96 h 203"/>
              <a:gd name="T58" fmla="*/ 31 w 257"/>
              <a:gd name="T59" fmla="*/ 96 h 203"/>
              <a:gd name="T60" fmla="*/ 66 w 257"/>
              <a:gd name="T61" fmla="*/ 145 h 203"/>
              <a:gd name="T62" fmla="*/ 85 w 257"/>
              <a:gd name="T63" fmla="*/ 158 h 203"/>
              <a:gd name="T64" fmla="*/ 93 w 257"/>
              <a:gd name="T65" fmla="*/ 166 h 203"/>
              <a:gd name="T66" fmla="*/ 107 w 257"/>
              <a:gd name="T67" fmla="*/ 185 h 203"/>
              <a:gd name="T68" fmla="*/ 107 w 257"/>
              <a:gd name="T69" fmla="*/ 185 h 203"/>
              <a:gd name="T70" fmla="*/ 171 w 257"/>
              <a:gd name="T71" fmla="*/ 165 h 203"/>
              <a:gd name="T72" fmla="*/ 170 w 257"/>
              <a:gd name="T73" fmla="*/ 165 h 203"/>
              <a:gd name="T74" fmla="*/ 170 w 257"/>
              <a:gd name="T75" fmla="*/ 165 h 203"/>
              <a:gd name="T76" fmla="*/ 170 w 257"/>
              <a:gd name="T77" fmla="*/ 165 h 203"/>
              <a:gd name="T78" fmla="*/ 124 w 257"/>
              <a:gd name="T79" fmla="*/ 127 h 203"/>
              <a:gd name="T80" fmla="*/ 163 w 257"/>
              <a:gd name="T81" fmla="*/ 175 h 203"/>
              <a:gd name="T82" fmla="*/ 117 w 257"/>
              <a:gd name="T83" fmla="*/ 142 h 203"/>
              <a:gd name="T84" fmla="*/ 139 w 257"/>
              <a:gd name="T85" fmla="*/ 181 h 203"/>
              <a:gd name="T86" fmla="*/ 141 w 257"/>
              <a:gd name="T87" fmla="*/ 184 h 203"/>
              <a:gd name="T88" fmla="*/ 65 w 257"/>
              <a:gd name="T89" fmla="*/ 121 h 203"/>
              <a:gd name="T90" fmla="*/ 96 w 257"/>
              <a:gd name="T91" fmla="*/ 48 h 203"/>
              <a:gd name="T92" fmla="*/ 105 w 257"/>
              <a:gd name="T93" fmla="*/ 91 h 203"/>
              <a:gd name="T94" fmla="*/ 137 w 257"/>
              <a:gd name="T95" fmla="*/ 85 h 203"/>
              <a:gd name="T96" fmla="*/ 189 w 257"/>
              <a:gd name="T97" fmla="*/ 139 h 203"/>
              <a:gd name="T98" fmla="*/ 182 w 257"/>
              <a:gd name="T99" fmla="*/ 146 h 203"/>
              <a:gd name="T100" fmla="*/ 181 w 257"/>
              <a:gd name="T101" fmla="*/ 162 h 203"/>
              <a:gd name="T102" fmla="*/ 224 w 257"/>
              <a:gd name="T103" fmla="*/ 88 h 203"/>
              <a:gd name="T104" fmla="*/ 182 w 257"/>
              <a:gd name="T105" fmla="*/ 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203">
                <a:moveTo>
                  <a:pt x="255" y="73"/>
                </a:moveTo>
                <a:cubicBezTo>
                  <a:pt x="186" y="4"/>
                  <a:pt x="186" y="4"/>
                  <a:pt x="186" y="4"/>
                </a:cubicBezTo>
                <a:cubicBezTo>
                  <a:pt x="184" y="1"/>
                  <a:pt x="180" y="1"/>
                  <a:pt x="177" y="4"/>
                </a:cubicBezTo>
                <a:cubicBezTo>
                  <a:pt x="154" y="27"/>
                  <a:pt x="154" y="27"/>
                  <a:pt x="154" y="27"/>
                </a:cubicBezTo>
                <a:cubicBezTo>
                  <a:pt x="153" y="28"/>
                  <a:pt x="153" y="29"/>
                  <a:pt x="153" y="31"/>
                </a:cubicBezTo>
                <a:cubicBezTo>
                  <a:pt x="153" y="32"/>
                  <a:pt x="153" y="34"/>
                  <a:pt x="154" y="35"/>
                </a:cubicBezTo>
                <a:cubicBezTo>
                  <a:pt x="156" y="36"/>
                  <a:pt x="156" y="36"/>
                  <a:pt x="156" y="36"/>
                </a:cubicBezTo>
                <a:cubicBezTo>
                  <a:pt x="107" y="36"/>
                  <a:pt x="107" y="36"/>
                  <a:pt x="107" y="36"/>
                </a:cubicBezTo>
                <a:cubicBezTo>
                  <a:pt x="108" y="35"/>
                  <a:pt x="108" y="35"/>
                  <a:pt x="108" y="35"/>
                </a:cubicBezTo>
                <a:cubicBezTo>
                  <a:pt x="110" y="33"/>
                  <a:pt x="110" y="29"/>
                  <a:pt x="108" y="27"/>
                </a:cubicBezTo>
                <a:cubicBezTo>
                  <a:pt x="84" y="3"/>
                  <a:pt x="84" y="3"/>
                  <a:pt x="84" y="3"/>
                </a:cubicBezTo>
                <a:cubicBezTo>
                  <a:pt x="82" y="0"/>
                  <a:pt x="78" y="0"/>
                  <a:pt x="76" y="3"/>
                </a:cubicBezTo>
                <a:cubicBezTo>
                  <a:pt x="2" y="76"/>
                  <a:pt x="2" y="76"/>
                  <a:pt x="2" y="76"/>
                </a:cubicBezTo>
                <a:cubicBezTo>
                  <a:pt x="0" y="78"/>
                  <a:pt x="0" y="82"/>
                  <a:pt x="2" y="84"/>
                </a:cubicBezTo>
                <a:cubicBezTo>
                  <a:pt x="26" y="108"/>
                  <a:pt x="26" y="108"/>
                  <a:pt x="26" y="108"/>
                </a:cubicBezTo>
                <a:cubicBezTo>
                  <a:pt x="27" y="109"/>
                  <a:pt x="29" y="110"/>
                  <a:pt x="31" y="110"/>
                </a:cubicBezTo>
                <a:cubicBezTo>
                  <a:pt x="32" y="110"/>
                  <a:pt x="34" y="109"/>
                  <a:pt x="35" y="108"/>
                </a:cubicBezTo>
                <a:cubicBezTo>
                  <a:pt x="41" y="102"/>
                  <a:pt x="41" y="102"/>
                  <a:pt x="41" y="102"/>
                </a:cubicBezTo>
                <a:cubicBezTo>
                  <a:pt x="53" y="114"/>
                  <a:pt x="53" y="114"/>
                  <a:pt x="53" y="114"/>
                </a:cubicBezTo>
                <a:cubicBezTo>
                  <a:pt x="53" y="123"/>
                  <a:pt x="53" y="123"/>
                  <a:pt x="53" y="123"/>
                </a:cubicBezTo>
                <a:cubicBezTo>
                  <a:pt x="53" y="125"/>
                  <a:pt x="53" y="126"/>
                  <a:pt x="54" y="127"/>
                </a:cubicBezTo>
                <a:cubicBezTo>
                  <a:pt x="53" y="128"/>
                  <a:pt x="49" y="133"/>
                  <a:pt x="49" y="139"/>
                </a:cubicBezTo>
                <a:cubicBezTo>
                  <a:pt x="49" y="148"/>
                  <a:pt x="55" y="155"/>
                  <a:pt x="64" y="156"/>
                </a:cubicBezTo>
                <a:cubicBezTo>
                  <a:pt x="65" y="164"/>
                  <a:pt x="72" y="171"/>
                  <a:pt x="80" y="172"/>
                </a:cubicBezTo>
                <a:cubicBezTo>
                  <a:pt x="81" y="180"/>
                  <a:pt x="87" y="186"/>
                  <a:pt x="95" y="187"/>
                </a:cubicBezTo>
                <a:cubicBezTo>
                  <a:pt x="96" y="196"/>
                  <a:pt x="103" y="203"/>
                  <a:pt x="112" y="203"/>
                </a:cubicBezTo>
                <a:cubicBezTo>
                  <a:pt x="118" y="203"/>
                  <a:pt x="123" y="198"/>
                  <a:pt x="124" y="197"/>
                </a:cubicBezTo>
                <a:cubicBezTo>
                  <a:pt x="126" y="199"/>
                  <a:pt x="130" y="202"/>
                  <a:pt x="136" y="202"/>
                </a:cubicBezTo>
                <a:cubicBezTo>
                  <a:pt x="137" y="202"/>
                  <a:pt x="138" y="202"/>
                  <a:pt x="139" y="202"/>
                </a:cubicBezTo>
                <a:cubicBezTo>
                  <a:pt x="139" y="202"/>
                  <a:pt x="139" y="202"/>
                  <a:pt x="140" y="202"/>
                </a:cubicBezTo>
                <a:cubicBezTo>
                  <a:pt x="140" y="202"/>
                  <a:pt x="141" y="201"/>
                  <a:pt x="142" y="201"/>
                </a:cubicBezTo>
                <a:cubicBezTo>
                  <a:pt x="142" y="201"/>
                  <a:pt x="142" y="201"/>
                  <a:pt x="143" y="201"/>
                </a:cubicBezTo>
                <a:cubicBezTo>
                  <a:pt x="143" y="200"/>
                  <a:pt x="144" y="200"/>
                  <a:pt x="145" y="199"/>
                </a:cubicBezTo>
                <a:cubicBezTo>
                  <a:pt x="145" y="199"/>
                  <a:pt x="146" y="199"/>
                  <a:pt x="146" y="199"/>
                </a:cubicBezTo>
                <a:cubicBezTo>
                  <a:pt x="146" y="198"/>
                  <a:pt x="147" y="198"/>
                  <a:pt x="148" y="197"/>
                </a:cubicBezTo>
                <a:cubicBezTo>
                  <a:pt x="148" y="197"/>
                  <a:pt x="148" y="197"/>
                  <a:pt x="148" y="197"/>
                </a:cubicBezTo>
                <a:cubicBezTo>
                  <a:pt x="149" y="196"/>
                  <a:pt x="150" y="195"/>
                  <a:pt x="150" y="194"/>
                </a:cubicBezTo>
                <a:cubicBezTo>
                  <a:pt x="150" y="194"/>
                  <a:pt x="150" y="194"/>
                  <a:pt x="150" y="194"/>
                </a:cubicBezTo>
                <a:cubicBezTo>
                  <a:pt x="151" y="194"/>
                  <a:pt x="151" y="193"/>
                  <a:pt x="151" y="192"/>
                </a:cubicBezTo>
                <a:cubicBezTo>
                  <a:pt x="151" y="193"/>
                  <a:pt x="152" y="193"/>
                  <a:pt x="152" y="193"/>
                </a:cubicBezTo>
                <a:cubicBezTo>
                  <a:pt x="152" y="193"/>
                  <a:pt x="152" y="193"/>
                  <a:pt x="153" y="193"/>
                </a:cubicBezTo>
                <a:cubicBezTo>
                  <a:pt x="153" y="193"/>
                  <a:pt x="153" y="193"/>
                  <a:pt x="154" y="194"/>
                </a:cubicBezTo>
                <a:cubicBezTo>
                  <a:pt x="154" y="194"/>
                  <a:pt x="154" y="194"/>
                  <a:pt x="154" y="194"/>
                </a:cubicBezTo>
                <a:cubicBezTo>
                  <a:pt x="155" y="194"/>
                  <a:pt x="155" y="194"/>
                  <a:pt x="156" y="194"/>
                </a:cubicBezTo>
                <a:cubicBezTo>
                  <a:pt x="156" y="194"/>
                  <a:pt x="156" y="194"/>
                  <a:pt x="156" y="194"/>
                </a:cubicBezTo>
                <a:cubicBezTo>
                  <a:pt x="157" y="194"/>
                  <a:pt x="158" y="195"/>
                  <a:pt x="159" y="195"/>
                </a:cubicBezTo>
                <a:cubicBezTo>
                  <a:pt x="160" y="195"/>
                  <a:pt x="161" y="194"/>
                  <a:pt x="162" y="194"/>
                </a:cubicBezTo>
                <a:cubicBezTo>
                  <a:pt x="162" y="194"/>
                  <a:pt x="162" y="194"/>
                  <a:pt x="163" y="194"/>
                </a:cubicBezTo>
                <a:cubicBezTo>
                  <a:pt x="164" y="194"/>
                  <a:pt x="164" y="194"/>
                  <a:pt x="165" y="193"/>
                </a:cubicBezTo>
                <a:cubicBezTo>
                  <a:pt x="165" y="193"/>
                  <a:pt x="166" y="193"/>
                  <a:pt x="166" y="193"/>
                </a:cubicBezTo>
                <a:cubicBezTo>
                  <a:pt x="167" y="193"/>
                  <a:pt x="167" y="192"/>
                  <a:pt x="168" y="192"/>
                </a:cubicBezTo>
                <a:cubicBezTo>
                  <a:pt x="168" y="192"/>
                  <a:pt x="168" y="192"/>
                  <a:pt x="169" y="191"/>
                </a:cubicBezTo>
                <a:cubicBezTo>
                  <a:pt x="169" y="191"/>
                  <a:pt x="170" y="190"/>
                  <a:pt x="171" y="189"/>
                </a:cubicBezTo>
                <a:cubicBezTo>
                  <a:pt x="171" y="189"/>
                  <a:pt x="171" y="189"/>
                  <a:pt x="171" y="189"/>
                </a:cubicBezTo>
                <a:cubicBezTo>
                  <a:pt x="172" y="189"/>
                  <a:pt x="172" y="188"/>
                  <a:pt x="173" y="187"/>
                </a:cubicBezTo>
                <a:cubicBezTo>
                  <a:pt x="173" y="187"/>
                  <a:pt x="173" y="186"/>
                  <a:pt x="173" y="186"/>
                </a:cubicBezTo>
                <a:cubicBezTo>
                  <a:pt x="174" y="186"/>
                  <a:pt x="174" y="185"/>
                  <a:pt x="174" y="184"/>
                </a:cubicBezTo>
                <a:cubicBezTo>
                  <a:pt x="175" y="184"/>
                  <a:pt x="175" y="184"/>
                  <a:pt x="175" y="183"/>
                </a:cubicBezTo>
                <a:cubicBezTo>
                  <a:pt x="175" y="183"/>
                  <a:pt x="175" y="183"/>
                  <a:pt x="175" y="183"/>
                </a:cubicBezTo>
                <a:cubicBezTo>
                  <a:pt x="175" y="183"/>
                  <a:pt x="175" y="183"/>
                  <a:pt x="175" y="183"/>
                </a:cubicBezTo>
                <a:cubicBezTo>
                  <a:pt x="176" y="183"/>
                  <a:pt x="177" y="183"/>
                  <a:pt x="178" y="183"/>
                </a:cubicBezTo>
                <a:cubicBezTo>
                  <a:pt x="187" y="183"/>
                  <a:pt x="195" y="175"/>
                  <a:pt x="195" y="165"/>
                </a:cubicBezTo>
                <a:cubicBezTo>
                  <a:pt x="195" y="165"/>
                  <a:pt x="195" y="164"/>
                  <a:pt x="195" y="163"/>
                </a:cubicBezTo>
                <a:cubicBezTo>
                  <a:pt x="195" y="163"/>
                  <a:pt x="195" y="163"/>
                  <a:pt x="195" y="163"/>
                </a:cubicBezTo>
                <a:cubicBezTo>
                  <a:pt x="195" y="162"/>
                  <a:pt x="195" y="162"/>
                  <a:pt x="195" y="161"/>
                </a:cubicBezTo>
                <a:cubicBezTo>
                  <a:pt x="195" y="161"/>
                  <a:pt x="194" y="161"/>
                  <a:pt x="194" y="161"/>
                </a:cubicBezTo>
                <a:cubicBezTo>
                  <a:pt x="194" y="160"/>
                  <a:pt x="194" y="160"/>
                  <a:pt x="194" y="159"/>
                </a:cubicBezTo>
                <a:cubicBezTo>
                  <a:pt x="194" y="159"/>
                  <a:pt x="194" y="159"/>
                  <a:pt x="194" y="159"/>
                </a:cubicBezTo>
                <a:cubicBezTo>
                  <a:pt x="193" y="159"/>
                  <a:pt x="193" y="158"/>
                  <a:pt x="193" y="158"/>
                </a:cubicBezTo>
                <a:cubicBezTo>
                  <a:pt x="194" y="158"/>
                  <a:pt x="195" y="157"/>
                  <a:pt x="195" y="157"/>
                </a:cubicBezTo>
                <a:cubicBezTo>
                  <a:pt x="195" y="157"/>
                  <a:pt x="195" y="157"/>
                  <a:pt x="195" y="157"/>
                </a:cubicBezTo>
                <a:cubicBezTo>
                  <a:pt x="196" y="156"/>
                  <a:pt x="197" y="156"/>
                  <a:pt x="198" y="155"/>
                </a:cubicBezTo>
                <a:cubicBezTo>
                  <a:pt x="198" y="155"/>
                  <a:pt x="198" y="155"/>
                  <a:pt x="198" y="154"/>
                </a:cubicBezTo>
                <a:cubicBezTo>
                  <a:pt x="199" y="154"/>
                  <a:pt x="199" y="153"/>
                  <a:pt x="200" y="153"/>
                </a:cubicBezTo>
                <a:cubicBezTo>
                  <a:pt x="200" y="152"/>
                  <a:pt x="200" y="152"/>
                  <a:pt x="200" y="152"/>
                </a:cubicBezTo>
                <a:cubicBezTo>
                  <a:pt x="201" y="151"/>
                  <a:pt x="201" y="150"/>
                  <a:pt x="202" y="149"/>
                </a:cubicBezTo>
                <a:cubicBezTo>
                  <a:pt x="202" y="149"/>
                  <a:pt x="202" y="149"/>
                  <a:pt x="202" y="149"/>
                </a:cubicBezTo>
                <a:cubicBezTo>
                  <a:pt x="202" y="148"/>
                  <a:pt x="202" y="147"/>
                  <a:pt x="203" y="146"/>
                </a:cubicBezTo>
                <a:cubicBezTo>
                  <a:pt x="203" y="146"/>
                  <a:pt x="203" y="146"/>
                  <a:pt x="203" y="146"/>
                </a:cubicBezTo>
                <a:cubicBezTo>
                  <a:pt x="203" y="145"/>
                  <a:pt x="203" y="143"/>
                  <a:pt x="203" y="142"/>
                </a:cubicBezTo>
                <a:cubicBezTo>
                  <a:pt x="203" y="142"/>
                  <a:pt x="203" y="141"/>
                  <a:pt x="203" y="140"/>
                </a:cubicBezTo>
                <a:cubicBezTo>
                  <a:pt x="203" y="140"/>
                  <a:pt x="203" y="139"/>
                  <a:pt x="203" y="139"/>
                </a:cubicBezTo>
                <a:cubicBezTo>
                  <a:pt x="202" y="139"/>
                  <a:pt x="202" y="138"/>
                  <a:pt x="202" y="137"/>
                </a:cubicBezTo>
                <a:cubicBezTo>
                  <a:pt x="202" y="137"/>
                  <a:pt x="202" y="137"/>
                  <a:pt x="202" y="137"/>
                </a:cubicBezTo>
                <a:cubicBezTo>
                  <a:pt x="202" y="136"/>
                  <a:pt x="201" y="136"/>
                  <a:pt x="201" y="135"/>
                </a:cubicBezTo>
                <a:cubicBezTo>
                  <a:pt x="201" y="135"/>
                  <a:pt x="201" y="135"/>
                  <a:pt x="201" y="135"/>
                </a:cubicBezTo>
                <a:cubicBezTo>
                  <a:pt x="200" y="134"/>
                  <a:pt x="200" y="134"/>
                  <a:pt x="200" y="133"/>
                </a:cubicBezTo>
                <a:cubicBezTo>
                  <a:pt x="200" y="133"/>
                  <a:pt x="200" y="133"/>
                  <a:pt x="200" y="133"/>
                </a:cubicBezTo>
                <a:cubicBezTo>
                  <a:pt x="213" y="120"/>
                  <a:pt x="213" y="120"/>
                  <a:pt x="213" y="120"/>
                </a:cubicBezTo>
                <a:cubicBezTo>
                  <a:pt x="214" y="119"/>
                  <a:pt x="215" y="117"/>
                  <a:pt x="215" y="115"/>
                </a:cubicBezTo>
                <a:cubicBezTo>
                  <a:pt x="215" y="110"/>
                  <a:pt x="215" y="110"/>
                  <a:pt x="215" y="110"/>
                </a:cubicBezTo>
                <a:cubicBezTo>
                  <a:pt x="222" y="103"/>
                  <a:pt x="222" y="103"/>
                  <a:pt x="222" y="103"/>
                </a:cubicBezTo>
                <a:cubicBezTo>
                  <a:pt x="224" y="104"/>
                  <a:pt x="224" y="104"/>
                  <a:pt x="224" y="104"/>
                </a:cubicBezTo>
                <a:cubicBezTo>
                  <a:pt x="225" y="105"/>
                  <a:pt x="226" y="106"/>
                  <a:pt x="228" y="106"/>
                </a:cubicBezTo>
                <a:cubicBezTo>
                  <a:pt x="229" y="106"/>
                  <a:pt x="231" y="105"/>
                  <a:pt x="232" y="104"/>
                </a:cubicBezTo>
                <a:cubicBezTo>
                  <a:pt x="255" y="81"/>
                  <a:pt x="255" y="81"/>
                  <a:pt x="255" y="81"/>
                </a:cubicBezTo>
                <a:cubicBezTo>
                  <a:pt x="257" y="79"/>
                  <a:pt x="257" y="75"/>
                  <a:pt x="255" y="73"/>
                </a:cubicBezTo>
                <a:close/>
                <a:moveTo>
                  <a:pt x="191" y="124"/>
                </a:moveTo>
                <a:cubicBezTo>
                  <a:pt x="149" y="82"/>
                  <a:pt x="149" y="82"/>
                  <a:pt x="149" y="82"/>
                </a:cubicBezTo>
                <a:cubicBezTo>
                  <a:pt x="149" y="62"/>
                  <a:pt x="149" y="62"/>
                  <a:pt x="149" y="62"/>
                </a:cubicBezTo>
                <a:cubicBezTo>
                  <a:pt x="149" y="58"/>
                  <a:pt x="147" y="56"/>
                  <a:pt x="143" y="56"/>
                </a:cubicBezTo>
                <a:cubicBezTo>
                  <a:pt x="132" y="56"/>
                  <a:pt x="132" y="56"/>
                  <a:pt x="132" y="56"/>
                </a:cubicBezTo>
                <a:cubicBezTo>
                  <a:pt x="130" y="56"/>
                  <a:pt x="129" y="56"/>
                  <a:pt x="127" y="57"/>
                </a:cubicBezTo>
                <a:cubicBezTo>
                  <a:pt x="108" y="77"/>
                  <a:pt x="108" y="77"/>
                  <a:pt x="108" y="77"/>
                </a:cubicBezTo>
                <a:cubicBezTo>
                  <a:pt x="107" y="78"/>
                  <a:pt x="105" y="79"/>
                  <a:pt x="105" y="79"/>
                </a:cubicBezTo>
                <a:cubicBezTo>
                  <a:pt x="102" y="79"/>
                  <a:pt x="99" y="76"/>
                  <a:pt x="99" y="73"/>
                </a:cubicBezTo>
                <a:cubicBezTo>
                  <a:pt x="99" y="73"/>
                  <a:pt x="100" y="71"/>
                  <a:pt x="101" y="70"/>
                </a:cubicBezTo>
                <a:cubicBezTo>
                  <a:pt x="123" y="48"/>
                  <a:pt x="123" y="48"/>
                  <a:pt x="123" y="48"/>
                </a:cubicBezTo>
                <a:cubicBezTo>
                  <a:pt x="168" y="48"/>
                  <a:pt x="168" y="48"/>
                  <a:pt x="168" y="48"/>
                </a:cubicBezTo>
                <a:cubicBezTo>
                  <a:pt x="175" y="56"/>
                  <a:pt x="175" y="56"/>
                  <a:pt x="175" y="56"/>
                </a:cubicBezTo>
                <a:cubicBezTo>
                  <a:pt x="214" y="94"/>
                  <a:pt x="214" y="94"/>
                  <a:pt x="214" y="94"/>
                </a:cubicBezTo>
                <a:cubicBezTo>
                  <a:pt x="204" y="104"/>
                  <a:pt x="204" y="104"/>
                  <a:pt x="204" y="104"/>
                </a:cubicBezTo>
                <a:cubicBezTo>
                  <a:pt x="203" y="105"/>
                  <a:pt x="203" y="106"/>
                  <a:pt x="203" y="108"/>
                </a:cubicBezTo>
                <a:cubicBezTo>
                  <a:pt x="203" y="113"/>
                  <a:pt x="203" y="113"/>
                  <a:pt x="203" y="113"/>
                </a:cubicBezTo>
                <a:lnTo>
                  <a:pt x="191" y="124"/>
                </a:lnTo>
                <a:close/>
                <a:moveTo>
                  <a:pt x="31" y="96"/>
                </a:moveTo>
                <a:cubicBezTo>
                  <a:pt x="15" y="80"/>
                  <a:pt x="15" y="80"/>
                  <a:pt x="15" y="80"/>
                </a:cubicBezTo>
                <a:cubicBezTo>
                  <a:pt x="80" y="15"/>
                  <a:pt x="80" y="15"/>
                  <a:pt x="80" y="15"/>
                </a:cubicBezTo>
                <a:cubicBezTo>
                  <a:pt x="95" y="31"/>
                  <a:pt x="95" y="31"/>
                  <a:pt x="95" y="31"/>
                </a:cubicBezTo>
                <a:lnTo>
                  <a:pt x="31" y="96"/>
                </a:lnTo>
                <a:close/>
                <a:moveTo>
                  <a:pt x="61" y="139"/>
                </a:moveTo>
                <a:cubicBezTo>
                  <a:pt x="61" y="138"/>
                  <a:pt x="62" y="137"/>
                  <a:pt x="63" y="136"/>
                </a:cubicBezTo>
                <a:cubicBezTo>
                  <a:pt x="70" y="143"/>
                  <a:pt x="70" y="143"/>
                  <a:pt x="70" y="143"/>
                </a:cubicBezTo>
                <a:cubicBezTo>
                  <a:pt x="69" y="143"/>
                  <a:pt x="67" y="145"/>
                  <a:pt x="66" y="145"/>
                </a:cubicBezTo>
                <a:cubicBezTo>
                  <a:pt x="63" y="145"/>
                  <a:pt x="61" y="142"/>
                  <a:pt x="61" y="139"/>
                </a:cubicBezTo>
                <a:close/>
                <a:moveTo>
                  <a:pt x="76" y="154"/>
                </a:moveTo>
                <a:cubicBezTo>
                  <a:pt x="76" y="154"/>
                  <a:pt x="77" y="152"/>
                  <a:pt x="78" y="151"/>
                </a:cubicBezTo>
                <a:cubicBezTo>
                  <a:pt x="85" y="158"/>
                  <a:pt x="85" y="158"/>
                  <a:pt x="85" y="158"/>
                </a:cubicBezTo>
                <a:cubicBezTo>
                  <a:pt x="84" y="159"/>
                  <a:pt x="82" y="160"/>
                  <a:pt x="82" y="160"/>
                </a:cubicBezTo>
                <a:cubicBezTo>
                  <a:pt x="79" y="160"/>
                  <a:pt x="76" y="157"/>
                  <a:pt x="76" y="154"/>
                </a:cubicBezTo>
                <a:close/>
                <a:moveTo>
                  <a:pt x="91" y="170"/>
                </a:moveTo>
                <a:cubicBezTo>
                  <a:pt x="91" y="169"/>
                  <a:pt x="92" y="167"/>
                  <a:pt x="93" y="166"/>
                </a:cubicBezTo>
                <a:cubicBezTo>
                  <a:pt x="100" y="173"/>
                  <a:pt x="100" y="173"/>
                  <a:pt x="100" y="173"/>
                </a:cubicBezTo>
                <a:cubicBezTo>
                  <a:pt x="99" y="174"/>
                  <a:pt x="98" y="175"/>
                  <a:pt x="97" y="175"/>
                </a:cubicBezTo>
                <a:cubicBezTo>
                  <a:pt x="94" y="175"/>
                  <a:pt x="91" y="173"/>
                  <a:pt x="91" y="170"/>
                </a:cubicBezTo>
                <a:close/>
                <a:moveTo>
                  <a:pt x="107" y="185"/>
                </a:moveTo>
                <a:cubicBezTo>
                  <a:pt x="107" y="185"/>
                  <a:pt x="108" y="183"/>
                  <a:pt x="109" y="182"/>
                </a:cubicBezTo>
                <a:cubicBezTo>
                  <a:pt x="116" y="189"/>
                  <a:pt x="116" y="189"/>
                  <a:pt x="116" y="189"/>
                </a:cubicBezTo>
                <a:cubicBezTo>
                  <a:pt x="115" y="190"/>
                  <a:pt x="113" y="191"/>
                  <a:pt x="112" y="191"/>
                </a:cubicBezTo>
                <a:cubicBezTo>
                  <a:pt x="109" y="191"/>
                  <a:pt x="107" y="188"/>
                  <a:pt x="107" y="185"/>
                </a:cubicBezTo>
                <a:close/>
                <a:moveTo>
                  <a:pt x="178" y="171"/>
                </a:moveTo>
                <a:cubicBezTo>
                  <a:pt x="178" y="171"/>
                  <a:pt x="177" y="171"/>
                  <a:pt x="177" y="171"/>
                </a:cubicBezTo>
                <a:cubicBezTo>
                  <a:pt x="176" y="170"/>
                  <a:pt x="175" y="170"/>
                  <a:pt x="174" y="169"/>
                </a:cubicBezTo>
                <a:cubicBezTo>
                  <a:pt x="171" y="165"/>
                  <a:pt x="171" y="165"/>
                  <a:pt x="171" y="165"/>
                </a:cubicBezTo>
                <a:cubicBezTo>
                  <a:pt x="171" y="165"/>
                  <a:pt x="171" y="165"/>
                  <a:pt x="171" y="165"/>
                </a:cubicBezTo>
                <a:cubicBezTo>
                  <a:pt x="171" y="165"/>
                  <a:pt x="171" y="165"/>
                  <a:pt x="171" y="165"/>
                </a:cubicBezTo>
                <a:cubicBezTo>
                  <a:pt x="171" y="165"/>
                  <a:pt x="171" y="165"/>
                  <a:pt x="171"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32" y="127"/>
                  <a:pt x="132" y="127"/>
                  <a:pt x="132" y="127"/>
                </a:cubicBezTo>
                <a:cubicBezTo>
                  <a:pt x="130" y="124"/>
                  <a:pt x="126" y="124"/>
                  <a:pt x="124" y="127"/>
                </a:cubicBezTo>
                <a:cubicBezTo>
                  <a:pt x="121" y="129"/>
                  <a:pt x="121" y="133"/>
                  <a:pt x="124" y="135"/>
                </a:cubicBezTo>
                <a:cubicBezTo>
                  <a:pt x="162" y="174"/>
                  <a:pt x="162" y="174"/>
                  <a:pt x="162" y="174"/>
                </a:cubicBezTo>
                <a:cubicBezTo>
                  <a:pt x="163" y="174"/>
                  <a:pt x="163" y="175"/>
                  <a:pt x="163" y="175"/>
                </a:cubicBezTo>
                <a:cubicBezTo>
                  <a:pt x="163" y="175"/>
                  <a:pt x="163" y="175"/>
                  <a:pt x="163" y="175"/>
                </a:cubicBezTo>
                <a:cubicBezTo>
                  <a:pt x="164" y="176"/>
                  <a:pt x="164" y="177"/>
                  <a:pt x="164" y="177"/>
                </a:cubicBezTo>
                <a:cubicBezTo>
                  <a:pt x="164" y="180"/>
                  <a:pt x="162" y="183"/>
                  <a:pt x="159" y="183"/>
                </a:cubicBezTo>
                <a:cubicBezTo>
                  <a:pt x="158" y="182"/>
                  <a:pt x="156" y="181"/>
                  <a:pt x="155" y="180"/>
                </a:cubicBezTo>
                <a:cubicBezTo>
                  <a:pt x="117" y="142"/>
                  <a:pt x="117" y="142"/>
                  <a:pt x="117" y="142"/>
                </a:cubicBezTo>
                <a:cubicBezTo>
                  <a:pt x="114" y="140"/>
                  <a:pt x="111" y="140"/>
                  <a:pt x="108" y="142"/>
                </a:cubicBezTo>
                <a:cubicBezTo>
                  <a:pt x="106" y="144"/>
                  <a:pt x="106" y="148"/>
                  <a:pt x="108" y="150"/>
                </a:cubicBezTo>
                <a:cubicBezTo>
                  <a:pt x="139" y="181"/>
                  <a:pt x="139" y="181"/>
                  <a:pt x="139" y="181"/>
                </a:cubicBezTo>
                <a:cubicBezTo>
                  <a:pt x="139" y="181"/>
                  <a:pt x="139" y="181"/>
                  <a:pt x="139" y="181"/>
                </a:cubicBezTo>
                <a:cubicBezTo>
                  <a:pt x="139" y="182"/>
                  <a:pt x="140" y="182"/>
                  <a:pt x="140" y="183"/>
                </a:cubicBezTo>
                <a:cubicBezTo>
                  <a:pt x="140" y="183"/>
                  <a:pt x="140" y="183"/>
                  <a:pt x="140" y="183"/>
                </a:cubicBezTo>
                <a:cubicBezTo>
                  <a:pt x="141" y="183"/>
                  <a:pt x="141" y="184"/>
                  <a:pt x="141" y="184"/>
                </a:cubicBezTo>
                <a:cubicBezTo>
                  <a:pt x="141" y="184"/>
                  <a:pt x="141" y="184"/>
                  <a:pt x="141" y="184"/>
                </a:cubicBezTo>
                <a:cubicBezTo>
                  <a:pt x="141" y="184"/>
                  <a:pt x="141" y="185"/>
                  <a:pt x="141" y="185"/>
                </a:cubicBezTo>
                <a:cubicBezTo>
                  <a:pt x="141" y="188"/>
                  <a:pt x="139" y="190"/>
                  <a:pt x="136" y="190"/>
                </a:cubicBezTo>
                <a:cubicBezTo>
                  <a:pt x="135" y="190"/>
                  <a:pt x="133" y="189"/>
                  <a:pt x="132" y="188"/>
                </a:cubicBezTo>
                <a:cubicBezTo>
                  <a:pt x="65" y="121"/>
                  <a:pt x="65" y="121"/>
                  <a:pt x="65" y="121"/>
                </a:cubicBezTo>
                <a:cubicBezTo>
                  <a:pt x="65" y="112"/>
                  <a:pt x="65" y="112"/>
                  <a:pt x="65" y="112"/>
                </a:cubicBezTo>
                <a:cubicBezTo>
                  <a:pt x="65" y="110"/>
                  <a:pt x="64" y="109"/>
                  <a:pt x="63" y="107"/>
                </a:cubicBezTo>
                <a:cubicBezTo>
                  <a:pt x="50" y="94"/>
                  <a:pt x="50" y="94"/>
                  <a:pt x="50" y="94"/>
                </a:cubicBezTo>
                <a:cubicBezTo>
                  <a:pt x="96" y="48"/>
                  <a:pt x="96" y="48"/>
                  <a:pt x="96" y="48"/>
                </a:cubicBezTo>
                <a:cubicBezTo>
                  <a:pt x="106" y="48"/>
                  <a:pt x="106" y="48"/>
                  <a:pt x="106" y="48"/>
                </a:cubicBezTo>
                <a:cubicBezTo>
                  <a:pt x="93" y="61"/>
                  <a:pt x="93" y="61"/>
                  <a:pt x="93" y="61"/>
                </a:cubicBezTo>
                <a:cubicBezTo>
                  <a:pt x="92" y="62"/>
                  <a:pt x="87" y="67"/>
                  <a:pt x="87" y="73"/>
                </a:cubicBezTo>
                <a:cubicBezTo>
                  <a:pt x="87" y="83"/>
                  <a:pt x="95" y="91"/>
                  <a:pt x="105" y="91"/>
                </a:cubicBezTo>
                <a:cubicBezTo>
                  <a:pt x="111" y="91"/>
                  <a:pt x="116" y="86"/>
                  <a:pt x="117" y="85"/>
                </a:cubicBezTo>
                <a:cubicBezTo>
                  <a:pt x="134" y="68"/>
                  <a:pt x="134" y="68"/>
                  <a:pt x="134" y="68"/>
                </a:cubicBezTo>
                <a:cubicBezTo>
                  <a:pt x="137" y="68"/>
                  <a:pt x="137" y="68"/>
                  <a:pt x="137" y="68"/>
                </a:cubicBezTo>
                <a:cubicBezTo>
                  <a:pt x="137" y="85"/>
                  <a:pt x="137" y="85"/>
                  <a:pt x="137" y="85"/>
                </a:cubicBezTo>
                <a:cubicBezTo>
                  <a:pt x="137" y="86"/>
                  <a:pt x="138" y="88"/>
                  <a:pt x="139" y="89"/>
                </a:cubicBezTo>
                <a:cubicBezTo>
                  <a:pt x="185" y="135"/>
                  <a:pt x="185" y="135"/>
                  <a:pt x="185" y="135"/>
                </a:cubicBezTo>
                <a:cubicBezTo>
                  <a:pt x="185" y="135"/>
                  <a:pt x="185" y="135"/>
                  <a:pt x="185" y="135"/>
                </a:cubicBezTo>
                <a:cubicBezTo>
                  <a:pt x="189" y="139"/>
                  <a:pt x="189" y="139"/>
                  <a:pt x="189" y="139"/>
                </a:cubicBezTo>
                <a:cubicBezTo>
                  <a:pt x="190" y="140"/>
                  <a:pt x="191" y="142"/>
                  <a:pt x="191" y="142"/>
                </a:cubicBezTo>
                <a:cubicBezTo>
                  <a:pt x="191" y="145"/>
                  <a:pt x="189" y="148"/>
                  <a:pt x="186" y="148"/>
                </a:cubicBezTo>
                <a:cubicBezTo>
                  <a:pt x="185" y="148"/>
                  <a:pt x="183" y="147"/>
                  <a:pt x="182" y="146"/>
                </a:cubicBezTo>
                <a:cubicBezTo>
                  <a:pt x="182" y="146"/>
                  <a:pt x="182" y="146"/>
                  <a:pt x="182" y="146"/>
                </a:cubicBezTo>
                <a:cubicBezTo>
                  <a:pt x="147" y="111"/>
                  <a:pt x="147" y="111"/>
                  <a:pt x="147" y="111"/>
                </a:cubicBezTo>
                <a:cubicBezTo>
                  <a:pt x="145" y="109"/>
                  <a:pt x="141" y="109"/>
                  <a:pt x="139" y="111"/>
                </a:cubicBezTo>
                <a:cubicBezTo>
                  <a:pt x="137" y="114"/>
                  <a:pt x="137" y="117"/>
                  <a:pt x="139" y="120"/>
                </a:cubicBezTo>
                <a:cubicBezTo>
                  <a:pt x="181" y="162"/>
                  <a:pt x="181" y="162"/>
                  <a:pt x="181" y="162"/>
                </a:cubicBezTo>
                <a:cubicBezTo>
                  <a:pt x="182" y="163"/>
                  <a:pt x="183" y="165"/>
                  <a:pt x="183" y="165"/>
                </a:cubicBezTo>
                <a:cubicBezTo>
                  <a:pt x="183" y="168"/>
                  <a:pt x="181" y="171"/>
                  <a:pt x="178" y="171"/>
                </a:cubicBezTo>
                <a:close/>
                <a:moveTo>
                  <a:pt x="228" y="92"/>
                </a:moveTo>
                <a:cubicBezTo>
                  <a:pt x="224" y="88"/>
                  <a:pt x="224" y="88"/>
                  <a:pt x="224" y="88"/>
                </a:cubicBezTo>
                <a:cubicBezTo>
                  <a:pt x="224" y="88"/>
                  <a:pt x="224" y="88"/>
                  <a:pt x="224" y="88"/>
                </a:cubicBezTo>
                <a:cubicBezTo>
                  <a:pt x="175" y="39"/>
                  <a:pt x="175" y="39"/>
                  <a:pt x="175" y="39"/>
                </a:cubicBezTo>
                <a:cubicBezTo>
                  <a:pt x="167" y="31"/>
                  <a:pt x="167" y="31"/>
                  <a:pt x="167" y="31"/>
                </a:cubicBezTo>
                <a:cubicBezTo>
                  <a:pt x="182" y="16"/>
                  <a:pt x="182" y="16"/>
                  <a:pt x="182" y="16"/>
                </a:cubicBezTo>
                <a:cubicBezTo>
                  <a:pt x="242" y="77"/>
                  <a:pt x="242" y="77"/>
                  <a:pt x="242" y="77"/>
                </a:cubicBezTo>
                <a:lnTo>
                  <a:pt x="228" y="9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defTabSz="685748">
              <a:defRPr/>
            </a:pPr>
            <a:endParaRPr lang="da-DK" sz="1350" dirty="0">
              <a:solidFill>
                <a:srgbClr val="211A52"/>
              </a:solidFill>
              <a:latin typeface="Arial"/>
            </a:endParaRPr>
          </a:p>
        </p:txBody>
      </p:sp>
      <p:sp>
        <p:nvSpPr>
          <p:cNvPr id="19" name="Rektangel: afrundede hjørner 13">
            <a:extLst>
              <a:ext uri="{FF2B5EF4-FFF2-40B4-BE49-F238E27FC236}">
                <a16:creationId xmlns:a16="http://schemas.microsoft.com/office/drawing/2014/main" id="{467F04B4-84C3-DCCC-D595-B4A48E3C2A32}"/>
              </a:ext>
            </a:extLst>
          </p:cNvPr>
          <p:cNvSpPr/>
          <p:nvPr/>
        </p:nvSpPr>
        <p:spPr>
          <a:xfrm>
            <a:off x="1087786" y="2255187"/>
            <a:ext cx="10141080" cy="29589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a:extLst>
              <a:ext uri="{FF2B5EF4-FFF2-40B4-BE49-F238E27FC236}">
                <a16:creationId xmlns:a16="http://schemas.microsoft.com/office/drawing/2014/main" id="{1A7AC821-05DE-4C18-7A4D-CEC1ADDD1BCC}"/>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Strategi</a:t>
            </a:r>
          </a:p>
        </p:txBody>
      </p:sp>
      <p:pic>
        <p:nvPicPr>
          <p:cNvPr id="9" name="Grafik 8" descr="Mål kontur">
            <a:extLst>
              <a:ext uri="{FF2B5EF4-FFF2-40B4-BE49-F238E27FC236}">
                <a16:creationId xmlns:a16="http://schemas.microsoft.com/office/drawing/2014/main" id="{7854029C-CEE1-ACFC-CB44-DB18D742093F}"/>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7786" y="0"/>
            <a:ext cx="370290" cy="370290"/>
          </a:xfrm>
          <a:prstGeom prst="rect">
            <a:avLst/>
          </a:prstGeom>
        </p:spPr>
      </p:pic>
      <p:sp>
        <p:nvSpPr>
          <p:cNvPr id="14" name="Titel 2">
            <a:extLst>
              <a:ext uri="{FF2B5EF4-FFF2-40B4-BE49-F238E27FC236}">
                <a16:creationId xmlns:a16="http://schemas.microsoft.com/office/drawing/2014/main" id="{242CBEE1-C196-E199-9BF4-3212ACF049E9}"/>
              </a:ext>
            </a:extLst>
          </p:cNvPr>
          <p:cNvSpPr>
            <a:spLocks noGrp="1"/>
          </p:cNvSpPr>
          <p:nvPr>
            <p:ph type="title"/>
          </p:nvPr>
        </p:nvSpPr>
        <p:spPr>
          <a:xfrm>
            <a:off x="587373" y="382816"/>
            <a:ext cx="11976333" cy="2803216"/>
          </a:xfrm>
        </p:spPr>
        <p:txBody>
          <a:bodyPr>
            <a:normAutofit/>
          </a:bodyPr>
          <a:lstStyle/>
          <a:p>
            <a:pPr algn="l" fontAlgn="base"/>
            <a:r>
              <a:rPr lang="da-DK" sz="3000" cap="all" dirty="0">
                <a:solidFill>
                  <a:srgbClr val="211A52"/>
                </a:solidFill>
                <a:effectLst/>
                <a:latin typeface="Arial Black" panose="020B0604020202020204" pitchFamily="34" charset="0"/>
                <a:cs typeface="Arial Black" panose="020B0604020202020204" pitchFamily="34" charset="0"/>
              </a:rPr>
              <a:t>AAU’S TEMATISERINGER SOM </a:t>
            </a:r>
            <a:br>
              <a:rPr lang="da-DK" sz="3000" cap="all" dirty="0">
                <a:solidFill>
                  <a:srgbClr val="211A52"/>
                </a:solidFill>
                <a:effectLst/>
                <a:latin typeface="Arial Black" panose="020B0604020202020204" pitchFamily="34" charset="0"/>
                <a:cs typeface="Arial Black" panose="020B0604020202020204" pitchFamily="34" charset="0"/>
              </a:rPr>
            </a:br>
            <a:r>
              <a:rPr lang="da-DK" sz="3000" cap="all" dirty="0">
                <a:solidFill>
                  <a:srgbClr val="211A52"/>
                </a:solidFill>
                <a:effectLst/>
                <a:latin typeface="Arial Black" panose="020B0604020202020204" pitchFamily="34" charset="0"/>
                <a:cs typeface="Arial Black" panose="020B0604020202020204" pitchFamily="34" charset="0"/>
              </a:rPr>
              <a:t>MISSIONSDREVET UNIVERSITET</a:t>
            </a:r>
            <a:br>
              <a:rPr lang="da-DK" i="0" cap="all" dirty="0">
                <a:solidFill>
                  <a:srgbClr val="211A52"/>
                </a:solidFill>
                <a:effectLst/>
              </a:rPr>
            </a:br>
            <a:br>
              <a:rPr lang="da-DK" i="0" dirty="0">
                <a:solidFill>
                  <a:srgbClr val="354450"/>
                </a:solidFill>
                <a:effectLst/>
              </a:rPr>
            </a:br>
            <a:endParaRPr lang="da-DK" dirty="0"/>
          </a:p>
        </p:txBody>
      </p:sp>
      <p:pic>
        <p:nvPicPr>
          <p:cNvPr id="15" name="Billede 14">
            <a:extLst>
              <a:ext uri="{FF2B5EF4-FFF2-40B4-BE49-F238E27FC236}">
                <a16:creationId xmlns:a16="http://schemas.microsoft.com/office/drawing/2014/main" id="{CEE39D17-C790-7E37-8BB2-30961D7CA3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4343" y="1761889"/>
            <a:ext cx="5703315" cy="4779021"/>
          </a:xfrm>
          <a:prstGeom prst="rect">
            <a:avLst/>
          </a:prstGeom>
        </p:spPr>
      </p:pic>
      <p:cxnSp>
        <p:nvCxnSpPr>
          <p:cNvPr id="16" name="Lige forbindelse 15">
            <a:extLst>
              <a:ext uri="{FF2B5EF4-FFF2-40B4-BE49-F238E27FC236}">
                <a16:creationId xmlns:a16="http://schemas.microsoft.com/office/drawing/2014/main" id="{EEDC2B33-763F-3818-20BE-01E47CECE550}"/>
              </a:ext>
            </a:extLst>
          </p:cNvPr>
          <p:cNvCxnSpPr/>
          <p:nvPr/>
        </p:nvCxnSpPr>
        <p:spPr>
          <a:xfrm>
            <a:off x="2184400" y="1761889"/>
            <a:ext cx="1422400" cy="7400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Lige forbindelse 16">
            <a:extLst>
              <a:ext uri="{FF2B5EF4-FFF2-40B4-BE49-F238E27FC236}">
                <a16:creationId xmlns:a16="http://schemas.microsoft.com/office/drawing/2014/main" id="{A02B4063-EC0C-21D5-B92F-5C6AC585E559}"/>
              </a:ext>
            </a:extLst>
          </p:cNvPr>
          <p:cNvCxnSpPr>
            <a:cxnSpLocks/>
          </p:cNvCxnSpPr>
          <p:nvPr/>
        </p:nvCxnSpPr>
        <p:spPr>
          <a:xfrm>
            <a:off x="1458076" y="3340100"/>
            <a:ext cx="1564524" cy="88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Lige forbindelse 17">
            <a:extLst>
              <a:ext uri="{FF2B5EF4-FFF2-40B4-BE49-F238E27FC236}">
                <a16:creationId xmlns:a16="http://schemas.microsoft.com/office/drawing/2014/main" id="{360E0E13-1F5D-40C3-7F91-B1508C38724F}"/>
              </a:ext>
            </a:extLst>
          </p:cNvPr>
          <p:cNvCxnSpPr/>
          <p:nvPr/>
        </p:nvCxnSpPr>
        <p:spPr>
          <a:xfrm flipV="1">
            <a:off x="1641728" y="4406900"/>
            <a:ext cx="1491743" cy="1181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Lige forbindelse 19">
            <a:extLst>
              <a:ext uri="{FF2B5EF4-FFF2-40B4-BE49-F238E27FC236}">
                <a16:creationId xmlns:a16="http://schemas.microsoft.com/office/drawing/2014/main" id="{1FE608F6-84CE-C524-5E0E-78FC3B1877B7}"/>
              </a:ext>
            </a:extLst>
          </p:cNvPr>
          <p:cNvCxnSpPr/>
          <p:nvPr/>
        </p:nvCxnSpPr>
        <p:spPr>
          <a:xfrm flipH="1">
            <a:off x="8661400" y="1761889"/>
            <a:ext cx="1231900" cy="4852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Lige forbindelse 20">
            <a:extLst>
              <a:ext uri="{FF2B5EF4-FFF2-40B4-BE49-F238E27FC236}">
                <a16:creationId xmlns:a16="http://schemas.microsoft.com/office/drawing/2014/main" id="{D4B615AA-11DE-409F-6662-D4C9ECF2401F}"/>
              </a:ext>
            </a:extLst>
          </p:cNvPr>
          <p:cNvCxnSpPr>
            <a:cxnSpLocks/>
          </p:cNvCxnSpPr>
          <p:nvPr/>
        </p:nvCxnSpPr>
        <p:spPr>
          <a:xfrm flipH="1">
            <a:off x="9156701" y="3217956"/>
            <a:ext cx="1577223" cy="1665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Lige forbindelse 21">
            <a:extLst>
              <a:ext uri="{FF2B5EF4-FFF2-40B4-BE49-F238E27FC236}">
                <a16:creationId xmlns:a16="http://schemas.microsoft.com/office/drawing/2014/main" id="{ACC94560-82E0-660A-08AA-AC846076D95A}"/>
              </a:ext>
            </a:extLst>
          </p:cNvPr>
          <p:cNvCxnSpPr>
            <a:cxnSpLocks/>
          </p:cNvCxnSpPr>
          <p:nvPr/>
        </p:nvCxnSpPr>
        <p:spPr>
          <a:xfrm flipH="1" flipV="1">
            <a:off x="9188450" y="4470400"/>
            <a:ext cx="1492250" cy="10033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36468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07074" y="6351407"/>
            <a:ext cx="1413426" cy="179536"/>
          </a:xfrm>
          <a:prstGeom prst="rect">
            <a:avLst/>
          </a:prstGeom>
        </p:spPr>
        <p:txBody>
          <a:bodyPr lIns="0" tIns="0" rIns="0" bIns="0" rtlCol="0" anchor="t">
            <a:spAutoFit/>
          </a:bodyPr>
          <a:lstStyle/>
          <a:p>
            <a:pPr algn="r">
              <a:lnSpc>
                <a:spcPts val="720"/>
              </a:lnSpc>
            </a:pPr>
            <a:r>
              <a:rPr lang="en-US" sz="600" b="1" spc="199">
                <a:solidFill>
                  <a:srgbClr val="211A52"/>
                </a:solidFill>
                <a:latin typeface="Arial Bold"/>
                <a:ea typeface="Arial Bold"/>
                <a:cs typeface="Arial Bold"/>
                <a:sym typeface="Arial Bold"/>
              </a:rPr>
              <a:t>PAGE</a:t>
            </a:r>
          </a:p>
          <a:p>
            <a:pPr algn="r">
              <a:lnSpc>
                <a:spcPts val="720"/>
              </a:lnSpc>
            </a:pPr>
            <a:r>
              <a:rPr lang="en-US" sz="600" b="1" spc="199">
                <a:solidFill>
                  <a:srgbClr val="211A52"/>
                </a:solidFill>
                <a:latin typeface="Arial Bold"/>
                <a:ea typeface="Arial Bold"/>
                <a:cs typeface="Arial Bold"/>
                <a:sym typeface="Arial Bold"/>
              </a:rPr>
              <a:t>‹nr.›</a:t>
            </a:r>
          </a:p>
        </p:txBody>
      </p:sp>
      <p:sp>
        <p:nvSpPr>
          <p:cNvPr id="3" name="Freeform 3"/>
          <p:cNvSpPr/>
          <p:nvPr/>
        </p:nvSpPr>
        <p:spPr>
          <a:xfrm>
            <a:off x="327147" y="6338917"/>
            <a:ext cx="1002543" cy="265095"/>
          </a:xfrm>
          <a:custGeom>
            <a:avLst/>
            <a:gdLst/>
            <a:ahLst/>
            <a:cxnLst/>
            <a:rect l="l" t="t" r="r" b="b"/>
            <a:pathLst>
              <a:path w="1503814" h="397642">
                <a:moveTo>
                  <a:pt x="0" y="0"/>
                </a:moveTo>
                <a:lnTo>
                  <a:pt x="1503815" y="0"/>
                </a:lnTo>
                <a:lnTo>
                  <a:pt x="1503815" y="397642"/>
                </a:lnTo>
                <a:lnTo>
                  <a:pt x="0" y="397642"/>
                </a:lnTo>
                <a:lnTo>
                  <a:pt x="0" y="0"/>
                </a:lnTo>
                <a:close/>
              </a:path>
            </a:pathLst>
          </a:custGeom>
          <a:blipFill>
            <a:blip r:embed="rId2"/>
            <a:stretch>
              <a:fillRect/>
            </a:stretch>
          </a:blipFill>
        </p:spPr>
        <p:txBody>
          <a:bodyPr/>
          <a:lstStyle/>
          <a:p>
            <a:endParaRPr lang="en-DK" sz="1200"/>
          </a:p>
        </p:txBody>
      </p:sp>
      <p:grpSp>
        <p:nvGrpSpPr>
          <p:cNvPr id="4" name="Group 4"/>
          <p:cNvGrpSpPr/>
          <p:nvPr/>
        </p:nvGrpSpPr>
        <p:grpSpPr>
          <a:xfrm>
            <a:off x="-32478" y="-31007"/>
            <a:ext cx="12256958" cy="6938883"/>
            <a:chOff x="0" y="0"/>
            <a:chExt cx="24513916" cy="13877766"/>
          </a:xfrm>
        </p:grpSpPr>
        <p:sp>
          <p:nvSpPr>
            <p:cNvPr id="5" name="Freeform 5"/>
            <p:cNvSpPr/>
            <p:nvPr/>
          </p:nvSpPr>
          <p:spPr>
            <a:xfrm>
              <a:off x="0" y="0"/>
              <a:ext cx="24513921" cy="13877798"/>
            </a:xfrm>
            <a:custGeom>
              <a:avLst/>
              <a:gdLst/>
              <a:ahLst/>
              <a:cxnLst/>
              <a:rect l="l" t="t" r="r" b="b"/>
              <a:pathLst>
                <a:path w="24513921" h="13877798">
                  <a:moveTo>
                    <a:pt x="0" y="0"/>
                  </a:moveTo>
                  <a:lnTo>
                    <a:pt x="24513921" y="0"/>
                  </a:lnTo>
                  <a:lnTo>
                    <a:pt x="24513921" y="13877798"/>
                  </a:lnTo>
                  <a:lnTo>
                    <a:pt x="0" y="13877798"/>
                  </a:lnTo>
                  <a:close/>
                </a:path>
              </a:pathLst>
            </a:custGeom>
            <a:gradFill rotWithShape="1">
              <a:gsLst>
                <a:gs pos="0">
                  <a:srgbClr val="071952">
                    <a:alpha val="100000"/>
                  </a:srgbClr>
                </a:gs>
                <a:gs pos="100000">
                  <a:srgbClr val="088395">
                    <a:alpha val="100000"/>
                  </a:srgbClr>
                </a:gs>
              </a:gsLst>
              <a:lin ang="2700000"/>
            </a:gradFill>
          </p:spPr>
          <p:txBody>
            <a:bodyPr/>
            <a:lstStyle/>
            <a:p>
              <a:endParaRPr lang="en-DK" sz="1200"/>
            </a:p>
          </p:txBody>
        </p:sp>
      </p:grpSp>
      <p:sp>
        <p:nvSpPr>
          <p:cNvPr id="6" name="TextBox 6"/>
          <p:cNvSpPr txBox="1"/>
          <p:nvPr/>
        </p:nvSpPr>
        <p:spPr>
          <a:xfrm>
            <a:off x="1647151" y="664079"/>
            <a:ext cx="9525113" cy="609462"/>
          </a:xfrm>
          <a:prstGeom prst="rect">
            <a:avLst/>
          </a:prstGeom>
        </p:spPr>
        <p:txBody>
          <a:bodyPr lIns="0" tIns="0" rIns="0" bIns="0" rtlCol="0" anchor="t">
            <a:spAutoFit/>
          </a:bodyPr>
          <a:lstStyle/>
          <a:p>
            <a:pPr algn="ctr">
              <a:lnSpc>
                <a:spcPts val="4899"/>
              </a:lnSpc>
            </a:pPr>
            <a:r>
              <a:rPr lang="en-US" sz="4082" b="1" dirty="0">
                <a:solidFill>
                  <a:srgbClr val="6CE5E8"/>
                </a:solidFill>
                <a:latin typeface="Garet Bold"/>
                <a:ea typeface="Garet Bold"/>
                <a:cs typeface="Garet Bold"/>
                <a:sym typeface="Garet Bold"/>
              </a:rPr>
              <a:t>MISSIONS MANDAT </a:t>
            </a:r>
          </a:p>
        </p:txBody>
      </p:sp>
      <p:sp>
        <p:nvSpPr>
          <p:cNvPr id="7" name="TextBox 7"/>
          <p:cNvSpPr txBox="1"/>
          <p:nvPr/>
        </p:nvSpPr>
        <p:spPr>
          <a:xfrm>
            <a:off x="3903639" y="2001279"/>
            <a:ext cx="5012137" cy="3550972"/>
          </a:xfrm>
          <a:prstGeom prst="rect">
            <a:avLst/>
          </a:prstGeom>
        </p:spPr>
        <p:txBody>
          <a:bodyPr lIns="0" tIns="0" rIns="0" bIns="0" rtlCol="0" anchor="t">
            <a:spAutoFit/>
          </a:bodyPr>
          <a:lstStyle/>
          <a:p>
            <a:pPr algn="ctr">
              <a:lnSpc>
                <a:spcPts val="3083"/>
              </a:lnSpc>
            </a:pPr>
            <a:r>
              <a:rPr lang="en-US" sz="2141" i="1" dirty="0">
                <a:solidFill>
                  <a:schemeClr val="bg1"/>
                </a:solidFill>
                <a:latin typeface="Avenir Italics"/>
                <a:ea typeface="Avenir Italics"/>
                <a:cs typeface="Avenir Italics"/>
                <a:sym typeface="Avenir Italics"/>
              </a:rPr>
              <a:t>“</a:t>
            </a:r>
            <a:r>
              <a:rPr lang="da-DK" i="1" dirty="0">
                <a:solidFill>
                  <a:schemeClr val="bg1"/>
                </a:solidFill>
              </a:rPr>
              <a:t>Vi tror på, at viden kan og skal ændre Verden.</a:t>
            </a:r>
          </a:p>
          <a:p>
            <a:pPr algn="ctr">
              <a:lnSpc>
                <a:spcPts val="3083"/>
              </a:lnSpc>
            </a:pPr>
            <a:endParaRPr lang="da-DK" i="1" dirty="0">
              <a:solidFill>
                <a:schemeClr val="bg1"/>
              </a:solidFill>
            </a:endParaRPr>
          </a:p>
          <a:p>
            <a:pPr algn="ctr">
              <a:lnSpc>
                <a:spcPts val="3083"/>
              </a:lnSpc>
            </a:pPr>
            <a:r>
              <a:rPr lang="da-DK" i="1" dirty="0">
                <a:solidFill>
                  <a:schemeClr val="bg1"/>
                </a:solidFill>
              </a:rPr>
              <a:t>Derfor er AAU et universitet med ambitioner, der rækker langt ud over dets mure og ind i hjertet af de mest presserende globale og lokale problemområder (…).</a:t>
            </a:r>
          </a:p>
          <a:p>
            <a:pPr algn="ctr">
              <a:lnSpc>
                <a:spcPts val="3083"/>
              </a:lnSpc>
            </a:pPr>
            <a:endParaRPr lang="da-DK" i="1" dirty="0">
              <a:solidFill>
                <a:schemeClr val="bg1"/>
              </a:solidFill>
            </a:endParaRPr>
          </a:p>
          <a:p>
            <a:pPr algn="ctr">
              <a:lnSpc>
                <a:spcPts val="3083"/>
              </a:lnSpc>
            </a:pPr>
            <a:r>
              <a:rPr lang="da-DK" i="1" dirty="0">
                <a:solidFill>
                  <a:schemeClr val="bg1"/>
                </a:solidFill>
              </a:rPr>
              <a:t>Vi definerer og deltager i missioner, der hjælper med at løse disse udfordringer</a:t>
            </a:r>
            <a:r>
              <a:rPr lang="en-US" sz="2141" i="1" dirty="0">
                <a:solidFill>
                  <a:schemeClr val="bg1"/>
                </a:solidFill>
                <a:latin typeface="Avenir Italics"/>
                <a:ea typeface="Avenir Italics"/>
                <a:cs typeface="Avenir Italics"/>
                <a:sym typeface="Avenir Italics"/>
              </a:rPr>
              <a:t>.“ </a:t>
            </a:r>
          </a:p>
        </p:txBody>
      </p:sp>
      <p:grpSp>
        <p:nvGrpSpPr>
          <p:cNvPr id="8" name="Group 8"/>
          <p:cNvGrpSpPr/>
          <p:nvPr/>
        </p:nvGrpSpPr>
        <p:grpSpPr>
          <a:xfrm>
            <a:off x="9374808" y="1042350"/>
            <a:ext cx="2245692" cy="1353434"/>
            <a:chOff x="0" y="0"/>
            <a:chExt cx="2485942" cy="1498228"/>
          </a:xfrm>
        </p:grpSpPr>
        <p:sp>
          <p:nvSpPr>
            <p:cNvPr id="9" name="Freeform 9"/>
            <p:cNvSpPr/>
            <p:nvPr/>
          </p:nvSpPr>
          <p:spPr>
            <a:xfrm>
              <a:off x="-84709" y="-81407"/>
              <a:ext cx="2659253" cy="1672336"/>
            </a:xfrm>
            <a:custGeom>
              <a:avLst/>
              <a:gdLst/>
              <a:ahLst/>
              <a:cxnLst/>
              <a:rect l="l" t="t" r="r" b="b"/>
              <a:pathLst>
                <a:path w="2659253" h="1672336">
                  <a:moveTo>
                    <a:pt x="287782" y="1654302"/>
                  </a:moveTo>
                  <a:lnTo>
                    <a:pt x="407035" y="1322705"/>
                  </a:lnTo>
                  <a:cubicBezTo>
                    <a:pt x="408178" y="1319403"/>
                    <a:pt x="410591" y="1316863"/>
                    <a:pt x="413766" y="1315466"/>
                  </a:cubicBezTo>
                  <a:cubicBezTo>
                    <a:pt x="416941" y="1314069"/>
                    <a:pt x="420497" y="1313942"/>
                    <a:pt x="423672" y="1315212"/>
                  </a:cubicBezTo>
                  <a:lnTo>
                    <a:pt x="418973" y="1327023"/>
                  </a:lnTo>
                  <a:lnTo>
                    <a:pt x="411988" y="1337691"/>
                  </a:lnTo>
                  <a:cubicBezTo>
                    <a:pt x="83439" y="1122045"/>
                    <a:pt x="0" y="816229"/>
                    <a:pt x="171831" y="554228"/>
                  </a:cubicBezTo>
                  <a:cubicBezTo>
                    <a:pt x="225806" y="471932"/>
                    <a:pt x="304673" y="394589"/>
                    <a:pt x="408051" y="326136"/>
                  </a:cubicBezTo>
                  <a:lnTo>
                    <a:pt x="415036" y="336677"/>
                  </a:lnTo>
                  <a:lnTo>
                    <a:pt x="408051" y="326136"/>
                  </a:lnTo>
                  <a:cubicBezTo>
                    <a:pt x="837057" y="42037"/>
                    <a:pt x="1554353" y="0"/>
                    <a:pt x="2066544" y="227838"/>
                  </a:cubicBezTo>
                  <a:cubicBezTo>
                    <a:pt x="2482596" y="412877"/>
                    <a:pt x="2659253" y="730885"/>
                    <a:pt x="2528443" y="1025017"/>
                  </a:cubicBezTo>
                  <a:cubicBezTo>
                    <a:pt x="2498471" y="1092454"/>
                    <a:pt x="2452370" y="1158113"/>
                    <a:pt x="2389886" y="1220089"/>
                  </a:cubicBezTo>
                  <a:cubicBezTo>
                    <a:pt x="2058162" y="1549019"/>
                    <a:pt x="1366774" y="1671701"/>
                    <a:pt x="792353" y="1506855"/>
                  </a:cubicBezTo>
                  <a:lnTo>
                    <a:pt x="795909" y="1494663"/>
                  </a:lnTo>
                  <a:lnTo>
                    <a:pt x="799846" y="1506728"/>
                  </a:lnTo>
                  <a:lnTo>
                    <a:pt x="303784" y="1670812"/>
                  </a:lnTo>
                  <a:cubicBezTo>
                    <a:pt x="299212" y="1672336"/>
                    <a:pt x="294132" y="1671066"/>
                    <a:pt x="290703" y="1667637"/>
                  </a:cubicBezTo>
                  <a:cubicBezTo>
                    <a:pt x="287274" y="1664208"/>
                    <a:pt x="286258" y="1659001"/>
                    <a:pt x="287909" y="1654429"/>
                  </a:cubicBezTo>
                  <a:moveTo>
                    <a:pt x="311785" y="1663065"/>
                  </a:moveTo>
                  <a:lnTo>
                    <a:pt x="299847" y="1658747"/>
                  </a:lnTo>
                  <a:lnTo>
                    <a:pt x="295910" y="1646682"/>
                  </a:lnTo>
                  <a:lnTo>
                    <a:pt x="791972" y="1482598"/>
                  </a:lnTo>
                  <a:cubicBezTo>
                    <a:pt x="794385" y="1481836"/>
                    <a:pt x="797052" y="1481709"/>
                    <a:pt x="799465" y="1482471"/>
                  </a:cubicBezTo>
                  <a:cubicBezTo>
                    <a:pt x="1368044" y="1645666"/>
                    <a:pt x="2048891" y="1522730"/>
                    <a:pt x="2372106" y="1202182"/>
                  </a:cubicBezTo>
                  <a:lnTo>
                    <a:pt x="2380996" y="1211199"/>
                  </a:lnTo>
                  <a:lnTo>
                    <a:pt x="2372106" y="1202182"/>
                  </a:lnTo>
                  <a:cubicBezTo>
                    <a:pt x="2432685" y="1142111"/>
                    <a:pt x="2476754" y="1078992"/>
                    <a:pt x="2505329" y="1014857"/>
                  </a:cubicBezTo>
                  <a:cubicBezTo>
                    <a:pt x="2627757" y="739648"/>
                    <a:pt x="2466721" y="433705"/>
                    <a:pt x="2056384" y="251206"/>
                  </a:cubicBezTo>
                  <a:lnTo>
                    <a:pt x="2061591" y="239649"/>
                  </a:lnTo>
                  <a:lnTo>
                    <a:pt x="2056384" y="251206"/>
                  </a:lnTo>
                  <a:cubicBezTo>
                    <a:pt x="1551051" y="26289"/>
                    <a:pt x="843026" y="68453"/>
                    <a:pt x="422021" y="347218"/>
                  </a:cubicBezTo>
                  <a:cubicBezTo>
                    <a:pt x="320929" y="414147"/>
                    <a:pt x="244729" y="489204"/>
                    <a:pt x="193040" y="568198"/>
                  </a:cubicBezTo>
                  <a:cubicBezTo>
                    <a:pt x="30988" y="815213"/>
                    <a:pt x="105537" y="1106297"/>
                    <a:pt x="425958" y="1316355"/>
                  </a:cubicBezTo>
                  <a:cubicBezTo>
                    <a:pt x="431419" y="1319911"/>
                    <a:pt x="433324" y="1327023"/>
                    <a:pt x="430276" y="1332865"/>
                  </a:cubicBezTo>
                  <a:cubicBezTo>
                    <a:pt x="427228" y="1338707"/>
                    <a:pt x="420370" y="1341247"/>
                    <a:pt x="414274" y="1338834"/>
                  </a:cubicBezTo>
                  <a:lnTo>
                    <a:pt x="418973" y="1327023"/>
                  </a:lnTo>
                  <a:lnTo>
                    <a:pt x="430911" y="1331341"/>
                  </a:lnTo>
                  <a:lnTo>
                    <a:pt x="311658" y="1662938"/>
                  </a:lnTo>
                  <a:close/>
                </a:path>
              </a:pathLst>
            </a:custGeom>
            <a:solidFill>
              <a:srgbClr val="1EFFFF"/>
            </a:solidFill>
          </p:spPr>
          <p:txBody>
            <a:bodyPr/>
            <a:lstStyle/>
            <a:p>
              <a:endParaRPr lang="en-DK" sz="1200"/>
            </a:p>
          </p:txBody>
        </p:sp>
      </p:grpSp>
      <p:sp>
        <p:nvSpPr>
          <p:cNvPr id="10" name="TextBox 10"/>
          <p:cNvSpPr txBox="1"/>
          <p:nvPr/>
        </p:nvSpPr>
        <p:spPr>
          <a:xfrm>
            <a:off x="6972301" y="6259870"/>
            <a:ext cx="2562036" cy="210892"/>
          </a:xfrm>
          <a:prstGeom prst="rect">
            <a:avLst/>
          </a:prstGeom>
        </p:spPr>
        <p:txBody>
          <a:bodyPr lIns="0" tIns="0" rIns="0" bIns="0" rtlCol="0" anchor="t">
            <a:spAutoFit/>
          </a:bodyPr>
          <a:lstStyle/>
          <a:p>
            <a:pPr algn="r">
              <a:lnSpc>
                <a:spcPts val="1680"/>
              </a:lnSpc>
            </a:pPr>
            <a:r>
              <a:rPr lang="en-US" sz="1400" dirty="0">
                <a:solidFill>
                  <a:schemeClr val="bg1"/>
                </a:solidFill>
                <a:latin typeface="Avenir"/>
                <a:ea typeface="Avenir"/>
                <a:cs typeface="Avenir"/>
                <a:sym typeface="Avenir"/>
              </a:rPr>
              <a:t>AAU BESTYRELSEN 2022</a:t>
            </a:r>
          </a:p>
        </p:txBody>
      </p:sp>
      <p:grpSp>
        <p:nvGrpSpPr>
          <p:cNvPr id="11" name="Group 11"/>
          <p:cNvGrpSpPr/>
          <p:nvPr/>
        </p:nvGrpSpPr>
        <p:grpSpPr>
          <a:xfrm>
            <a:off x="171889" y="123624"/>
            <a:ext cx="784744" cy="918725"/>
            <a:chOff x="0" y="0"/>
            <a:chExt cx="1569488" cy="1837450"/>
          </a:xfrm>
        </p:grpSpPr>
        <p:sp>
          <p:nvSpPr>
            <p:cNvPr id="12" name="Freeform 12"/>
            <p:cNvSpPr/>
            <p:nvPr/>
          </p:nvSpPr>
          <p:spPr>
            <a:xfrm>
              <a:off x="0" y="0"/>
              <a:ext cx="1569466" cy="1837436"/>
            </a:xfrm>
            <a:custGeom>
              <a:avLst/>
              <a:gdLst/>
              <a:ahLst/>
              <a:cxnLst/>
              <a:rect l="l" t="t" r="r" b="b"/>
              <a:pathLst>
                <a:path w="1569466" h="1837436">
                  <a:moveTo>
                    <a:pt x="0" y="0"/>
                  </a:moveTo>
                  <a:lnTo>
                    <a:pt x="1569466" y="0"/>
                  </a:lnTo>
                  <a:lnTo>
                    <a:pt x="1569466" y="1837436"/>
                  </a:lnTo>
                  <a:lnTo>
                    <a:pt x="0" y="1837436"/>
                  </a:lnTo>
                  <a:lnTo>
                    <a:pt x="0" y="0"/>
                  </a:lnTo>
                  <a:close/>
                </a:path>
              </a:pathLst>
            </a:custGeom>
            <a:blipFill>
              <a:blip r:embed="rId3"/>
              <a:stretch>
                <a:fillRect r="-1"/>
              </a:stretch>
            </a:blipFill>
          </p:spPr>
          <p:txBody>
            <a:bodyPr/>
            <a:lstStyle/>
            <a:p>
              <a:endParaRPr lang="en-DK" sz="120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felt 7"/>
          <p:cNvSpPr txBox="1"/>
          <p:nvPr/>
        </p:nvSpPr>
        <p:spPr>
          <a:xfrm>
            <a:off x="486591" y="538394"/>
            <a:ext cx="10899943" cy="830997"/>
          </a:xfrm>
          <a:prstGeom prst="rect">
            <a:avLst/>
          </a:prstGeom>
          <a:noFill/>
        </p:spPr>
        <p:txBody>
          <a:bodyPr wrap="square" rtlCol="0">
            <a:spAutoFit/>
          </a:bodyPr>
          <a:lstStyle/>
          <a:p>
            <a:r>
              <a:rPr lang="da-DK" sz="3000" b="1" spc="230" dirty="0">
                <a:solidFill>
                  <a:srgbClr val="211A52"/>
                </a:solidFill>
                <a:latin typeface="Arial Black" panose="020B0604020202020204" pitchFamily="34" charset="0"/>
                <a:cs typeface="Arial Black" panose="020B0604020202020204" pitchFamily="34" charset="0"/>
              </a:rPr>
              <a:t>ENGINEERING PÅ LANDKORTET</a:t>
            </a:r>
          </a:p>
          <a:p>
            <a:pPr algn="ctr"/>
            <a:endParaRPr lang="da-DK" dirty="0"/>
          </a:p>
        </p:txBody>
      </p:sp>
      <p:pic>
        <p:nvPicPr>
          <p:cNvPr id="3" name="Billede 2">
            <a:extLst>
              <a:ext uri="{FF2B5EF4-FFF2-40B4-BE49-F238E27FC236}">
                <a16:creationId xmlns:a16="http://schemas.microsoft.com/office/drawing/2014/main" id="{9AA405C3-2AC6-436D-A76A-1CBE027FE4F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12030" y="6353249"/>
            <a:ext cx="358506" cy="419714"/>
          </a:xfrm>
          <a:prstGeom prst="rect">
            <a:avLst/>
          </a:prstGeom>
        </p:spPr>
      </p:pic>
      <p:grpSp>
        <p:nvGrpSpPr>
          <p:cNvPr id="7" name="Gruppe 6">
            <a:extLst>
              <a:ext uri="{FF2B5EF4-FFF2-40B4-BE49-F238E27FC236}">
                <a16:creationId xmlns:a16="http://schemas.microsoft.com/office/drawing/2014/main" id="{E77A220C-3BA9-49DE-9E0F-880C0C0A51CB}"/>
              </a:ext>
            </a:extLst>
          </p:cNvPr>
          <p:cNvGrpSpPr/>
          <p:nvPr/>
        </p:nvGrpSpPr>
        <p:grpSpPr>
          <a:xfrm>
            <a:off x="6644510" y="1787000"/>
            <a:ext cx="2222788" cy="4408562"/>
            <a:chOff x="4538945" y="2000502"/>
            <a:chExt cx="2222788" cy="4408562"/>
          </a:xfrm>
        </p:grpSpPr>
        <p:sp>
          <p:nvSpPr>
            <p:cNvPr id="14" name="TextBox 16">
              <a:extLst>
                <a:ext uri="{FF2B5EF4-FFF2-40B4-BE49-F238E27FC236}">
                  <a16:creationId xmlns:a16="http://schemas.microsoft.com/office/drawing/2014/main" id="{A36A9515-B9F5-4484-AA7E-C25A3FB0C99E}"/>
                </a:ext>
              </a:extLst>
            </p:cNvPr>
            <p:cNvSpPr txBox="1"/>
            <p:nvPr/>
          </p:nvSpPr>
          <p:spPr>
            <a:xfrm>
              <a:off x="4644199" y="2550706"/>
              <a:ext cx="2023534" cy="350737"/>
            </a:xfrm>
            <a:prstGeom prst="rect">
              <a:avLst/>
            </a:prstGeom>
            <a:noFill/>
          </p:spPr>
          <p:txBody>
            <a:bodyPr wrap="square" lIns="0" rIns="0" rtlCol="0">
              <a:spAutoFit/>
            </a:bodyPr>
            <a:lstStyle/>
            <a:p>
              <a:pPr>
                <a:lnSpc>
                  <a:spcPct val="120000"/>
                </a:lnSpc>
                <a:spcAft>
                  <a:spcPts val="1200"/>
                </a:spcAft>
              </a:pPr>
              <a:r>
                <a:rPr lang="da-DK" sz="1500" b="1" dirty="0">
                  <a:solidFill>
                    <a:srgbClr val="211A52"/>
                  </a:solidFill>
                  <a:latin typeface="Arial Black" panose="020B0604020202020204" pitchFamily="34" charset="0"/>
                  <a:cs typeface="Arial Black" panose="020B0604020202020204" pitchFamily="34" charset="0"/>
                </a:rPr>
                <a:t>NØGLETAL</a:t>
              </a:r>
            </a:p>
          </p:txBody>
        </p:sp>
        <p:sp>
          <p:nvSpPr>
            <p:cNvPr id="17" name="TextBox 26">
              <a:extLst>
                <a:ext uri="{FF2B5EF4-FFF2-40B4-BE49-F238E27FC236}">
                  <a16:creationId xmlns:a16="http://schemas.microsoft.com/office/drawing/2014/main" id="{2FF36C35-2873-4936-83F0-B8DCDA9E3750}"/>
                </a:ext>
              </a:extLst>
            </p:cNvPr>
            <p:cNvSpPr txBox="1"/>
            <p:nvPr/>
          </p:nvSpPr>
          <p:spPr>
            <a:xfrm>
              <a:off x="4538945" y="2958055"/>
              <a:ext cx="2222788" cy="3451009"/>
            </a:xfrm>
            <a:prstGeom prst="rect">
              <a:avLst/>
            </a:prstGeom>
            <a:noFill/>
          </p:spPr>
          <p:txBody>
            <a:bodyPr wrap="square" lIns="0" rIns="0" rtlCol="0">
              <a:spAutoFit/>
            </a:bodyPr>
            <a:lstStyle/>
            <a:p>
              <a:pPr marL="285750" indent="-285750">
                <a:lnSpc>
                  <a:spcPct val="120000"/>
                </a:lnSpc>
                <a:spcAft>
                  <a:spcPts val="1200"/>
                </a:spcAft>
                <a:buBlip>
                  <a:blip r:embed="rId4"/>
                </a:buBlip>
              </a:pPr>
              <a:r>
                <a:rPr lang="da-DK" sz="1400" dirty="0">
                  <a:solidFill>
                    <a:srgbClr val="211A52"/>
                  </a:solidFill>
                  <a:latin typeface="Arial" panose="020B0604020202020204" pitchFamily="34" charset="0"/>
                  <a:cs typeface="Arial" panose="020B0604020202020204" pitchFamily="34" charset="0"/>
                </a:rPr>
                <a:t>3.000 studerende</a:t>
              </a:r>
            </a:p>
            <a:p>
              <a:pPr marL="285750" indent="-285750">
                <a:lnSpc>
                  <a:spcPct val="120000"/>
                </a:lnSpc>
                <a:spcAft>
                  <a:spcPts val="1200"/>
                </a:spcAft>
                <a:buBlip>
                  <a:blip r:embed="rId4"/>
                </a:buBlip>
              </a:pPr>
              <a:r>
                <a:rPr lang="da-DK" sz="1400" dirty="0">
                  <a:solidFill>
                    <a:srgbClr val="211A52"/>
                  </a:solidFill>
                  <a:latin typeface="Arial" panose="020B0604020202020204" pitchFamily="34" charset="0"/>
                  <a:cs typeface="Arial" panose="020B0604020202020204" pitchFamily="34" charset="0"/>
                </a:rPr>
                <a:t>246 Ph.d.-studerende</a:t>
              </a:r>
            </a:p>
            <a:p>
              <a:pPr marL="285750" indent="-285750">
                <a:lnSpc>
                  <a:spcPct val="120000"/>
                </a:lnSpc>
                <a:spcAft>
                  <a:spcPts val="1200"/>
                </a:spcAft>
                <a:buBlip>
                  <a:blip r:embed="rId4"/>
                </a:buBlip>
              </a:pPr>
              <a:r>
                <a:rPr lang="da-DK" sz="1400" dirty="0">
                  <a:solidFill>
                    <a:srgbClr val="211A52"/>
                  </a:solidFill>
                  <a:latin typeface="Arial" panose="020B0604020202020204" pitchFamily="34" charset="0"/>
                  <a:cs typeface="Arial" panose="020B0604020202020204" pitchFamily="34" charset="0"/>
                </a:rPr>
                <a:t>57 uddannelser</a:t>
              </a:r>
            </a:p>
            <a:p>
              <a:pPr marL="285750" indent="-285750">
                <a:lnSpc>
                  <a:spcPct val="120000"/>
                </a:lnSpc>
                <a:spcAft>
                  <a:spcPts val="1200"/>
                </a:spcAft>
                <a:buBlip>
                  <a:blip r:embed="rId4"/>
                </a:buBlip>
              </a:pPr>
              <a:r>
                <a:rPr lang="da-DK" sz="1400" dirty="0">
                  <a:solidFill>
                    <a:srgbClr val="211A52"/>
                  </a:solidFill>
                  <a:latin typeface="Arial" panose="020B0604020202020204" pitchFamily="34" charset="0"/>
                  <a:cs typeface="Arial" panose="020B0604020202020204" pitchFamily="34" charset="0"/>
                </a:rPr>
                <a:t>3 lokationer</a:t>
              </a:r>
            </a:p>
            <a:p>
              <a:pPr marL="742861" lvl="1" indent="-285750">
                <a:spcAft>
                  <a:spcPts val="1200"/>
                </a:spcAft>
                <a:buBlip>
                  <a:blip r:embed="rId4"/>
                </a:buBlip>
              </a:pPr>
              <a:r>
                <a:rPr lang="da-DK" sz="1300" dirty="0">
                  <a:solidFill>
                    <a:srgbClr val="211A52"/>
                  </a:solidFill>
                  <a:latin typeface="Arial" panose="020B0604020202020204" pitchFamily="34" charset="0"/>
                  <a:cs typeface="Arial" panose="020B0604020202020204" pitchFamily="34" charset="0"/>
                </a:rPr>
                <a:t>Aalborg (1974)</a:t>
              </a:r>
            </a:p>
            <a:p>
              <a:pPr marL="742861" lvl="1" indent="-285750">
                <a:spcAft>
                  <a:spcPts val="1200"/>
                </a:spcAft>
                <a:buBlip>
                  <a:blip r:embed="rId4"/>
                </a:buBlip>
              </a:pPr>
              <a:r>
                <a:rPr lang="da-DK" sz="1300" dirty="0">
                  <a:solidFill>
                    <a:srgbClr val="211A52"/>
                  </a:solidFill>
                  <a:latin typeface="Arial" panose="020B0604020202020204" pitchFamily="34" charset="0"/>
                  <a:cs typeface="Arial" panose="020B0604020202020204" pitchFamily="34" charset="0"/>
                </a:rPr>
                <a:t>Esbjerg (1995)</a:t>
              </a:r>
            </a:p>
            <a:p>
              <a:pPr marL="742861" lvl="1" indent="-285750">
                <a:spcAft>
                  <a:spcPts val="1200"/>
                </a:spcAft>
                <a:buBlip>
                  <a:blip r:embed="rId4"/>
                </a:buBlip>
              </a:pPr>
              <a:r>
                <a:rPr lang="da-DK" sz="1300" dirty="0">
                  <a:solidFill>
                    <a:srgbClr val="211A52"/>
                  </a:solidFill>
                  <a:latin typeface="Arial" panose="020B0604020202020204" pitchFamily="34" charset="0"/>
                  <a:cs typeface="Arial" panose="020B0604020202020204" pitchFamily="34" charset="0"/>
                </a:rPr>
                <a:t>København (2003)</a:t>
              </a:r>
            </a:p>
            <a:p>
              <a:pPr>
                <a:lnSpc>
                  <a:spcPct val="120000"/>
                </a:lnSpc>
                <a:spcAft>
                  <a:spcPts val="1200"/>
                </a:spcAft>
              </a:pPr>
              <a:endParaRPr lang="da-DK" sz="1400" dirty="0">
                <a:solidFill>
                  <a:srgbClr val="002060"/>
                </a:solidFill>
              </a:endParaRPr>
            </a:p>
            <a:p>
              <a:pPr marL="285750" indent="-285750">
                <a:lnSpc>
                  <a:spcPct val="120000"/>
                </a:lnSpc>
                <a:spcAft>
                  <a:spcPts val="1200"/>
                </a:spcAft>
                <a:buBlip>
                  <a:blip r:embed="rId4"/>
                </a:buBlip>
              </a:pPr>
              <a:endParaRPr lang="da-DK" sz="1400" dirty="0">
                <a:solidFill>
                  <a:srgbClr val="002060"/>
                </a:solidFill>
              </a:endParaRPr>
            </a:p>
          </p:txBody>
        </p:sp>
        <p:grpSp>
          <p:nvGrpSpPr>
            <p:cNvPr id="19" name="Group 26">
              <a:extLst>
                <a:ext uri="{FF2B5EF4-FFF2-40B4-BE49-F238E27FC236}">
                  <a16:creationId xmlns:a16="http://schemas.microsoft.com/office/drawing/2014/main" id="{7D3D5E10-BDE5-4510-BB96-60159650A30E}"/>
                </a:ext>
              </a:extLst>
            </p:cNvPr>
            <p:cNvGrpSpPr>
              <a:grpSpLocks noChangeAspect="1"/>
            </p:cNvGrpSpPr>
            <p:nvPr/>
          </p:nvGrpSpPr>
          <p:grpSpPr bwMode="auto">
            <a:xfrm>
              <a:off x="4644199" y="2000502"/>
              <a:ext cx="440402" cy="350854"/>
              <a:chOff x="2903" y="1145"/>
              <a:chExt cx="300" cy="239"/>
            </a:xfrm>
          </p:grpSpPr>
          <p:sp>
            <p:nvSpPr>
              <p:cNvPr id="20" name="AutoShape 25">
                <a:extLst>
                  <a:ext uri="{FF2B5EF4-FFF2-40B4-BE49-F238E27FC236}">
                    <a16:creationId xmlns:a16="http://schemas.microsoft.com/office/drawing/2014/main" id="{D0EA89CF-33AF-4137-A018-B83412BCAE09}"/>
                  </a:ext>
                </a:extLst>
              </p:cNvPr>
              <p:cNvSpPr>
                <a:spLocks noChangeAspect="1" noChangeArrowheads="1" noTextEdit="1"/>
              </p:cNvSpPr>
              <p:nvPr/>
            </p:nvSpPr>
            <p:spPr bwMode="auto">
              <a:xfrm>
                <a:off x="2903" y="1145"/>
                <a:ext cx="300"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dirty="0">
                  <a:solidFill>
                    <a:srgbClr val="002060"/>
                  </a:solidFill>
                  <a:latin typeface="Barlow" panose="00000500000000000000" pitchFamily="2" charset="0"/>
                </a:endParaRPr>
              </a:p>
            </p:txBody>
          </p:sp>
          <p:sp>
            <p:nvSpPr>
              <p:cNvPr id="21" name="Freeform 27">
                <a:extLst>
                  <a:ext uri="{FF2B5EF4-FFF2-40B4-BE49-F238E27FC236}">
                    <a16:creationId xmlns:a16="http://schemas.microsoft.com/office/drawing/2014/main" id="{DCD5949E-7C7D-48A0-B61C-8D2B29AF453F}"/>
                  </a:ext>
                </a:extLst>
              </p:cNvPr>
              <p:cNvSpPr>
                <a:spLocks noEditPoints="1"/>
              </p:cNvSpPr>
              <p:nvPr/>
            </p:nvSpPr>
            <p:spPr bwMode="auto">
              <a:xfrm>
                <a:off x="2905" y="1147"/>
                <a:ext cx="300" cy="235"/>
              </a:xfrm>
              <a:custGeom>
                <a:avLst/>
                <a:gdLst>
                  <a:gd name="T0" fmla="*/ 140 w 144"/>
                  <a:gd name="T1" fmla="*/ 33 h 112"/>
                  <a:gd name="T2" fmla="*/ 76 w 144"/>
                  <a:gd name="T3" fmla="*/ 1 h 112"/>
                  <a:gd name="T4" fmla="*/ 72 w 144"/>
                  <a:gd name="T5" fmla="*/ 0 h 112"/>
                  <a:gd name="T6" fmla="*/ 69 w 144"/>
                  <a:gd name="T7" fmla="*/ 1 h 112"/>
                  <a:gd name="T8" fmla="*/ 5 w 144"/>
                  <a:gd name="T9" fmla="*/ 33 h 112"/>
                  <a:gd name="T10" fmla="*/ 0 w 144"/>
                  <a:gd name="T11" fmla="*/ 40 h 112"/>
                  <a:gd name="T12" fmla="*/ 5 w 144"/>
                  <a:gd name="T13" fmla="*/ 48 h 112"/>
                  <a:gd name="T14" fmla="*/ 8 w 144"/>
                  <a:gd name="T15" fmla="*/ 49 h 112"/>
                  <a:gd name="T16" fmla="*/ 8 w 144"/>
                  <a:gd name="T17" fmla="*/ 78 h 112"/>
                  <a:gd name="T18" fmla="*/ 4 w 144"/>
                  <a:gd name="T19" fmla="*/ 84 h 112"/>
                  <a:gd name="T20" fmla="*/ 12 w 144"/>
                  <a:gd name="T21" fmla="*/ 92 h 112"/>
                  <a:gd name="T22" fmla="*/ 20 w 144"/>
                  <a:gd name="T23" fmla="*/ 84 h 112"/>
                  <a:gd name="T24" fmla="*/ 16 w 144"/>
                  <a:gd name="T25" fmla="*/ 78 h 112"/>
                  <a:gd name="T26" fmla="*/ 16 w 144"/>
                  <a:gd name="T27" fmla="*/ 53 h 112"/>
                  <a:gd name="T28" fmla="*/ 28 w 144"/>
                  <a:gd name="T29" fmla="*/ 59 h 112"/>
                  <a:gd name="T30" fmla="*/ 28 w 144"/>
                  <a:gd name="T31" fmla="*/ 84 h 112"/>
                  <a:gd name="T32" fmla="*/ 72 w 144"/>
                  <a:gd name="T33" fmla="*/ 112 h 112"/>
                  <a:gd name="T34" fmla="*/ 116 w 144"/>
                  <a:gd name="T35" fmla="*/ 84 h 112"/>
                  <a:gd name="T36" fmla="*/ 116 w 144"/>
                  <a:gd name="T37" fmla="*/ 59 h 112"/>
                  <a:gd name="T38" fmla="*/ 140 w 144"/>
                  <a:gd name="T39" fmla="*/ 48 h 112"/>
                  <a:gd name="T40" fmla="*/ 144 w 144"/>
                  <a:gd name="T41" fmla="*/ 40 h 112"/>
                  <a:gd name="T42" fmla="*/ 140 w 144"/>
                  <a:gd name="T43" fmla="*/ 33 h 112"/>
                  <a:gd name="T44" fmla="*/ 104 w 144"/>
                  <a:gd name="T45" fmla="*/ 84 h 112"/>
                  <a:gd name="T46" fmla="*/ 72 w 144"/>
                  <a:gd name="T47" fmla="*/ 100 h 112"/>
                  <a:gd name="T48" fmla="*/ 40 w 144"/>
                  <a:gd name="T49" fmla="*/ 84 h 112"/>
                  <a:gd name="T50" fmla="*/ 40 w 144"/>
                  <a:gd name="T51" fmla="*/ 65 h 112"/>
                  <a:gd name="T52" fmla="*/ 69 w 144"/>
                  <a:gd name="T53" fmla="*/ 80 h 112"/>
                  <a:gd name="T54" fmla="*/ 72 w 144"/>
                  <a:gd name="T55" fmla="*/ 80 h 112"/>
                  <a:gd name="T56" fmla="*/ 76 w 144"/>
                  <a:gd name="T57" fmla="*/ 80 h 112"/>
                  <a:gd name="T58" fmla="*/ 104 w 144"/>
                  <a:gd name="T59" fmla="*/ 65 h 112"/>
                  <a:gd name="T60" fmla="*/ 104 w 144"/>
                  <a:gd name="T61" fmla="*/ 84 h 112"/>
                  <a:gd name="T62" fmla="*/ 72 w 144"/>
                  <a:gd name="T63" fmla="*/ 68 h 112"/>
                  <a:gd name="T64" fmla="*/ 17 w 144"/>
                  <a:gd name="T65" fmla="*/ 40 h 112"/>
                  <a:gd name="T66" fmla="*/ 72 w 144"/>
                  <a:gd name="T67" fmla="*/ 13 h 112"/>
                  <a:gd name="T68" fmla="*/ 127 w 144"/>
                  <a:gd name="T69" fmla="*/ 40 h 112"/>
                  <a:gd name="T70" fmla="*/ 72 w 144"/>
                  <a:gd name="T71" fmla="*/ 6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4" h="112">
                    <a:moveTo>
                      <a:pt x="140" y="33"/>
                    </a:moveTo>
                    <a:cubicBezTo>
                      <a:pt x="76" y="1"/>
                      <a:pt x="76" y="1"/>
                      <a:pt x="76" y="1"/>
                    </a:cubicBezTo>
                    <a:cubicBezTo>
                      <a:pt x="75" y="1"/>
                      <a:pt x="74" y="0"/>
                      <a:pt x="72" y="0"/>
                    </a:cubicBezTo>
                    <a:cubicBezTo>
                      <a:pt x="71" y="0"/>
                      <a:pt x="70" y="1"/>
                      <a:pt x="69" y="1"/>
                    </a:cubicBezTo>
                    <a:cubicBezTo>
                      <a:pt x="5" y="33"/>
                      <a:pt x="5" y="33"/>
                      <a:pt x="5" y="33"/>
                    </a:cubicBezTo>
                    <a:cubicBezTo>
                      <a:pt x="2" y="35"/>
                      <a:pt x="0" y="37"/>
                      <a:pt x="0" y="40"/>
                    </a:cubicBezTo>
                    <a:cubicBezTo>
                      <a:pt x="0" y="44"/>
                      <a:pt x="2" y="46"/>
                      <a:pt x="5" y="48"/>
                    </a:cubicBezTo>
                    <a:cubicBezTo>
                      <a:pt x="8" y="49"/>
                      <a:pt x="8" y="49"/>
                      <a:pt x="8" y="49"/>
                    </a:cubicBezTo>
                    <a:cubicBezTo>
                      <a:pt x="8" y="78"/>
                      <a:pt x="8" y="78"/>
                      <a:pt x="8" y="78"/>
                    </a:cubicBezTo>
                    <a:cubicBezTo>
                      <a:pt x="6" y="79"/>
                      <a:pt x="4" y="81"/>
                      <a:pt x="4" y="84"/>
                    </a:cubicBezTo>
                    <a:cubicBezTo>
                      <a:pt x="4" y="89"/>
                      <a:pt x="8" y="92"/>
                      <a:pt x="12" y="92"/>
                    </a:cubicBezTo>
                    <a:cubicBezTo>
                      <a:pt x="17" y="92"/>
                      <a:pt x="20" y="89"/>
                      <a:pt x="20" y="84"/>
                    </a:cubicBezTo>
                    <a:cubicBezTo>
                      <a:pt x="20" y="81"/>
                      <a:pt x="19" y="79"/>
                      <a:pt x="16" y="78"/>
                    </a:cubicBezTo>
                    <a:cubicBezTo>
                      <a:pt x="16" y="53"/>
                      <a:pt x="16" y="53"/>
                      <a:pt x="16" y="53"/>
                    </a:cubicBezTo>
                    <a:cubicBezTo>
                      <a:pt x="28" y="59"/>
                      <a:pt x="28" y="59"/>
                      <a:pt x="28" y="59"/>
                    </a:cubicBezTo>
                    <a:cubicBezTo>
                      <a:pt x="28" y="84"/>
                      <a:pt x="28" y="84"/>
                      <a:pt x="28" y="84"/>
                    </a:cubicBezTo>
                    <a:cubicBezTo>
                      <a:pt x="28" y="100"/>
                      <a:pt x="48" y="112"/>
                      <a:pt x="72" y="112"/>
                    </a:cubicBezTo>
                    <a:cubicBezTo>
                      <a:pt x="97" y="112"/>
                      <a:pt x="116" y="100"/>
                      <a:pt x="116" y="84"/>
                    </a:cubicBezTo>
                    <a:cubicBezTo>
                      <a:pt x="116" y="59"/>
                      <a:pt x="116" y="59"/>
                      <a:pt x="116" y="59"/>
                    </a:cubicBezTo>
                    <a:cubicBezTo>
                      <a:pt x="140" y="48"/>
                      <a:pt x="140" y="48"/>
                      <a:pt x="140" y="48"/>
                    </a:cubicBezTo>
                    <a:cubicBezTo>
                      <a:pt x="143" y="46"/>
                      <a:pt x="144" y="44"/>
                      <a:pt x="144" y="40"/>
                    </a:cubicBezTo>
                    <a:cubicBezTo>
                      <a:pt x="144" y="37"/>
                      <a:pt x="143" y="35"/>
                      <a:pt x="140" y="33"/>
                    </a:cubicBezTo>
                    <a:close/>
                    <a:moveTo>
                      <a:pt x="104" y="84"/>
                    </a:moveTo>
                    <a:cubicBezTo>
                      <a:pt x="104" y="92"/>
                      <a:pt x="90" y="100"/>
                      <a:pt x="72" y="100"/>
                    </a:cubicBezTo>
                    <a:cubicBezTo>
                      <a:pt x="54" y="100"/>
                      <a:pt x="40" y="92"/>
                      <a:pt x="40" y="84"/>
                    </a:cubicBezTo>
                    <a:cubicBezTo>
                      <a:pt x="40" y="65"/>
                      <a:pt x="40" y="65"/>
                      <a:pt x="40" y="65"/>
                    </a:cubicBezTo>
                    <a:cubicBezTo>
                      <a:pt x="69" y="80"/>
                      <a:pt x="69" y="80"/>
                      <a:pt x="69" y="80"/>
                    </a:cubicBezTo>
                    <a:cubicBezTo>
                      <a:pt x="70" y="80"/>
                      <a:pt x="71" y="80"/>
                      <a:pt x="72" y="80"/>
                    </a:cubicBezTo>
                    <a:cubicBezTo>
                      <a:pt x="74" y="80"/>
                      <a:pt x="75" y="80"/>
                      <a:pt x="76" y="80"/>
                    </a:cubicBezTo>
                    <a:cubicBezTo>
                      <a:pt x="104" y="65"/>
                      <a:pt x="104" y="65"/>
                      <a:pt x="104" y="65"/>
                    </a:cubicBezTo>
                    <a:lnTo>
                      <a:pt x="104" y="84"/>
                    </a:lnTo>
                    <a:close/>
                    <a:moveTo>
                      <a:pt x="72" y="68"/>
                    </a:moveTo>
                    <a:cubicBezTo>
                      <a:pt x="17" y="40"/>
                      <a:pt x="17" y="40"/>
                      <a:pt x="17" y="40"/>
                    </a:cubicBezTo>
                    <a:cubicBezTo>
                      <a:pt x="72" y="13"/>
                      <a:pt x="72" y="13"/>
                      <a:pt x="72" y="13"/>
                    </a:cubicBezTo>
                    <a:cubicBezTo>
                      <a:pt x="127" y="40"/>
                      <a:pt x="127" y="40"/>
                      <a:pt x="127" y="40"/>
                    </a:cubicBezTo>
                    <a:lnTo>
                      <a:pt x="72" y="68"/>
                    </a:lnTo>
                    <a:close/>
                  </a:path>
                </a:pathLst>
              </a:custGeom>
              <a:solidFill>
                <a:srgbClr val="2722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20000"/>
                  </a:lnSpc>
                  <a:spcAft>
                    <a:spcPts val="1200"/>
                  </a:spcAft>
                </a:pPr>
                <a:endParaRPr lang="da-DK" dirty="0">
                  <a:solidFill>
                    <a:srgbClr val="002060"/>
                  </a:solidFill>
                  <a:latin typeface="Barlow" panose="00000500000000000000" pitchFamily="2" charset="0"/>
                </a:endParaRPr>
              </a:p>
            </p:txBody>
          </p:sp>
        </p:grpSp>
      </p:grpSp>
      <p:grpSp>
        <p:nvGrpSpPr>
          <p:cNvPr id="801" name="Gruppe 800">
            <a:extLst>
              <a:ext uri="{FF2B5EF4-FFF2-40B4-BE49-F238E27FC236}">
                <a16:creationId xmlns:a16="http://schemas.microsoft.com/office/drawing/2014/main" id="{4A585AE7-7E45-42E2-AF40-2285A00B23BA}"/>
              </a:ext>
            </a:extLst>
          </p:cNvPr>
          <p:cNvGrpSpPr/>
          <p:nvPr/>
        </p:nvGrpSpPr>
        <p:grpSpPr>
          <a:xfrm>
            <a:off x="9262687" y="1761952"/>
            <a:ext cx="2039171" cy="4756914"/>
            <a:chOff x="8495523" y="1977746"/>
            <a:chExt cx="2039171" cy="4756914"/>
          </a:xfrm>
        </p:grpSpPr>
        <p:sp>
          <p:nvSpPr>
            <p:cNvPr id="15" name="TextBox 19">
              <a:extLst>
                <a:ext uri="{FF2B5EF4-FFF2-40B4-BE49-F238E27FC236}">
                  <a16:creationId xmlns:a16="http://schemas.microsoft.com/office/drawing/2014/main" id="{BDE93D24-2E4A-40A6-A167-457FD154922C}"/>
                </a:ext>
              </a:extLst>
            </p:cNvPr>
            <p:cNvSpPr txBox="1"/>
            <p:nvPr/>
          </p:nvSpPr>
          <p:spPr>
            <a:xfrm>
              <a:off x="8511160" y="2550706"/>
              <a:ext cx="2023534" cy="350737"/>
            </a:xfrm>
            <a:prstGeom prst="rect">
              <a:avLst/>
            </a:prstGeom>
            <a:noFill/>
          </p:spPr>
          <p:txBody>
            <a:bodyPr wrap="square" lIns="0" rIns="0" rtlCol="0">
              <a:spAutoFit/>
            </a:bodyPr>
            <a:lstStyle/>
            <a:p>
              <a:pPr>
                <a:lnSpc>
                  <a:spcPct val="120000"/>
                </a:lnSpc>
                <a:spcAft>
                  <a:spcPts val="1200"/>
                </a:spcAft>
              </a:pPr>
              <a:r>
                <a:rPr lang="da-DK" sz="1500" b="1" dirty="0">
                  <a:solidFill>
                    <a:srgbClr val="211A52"/>
                  </a:solidFill>
                  <a:latin typeface="Arial Black" panose="020B0604020202020204" pitchFamily="34" charset="0"/>
                  <a:cs typeface="Arial Black" panose="020B0604020202020204" pitchFamily="34" charset="0"/>
                </a:rPr>
                <a:t>ANSATTE</a:t>
              </a:r>
            </a:p>
          </p:txBody>
        </p:sp>
        <p:sp>
          <p:nvSpPr>
            <p:cNvPr id="18" name="TextBox 27">
              <a:extLst>
                <a:ext uri="{FF2B5EF4-FFF2-40B4-BE49-F238E27FC236}">
                  <a16:creationId xmlns:a16="http://schemas.microsoft.com/office/drawing/2014/main" id="{6CB859B9-13E4-4BF2-A772-C98EDADC34EE}"/>
                </a:ext>
              </a:extLst>
            </p:cNvPr>
            <p:cNvSpPr txBox="1"/>
            <p:nvPr/>
          </p:nvSpPr>
          <p:spPr>
            <a:xfrm>
              <a:off x="8521029" y="2948174"/>
              <a:ext cx="2013665" cy="3786486"/>
            </a:xfrm>
            <a:prstGeom prst="rect">
              <a:avLst/>
            </a:prstGeom>
            <a:noFill/>
          </p:spPr>
          <p:txBody>
            <a:bodyPr wrap="square" lIns="0" rIns="0" rtlCol="0">
              <a:spAutoFit/>
            </a:bodyPr>
            <a:lstStyle/>
            <a:p>
              <a:pPr marL="285750" indent="-285750" rtl="0">
                <a:lnSpc>
                  <a:spcPct val="120000"/>
                </a:lnSpc>
                <a:spcAft>
                  <a:spcPts val="1200"/>
                </a:spcAft>
                <a:buBlip>
                  <a:blip r:embed="rId4"/>
                </a:buBlip>
              </a:pPr>
              <a:r>
                <a:rPr lang="da-DK" sz="1400" dirty="0">
                  <a:solidFill>
                    <a:srgbClr val="211A52"/>
                  </a:solidFill>
                  <a:latin typeface="Arial" panose="020B0604020202020204" pitchFamily="34" charset="0"/>
                  <a:cs typeface="Arial" panose="020B0604020202020204" pitchFamily="34" charset="0"/>
                </a:rPr>
                <a:t>I alt 1.146 ansatte, opdelt på:</a:t>
              </a:r>
            </a:p>
            <a:p>
              <a:pPr marL="285750" indent="-285750">
                <a:lnSpc>
                  <a:spcPct val="120000"/>
                </a:lnSpc>
                <a:spcAft>
                  <a:spcPts val="1200"/>
                </a:spcAft>
                <a:buBlip>
                  <a:blip r:embed="rId4"/>
                </a:buBlip>
              </a:pPr>
              <a:r>
                <a:rPr lang="da-DK" sz="1400" dirty="0">
                  <a:solidFill>
                    <a:srgbClr val="211A52"/>
                  </a:solidFill>
                  <a:latin typeface="Arial" panose="020B0604020202020204" pitchFamily="34" charset="0"/>
                  <a:cs typeface="Arial" panose="020B0604020202020204" pitchFamily="34" charset="0"/>
                </a:rPr>
                <a:t>418 administrative medarbejdere (TAP)</a:t>
              </a:r>
            </a:p>
            <a:p>
              <a:pPr marL="285750" indent="-285750" rtl="0">
                <a:lnSpc>
                  <a:spcPct val="120000"/>
                </a:lnSpc>
                <a:spcAft>
                  <a:spcPts val="1200"/>
                </a:spcAft>
                <a:buBlip>
                  <a:blip r:embed="rId4"/>
                </a:buBlip>
              </a:pPr>
              <a:r>
                <a:rPr lang="da-DK" sz="1400" dirty="0">
                  <a:solidFill>
                    <a:srgbClr val="211A52"/>
                  </a:solidFill>
                  <a:latin typeface="Arial" panose="020B0604020202020204" pitchFamily="34" charset="0"/>
                  <a:cs typeface="Arial" panose="020B0604020202020204" pitchFamily="34" charset="0"/>
                </a:rPr>
                <a:t>728 inden for forskning og uddannelse (VIP), heraf 286 internationale forskere</a:t>
              </a:r>
            </a:p>
            <a:p>
              <a:pPr rtl="0">
                <a:lnSpc>
                  <a:spcPct val="120000"/>
                </a:lnSpc>
                <a:spcAft>
                  <a:spcPts val="1200"/>
                </a:spcAft>
              </a:pPr>
              <a:endParaRPr lang="da-DK" sz="1400" dirty="0">
                <a:solidFill>
                  <a:srgbClr val="002060"/>
                </a:solidFill>
              </a:endParaRPr>
            </a:p>
            <a:p>
              <a:pPr lvl="1">
                <a:lnSpc>
                  <a:spcPct val="120000"/>
                </a:lnSpc>
                <a:spcAft>
                  <a:spcPts val="1200"/>
                </a:spcAft>
              </a:pPr>
              <a:endParaRPr lang="da-DK" sz="1400" dirty="0">
                <a:solidFill>
                  <a:srgbClr val="002060"/>
                </a:solidFill>
              </a:endParaRPr>
            </a:p>
          </p:txBody>
        </p:sp>
        <p:grpSp>
          <p:nvGrpSpPr>
            <p:cNvPr id="22" name="Group 30">
              <a:extLst>
                <a:ext uri="{FF2B5EF4-FFF2-40B4-BE49-F238E27FC236}">
                  <a16:creationId xmlns:a16="http://schemas.microsoft.com/office/drawing/2014/main" id="{7C8CC352-4160-4402-8432-1BC17A0C601E}"/>
                </a:ext>
              </a:extLst>
            </p:cNvPr>
            <p:cNvGrpSpPr>
              <a:grpSpLocks noChangeAspect="1"/>
            </p:cNvGrpSpPr>
            <p:nvPr/>
          </p:nvGrpSpPr>
          <p:grpSpPr bwMode="auto">
            <a:xfrm>
              <a:off x="8495523" y="1977746"/>
              <a:ext cx="391960" cy="475634"/>
              <a:chOff x="3493" y="1253"/>
              <a:chExt cx="267" cy="324"/>
            </a:xfrm>
          </p:grpSpPr>
          <p:sp>
            <p:nvSpPr>
              <p:cNvPr id="23" name="AutoShape 29">
                <a:extLst>
                  <a:ext uri="{FF2B5EF4-FFF2-40B4-BE49-F238E27FC236}">
                    <a16:creationId xmlns:a16="http://schemas.microsoft.com/office/drawing/2014/main" id="{8268906E-29EC-4483-9C7C-2646AE74E96C}"/>
                  </a:ext>
                </a:extLst>
              </p:cNvPr>
              <p:cNvSpPr>
                <a:spLocks noChangeAspect="1" noChangeArrowheads="1" noTextEdit="1"/>
              </p:cNvSpPr>
              <p:nvPr/>
            </p:nvSpPr>
            <p:spPr bwMode="auto">
              <a:xfrm>
                <a:off x="3495" y="1253"/>
                <a:ext cx="263"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dirty="0">
                  <a:solidFill>
                    <a:srgbClr val="002060"/>
                  </a:solidFill>
                  <a:latin typeface="Barlow" panose="00000500000000000000" pitchFamily="2" charset="0"/>
                </a:endParaRPr>
              </a:p>
            </p:txBody>
          </p:sp>
          <p:sp>
            <p:nvSpPr>
              <p:cNvPr id="24" name="Freeform 31">
                <a:extLst>
                  <a:ext uri="{FF2B5EF4-FFF2-40B4-BE49-F238E27FC236}">
                    <a16:creationId xmlns:a16="http://schemas.microsoft.com/office/drawing/2014/main" id="{9B615AD5-B0F3-48BC-956C-35659BE8BEBB}"/>
                  </a:ext>
                </a:extLst>
              </p:cNvPr>
              <p:cNvSpPr>
                <a:spLocks noEditPoints="1"/>
              </p:cNvSpPr>
              <p:nvPr/>
            </p:nvSpPr>
            <p:spPr bwMode="auto">
              <a:xfrm>
                <a:off x="3493" y="1309"/>
                <a:ext cx="267" cy="268"/>
              </a:xfrm>
              <a:custGeom>
                <a:avLst/>
                <a:gdLst>
                  <a:gd name="T0" fmla="*/ 100 w 128"/>
                  <a:gd name="T1" fmla="*/ 104 h 128"/>
                  <a:gd name="T2" fmla="*/ 116 w 128"/>
                  <a:gd name="T3" fmla="*/ 104 h 128"/>
                  <a:gd name="T4" fmla="*/ 124 w 128"/>
                  <a:gd name="T5" fmla="*/ 96 h 128"/>
                  <a:gd name="T6" fmla="*/ 124 w 128"/>
                  <a:gd name="T7" fmla="*/ 32 h 128"/>
                  <a:gd name="T8" fmla="*/ 116 w 128"/>
                  <a:gd name="T9" fmla="*/ 24 h 128"/>
                  <a:gd name="T10" fmla="*/ 100 w 128"/>
                  <a:gd name="T11" fmla="*/ 24 h 128"/>
                  <a:gd name="T12" fmla="*/ 92 w 128"/>
                  <a:gd name="T13" fmla="*/ 32 h 128"/>
                  <a:gd name="T14" fmla="*/ 92 w 128"/>
                  <a:gd name="T15" fmla="*/ 96 h 128"/>
                  <a:gd name="T16" fmla="*/ 100 w 128"/>
                  <a:gd name="T17" fmla="*/ 104 h 128"/>
                  <a:gd name="T18" fmla="*/ 104 w 128"/>
                  <a:gd name="T19" fmla="*/ 36 h 128"/>
                  <a:gd name="T20" fmla="*/ 112 w 128"/>
                  <a:gd name="T21" fmla="*/ 36 h 128"/>
                  <a:gd name="T22" fmla="*/ 112 w 128"/>
                  <a:gd name="T23" fmla="*/ 92 h 128"/>
                  <a:gd name="T24" fmla="*/ 104 w 128"/>
                  <a:gd name="T25" fmla="*/ 92 h 128"/>
                  <a:gd name="T26" fmla="*/ 104 w 128"/>
                  <a:gd name="T27" fmla="*/ 36 h 128"/>
                  <a:gd name="T28" fmla="*/ 56 w 128"/>
                  <a:gd name="T29" fmla="*/ 104 h 128"/>
                  <a:gd name="T30" fmla="*/ 72 w 128"/>
                  <a:gd name="T31" fmla="*/ 104 h 128"/>
                  <a:gd name="T32" fmla="*/ 80 w 128"/>
                  <a:gd name="T33" fmla="*/ 96 h 128"/>
                  <a:gd name="T34" fmla="*/ 80 w 128"/>
                  <a:gd name="T35" fmla="*/ 8 h 128"/>
                  <a:gd name="T36" fmla="*/ 72 w 128"/>
                  <a:gd name="T37" fmla="*/ 0 h 128"/>
                  <a:gd name="T38" fmla="*/ 56 w 128"/>
                  <a:gd name="T39" fmla="*/ 0 h 128"/>
                  <a:gd name="T40" fmla="*/ 48 w 128"/>
                  <a:gd name="T41" fmla="*/ 8 h 128"/>
                  <a:gd name="T42" fmla="*/ 48 w 128"/>
                  <a:gd name="T43" fmla="*/ 96 h 128"/>
                  <a:gd name="T44" fmla="*/ 56 w 128"/>
                  <a:gd name="T45" fmla="*/ 104 h 128"/>
                  <a:gd name="T46" fmla="*/ 60 w 128"/>
                  <a:gd name="T47" fmla="*/ 12 h 128"/>
                  <a:gd name="T48" fmla="*/ 68 w 128"/>
                  <a:gd name="T49" fmla="*/ 12 h 128"/>
                  <a:gd name="T50" fmla="*/ 68 w 128"/>
                  <a:gd name="T51" fmla="*/ 92 h 128"/>
                  <a:gd name="T52" fmla="*/ 60 w 128"/>
                  <a:gd name="T53" fmla="*/ 92 h 128"/>
                  <a:gd name="T54" fmla="*/ 60 w 128"/>
                  <a:gd name="T55" fmla="*/ 12 h 128"/>
                  <a:gd name="T56" fmla="*/ 122 w 128"/>
                  <a:gd name="T57" fmla="*/ 116 h 128"/>
                  <a:gd name="T58" fmla="*/ 6 w 128"/>
                  <a:gd name="T59" fmla="*/ 116 h 128"/>
                  <a:gd name="T60" fmla="*/ 0 w 128"/>
                  <a:gd name="T61" fmla="*/ 122 h 128"/>
                  <a:gd name="T62" fmla="*/ 6 w 128"/>
                  <a:gd name="T63" fmla="*/ 128 h 128"/>
                  <a:gd name="T64" fmla="*/ 122 w 128"/>
                  <a:gd name="T65" fmla="*/ 128 h 128"/>
                  <a:gd name="T66" fmla="*/ 128 w 128"/>
                  <a:gd name="T67" fmla="*/ 122 h 128"/>
                  <a:gd name="T68" fmla="*/ 122 w 128"/>
                  <a:gd name="T69" fmla="*/ 116 h 128"/>
                  <a:gd name="T70" fmla="*/ 12 w 128"/>
                  <a:gd name="T71" fmla="*/ 104 h 128"/>
                  <a:gd name="T72" fmla="*/ 28 w 128"/>
                  <a:gd name="T73" fmla="*/ 104 h 128"/>
                  <a:gd name="T74" fmla="*/ 36 w 128"/>
                  <a:gd name="T75" fmla="*/ 96 h 128"/>
                  <a:gd name="T76" fmla="*/ 36 w 128"/>
                  <a:gd name="T77" fmla="*/ 56 h 128"/>
                  <a:gd name="T78" fmla="*/ 28 w 128"/>
                  <a:gd name="T79" fmla="*/ 48 h 128"/>
                  <a:gd name="T80" fmla="*/ 12 w 128"/>
                  <a:gd name="T81" fmla="*/ 48 h 128"/>
                  <a:gd name="T82" fmla="*/ 4 w 128"/>
                  <a:gd name="T83" fmla="*/ 56 h 128"/>
                  <a:gd name="T84" fmla="*/ 4 w 128"/>
                  <a:gd name="T85" fmla="*/ 96 h 128"/>
                  <a:gd name="T86" fmla="*/ 12 w 128"/>
                  <a:gd name="T87" fmla="*/ 104 h 128"/>
                  <a:gd name="T88" fmla="*/ 16 w 128"/>
                  <a:gd name="T89" fmla="*/ 60 h 128"/>
                  <a:gd name="T90" fmla="*/ 24 w 128"/>
                  <a:gd name="T91" fmla="*/ 60 h 128"/>
                  <a:gd name="T92" fmla="*/ 24 w 128"/>
                  <a:gd name="T93" fmla="*/ 92 h 128"/>
                  <a:gd name="T94" fmla="*/ 16 w 128"/>
                  <a:gd name="T95" fmla="*/ 92 h 128"/>
                  <a:gd name="T96" fmla="*/ 16 w 128"/>
                  <a:gd name="T97"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128">
                    <a:moveTo>
                      <a:pt x="100" y="104"/>
                    </a:moveTo>
                    <a:cubicBezTo>
                      <a:pt x="116" y="104"/>
                      <a:pt x="116" y="104"/>
                      <a:pt x="116" y="104"/>
                    </a:cubicBezTo>
                    <a:cubicBezTo>
                      <a:pt x="121" y="104"/>
                      <a:pt x="124" y="100"/>
                      <a:pt x="124" y="96"/>
                    </a:cubicBezTo>
                    <a:cubicBezTo>
                      <a:pt x="124" y="32"/>
                      <a:pt x="124" y="32"/>
                      <a:pt x="124" y="32"/>
                    </a:cubicBezTo>
                    <a:cubicBezTo>
                      <a:pt x="124" y="27"/>
                      <a:pt x="121" y="24"/>
                      <a:pt x="116" y="24"/>
                    </a:cubicBezTo>
                    <a:cubicBezTo>
                      <a:pt x="100" y="24"/>
                      <a:pt x="100" y="24"/>
                      <a:pt x="100" y="24"/>
                    </a:cubicBezTo>
                    <a:cubicBezTo>
                      <a:pt x="96" y="24"/>
                      <a:pt x="92" y="27"/>
                      <a:pt x="92" y="32"/>
                    </a:cubicBezTo>
                    <a:cubicBezTo>
                      <a:pt x="92" y="96"/>
                      <a:pt x="92" y="96"/>
                      <a:pt x="92" y="96"/>
                    </a:cubicBezTo>
                    <a:cubicBezTo>
                      <a:pt x="92" y="100"/>
                      <a:pt x="96" y="104"/>
                      <a:pt x="100" y="104"/>
                    </a:cubicBezTo>
                    <a:close/>
                    <a:moveTo>
                      <a:pt x="104" y="36"/>
                    </a:moveTo>
                    <a:cubicBezTo>
                      <a:pt x="112" y="36"/>
                      <a:pt x="112" y="36"/>
                      <a:pt x="112" y="36"/>
                    </a:cubicBezTo>
                    <a:cubicBezTo>
                      <a:pt x="112" y="92"/>
                      <a:pt x="112" y="92"/>
                      <a:pt x="112" y="92"/>
                    </a:cubicBezTo>
                    <a:cubicBezTo>
                      <a:pt x="104" y="92"/>
                      <a:pt x="104" y="92"/>
                      <a:pt x="104" y="92"/>
                    </a:cubicBezTo>
                    <a:lnTo>
                      <a:pt x="104" y="36"/>
                    </a:lnTo>
                    <a:close/>
                    <a:moveTo>
                      <a:pt x="56" y="104"/>
                    </a:moveTo>
                    <a:cubicBezTo>
                      <a:pt x="72" y="104"/>
                      <a:pt x="72" y="104"/>
                      <a:pt x="72" y="104"/>
                    </a:cubicBezTo>
                    <a:cubicBezTo>
                      <a:pt x="77" y="104"/>
                      <a:pt x="80" y="100"/>
                      <a:pt x="80" y="96"/>
                    </a:cubicBezTo>
                    <a:cubicBezTo>
                      <a:pt x="80" y="8"/>
                      <a:pt x="80" y="8"/>
                      <a:pt x="80" y="8"/>
                    </a:cubicBezTo>
                    <a:cubicBezTo>
                      <a:pt x="80" y="3"/>
                      <a:pt x="77" y="0"/>
                      <a:pt x="72" y="0"/>
                    </a:cubicBezTo>
                    <a:cubicBezTo>
                      <a:pt x="56" y="0"/>
                      <a:pt x="56" y="0"/>
                      <a:pt x="56" y="0"/>
                    </a:cubicBezTo>
                    <a:cubicBezTo>
                      <a:pt x="52" y="0"/>
                      <a:pt x="48" y="3"/>
                      <a:pt x="48" y="8"/>
                    </a:cubicBezTo>
                    <a:cubicBezTo>
                      <a:pt x="48" y="96"/>
                      <a:pt x="48" y="96"/>
                      <a:pt x="48" y="96"/>
                    </a:cubicBezTo>
                    <a:cubicBezTo>
                      <a:pt x="48" y="100"/>
                      <a:pt x="52" y="104"/>
                      <a:pt x="56" y="104"/>
                    </a:cubicBezTo>
                    <a:close/>
                    <a:moveTo>
                      <a:pt x="60" y="12"/>
                    </a:moveTo>
                    <a:cubicBezTo>
                      <a:pt x="68" y="12"/>
                      <a:pt x="68" y="12"/>
                      <a:pt x="68" y="12"/>
                    </a:cubicBezTo>
                    <a:cubicBezTo>
                      <a:pt x="68" y="92"/>
                      <a:pt x="68" y="92"/>
                      <a:pt x="68" y="92"/>
                    </a:cubicBezTo>
                    <a:cubicBezTo>
                      <a:pt x="60" y="92"/>
                      <a:pt x="60" y="92"/>
                      <a:pt x="60" y="92"/>
                    </a:cubicBezTo>
                    <a:lnTo>
                      <a:pt x="60" y="12"/>
                    </a:lnTo>
                    <a:close/>
                    <a:moveTo>
                      <a:pt x="122" y="116"/>
                    </a:moveTo>
                    <a:cubicBezTo>
                      <a:pt x="6" y="116"/>
                      <a:pt x="6" y="116"/>
                      <a:pt x="6" y="116"/>
                    </a:cubicBezTo>
                    <a:cubicBezTo>
                      <a:pt x="3" y="116"/>
                      <a:pt x="0" y="118"/>
                      <a:pt x="0" y="122"/>
                    </a:cubicBezTo>
                    <a:cubicBezTo>
                      <a:pt x="0" y="125"/>
                      <a:pt x="3" y="128"/>
                      <a:pt x="6" y="128"/>
                    </a:cubicBezTo>
                    <a:cubicBezTo>
                      <a:pt x="122" y="128"/>
                      <a:pt x="122" y="128"/>
                      <a:pt x="122" y="128"/>
                    </a:cubicBezTo>
                    <a:cubicBezTo>
                      <a:pt x="126" y="128"/>
                      <a:pt x="128" y="125"/>
                      <a:pt x="128" y="122"/>
                    </a:cubicBezTo>
                    <a:cubicBezTo>
                      <a:pt x="128" y="118"/>
                      <a:pt x="126" y="116"/>
                      <a:pt x="122" y="116"/>
                    </a:cubicBezTo>
                    <a:close/>
                    <a:moveTo>
                      <a:pt x="12" y="104"/>
                    </a:moveTo>
                    <a:cubicBezTo>
                      <a:pt x="28" y="104"/>
                      <a:pt x="28" y="104"/>
                      <a:pt x="28" y="104"/>
                    </a:cubicBezTo>
                    <a:cubicBezTo>
                      <a:pt x="33" y="104"/>
                      <a:pt x="36" y="100"/>
                      <a:pt x="36" y="96"/>
                    </a:cubicBezTo>
                    <a:cubicBezTo>
                      <a:pt x="36" y="56"/>
                      <a:pt x="36" y="56"/>
                      <a:pt x="36" y="56"/>
                    </a:cubicBezTo>
                    <a:cubicBezTo>
                      <a:pt x="36" y="51"/>
                      <a:pt x="33" y="48"/>
                      <a:pt x="28" y="48"/>
                    </a:cubicBezTo>
                    <a:cubicBezTo>
                      <a:pt x="12" y="48"/>
                      <a:pt x="12" y="48"/>
                      <a:pt x="12" y="48"/>
                    </a:cubicBezTo>
                    <a:cubicBezTo>
                      <a:pt x="8" y="48"/>
                      <a:pt x="4" y="51"/>
                      <a:pt x="4" y="56"/>
                    </a:cubicBezTo>
                    <a:cubicBezTo>
                      <a:pt x="4" y="96"/>
                      <a:pt x="4" y="96"/>
                      <a:pt x="4" y="96"/>
                    </a:cubicBezTo>
                    <a:cubicBezTo>
                      <a:pt x="4" y="100"/>
                      <a:pt x="8" y="104"/>
                      <a:pt x="12" y="104"/>
                    </a:cubicBezTo>
                    <a:close/>
                    <a:moveTo>
                      <a:pt x="16" y="60"/>
                    </a:moveTo>
                    <a:cubicBezTo>
                      <a:pt x="24" y="60"/>
                      <a:pt x="24" y="60"/>
                      <a:pt x="24" y="60"/>
                    </a:cubicBezTo>
                    <a:cubicBezTo>
                      <a:pt x="24" y="92"/>
                      <a:pt x="24" y="92"/>
                      <a:pt x="24" y="92"/>
                    </a:cubicBezTo>
                    <a:cubicBezTo>
                      <a:pt x="16" y="92"/>
                      <a:pt x="16" y="92"/>
                      <a:pt x="16" y="92"/>
                    </a:cubicBezTo>
                    <a:lnTo>
                      <a:pt x="16" y="60"/>
                    </a:lnTo>
                    <a:close/>
                  </a:path>
                </a:pathLst>
              </a:custGeom>
              <a:solidFill>
                <a:srgbClr val="2722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20000"/>
                  </a:lnSpc>
                  <a:spcAft>
                    <a:spcPts val="1200"/>
                  </a:spcAft>
                </a:pPr>
                <a:endParaRPr lang="da-DK" dirty="0">
                  <a:solidFill>
                    <a:srgbClr val="002060"/>
                  </a:solidFill>
                  <a:latin typeface="Barlow" panose="00000500000000000000" pitchFamily="2" charset="0"/>
                </a:endParaRPr>
              </a:p>
            </p:txBody>
          </p:sp>
        </p:grpSp>
      </p:grpSp>
      <p:grpSp>
        <p:nvGrpSpPr>
          <p:cNvPr id="4" name="Gruppe 3">
            <a:extLst>
              <a:ext uri="{FF2B5EF4-FFF2-40B4-BE49-F238E27FC236}">
                <a16:creationId xmlns:a16="http://schemas.microsoft.com/office/drawing/2014/main" id="{217EDB08-7452-4457-837D-9AC64BF3DD39}"/>
              </a:ext>
            </a:extLst>
          </p:cNvPr>
          <p:cNvGrpSpPr/>
          <p:nvPr/>
        </p:nvGrpSpPr>
        <p:grpSpPr>
          <a:xfrm>
            <a:off x="3667944" y="1808078"/>
            <a:ext cx="2668582" cy="4101252"/>
            <a:chOff x="910857" y="2347500"/>
            <a:chExt cx="2668582" cy="4101252"/>
          </a:xfrm>
        </p:grpSpPr>
        <p:sp>
          <p:nvSpPr>
            <p:cNvPr id="13" name="TextBox 8">
              <a:extLst>
                <a:ext uri="{FF2B5EF4-FFF2-40B4-BE49-F238E27FC236}">
                  <a16:creationId xmlns:a16="http://schemas.microsoft.com/office/drawing/2014/main" id="{E1FCB1F2-FA32-4FDF-99E1-28FA15121AB4}"/>
                </a:ext>
              </a:extLst>
            </p:cNvPr>
            <p:cNvSpPr txBox="1"/>
            <p:nvPr/>
          </p:nvSpPr>
          <p:spPr>
            <a:xfrm>
              <a:off x="910858" y="2873689"/>
              <a:ext cx="2668581" cy="350737"/>
            </a:xfrm>
            <a:prstGeom prst="rect">
              <a:avLst/>
            </a:prstGeom>
            <a:noFill/>
          </p:spPr>
          <p:txBody>
            <a:bodyPr wrap="square" lIns="0" rIns="0" rtlCol="0">
              <a:spAutoFit/>
            </a:bodyPr>
            <a:lstStyle/>
            <a:p>
              <a:pPr>
                <a:lnSpc>
                  <a:spcPct val="120000"/>
                </a:lnSpc>
                <a:spcAft>
                  <a:spcPts val="1200"/>
                </a:spcAft>
              </a:pPr>
              <a:r>
                <a:rPr lang="da-DK" sz="1500" b="1" dirty="0">
                  <a:solidFill>
                    <a:srgbClr val="211A52"/>
                  </a:solidFill>
                  <a:latin typeface="Arial Black" panose="020B0604020202020204" pitchFamily="34" charset="0"/>
                  <a:cs typeface="Arial Black" panose="020B0604020202020204" pitchFamily="34" charset="0"/>
                </a:rPr>
                <a:t>5 INSTITUTTER</a:t>
              </a:r>
            </a:p>
          </p:txBody>
        </p:sp>
        <p:sp>
          <p:nvSpPr>
            <p:cNvPr id="16" name="TextBox 25">
              <a:extLst>
                <a:ext uri="{FF2B5EF4-FFF2-40B4-BE49-F238E27FC236}">
                  <a16:creationId xmlns:a16="http://schemas.microsoft.com/office/drawing/2014/main" id="{9C6CACA3-69CB-42B7-B924-63E95CF8EAEF}"/>
                </a:ext>
              </a:extLst>
            </p:cNvPr>
            <p:cNvSpPr txBox="1"/>
            <p:nvPr/>
          </p:nvSpPr>
          <p:spPr>
            <a:xfrm>
              <a:off x="910857" y="3283975"/>
              <a:ext cx="2668581" cy="3164777"/>
            </a:xfrm>
            <a:prstGeom prst="rect">
              <a:avLst/>
            </a:prstGeom>
            <a:noFill/>
          </p:spPr>
          <p:txBody>
            <a:bodyPr wrap="square" lIns="0" rIns="0" rtlCol="0">
              <a:spAutoFit/>
            </a:bodyPr>
            <a:lstStyle/>
            <a:p>
              <a:pPr marL="285750" indent="-285750">
                <a:lnSpc>
                  <a:spcPct val="120000"/>
                </a:lnSpc>
                <a:spcAft>
                  <a:spcPts val="1200"/>
                </a:spcAft>
                <a:buBlip>
                  <a:blip r:embed="rId4"/>
                </a:buBlip>
              </a:pPr>
              <a:r>
                <a:rPr lang="da-DK" sz="1400" dirty="0">
                  <a:solidFill>
                    <a:srgbClr val="211A52"/>
                  </a:solidFill>
                  <a:latin typeface="Arial" panose="020B0604020202020204" pitchFamily="34" charset="0"/>
                  <a:cs typeface="Arial" panose="020B0604020202020204" pitchFamily="34" charset="0"/>
                </a:rPr>
                <a:t>Institut for Byggeri, By og Miljø</a:t>
              </a:r>
            </a:p>
            <a:p>
              <a:pPr marL="285750" indent="-285750">
                <a:lnSpc>
                  <a:spcPct val="120000"/>
                </a:lnSpc>
                <a:spcAft>
                  <a:spcPts val="1200"/>
                </a:spcAft>
                <a:buBlip>
                  <a:blip r:embed="rId4"/>
                </a:buBlip>
              </a:pPr>
              <a:r>
                <a:rPr lang="da-DK" sz="1400" dirty="0">
                  <a:solidFill>
                    <a:srgbClr val="211A52"/>
                  </a:solidFill>
                  <a:latin typeface="Arial" panose="020B0604020202020204" pitchFamily="34" charset="0"/>
                  <a:cs typeface="Arial" panose="020B0604020202020204" pitchFamily="34" charset="0"/>
                </a:rPr>
                <a:t>Institut for Materialer og Produktion</a:t>
              </a:r>
            </a:p>
            <a:p>
              <a:pPr marL="285750" indent="-285750">
                <a:lnSpc>
                  <a:spcPct val="120000"/>
                </a:lnSpc>
                <a:spcAft>
                  <a:spcPts val="1200"/>
                </a:spcAft>
                <a:buBlip>
                  <a:blip r:embed="rId4"/>
                </a:buBlip>
              </a:pPr>
              <a:r>
                <a:rPr lang="da-DK" sz="1400" dirty="0">
                  <a:solidFill>
                    <a:srgbClr val="211A52"/>
                  </a:solidFill>
                  <a:latin typeface="Arial" panose="020B0604020202020204" pitchFamily="34" charset="0"/>
                  <a:cs typeface="Arial" panose="020B0604020202020204" pitchFamily="34" charset="0"/>
                </a:rPr>
                <a:t>Institut for Kemi og Biovidenskab</a:t>
              </a:r>
            </a:p>
            <a:p>
              <a:pPr marL="285750" indent="-285750">
                <a:lnSpc>
                  <a:spcPct val="120000"/>
                </a:lnSpc>
                <a:spcAft>
                  <a:spcPts val="1200"/>
                </a:spcAft>
                <a:buBlip>
                  <a:blip r:embed="rId4"/>
                </a:buBlip>
              </a:pPr>
              <a:r>
                <a:rPr lang="da-DK" sz="1400" dirty="0">
                  <a:solidFill>
                    <a:srgbClr val="211A52"/>
                  </a:solidFill>
                  <a:latin typeface="Arial" panose="020B0604020202020204" pitchFamily="34" charset="0"/>
                  <a:cs typeface="Arial" panose="020B0604020202020204" pitchFamily="34" charset="0"/>
                </a:rPr>
                <a:t>Institut for Matematiske Fag</a:t>
              </a:r>
            </a:p>
            <a:p>
              <a:pPr marL="285750" indent="-285750">
                <a:lnSpc>
                  <a:spcPct val="120000"/>
                </a:lnSpc>
                <a:spcAft>
                  <a:spcPts val="1200"/>
                </a:spcAft>
                <a:buBlip>
                  <a:blip r:embed="rId4"/>
                </a:buBlip>
              </a:pPr>
              <a:r>
                <a:rPr lang="da-DK" sz="1400" dirty="0">
                  <a:solidFill>
                    <a:srgbClr val="211A52"/>
                  </a:solidFill>
                  <a:latin typeface="Arial" panose="020B0604020202020204" pitchFamily="34" charset="0"/>
                  <a:cs typeface="Arial" panose="020B0604020202020204" pitchFamily="34" charset="0"/>
                </a:rPr>
                <a:t>Institut for Energi</a:t>
              </a:r>
            </a:p>
            <a:p>
              <a:pPr>
                <a:lnSpc>
                  <a:spcPct val="120000"/>
                </a:lnSpc>
                <a:spcAft>
                  <a:spcPts val="1200"/>
                </a:spcAft>
              </a:pPr>
              <a:endParaRPr lang="da-DK" sz="1400" dirty="0">
                <a:solidFill>
                  <a:srgbClr val="002060"/>
                </a:solidFill>
              </a:endParaRPr>
            </a:p>
          </p:txBody>
        </p:sp>
        <p:sp>
          <p:nvSpPr>
            <p:cNvPr id="25" name="Freeform 35">
              <a:extLst>
                <a:ext uri="{FF2B5EF4-FFF2-40B4-BE49-F238E27FC236}">
                  <a16:creationId xmlns:a16="http://schemas.microsoft.com/office/drawing/2014/main" id="{7CC2BB44-E01A-4717-B0AA-B4B905222228}"/>
                </a:ext>
              </a:extLst>
            </p:cNvPr>
            <p:cNvSpPr>
              <a:spLocks noEditPoints="1"/>
            </p:cNvSpPr>
            <p:nvPr/>
          </p:nvSpPr>
          <p:spPr bwMode="auto">
            <a:xfrm>
              <a:off x="915717" y="2347500"/>
              <a:ext cx="361130" cy="393426"/>
            </a:xfrm>
            <a:custGeom>
              <a:avLst/>
              <a:gdLst>
                <a:gd name="T0" fmla="*/ 51 w 118"/>
                <a:gd name="T1" fmla="*/ 64 h 128"/>
                <a:gd name="T2" fmla="*/ 67 w 118"/>
                <a:gd name="T3" fmla="*/ 64 h 128"/>
                <a:gd name="T4" fmla="*/ 103 w 118"/>
                <a:gd name="T5" fmla="*/ 64 h 128"/>
                <a:gd name="T6" fmla="*/ 95 w 118"/>
                <a:gd name="T7" fmla="*/ 24 h 128"/>
                <a:gd name="T8" fmla="*/ 59 w 118"/>
                <a:gd name="T9" fmla="*/ 0 h 128"/>
                <a:gd name="T10" fmla="*/ 5 w 118"/>
                <a:gd name="T11" fmla="*/ 33 h 128"/>
                <a:gd name="T12" fmla="*/ 5 w 118"/>
                <a:gd name="T13" fmla="*/ 96 h 128"/>
                <a:gd name="T14" fmla="*/ 36 w 118"/>
                <a:gd name="T15" fmla="*/ 103 h 128"/>
                <a:gd name="T16" fmla="*/ 82 w 118"/>
                <a:gd name="T17" fmla="*/ 103 h 128"/>
                <a:gd name="T18" fmla="*/ 113 w 118"/>
                <a:gd name="T19" fmla="*/ 96 h 128"/>
                <a:gd name="T20" fmla="*/ 59 w 118"/>
                <a:gd name="T21" fmla="*/ 12 h 128"/>
                <a:gd name="T22" fmla="*/ 73 w 118"/>
                <a:gd name="T23" fmla="*/ 40 h 128"/>
                <a:gd name="T24" fmla="*/ 62 w 118"/>
                <a:gd name="T25" fmla="*/ 34 h 128"/>
                <a:gd name="T26" fmla="*/ 59 w 118"/>
                <a:gd name="T27" fmla="*/ 12 h 128"/>
                <a:gd name="T28" fmla="*/ 27 w 118"/>
                <a:gd name="T29" fmla="*/ 68 h 128"/>
                <a:gd name="T30" fmla="*/ 31 w 118"/>
                <a:gd name="T31" fmla="*/ 76 h 128"/>
                <a:gd name="T32" fmla="*/ 15 w 118"/>
                <a:gd name="T33" fmla="*/ 90 h 128"/>
                <a:gd name="T34" fmla="*/ 23 w 118"/>
                <a:gd name="T35" fmla="*/ 56 h 128"/>
                <a:gd name="T36" fmla="*/ 39 w 118"/>
                <a:gd name="T37" fmla="*/ 39 h 128"/>
                <a:gd name="T38" fmla="*/ 34 w 118"/>
                <a:gd name="T39" fmla="*/ 48 h 128"/>
                <a:gd name="T40" fmla="*/ 46 w 118"/>
                <a:gd name="T41" fmla="*/ 94 h 128"/>
                <a:gd name="T42" fmla="*/ 45 w 118"/>
                <a:gd name="T43" fmla="*/ 88 h 128"/>
                <a:gd name="T44" fmla="*/ 70 w 118"/>
                <a:gd name="T45" fmla="*/ 99 h 128"/>
                <a:gd name="T46" fmla="*/ 67 w 118"/>
                <a:gd name="T47" fmla="*/ 78 h 128"/>
                <a:gd name="T48" fmla="*/ 51 w 118"/>
                <a:gd name="T49" fmla="*/ 78 h 128"/>
                <a:gd name="T50" fmla="*/ 43 w 118"/>
                <a:gd name="T51" fmla="*/ 64 h 128"/>
                <a:gd name="T52" fmla="*/ 51 w 118"/>
                <a:gd name="T53" fmla="*/ 51 h 128"/>
                <a:gd name="T54" fmla="*/ 67 w 118"/>
                <a:gd name="T55" fmla="*/ 51 h 128"/>
                <a:gd name="T56" fmla="*/ 75 w 118"/>
                <a:gd name="T57" fmla="*/ 64 h 128"/>
                <a:gd name="T58" fmla="*/ 67 w 118"/>
                <a:gd name="T59" fmla="*/ 78 h 128"/>
                <a:gd name="T60" fmla="*/ 79 w 118"/>
                <a:gd name="T61" fmla="*/ 90 h 128"/>
                <a:gd name="T62" fmla="*/ 84 w 118"/>
                <a:gd name="T63" fmla="*/ 81 h 128"/>
                <a:gd name="T64" fmla="*/ 103 w 118"/>
                <a:gd name="T65" fmla="*/ 90 h 128"/>
                <a:gd name="T66" fmla="*/ 87 w 118"/>
                <a:gd name="T67" fmla="*/ 63 h 128"/>
                <a:gd name="T68" fmla="*/ 84 w 118"/>
                <a:gd name="T69" fmla="*/ 37 h 128"/>
                <a:gd name="T70" fmla="*/ 91 w 118"/>
                <a:gd name="T71"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8" h="128">
                  <a:moveTo>
                    <a:pt x="59" y="56"/>
                  </a:moveTo>
                  <a:cubicBezTo>
                    <a:pt x="55" y="56"/>
                    <a:pt x="51" y="60"/>
                    <a:pt x="51" y="64"/>
                  </a:cubicBezTo>
                  <a:cubicBezTo>
                    <a:pt x="51" y="69"/>
                    <a:pt x="55" y="72"/>
                    <a:pt x="59" y="72"/>
                  </a:cubicBezTo>
                  <a:cubicBezTo>
                    <a:pt x="63" y="72"/>
                    <a:pt x="67" y="69"/>
                    <a:pt x="67" y="64"/>
                  </a:cubicBezTo>
                  <a:cubicBezTo>
                    <a:pt x="67" y="60"/>
                    <a:pt x="63" y="56"/>
                    <a:pt x="59" y="56"/>
                  </a:cubicBezTo>
                  <a:close/>
                  <a:moveTo>
                    <a:pt x="103" y="64"/>
                  </a:moveTo>
                  <a:cubicBezTo>
                    <a:pt x="114" y="52"/>
                    <a:pt x="118" y="41"/>
                    <a:pt x="113" y="33"/>
                  </a:cubicBezTo>
                  <a:cubicBezTo>
                    <a:pt x="110" y="27"/>
                    <a:pt x="104" y="24"/>
                    <a:pt x="95" y="24"/>
                  </a:cubicBezTo>
                  <a:cubicBezTo>
                    <a:pt x="91" y="24"/>
                    <a:pt x="87" y="25"/>
                    <a:pt x="82" y="26"/>
                  </a:cubicBezTo>
                  <a:cubicBezTo>
                    <a:pt x="77" y="9"/>
                    <a:pt x="68" y="0"/>
                    <a:pt x="59" y="0"/>
                  </a:cubicBezTo>
                  <a:cubicBezTo>
                    <a:pt x="49" y="0"/>
                    <a:pt x="41" y="9"/>
                    <a:pt x="36" y="26"/>
                  </a:cubicBezTo>
                  <a:cubicBezTo>
                    <a:pt x="21" y="22"/>
                    <a:pt x="9" y="25"/>
                    <a:pt x="5" y="33"/>
                  </a:cubicBezTo>
                  <a:cubicBezTo>
                    <a:pt x="0" y="41"/>
                    <a:pt x="4" y="52"/>
                    <a:pt x="15" y="64"/>
                  </a:cubicBezTo>
                  <a:cubicBezTo>
                    <a:pt x="4" y="76"/>
                    <a:pt x="0" y="88"/>
                    <a:pt x="5" y="96"/>
                  </a:cubicBezTo>
                  <a:cubicBezTo>
                    <a:pt x="8" y="101"/>
                    <a:pt x="15" y="104"/>
                    <a:pt x="24" y="104"/>
                  </a:cubicBezTo>
                  <a:cubicBezTo>
                    <a:pt x="28" y="104"/>
                    <a:pt x="32" y="104"/>
                    <a:pt x="36" y="103"/>
                  </a:cubicBezTo>
                  <a:cubicBezTo>
                    <a:pt x="41" y="119"/>
                    <a:pt x="49" y="128"/>
                    <a:pt x="59" y="128"/>
                  </a:cubicBezTo>
                  <a:cubicBezTo>
                    <a:pt x="68" y="128"/>
                    <a:pt x="77" y="119"/>
                    <a:pt x="82" y="103"/>
                  </a:cubicBezTo>
                  <a:cubicBezTo>
                    <a:pt x="86" y="104"/>
                    <a:pt x="90" y="104"/>
                    <a:pt x="94" y="104"/>
                  </a:cubicBezTo>
                  <a:cubicBezTo>
                    <a:pt x="103" y="104"/>
                    <a:pt x="110" y="101"/>
                    <a:pt x="113" y="96"/>
                  </a:cubicBezTo>
                  <a:cubicBezTo>
                    <a:pt x="118" y="88"/>
                    <a:pt x="114" y="76"/>
                    <a:pt x="103" y="64"/>
                  </a:cubicBezTo>
                  <a:close/>
                  <a:moveTo>
                    <a:pt x="59" y="12"/>
                  </a:moveTo>
                  <a:cubicBezTo>
                    <a:pt x="62" y="12"/>
                    <a:pt x="68" y="18"/>
                    <a:pt x="72" y="34"/>
                  </a:cubicBezTo>
                  <a:cubicBezTo>
                    <a:pt x="72" y="36"/>
                    <a:pt x="72" y="38"/>
                    <a:pt x="73" y="40"/>
                  </a:cubicBezTo>
                  <a:cubicBezTo>
                    <a:pt x="73" y="40"/>
                    <a:pt x="73" y="40"/>
                    <a:pt x="73" y="40"/>
                  </a:cubicBezTo>
                  <a:cubicBezTo>
                    <a:pt x="69" y="38"/>
                    <a:pt x="65" y="36"/>
                    <a:pt x="62" y="34"/>
                  </a:cubicBezTo>
                  <a:cubicBezTo>
                    <a:pt x="57" y="32"/>
                    <a:pt x="52" y="30"/>
                    <a:pt x="48" y="29"/>
                  </a:cubicBezTo>
                  <a:cubicBezTo>
                    <a:pt x="52" y="17"/>
                    <a:pt x="56" y="12"/>
                    <a:pt x="59" y="12"/>
                  </a:cubicBezTo>
                  <a:close/>
                  <a:moveTo>
                    <a:pt x="15" y="90"/>
                  </a:moveTo>
                  <a:cubicBezTo>
                    <a:pt x="14" y="87"/>
                    <a:pt x="16" y="79"/>
                    <a:pt x="27" y="68"/>
                  </a:cubicBezTo>
                  <a:cubicBezTo>
                    <a:pt x="29" y="67"/>
                    <a:pt x="30" y="66"/>
                    <a:pt x="31" y="65"/>
                  </a:cubicBezTo>
                  <a:cubicBezTo>
                    <a:pt x="31" y="69"/>
                    <a:pt x="31" y="73"/>
                    <a:pt x="31" y="76"/>
                  </a:cubicBezTo>
                  <a:cubicBezTo>
                    <a:pt x="32" y="81"/>
                    <a:pt x="33" y="86"/>
                    <a:pt x="33" y="91"/>
                  </a:cubicBezTo>
                  <a:cubicBezTo>
                    <a:pt x="22" y="93"/>
                    <a:pt x="16" y="92"/>
                    <a:pt x="15" y="90"/>
                  </a:cubicBezTo>
                  <a:close/>
                  <a:moveTo>
                    <a:pt x="34" y="48"/>
                  </a:moveTo>
                  <a:cubicBezTo>
                    <a:pt x="30" y="50"/>
                    <a:pt x="27" y="53"/>
                    <a:pt x="23" y="56"/>
                  </a:cubicBezTo>
                  <a:cubicBezTo>
                    <a:pt x="16" y="47"/>
                    <a:pt x="14" y="41"/>
                    <a:pt x="15" y="39"/>
                  </a:cubicBezTo>
                  <a:cubicBezTo>
                    <a:pt x="17" y="36"/>
                    <a:pt x="24" y="34"/>
                    <a:pt x="39" y="39"/>
                  </a:cubicBezTo>
                  <a:cubicBezTo>
                    <a:pt x="41" y="39"/>
                    <a:pt x="43" y="40"/>
                    <a:pt x="45" y="40"/>
                  </a:cubicBezTo>
                  <a:cubicBezTo>
                    <a:pt x="41" y="43"/>
                    <a:pt x="38" y="45"/>
                    <a:pt x="34" y="48"/>
                  </a:cubicBezTo>
                  <a:close/>
                  <a:moveTo>
                    <a:pt x="59" y="116"/>
                  </a:moveTo>
                  <a:cubicBezTo>
                    <a:pt x="56" y="116"/>
                    <a:pt x="50" y="110"/>
                    <a:pt x="46" y="94"/>
                  </a:cubicBezTo>
                  <a:cubicBezTo>
                    <a:pt x="46" y="92"/>
                    <a:pt x="45" y="90"/>
                    <a:pt x="45" y="88"/>
                  </a:cubicBezTo>
                  <a:cubicBezTo>
                    <a:pt x="45" y="88"/>
                    <a:pt x="45" y="88"/>
                    <a:pt x="45" y="88"/>
                  </a:cubicBezTo>
                  <a:cubicBezTo>
                    <a:pt x="49" y="90"/>
                    <a:pt x="53" y="92"/>
                    <a:pt x="56" y="94"/>
                  </a:cubicBezTo>
                  <a:cubicBezTo>
                    <a:pt x="61" y="96"/>
                    <a:pt x="66" y="98"/>
                    <a:pt x="70" y="99"/>
                  </a:cubicBezTo>
                  <a:cubicBezTo>
                    <a:pt x="66" y="112"/>
                    <a:pt x="61" y="116"/>
                    <a:pt x="59" y="116"/>
                  </a:cubicBezTo>
                  <a:close/>
                  <a:moveTo>
                    <a:pt x="67" y="78"/>
                  </a:moveTo>
                  <a:cubicBezTo>
                    <a:pt x="64" y="79"/>
                    <a:pt x="62" y="80"/>
                    <a:pt x="59" y="82"/>
                  </a:cubicBezTo>
                  <a:cubicBezTo>
                    <a:pt x="56" y="80"/>
                    <a:pt x="54" y="79"/>
                    <a:pt x="51" y="78"/>
                  </a:cubicBezTo>
                  <a:cubicBezTo>
                    <a:pt x="49" y="76"/>
                    <a:pt x="46" y="74"/>
                    <a:pt x="43" y="73"/>
                  </a:cubicBezTo>
                  <a:cubicBezTo>
                    <a:pt x="43" y="70"/>
                    <a:pt x="43" y="67"/>
                    <a:pt x="43" y="64"/>
                  </a:cubicBezTo>
                  <a:cubicBezTo>
                    <a:pt x="43" y="61"/>
                    <a:pt x="43" y="59"/>
                    <a:pt x="43" y="56"/>
                  </a:cubicBezTo>
                  <a:cubicBezTo>
                    <a:pt x="46" y="54"/>
                    <a:pt x="49" y="52"/>
                    <a:pt x="51" y="51"/>
                  </a:cubicBezTo>
                  <a:cubicBezTo>
                    <a:pt x="54" y="49"/>
                    <a:pt x="56" y="48"/>
                    <a:pt x="59" y="47"/>
                  </a:cubicBezTo>
                  <a:cubicBezTo>
                    <a:pt x="62" y="48"/>
                    <a:pt x="64" y="49"/>
                    <a:pt x="67" y="51"/>
                  </a:cubicBezTo>
                  <a:cubicBezTo>
                    <a:pt x="69" y="52"/>
                    <a:pt x="72" y="54"/>
                    <a:pt x="75" y="56"/>
                  </a:cubicBezTo>
                  <a:cubicBezTo>
                    <a:pt x="75" y="59"/>
                    <a:pt x="75" y="61"/>
                    <a:pt x="75" y="64"/>
                  </a:cubicBezTo>
                  <a:cubicBezTo>
                    <a:pt x="75" y="67"/>
                    <a:pt x="75" y="70"/>
                    <a:pt x="75" y="73"/>
                  </a:cubicBezTo>
                  <a:cubicBezTo>
                    <a:pt x="72" y="74"/>
                    <a:pt x="69" y="76"/>
                    <a:pt x="67" y="78"/>
                  </a:cubicBezTo>
                  <a:close/>
                  <a:moveTo>
                    <a:pt x="103" y="90"/>
                  </a:moveTo>
                  <a:cubicBezTo>
                    <a:pt x="101" y="92"/>
                    <a:pt x="94" y="94"/>
                    <a:pt x="79" y="90"/>
                  </a:cubicBezTo>
                  <a:cubicBezTo>
                    <a:pt x="77" y="89"/>
                    <a:pt x="75" y="89"/>
                    <a:pt x="73" y="88"/>
                  </a:cubicBezTo>
                  <a:cubicBezTo>
                    <a:pt x="77" y="86"/>
                    <a:pt x="80" y="83"/>
                    <a:pt x="84" y="81"/>
                  </a:cubicBezTo>
                  <a:cubicBezTo>
                    <a:pt x="88" y="78"/>
                    <a:pt x="91" y="75"/>
                    <a:pt x="94" y="73"/>
                  </a:cubicBezTo>
                  <a:cubicBezTo>
                    <a:pt x="102" y="81"/>
                    <a:pt x="104" y="88"/>
                    <a:pt x="103" y="90"/>
                  </a:cubicBezTo>
                  <a:close/>
                  <a:moveTo>
                    <a:pt x="91" y="60"/>
                  </a:moveTo>
                  <a:cubicBezTo>
                    <a:pt x="89" y="61"/>
                    <a:pt x="88" y="62"/>
                    <a:pt x="87" y="63"/>
                  </a:cubicBezTo>
                  <a:cubicBezTo>
                    <a:pt x="87" y="59"/>
                    <a:pt x="87" y="56"/>
                    <a:pt x="87" y="52"/>
                  </a:cubicBezTo>
                  <a:cubicBezTo>
                    <a:pt x="86" y="47"/>
                    <a:pt x="85" y="42"/>
                    <a:pt x="84" y="37"/>
                  </a:cubicBezTo>
                  <a:cubicBezTo>
                    <a:pt x="96" y="35"/>
                    <a:pt x="101" y="37"/>
                    <a:pt x="103" y="39"/>
                  </a:cubicBezTo>
                  <a:cubicBezTo>
                    <a:pt x="104" y="41"/>
                    <a:pt x="102" y="49"/>
                    <a:pt x="91" y="60"/>
                  </a:cubicBezTo>
                  <a:close/>
                </a:path>
              </a:pathLst>
            </a:custGeom>
            <a:solidFill>
              <a:srgbClr val="2722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20000"/>
                </a:lnSpc>
                <a:spcAft>
                  <a:spcPts val="1200"/>
                </a:spcAft>
              </a:pPr>
              <a:endParaRPr lang="da-DK" dirty="0">
                <a:solidFill>
                  <a:srgbClr val="002060"/>
                </a:solidFill>
                <a:latin typeface="Barlow" panose="00000500000000000000" pitchFamily="2" charset="0"/>
              </a:endParaRPr>
            </a:p>
          </p:txBody>
        </p:sp>
      </p:grpSp>
      <p:pic>
        <p:nvPicPr>
          <p:cNvPr id="2" name="Billede 1">
            <a:extLst>
              <a:ext uri="{FF2B5EF4-FFF2-40B4-BE49-F238E27FC236}">
                <a16:creationId xmlns:a16="http://schemas.microsoft.com/office/drawing/2014/main" id="{CDD3CC84-36F8-4870-BBC7-A65AB66C991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81204" y="2128291"/>
            <a:ext cx="2781714" cy="3056651"/>
          </a:xfrm>
          <a:prstGeom prst="rect">
            <a:avLst/>
          </a:prstGeom>
        </p:spPr>
      </p:pic>
    </p:spTree>
    <p:extLst>
      <p:ext uri="{BB962C8B-B14F-4D97-AF65-F5344CB8AC3E}">
        <p14:creationId xmlns:p14="http://schemas.microsoft.com/office/powerpoint/2010/main" val="2041164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71952">
                <a:alpha val="100000"/>
              </a:srgbClr>
            </a:gs>
            <a:gs pos="100000">
              <a:srgbClr val="088395">
                <a:alpha val="100000"/>
              </a:srgbClr>
            </a:gs>
          </a:gsLst>
          <a:lin ang="2700000"/>
        </a:gradFill>
        <a:effectLst/>
      </p:bgPr>
    </p:bg>
    <p:spTree>
      <p:nvGrpSpPr>
        <p:cNvPr id="1" name=""/>
        <p:cNvGrpSpPr/>
        <p:nvPr/>
      </p:nvGrpSpPr>
      <p:grpSpPr>
        <a:xfrm>
          <a:off x="0" y="0"/>
          <a:ext cx="0" cy="0"/>
          <a:chOff x="0" y="0"/>
          <a:chExt cx="0" cy="0"/>
        </a:xfrm>
      </p:grpSpPr>
      <p:grpSp>
        <p:nvGrpSpPr>
          <p:cNvPr id="3" name="Group 3"/>
          <p:cNvGrpSpPr/>
          <p:nvPr/>
        </p:nvGrpSpPr>
        <p:grpSpPr>
          <a:xfrm>
            <a:off x="119043" y="2256817"/>
            <a:ext cx="3834249" cy="856739"/>
            <a:chOff x="0" y="0"/>
            <a:chExt cx="7668499" cy="1713479"/>
          </a:xfrm>
        </p:grpSpPr>
        <p:grpSp>
          <p:nvGrpSpPr>
            <p:cNvPr id="4" name="Group 4"/>
            <p:cNvGrpSpPr/>
            <p:nvPr/>
          </p:nvGrpSpPr>
          <p:grpSpPr>
            <a:xfrm>
              <a:off x="0" y="0"/>
              <a:ext cx="7668499" cy="1713479"/>
              <a:chOff x="0" y="0"/>
              <a:chExt cx="1819823" cy="406628"/>
            </a:xfrm>
          </p:grpSpPr>
          <p:sp>
            <p:nvSpPr>
              <p:cNvPr id="5" name="Freeform 5"/>
              <p:cNvSpPr/>
              <p:nvPr/>
            </p:nvSpPr>
            <p:spPr>
              <a:xfrm>
                <a:off x="0" y="0"/>
                <a:ext cx="1819822" cy="406628"/>
              </a:xfrm>
              <a:custGeom>
                <a:avLst/>
                <a:gdLst/>
                <a:ahLst/>
                <a:cxnLst/>
                <a:rect l="l" t="t" r="r" b="b"/>
                <a:pathLst>
                  <a:path w="1819822" h="406628">
                    <a:moveTo>
                      <a:pt x="1616623" y="0"/>
                    </a:moveTo>
                    <a:cubicBezTo>
                      <a:pt x="1728847" y="0"/>
                      <a:pt x="1819822" y="91027"/>
                      <a:pt x="1819822" y="203314"/>
                    </a:cubicBezTo>
                    <a:cubicBezTo>
                      <a:pt x="1819822" y="315601"/>
                      <a:pt x="1728847" y="406628"/>
                      <a:pt x="1616623" y="406628"/>
                    </a:cubicBezTo>
                    <a:lnTo>
                      <a:pt x="203200" y="406628"/>
                    </a:lnTo>
                    <a:cubicBezTo>
                      <a:pt x="90976" y="406628"/>
                      <a:pt x="0" y="315601"/>
                      <a:pt x="0" y="203314"/>
                    </a:cubicBezTo>
                    <a:cubicBezTo>
                      <a:pt x="0" y="91027"/>
                      <a:pt x="90976" y="0"/>
                      <a:pt x="203200" y="0"/>
                    </a:cubicBezTo>
                    <a:close/>
                  </a:path>
                </a:pathLst>
              </a:custGeom>
              <a:solidFill>
                <a:srgbClr val="CB445A"/>
              </a:solidFill>
              <a:ln w="38100" cap="sq">
                <a:solidFill>
                  <a:srgbClr val="FFFFFF"/>
                </a:solidFill>
                <a:prstDash val="solid"/>
                <a:miter/>
              </a:ln>
            </p:spPr>
            <p:txBody>
              <a:bodyPr/>
              <a:lstStyle/>
              <a:p>
                <a:pPr defTabSz="609630"/>
                <a:endParaRPr lang="en-DK" sz="1200">
                  <a:solidFill>
                    <a:prstClr val="black"/>
                  </a:solidFill>
                  <a:latin typeface="Calibri"/>
                </a:endParaRPr>
              </a:p>
            </p:txBody>
          </p:sp>
          <p:sp>
            <p:nvSpPr>
              <p:cNvPr id="6" name="TextBox 6"/>
              <p:cNvSpPr txBox="1"/>
              <p:nvPr/>
            </p:nvSpPr>
            <p:spPr>
              <a:xfrm>
                <a:off x="0" y="-28575"/>
                <a:ext cx="1819823" cy="435203"/>
              </a:xfrm>
              <a:prstGeom prst="rect">
                <a:avLst/>
              </a:prstGeom>
            </p:spPr>
            <p:txBody>
              <a:bodyPr lIns="37442" tIns="37442" rIns="37442" bIns="37442" rtlCol="0" anchor="ctr"/>
              <a:lstStyle/>
              <a:p>
                <a:pPr algn="ctr" defTabSz="609630">
                  <a:lnSpc>
                    <a:spcPts val="1586"/>
                  </a:lnSpc>
                  <a:spcBef>
                    <a:spcPct val="0"/>
                  </a:spcBef>
                </a:pPr>
                <a:endParaRPr sz="1200">
                  <a:solidFill>
                    <a:prstClr val="black"/>
                  </a:solidFill>
                  <a:latin typeface="Calibri"/>
                </a:endParaRPr>
              </a:p>
            </p:txBody>
          </p:sp>
        </p:grpSp>
        <p:sp>
          <p:nvSpPr>
            <p:cNvPr id="7" name="TextBox 7"/>
            <p:cNvSpPr txBox="1"/>
            <p:nvPr/>
          </p:nvSpPr>
          <p:spPr>
            <a:xfrm>
              <a:off x="674164" y="172506"/>
              <a:ext cx="6320171" cy="1288815"/>
            </a:xfrm>
            <a:prstGeom prst="rect">
              <a:avLst/>
            </a:prstGeom>
          </p:spPr>
          <p:txBody>
            <a:bodyPr lIns="0" tIns="0" rIns="0" bIns="0" rtlCol="0" anchor="t">
              <a:spAutoFit/>
            </a:bodyPr>
            <a:lstStyle/>
            <a:p>
              <a:pPr algn="ctr" defTabSz="609630">
                <a:lnSpc>
                  <a:spcPts val="2610"/>
                </a:lnSpc>
                <a:spcBef>
                  <a:spcPct val="0"/>
                </a:spcBef>
              </a:pPr>
              <a:r>
                <a:rPr lang="da-DK" b="1" cap="all" dirty="0">
                  <a:solidFill>
                    <a:schemeClr val="bg1"/>
                  </a:solidFill>
                  <a:latin typeface="Garet Bold"/>
                </a:rPr>
                <a:t>MISSION børn og </a:t>
              </a:r>
              <a:r>
                <a:rPr lang="da-DK" b="1" cap="all" dirty="0" err="1">
                  <a:solidFill>
                    <a:schemeClr val="bg1"/>
                  </a:solidFill>
                  <a:latin typeface="Garet Bold"/>
                </a:rPr>
                <a:t>ungeS</a:t>
              </a:r>
              <a:r>
                <a:rPr lang="da-DK" b="1" cap="all" dirty="0">
                  <a:solidFill>
                    <a:schemeClr val="bg1"/>
                  </a:solidFill>
                  <a:latin typeface="Garet Bold"/>
                </a:rPr>
                <a:t> TRIVSEL</a:t>
              </a:r>
              <a:endParaRPr lang="en-US" sz="1864" b="1" dirty="0">
                <a:solidFill>
                  <a:schemeClr val="bg1"/>
                </a:solidFill>
                <a:latin typeface="Garet Bold"/>
                <a:ea typeface="Garet Bold"/>
                <a:cs typeface="Garet Bold"/>
                <a:sym typeface="Garet Bold"/>
              </a:endParaRPr>
            </a:p>
          </p:txBody>
        </p:sp>
      </p:grpSp>
      <p:grpSp>
        <p:nvGrpSpPr>
          <p:cNvPr id="8" name="Group 8"/>
          <p:cNvGrpSpPr/>
          <p:nvPr/>
        </p:nvGrpSpPr>
        <p:grpSpPr>
          <a:xfrm>
            <a:off x="4125926" y="2256817"/>
            <a:ext cx="3834249" cy="856499"/>
            <a:chOff x="0" y="0"/>
            <a:chExt cx="7668499" cy="1712998"/>
          </a:xfrm>
        </p:grpSpPr>
        <p:grpSp>
          <p:nvGrpSpPr>
            <p:cNvPr id="9" name="Group 9"/>
            <p:cNvGrpSpPr/>
            <p:nvPr/>
          </p:nvGrpSpPr>
          <p:grpSpPr>
            <a:xfrm>
              <a:off x="0" y="0"/>
              <a:ext cx="7668499" cy="1712998"/>
              <a:chOff x="0" y="0"/>
              <a:chExt cx="1819823" cy="406514"/>
            </a:xfrm>
          </p:grpSpPr>
          <p:sp>
            <p:nvSpPr>
              <p:cNvPr id="10" name="Freeform 10"/>
              <p:cNvSpPr/>
              <p:nvPr/>
            </p:nvSpPr>
            <p:spPr>
              <a:xfrm>
                <a:off x="0" y="0"/>
                <a:ext cx="1819822" cy="406514"/>
              </a:xfrm>
              <a:custGeom>
                <a:avLst/>
                <a:gdLst/>
                <a:ahLst/>
                <a:cxnLst/>
                <a:rect l="l" t="t" r="r" b="b"/>
                <a:pathLst>
                  <a:path w="1819822" h="406514">
                    <a:moveTo>
                      <a:pt x="1616623" y="0"/>
                    </a:moveTo>
                    <a:cubicBezTo>
                      <a:pt x="1728847" y="0"/>
                      <a:pt x="1819822" y="91001"/>
                      <a:pt x="1819822" y="203257"/>
                    </a:cubicBezTo>
                    <a:cubicBezTo>
                      <a:pt x="1819822" y="315513"/>
                      <a:pt x="1728847" y="406514"/>
                      <a:pt x="1616623" y="406514"/>
                    </a:cubicBezTo>
                    <a:lnTo>
                      <a:pt x="203200" y="406514"/>
                    </a:lnTo>
                    <a:cubicBezTo>
                      <a:pt x="90976" y="406514"/>
                      <a:pt x="0" y="315513"/>
                      <a:pt x="0" y="203257"/>
                    </a:cubicBezTo>
                    <a:cubicBezTo>
                      <a:pt x="0" y="91001"/>
                      <a:pt x="90976" y="0"/>
                      <a:pt x="203200" y="0"/>
                    </a:cubicBezTo>
                    <a:close/>
                  </a:path>
                </a:pathLst>
              </a:custGeom>
              <a:solidFill>
                <a:srgbClr val="0E8563"/>
              </a:solidFill>
              <a:ln w="38100" cap="sq">
                <a:solidFill>
                  <a:srgbClr val="FFFFFF"/>
                </a:solidFill>
                <a:prstDash val="solid"/>
                <a:miter/>
              </a:ln>
            </p:spPr>
            <p:txBody>
              <a:bodyPr/>
              <a:lstStyle/>
              <a:p>
                <a:pPr defTabSz="609630"/>
                <a:endParaRPr lang="en-DK" sz="1200">
                  <a:solidFill>
                    <a:prstClr val="black"/>
                  </a:solidFill>
                  <a:latin typeface="Calibri"/>
                </a:endParaRPr>
              </a:p>
            </p:txBody>
          </p:sp>
          <p:sp>
            <p:nvSpPr>
              <p:cNvPr id="11" name="TextBox 11"/>
              <p:cNvSpPr txBox="1"/>
              <p:nvPr/>
            </p:nvSpPr>
            <p:spPr>
              <a:xfrm>
                <a:off x="0" y="-28575"/>
                <a:ext cx="1819823" cy="435089"/>
              </a:xfrm>
              <a:prstGeom prst="rect">
                <a:avLst/>
              </a:prstGeom>
            </p:spPr>
            <p:txBody>
              <a:bodyPr lIns="37442" tIns="37442" rIns="37442" bIns="37442" rtlCol="0" anchor="ctr"/>
              <a:lstStyle/>
              <a:p>
                <a:pPr algn="ctr" defTabSz="609630">
                  <a:lnSpc>
                    <a:spcPts val="1586"/>
                  </a:lnSpc>
                  <a:spcBef>
                    <a:spcPct val="0"/>
                  </a:spcBef>
                </a:pPr>
                <a:endParaRPr sz="1200">
                  <a:solidFill>
                    <a:prstClr val="black"/>
                  </a:solidFill>
                  <a:latin typeface="Calibri"/>
                </a:endParaRPr>
              </a:p>
            </p:txBody>
          </p:sp>
        </p:grpSp>
        <p:sp>
          <p:nvSpPr>
            <p:cNvPr id="12" name="TextBox 12"/>
            <p:cNvSpPr txBox="1"/>
            <p:nvPr/>
          </p:nvSpPr>
          <p:spPr>
            <a:xfrm>
              <a:off x="554878" y="499190"/>
              <a:ext cx="6320171" cy="626326"/>
            </a:xfrm>
            <a:prstGeom prst="rect">
              <a:avLst/>
            </a:prstGeom>
          </p:spPr>
          <p:txBody>
            <a:bodyPr lIns="0" tIns="0" rIns="0" bIns="0" rtlCol="0" anchor="t">
              <a:spAutoFit/>
            </a:bodyPr>
            <a:lstStyle/>
            <a:p>
              <a:pPr algn="ctr" defTabSz="609630">
                <a:lnSpc>
                  <a:spcPts val="2610"/>
                </a:lnSpc>
                <a:spcBef>
                  <a:spcPct val="0"/>
                </a:spcBef>
              </a:pPr>
              <a:r>
                <a:rPr lang="en-US" sz="1864" b="1" dirty="0">
                  <a:solidFill>
                    <a:srgbClr val="FFFFFF"/>
                  </a:solidFill>
                  <a:latin typeface="Garet Bold"/>
                  <a:ea typeface="Garet Bold"/>
                  <a:cs typeface="Garet Bold"/>
                  <a:sym typeface="Garet Bold"/>
                </a:rPr>
                <a:t>ENERGIMISSIONEN</a:t>
              </a:r>
            </a:p>
          </p:txBody>
        </p:sp>
      </p:grpSp>
      <p:grpSp>
        <p:nvGrpSpPr>
          <p:cNvPr id="13" name="Group 13"/>
          <p:cNvGrpSpPr/>
          <p:nvPr/>
        </p:nvGrpSpPr>
        <p:grpSpPr>
          <a:xfrm>
            <a:off x="8131625" y="2256817"/>
            <a:ext cx="3834249" cy="856499"/>
            <a:chOff x="0" y="0"/>
            <a:chExt cx="7668499" cy="1712998"/>
          </a:xfrm>
        </p:grpSpPr>
        <p:grpSp>
          <p:nvGrpSpPr>
            <p:cNvPr id="14" name="Group 14"/>
            <p:cNvGrpSpPr/>
            <p:nvPr/>
          </p:nvGrpSpPr>
          <p:grpSpPr>
            <a:xfrm>
              <a:off x="0" y="0"/>
              <a:ext cx="7668499" cy="1712998"/>
              <a:chOff x="0" y="0"/>
              <a:chExt cx="1819823" cy="406514"/>
            </a:xfrm>
          </p:grpSpPr>
          <p:sp>
            <p:nvSpPr>
              <p:cNvPr id="15" name="Freeform 15"/>
              <p:cNvSpPr/>
              <p:nvPr/>
            </p:nvSpPr>
            <p:spPr>
              <a:xfrm>
                <a:off x="0" y="0"/>
                <a:ext cx="1819822" cy="406514"/>
              </a:xfrm>
              <a:custGeom>
                <a:avLst/>
                <a:gdLst/>
                <a:ahLst/>
                <a:cxnLst/>
                <a:rect l="l" t="t" r="r" b="b"/>
                <a:pathLst>
                  <a:path w="1819822" h="406514">
                    <a:moveTo>
                      <a:pt x="1616623" y="0"/>
                    </a:moveTo>
                    <a:cubicBezTo>
                      <a:pt x="1728847" y="0"/>
                      <a:pt x="1819822" y="91001"/>
                      <a:pt x="1819822" y="203257"/>
                    </a:cubicBezTo>
                    <a:cubicBezTo>
                      <a:pt x="1819822" y="315513"/>
                      <a:pt x="1728847" y="406514"/>
                      <a:pt x="1616623" y="406514"/>
                    </a:cubicBezTo>
                    <a:lnTo>
                      <a:pt x="203200" y="406514"/>
                    </a:lnTo>
                    <a:cubicBezTo>
                      <a:pt x="90976" y="406514"/>
                      <a:pt x="0" y="315513"/>
                      <a:pt x="0" y="203257"/>
                    </a:cubicBezTo>
                    <a:cubicBezTo>
                      <a:pt x="0" y="91001"/>
                      <a:pt x="90976" y="0"/>
                      <a:pt x="203200" y="0"/>
                    </a:cubicBezTo>
                    <a:close/>
                  </a:path>
                </a:pathLst>
              </a:custGeom>
              <a:solidFill>
                <a:srgbClr val="0F0FD4"/>
              </a:solidFill>
              <a:ln w="38100" cap="sq">
                <a:solidFill>
                  <a:srgbClr val="FFFFFF"/>
                </a:solidFill>
                <a:prstDash val="solid"/>
                <a:miter/>
              </a:ln>
            </p:spPr>
            <p:txBody>
              <a:bodyPr/>
              <a:lstStyle/>
              <a:p>
                <a:pPr defTabSz="609630"/>
                <a:endParaRPr lang="en-DK" sz="1200">
                  <a:solidFill>
                    <a:prstClr val="black"/>
                  </a:solidFill>
                  <a:latin typeface="Calibri"/>
                </a:endParaRPr>
              </a:p>
            </p:txBody>
          </p:sp>
          <p:sp>
            <p:nvSpPr>
              <p:cNvPr id="16" name="TextBox 16"/>
              <p:cNvSpPr txBox="1"/>
              <p:nvPr/>
            </p:nvSpPr>
            <p:spPr>
              <a:xfrm>
                <a:off x="0" y="-28575"/>
                <a:ext cx="1819823" cy="435089"/>
              </a:xfrm>
              <a:prstGeom prst="rect">
                <a:avLst/>
              </a:prstGeom>
            </p:spPr>
            <p:txBody>
              <a:bodyPr lIns="37442" tIns="37442" rIns="37442" bIns="37442" rtlCol="0" anchor="ctr"/>
              <a:lstStyle/>
              <a:p>
                <a:pPr algn="ctr" defTabSz="609630">
                  <a:lnSpc>
                    <a:spcPts val="1586"/>
                  </a:lnSpc>
                  <a:spcBef>
                    <a:spcPct val="0"/>
                  </a:spcBef>
                </a:pPr>
                <a:endParaRPr sz="1200">
                  <a:solidFill>
                    <a:prstClr val="black"/>
                  </a:solidFill>
                  <a:latin typeface="Calibri"/>
                </a:endParaRPr>
              </a:p>
            </p:txBody>
          </p:sp>
        </p:grpSp>
        <p:sp>
          <p:nvSpPr>
            <p:cNvPr id="17" name="TextBox 17"/>
            <p:cNvSpPr txBox="1"/>
            <p:nvPr/>
          </p:nvSpPr>
          <p:spPr>
            <a:xfrm>
              <a:off x="554878" y="499190"/>
              <a:ext cx="6320171" cy="626326"/>
            </a:xfrm>
            <a:prstGeom prst="rect">
              <a:avLst/>
            </a:prstGeom>
          </p:spPr>
          <p:txBody>
            <a:bodyPr lIns="0" tIns="0" rIns="0" bIns="0" rtlCol="0" anchor="t">
              <a:spAutoFit/>
            </a:bodyPr>
            <a:lstStyle/>
            <a:p>
              <a:pPr algn="ctr" defTabSz="609630">
                <a:lnSpc>
                  <a:spcPts val="2610"/>
                </a:lnSpc>
                <a:spcBef>
                  <a:spcPct val="0"/>
                </a:spcBef>
              </a:pPr>
              <a:r>
                <a:rPr lang="en-US" sz="1864" b="1" dirty="0">
                  <a:solidFill>
                    <a:srgbClr val="FFFFFF"/>
                  </a:solidFill>
                  <a:latin typeface="Garet Bold"/>
                  <a:ea typeface="Garet Bold"/>
                  <a:cs typeface="Garet Bold"/>
                  <a:sym typeface="Garet Bold"/>
                </a:rPr>
                <a:t>SUNDHEDSMISSIONEN</a:t>
              </a:r>
            </a:p>
          </p:txBody>
        </p:sp>
      </p:grpSp>
      <p:grpSp>
        <p:nvGrpSpPr>
          <p:cNvPr id="18" name="Group 18"/>
          <p:cNvGrpSpPr/>
          <p:nvPr/>
        </p:nvGrpSpPr>
        <p:grpSpPr>
          <a:xfrm>
            <a:off x="150019" y="187500"/>
            <a:ext cx="2088000" cy="1872000"/>
            <a:chOff x="61952" y="60596"/>
            <a:chExt cx="4176000" cy="3744000"/>
          </a:xfrm>
        </p:grpSpPr>
        <p:sp>
          <p:nvSpPr>
            <p:cNvPr id="19" name="Freeform 19"/>
            <p:cNvSpPr/>
            <p:nvPr/>
          </p:nvSpPr>
          <p:spPr>
            <a:xfrm>
              <a:off x="61952" y="60596"/>
              <a:ext cx="4176000" cy="3744000"/>
            </a:xfrm>
            <a:custGeom>
              <a:avLst/>
              <a:gdLst/>
              <a:ahLst/>
              <a:cxnLst/>
              <a:rect l="l" t="t" r="r" b="b"/>
              <a:pathLst>
                <a:path w="4010042" h="3585600">
                  <a:moveTo>
                    <a:pt x="0" y="0"/>
                  </a:moveTo>
                  <a:lnTo>
                    <a:pt x="4010042" y="0"/>
                  </a:lnTo>
                  <a:lnTo>
                    <a:pt x="4010042" y="3585600"/>
                  </a:lnTo>
                  <a:lnTo>
                    <a:pt x="0" y="3585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DK" sz="1200">
                <a:solidFill>
                  <a:prstClr val="black"/>
                </a:solidFill>
                <a:latin typeface="Calibri"/>
              </a:endParaRPr>
            </a:p>
          </p:txBody>
        </p:sp>
        <p:sp>
          <p:nvSpPr>
            <p:cNvPr id="20" name="TextBox 20"/>
            <p:cNvSpPr txBox="1"/>
            <p:nvPr/>
          </p:nvSpPr>
          <p:spPr>
            <a:xfrm>
              <a:off x="572480" y="913086"/>
              <a:ext cx="3031034" cy="2039020"/>
            </a:xfrm>
            <a:prstGeom prst="rect">
              <a:avLst/>
            </a:prstGeom>
          </p:spPr>
          <p:txBody>
            <a:bodyPr lIns="0" tIns="0" rIns="0" bIns="0" rtlCol="0" anchor="t">
              <a:spAutoFit/>
            </a:bodyPr>
            <a:lstStyle/>
            <a:p>
              <a:pPr algn="ctr" defTabSz="609630">
                <a:lnSpc>
                  <a:spcPts val="1307"/>
                </a:lnSpc>
              </a:pPr>
              <a:r>
                <a:rPr lang="da-DK" sz="900" i="1" dirty="0">
                  <a:solidFill>
                    <a:schemeClr val="bg1"/>
                  </a:solidFill>
                  <a:latin typeface="Avenir"/>
                </a:rPr>
                <a:t>AAU Missions skaber løsninger i fællesskab i partnerskab med industrien, civilsamfundet og offentlige organisationer for at fremme samfundsmæssige og miljømæssige forandringer</a:t>
              </a:r>
              <a:endParaRPr lang="en-US" sz="933" i="1" spc="18" dirty="0">
                <a:solidFill>
                  <a:srgbClr val="FFFFFF"/>
                </a:solidFill>
                <a:latin typeface="Avenir"/>
                <a:ea typeface="Avenir"/>
                <a:cs typeface="Avenir"/>
                <a:sym typeface="Avenir"/>
              </a:endParaRPr>
            </a:p>
          </p:txBody>
        </p:sp>
      </p:grpSp>
      <p:sp>
        <p:nvSpPr>
          <p:cNvPr id="21" name="TextBox 21"/>
          <p:cNvSpPr txBox="1"/>
          <p:nvPr/>
        </p:nvSpPr>
        <p:spPr>
          <a:xfrm>
            <a:off x="3740885" y="713913"/>
            <a:ext cx="4710231" cy="564257"/>
          </a:xfrm>
          <a:prstGeom prst="rect">
            <a:avLst/>
          </a:prstGeom>
        </p:spPr>
        <p:txBody>
          <a:bodyPr lIns="0" tIns="0" rIns="0" bIns="0" rtlCol="0" anchor="t">
            <a:spAutoFit/>
          </a:bodyPr>
          <a:lstStyle/>
          <a:p>
            <a:pPr algn="ctr" defTabSz="609630">
              <a:lnSpc>
                <a:spcPts val="4392"/>
              </a:lnSpc>
            </a:pPr>
            <a:r>
              <a:rPr lang="en-US" sz="4066" b="1" spc="121" dirty="0">
                <a:solidFill>
                  <a:srgbClr val="FFFFFF"/>
                </a:solidFill>
                <a:latin typeface="Garet Bold"/>
                <a:ea typeface="Garet Bold"/>
                <a:cs typeface="Garet Bold"/>
                <a:sym typeface="Garet Bold"/>
              </a:rPr>
              <a:t>AAU MISSIONER</a:t>
            </a:r>
          </a:p>
        </p:txBody>
      </p:sp>
      <p:grpSp>
        <p:nvGrpSpPr>
          <p:cNvPr id="22" name="Group 22"/>
          <p:cNvGrpSpPr/>
          <p:nvPr/>
        </p:nvGrpSpPr>
        <p:grpSpPr>
          <a:xfrm>
            <a:off x="4125926" y="3563801"/>
            <a:ext cx="3772297" cy="856259"/>
            <a:chOff x="0" y="0"/>
            <a:chExt cx="1790419" cy="406400"/>
          </a:xfrm>
        </p:grpSpPr>
        <p:sp>
          <p:nvSpPr>
            <p:cNvPr id="23" name="Freeform 23"/>
            <p:cNvSpPr/>
            <p:nvPr/>
          </p:nvSpPr>
          <p:spPr>
            <a:xfrm>
              <a:off x="0" y="0"/>
              <a:ext cx="1790419" cy="406400"/>
            </a:xfrm>
            <a:custGeom>
              <a:avLst/>
              <a:gdLst/>
              <a:ahLst/>
              <a:cxnLst/>
              <a:rect l="l" t="t" r="r" b="b"/>
              <a:pathLst>
                <a:path w="1790419" h="406400">
                  <a:moveTo>
                    <a:pt x="1587219" y="0"/>
                  </a:moveTo>
                  <a:cubicBezTo>
                    <a:pt x="1699443" y="0"/>
                    <a:pt x="1790419" y="90976"/>
                    <a:pt x="1790419" y="203200"/>
                  </a:cubicBezTo>
                  <a:cubicBezTo>
                    <a:pt x="1790419" y="315424"/>
                    <a:pt x="1699443" y="406400"/>
                    <a:pt x="1587219"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38100" cap="sq">
              <a:solidFill>
                <a:srgbClr val="0E8563"/>
              </a:solidFill>
              <a:prstDash val="solid"/>
              <a:miter/>
            </a:ln>
          </p:spPr>
          <p:txBody>
            <a:bodyPr/>
            <a:lstStyle/>
            <a:p>
              <a:pPr defTabSz="609630"/>
              <a:endParaRPr lang="en-DK" sz="1200">
                <a:solidFill>
                  <a:prstClr val="black"/>
                </a:solidFill>
                <a:latin typeface="Calibri"/>
              </a:endParaRPr>
            </a:p>
          </p:txBody>
        </p:sp>
        <p:sp>
          <p:nvSpPr>
            <p:cNvPr id="24" name="TextBox 24"/>
            <p:cNvSpPr txBox="1"/>
            <p:nvPr/>
          </p:nvSpPr>
          <p:spPr>
            <a:xfrm>
              <a:off x="0" y="-38100"/>
              <a:ext cx="1790419" cy="444500"/>
            </a:xfrm>
            <a:prstGeom prst="rect">
              <a:avLst/>
            </a:prstGeom>
          </p:spPr>
          <p:txBody>
            <a:bodyPr lIns="37442" tIns="37442" rIns="37442" bIns="37442" rtlCol="0" anchor="ctr"/>
            <a:lstStyle/>
            <a:p>
              <a:pPr algn="ctr" defTabSz="609630">
                <a:lnSpc>
                  <a:spcPts val="1679"/>
                </a:lnSpc>
              </a:pPr>
              <a:endParaRPr lang="da-DK" sz="1200" b="1" dirty="0">
                <a:solidFill>
                  <a:schemeClr val="bg1"/>
                </a:solidFill>
                <a:latin typeface="Garet Bold"/>
              </a:endParaRPr>
            </a:p>
            <a:p>
              <a:pPr algn="ctr" defTabSz="609630">
                <a:lnSpc>
                  <a:spcPts val="1679"/>
                </a:lnSpc>
              </a:pPr>
              <a:r>
                <a:rPr lang="da-DK" sz="1200" b="1" dirty="0">
                  <a:solidFill>
                    <a:schemeClr val="bg1"/>
                  </a:solidFill>
                  <a:latin typeface="Garet Bold"/>
                </a:rPr>
                <a:t>AT SKABE ET BORGERINDDRAGENDE, MODSTANDS- OG BÆREDYGTIGT ENERGISYSTEM I DANMARK INDEN 2045</a:t>
              </a:r>
            </a:p>
            <a:p>
              <a:pPr algn="ctr" defTabSz="609630">
                <a:lnSpc>
                  <a:spcPts val="1679"/>
                </a:lnSpc>
              </a:pPr>
              <a:endParaRPr lang="en-US" sz="1200" b="1" dirty="0">
                <a:solidFill>
                  <a:schemeClr val="bg1"/>
                </a:solidFill>
                <a:latin typeface="Garet Bold"/>
                <a:ea typeface="Garet Bold"/>
                <a:cs typeface="Garet Bold"/>
                <a:sym typeface="Garet Bold"/>
              </a:endParaRPr>
            </a:p>
          </p:txBody>
        </p:sp>
      </p:grpSp>
      <p:grpSp>
        <p:nvGrpSpPr>
          <p:cNvPr id="25" name="Group 25"/>
          <p:cNvGrpSpPr/>
          <p:nvPr/>
        </p:nvGrpSpPr>
        <p:grpSpPr>
          <a:xfrm>
            <a:off x="8162599" y="3478194"/>
            <a:ext cx="3772297" cy="936533"/>
            <a:chOff x="0" y="107577"/>
            <a:chExt cx="1790419" cy="444500"/>
          </a:xfrm>
        </p:grpSpPr>
        <p:sp>
          <p:nvSpPr>
            <p:cNvPr id="26" name="Freeform 26"/>
            <p:cNvSpPr/>
            <p:nvPr/>
          </p:nvSpPr>
          <p:spPr>
            <a:xfrm>
              <a:off x="0" y="145677"/>
              <a:ext cx="1790419" cy="406400"/>
            </a:xfrm>
            <a:custGeom>
              <a:avLst/>
              <a:gdLst/>
              <a:ahLst/>
              <a:cxnLst/>
              <a:rect l="l" t="t" r="r" b="b"/>
              <a:pathLst>
                <a:path w="1790419" h="406400">
                  <a:moveTo>
                    <a:pt x="1587219" y="0"/>
                  </a:moveTo>
                  <a:cubicBezTo>
                    <a:pt x="1699443" y="0"/>
                    <a:pt x="1790419" y="90976"/>
                    <a:pt x="1790419" y="203200"/>
                  </a:cubicBezTo>
                  <a:cubicBezTo>
                    <a:pt x="1790419" y="315424"/>
                    <a:pt x="1699443" y="406400"/>
                    <a:pt x="1587219"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38100" cap="sq">
              <a:solidFill>
                <a:srgbClr val="0F0FD4"/>
              </a:solidFill>
              <a:prstDash val="solid"/>
              <a:miter/>
            </a:ln>
          </p:spPr>
          <p:txBody>
            <a:bodyPr/>
            <a:lstStyle/>
            <a:p>
              <a:pPr defTabSz="609630"/>
              <a:endParaRPr lang="en-DK" sz="1200">
                <a:solidFill>
                  <a:prstClr val="black"/>
                </a:solidFill>
                <a:latin typeface="Calibri"/>
              </a:endParaRPr>
            </a:p>
          </p:txBody>
        </p:sp>
        <p:sp>
          <p:nvSpPr>
            <p:cNvPr id="27" name="TextBox 27"/>
            <p:cNvSpPr txBox="1"/>
            <p:nvPr/>
          </p:nvSpPr>
          <p:spPr>
            <a:xfrm>
              <a:off x="0" y="107577"/>
              <a:ext cx="1790419" cy="444500"/>
            </a:xfrm>
            <a:prstGeom prst="rect">
              <a:avLst/>
            </a:prstGeom>
          </p:spPr>
          <p:txBody>
            <a:bodyPr lIns="37442" tIns="37442" rIns="37442" bIns="37442" rtlCol="0" anchor="ctr"/>
            <a:lstStyle/>
            <a:p>
              <a:pPr algn="ctr" defTabSz="609630">
                <a:lnSpc>
                  <a:spcPts val="1679"/>
                </a:lnSpc>
                <a:spcBef>
                  <a:spcPct val="0"/>
                </a:spcBef>
              </a:pPr>
              <a:r>
                <a:rPr lang="en-US" sz="1199" b="1" dirty="0">
                  <a:solidFill>
                    <a:srgbClr val="FFFFFF"/>
                  </a:solidFill>
                  <a:latin typeface="Garet Bold"/>
                  <a:ea typeface="Garet Bold"/>
                  <a:cs typeface="Garet Bold"/>
                  <a:sym typeface="Garet Bold"/>
                </a:rPr>
                <a:t> AT </a:t>
              </a:r>
              <a:r>
                <a:rPr lang="da-DK" sz="1200" b="1" dirty="0">
                  <a:solidFill>
                    <a:schemeClr val="bg1"/>
                  </a:solidFill>
                  <a:latin typeface="Garet Bold"/>
                  <a:ea typeface="Garet Bold"/>
                  <a:cs typeface="Garet Bold"/>
                  <a:sym typeface="Garet Bold"/>
                </a:rPr>
                <a:t>ØGE SUNDHEDEN FOR PATIENTERNE GENNEM TEKNOLOGIUNDERSTØTTEDE OG SAMMENHÆNGENDE FORLØB, MÅLRETTET DEN ENKELTE PATIENT</a:t>
              </a:r>
              <a:endParaRPr lang="en-US" sz="1200" b="1" dirty="0">
                <a:solidFill>
                  <a:schemeClr val="bg1"/>
                </a:solidFill>
                <a:latin typeface="Garet Bold"/>
                <a:ea typeface="Garet Bold"/>
                <a:cs typeface="Garet Bold"/>
                <a:sym typeface="Garet Bold"/>
              </a:endParaRPr>
            </a:p>
          </p:txBody>
        </p:sp>
      </p:grpSp>
      <p:grpSp>
        <p:nvGrpSpPr>
          <p:cNvPr id="28" name="Group 28"/>
          <p:cNvGrpSpPr/>
          <p:nvPr/>
        </p:nvGrpSpPr>
        <p:grpSpPr>
          <a:xfrm>
            <a:off x="111154" y="3536911"/>
            <a:ext cx="3780186" cy="936000"/>
            <a:chOff x="-24584" y="-21409"/>
            <a:chExt cx="1794163" cy="465261"/>
          </a:xfrm>
        </p:grpSpPr>
        <p:sp>
          <p:nvSpPr>
            <p:cNvPr id="29" name="Freeform 29"/>
            <p:cNvSpPr/>
            <p:nvPr/>
          </p:nvSpPr>
          <p:spPr>
            <a:xfrm>
              <a:off x="-20840" y="-4323"/>
              <a:ext cx="1790419" cy="427161"/>
            </a:xfrm>
            <a:custGeom>
              <a:avLst/>
              <a:gdLst/>
              <a:ahLst/>
              <a:cxnLst/>
              <a:rect l="l" t="t" r="r" b="b"/>
              <a:pathLst>
                <a:path w="1790419" h="466679">
                  <a:moveTo>
                    <a:pt x="1587219" y="0"/>
                  </a:moveTo>
                  <a:cubicBezTo>
                    <a:pt x="1699443" y="0"/>
                    <a:pt x="1790419" y="104470"/>
                    <a:pt x="1790419" y="233339"/>
                  </a:cubicBezTo>
                  <a:cubicBezTo>
                    <a:pt x="1790419" y="362209"/>
                    <a:pt x="1699443" y="466679"/>
                    <a:pt x="1587219" y="466679"/>
                  </a:cubicBezTo>
                  <a:lnTo>
                    <a:pt x="203200" y="466679"/>
                  </a:lnTo>
                  <a:cubicBezTo>
                    <a:pt x="90976" y="466679"/>
                    <a:pt x="0" y="362209"/>
                    <a:pt x="0" y="233339"/>
                  </a:cubicBezTo>
                  <a:cubicBezTo>
                    <a:pt x="0" y="104470"/>
                    <a:pt x="90976" y="0"/>
                    <a:pt x="203200" y="0"/>
                  </a:cubicBezTo>
                  <a:close/>
                </a:path>
              </a:pathLst>
            </a:custGeom>
            <a:solidFill>
              <a:srgbClr val="000000">
                <a:alpha val="0"/>
              </a:srgbClr>
            </a:solidFill>
            <a:ln w="38100" cap="sq">
              <a:solidFill>
                <a:srgbClr val="CB445A"/>
              </a:solidFill>
              <a:prstDash val="solid"/>
              <a:miter/>
            </a:ln>
          </p:spPr>
          <p:txBody>
            <a:bodyPr/>
            <a:lstStyle/>
            <a:p>
              <a:pPr defTabSz="609630"/>
              <a:endParaRPr lang="en-DK" sz="1200">
                <a:solidFill>
                  <a:prstClr val="black"/>
                </a:solidFill>
                <a:latin typeface="Calibri"/>
              </a:endParaRPr>
            </a:p>
          </p:txBody>
        </p:sp>
        <p:sp>
          <p:nvSpPr>
            <p:cNvPr id="30" name="TextBox 30"/>
            <p:cNvSpPr txBox="1"/>
            <p:nvPr/>
          </p:nvSpPr>
          <p:spPr>
            <a:xfrm>
              <a:off x="-24584" y="-21409"/>
              <a:ext cx="1790419" cy="465261"/>
            </a:xfrm>
            <a:prstGeom prst="rect">
              <a:avLst/>
            </a:prstGeom>
          </p:spPr>
          <p:txBody>
            <a:bodyPr lIns="37442" tIns="37442" rIns="37442" bIns="37442" rtlCol="0" anchor="ctr"/>
            <a:lstStyle/>
            <a:p>
              <a:pPr algn="ctr" defTabSz="609630">
                <a:lnSpc>
                  <a:spcPts val="1679"/>
                </a:lnSpc>
                <a:spcBef>
                  <a:spcPct val="0"/>
                </a:spcBef>
              </a:pPr>
              <a:r>
                <a:rPr lang="en-US" sz="1199" b="1" dirty="0">
                  <a:solidFill>
                    <a:srgbClr val="FFFFFF"/>
                  </a:solidFill>
                  <a:latin typeface="Garet Bold"/>
                  <a:ea typeface="Garet Bold"/>
                  <a:cs typeface="Garet Bold"/>
                  <a:sym typeface="Garet Bold"/>
                </a:rPr>
                <a:t> </a:t>
              </a:r>
              <a:r>
                <a:rPr lang="da-DK" sz="1200" b="1" dirty="0">
                  <a:solidFill>
                    <a:schemeClr val="bg1"/>
                  </a:solidFill>
                  <a:latin typeface="Garet Bold"/>
                </a:rPr>
                <a:t>AT FORBEDRE BØRNS OG UNGES FYSISKE, MENTALE OG SOCIALE VELVÆRE I DANMARK INDEN 2040</a:t>
              </a:r>
              <a:endParaRPr lang="en-US" sz="1200" b="1" dirty="0">
                <a:solidFill>
                  <a:schemeClr val="bg1"/>
                </a:solidFill>
                <a:latin typeface="Garet Bold"/>
                <a:ea typeface="Garet Bold"/>
                <a:cs typeface="Garet Bold"/>
                <a:sym typeface="Garet Bold"/>
              </a:endParaRPr>
            </a:p>
          </p:txBody>
        </p:sp>
      </p:grpSp>
      <p:grpSp>
        <p:nvGrpSpPr>
          <p:cNvPr id="31" name="Group 31"/>
          <p:cNvGrpSpPr/>
          <p:nvPr/>
        </p:nvGrpSpPr>
        <p:grpSpPr>
          <a:xfrm>
            <a:off x="4114193" y="4684293"/>
            <a:ext cx="3831348" cy="1031691"/>
            <a:chOff x="-13606" y="2"/>
            <a:chExt cx="1818446" cy="489664"/>
          </a:xfrm>
        </p:grpSpPr>
        <p:sp>
          <p:nvSpPr>
            <p:cNvPr id="32" name="Freeform 32"/>
            <p:cNvSpPr/>
            <p:nvPr/>
          </p:nvSpPr>
          <p:spPr>
            <a:xfrm>
              <a:off x="14421" y="83266"/>
              <a:ext cx="1790419" cy="406400"/>
            </a:xfrm>
            <a:custGeom>
              <a:avLst/>
              <a:gdLst/>
              <a:ahLst/>
              <a:cxnLst/>
              <a:rect l="l" t="t" r="r" b="b"/>
              <a:pathLst>
                <a:path w="1790419" h="406400">
                  <a:moveTo>
                    <a:pt x="1587219" y="0"/>
                  </a:moveTo>
                  <a:cubicBezTo>
                    <a:pt x="1699443" y="0"/>
                    <a:pt x="1790419" y="90976"/>
                    <a:pt x="1790419" y="203200"/>
                  </a:cubicBezTo>
                  <a:cubicBezTo>
                    <a:pt x="1790419" y="315424"/>
                    <a:pt x="1699443" y="406400"/>
                    <a:pt x="1587219"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38100" cap="sq">
              <a:solidFill>
                <a:srgbClr val="FFFEFD"/>
              </a:solidFill>
              <a:prstDash val="solid"/>
              <a:miter/>
            </a:ln>
          </p:spPr>
          <p:txBody>
            <a:bodyPr/>
            <a:lstStyle/>
            <a:p>
              <a:pPr defTabSz="609630"/>
              <a:endParaRPr lang="en-DK" sz="1200">
                <a:solidFill>
                  <a:prstClr val="black"/>
                </a:solidFill>
                <a:latin typeface="Calibri"/>
              </a:endParaRPr>
            </a:p>
          </p:txBody>
        </p:sp>
        <p:sp>
          <p:nvSpPr>
            <p:cNvPr id="33" name="TextBox 33"/>
            <p:cNvSpPr txBox="1"/>
            <p:nvPr/>
          </p:nvSpPr>
          <p:spPr>
            <a:xfrm>
              <a:off x="-13606" y="2"/>
              <a:ext cx="1790419" cy="444500"/>
            </a:xfrm>
            <a:prstGeom prst="rect">
              <a:avLst/>
            </a:prstGeom>
          </p:spPr>
          <p:txBody>
            <a:bodyPr lIns="37442" tIns="37442" rIns="37442" bIns="37442" rtlCol="0" anchor="ctr"/>
            <a:lstStyle/>
            <a:p>
              <a:pPr algn="ctr" defTabSz="609630">
                <a:lnSpc>
                  <a:spcPts val="1679"/>
                </a:lnSpc>
              </a:pPr>
              <a:endParaRPr lang="en-US" sz="1199" dirty="0">
                <a:solidFill>
                  <a:srgbClr val="FFFFFF"/>
                </a:solidFill>
                <a:latin typeface="Garet"/>
                <a:ea typeface="Garet"/>
                <a:cs typeface="Garet"/>
                <a:sym typeface="Garet"/>
              </a:endParaRPr>
            </a:p>
            <a:p>
              <a:pPr algn="ctr" defTabSz="609630">
                <a:lnSpc>
                  <a:spcPts val="1679"/>
                </a:lnSpc>
              </a:pPr>
              <a:r>
                <a:rPr lang="en-US" sz="1199" dirty="0">
                  <a:solidFill>
                    <a:srgbClr val="FFFFFF"/>
                  </a:solidFill>
                  <a:latin typeface="Garet"/>
                  <a:ea typeface="Garet"/>
                  <a:cs typeface="Garet"/>
                  <a:sym typeface="Garet"/>
                </a:rPr>
                <a:t>✔ ET BORGERINDDRAGENDE ENERGISYSTEM</a:t>
              </a:r>
            </a:p>
            <a:p>
              <a:pPr algn="ctr" defTabSz="609630">
                <a:lnSpc>
                  <a:spcPts val="1679"/>
                </a:lnSpc>
              </a:pPr>
              <a:r>
                <a:rPr lang="en-US" sz="1199" dirty="0">
                  <a:solidFill>
                    <a:srgbClr val="FFFFFF"/>
                  </a:solidFill>
                  <a:latin typeface="Garet"/>
                  <a:ea typeface="Garet"/>
                  <a:cs typeface="Garet"/>
                  <a:sym typeface="Garet"/>
                </a:rPr>
                <a:t>✔ ET MODSTANDSDYGTIGT ENERGISYSTEM</a:t>
              </a:r>
            </a:p>
            <a:p>
              <a:pPr algn="ctr" defTabSz="609630">
                <a:lnSpc>
                  <a:spcPts val="1679"/>
                </a:lnSpc>
                <a:spcBef>
                  <a:spcPct val="0"/>
                </a:spcBef>
              </a:pPr>
              <a:r>
                <a:rPr lang="en-US" sz="1199" dirty="0">
                  <a:solidFill>
                    <a:srgbClr val="FFFFFF"/>
                  </a:solidFill>
                  <a:latin typeface="Garet"/>
                  <a:ea typeface="Garet"/>
                  <a:cs typeface="Garet"/>
                  <a:sym typeface="Garet"/>
                </a:rPr>
                <a:t>✔ ET BÆREDYGTIGT ENERGISYSTEM</a:t>
              </a:r>
            </a:p>
          </p:txBody>
        </p:sp>
      </p:grpSp>
      <p:grpSp>
        <p:nvGrpSpPr>
          <p:cNvPr id="34" name="Group 34"/>
          <p:cNvGrpSpPr/>
          <p:nvPr/>
        </p:nvGrpSpPr>
        <p:grpSpPr>
          <a:xfrm>
            <a:off x="8162599" y="4859724"/>
            <a:ext cx="3772297" cy="856259"/>
            <a:chOff x="0" y="0"/>
            <a:chExt cx="1790419" cy="406400"/>
          </a:xfrm>
        </p:grpSpPr>
        <p:sp>
          <p:nvSpPr>
            <p:cNvPr id="35" name="Freeform 35"/>
            <p:cNvSpPr/>
            <p:nvPr/>
          </p:nvSpPr>
          <p:spPr>
            <a:xfrm>
              <a:off x="0" y="0"/>
              <a:ext cx="1790419" cy="406400"/>
            </a:xfrm>
            <a:custGeom>
              <a:avLst/>
              <a:gdLst/>
              <a:ahLst/>
              <a:cxnLst/>
              <a:rect l="l" t="t" r="r" b="b"/>
              <a:pathLst>
                <a:path w="1790419" h="406400">
                  <a:moveTo>
                    <a:pt x="1587219" y="0"/>
                  </a:moveTo>
                  <a:cubicBezTo>
                    <a:pt x="1699443" y="0"/>
                    <a:pt x="1790419" y="90976"/>
                    <a:pt x="1790419" y="203200"/>
                  </a:cubicBezTo>
                  <a:cubicBezTo>
                    <a:pt x="1790419" y="315424"/>
                    <a:pt x="1699443" y="406400"/>
                    <a:pt x="1587219"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38100" cap="sq">
              <a:solidFill>
                <a:srgbClr val="FFFEFD"/>
              </a:solidFill>
              <a:prstDash val="solid"/>
              <a:miter/>
            </a:ln>
          </p:spPr>
          <p:txBody>
            <a:bodyPr/>
            <a:lstStyle/>
            <a:p>
              <a:pPr defTabSz="609630"/>
              <a:endParaRPr lang="en-DK" sz="1200">
                <a:solidFill>
                  <a:prstClr val="black"/>
                </a:solidFill>
                <a:latin typeface="Calibri"/>
              </a:endParaRPr>
            </a:p>
          </p:txBody>
        </p:sp>
        <p:sp>
          <p:nvSpPr>
            <p:cNvPr id="36" name="TextBox 36"/>
            <p:cNvSpPr txBox="1"/>
            <p:nvPr/>
          </p:nvSpPr>
          <p:spPr>
            <a:xfrm>
              <a:off x="0" y="-38100"/>
              <a:ext cx="1790419" cy="444500"/>
            </a:xfrm>
            <a:prstGeom prst="rect">
              <a:avLst/>
            </a:prstGeom>
          </p:spPr>
          <p:txBody>
            <a:bodyPr lIns="37442" tIns="37442" rIns="37442" bIns="37442" rtlCol="0" anchor="ctr"/>
            <a:lstStyle/>
            <a:p>
              <a:pPr algn="ctr" defTabSz="609630">
                <a:lnSpc>
                  <a:spcPts val="1679"/>
                </a:lnSpc>
              </a:pPr>
              <a:r>
                <a:rPr lang="en-US" sz="1199" dirty="0">
                  <a:solidFill>
                    <a:srgbClr val="FFFFFF"/>
                  </a:solidFill>
                  <a:latin typeface="Garet"/>
                  <a:ea typeface="Garet"/>
                  <a:cs typeface="Garet"/>
                  <a:sym typeface="Garet"/>
                </a:rPr>
                <a:t>✔ SAMMENHÆNG</a:t>
              </a:r>
            </a:p>
            <a:p>
              <a:pPr algn="ctr" defTabSz="609630">
                <a:lnSpc>
                  <a:spcPts val="1679"/>
                </a:lnSpc>
              </a:pPr>
              <a:r>
                <a:rPr lang="en-US" sz="1199" dirty="0">
                  <a:solidFill>
                    <a:srgbClr val="FFFFFF"/>
                  </a:solidFill>
                  <a:latin typeface="Garet"/>
                  <a:ea typeface="Garet"/>
                  <a:cs typeface="Garet"/>
                  <a:sym typeface="Garet"/>
                </a:rPr>
                <a:t>✔ INDIVIDUALISERING</a:t>
              </a:r>
            </a:p>
            <a:p>
              <a:pPr algn="ctr" defTabSz="609630">
                <a:lnSpc>
                  <a:spcPts val="1679"/>
                </a:lnSpc>
                <a:spcBef>
                  <a:spcPct val="0"/>
                </a:spcBef>
              </a:pPr>
              <a:r>
                <a:rPr lang="en-US" sz="1199" dirty="0">
                  <a:solidFill>
                    <a:srgbClr val="FFFFFF"/>
                  </a:solidFill>
                  <a:latin typeface="Garet"/>
                  <a:ea typeface="Garet"/>
                  <a:cs typeface="Garet"/>
                  <a:sym typeface="Garet"/>
                </a:rPr>
                <a:t>✔ MESTRING</a:t>
              </a:r>
            </a:p>
          </p:txBody>
        </p:sp>
      </p:grpSp>
      <p:grpSp>
        <p:nvGrpSpPr>
          <p:cNvPr id="37" name="Group 37"/>
          <p:cNvGrpSpPr/>
          <p:nvPr/>
        </p:nvGrpSpPr>
        <p:grpSpPr>
          <a:xfrm>
            <a:off x="124836" y="4632619"/>
            <a:ext cx="3803273" cy="1079245"/>
            <a:chOff x="-14702" y="-38100"/>
            <a:chExt cx="1805121" cy="608537"/>
          </a:xfrm>
        </p:grpSpPr>
        <p:sp>
          <p:nvSpPr>
            <p:cNvPr id="38" name="Freeform 38"/>
            <p:cNvSpPr/>
            <p:nvPr/>
          </p:nvSpPr>
          <p:spPr>
            <a:xfrm>
              <a:off x="-14702" y="83267"/>
              <a:ext cx="1790419" cy="487170"/>
            </a:xfrm>
            <a:custGeom>
              <a:avLst/>
              <a:gdLst/>
              <a:ahLst/>
              <a:cxnLst/>
              <a:rect l="l" t="t" r="r" b="b"/>
              <a:pathLst>
                <a:path w="1790419" h="406400">
                  <a:moveTo>
                    <a:pt x="1587219" y="0"/>
                  </a:moveTo>
                  <a:cubicBezTo>
                    <a:pt x="1699443" y="0"/>
                    <a:pt x="1790419" y="90976"/>
                    <a:pt x="1790419" y="203200"/>
                  </a:cubicBezTo>
                  <a:cubicBezTo>
                    <a:pt x="1790419" y="315424"/>
                    <a:pt x="1699443" y="406400"/>
                    <a:pt x="1587219"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38100" cap="sq">
              <a:solidFill>
                <a:srgbClr val="FFFEFD"/>
              </a:solidFill>
              <a:prstDash val="solid"/>
              <a:miter/>
            </a:ln>
          </p:spPr>
          <p:txBody>
            <a:bodyPr/>
            <a:lstStyle/>
            <a:p>
              <a:pPr defTabSz="609630"/>
              <a:endParaRPr lang="en-DK" sz="1200">
                <a:solidFill>
                  <a:prstClr val="black"/>
                </a:solidFill>
                <a:latin typeface="Calibri"/>
              </a:endParaRPr>
            </a:p>
          </p:txBody>
        </p:sp>
        <p:sp>
          <p:nvSpPr>
            <p:cNvPr id="39" name="TextBox 39"/>
            <p:cNvSpPr txBox="1"/>
            <p:nvPr/>
          </p:nvSpPr>
          <p:spPr>
            <a:xfrm>
              <a:off x="0" y="-38100"/>
              <a:ext cx="1790419" cy="444500"/>
            </a:xfrm>
            <a:prstGeom prst="rect">
              <a:avLst/>
            </a:prstGeom>
          </p:spPr>
          <p:txBody>
            <a:bodyPr lIns="37442" tIns="37442" rIns="37442" bIns="37442" rtlCol="0" anchor="ctr"/>
            <a:lstStyle/>
            <a:p>
              <a:pPr algn="ctr" defTabSz="609630">
                <a:lnSpc>
                  <a:spcPts val="1679"/>
                </a:lnSpc>
              </a:pPr>
              <a:endParaRPr lang="en-US" sz="1199" dirty="0">
                <a:solidFill>
                  <a:srgbClr val="FFFFFF"/>
                </a:solidFill>
                <a:latin typeface="Garet"/>
                <a:ea typeface="Garet"/>
                <a:cs typeface="Garet"/>
                <a:sym typeface="Garet"/>
              </a:endParaRPr>
            </a:p>
            <a:p>
              <a:pPr algn="ctr" defTabSz="609630">
                <a:lnSpc>
                  <a:spcPts val="1679"/>
                </a:lnSpc>
              </a:pPr>
              <a:endParaRPr lang="en-US" sz="1199" dirty="0">
                <a:solidFill>
                  <a:srgbClr val="FFFFFF"/>
                </a:solidFill>
                <a:latin typeface="Garet"/>
                <a:ea typeface="Garet"/>
                <a:cs typeface="Garet"/>
                <a:sym typeface="Garet"/>
              </a:endParaRPr>
            </a:p>
            <a:p>
              <a:pPr algn="ctr" defTabSz="609630">
                <a:lnSpc>
                  <a:spcPts val="1679"/>
                </a:lnSpc>
              </a:pPr>
              <a:endParaRPr lang="en-US" sz="1199" dirty="0">
                <a:solidFill>
                  <a:srgbClr val="FFFFFF"/>
                </a:solidFill>
                <a:latin typeface="Garet"/>
                <a:ea typeface="Garet"/>
                <a:cs typeface="Garet"/>
                <a:sym typeface="Garet"/>
              </a:endParaRPr>
            </a:p>
            <a:p>
              <a:pPr algn="ctr" defTabSz="609630">
                <a:lnSpc>
                  <a:spcPts val="1679"/>
                </a:lnSpc>
              </a:pPr>
              <a:r>
                <a:rPr lang="en-US" sz="1199" dirty="0">
                  <a:solidFill>
                    <a:srgbClr val="FFFFFF"/>
                  </a:solidFill>
                  <a:latin typeface="Garet"/>
                  <a:ea typeface="Garet"/>
                  <a:cs typeface="Garet"/>
                  <a:sym typeface="Garet"/>
                </a:rPr>
                <a:t>✔ FORBEDRET FYSISK TRIVSEL</a:t>
              </a:r>
            </a:p>
            <a:p>
              <a:pPr algn="ctr" defTabSz="609630">
                <a:lnSpc>
                  <a:spcPts val="1679"/>
                </a:lnSpc>
              </a:pPr>
              <a:r>
                <a:rPr lang="en-US" sz="1199" dirty="0">
                  <a:solidFill>
                    <a:srgbClr val="FFFFFF"/>
                  </a:solidFill>
                  <a:latin typeface="Garet"/>
                  <a:ea typeface="Garet"/>
                  <a:cs typeface="Garet"/>
                  <a:sym typeface="Garet"/>
                </a:rPr>
                <a:t>✔ FORBEDRET PSYKISK TRIVSEL</a:t>
              </a:r>
            </a:p>
            <a:p>
              <a:pPr algn="ctr" defTabSz="609630">
                <a:lnSpc>
                  <a:spcPts val="1679"/>
                </a:lnSpc>
                <a:spcBef>
                  <a:spcPct val="0"/>
                </a:spcBef>
              </a:pPr>
              <a:r>
                <a:rPr lang="en-US" sz="1199" dirty="0">
                  <a:solidFill>
                    <a:srgbClr val="FFFFFF"/>
                  </a:solidFill>
                  <a:latin typeface="Garet"/>
                  <a:ea typeface="Garet"/>
                  <a:cs typeface="Garet"/>
                  <a:sym typeface="Garet"/>
                </a:rPr>
                <a:t>✔ FORBEDRET SOCIAL TRIVSEL</a:t>
              </a:r>
            </a:p>
            <a:p>
              <a:pPr algn="ctr" defTabSz="609630">
                <a:lnSpc>
                  <a:spcPts val="1679"/>
                </a:lnSpc>
                <a:spcBef>
                  <a:spcPct val="0"/>
                </a:spcBef>
              </a:pPr>
              <a:endParaRPr lang="en-US" sz="1199" dirty="0">
                <a:solidFill>
                  <a:srgbClr val="FFFFFF"/>
                </a:solidFill>
                <a:latin typeface="Garet"/>
                <a:ea typeface="Garet"/>
                <a:cs typeface="Garet"/>
                <a:sym typeface="Garet"/>
              </a:endParaRPr>
            </a:p>
          </p:txBody>
        </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p:cNvSpPr txBox="1"/>
          <p:nvPr/>
        </p:nvSpPr>
        <p:spPr>
          <a:xfrm>
            <a:off x="2470153" y="1143001"/>
            <a:ext cx="7624233" cy="977900"/>
          </a:xfrm>
          <a:prstGeom prst="rect">
            <a:avLst/>
          </a:prstGeom>
        </p:spPr>
        <p:txBody>
          <a:bodyPr lIns="0" tIns="0" rIns="0" bIns="0"/>
          <a:lstStyle/>
          <a:p>
            <a:pPr marL="52915" algn="ctr">
              <a:lnSpc>
                <a:spcPts val="3384"/>
              </a:lnSpc>
              <a:tabLst>
                <a:tab pos="1509286" algn="l"/>
                <a:tab pos="2126351" algn="l"/>
                <a:tab pos="2599326" algn="l"/>
                <a:tab pos="4221767" algn="l"/>
              </a:tabLst>
              <a:defRPr/>
            </a:pPr>
            <a:endParaRPr sz="3100" b="1" kern="0" cap="all" spc="256" dirty="0">
              <a:solidFill>
                <a:srgbClr val="211A52"/>
              </a:solidFill>
              <a:latin typeface="Arial"/>
              <a:cs typeface="Arial"/>
            </a:endParaRPr>
          </a:p>
        </p:txBody>
      </p:sp>
      <p:sp>
        <p:nvSpPr>
          <p:cNvPr id="33" name="object 7"/>
          <p:cNvSpPr txBox="1"/>
          <p:nvPr/>
        </p:nvSpPr>
        <p:spPr>
          <a:xfrm>
            <a:off x="1016000" y="6126164"/>
            <a:ext cx="9584267" cy="295276"/>
          </a:xfrm>
          <a:prstGeom prst="rect">
            <a:avLst/>
          </a:prstGeom>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ts val="224"/>
              </a:spcBef>
              <a:defRPr/>
            </a:pPr>
            <a:r>
              <a:rPr lang="da-DK" sz="1000" b="1" kern="0" cap="all" spc="256" dirty="0">
                <a:solidFill>
                  <a:schemeClr val="tx1">
                    <a:lumMod val="50000"/>
                    <a:lumOff val="50000"/>
                  </a:schemeClr>
                </a:solidFill>
                <a:latin typeface="Arial"/>
                <a:cs typeface="Arial"/>
              </a:rPr>
              <a:t>Det sundhedsvidenskabelige fakultet</a:t>
            </a:r>
          </a:p>
          <a:p>
            <a:pPr algn="ctr">
              <a:spcBef>
                <a:spcPts val="224"/>
              </a:spcBef>
              <a:defRPr/>
            </a:pPr>
            <a:r>
              <a:rPr lang="da-DK" sz="1000" kern="0" cap="all" spc="256" dirty="0">
                <a:solidFill>
                  <a:schemeClr val="tx1">
                    <a:lumMod val="50000"/>
                    <a:lumOff val="50000"/>
                  </a:schemeClr>
                </a:solidFill>
                <a:latin typeface="Arial"/>
                <a:cs typeface="Arial"/>
              </a:rPr>
              <a:t>AALBORG universitet</a:t>
            </a:r>
          </a:p>
        </p:txBody>
      </p:sp>
      <p:sp>
        <p:nvSpPr>
          <p:cNvPr id="2" name="Rektangel 1"/>
          <p:cNvSpPr/>
          <p:nvPr/>
        </p:nvSpPr>
        <p:spPr>
          <a:xfrm>
            <a:off x="-1006764" y="0"/>
            <a:ext cx="13309600" cy="7861300"/>
          </a:xfrm>
          <a:prstGeom prst="rect">
            <a:avLst/>
          </a:prstGeom>
          <a:solidFill>
            <a:srgbClr val="0E8563"/>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a:defRPr/>
            </a:pPr>
            <a:endParaRPr lang="da-DK"/>
          </a:p>
        </p:txBody>
      </p:sp>
      <p:pic>
        <p:nvPicPr>
          <p:cNvPr id="4" name="Billede 3" descr="Et billede, der indeholder tekst, Font/skrifttype, plakat, Grafik&#10;&#10;Automatisk genereret beskrivelse">
            <a:extLst>
              <a:ext uri="{FF2B5EF4-FFF2-40B4-BE49-F238E27FC236}">
                <a16:creationId xmlns:a16="http://schemas.microsoft.com/office/drawing/2014/main" id="{3E341984-8C03-EE7C-C746-BFA70E39E2E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57452" y="2550154"/>
            <a:ext cx="1501361" cy="1757691"/>
          </a:xfrm>
          <a:prstGeom prst="rect">
            <a:avLst/>
          </a:prstGeom>
        </p:spPr>
      </p:pic>
    </p:spTree>
    <p:extLst>
      <p:ext uri="{BB962C8B-B14F-4D97-AF65-F5344CB8AC3E}">
        <p14:creationId xmlns:p14="http://schemas.microsoft.com/office/powerpoint/2010/main" val="3472564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2"/>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0" y="1"/>
            <a:ext cx="12192000" cy="6858000"/>
          </a:xfrm>
          <a:prstGeom prst="rect">
            <a:avLst/>
          </a:prstGeom>
          <a:pattFill prst="pct10">
            <a:fgClr>
              <a:schemeClr val="tx1"/>
            </a:fgClr>
            <a:bgClr>
              <a:schemeClr val="bg1"/>
            </a:bgClr>
          </a:pattFill>
        </p:spPr>
      </p:pic>
      <p:sp>
        <p:nvSpPr>
          <p:cNvPr id="3" name="Titel 2"/>
          <p:cNvSpPr>
            <a:spLocks noGrp="1"/>
          </p:cNvSpPr>
          <p:nvPr>
            <p:ph type="title"/>
          </p:nvPr>
        </p:nvSpPr>
        <p:spPr>
          <a:xfrm>
            <a:off x="2441575" y="2544415"/>
            <a:ext cx="7341129" cy="998885"/>
          </a:xfrm>
        </p:spPr>
        <p:txBody>
          <a:bodyPr anchor="ctr"/>
          <a:lstStyle/>
          <a:p>
            <a:r>
              <a:rPr lang="da-DK" sz="3600" dirty="0">
                <a:solidFill>
                  <a:srgbClr val="211A52"/>
                </a:solidFill>
                <a:latin typeface="Arial Black" panose="020B0604020202020204" pitchFamily="34" charset="0"/>
                <a:cs typeface="Arial Black" panose="020B0604020202020204" pitchFamily="34" charset="0"/>
              </a:rPr>
              <a:t>INSTITUTTER</a:t>
            </a:r>
          </a:p>
        </p:txBody>
      </p:sp>
    </p:spTree>
    <p:extLst>
      <p:ext uri="{BB962C8B-B14F-4D97-AF65-F5344CB8AC3E}">
        <p14:creationId xmlns:p14="http://schemas.microsoft.com/office/powerpoint/2010/main" val="2014137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DBC71A3D-0301-9D9A-AE37-DAF003523856}"/>
              </a:ext>
            </a:extLst>
          </p:cNvPr>
          <p:cNvSpPr/>
          <p:nvPr/>
        </p:nvSpPr>
        <p:spPr>
          <a:xfrm>
            <a:off x="7427913" y="3428999"/>
            <a:ext cx="4764086" cy="3429001"/>
          </a:xfrm>
          <a:prstGeom prst="rect">
            <a:avLst/>
          </a:prstGeom>
          <a:solidFill>
            <a:srgbClr val="0E8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Tekstfelt 8">
            <a:extLst>
              <a:ext uri="{FF2B5EF4-FFF2-40B4-BE49-F238E27FC236}">
                <a16:creationId xmlns:a16="http://schemas.microsoft.com/office/drawing/2014/main" id="{DDAB5DEE-7F3C-4A86-ACDB-72639A165CBC}"/>
              </a:ext>
            </a:extLst>
          </p:cNvPr>
          <p:cNvSpPr txBox="1"/>
          <p:nvPr/>
        </p:nvSpPr>
        <p:spPr>
          <a:xfrm>
            <a:off x="7165912" y="3492498"/>
            <a:ext cx="5140388" cy="3400510"/>
          </a:xfrm>
          <a:prstGeom prst="rect">
            <a:avLst/>
          </a:prstGeom>
          <a:noFill/>
        </p:spPr>
        <p:txBody>
          <a:bodyPr wrap="square" lIns="576000" tIns="180000" rIns="144000" bIns="108000" rtlCol="0">
            <a:spAutoFit/>
          </a:bodyPr>
          <a:lstStyle/>
          <a:p>
            <a:pPr marL="0" lvl="0" indent="0">
              <a:lnSpc>
                <a:spcPct val="120000"/>
              </a:lnSpc>
              <a:buNone/>
            </a:pPr>
            <a:r>
              <a:rPr lang="da-DK" sz="1200" b="1" dirty="0">
                <a:solidFill>
                  <a:schemeClr val="bg1"/>
                </a:solidFill>
                <a:latin typeface="Arial"/>
                <a:cs typeface="Arial"/>
              </a:rPr>
              <a:t>SIGNATURPROJEKTER</a:t>
            </a:r>
          </a:p>
          <a:p>
            <a:pPr marL="0" lvl="0" indent="0">
              <a:lnSpc>
                <a:spcPct val="120000"/>
              </a:lnSpc>
              <a:buNone/>
            </a:pPr>
            <a:endParaRPr lang="da-DK" sz="1200" b="1" dirty="0">
              <a:solidFill>
                <a:schemeClr val="bg1"/>
              </a:solidFill>
              <a:latin typeface="Arial" panose="020B0604020202020204" pitchFamily="34" charset="0"/>
              <a:cs typeface="Arial" panose="020B0604020202020204" pitchFamily="34" charset="0"/>
            </a:endParaRPr>
          </a:p>
          <a:p>
            <a:pPr marL="171450" lvl="0" indent="-171450">
              <a:lnSpc>
                <a:spcPct val="120000"/>
              </a:lnSpc>
              <a:spcBef>
                <a:spcPts val="0"/>
              </a:spcBef>
              <a:buFont typeface="Arial" panose="020B0604020202020204" pitchFamily="34" charset="0"/>
              <a:buChar char="•"/>
            </a:pPr>
            <a:r>
              <a:rPr lang="da-DK" sz="1200" b="1" dirty="0" err="1">
                <a:solidFill>
                  <a:schemeClr val="bg1"/>
                </a:solidFill>
                <a:latin typeface="Arial"/>
                <a:cs typeface="Arial"/>
              </a:rPr>
              <a:t>Microflora</a:t>
            </a:r>
            <a:r>
              <a:rPr lang="da-DK" sz="1200" b="1" dirty="0">
                <a:solidFill>
                  <a:schemeClr val="bg1"/>
                </a:solidFill>
                <a:latin typeface="Arial"/>
                <a:cs typeface="Arial"/>
              </a:rPr>
              <a:t> Danica</a:t>
            </a:r>
            <a:r>
              <a:rPr lang="da-DK" sz="1200" dirty="0">
                <a:solidFill>
                  <a:schemeClr val="bg1"/>
                </a:solidFill>
                <a:latin typeface="Arial"/>
                <a:cs typeface="Arial"/>
              </a:rPr>
              <a:t>: Kortlægning af samtlige </a:t>
            </a:r>
            <a:br>
              <a:rPr lang="da-DK" sz="1200" dirty="0">
                <a:solidFill>
                  <a:schemeClr val="bg1"/>
                </a:solidFill>
                <a:latin typeface="Arial"/>
                <a:cs typeface="Arial"/>
              </a:rPr>
            </a:br>
            <a:r>
              <a:rPr lang="da-DK" sz="1200" dirty="0">
                <a:solidFill>
                  <a:schemeClr val="bg1"/>
                </a:solidFill>
                <a:latin typeface="Arial"/>
                <a:cs typeface="Arial"/>
              </a:rPr>
              <a:t>mikroorganismer i Danmark</a:t>
            </a:r>
          </a:p>
          <a:p>
            <a:pPr marL="171450" indent="-171450">
              <a:lnSpc>
                <a:spcPct val="120000"/>
              </a:lnSpc>
              <a:buFont typeface="Arial,Sans-Serif" panose="020B0604020202020204" pitchFamily="34" charset="0"/>
              <a:buChar char="•"/>
            </a:pPr>
            <a:r>
              <a:rPr lang="da-DK" sz="1200" b="1" dirty="0" err="1">
                <a:solidFill>
                  <a:schemeClr val="bg1"/>
                </a:solidFill>
                <a:latin typeface="Arial"/>
                <a:cs typeface="Arial"/>
              </a:rPr>
              <a:t>NewGLASS</a:t>
            </a:r>
            <a:r>
              <a:rPr lang="da-DK" sz="1200" dirty="0">
                <a:solidFill>
                  <a:schemeClr val="bg1"/>
                </a:solidFill>
                <a:latin typeface="Arial"/>
                <a:cs typeface="Arial"/>
              </a:rPr>
              <a:t>: Forudsigelse af struktur for brudsikkert glas</a:t>
            </a:r>
          </a:p>
          <a:p>
            <a:pPr marL="171450" indent="-171450">
              <a:lnSpc>
                <a:spcPct val="120000"/>
              </a:lnSpc>
              <a:buFont typeface="Arial,Sans-Serif" panose="020B0604020202020204" pitchFamily="34" charset="0"/>
              <a:buChar char="•"/>
            </a:pPr>
            <a:r>
              <a:rPr lang="da-DK" sz="1200" b="1" spc="-20" dirty="0">
                <a:solidFill>
                  <a:schemeClr val="bg1"/>
                </a:solidFill>
                <a:latin typeface="Arial"/>
                <a:cs typeface="Arial"/>
              </a:rPr>
              <a:t>Grass4Food</a:t>
            </a:r>
            <a:r>
              <a:rPr lang="da-DK" sz="1200" spc="-20" dirty="0">
                <a:solidFill>
                  <a:schemeClr val="bg1"/>
                </a:solidFill>
                <a:latin typeface="Arial"/>
                <a:cs typeface="Arial"/>
              </a:rPr>
              <a:t>: </a:t>
            </a:r>
            <a:r>
              <a:rPr lang="da-DK" sz="1200" spc="-20" dirty="0" err="1">
                <a:solidFill>
                  <a:schemeClr val="bg1"/>
                </a:solidFill>
                <a:latin typeface="Arial"/>
                <a:cs typeface="Arial"/>
              </a:rPr>
              <a:t>Udvindelse</a:t>
            </a:r>
            <a:r>
              <a:rPr lang="da-DK" sz="1200" spc="-20" dirty="0">
                <a:solidFill>
                  <a:schemeClr val="bg1"/>
                </a:solidFill>
                <a:latin typeface="Arial"/>
                <a:cs typeface="Arial"/>
              </a:rPr>
              <a:t> af foder- og fødevareprotein fra græs</a:t>
            </a:r>
          </a:p>
          <a:p>
            <a:pPr marL="171450" lvl="0" indent="-171450">
              <a:lnSpc>
                <a:spcPct val="120000"/>
              </a:lnSpc>
              <a:spcBef>
                <a:spcPts val="0"/>
              </a:spcBef>
              <a:buFont typeface="Arial" panose="020B0604020202020204" pitchFamily="34" charset="0"/>
              <a:buChar char="•"/>
            </a:pPr>
            <a:r>
              <a:rPr lang="da-DK" sz="1200" b="1" spc="-20" dirty="0">
                <a:solidFill>
                  <a:schemeClr val="bg1"/>
                </a:solidFill>
                <a:latin typeface="Arial"/>
                <a:cs typeface="Arial"/>
              </a:rPr>
              <a:t>INNO-H2S</a:t>
            </a:r>
            <a:r>
              <a:rPr lang="da-DK" sz="1200" spc="-20" dirty="0">
                <a:solidFill>
                  <a:schemeClr val="bg1"/>
                </a:solidFill>
                <a:latin typeface="Arial"/>
                <a:cs typeface="Arial"/>
              </a:rPr>
              <a:t>: Reduktion af miljøpåvirkning fra naturgasudvinding</a:t>
            </a:r>
          </a:p>
          <a:p>
            <a:pPr marL="171450" lvl="0" indent="-171450">
              <a:lnSpc>
                <a:spcPct val="120000"/>
              </a:lnSpc>
              <a:spcBef>
                <a:spcPts val="0"/>
              </a:spcBef>
              <a:buFont typeface="Arial" panose="020B0604020202020204" pitchFamily="34" charset="0"/>
              <a:buChar char="•"/>
            </a:pPr>
            <a:r>
              <a:rPr lang="da-DK" sz="1200" b="1" dirty="0">
                <a:solidFill>
                  <a:schemeClr val="bg1"/>
                </a:solidFill>
                <a:latin typeface="Arial"/>
                <a:cs typeface="Arial"/>
              </a:rPr>
              <a:t>JAMBO</a:t>
            </a:r>
            <a:r>
              <a:rPr lang="da-DK" sz="1200" dirty="0">
                <a:solidFill>
                  <a:schemeClr val="bg1"/>
                </a:solidFill>
                <a:latin typeface="Arial"/>
                <a:cs typeface="Arial"/>
              </a:rPr>
              <a:t>: Undersøgelse af bundslæbende fiskeredskabers påvirkning</a:t>
            </a:r>
          </a:p>
          <a:p>
            <a:pPr marL="171450" indent="-171450">
              <a:lnSpc>
                <a:spcPct val="120000"/>
              </a:lnSpc>
              <a:buFont typeface="Arial" panose="020B0604020202020204" pitchFamily="34" charset="0"/>
              <a:buChar char="•"/>
            </a:pPr>
            <a:r>
              <a:rPr lang="da-DK" sz="1200" b="1" dirty="0" err="1">
                <a:solidFill>
                  <a:schemeClr val="bg1"/>
                </a:solidFill>
                <a:latin typeface="Arial"/>
                <a:cs typeface="Arial"/>
              </a:rPr>
              <a:t>Folbigg</a:t>
            </a:r>
            <a:r>
              <a:rPr lang="da-DK" sz="1200" b="1" dirty="0">
                <a:solidFill>
                  <a:schemeClr val="bg1"/>
                </a:solidFill>
                <a:latin typeface="Arial"/>
                <a:cs typeface="Arial"/>
              </a:rPr>
              <a:t>-sagen</a:t>
            </a:r>
            <a:r>
              <a:rPr lang="da-DK" sz="1200" dirty="0">
                <a:solidFill>
                  <a:schemeClr val="bg1"/>
                </a:solidFill>
                <a:latin typeface="Arial"/>
                <a:cs typeface="Arial"/>
              </a:rPr>
              <a:t>: Forskning i </a:t>
            </a:r>
            <a:r>
              <a:rPr lang="da-DK" sz="1200" dirty="0" err="1">
                <a:solidFill>
                  <a:schemeClr val="bg1"/>
                </a:solidFill>
                <a:latin typeface="Arial"/>
                <a:cs typeface="Arial"/>
              </a:rPr>
              <a:t>calmodulin</a:t>
            </a:r>
            <a:r>
              <a:rPr lang="da-DK" sz="1200" dirty="0">
                <a:solidFill>
                  <a:schemeClr val="bg1"/>
                </a:solidFill>
                <a:latin typeface="Arial"/>
                <a:cs typeface="Arial"/>
              </a:rPr>
              <a:t> fører til frifindelse</a:t>
            </a:r>
          </a:p>
          <a:p>
            <a:pPr marL="171450" indent="-171450">
              <a:lnSpc>
                <a:spcPct val="120000"/>
              </a:lnSpc>
              <a:buFont typeface="Arial" panose="020B0604020202020204" pitchFamily="34" charset="0"/>
              <a:buChar char="•"/>
            </a:pPr>
            <a:r>
              <a:rPr lang="da-DK" sz="1200" b="1" spc="-20" dirty="0">
                <a:solidFill>
                  <a:schemeClr val="bg1"/>
                </a:solidFill>
                <a:latin typeface="Arial"/>
                <a:cs typeface="Arial"/>
              </a:rPr>
              <a:t>BEYONDBATTREC</a:t>
            </a:r>
            <a:r>
              <a:rPr lang="da-DK" sz="1200" spc="-20" dirty="0">
                <a:solidFill>
                  <a:schemeClr val="bg1"/>
                </a:solidFill>
                <a:latin typeface="Arial"/>
                <a:cs typeface="Arial"/>
              </a:rPr>
              <a:t>: Genanvendelse af grundstoffer i batterier</a:t>
            </a:r>
          </a:p>
          <a:p>
            <a:pPr marL="171450" indent="-171450">
              <a:lnSpc>
                <a:spcPct val="120000"/>
              </a:lnSpc>
              <a:buFont typeface="Arial" panose="020B0604020202020204" pitchFamily="34" charset="0"/>
              <a:buChar char="•"/>
            </a:pPr>
            <a:r>
              <a:rPr lang="da-DK" sz="1200" b="1" dirty="0" err="1">
                <a:solidFill>
                  <a:schemeClr val="bg1"/>
                </a:solidFill>
                <a:latin typeface="Arial"/>
                <a:cs typeface="Arial"/>
              </a:rPr>
              <a:t>RePair</a:t>
            </a:r>
            <a:r>
              <a:rPr lang="da-DK" sz="1200" dirty="0">
                <a:solidFill>
                  <a:schemeClr val="bg1"/>
                </a:solidFill>
                <a:latin typeface="Arial"/>
                <a:cs typeface="Arial"/>
              </a:rPr>
              <a:t>: Miljøgenopretning af Ormstrup Sø ved Bjerringbro</a:t>
            </a:r>
          </a:p>
          <a:p>
            <a:pPr marL="171450" indent="-171450">
              <a:lnSpc>
                <a:spcPct val="120000"/>
              </a:lnSpc>
              <a:buFont typeface="Arial" panose="020B0604020202020204" pitchFamily="34" charset="0"/>
              <a:buChar char="•"/>
            </a:pPr>
            <a:r>
              <a:rPr lang="da-DK" sz="1200" b="1" dirty="0">
                <a:solidFill>
                  <a:schemeClr val="bg1"/>
                </a:solidFill>
                <a:latin typeface="Arial"/>
                <a:cs typeface="Arial"/>
              </a:rPr>
              <a:t>GIOS</a:t>
            </a:r>
            <a:r>
              <a:rPr lang="da-DK" sz="1200" dirty="0">
                <a:solidFill>
                  <a:schemeClr val="bg1"/>
                </a:solidFill>
                <a:latin typeface="Arial"/>
                <a:cs typeface="Arial"/>
              </a:rPr>
              <a:t>: Infrastruktur til klimaforandringsforskning på Grønland</a:t>
            </a:r>
          </a:p>
          <a:p>
            <a:pPr lvl="0">
              <a:lnSpc>
                <a:spcPct val="140000"/>
              </a:lnSpc>
              <a:spcBef>
                <a:spcPts val="0"/>
              </a:spcBef>
            </a:pPr>
            <a:endParaRPr lang="da-DK" sz="1200" dirty="0">
              <a:solidFill>
                <a:schemeClr val="bg1"/>
              </a:solidFill>
            </a:endParaRPr>
          </a:p>
        </p:txBody>
      </p:sp>
      <p:sp>
        <p:nvSpPr>
          <p:cNvPr id="2" name="Pladsholder til slidenummer 1"/>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1000" b="1" i="0" u="none" strike="noStrike" kern="1200" cap="none" spc="0" normalizeH="0" baseline="0" noProof="0" smtClean="0">
                <a:ln>
                  <a:noFill/>
                </a:ln>
                <a:solidFill>
                  <a:srgbClr val="211A52">
                    <a:alpha val="70000"/>
                  </a:srgbClr>
                </a:solidFill>
                <a:effectLst/>
                <a:uLnTx/>
                <a:uFillTx/>
                <a:latin typeface="Arial"/>
              </a:rPr>
              <a:pPr marL="0" marR="0" lvl="0" indent="0" algn="r" defTabSz="914330" rtl="0" eaLnBrk="1" fontAlgn="auto" latinLnBrk="0" hangingPunct="1">
                <a:lnSpc>
                  <a:spcPct val="100000"/>
                </a:lnSpc>
                <a:spcBef>
                  <a:spcPts val="0"/>
                </a:spcBef>
                <a:spcAft>
                  <a:spcPts val="0"/>
                </a:spcAft>
                <a:buClrTx/>
                <a:buSzTx/>
                <a:buFontTx/>
                <a:buNone/>
                <a:tabLst/>
                <a:defRPr/>
              </a:pPr>
              <a:t>8</a:t>
            </a:fld>
            <a:endParaRPr kumimoji="0" lang="en-US" sz="1000" b="1" i="0" u="none" strike="noStrike" kern="1200" cap="none" spc="0" normalizeH="0" baseline="0" noProof="0" dirty="0">
              <a:ln>
                <a:noFill/>
              </a:ln>
              <a:solidFill>
                <a:srgbClr val="211A52">
                  <a:alpha val="70000"/>
                </a:srgbClr>
              </a:solidFill>
              <a:effectLst/>
              <a:uLnTx/>
              <a:uFillTx/>
              <a:latin typeface="Arial"/>
            </a:endParaRPr>
          </a:p>
        </p:txBody>
      </p:sp>
      <p:pic>
        <p:nvPicPr>
          <p:cNvPr id="7" name="Pladsholder til billede 6"/>
          <p:cNvPicPr>
            <a:picLocks noGrp="1" noChangeAspect="1"/>
          </p:cNvPicPr>
          <p:nvPr>
            <p:ph type="pic" sz="quarter" idx="14"/>
          </p:nvPr>
        </p:nvPicPr>
        <p:blipFill>
          <a:blip r:embed="rId3" cstate="email">
            <a:extLst>
              <a:ext uri="{28A0092B-C50C-407E-A947-70E740481C1C}">
                <a14:useLocalDpi xmlns:a14="http://schemas.microsoft.com/office/drawing/2010/main" val="0"/>
              </a:ext>
            </a:extLst>
          </a:blip>
          <a:srcRect/>
          <a:stretch/>
        </p:blipFill>
        <p:spPr>
          <a:xfrm>
            <a:off x="7427912" y="-1"/>
            <a:ext cx="4764087" cy="3429001"/>
          </a:xfrm>
          <a:prstGeom prst="rect">
            <a:avLst/>
          </a:prstGeom>
        </p:spPr>
      </p:pic>
      <p:sp>
        <p:nvSpPr>
          <p:cNvPr id="4" name="Titel 3"/>
          <p:cNvSpPr>
            <a:spLocks noGrp="1"/>
          </p:cNvSpPr>
          <p:nvPr>
            <p:ph type="title"/>
          </p:nvPr>
        </p:nvSpPr>
        <p:spPr>
          <a:xfrm>
            <a:off x="574675" y="390292"/>
            <a:ext cx="6300788" cy="1486727"/>
          </a:xfrm>
        </p:spPr>
        <p:txBody>
          <a:bodyPr/>
          <a:lstStyle/>
          <a:p>
            <a:r>
              <a:rPr lang="da-DK" sz="3000" dirty="0">
                <a:solidFill>
                  <a:srgbClr val="211A52"/>
                </a:solidFill>
                <a:latin typeface="Arial Black" panose="020B0604020202020204" pitchFamily="34" charset="0"/>
                <a:cs typeface="Arial Black" panose="020B0604020202020204" pitchFamily="34" charset="0"/>
              </a:rPr>
              <a:t>INSTITUT FOR KEMI OG BIOVIDENSKAB</a:t>
            </a:r>
          </a:p>
        </p:txBody>
      </p:sp>
      <p:sp>
        <p:nvSpPr>
          <p:cNvPr id="5" name="Pladsholder til tekst 4"/>
          <p:cNvSpPr>
            <a:spLocks noGrp="1"/>
          </p:cNvSpPr>
          <p:nvPr>
            <p:ph type="body" sz="quarter" idx="15"/>
          </p:nvPr>
        </p:nvSpPr>
        <p:spPr>
          <a:xfrm>
            <a:off x="587375" y="1963934"/>
            <a:ext cx="6448426" cy="4314825"/>
          </a:xfrm>
        </p:spPr>
        <p:txBody>
          <a:bodyPr>
            <a:noAutofit/>
          </a:bodyPr>
          <a:lstStyle/>
          <a:p>
            <a:pPr marL="0" indent="0">
              <a:lnSpc>
                <a:spcPct val="120000"/>
              </a:lnSpc>
              <a:spcBef>
                <a:spcPts val="1200"/>
              </a:spcBef>
              <a:buNone/>
            </a:pPr>
            <a:r>
              <a:rPr lang="da-DK" sz="1400" dirty="0">
                <a:solidFill>
                  <a:srgbClr val="211A52"/>
                </a:solidFill>
                <a:latin typeface="Arial"/>
                <a:ea typeface="Calibri"/>
                <a:cs typeface="Arial"/>
              </a:rPr>
              <a:t>Instituttet forsker og uddanner bachelorer, kandidater og </a:t>
            </a:r>
            <a:r>
              <a:rPr lang="da-DK" sz="1400" dirty="0" err="1">
                <a:solidFill>
                  <a:srgbClr val="211A52"/>
                </a:solidFill>
                <a:latin typeface="Arial"/>
                <a:ea typeface="Calibri"/>
                <a:cs typeface="Arial"/>
              </a:rPr>
              <a:t>ph.d.’er</a:t>
            </a:r>
            <a:r>
              <a:rPr lang="da-DK" sz="1400" dirty="0">
                <a:solidFill>
                  <a:srgbClr val="211A52"/>
                </a:solidFill>
                <a:latin typeface="Arial"/>
                <a:ea typeface="Calibri"/>
                <a:cs typeface="Arial"/>
              </a:rPr>
              <a:t> inden for biologi, kemi, bioteknologi, bioingeniørvidenskab, miljøvidenskab og </a:t>
            </a:r>
            <a:r>
              <a:rPr lang="da-DK" sz="1400" dirty="0" err="1">
                <a:solidFill>
                  <a:srgbClr val="211A52"/>
                </a:solidFill>
                <a:latin typeface="Arial"/>
                <a:ea typeface="Calibri"/>
                <a:cs typeface="Arial"/>
              </a:rPr>
              <a:t>kemiteknik</a:t>
            </a:r>
            <a:r>
              <a:rPr lang="da-DK" sz="1400" dirty="0">
                <a:solidFill>
                  <a:srgbClr val="211A52"/>
                </a:solidFill>
                <a:latin typeface="Arial"/>
                <a:ea typeface="Calibri"/>
                <a:cs typeface="Arial"/>
              </a:rPr>
              <a:t>.</a:t>
            </a:r>
            <a:br>
              <a:rPr lang="da-DK" sz="1400" b="1" dirty="0">
                <a:solidFill>
                  <a:srgbClr val="211A52"/>
                </a:solidFill>
                <a:latin typeface="Arial"/>
                <a:ea typeface="Calibri"/>
                <a:cs typeface="Arial"/>
              </a:rPr>
            </a:br>
            <a:r>
              <a:rPr lang="da-DK" sz="1400" dirty="0">
                <a:solidFill>
                  <a:srgbClr val="211A52"/>
                </a:solidFill>
                <a:effectLst/>
                <a:latin typeface="Arial"/>
                <a:ea typeface="Calibri"/>
                <a:cs typeface="Arial"/>
              </a:rPr>
              <a:t>Instituttet skaber grundlæggende og anvendt viden, der</a:t>
            </a:r>
            <a:r>
              <a:rPr lang="da-DK" sz="1400" dirty="0">
                <a:solidFill>
                  <a:schemeClr val="bg1">
                    <a:lumMod val="85000"/>
                  </a:schemeClr>
                </a:solidFill>
                <a:effectLst/>
                <a:latin typeface="Arial"/>
                <a:ea typeface="Calibri"/>
                <a:cs typeface="Arial"/>
              </a:rPr>
              <a:t> </a:t>
            </a:r>
            <a:r>
              <a:rPr lang="da-DK" sz="1400" dirty="0">
                <a:solidFill>
                  <a:srgbClr val="211A52"/>
                </a:solidFill>
                <a:effectLst/>
                <a:latin typeface="Arial"/>
                <a:ea typeface="Calibri"/>
                <a:cs typeface="Arial"/>
              </a:rPr>
              <a:t>bygger bro mellem ingeniør- og naturvidenskab samt integrerer den nyeste forskning i problembaserede uddannelser i både Aalborg og Esbjerg.</a:t>
            </a:r>
            <a:br>
              <a:rPr lang="da-DK" sz="1400" b="1" dirty="0">
                <a:solidFill>
                  <a:srgbClr val="211A52"/>
                </a:solidFill>
                <a:effectLst/>
                <a:latin typeface="Arial" panose="020B0604020202020204" pitchFamily="34" charset="0"/>
                <a:ea typeface="Calibri" panose="020F0502020204030204" pitchFamily="34" charset="0"/>
                <a:cs typeface="Arial" panose="020B0604020202020204" pitchFamily="34" charset="0"/>
              </a:rPr>
            </a:br>
            <a:br>
              <a:rPr lang="da-DK" sz="1400" b="1" dirty="0">
                <a:solidFill>
                  <a:srgbClr val="211A52"/>
                </a:solidFill>
                <a:effectLst/>
                <a:latin typeface="Arial" panose="020B0604020202020204" pitchFamily="34" charset="0"/>
                <a:ea typeface="Calibri" panose="020F0502020204030204" pitchFamily="34" charset="0"/>
                <a:cs typeface="Arial" panose="020B0604020202020204" pitchFamily="34" charset="0"/>
              </a:rPr>
            </a:br>
            <a:r>
              <a:rPr lang="da-DK" sz="1400" b="1" dirty="0">
                <a:solidFill>
                  <a:srgbClr val="211A52"/>
                </a:solidFill>
                <a:latin typeface="Arial"/>
                <a:cs typeface="Arial"/>
              </a:rPr>
              <a:t>STYRKEPOSITIONER NU OG I FREMTIDEN</a:t>
            </a:r>
          </a:p>
          <a:p>
            <a:pPr>
              <a:lnSpc>
                <a:spcPct val="110000"/>
              </a:lnSpc>
            </a:pPr>
            <a:r>
              <a:rPr lang="da-DK" sz="1400" dirty="0">
                <a:solidFill>
                  <a:srgbClr val="211A52"/>
                </a:solidFill>
                <a:latin typeface="Arial"/>
                <a:cs typeface="Arial"/>
              </a:rPr>
              <a:t>Biodiversitet og biomonitorering</a:t>
            </a:r>
          </a:p>
          <a:p>
            <a:pPr>
              <a:lnSpc>
                <a:spcPct val="110000"/>
              </a:lnSpc>
            </a:pPr>
            <a:r>
              <a:rPr lang="da-DK" sz="1400" dirty="0">
                <a:solidFill>
                  <a:srgbClr val="211A52"/>
                </a:solidFill>
                <a:latin typeface="Arial"/>
                <a:cs typeface="Arial"/>
              </a:rPr>
              <a:t>Fremtidens fødevarer og bioprocesser</a:t>
            </a:r>
            <a:endParaRPr lang="en-US" sz="1400" dirty="0">
              <a:solidFill>
                <a:srgbClr val="000000"/>
              </a:solidFill>
              <a:latin typeface="Arial"/>
              <a:cs typeface="Arial"/>
            </a:endParaRPr>
          </a:p>
          <a:p>
            <a:pPr>
              <a:lnSpc>
                <a:spcPct val="110000"/>
              </a:lnSpc>
            </a:pPr>
            <a:r>
              <a:rPr lang="da-DK" sz="1400" dirty="0">
                <a:solidFill>
                  <a:srgbClr val="211A52"/>
                </a:solidFill>
                <a:latin typeface="Arial"/>
                <a:cs typeface="Arial"/>
              </a:rPr>
              <a:t>Funktionelle materialer og glaskemi</a:t>
            </a:r>
            <a:endParaRPr lang="en-US" sz="1400" dirty="0">
              <a:solidFill>
                <a:srgbClr val="000000"/>
              </a:solidFill>
              <a:latin typeface="Arial"/>
              <a:cs typeface="Arial"/>
            </a:endParaRPr>
          </a:p>
          <a:p>
            <a:pPr>
              <a:lnSpc>
                <a:spcPct val="110000"/>
              </a:lnSpc>
            </a:pPr>
            <a:r>
              <a:rPr lang="da-DK" sz="1400" dirty="0">
                <a:solidFill>
                  <a:srgbClr val="211A52"/>
                </a:solidFill>
                <a:latin typeface="Arial"/>
                <a:cs typeface="Arial"/>
              </a:rPr>
              <a:t>Medicinsk bioteknologi og diagnostik</a:t>
            </a:r>
            <a:endParaRPr lang="en-US" sz="1400" dirty="0">
              <a:solidFill>
                <a:srgbClr val="000000"/>
              </a:solidFill>
              <a:latin typeface="Arial"/>
              <a:cs typeface="Arial"/>
            </a:endParaRPr>
          </a:p>
          <a:p>
            <a:pPr>
              <a:lnSpc>
                <a:spcPct val="110000"/>
              </a:lnSpc>
            </a:pPr>
            <a:r>
              <a:rPr lang="da-DK" sz="1400" dirty="0">
                <a:solidFill>
                  <a:srgbClr val="211A52"/>
                </a:solidFill>
                <a:latin typeface="Arial"/>
                <a:cs typeface="Arial"/>
              </a:rPr>
              <a:t>Miljøvidenskab og mikrobiologi</a:t>
            </a:r>
            <a:endParaRPr lang="da-DK" sz="1400" dirty="0"/>
          </a:p>
          <a:p>
            <a:pPr>
              <a:lnSpc>
                <a:spcPct val="110000"/>
              </a:lnSpc>
            </a:pPr>
            <a:r>
              <a:rPr lang="da-DK" sz="1400" dirty="0">
                <a:solidFill>
                  <a:srgbClr val="211A52"/>
                </a:solidFill>
                <a:latin typeface="Arial"/>
                <a:cs typeface="Arial"/>
              </a:rPr>
              <a:t>Teknologier til den grønne omstilling</a:t>
            </a:r>
            <a:endParaRPr lang="da-DK" sz="1400" dirty="0"/>
          </a:p>
          <a:p>
            <a:pPr lvl="0">
              <a:lnSpc>
                <a:spcPct val="110000"/>
              </a:lnSpc>
            </a:pPr>
            <a:r>
              <a:rPr lang="da-DK" sz="1400" dirty="0">
                <a:solidFill>
                  <a:srgbClr val="211A52"/>
                </a:solidFill>
                <a:latin typeface="Arial"/>
                <a:cs typeface="Arial"/>
              </a:rPr>
              <a:t>Vandrensning og genanvendelse af ressourcer</a:t>
            </a:r>
          </a:p>
        </p:txBody>
      </p:sp>
      <p:pic>
        <p:nvPicPr>
          <p:cNvPr id="11" name="Grafik 10" descr="Mikroskop kontur">
            <a:extLst>
              <a:ext uri="{FF2B5EF4-FFF2-40B4-BE49-F238E27FC236}">
                <a16:creationId xmlns:a16="http://schemas.microsoft.com/office/drawing/2014/main" id="{B57AD3C0-0CCD-4758-90E8-96A1421579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71014" y="3686738"/>
            <a:ext cx="557512" cy="557512"/>
          </a:xfrm>
          <a:prstGeom prst="rect">
            <a:avLst/>
          </a:prstGeom>
        </p:spPr>
      </p:pic>
      <p:sp>
        <p:nvSpPr>
          <p:cNvPr id="14" name="Tekstfelt 13">
            <a:extLst>
              <a:ext uri="{FF2B5EF4-FFF2-40B4-BE49-F238E27FC236}">
                <a16:creationId xmlns:a16="http://schemas.microsoft.com/office/drawing/2014/main" id="{9A51C541-0D39-9D5F-0B95-3558E72DC03E}"/>
              </a:ext>
            </a:extLst>
          </p:cNvPr>
          <p:cNvSpPr txBox="1"/>
          <p:nvPr/>
        </p:nvSpPr>
        <p:spPr>
          <a:xfrm>
            <a:off x="-4127" y="0"/>
            <a:ext cx="3200400" cy="370290"/>
          </a:xfrm>
          <a:prstGeom prst="rect">
            <a:avLst/>
          </a:prstGeom>
          <a:solidFill>
            <a:srgbClr val="211A52"/>
          </a:solidFill>
        </p:spPr>
        <p:txBody>
          <a:bodyPr wrap="square" rtlCol="0">
            <a:spAutoFit/>
          </a:bodyPr>
          <a:lstStyle/>
          <a:p>
            <a:r>
              <a:rPr lang="da-DK" b="1" dirty="0">
                <a:solidFill>
                  <a:schemeClr val="bg1"/>
                </a:solidFill>
              </a:rPr>
              <a:t>Institutter </a:t>
            </a:r>
          </a:p>
        </p:txBody>
      </p:sp>
      <p:pic>
        <p:nvPicPr>
          <p:cNvPr id="15" name="Grafik 14" descr="Til salg kontur">
            <a:extLst>
              <a:ext uri="{FF2B5EF4-FFF2-40B4-BE49-F238E27FC236}">
                <a16:creationId xmlns:a16="http://schemas.microsoft.com/office/drawing/2014/main" id="{375390D5-F9D5-A681-FC6D-275EBEAE7FF0}"/>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82493" y="-43290"/>
            <a:ext cx="413580" cy="413580"/>
          </a:xfrm>
          <a:prstGeom prst="rect">
            <a:avLst/>
          </a:prstGeom>
        </p:spPr>
      </p:pic>
      <p:pic>
        <p:nvPicPr>
          <p:cNvPr id="10" name="Billede 9" descr="Et billede, der indeholder tøj, Ansigt, person, sundhedsvæsen&#10;&#10;Indhold genereret af kunstig intelligens kan være forkert.">
            <a:extLst>
              <a:ext uri="{FF2B5EF4-FFF2-40B4-BE49-F238E27FC236}">
                <a16:creationId xmlns:a16="http://schemas.microsoft.com/office/drawing/2014/main" id="{70119AAD-C51B-32FC-55BC-2EDA6F815D40}"/>
              </a:ext>
            </a:extLst>
          </p:cNvPr>
          <p:cNvPicPr>
            <a:picLocks noChangeAspect="1"/>
          </p:cNvPicPr>
          <p:nvPr/>
        </p:nvPicPr>
        <p:blipFill>
          <a:blip r:embed="rId8" cstate="email">
            <a:extLst>
              <a:ext uri="{28A0092B-C50C-407E-A947-70E740481C1C}">
                <a14:useLocalDpi xmlns:a14="http://schemas.microsoft.com/office/drawing/2010/main" val="0"/>
              </a:ext>
            </a:extLst>
          </a:blip>
          <a:srcRect/>
          <a:stretch/>
        </p:blipFill>
        <p:spPr>
          <a:xfrm>
            <a:off x="7429200" y="0"/>
            <a:ext cx="4762800" cy="3430800"/>
          </a:xfrm>
          <a:prstGeom prst="rect">
            <a:avLst/>
          </a:prstGeom>
        </p:spPr>
      </p:pic>
    </p:spTree>
    <p:extLst>
      <p:ext uri="{BB962C8B-B14F-4D97-AF65-F5344CB8AC3E}">
        <p14:creationId xmlns:p14="http://schemas.microsoft.com/office/powerpoint/2010/main" val="4146761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7259DDB2-5F4C-FD35-D122-BC6995C26A15}"/>
              </a:ext>
            </a:extLst>
          </p:cNvPr>
          <p:cNvSpPr/>
          <p:nvPr/>
        </p:nvSpPr>
        <p:spPr>
          <a:xfrm>
            <a:off x="7427913" y="3429001"/>
            <a:ext cx="4764086" cy="3429000"/>
          </a:xfrm>
          <a:prstGeom prst="rect">
            <a:avLst/>
          </a:prstGeom>
          <a:solidFill>
            <a:srgbClr val="0E8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Pladsholder til slidenummer 1"/>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1000" b="1" i="0" u="none" strike="noStrike" kern="1200" cap="none" spc="0" normalizeH="0" baseline="0" noProof="0" smtClean="0">
                <a:ln>
                  <a:noFill/>
                </a:ln>
                <a:solidFill>
                  <a:srgbClr val="211A52">
                    <a:alpha val="70000"/>
                  </a:srgbClr>
                </a:solidFill>
                <a:effectLst/>
                <a:uLnTx/>
                <a:uFillTx/>
                <a:latin typeface="Arial"/>
              </a:rPr>
              <a:pPr marL="0" marR="0" lvl="0" indent="0" algn="r" defTabSz="914330" rtl="0" eaLnBrk="1" fontAlgn="auto" latinLnBrk="0" hangingPunct="1">
                <a:lnSpc>
                  <a:spcPct val="100000"/>
                </a:lnSpc>
                <a:spcBef>
                  <a:spcPts val="0"/>
                </a:spcBef>
                <a:spcAft>
                  <a:spcPts val="0"/>
                </a:spcAft>
                <a:buClrTx/>
                <a:buSzTx/>
                <a:buFontTx/>
                <a:buNone/>
                <a:tabLst/>
                <a:defRPr/>
              </a:pPr>
              <a:t>9</a:t>
            </a:fld>
            <a:endParaRPr kumimoji="0" lang="en-US" sz="1000" b="1" i="0" u="none" strike="noStrike" kern="1200" cap="none" spc="0" normalizeH="0" baseline="0" noProof="0" dirty="0">
              <a:ln>
                <a:noFill/>
              </a:ln>
              <a:solidFill>
                <a:srgbClr val="211A52">
                  <a:alpha val="70000"/>
                </a:srgbClr>
              </a:solidFill>
              <a:effectLst/>
              <a:uLnTx/>
              <a:uFillTx/>
              <a:latin typeface="Arial"/>
            </a:endParaRPr>
          </a:p>
        </p:txBody>
      </p:sp>
      <p:pic>
        <p:nvPicPr>
          <p:cNvPr id="10" name="Pladsholder til billede 9"/>
          <p:cNvPicPr>
            <a:picLocks noGrp="1" noChangeAspect="1"/>
          </p:cNvPicPr>
          <p:nvPr>
            <p:ph type="pic" sz="quarter" idx="14"/>
          </p:nvPr>
        </p:nvPicPr>
        <p:blipFill rotWithShape="1">
          <a:blip r:embed="rId3" cstate="email">
            <a:extLst>
              <a:ext uri="{28A0092B-C50C-407E-A947-70E740481C1C}">
                <a14:useLocalDpi xmlns:a14="http://schemas.microsoft.com/office/drawing/2010/main" val="0"/>
              </a:ext>
            </a:extLst>
          </a:blip>
          <a:srcRect/>
          <a:stretch/>
        </p:blipFill>
        <p:spPr>
          <a:xfrm>
            <a:off x="7427912" y="0"/>
            <a:ext cx="4764087" cy="3429000"/>
          </a:xfrm>
        </p:spPr>
      </p:pic>
      <p:sp>
        <p:nvSpPr>
          <p:cNvPr id="4" name="Titel 3"/>
          <p:cNvSpPr>
            <a:spLocks noGrp="1"/>
          </p:cNvSpPr>
          <p:nvPr>
            <p:ph type="title"/>
          </p:nvPr>
        </p:nvSpPr>
        <p:spPr>
          <a:xfrm>
            <a:off x="574501" y="390675"/>
            <a:ext cx="4229100" cy="1486727"/>
          </a:xfrm>
        </p:spPr>
        <p:txBody>
          <a:bodyPr/>
          <a:lstStyle/>
          <a:p>
            <a:r>
              <a:rPr lang="da-DK" sz="3000" dirty="0">
                <a:solidFill>
                  <a:srgbClr val="211A52"/>
                </a:solidFill>
                <a:latin typeface="Arial Black" panose="020B0604020202020204" pitchFamily="34" charset="0"/>
                <a:cs typeface="Arial Black" panose="020B0604020202020204" pitchFamily="34" charset="0"/>
              </a:rPr>
              <a:t>INSTITUT FOR ENERGI</a:t>
            </a:r>
          </a:p>
        </p:txBody>
      </p:sp>
      <p:sp>
        <p:nvSpPr>
          <p:cNvPr id="5" name="Pladsholder til tekst 4"/>
          <p:cNvSpPr>
            <a:spLocks noGrp="1"/>
          </p:cNvSpPr>
          <p:nvPr>
            <p:ph type="body" sz="quarter" idx="15"/>
          </p:nvPr>
        </p:nvSpPr>
        <p:spPr>
          <a:xfrm>
            <a:off x="587373" y="1958975"/>
            <a:ext cx="6300789" cy="4508350"/>
          </a:xfrm>
        </p:spPr>
        <p:txBody>
          <a:bodyPr>
            <a:normAutofit fontScale="62500" lnSpcReduction="20000"/>
          </a:bodyPr>
          <a:lstStyle/>
          <a:p>
            <a:pPr marL="0" indent="0">
              <a:lnSpc>
                <a:spcPct val="140000"/>
              </a:lnSpc>
              <a:buNone/>
            </a:pPr>
            <a:r>
              <a:rPr lang="da-DK" sz="2200" dirty="0">
                <a:solidFill>
                  <a:srgbClr val="012553"/>
                </a:solidFill>
                <a:effectLst/>
                <a:latin typeface="Arial" panose="020B0604020202020204" pitchFamily="34" charset="0"/>
                <a:ea typeface="Aptos" panose="020B0004020202020204" pitchFamily="34" charset="0"/>
                <a:cs typeface="Arial" panose="020B0604020202020204" pitchFamily="34" charset="0"/>
              </a:rPr>
              <a:t>Institut for Energi uddanner og forsker inden for centrale områder som energi-effektivitet, vedvarende energi, elektrificering og CO₂-lagring. Instituttet spiller en afgørende rolle i den grønne omstilling, hvor innovation og gennemslagskraft skaber bæredygtige løsninger til fremtiden.</a:t>
            </a:r>
            <a:br>
              <a:rPr lang="da-DK" sz="2200" dirty="0">
                <a:solidFill>
                  <a:srgbClr val="012553"/>
                </a:solidFill>
                <a:effectLst/>
                <a:latin typeface="Arial" panose="020B0604020202020204" pitchFamily="34" charset="0"/>
                <a:ea typeface="Aptos" panose="020B0004020202020204" pitchFamily="34" charset="0"/>
                <a:cs typeface="Arial" panose="020B0604020202020204" pitchFamily="34" charset="0"/>
              </a:rPr>
            </a:br>
            <a:br>
              <a:rPr lang="da-DK" sz="2200" dirty="0">
                <a:solidFill>
                  <a:srgbClr val="012553"/>
                </a:solidFill>
                <a:effectLst/>
                <a:latin typeface="Arial" panose="020B0604020202020204" pitchFamily="34" charset="0"/>
                <a:ea typeface="Aptos" panose="020B0004020202020204" pitchFamily="34" charset="0"/>
                <a:cs typeface="Arial" panose="020B0604020202020204" pitchFamily="34" charset="0"/>
              </a:rPr>
            </a:br>
            <a:r>
              <a:rPr lang="da-DK" sz="2200" b="1" dirty="0">
                <a:solidFill>
                  <a:srgbClr val="012553"/>
                </a:solidFill>
                <a:latin typeface="Arial" panose="020B0604020202020204" pitchFamily="34" charset="0"/>
                <a:cs typeface="Arial" panose="020B0604020202020204" pitchFamily="34" charset="0"/>
              </a:rPr>
              <a:t>STYRKEPOSITIONER NU OG I FREMTIDEN</a:t>
            </a:r>
          </a:p>
          <a:p>
            <a:pPr>
              <a:lnSpc>
                <a:spcPct val="140000"/>
              </a:lnSpc>
            </a:pPr>
            <a:r>
              <a:rPr lang="da-DK" sz="2200" spc="-70" dirty="0">
                <a:solidFill>
                  <a:srgbClr val="012553"/>
                </a:solidFill>
                <a:latin typeface="Arial" panose="020B0604020202020204" pitchFamily="34" charset="0"/>
                <a:cs typeface="Arial" panose="020B0604020202020204" pitchFamily="34" charset="0"/>
              </a:rPr>
              <a:t>Effektelektronik - </a:t>
            </a:r>
            <a:r>
              <a:rPr lang="da-DK" sz="2200" spc="-70" dirty="0">
                <a:solidFill>
                  <a:srgbClr val="012553"/>
                </a:solidFill>
                <a:effectLst/>
                <a:latin typeface="Arial" panose="020B0604020202020204" pitchFamily="34" charset="0"/>
                <a:ea typeface="Times New Roman" panose="02020603050405020304" pitchFamily="18" charset="0"/>
                <a:cs typeface="Arial" panose="020B0604020202020204" pitchFamily="34" charset="0"/>
              </a:rPr>
              <a:t>komponentudvikling, pålidelighed og avancerede konverterløsninger</a:t>
            </a:r>
            <a:endParaRPr lang="da-DK" sz="2200" spc="-70" dirty="0">
              <a:solidFill>
                <a:srgbClr val="012553"/>
              </a:solidFill>
              <a:latin typeface="Arial" panose="020B0604020202020204" pitchFamily="34" charset="0"/>
              <a:cs typeface="Arial" panose="020B0604020202020204" pitchFamily="34" charset="0"/>
            </a:endParaRPr>
          </a:p>
          <a:p>
            <a:pPr>
              <a:lnSpc>
                <a:spcPct val="140000"/>
              </a:lnSpc>
            </a:pPr>
            <a:r>
              <a:rPr lang="da-DK" sz="2200" dirty="0">
                <a:solidFill>
                  <a:srgbClr val="012553"/>
                </a:solidFill>
                <a:latin typeface="Arial" panose="020B0604020202020204" pitchFamily="34" charset="0"/>
                <a:cs typeface="Arial" panose="020B0604020202020204" pitchFamily="34" charset="0"/>
              </a:rPr>
              <a:t>Smarte energisystemer - </a:t>
            </a:r>
            <a:r>
              <a:rPr lang="da-DK" sz="2200" dirty="0">
                <a:solidFill>
                  <a:srgbClr val="012553"/>
                </a:solidFill>
                <a:effectLst/>
                <a:latin typeface="Arial" panose="020B0604020202020204" pitchFamily="34" charset="0"/>
                <a:ea typeface="Times New Roman" panose="02020603050405020304" pitchFamily="18" charset="0"/>
                <a:cs typeface="Arial" panose="020B0604020202020204" pitchFamily="34" charset="0"/>
              </a:rPr>
              <a:t>fleksibilitet, sektorkobling og intelligent styring</a:t>
            </a:r>
            <a:endParaRPr lang="da-DK" sz="2200" dirty="0">
              <a:solidFill>
                <a:srgbClr val="012553"/>
              </a:solidFill>
              <a:latin typeface="Arial" panose="020B0604020202020204" pitchFamily="34" charset="0"/>
              <a:cs typeface="Arial" panose="020B0604020202020204" pitchFamily="34" charset="0"/>
            </a:endParaRPr>
          </a:p>
          <a:p>
            <a:pPr>
              <a:lnSpc>
                <a:spcPct val="140000"/>
              </a:lnSpc>
            </a:pPr>
            <a:r>
              <a:rPr lang="da-DK" sz="2200" spc="-70" dirty="0">
                <a:solidFill>
                  <a:srgbClr val="012553"/>
                </a:solidFill>
                <a:latin typeface="Arial" panose="020B0604020202020204" pitchFamily="34" charset="0"/>
                <a:cs typeface="Arial" panose="020B0604020202020204" pitchFamily="34" charset="0"/>
              </a:rPr>
              <a:t>Bæredygtigt brændstof og </a:t>
            </a:r>
            <a:r>
              <a:rPr lang="da-DK" sz="2200" spc="-70" dirty="0" err="1">
                <a:solidFill>
                  <a:srgbClr val="012553"/>
                </a:solidFill>
                <a:latin typeface="Arial" panose="020B0604020202020204" pitchFamily="34" charset="0"/>
                <a:cs typeface="Arial" panose="020B0604020202020204" pitchFamily="34" charset="0"/>
              </a:rPr>
              <a:t>biorefinery</a:t>
            </a:r>
            <a:r>
              <a:rPr lang="da-DK" sz="2200" spc="-70" dirty="0">
                <a:solidFill>
                  <a:srgbClr val="012553"/>
                </a:solidFill>
                <a:latin typeface="Arial" panose="020B0604020202020204" pitchFamily="34" charset="0"/>
                <a:cs typeface="Arial" panose="020B0604020202020204" pitchFamily="34" charset="0"/>
              </a:rPr>
              <a:t> - </a:t>
            </a:r>
            <a:r>
              <a:rPr lang="da-DK" sz="2200" spc="-70" dirty="0">
                <a:solidFill>
                  <a:srgbClr val="012553"/>
                </a:solidFill>
                <a:effectLst/>
                <a:latin typeface="Arial" panose="020B0604020202020204" pitchFamily="34" charset="0"/>
                <a:ea typeface="Times New Roman" panose="02020603050405020304" pitchFamily="18" charset="0"/>
                <a:cs typeface="Arial" panose="020B0604020202020204" pitchFamily="34" charset="0"/>
              </a:rPr>
              <a:t>P2X, </a:t>
            </a:r>
            <a:r>
              <a:rPr lang="da-DK" sz="2200" spc="-70" dirty="0" err="1">
                <a:solidFill>
                  <a:srgbClr val="012553"/>
                </a:solidFill>
                <a:effectLst/>
                <a:latin typeface="Arial" panose="020B0604020202020204" pitchFamily="34" charset="0"/>
                <a:ea typeface="Times New Roman" panose="02020603050405020304" pitchFamily="18" charset="0"/>
                <a:cs typeface="Arial" panose="020B0604020202020204" pitchFamily="34" charset="0"/>
              </a:rPr>
              <a:t>carbon</a:t>
            </a:r>
            <a:r>
              <a:rPr lang="da-DK" sz="2200" spc="-70" dirty="0">
                <a:solidFill>
                  <a:srgbClr val="012553"/>
                </a:solidFill>
                <a:effectLst/>
                <a:latin typeface="Arial" panose="020B0604020202020204" pitchFamily="34" charset="0"/>
                <a:ea typeface="Times New Roman" panose="02020603050405020304" pitchFamily="18" charset="0"/>
                <a:cs typeface="Arial" panose="020B0604020202020204" pitchFamily="34" charset="0"/>
              </a:rPr>
              <a:t> </a:t>
            </a:r>
            <a:r>
              <a:rPr lang="da-DK" sz="2200" spc="-70" dirty="0" err="1">
                <a:solidFill>
                  <a:srgbClr val="012553"/>
                </a:solidFill>
                <a:effectLst/>
                <a:latin typeface="Arial" panose="020B0604020202020204" pitchFamily="34" charset="0"/>
                <a:ea typeface="Times New Roman" panose="02020603050405020304" pitchFamily="18" charset="0"/>
                <a:cs typeface="Arial" panose="020B0604020202020204" pitchFamily="34" charset="0"/>
              </a:rPr>
              <a:t>capture</a:t>
            </a:r>
            <a:r>
              <a:rPr lang="da-DK" sz="2200" spc="-70" dirty="0">
                <a:solidFill>
                  <a:srgbClr val="012553"/>
                </a:solidFill>
                <a:effectLst/>
                <a:latin typeface="Arial" panose="020B0604020202020204" pitchFamily="34" charset="0"/>
                <a:ea typeface="Times New Roman" panose="02020603050405020304" pitchFamily="18" charset="0"/>
                <a:cs typeface="Arial" panose="020B0604020202020204" pitchFamily="34" charset="0"/>
              </a:rPr>
              <a:t>, bio-olie og cirkularitet</a:t>
            </a:r>
            <a:endParaRPr lang="da-DK" sz="2200" spc="-70" dirty="0">
              <a:solidFill>
                <a:srgbClr val="012553"/>
              </a:solidFill>
              <a:latin typeface="Arial" panose="020B0604020202020204" pitchFamily="34" charset="0"/>
              <a:cs typeface="Arial" panose="020B0604020202020204" pitchFamily="34" charset="0"/>
            </a:endParaRPr>
          </a:p>
          <a:p>
            <a:pPr>
              <a:lnSpc>
                <a:spcPct val="140000"/>
              </a:lnSpc>
            </a:pPr>
            <a:r>
              <a:rPr lang="en-US" sz="2200" dirty="0" err="1">
                <a:solidFill>
                  <a:srgbClr val="012553"/>
                </a:solidFill>
                <a:latin typeface="Arial" panose="020B0604020202020204" pitchFamily="34" charset="0"/>
                <a:cs typeface="Arial" panose="020B0604020202020204" pitchFamily="34" charset="0"/>
              </a:rPr>
              <a:t>Elektrifiserede</a:t>
            </a:r>
            <a:r>
              <a:rPr lang="en-US" sz="2200" dirty="0">
                <a:solidFill>
                  <a:srgbClr val="012553"/>
                </a:solidFill>
                <a:latin typeface="Arial" panose="020B0604020202020204" pitchFamily="34" charset="0"/>
                <a:cs typeface="Arial" panose="020B0604020202020204" pitchFamily="34" charset="0"/>
              </a:rPr>
              <a:t> og </a:t>
            </a:r>
            <a:r>
              <a:rPr lang="en-US" sz="2200" dirty="0" err="1">
                <a:solidFill>
                  <a:srgbClr val="012553"/>
                </a:solidFill>
                <a:latin typeface="Arial" panose="020B0604020202020204" pitchFamily="34" charset="0"/>
                <a:cs typeface="Arial" panose="020B0604020202020204" pitchFamily="34" charset="0"/>
              </a:rPr>
              <a:t>integrerede</a:t>
            </a:r>
            <a:r>
              <a:rPr lang="en-US" sz="2200" dirty="0">
                <a:solidFill>
                  <a:srgbClr val="012553"/>
                </a:solidFill>
                <a:latin typeface="Arial" panose="020B0604020202020204" pitchFamily="34" charset="0"/>
                <a:cs typeface="Arial" panose="020B0604020202020204" pitchFamily="34" charset="0"/>
              </a:rPr>
              <a:t> </a:t>
            </a:r>
            <a:r>
              <a:rPr lang="en-US" sz="2200" dirty="0" err="1">
                <a:solidFill>
                  <a:srgbClr val="012553"/>
                </a:solidFill>
                <a:latin typeface="Arial" panose="020B0604020202020204" pitchFamily="34" charset="0"/>
                <a:cs typeface="Arial" panose="020B0604020202020204" pitchFamily="34" charset="0"/>
              </a:rPr>
              <a:t>vedvarende</a:t>
            </a:r>
            <a:r>
              <a:rPr lang="en-US" sz="2200" dirty="0">
                <a:solidFill>
                  <a:srgbClr val="012553"/>
                </a:solidFill>
                <a:latin typeface="Arial" panose="020B0604020202020204" pitchFamily="34" charset="0"/>
                <a:cs typeface="Arial" panose="020B0604020202020204" pitchFamily="34" charset="0"/>
              </a:rPr>
              <a:t> </a:t>
            </a:r>
            <a:r>
              <a:rPr lang="en-US" sz="2200" dirty="0" err="1">
                <a:solidFill>
                  <a:srgbClr val="012553"/>
                </a:solidFill>
                <a:latin typeface="Arial" panose="020B0604020202020204" pitchFamily="34" charset="0"/>
                <a:cs typeface="Arial" panose="020B0604020202020204" pitchFamily="34" charset="0"/>
              </a:rPr>
              <a:t>energisystemer</a:t>
            </a:r>
            <a:r>
              <a:rPr lang="en-US" sz="2200" dirty="0">
                <a:solidFill>
                  <a:srgbClr val="012553"/>
                </a:solidFill>
                <a:latin typeface="Arial" panose="020B0604020202020204" pitchFamily="34" charset="0"/>
                <a:cs typeface="Arial" panose="020B0604020202020204" pitchFamily="34" charset="0"/>
              </a:rPr>
              <a:t> - </a:t>
            </a:r>
            <a:r>
              <a:rPr lang="da-DK" sz="2200" dirty="0">
                <a:solidFill>
                  <a:srgbClr val="012553"/>
                </a:solidFill>
                <a:effectLst/>
                <a:latin typeface="Arial" panose="020B0604020202020204" pitchFamily="34" charset="0"/>
                <a:ea typeface="Times New Roman" panose="02020603050405020304" pitchFamily="18" charset="0"/>
                <a:cs typeface="Arial" panose="020B0604020202020204" pitchFamily="34" charset="0"/>
              </a:rPr>
              <a:t>stabilitet, offshore og systemintegration</a:t>
            </a:r>
            <a:endParaRPr lang="da-DK" sz="2200" dirty="0">
              <a:solidFill>
                <a:srgbClr val="012553"/>
              </a:solidFill>
              <a:effectLst/>
              <a:latin typeface="Arial" panose="020B0604020202020204" pitchFamily="34" charset="0"/>
              <a:ea typeface="Aptos" panose="020B0004020202020204" pitchFamily="34" charset="0"/>
              <a:cs typeface="Arial" panose="020B0604020202020204" pitchFamily="34" charset="0"/>
            </a:endParaRPr>
          </a:p>
          <a:p>
            <a:pPr>
              <a:lnSpc>
                <a:spcPct val="140000"/>
              </a:lnSpc>
            </a:pPr>
            <a:r>
              <a:rPr lang="en-US" sz="2200" dirty="0" err="1">
                <a:solidFill>
                  <a:srgbClr val="012553"/>
                </a:solidFill>
                <a:latin typeface="Arial" panose="020B0604020202020204" pitchFamily="34" charset="0"/>
                <a:cs typeface="Arial" panose="020B0604020202020204" pitchFamily="34" charset="0"/>
              </a:rPr>
              <a:t>Digitalisering</a:t>
            </a:r>
            <a:r>
              <a:rPr lang="en-US" sz="2200" dirty="0">
                <a:solidFill>
                  <a:srgbClr val="012553"/>
                </a:solidFill>
                <a:latin typeface="Arial" panose="020B0604020202020204" pitchFamily="34" charset="0"/>
                <a:cs typeface="Arial" panose="020B0604020202020204" pitchFamily="34" charset="0"/>
              </a:rPr>
              <a:t> og AI </a:t>
            </a:r>
            <a:r>
              <a:rPr lang="en-US" sz="2200" dirty="0" err="1">
                <a:solidFill>
                  <a:srgbClr val="012553"/>
                </a:solidFill>
                <a:latin typeface="Arial" panose="020B0604020202020204" pitchFamily="34" charset="0"/>
                <a:cs typeface="Arial" panose="020B0604020202020204" pitchFamily="34" charset="0"/>
              </a:rPr>
              <a:t>i</a:t>
            </a:r>
            <a:r>
              <a:rPr lang="en-US" sz="2200" dirty="0">
                <a:solidFill>
                  <a:srgbClr val="012553"/>
                </a:solidFill>
                <a:latin typeface="Arial" panose="020B0604020202020204" pitchFamily="34" charset="0"/>
                <a:cs typeface="Arial" panose="020B0604020202020204" pitchFamily="34" charset="0"/>
              </a:rPr>
              <a:t> </a:t>
            </a:r>
            <a:r>
              <a:rPr lang="en-US" sz="2200" dirty="0" err="1">
                <a:solidFill>
                  <a:srgbClr val="012553"/>
                </a:solidFill>
                <a:latin typeface="Arial" panose="020B0604020202020204" pitchFamily="34" charset="0"/>
                <a:cs typeface="Arial" panose="020B0604020202020204" pitchFamily="34" charset="0"/>
              </a:rPr>
              <a:t>energisystemer</a:t>
            </a:r>
            <a:r>
              <a:rPr lang="en-US" sz="2200" dirty="0">
                <a:solidFill>
                  <a:srgbClr val="012553"/>
                </a:solidFill>
                <a:latin typeface="Arial" panose="020B0604020202020204" pitchFamily="34" charset="0"/>
                <a:cs typeface="Arial" panose="020B0604020202020204" pitchFamily="34" charset="0"/>
              </a:rPr>
              <a:t> - </a:t>
            </a:r>
            <a:r>
              <a:rPr lang="da-DK" sz="2200" dirty="0">
                <a:solidFill>
                  <a:srgbClr val="012553"/>
                </a:solidFill>
                <a:effectLst/>
                <a:latin typeface="Arial" panose="020B0604020202020204" pitchFamily="34" charset="0"/>
                <a:ea typeface="Times New Roman" panose="02020603050405020304" pitchFamily="18" charset="0"/>
                <a:cs typeface="Arial" panose="020B0604020202020204" pitchFamily="34" charset="0"/>
              </a:rPr>
              <a:t>datadrevet optimering, fejldetektion og automatisering</a:t>
            </a:r>
            <a:endParaRPr lang="da-DK" sz="2200" dirty="0">
              <a:solidFill>
                <a:srgbClr val="012553"/>
              </a:solidFill>
              <a:effectLst/>
              <a:latin typeface="Arial" panose="020B0604020202020204" pitchFamily="34" charset="0"/>
              <a:ea typeface="Aptos" panose="020B0004020202020204" pitchFamily="34" charset="0"/>
              <a:cs typeface="Arial" panose="020B0604020202020204" pitchFamily="34" charset="0"/>
            </a:endParaRPr>
          </a:p>
          <a:p>
            <a:pPr>
              <a:lnSpc>
                <a:spcPct val="120000"/>
              </a:lnSpc>
            </a:pPr>
            <a:endParaRPr lang="en-US" sz="1400" dirty="0">
              <a:solidFill>
                <a:srgbClr val="211A52"/>
              </a:solidFill>
              <a:latin typeface="Arial" panose="020B0604020202020204" pitchFamily="34" charset="0"/>
              <a:cs typeface="Arial" panose="020B0604020202020204" pitchFamily="34" charset="0"/>
            </a:endParaRPr>
          </a:p>
          <a:p>
            <a:pPr marL="0" indent="0">
              <a:buNone/>
            </a:pPr>
            <a:endParaRPr lang="en-US" dirty="0"/>
          </a:p>
        </p:txBody>
      </p:sp>
      <p:sp>
        <p:nvSpPr>
          <p:cNvPr id="7" name="Tekstfelt 6">
            <a:extLst>
              <a:ext uri="{FF2B5EF4-FFF2-40B4-BE49-F238E27FC236}">
                <a16:creationId xmlns:a16="http://schemas.microsoft.com/office/drawing/2014/main" id="{CE3E615F-898C-488B-B024-CDF53E2B47AC}"/>
              </a:ext>
            </a:extLst>
          </p:cNvPr>
          <p:cNvSpPr txBox="1"/>
          <p:nvPr/>
        </p:nvSpPr>
        <p:spPr>
          <a:xfrm>
            <a:off x="7165132" y="3264548"/>
            <a:ext cx="4189608" cy="3791451"/>
          </a:xfrm>
          <a:prstGeom prst="rect">
            <a:avLst/>
          </a:prstGeom>
          <a:noFill/>
        </p:spPr>
        <p:txBody>
          <a:bodyPr wrap="square" lIns="576000" tIns="180000" rIns="144000" bIns="108000" rtlCol="0">
            <a:spAutoFit/>
          </a:bodyPr>
          <a:lstStyle/>
          <a:p>
            <a:pPr marL="0" lvl="0" indent="0">
              <a:lnSpc>
                <a:spcPct val="120000"/>
              </a:lnSpc>
              <a:buNone/>
            </a:pPr>
            <a:r>
              <a:rPr lang="da-DK" sz="1200" b="1" dirty="0">
                <a:solidFill>
                  <a:schemeClr val="bg1"/>
                </a:solidFill>
                <a:latin typeface="Arial" panose="020B0604020202020204" pitchFamily="34" charset="0"/>
                <a:cs typeface="Arial" panose="020B0604020202020204" pitchFamily="34" charset="0"/>
              </a:rPr>
              <a:t>FORSKNINGSMÆSSIGE HIGHLIGHTS</a:t>
            </a:r>
          </a:p>
          <a:p>
            <a:pPr marL="0" lvl="0" indent="0">
              <a:lnSpc>
                <a:spcPct val="120000"/>
              </a:lnSpc>
              <a:buNone/>
            </a:pPr>
            <a:endParaRPr lang="da-DK" sz="1200" b="1" dirty="0">
              <a:solidFill>
                <a:schemeClr val="bg1"/>
              </a:solidFill>
              <a:latin typeface="Arial" panose="020B0604020202020204" pitchFamily="34" charset="0"/>
              <a:cs typeface="Arial" panose="020B0604020202020204" pitchFamily="34" charset="0"/>
            </a:endParaRPr>
          </a:p>
          <a:p>
            <a:pPr marL="171450" lvl="0" indent="-171450">
              <a:lnSpc>
                <a:spcPct val="120000"/>
              </a:lnSpc>
              <a:buFont typeface="Arial" panose="020B0604020202020204" pitchFamily="34" charset="0"/>
              <a:buChar char="•"/>
            </a:pPr>
            <a:r>
              <a:rPr lang="da-DK" sz="1200" dirty="0">
                <a:solidFill>
                  <a:schemeClr val="bg1"/>
                </a:solidFill>
                <a:latin typeface="Arial" panose="020B0604020202020204" pitchFamily="34" charset="0"/>
                <a:cs typeface="Arial" panose="020B0604020202020204" pitchFamily="34" charset="0"/>
              </a:rPr>
              <a:t>Større hjemtag og mange priser inden for effektelektronik</a:t>
            </a:r>
          </a:p>
          <a:p>
            <a:pPr marL="171450" lvl="0" indent="-171450">
              <a:lnSpc>
                <a:spcPct val="120000"/>
              </a:lnSpc>
              <a:buFont typeface="Arial" panose="020B0604020202020204" pitchFamily="34" charset="0"/>
              <a:buChar char="•"/>
            </a:pPr>
            <a:r>
              <a:rPr lang="da-DK" sz="1200" dirty="0">
                <a:solidFill>
                  <a:schemeClr val="bg1"/>
                </a:solidFill>
                <a:effectLst/>
                <a:ea typeface="Times New Roman" panose="02020603050405020304" pitchFamily="18" charset="0"/>
                <a:cs typeface="Aptos" panose="020B0004020202020204" pitchFamily="34" charset="0"/>
              </a:rPr>
              <a:t>AAU-testanlæg på Aalborg havn til produktion af grønne brændstoffer -  et </a:t>
            </a:r>
            <a:r>
              <a:rPr lang="da-DK" sz="1200" dirty="0" err="1">
                <a:solidFill>
                  <a:schemeClr val="bg1"/>
                </a:solidFill>
                <a:effectLst/>
                <a:ea typeface="Times New Roman" panose="02020603050405020304" pitchFamily="18" charset="0"/>
                <a:cs typeface="Aptos" panose="020B0004020202020204" pitchFamily="34" charset="0"/>
              </a:rPr>
              <a:t>multi</a:t>
            </a:r>
            <a:r>
              <a:rPr lang="da-DK" sz="1200" dirty="0">
                <a:solidFill>
                  <a:schemeClr val="bg1"/>
                </a:solidFill>
                <a:effectLst/>
                <a:ea typeface="Times New Roman" panose="02020603050405020304" pitchFamily="18" charset="0"/>
                <a:cs typeface="Aptos" panose="020B0004020202020204" pitchFamily="34" charset="0"/>
              </a:rPr>
              <a:t>-integreret energisystem </a:t>
            </a:r>
          </a:p>
          <a:p>
            <a:pPr marL="171450" lvl="0" indent="-171450">
              <a:lnSpc>
                <a:spcPct val="120000"/>
              </a:lnSpc>
              <a:buFont typeface="Arial" panose="020B0604020202020204" pitchFamily="34" charset="0"/>
              <a:buChar char="•"/>
            </a:pPr>
            <a:r>
              <a:rPr lang="da-DK" sz="1200" dirty="0">
                <a:solidFill>
                  <a:schemeClr val="bg1"/>
                </a:solidFill>
              </a:rPr>
              <a:t>Pionerarbejde i fleksible energisystemer med sektorkobling, energilagring og styring af vedvarende energi for øget stabilitet</a:t>
            </a:r>
          </a:p>
          <a:p>
            <a:pPr marL="171450" lvl="0" indent="-171450">
              <a:lnSpc>
                <a:spcPct val="120000"/>
              </a:lnSpc>
              <a:buFont typeface="Arial" panose="020B0604020202020204" pitchFamily="34" charset="0"/>
              <a:buChar char="•"/>
            </a:pPr>
            <a:r>
              <a:rPr lang="da-DK" sz="1200" dirty="0">
                <a:solidFill>
                  <a:schemeClr val="bg1"/>
                </a:solidFill>
              </a:rPr>
              <a:t>Banebrydende brug af digitalisering og AI til smarte energisystemer med fokus på optimering, prædikativ vedligeholdelse, </a:t>
            </a:r>
            <a:r>
              <a:rPr lang="da-DK" sz="1200" dirty="0" err="1">
                <a:solidFill>
                  <a:schemeClr val="bg1"/>
                </a:solidFill>
              </a:rPr>
              <a:t>cybersikkerhed</a:t>
            </a:r>
            <a:r>
              <a:rPr lang="da-DK" sz="1200" dirty="0">
                <a:solidFill>
                  <a:schemeClr val="bg1"/>
                </a:solidFill>
              </a:rPr>
              <a:t> og høj driftssikkerhed</a:t>
            </a:r>
          </a:p>
          <a:p>
            <a:pPr lvl="0"/>
            <a:endParaRPr lang="da-DK" sz="1100" dirty="0">
              <a:solidFill>
                <a:schemeClr val="bg1"/>
              </a:solidFill>
            </a:endParaRPr>
          </a:p>
          <a:p>
            <a:pPr lvl="0">
              <a:lnSpc>
                <a:spcPct val="140000"/>
              </a:lnSpc>
              <a:spcBef>
                <a:spcPts val="0"/>
              </a:spcBef>
            </a:pPr>
            <a:endParaRPr lang="da-DK" sz="1200" dirty="0">
              <a:solidFill>
                <a:schemeClr val="bg1"/>
              </a:solidFill>
            </a:endParaRPr>
          </a:p>
        </p:txBody>
      </p:sp>
      <p:pic>
        <p:nvPicPr>
          <p:cNvPr id="6" name="Grafik 5" descr="Vedvarende energi kontur">
            <a:extLst>
              <a:ext uri="{FF2B5EF4-FFF2-40B4-BE49-F238E27FC236}">
                <a16:creationId xmlns:a16="http://schemas.microsoft.com/office/drawing/2014/main" id="{DE8DCC19-F8D9-4E68-98F6-CF81B663841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54740" y="3593452"/>
            <a:ext cx="499772" cy="499772"/>
          </a:xfrm>
          <a:prstGeom prst="rect">
            <a:avLst/>
          </a:prstGeom>
        </p:spPr>
      </p:pic>
      <p:sp>
        <p:nvSpPr>
          <p:cNvPr id="3" name="Tekstfelt 2">
            <a:extLst>
              <a:ext uri="{FF2B5EF4-FFF2-40B4-BE49-F238E27FC236}">
                <a16:creationId xmlns:a16="http://schemas.microsoft.com/office/drawing/2014/main" id="{647E834A-1819-A343-19A9-ADCB22AC0DF3}"/>
              </a:ext>
            </a:extLst>
          </p:cNvPr>
          <p:cNvSpPr txBox="1"/>
          <p:nvPr/>
        </p:nvSpPr>
        <p:spPr>
          <a:xfrm>
            <a:off x="-4127" y="0"/>
            <a:ext cx="3200400" cy="370290"/>
          </a:xfrm>
          <a:prstGeom prst="rect">
            <a:avLst/>
          </a:prstGeom>
          <a:solidFill>
            <a:srgbClr val="211A52"/>
          </a:solidFill>
        </p:spPr>
        <p:txBody>
          <a:bodyPr wrap="square" rtlCol="0">
            <a:spAutoFit/>
          </a:bodyPr>
          <a:lstStyle/>
          <a:p>
            <a:r>
              <a:rPr lang="da-DK" b="1" dirty="0">
                <a:solidFill>
                  <a:schemeClr val="bg1"/>
                </a:solidFill>
              </a:rPr>
              <a:t>Institutter </a:t>
            </a:r>
          </a:p>
        </p:txBody>
      </p:sp>
      <p:pic>
        <p:nvPicPr>
          <p:cNvPr id="9" name="Grafik 8" descr="Til salg kontur">
            <a:extLst>
              <a:ext uri="{FF2B5EF4-FFF2-40B4-BE49-F238E27FC236}">
                <a16:creationId xmlns:a16="http://schemas.microsoft.com/office/drawing/2014/main" id="{ED6F0C96-22A5-CE32-263D-22A5EC9DB2CE}"/>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82493" y="-43290"/>
            <a:ext cx="413580" cy="413580"/>
          </a:xfrm>
          <a:prstGeom prst="rect">
            <a:avLst/>
          </a:prstGeom>
        </p:spPr>
      </p:pic>
    </p:spTree>
    <p:extLst>
      <p:ext uri="{BB962C8B-B14F-4D97-AF65-F5344CB8AC3E}">
        <p14:creationId xmlns:p14="http://schemas.microsoft.com/office/powerpoint/2010/main" val="1434215561"/>
      </p:ext>
    </p:extLst>
  </p:cSld>
  <p:clrMapOvr>
    <a:masterClrMapping/>
  </p:clrMapOvr>
</p:sld>
</file>

<file path=ppt/theme/theme1.xml><?xml version="1.0" encoding="utf-8"?>
<a:theme xmlns:a="http://schemas.openxmlformats.org/drawingml/2006/main" name="AAU PowerPoint">
  <a:themeElements>
    <a:clrScheme name="Blå">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2.xml><?xml version="1.0" encoding="utf-8"?>
<a:theme xmlns:a="http://schemas.openxmlformats.org/drawingml/2006/main" name="1_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3.xml><?xml version="1.0" encoding="utf-8"?>
<a:theme xmlns:a="http://schemas.openxmlformats.org/drawingml/2006/main" name="2_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4.xml><?xml version="1.0" encoding="utf-8"?>
<a:theme xmlns:a="http://schemas.openxmlformats.org/drawingml/2006/main" name="3_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02B5C20182CC17419B467127691620FD" ma:contentTypeVersion="8" ma:contentTypeDescription="Opret et nyt dokument." ma:contentTypeScope="" ma:versionID="1d0d6932d9afbfd41e16ed1043d4a0d2">
  <xsd:schema xmlns:xsd="http://www.w3.org/2001/XMLSchema" xmlns:xs="http://www.w3.org/2001/XMLSchema" xmlns:p="http://schemas.microsoft.com/office/2006/metadata/properties" xmlns:ns3="2490309b-8d89-4774-810a-f891cca529fd" targetNamespace="http://schemas.microsoft.com/office/2006/metadata/properties" ma:root="true" ma:fieldsID="155672bbf3f97770598dec54425387c1" ns3:_="">
    <xsd:import namespace="2490309b-8d89-4774-810a-f891cca529f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90309b-8d89-4774-810a-f891cca529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20A181-DFAC-48C5-A525-12A07C5D9E0E}">
  <ds:schemaRefs>
    <ds:schemaRef ds:uri="http://schemas.microsoft.com/sharepoint/v3/contenttype/forms"/>
  </ds:schemaRefs>
</ds:datastoreItem>
</file>

<file path=customXml/itemProps2.xml><?xml version="1.0" encoding="utf-8"?>
<ds:datastoreItem xmlns:ds="http://schemas.openxmlformats.org/officeDocument/2006/customXml" ds:itemID="{45547633-9EA3-489A-A285-287B67F338E1}">
  <ds:schemaRefs>
    <ds:schemaRef ds:uri="http://purl.org/dc/terms/"/>
    <ds:schemaRef ds:uri="2490309b-8d89-4774-810a-f891cca529fd"/>
    <ds:schemaRef ds:uri="http://purl.org/dc/dcmitype/"/>
    <ds:schemaRef ds:uri="http://www.w3.org/XML/1998/namespace"/>
    <ds:schemaRef ds:uri="http://schemas.microsoft.com/office/2006/metadata/properties"/>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s>
</ds:datastoreItem>
</file>

<file path=customXml/itemProps3.xml><?xml version="1.0" encoding="utf-8"?>
<ds:datastoreItem xmlns:ds="http://schemas.openxmlformats.org/officeDocument/2006/customXml" ds:itemID="{2BBB1075-154D-4709-BC77-45400984BB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90309b-8d89-4774-810a-f891cca529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5dbba49-ce06-496f-ac3e-0cf14361d934}" enabled="0" method="" siteId="{f5dbba49-ce06-496f-ac3e-0cf14361d934}" removed="1"/>
</clbl:labelList>
</file>

<file path=docProps/app.xml><?xml version="1.0" encoding="utf-8"?>
<Properties xmlns="http://schemas.openxmlformats.org/officeDocument/2006/extended-properties" xmlns:vt="http://schemas.openxmlformats.org/officeDocument/2006/docPropsVTypes">
  <Template>B&amp;D-Powerpoint Template_16x9</Template>
  <TotalTime>40519</TotalTime>
  <Words>5931</Words>
  <Application>Microsoft Office PowerPoint</Application>
  <PresentationFormat>Widescreen</PresentationFormat>
  <Paragraphs>806</Paragraphs>
  <Slides>61</Slides>
  <Notes>55</Notes>
  <HiddenSlides>0</HiddenSlides>
  <MMClips>0</MMClips>
  <ScaleCrop>false</ScaleCrop>
  <HeadingPairs>
    <vt:vector size="6" baseType="variant">
      <vt:variant>
        <vt:lpstr>Benyttede skrifttyper</vt:lpstr>
      </vt:variant>
      <vt:variant>
        <vt:i4>21</vt:i4>
      </vt:variant>
      <vt:variant>
        <vt:lpstr>Tema</vt:lpstr>
      </vt:variant>
      <vt:variant>
        <vt:i4>6</vt:i4>
      </vt:variant>
      <vt:variant>
        <vt:lpstr>Slidetitler</vt:lpstr>
      </vt:variant>
      <vt:variant>
        <vt:i4>61</vt:i4>
      </vt:variant>
    </vt:vector>
  </HeadingPairs>
  <TitlesOfParts>
    <vt:vector size="88" baseType="lpstr">
      <vt:lpstr>Aptos</vt:lpstr>
      <vt:lpstr>Aptos Display</vt:lpstr>
      <vt:lpstr>Arial</vt:lpstr>
      <vt:lpstr>Arial Black</vt:lpstr>
      <vt:lpstr>Arial Bold</vt:lpstr>
      <vt:lpstr>Arial,Sans-Serif</vt:lpstr>
      <vt:lpstr>Avenir</vt:lpstr>
      <vt:lpstr>Avenir Italics</vt:lpstr>
      <vt:lpstr>Barlow</vt:lpstr>
      <vt:lpstr>Barlow Black</vt:lpstr>
      <vt:lpstr>Barlow Light</vt:lpstr>
      <vt:lpstr>Barlow Medium</vt:lpstr>
      <vt:lpstr>Calibri</vt:lpstr>
      <vt:lpstr>Garet</vt:lpstr>
      <vt:lpstr>Garet Bold</vt:lpstr>
      <vt:lpstr>Montserrat</vt:lpstr>
      <vt:lpstr>Segoe UI</vt:lpstr>
      <vt:lpstr>Times New Roman</vt:lpstr>
      <vt:lpstr>var(--font-primary)</vt:lpstr>
      <vt:lpstr>var(--font-secondary)</vt:lpstr>
      <vt:lpstr>Wingdings</vt:lpstr>
      <vt:lpstr>AAU PowerPoint</vt:lpstr>
      <vt:lpstr>1_AAU PowerPoint</vt:lpstr>
      <vt:lpstr>2_AAU PowerPoint</vt:lpstr>
      <vt:lpstr>3_AAU PowerPoint</vt:lpstr>
      <vt:lpstr>Office-tema</vt:lpstr>
      <vt:lpstr>Office Theme</vt:lpstr>
      <vt:lpstr>VELKOMMEN TIL  LEDERDAG PÅ ENGINEERING 10. april 2025      </vt:lpstr>
      <vt:lpstr>DET INGENIØR- OG NATURVIDENSKABELIGE FAKULTET</vt:lpstr>
      <vt:lpstr>VERDENSKLASSE UNIVERSITET MED HØJE RANKINGS</vt:lpstr>
      <vt:lpstr>ENGINEERING - ORGANISATION</vt:lpstr>
      <vt:lpstr>LEDELSE PÅ ENGINEERING</vt:lpstr>
      <vt:lpstr>PowerPoint-præsentation</vt:lpstr>
      <vt:lpstr>INSTITUTTER</vt:lpstr>
      <vt:lpstr>INSTITUT FOR KEMI OG BIOVIDENSKAB</vt:lpstr>
      <vt:lpstr>INSTITUT FOR ENERGI</vt:lpstr>
      <vt:lpstr>INSTITUT FOR  MATERIALER  OG PRODUKTION</vt:lpstr>
      <vt:lpstr>INSTITUT FOR BYGGERI, BY OG MILJØ </vt:lpstr>
      <vt:lpstr>INSTITUT FOR MATEMATISKE FAG</vt:lpstr>
      <vt:lpstr>UDDANNELSE</vt:lpstr>
      <vt:lpstr>STUDERENDE PÅ ENGINEERING 2020-2025</vt:lpstr>
      <vt:lpstr>FRAFALD 1. STUDIEÅR PR. 1. MARTS </vt:lpstr>
      <vt:lpstr>UDDANNELSESMILJØ PÅ ENGINEERING</vt:lpstr>
      <vt:lpstr>PROBLEM- OG PROJEKT-BASERET LÆRING (PBL) </vt:lpstr>
      <vt:lpstr>INSTITUTE FOR ADVANCED STUDY IN PBL (IAS PBL)</vt:lpstr>
      <vt:lpstr>AAU MICRO</vt:lpstr>
      <vt:lpstr>LeadENG  </vt:lpstr>
      <vt:lpstr>LEDIGHED OG BESKÆFTIGELSE</vt:lpstr>
      <vt:lpstr>PowerPoint-præsentation</vt:lpstr>
      <vt:lpstr>FORSKNING</vt:lpstr>
      <vt:lpstr>FORSKNING PÅ ENGINEERING</vt:lpstr>
      <vt:lpstr>STRATEGISKE MÅL 2025 - 2026 </vt:lpstr>
      <vt:lpstr>PowerPoint-præsentation</vt:lpstr>
      <vt:lpstr>PowerPoint-præsentation</vt:lpstr>
      <vt:lpstr>AAU VAND</vt:lpstr>
      <vt:lpstr>AAU PLASTIK</vt:lpstr>
      <vt:lpstr>AAU BLUE</vt:lpstr>
      <vt:lpstr>FORSKNINGMÆSSIGE NØGLETAL</vt:lpstr>
      <vt:lpstr>FORSKNINGMÆSSIGE NØGLETAL </vt:lpstr>
      <vt:lpstr>FORSKNINGMÆSSIGE NØGLETAL</vt:lpstr>
      <vt:lpstr>VIDENSAMARBEJDE</vt:lpstr>
      <vt:lpstr>TRADITION FOR AT SAMARBEJDE</vt:lpstr>
      <vt:lpstr>STÆRKE TIL SAMARBEJDE</vt:lpstr>
      <vt:lpstr>VIDENSAMARBEJDE - FORPLIGTENDE, FOKUSERET, GENSIDIGT </vt:lpstr>
      <vt:lpstr>SKABER VÆRDI I SAMFUNDET</vt:lpstr>
      <vt:lpstr>INNOVATION- OG ENTREPRENØRSKAB </vt:lpstr>
      <vt:lpstr>     AAU INNOVATE </vt:lpstr>
      <vt:lpstr>AALBORG UNIVERSITETS VISION  MOD 2021 </vt:lpstr>
      <vt:lpstr>POLITIK FOR BÆREDYGTIG UDVIKLING PÅ AAU  </vt:lpstr>
      <vt:lpstr>KLIMAMÅL FOR AAU</vt:lpstr>
      <vt:lpstr>BÆREDYGTIG UDVIKLING PÅ HØJESTE INTERNATIONALE NIVEAU</vt:lpstr>
      <vt:lpstr>ENGINEERING BIDRAGER MED 9 FOKUSOMRÅDER INDEN FOR BÆREDYGTIGHED</vt:lpstr>
      <vt:lpstr>BÆREDYGTIGHEDSOMRÅDER  </vt:lpstr>
      <vt:lpstr>BÆREDYGTIGHEDSOMRÅDER</vt:lpstr>
      <vt:lpstr>PowerPoint-præsentation</vt:lpstr>
      <vt:lpstr>PowerPoint-præsentation</vt:lpstr>
      <vt:lpstr>PowerPoint-præsentation</vt:lpstr>
      <vt:lpstr>PowerPoint-præsentation</vt:lpstr>
      <vt:lpstr>BÆREDYGTIGHEDSOMRÅDER</vt:lpstr>
      <vt:lpstr>PowerPoint-præsentation</vt:lpstr>
      <vt:lpstr>PowerPoint-præsentation</vt:lpstr>
      <vt:lpstr>PowerPoint-præsentation</vt:lpstr>
      <vt:lpstr>VIDEN FOR VERDEN</vt:lpstr>
      <vt:lpstr>AAU VISION 2026</vt:lpstr>
      <vt:lpstr>AAU’S TEMATISERINGER SOM  MISSIONSDREVET UNIVERSITET  </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AAU Kommunikation</dc:creator>
  <cp:lastModifiedBy>Majken Hedelund Davids</cp:lastModifiedBy>
  <cp:revision>703</cp:revision>
  <cp:lastPrinted>2025-01-02T10:14:20Z</cp:lastPrinted>
  <dcterms:created xsi:type="dcterms:W3CDTF">2016-11-10T06:07:03Z</dcterms:created>
  <dcterms:modified xsi:type="dcterms:W3CDTF">2025-11-03T09:15:03Z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0x01010002B5C20182CC17419B467127691620FD</vt:lpwstr>
  </property>
</Properties>
</file>